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104.xml" ContentType="application/vnd.openxmlformats-officedocument.presentationml.tags+xml"/>
  <Override PartName="/ppt/slides/slide36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Default Extension="emf" ContentType="image/x-emf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ppt/tags/tag106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s/slide32.xml" ContentType="application/vnd.openxmlformats-officedocument.presentationml.slide+xml"/>
  <Override PartName="/ppt/tags/tag56.xml" ContentType="application/vnd.openxmlformats-officedocument.presentationml.tags+xml"/>
  <Override PartName="/ppt/tags/tag6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389" r:id="rId3"/>
    <p:sldId id="390" r:id="rId4"/>
    <p:sldId id="391" r:id="rId5"/>
    <p:sldId id="399" r:id="rId6"/>
    <p:sldId id="444" r:id="rId7"/>
    <p:sldId id="401" r:id="rId8"/>
    <p:sldId id="402" r:id="rId9"/>
    <p:sldId id="441" r:id="rId10"/>
    <p:sldId id="440" r:id="rId11"/>
    <p:sldId id="403" r:id="rId12"/>
    <p:sldId id="404" r:id="rId13"/>
    <p:sldId id="442" r:id="rId14"/>
    <p:sldId id="405" r:id="rId15"/>
    <p:sldId id="406" r:id="rId16"/>
    <p:sldId id="438" r:id="rId17"/>
    <p:sldId id="446" r:id="rId18"/>
    <p:sldId id="407" r:id="rId19"/>
    <p:sldId id="410" r:id="rId20"/>
    <p:sldId id="409" r:id="rId21"/>
    <p:sldId id="414" r:id="rId22"/>
    <p:sldId id="413" r:id="rId23"/>
    <p:sldId id="415" r:id="rId24"/>
    <p:sldId id="416" r:id="rId25"/>
    <p:sldId id="434" r:id="rId26"/>
    <p:sldId id="411" r:id="rId27"/>
    <p:sldId id="412" r:id="rId28"/>
    <p:sldId id="417" r:id="rId29"/>
    <p:sldId id="418" r:id="rId30"/>
    <p:sldId id="433" r:id="rId31"/>
    <p:sldId id="443" r:id="rId32"/>
    <p:sldId id="419" r:id="rId33"/>
    <p:sldId id="408" r:id="rId34"/>
    <p:sldId id="420" r:id="rId35"/>
    <p:sldId id="383" r:id="rId36"/>
    <p:sldId id="384" r:id="rId37"/>
    <p:sldId id="421" r:id="rId38"/>
    <p:sldId id="422" r:id="rId39"/>
    <p:sldId id="437" r:id="rId40"/>
    <p:sldId id="423" r:id="rId41"/>
    <p:sldId id="424" r:id="rId42"/>
    <p:sldId id="425" r:id="rId43"/>
    <p:sldId id="448" r:id="rId44"/>
    <p:sldId id="379" r:id="rId45"/>
    <p:sldId id="380" r:id="rId46"/>
    <p:sldId id="381" r:id="rId47"/>
    <p:sldId id="382" r:id="rId48"/>
    <p:sldId id="385" r:id="rId49"/>
    <p:sldId id="392" r:id="rId50"/>
    <p:sldId id="445" r:id="rId51"/>
    <p:sldId id="393" r:id="rId52"/>
    <p:sldId id="439" r:id="rId53"/>
    <p:sldId id="450" r:id="rId54"/>
    <p:sldId id="394" r:id="rId55"/>
    <p:sldId id="395" r:id="rId56"/>
    <p:sldId id="447" r:id="rId57"/>
    <p:sldId id="397" r:id="rId58"/>
    <p:sldId id="426" r:id="rId59"/>
    <p:sldId id="435" r:id="rId60"/>
    <p:sldId id="449" r:id="rId61"/>
    <p:sldId id="428" r:id="rId62"/>
    <p:sldId id="427" r:id="rId63"/>
    <p:sldId id="265" r:id="rId64"/>
    <p:sldId id="267" r:id="rId65"/>
    <p:sldId id="376" r:id="rId66"/>
    <p:sldId id="431" r:id="rId67"/>
    <p:sldId id="302" r:id="rId68"/>
    <p:sldId id="264" r:id="rId69"/>
    <p:sldId id="338" r:id="rId70"/>
    <p:sldId id="436" r:id="rId71"/>
    <p:sldId id="273" r:id="rId72"/>
    <p:sldId id="293" r:id="rId73"/>
    <p:sldId id="398" r:id="rId74"/>
  </p:sldIdLst>
  <p:sldSz cx="9144000" cy="6858000" type="screen4x3"/>
  <p:notesSz cx="7315200" cy="9601200"/>
  <p:custDataLst>
    <p:tags r:id="rId7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</p:showPr>
  <p:clrMru>
    <a:srgbClr val="CC0099"/>
    <a:srgbClr val="AA0658"/>
    <a:srgbClr val="0000FF"/>
    <a:srgbClr val="8D22AE"/>
    <a:srgbClr val="0DA35F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1" autoAdjust="0"/>
    <p:restoredTop sz="84746" autoAdjust="0"/>
  </p:normalViewPr>
  <p:slideViewPr>
    <p:cSldViewPr>
      <p:cViewPr varScale="1">
        <p:scale>
          <a:sx n="65" d="100"/>
          <a:sy n="65" d="100"/>
        </p:scale>
        <p:origin x="-7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170475" cy="479403"/>
          </a:xfrm>
          <a:prstGeom prst="rect">
            <a:avLst/>
          </a:prstGeom>
        </p:spPr>
        <p:txBody>
          <a:bodyPr vert="horz" lIns="95049" tIns="47525" rIns="95049" bIns="475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068" y="0"/>
            <a:ext cx="3170475" cy="479403"/>
          </a:xfrm>
          <a:prstGeom prst="rect">
            <a:avLst/>
          </a:prstGeom>
        </p:spPr>
        <p:txBody>
          <a:bodyPr vert="horz" lIns="95049" tIns="47525" rIns="95049" bIns="47525" rtlCol="0"/>
          <a:lstStyle>
            <a:lvl1pPr algn="r">
              <a:defRPr sz="1200"/>
            </a:lvl1pPr>
          </a:lstStyle>
          <a:p>
            <a:fld id="{7A724A05-59D3-4B05-A252-38EAFC6710DC}" type="datetimeFigureOut">
              <a:rPr lang="en-US" smtClean="0"/>
              <a:pPr/>
              <a:t>9/14/2011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49" tIns="47525" rIns="95049" bIns="475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903"/>
            <a:ext cx="5852160" cy="4319555"/>
          </a:xfrm>
          <a:prstGeom prst="rect">
            <a:avLst/>
          </a:prstGeom>
        </p:spPr>
        <p:txBody>
          <a:bodyPr vert="horz" lIns="95049" tIns="47525" rIns="95049" bIns="4752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120159"/>
            <a:ext cx="3170475" cy="479403"/>
          </a:xfrm>
          <a:prstGeom prst="rect">
            <a:avLst/>
          </a:prstGeom>
        </p:spPr>
        <p:txBody>
          <a:bodyPr vert="horz" lIns="95049" tIns="47525" rIns="95049" bIns="475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068" y="9120159"/>
            <a:ext cx="3170475" cy="479403"/>
          </a:xfrm>
          <a:prstGeom prst="rect">
            <a:avLst/>
          </a:prstGeom>
        </p:spPr>
        <p:txBody>
          <a:bodyPr vert="horz" lIns="95049" tIns="47525" rIns="95049" bIns="47525" rtlCol="0" anchor="b"/>
          <a:lstStyle>
            <a:lvl1pPr algn="r">
              <a:defRPr sz="1200"/>
            </a:lvl1pPr>
          </a:lstStyle>
          <a:p>
            <a:fld id="{60CF7FFB-0453-49C8-837C-840E71A65B0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Say</a:t>
            </a:r>
            <a:r>
              <a:rPr lang="en-US" baseline="0" dirty="0" smtClean="0"/>
              <a:t> that this is an argument from </a:t>
            </a:r>
            <a:r>
              <a:rPr lang="en-US" baseline="0" dirty="0" err="1" smtClean="0"/>
              <a:t>Moore&amp;Segal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So, the lesson that we can take</a:t>
            </a:r>
            <a:r>
              <a:rPr lang="en-US" baseline="0" dirty="0" smtClean="0"/>
              <a:t> away is that at least part of the notion of extended field theory is to include defects in the definition of a </a:t>
            </a:r>
            <a:r>
              <a:rPr lang="en-US" baseline="0" dirty="0" err="1" smtClean="0"/>
              <a:t>qft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CF7FFB-0453-49C8-837C-840E71A65B08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04968-207D-4B59-B97C-6E36D70ACFC7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26F8-56E2-413E-8333-7CDBE822152B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3E60A-C9BC-47AE-A1A8-1A956772D1EE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60D5-5C98-439D-812D-29B5C6AFCE39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B83BD-253A-441B-B379-B1000815B8C9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F8BFE-1C0A-493A-AE72-2058FE0B3033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E9940-13F0-4A33-B0DF-55F47DF71C96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D0B1-E36D-41BE-BCB7-423D6AA3E668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52119-EF07-425D-82CF-2ABE311CEB1B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2F7C0-BCE3-4F50-8E56-5CB591FBDEFB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420F2-6E43-426C-B599-CB09AF49B30F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8C410-F505-4ABF-B204-86A267D77338}" type="datetime1">
              <a:rPr lang="en-US" smtClean="0"/>
              <a:pPr/>
              <a:t>9/14/2011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33826-6C47-413F-88A8-05EB57E6DE9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35.xml"/><Relationship Id="rId4" Type="http://schemas.openxmlformats.org/officeDocument/2006/relationships/tags" Target="../tags/tag3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0.emf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6.xml"/><Relationship Id="rId12" Type="http://schemas.openxmlformats.org/officeDocument/2006/relationships/image" Target="../media/image9.emf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8.emf"/><Relationship Id="rId5" Type="http://schemas.openxmlformats.org/officeDocument/2006/relationships/tags" Target="../tags/tag40.xml"/><Relationship Id="rId10" Type="http://schemas.openxmlformats.org/officeDocument/2006/relationships/image" Target="../media/image7.emf"/><Relationship Id="rId4" Type="http://schemas.openxmlformats.org/officeDocument/2006/relationships/tags" Target="../tags/tag39.xml"/><Relationship Id="rId9" Type="http://schemas.openxmlformats.org/officeDocument/2006/relationships/image" Target="../media/image6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44.xml"/><Relationship Id="rId7" Type="http://schemas.openxmlformats.org/officeDocument/2006/relationships/image" Target="../media/image12.emf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1.emf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7.xml"/><Relationship Id="rId1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15.emf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4.emf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22.emf"/><Relationship Id="rId3" Type="http://schemas.openxmlformats.org/officeDocument/2006/relationships/tags" Target="../tags/tag62.xml"/><Relationship Id="rId7" Type="http://schemas.openxmlformats.org/officeDocument/2006/relationships/tags" Target="../tags/tag66.xml"/><Relationship Id="rId12" Type="http://schemas.openxmlformats.org/officeDocument/2006/relationships/image" Target="../media/image21.emf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image" Target="../media/image20.emf"/><Relationship Id="rId5" Type="http://schemas.openxmlformats.org/officeDocument/2006/relationships/tags" Target="../tags/tag64.xml"/><Relationship Id="rId10" Type="http://schemas.openxmlformats.org/officeDocument/2006/relationships/image" Target="../media/image19.emf"/><Relationship Id="rId4" Type="http://schemas.openxmlformats.org/officeDocument/2006/relationships/tags" Target="../tags/tag63.xml"/><Relationship Id="rId9" Type="http://schemas.openxmlformats.org/officeDocument/2006/relationships/image" Target="../media/image18.emf"/><Relationship Id="rId14" Type="http://schemas.openxmlformats.org/officeDocument/2006/relationships/image" Target="../media/image23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7" Type="http://schemas.openxmlformats.org/officeDocument/2006/relationships/image" Target="../media/image24.emf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5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tags" Target="../tags/tag93.xml"/><Relationship Id="rId13" Type="http://schemas.openxmlformats.org/officeDocument/2006/relationships/tags" Target="../tags/tag98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tags" Target="../tags/tag97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tags" Target="../tags/tag96.xml"/><Relationship Id="rId5" Type="http://schemas.openxmlformats.org/officeDocument/2006/relationships/tags" Target="../tags/tag90.xml"/><Relationship Id="rId10" Type="http://schemas.openxmlformats.org/officeDocument/2006/relationships/tags" Target="../tags/tag95.xml"/><Relationship Id="rId4" Type="http://schemas.openxmlformats.org/officeDocument/2006/relationships/tags" Target="../tags/tag89.xml"/><Relationship Id="rId9" Type="http://schemas.openxmlformats.org/officeDocument/2006/relationships/tags" Target="../tags/tag94.xml"/><Relationship Id="rId14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9.xml"/><Relationship Id="rId4" Type="http://schemas.openxmlformats.org/officeDocument/2006/relationships/image" Target="../media/image27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10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620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Three Transverse Intersections  Between Physical Mathematics and Condensed Matter Theory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09600" y="4724400"/>
            <a:ext cx="8001000" cy="1752600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HaldaneFest</a:t>
            </a:r>
            <a:r>
              <a:rPr lang="en-US" dirty="0" smtClean="0">
                <a:solidFill>
                  <a:srgbClr val="FF0000"/>
                </a:solidFill>
              </a:rPr>
              <a:t>, Princeton, September 14, 2011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2743200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Gregory W.  Moore 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95600" y="3581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Rutgers University </a:t>
            </a:r>
            <a:endParaRPr lang="en-US" sz="32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advTm="1209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084825"/>
            <a:ext cx="9144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But as people studied different kinds of </a:t>
            </a:r>
            <a:r>
              <a:rPr lang="en-US" sz="4400" dirty="0" err="1" smtClean="0">
                <a:solidFill>
                  <a:srgbClr val="0000FF"/>
                </a:solidFill>
              </a:rPr>
              <a:t>spacetimes</a:t>
            </a:r>
            <a:r>
              <a:rPr lang="en-US" sz="4400" dirty="0" smtClean="0">
                <a:solidFill>
                  <a:srgbClr val="0000FF"/>
                </a:solidFill>
              </a:rPr>
              <a:t> and </a:t>
            </a:r>
            <a:r>
              <a:rPr lang="en-US" sz="4400" dirty="0" err="1" smtClean="0">
                <a:solidFill>
                  <a:srgbClr val="0000FF"/>
                </a:solidFill>
              </a:rPr>
              <a:t>orientifolds</a:t>
            </a:r>
            <a:r>
              <a:rPr lang="en-US" sz="4400" dirty="0" smtClean="0">
                <a:solidFill>
                  <a:srgbClr val="0000FF"/>
                </a:solidFill>
              </a:rPr>
              <a:t> there was an unfortunate proliferation of variations of K-theories….</a:t>
            </a:r>
            <a:endParaRPr lang="en-US" sz="4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Older Classification</a:t>
            </a:r>
          </a:p>
        </p:txBody>
      </p:sp>
      <p:pic>
        <p:nvPicPr>
          <p:cNvPr id="4034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9144000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3462" name="Text Box 6"/>
          <p:cNvSpPr txBox="1">
            <a:spLocks noChangeArrowheads="1"/>
          </p:cNvSpPr>
          <p:nvPr/>
        </p:nvSpPr>
        <p:spPr bwMode="auto">
          <a:xfrm>
            <a:off x="1143000" y="6400800"/>
            <a:ext cx="716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/>
              <a:t>(Bergman, Gimon, Sugimoto, 2001)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Organizing Principle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0640" y="1431940"/>
            <a:ext cx="852591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Now, in ongoing work with Jacques </a:t>
            </a:r>
            <a:r>
              <a:rPr lang="en-US" sz="3200" dirty="0" err="1" smtClean="0">
                <a:solidFill>
                  <a:srgbClr val="0000FF"/>
                </a:solidFill>
              </a:rPr>
              <a:t>Distler</a:t>
            </a:r>
            <a:r>
              <a:rPr lang="en-US" sz="3200" dirty="0" smtClean="0">
                <a:solidFill>
                  <a:srgbClr val="0000FF"/>
                </a:solidFill>
              </a:rPr>
              <a:t> and Dan Freed, we have realized that a very nice organizing principle in the theory of </a:t>
            </a:r>
            <a:r>
              <a:rPr lang="en-US" sz="3200" dirty="0" err="1" smtClean="0">
                <a:solidFill>
                  <a:srgbClr val="0000FF"/>
                </a:solidFill>
              </a:rPr>
              <a:t>orientifolds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is that of  ``</a:t>
            </a:r>
            <a:r>
              <a:rPr lang="en-US" sz="3200" b="1" i="1" u="sng" dirty="0" smtClean="0">
                <a:solidFill>
                  <a:srgbClr val="0000FF"/>
                </a:solidFill>
              </a:rPr>
              <a:t>twisted K-theory</a:t>
            </a:r>
            <a:r>
              <a:rPr lang="en-US" sz="3200" dirty="0" smtClean="0">
                <a:solidFill>
                  <a:srgbClr val="0000FF"/>
                </a:solidFill>
              </a:rPr>
              <a:t>.’’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4235505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 am  going to suggest here that it is also a useful  concept in organizing phases of electronic matter.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4260" y="1508750"/>
            <a:ext cx="8141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So, </a:t>
            </a:r>
          </a:p>
          <a:p>
            <a:r>
              <a:rPr lang="en-US" sz="4800" dirty="0" smtClean="0">
                <a:solidFill>
                  <a:srgbClr val="FF0000"/>
                </a:solidFill>
              </a:rPr>
              <a:t>what is ``twisted K-theory’’ ?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855" y="3889860"/>
            <a:ext cx="7373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First, let’s recall why K-theory is  relevant at all…</a:t>
            </a:r>
            <a:endParaRPr lang="en-US" sz="4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K-theory as </a:t>
            </a:r>
            <a:r>
              <a:rPr lang="en-US" dirty="0" err="1" smtClean="0"/>
              <a:t>homotopy</a:t>
            </a:r>
            <a:r>
              <a:rPr lang="en-US" dirty="0" smtClean="0"/>
              <a:t> groups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393535"/>
            <a:ext cx="84106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Thanks to the work of Ludwig et. al. and of </a:t>
            </a:r>
            <a:r>
              <a:rPr lang="en-US" sz="2800" dirty="0" err="1" smtClean="0">
                <a:solidFill>
                  <a:srgbClr val="0000FF"/>
                </a:solidFill>
              </a:rPr>
              <a:t>Kitaev</a:t>
            </a:r>
            <a:r>
              <a:rPr lang="en-US" sz="2800" dirty="0" smtClean="0">
                <a:solidFill>
                  <a:srgbClr val="0000FF"/>
                </a:solidFill>
              </a:rPr>
              <a:t>  CMT people know that 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2181" name="Group 13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922055" y="4619555"/>
            <a:ext cx="4839030" cy="630894"/>
            <a:chOff x="333" y="3289"/>
            <a:chExt cx="17833" cy="2325"/>
          </a:xfrm>
          <a:solidFill>
            <a:srgbClr val="CC0099"/>
          </a:solidFill>
        </p:grpSpPr>
        <p:sp>
          <p:nvSpPr>
            <p:cNvPr id="2183" name="Freeform 135"/>
            <p:cNvSpPr>
              <a:spLocks/>
            </p:cNvSpPr>
            <p:nvPr/>
          </p:nvSpPr>
          <p:spPr bwMode="auto">
            <a:xfrm>
              <a:off x="333" y="3449"/>
              <a:ext cx="1756" cy="1649"/>
            </a:xfrm>
            <a:custGeom>
              <a:avLst/>
              <a:gdLst/>
              <a:ahLst/>
              <a:cxnLst>
                <a:cxn ang="0">
                  <a:pos x="1624" y="0"/>
                </a:cxn>
                <a:cxn ang="0">
                  <a:pos x="1706" y="24"/>
                </a:cxn>
                <a:cxn ang="0">
                  <a:pos x="1739" y="89"/>
                </a:cxn>
                <a:cxn ang="0">
                  <a:pos x="1745" y="113"/>
                </a:cxn>
                <a:cxn ang="0">
                  <a:pos x="1668" y="178"/>
                </a:cxn>
                <a:cxn ang="0">
                  <a:pos x="1585" y="208"/>
                </a:cxn>
                <a:cxn ang="0">
                  <a:pos x="1569" y="202"/>
                </a:cxn>
                <a:cxn ang="0">
                  <a:pos x="1564" y="178"/>
                </a:cxn>
                <a:cxn ang="0">
                  <a:pos x="1531" y="131"/>
                </a:cxn>
                <a:cxn ang="0">
                  <a:pos x="1415" y="113"/>
                </a:cxn>
                <a:cxn ang="0">
                  <a:pos x="987" y="327"/>
                </a:cxn>
                <a:cxn ang="0">
                  <a:pos x="872" y="742"/>
                </a:cxn>
                <a:cxn ang="0">
                  <a:pos x="1426" y="748"/>
                </a:cxn>
                <a:cxn ang="0">
                  <a:pos x="1415" y="795"/>
                </a:cxn>
                <a:cxn ang="0">
                  <a:pos x="1339" y="860"/>
                </a:cxn>
                <a:cxn ang="0">
                  <a:pos x="1256" y="890"/>
                </a:cxn>
                <a:cxn ang="0">
                  <a:pos x="1234" y="878"/>
                </a:cxn>
                <a:cxn ang="0">
                  <a:pos x="823" y="872"/>
                </a:cxn>
                <a:cxn ang="0">
                  <a:pos x="757" y="1038"/>
                </a:cxn>
                <a:cxn ang="0">
                  <a:pos x="675" y="1246"/>
                </a:cxn>
                <a:cxn ang="0">
                  <a:pos x="587" y="1423"/>
                </a:cxn>
                <a:cxn ang="0">
                  <a:pos x="494" y="1542"/>
                </a:cxn>
                <a:cxn ang="0">
                  <a:pos x="329" y="1637"/>
                </a:cxn>
                <a:cxn ang="0">
                  <a:pos x="170" y="1637"/>
                </a:cxn>
                <a:cxn ang="0">
                  <a:pos x="44" y="1548"/>
                </a:cxn>
                <a:cxn ang="0">
                  <a:pos x="0" y="1477"/>
                </a:cxn>
                <a:cxn ang="0">
                  <a:pos x="11" y="1441"/>
                </a:cxn>
                <a:cxn ang="0">
                  <a:pos x="87" y="1382"/>
                </a:cxn>
                <a:cxn ang="0">
                  <a:pos x="164" y="1352"/>
                </a:cxn>
                <a:cxn ang="0">
                  <a:pos x="181" y="1358"/>
                </a:cxn>
                <a:cxn ang="0">
                  <a:pos x="186" y="1376"/>
                </a:cxn>
                <a:cxn ang="0">
                  <a:pos x="269" y="1483"/>
                </a:cxn>
                <a:cxn ang="0">
                  <a:pos x="389" y="1524"/>
                </a:cxn>
                <a:cxn ang="0">
                  <a:pos x="433" y="1447"/>
                </a:cxn>
                <a:cxn ang="0">
                  <a:pos x="515" y="1251"/>
                </a:cxn>
                <a:cxn ang="0">
                  <a:pos x="548" y="1174"/>
                </a:cxn>
                <a:cxn ang="0">
                  <a:pos x="675" y="842"/>
                </a:cxn>
                <a:cxn ang="0">
                  <a:pos x="801" y="415"/>
                </a:cxn>
                <a:cxn ang="0">
                  <a:pos x="856" y="155"/>
                </a:cxn>
                <a:cxn ang="0">
                  <a:pos x="861" y="125"/>
                </a:cxn>
                <a:cxn ang="0">
                  <a:pos x="532" y="131"/>
                </a:cxn>
                <a:cxn ang="0">
                  <a:pos x="439" y="196"/>
                </a:cxn>
                <a:cxn ang="0">
                  <a:pos x="378" y="208"/>
                </a:cxn>
                <a:cxn ang="0">
                  <a:pos x="395" y="137"/>
                </a:cxn>
                <a:cxn ang="0">
                  <a:pos x="504" y="54"/>
                </a:cxn>
                <a:cxn ang="0">
                  <a:pos x="642" y="6"/>
                </a:cxn>
              </a:cxnLst>
              <a:rect l="0" t="0" r="r" b="b"/>
              <a:pathLst>
                <a:path w="1756" h="1649">
                  <a:moveTo>
                    <a:pt x="702" y="0"/>
                  </a:moveTo>
                  <a:lnTo>
                    <a:pt x="1624" y="0"/>
                  </a:lnTo>
                  <a:lnTo>
                    <a:pt x="1668" y="12"/>
                  </a:lnTo>
                  <a:lnTo>
                    <a:pt x="1706" y="24"/>
                  </a:lnTo>
                  <a:lnTo>
                    <a:pt x="1728" y="54"/>
                  </a:lnTo>
                  <a:lnTo>
                    <a:pt x="1739" y="89"/>
                  </a:lnTo>
                  <a:lnTo>
                    <a:pt x="1756" y="77"/>
                  </a:lnTo>
                  <a:lnTo>
                    <a:pt x="1745" y="113"/>
                  </a:lnTo>
                  <a:lnTo>
                    <a:pt x="1712" y="149"/>
                  </a:lnTo>
                  <a:lnTo>
                    <a:pt x="1668" y="178"/>
                  </a:lnTo>
                  <a:lnTo>
                    <a:pt x="1624" y="202"/>
                  </a:lnTo>
                  <a:lnTo>
                    <a:pt x="1585" y="208"/>
                  </a:lnTo>
                  <a:lnTo>
                    <a:pt x="1575" y="208"/>
                  </a:lnTo>
                  <a:lnTo>
                    <a:pt x="1569" y="202"/>
                  </a:lnTo>
                  <a:lnTo>
                    <a:pt x="1569" y="190"/>
                  </a:lnTo>
                  <a:lnTo>
                    <a:pt x="1564" y="178"/>
                  </a:lnTo>
                  <a:lnTo>
                    <a:pt x="1564" y="155"/>
                  </a:lnTo>
                  <a:lnTo>
                    <a:pt x="1531" y="131"/>
                  </a:lnTo>
                  <a:lnTo>
                    <a:pt x="1476" y="119"/>
                  </a:lnTo>
                  <a:lnTo>
                    <a:pt x="1415" y="113"/>
                  </a:lnTo>
                  <a:lnTo>
                    <a:pt x="1037" y="113"/>
                  </a:lnTo>
                  <a:lnTo>
                    <a:pt x="987" y="327"/>
                  </a:lnTo>
                  <a:lnTo>
                    <a:pt x="933" y="534"/>
                  </a:lnTo>
                  <a:lnTo>
                    <a:pt x="872" y="742"/>
                  </a:lnTo>
                  <a:lnTo>
                    <a:pt x="1421" y="742"/>
                  </a:lnTo>
                  <a:lnTo>
                    <a:pt x="1426" y="748"/>
                  </a:lnTo>
                  <a:lnTo>
                    <a:pt x="1426" y="753"/>
                  </a:lnTo>
                  <a:lnTo>
                    <a:pt x="1415" y="795"/>
                  </a:lnTo>
                  <a:lnTo>
                    <a:pt x="1382" y="831"/>
                  </a:lnTo>
                  <a:lnTo>
                    <a:pt x="1339" y="860"/>
                  </a:lnTo>
                  <a:lnTo>
                    <a:pt x="1295" y="884"/>
                  </a:lnTo>
                  <a:lnTo>
                    <a:pt x="1256" y="890"/>
                  </a:lnTo>
                  <a:lnTo>
                    <a:pt x="1245" y="890"/>
                  </a:lnTo>
                  <a:lnTo>
                    <a:pt x="1234" y="878"/>
                  </a:lnTo>
                  <a:lnTo>
                    <a:pt x="1240" y="872"/>
                  </a:lnTo>
                  <a:lnTo>
                    <a:pt x="823" y="872"/>
                  </a:lnTo>
                  <a:lnTo>
                    <a:pt x="795" y="943"/>
                  </a:lnTo>
                  <a:lnTo>
                    <a:pt x="757" y="1038"/>
                  </a:lnTo>
                  <a:lnTo>
                    <a:pt x="718" y="1139"/>
                  </a:lnTo>
                  <a:lnTo>
                    <a:pt x="675" y="1246"/>
                  </a:lnTo>
                  <a:lnTo>
                    <a:pt x="631" y="1340"/>
                  </a:lnTo>
                  <a:lnTo>
                    <a:pt x="587" y="1423"/>
                  </a:lnTo>
                  <a:lnTo>
                    <a:pt x="554" y="1477"/>
                  </a:lnTo>
                  <a:lnTo>
                    <a:pt x="494" y="1542"/>
                  </a:lnTo>
                  <a:lnTo>
                    <a:pt x="417" y="1595"/>
                  </a:lnTo>
                  <a:lnTo>
                    <a:pt x="329" y="1637"/>
                  </a:lnTo>
                  <a:lnTo>
                    <a:pt x="247" y="1649"/>
                  </a:lnTo>
                  <a:lnTo>
                    <a:pt x="170" y="1637"/>
                  </a:lnTo>
                  <a:lnTo>
                    <a:pt x="98" y="1601"/>
                  </a:lnTo>
                  <a:lnTo>
                    <a:pt x="44" y="1548"/>
                  </a:lnTo>
                  <a:lnTo>
                    <a:pt x="5" y="1477"/>
                  </a:lnTo>
                  <a:lnTo>
                    <a:pt x="0" y="1477"/>
                  </a:lnTo>
                  <a:lnTo>
                    <a:pt x="0" y="1465"/>
                  </a:lnTo>
                  <a:lnTo>
                    <a:pt x="11" y="1441"/>
                  </a:lnTo>
                  <a:lnTo>
                    <a:pt x="44" y="1412"/>
                  </a:lnTo>
                  <a:lnTo>
                    <a:pt x="87" y="1382"/>
                  </a:lnTo>
                  <a:lnTo>
                    <a:pt x="126" y="1358"/>
                  </a:lnTo>
                  <a:lnTo>
                    <a:pt x="164" y="1352"/>
                  </a:lnTo>
                  <a:lnTo>
                    <a:pt x="175" y="1352"/>
                  </a:lnTo>
                  <a:lnTo>
                    <a:pt x="181" y="1358"/>
                  </a:lnTo>
                  <a:lnTo>
                    <a:pt x="181" y="1370"/>
                  </a:lnTo>
                  <a:lnTo>
                    <a:pt x="186" y="1376"/>
                  </a:lnTo>
                  <a:lnTo>
                    <a:pt x="219" y="1435"/>
                  </a:lnTo>
                  <a:lnTo>
                    <a:pt x="269" y="1483"/>
                  </a:lnTo>
                  <a:lnTo>
                    <a:pt x="323" y="1512"/>
                  </a:lnTo>
                  <a:lnTo>
                    <a:pt x="389" y="1524"/>
                  </a:lnTo>
                  <a:lnTo>
                    <a:pt x="406" y="1495"/>
                  </a:lnTo>
                  <a:lnTo>
                    <a:pt x="433" y="1447"/>
                  </a:lnTo>
                  <a:lnTo>
                    <a:pt x="494" y="1317"/>
                  </a:lnTo>
                  <a:lnTo>
                    <a:pt x="515" y="1251"/>
                  </a:lnTo>
                  <a:lnTo>
                    <a:pt x="537" y="1204"/>
                  </a:lnTo>
                  <a:lnTo>
                    <a:pt x="548" y="1174"/>
                  </a:lnTo>
                  <a:lnTo>
                    <a:pt x="609" y="1026"/>
                  </a:lnTo>
                  <a:lnTo>
                    <a:pt x="675" y="842"/>
                  </a:lnTo>
                  <a:lnTo>
                    <a:pt x="740" y="641"/>
                  </a:lnTo>
                  <a:lnTo>
                    <a:pt x="801" y="415"/>
                  </a:lnTo>
                  <a:lnTo>
                    <a:pt x="856" y="166"/>
                  </a:lnTo>
                  <a:lnTo>
                    <a:pt x="856" y="155"/>
                  </a:lnTo>
                  <a:lnTo>
                    <a:pt x="861" y="137"/>
                  </a:lnTo>
                  <a:lnTo>
                    <a:pt x="861" y="125"/>
                  </a:lnTo>
                  <a:lnTo>
                    <a:pt x="729" y="125"/>
                  </a:lnTo>
                  <a:lnTo>
                    <a:pt x="532" y="131"/>
                  </a:lnTo>
                  <a:lnTo>
                    <a:pt x="494" y="166"/>
                  </a:lnTo>
                  <a:lnTo>
                    <a:pt x="439" y="196"/>
                  </a:lnTo>
                  <a:lnTo>
                    <a:pt x="389" y="208"/>
                  </a:lnTo>
                  <a:lnTo>
                    <a:pt x="378" y="208"/>
                  </a:lnTo>
                  <a:lnTo>
                    <a:pt x="367" y="196"/>
                  </a:lnTo>
                  <a:lnTo>
                    <a:pt x="395" y="137"/>
                  </a:lnTo>
                  <a:lnTo>
                    <a:pt x="444" y="89"/>
                  </a:lnTo>
                  <a:lnTo>
                    <a:pt x="504" y="54"/>
                  </a:lnTo>
                  <a:lnTo>
                    <a:pt x="576" y="24"/>
                  </a:lnTo>
                  <a:lnTo>
                    <a:pt x="642" y="6"/>
                  </a:lnTo>
                  <a:lnTo>
                    <a:pt x="7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4" name="Freeform 136"/>
            <p:cNvSpPr>
              <a:spLocks/>
            </p:cNvSpPr>
            <p:nvPr/>
          </p:nvSpPr>
          <p:spPr bwMode="auto">
            <a:xfrm>
              <a:off x="2006" y="4280"/>
              <a:ext cx="555" cy="1096"/>
            </a:xfrm>
            <a:custGeom>
              <a:avLst/>
              <a:gdLst/>
              <a:ahLst/>
              <a:cxnLst>
                <a:cxn ang="0">
                  <a:pos x="297" y="0"/>
                </a:cxn>
                <a:cxn ang="0">
                  <a:pos x="319" y="0"/>
                </a:cxn>
                <a:cxn ang="0">
                  <a:pos x="335" y="5"/>
                </a:cxn>
                <a:cxn ang="0">
                  <a:pos x="340" y="11"/>
                </a:cxn>
                <a:cxn ang="0">
                  <a:pos x="346" y="23"/>
                </a:cxn>
                <a:cxn ang="0">
                  <a:pos x="346" y="990"/>
                </a:cxn>
                <a:cxn ang="0">
                  <a:pos x="357" y="1008"/>
                </a:cxn>
                <a:cxn ang="0">
                  <a:pos x="379" y="1025"/>
                </a:cxn>
                <a:cxn ang="0">
                  <a:pos x="423" y="1037"/>
                </a:cxn>
                <a:cxn ang="0">
                  <a:pos x="555" y="1037"/>
                </a:cxn>
                <a:cxn ang="0">
                  <a:pos x="555" y="1096"/>
                </a:cxn>
                <a:cxn ang="0">
                  <a:pos x="456" y="1096"/>
                </a:cxn>
                <a:cxn ang="0">
                  <a:pos x="390" y="1091"/>
                </a:cxn>
                <a:cxn ang="0">
                  <a:pos x="170" y="1091"/>
                </a:cxn>
                <a:cxn ang="0">
                  <a:pos x="105" y="1096"/>
                </a:cxn>
                <a:cxn ang="0">
                  <a:pos x="11" y="1096"/>
                </a:cxn>
                <a:cxn ang="0">
                  <a:pos x="11" y="1037"/>
                </a:cxn>
                <a:cxn ang="0">
                  <a:pos x="143" y="1037"/>
                </a:cxn>
                <a:cxn ang="0">
                  <a:pos x="187" y="1025"/>
                </a:cxn>
                <a:cxn ang="0">
                  <a:pos x="209" y="1008"/>
                </a:cxn>
                <a:cxn ang="0">
                  <a:pos x="220" y="990"/>
                </a:cxn>
                <a:cxn ang="0">
                  <a:pos x="220" y="124"/>
                </a:cxn>
                <a:cxn ang="0">
                  <a:pos x="137" y="154"/>
                </a:cxn>
                <a:cxn ang="0">
                  <a:pos x="55" y="166"/>
                </a:cxn>
                <a:cxn ang="0">
                  <a:pos x="0" y="166"/>
                </a:cxn>
                <a:cxn ang="0">
                  <a:pos x="0" y="106"/>
                </a:cxn>
                <a:cxn ang="0">
                  <a:pos x="50" y="106"/>
                </a:cxn>
                <a:cxn ang="0">
                  <a:pos x="105" y="100"/>
                </a:cxn>
                <a:cxn ang="0">
                  <a:pos x="170" y="83"/>
                </a:cxn>
                <a:cxn ang="0">
                  <a:pos x="236" y="53"/>
                </a:cxn>
                <a:cxn ang="0">
                  <a:pos x="297" y="0"/>
                </a:cxn>
              </a:cxnLst>
              <a:rect l="0" t="0" r="r" b="b"/>
              <a:pathLst>
                <a:path w="555" h="1096">
                  <a:moveTo>
                    <a:pt x="297" y="0"/>
                  </a:moveTo>
                  <a:lnTo>
                    <a:pt x="319" y="0"/>
                  </a:lnTo>
                  <a:lnTo>
                    <a:pt x="335" y="5"/>
                  </a:lnTo>
                  <a:lnTo>
                    <a:pt x="340" y="11"/>
                  </a:lnTo>
                  <a:lnTo>
                    <a:pt x="346" y="23"/>
                  </a:lnTo>
                  <a:lnTo>
                    <a:pt x="346" y="990"/>
                  </a:lnTo>
                  <a:lnTo>
                    <a:pt x="357" y="1008"/>
                  </a:lnTo>
                  <a:lnTo>
                    <a:pt x="379" y="1025"/>
                  </a:lnTo>
                  <a:lnTo>
                    <a:pt x="423" y="1037"/>
                  </a:lnTo>
                  <a:lnTo>
                    <a:pt x="555" y="1037"/>
                  </a:lnTo>
                  <a:lnTo>
                    <a:pt x="555" y="1096"/>
                  </a:lnTo>
                  <a:lnTo>
                    <a:pt x="456" y="1096"/>
                  </a:lnTo>
                  <a:lnTo>
                    <a:pt x="390" y="1091"/>
                  </a:lnTo>
                  <a:lnTo>
                    <a:pt x="170" y="1091"/>
                  </a:lnTo>
                  <a:lnTo>
                    <a:pt x="105" y="1096"/>
                  </a:lnTo>
                  <a:lnTo>
                    <a:pt x="11" y="1096"/>
                  </a:lnTo>
                  <a:lnTo>
                    <a:pt x="11" y="1037"/>
                  </a:lnTo>
                  <a:lnTo>
                    <a:pt x="143" y="1037"/>
                  </a:lnTo>
                  <a:lnTo>
                    <a:pt x="187" y="1025"/>
                  </a:lnTo>
                  <a:lnTo>
                    <a:pt x="209" y="1008"/>
                  </a:lnTo>
                  <a:lnTo>
                    <a:pt x="220" y="990"/>
                  </a:lnTo>
                  <a:lnTo>
                    <a:pt x="220" y="124"/>
                  </a:lnTo>
                  <a:lnTo>
                    <a:pt x="137" y="154"/>
                  </a:lnTo>
                  <a:lnTo>
                    <a:pt x="55" y="166"/>
                  </a:lnTo>
                  <a:lnTo>
                    <a:pt x="0" y="166"/>
                  </a:lnTo>
                  <a:lnTo>
                    <a:pt x="0" y="106"/>
                  </a:lnTo>
                  <a:lnTo>
                    <a:pt x="50" y="106"/>
                  </a:lnTo>
                  <a:lnTo>
                    <a:pt x="105" y="100"/>
                  </a:lnTo>
                  <a:lnTo>
                    <a:pt x="170" y="83"/>
                  </a:lnTo>
                  <a:lnTo>
                    <a:pt x="236" y="53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5" name="Freeform 137"/>
            <p:cNvSpPr>
              <a:spLocks noEditPoints="1"/>
            </p:cNvSpPr>
            <p:nvPr/>
          </p:nvSpPr>
          <p:spPr bwMode="auto">
            <a:xfrm>
              <a:off x="3515" y="4185"/>
              <a:ext cx="1432" cy="539"/>
            </a:xfrm>
            <a:custGeom>
              <a:avLst/>
              <a:gdLst/>
              <a:ahLst/>
              <a:cxnLst>
                <a:cxn ang="0">
                  <a:pos x="44" y="450"/>
                </a:cxn>
                <a:cxn ang="0">
                  <a:pos x="1383" y="450"/>
                </a:cxn>
                <a:cxn ang="0">
                  <a:pos x="1394" y="456"/>
                </a:cxn>
                <a:cxn ang="0">
                  <a:pos x="1411" y="456"/>
                </a:cxn>
                <a:cxn ang="0">
                  <a:pos x="1416" y="468"/>
                </a:cxn>
                <a:cxn ang="0">
                  <a:pos x="1427" y="480"/>
                </a:cxn>
                <a:cxn ang="0">
                  <a:pos x="1427" y="515"/>
                </a:cxn>
                <a:cxn ang="0">
                  <a:pos x="1416" y="521"/>
                </a:cxn>
                <a:cxn ang="0">
                  <a:pos x="1411" y="533"/>
                </a:cxn>
                <a:cxn ang="0">
                  <a:pos x="1400" y="533"/>
                </a:cxn>
                <a:cxn ang="0">
                  <a:pos x="1383" y="539"/>
                </a:cxn>
                <a:cxn ang="0">
                  <a:pos x="44" y="539"/>
                </a:cxn>
                <a:cxn ang="0">
                  <a:pos x="28" y="533"/>
                </a:cxn>
                <a:cxn ang="0">
                  <a:pos x="17" y="533"/>
                </a:cxn>
                <a:cxn ang="0">
                  <a:pos x="11" y="521"/>
                </a:cxn>
                <a:cxn ang="0">
                  <a:pos x="0" y="515"/>
                </a:cxn>
                <a:cxn ang="0">
                  <a:pos x="0" y="480"/>
                </a:cxn>
                <a:cxn ang="0">
                  <a:pos x="11" y="468"/>
                </a:cxn>
                <a:cxn ang="0">
                  <a:pos x="17" y="456"/>
                </a:cxn>
                <a:cxn ang="0">
                  <a:pos x="28" y="456"/>
                </a:cxn>
                <a:cxn ang="0">
                  <a:pos x="44" y="450"/>
                </a:cxn>
                <a:cxn ang="0">
                  <a:pos x="50" y="0"/>
                </a:cxn>
                <a:cxn ang="0">
                  <a:pos x="1389" y="0"/>
                </a:cxn>
                <a:cxn ang="0">
                  <a:pos x="1405" y="6"/>
                </a:cxn>
                <a:cxn ang="0">
                  <a:pos x="1416" y="6"/>
                </a:cxn>
                <a:cxn ang="0">
                  <a:pos x="1421" y="17"/>
                </a:cxn>
                <a:cxn ang="0">
                  <a:pos x="1432" y="23"/>
                </a:cxn>
                <a:cxn ang="0">
                  <a:pos x="1432" y="59"/>
                </a:cxn>
                <a:cxn ang="0">
                  <a:pos x="1411" y="83"/>
                </a:cxn>
                <a:cxn ang="0">
                  <a:pos x="1400" y="83"/>
                </a:cxn>
                <a:cxn ang="0">
                  <a:pos x="1383" y="89"/>
                </a:cxn>
                <a:cxn ang="0">
                  <a:pos x="50" y="89"/>
                </a:cxn>
                <a:cxn ang="0">
                  <a:pos x="33" y="83"/>
                </a:cxn>
                <a:cxn ang="0">
                  <a:pos x="22" y="83"/>
                </a:cxn>
                <a:cxn ang="0">
                  <a:pos x="17" y="71"/>
                </a:cxn>
                <a:cxn ang="0">
                  <a:pos x="6" y="59"/>
                </a:cxn>
                <a:cxn ang="0">
                  <a:pos x="6" y="23"/>
                </a:cxn>
                <a:cxn ang="0">
                  <a:pos x="17" y="17"/>
                </a:cxn>
                <a:cxn ang="0">
                  <a:pos x="22" y="6"/>
                </a:cxn>
                <a:cxn ang="0">
                  <a:pos x="33" y="6"/>
                </a:cxn>
                <a:cxn ang="0">
                  <a:pos x="50" y="0"/>
                </a:cxn>
              </a:cxnLst>
              <a:rect l="0" t="0" r="r" b="b"/>
              <a:pathLst>
                <a:path w="1432" h="539">
                  <a:moveTo>
                    <a:pt x="44" y="450"/>
                  </a:moveTo>
                  <a:lnTo>
                    <a:pt x="1383" y="450"/>
                  </a:lnTo>
                  <a:lnTo>
                    <a:pt x="1394" y="456"/>
                  </a:lnTo>
                  <a:lnTo>
                    <a:pt x="1411" y="456"/>
                  </a:lnTo>
                  <a:lnTo>
                    <a:pt x="1416" y="468"/>
                  </a:lnTo>
                  <a:lnTo>
                    <a:pt x="1427" y="480"/>
                  </a:lnTo>
                  <a:lnTo>
                    <a:pt x="1427" y="515"/>
                  </a:lnTo>
                  <a:lnTo>
                    <a:pt x="1416" y="521"/>
                  </a:lnTo>
                  <a:lnTo>
                    <a:pt x="1411" y="533"/>
                  </a:lnTo>
                  <a:lnTo>
                    <a:pt x="1400" y="533"/>
                  </a:lnTo>
                  <a:lnTo>
                    <a:pt x="1383" y="539"/>
                  </a:lnTo>
                  <a:lnTo>
                    <a:pt x="44" y="539"/>
                  </a:lnTo>
                  <a:lnTo>
                    <a:pt x="28" y="533"/>
                  </a:lnTo>
                  <a:lnTo>
                    <a:pt x="17" y="533"/>
                  </a:lnTo>
                  <a:lnTo>
                    <a:pt x="11" y="521"/>
                  </a:lnTo>
                  <a:lnTo>
                    <a:pt x="0" y="515"/>
                  </a:lnTo>
                  <a:lnTo>
                    <a:pt x="0" y="480"/>
                  </a:lnTo>
                  <a:lnTo>
                    <a:pt x="11" y="468"/>
                  </a:lnTo>
                  <a:lnTo>
                    <a:pt x="17" y="456"/>
                  </a:lnTo>
                  <a:lnTo>
                    <a:pt x="28" y="456"/>
                  </a:lnTo>
                  <a:lnTo>
                    <a:pt x="44" y="450"/>
                  </a:lnTo>
                  <a:close/>
                  <a:moveTo>
                    <a:pt x="50" y="0"/>
                  </a:moveTo>
                  <a:lnTo>
                    <a:pt x="1389" y="0"/>
                  </a:lnTo>
                  <a:lnTo>
                    <a:pt x="1405" y="6"/>
                  </a:lnTo>
                  <a:lnTo>
                    <a:pt x="1416" y="6"/>
                  </a:lnTo>
                  <a:lnTo>
                    <a:pt x="1421" y="17"/>
                  </a:lnTo>
                  <a:lnTo>
                    <a:pt x="1432" y="23"/>
                  </a:lnTo>
                  <a:lnTo>
                    <a:pt x="1432" y="59"/>
                  </a:lnTo>
                  <a:lnTo>
                    <a:pt x="1411" y="83"/>
                  </a:lnTo>
                  <a:lnTo>
                    <a:pt x="1400" y="83"/>
                  </a:lnTo>
                  <a:lnTo>
                    <a:pt x="1383" y="89"/>
                  </a:lnTo>
                  <a:lnTo>
                    <a:pt x="50" y="89"/>
                  </a:lnTo>
                  <a:lnTo>
                    <a:pt x="33" y="83"/>
                  </a:lnTo>
                  <a:lnTo>
                    <a:pt x="22" y="83"/>
                  </a:lnTo>
                  <a:lnTo>
                    <a:pt x="17" y="71"/>
                  </a:lnTo>
                  <a:lnTo>
                    <a:pt x="6" y="59"/>
                  </a:lnTo>
                  <a:lnTo>
                    <a:pt x="6" y="23"/>
                  </a:lnTo>
                  <a:lnTo>
                    <a:pt x="17" y="17"/>
                  </a:lnTo>
                  <a:lnTo>
                    <a:pt x="22" y="6"/>
                  </a:lnTo>
                  <a:lnTo>
                    <a:pt x="33" y="6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6" name="Freeform 138"/>
            <p:cNvSpPr>
              <a:spLocks/>
            </p:cNvSpPr>
            <p:nvPr/>
          </p:nvSpPr>
          <p:spPr bwMode="auto">
            <a:xfrm>
              <a:off x="5749" y="3426"/>
              <a:ext cx="477" cy="1601"/>
            </a:xfrm>
            <a:custGeom>
              <a:avLst/>
              <a:gdLst/>
              <a:ahLst/>
              <a:cxnLst>
                <a:cxn ang="0">
                  <a:pos x="307" y="0"/>
                </a:cxn>
                <a:cxn ang="0">
                  <a:pos x="312" y="0"/>
                </a:cxn>
                <a:cxn ang="0">
                  <a:pos x="312" y="1429"/>
                </a:cxn>
                <a:cxn ang="0">
                  <a:pos x="318" y="1476"/>
                </a:cxn>
                <a:cxn ang="0">
                  <a:pos x="329" y="1506"/>
                </a:cxn>
                <a:cxn ang="0">
                  <a:pos x="356" y="1524"/>
                </a:cxn>
                <a:cxn ang="0">
                  <a:pos x="406" y="1529"/>
                </a:cxn>
                <a:cxn ang="0">
                  <a:pos x="477" y="1529"/>
                </a:cxn>
                <a:cxn ang="0">
                  <a:pos x="477" y="1601"/>
                </a:cxn>
                <a:cxn ang="0">
                  <a:pos x="395" y="1601"/>
                </a:cxn>
                <a:cxn ang="0">
                  <a:pos x="307" y="1595"/>
                </a:cxn>
                <a:cxn ang="0">
                  <a:pos x="82" y="1595"/>
                </a:cxn>
                <a:cxn ang="0">
                  <a:pos x="0" y="1601"/>
                </a:cxn>
                <a:cxn ang="0">
                  <a:pos x="0" y="1529"/>
                </a:cxn>
                <a:cxn ang="0">
                  <a:pos x="76" y="1529"/>
                </a:cxn>
                <a:cxn ang="0">
                  <a:pos x="126" y="1524"/>
                </a:cxn>
                <a:cxn ang="0">
                  <a:pos x="153" y="1506"/>
                </a:cxn>
                <a:cxn ang="0">
                  <a:pos x="164" y="1476"/>
                </a:cxn>
                <a:cxn ang="0">
                  <a:pos x="170" y="1429"/>
                </a:cxn>
                <a:cxn ang="0">
                  <a:pos x="170" y="225"/>
                </a:cxn>
                <a:cxn ang="0">
                  <a:pos x="164" y="166"/>
                </a:cxn>
                <a:cxn ang="0">
                  <a:pos x="153" y="130"/>
                </a:cxn>
                <a:cxn ang="0">
                  <a:pos x="126" y="106"/>
                </a:cxn>
                <a:cxn ang="0">
                  <a:pos x="76" y="95"/>
                </a:cxn>
                <a:cxn ang="0">
                  <a:pos x="0" y="95"/>
                </a:cxn>
                <a:cxn ang="0">
                  <a:pos x="0" y="23"/>
                </a:cxn>
                <a:cxn ang="0">
                  <a:pos x="307" y="0"/>
                </a:cxn>
              </a:cxnLst>
              <a:rect l="0" t="0" r="r" b="b"/>
              <a:pathLst>
                <a:path w="477" h="1601">
                  <a:moveTo>
                    <a:pt x="307" y="0"/>
                  </a:moveTo>
                  <a:lnTo>
                    <a:pt x="312" y="0"/>
                  </a:lnTo>
                  <a:lnTo>
                    <a:pt x="312" y="1429"/>
                  </a:lnTo>
                  <a:lnTo>
                    <a:pt x="318" y="1476"/>
                  </a:lnTo>
                  <a:lnTo>
                    <a:pt x="329" y="1506"/>
                  </a:lnTo>
                  <a:lnTo>
                    <a:pt x="356" y="1524"/>
                  </a:lnTo>
                  <a:lnTo>
                    <a:pt x="406" y="1529"/>
                  </a:lnTo>
                  <a:lnTo>
                    <a:pt x="477" y="1529"/>
                  </a:lnTo>
                  <a:lnTo>
                    <a:pt x="477" y="1601"/>
                  </a:lnTo>
                  <a:lnTo>
                    <a:pt x="395" y="1601"/>
                  </a:lnTo>
                  <a:lnTo>
                    <a:pt x="307" y="1595"/>
                  </a:lnTo>
                  <a:lnTo>
                    <a:pt x="82" y="1595"/>
                  </a:lnTo>
                  <a:lnTo>
                    <a:pt x="0" y="1601"/>
                  </a:lnTo>
                  <a:lnTo>
                    <a:pt x="0" y="1529"/>
                  </a:lnTo>
                  <a:lnTo>
                    <a:pt x="76" y="1529"/>
                  </a:lnTo>
                  <a:lnTo>
                    <a:pt x="126" y="1524"/>
                  </a:lnTo>
                  <a:lnTo>
                    <a:pt x="153" y="1506"/>
                  </a:lnTo>
                  <a:lnTo>
                    <a:pt x="164" y="1476"/>
                  </a:lnTo>
                  <a:lnTo>
                    <a:pt x="170" y="1429"/>
                  </a:lnTo>
                  <a:lnTo>
                    <a:pt x="170" y="225"/>
                  </a:lnTo>
                  <a:lnTo>
                    <a:pt x="164" y="166"/>
                  </a:lnTo>
                  <a:lnTo>
                    <a:pt x="153" y="130"/>
                  </a:lnTo>
                  <a:lnTo>
                    <a:pt x="126" y="106"/>
                  </a:lnTo>
                  <a:lnTo>
                    <a:pt x="76" y="95"/>
                  </a:lnTo>
                  <a:lnTo>
                    <a:pt x="0" y="95"/>
                  </a:lnTo>
                  <a:lnTo>
                    <a:pt x="0" y="23"/>
                  </a:lnTo>
                  <a:lnTo>
                    <a:pt x="3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7" name="Freeform 139"/>
            <p:cNvSpPr>
              <a:spLocks noEditPoints="1"/>
            </p:cNvSpPr>
            <p:nvPr/>
          </p:nvSpPr>
          <p:spPr bwMode="auto">
            <a:xfrm>
              <a:off x="6336" y="3485"/>
              <a:ext cx="461" cy="1536"/>
            </a:xfrm>
            <a:custGeom>
              <a:avLst/>
              <a:gdLst/>
              <a:ahLst/>
              <a:cxnLst>
                <a:cxn ang="0">
                  <a:pos x="313" y="522"/>
                </a:cxn>
                <a:cxn ang="0">
                  <a:pos x="313" y="1411"/>
                </a:cxn>
                <a:cxn ang="0">
                  <a:pos x="324" y="1435"/>
                </a:cxn>
                <a:cxn ang="0">
                  <a:pos x="345" y="1453"/>
                </a:cxn>
                <a:cxn ang="0">
                  <a:pos x="389" y="1465"/>
                </a:cxn>
                <a:cxn ang="0">
                  <a:pos x="461" y="1465"/>
                </a:cxn>
                <a:cxn ang="0">
                  <a:pos x="461" y="1536"/>
                </a:cxn>
                <a:cxn ang="0">
                  <a:pos x="351" y="1536"/>
                </a:cxn>
                <a:cxn ang="0">
                  <a:pos x="236" y="1530"/>
                </a:cxn>
                <a:cxn ang="0">
                  <a:pos x="60" y="1530"/>
                </a:cxn>
                <a:cxn ang="0">
                  <a:pos x="0" y="1536"/>
                </a:cxn>
                <a:cxn ang="0">
                  <a:pos x="0" y="1465"/>
                </a:cxn>
                <a:cxn ang="0">
                  <a:pos x="77" y="1465"/>
                </a:cxn>
                <a:cxn ang="0">
                  <a:pos x="126" y="1459"/>
                </a:cxn>
                <a:cxn ang="0">
                  <a:pos x="153" y="1441"/>
                </a:cxn>
                <a:cxn ang="0">
                  <a:pos x="164" y="1411"/>
                </a:cxn>
                <a:cxn ang="0">
                  <a:pos x="170" y="1364"/>
                </a:cxn>
                <a:cxn ang="0">
                  <a:pos x="170" y="741"/>
                </a:cxn>
                <a:cxn ang="0">
                  <a:pos x="164" y="688"/>
                </a:cxn>
                <a:cxn ang="0">
                  <a:pos x="153" y="646"/>
                </a:cxn>
                <a:cxn ang="0">
                  <a:pos x="126" y="629"/>
                </a:cxn>
                <a:cxn ang="0">
                  <a:pos x="82" y="617"/>
                </a:cxn>
                <a:cxn ang="0">
                  <a:pos x="11" y="617"/>
                </a:cxn>
                <a:cxn ang="0">
                  <a:pos x="11" y="545"/>
                </a:cxn>
                <a:cxn ang="0">
                  <a:pos x="313" y="522"/>
                </a:cxn>
                <a:cxn ang="0">
                  <a:pos x="208" y="0"/>
                </a:cxn>
                <a:cxn ang="0">
                  <a:pos x="247" y="6"/>
                </a:cxn>
                <a:cxn ang="0">
                  <a:pos x="285" y="30"/>
                </a:cxn>
                <a:cxn ang="0">
                  <a:pos x="307" y="71"/>
                </a:cxn>
                <a:cxn ang="0">
                  <a:pos x="318" y="119"/>
                </a:cxn>
                <a:cxn ang="0">
                  <a:pos x="307" y="172"/>
                </a:cxn>
                <a:cxn ang="0">
                  <a:pos x="285" y="208"/>
                </a:cxn>
                <a:cxn ang="0">
                  <a:pos x="247" y="237"/>
                </a:cxn>
                <a:cxn ang="0">
                  <a:pos x="208" y="243"/>
                </a:cxn>
                <a:cxn ang="0">
                  <a:pos x="164" y="231"/>
                </a:cxn>
                <a:cxn ang="0">
                  <a:pos x="126" y="208"/>
                </a:cxn>
                <a:cxn ang="0">
                  <a:pos x="104" y="166"/>
                </a:cxn>
                <a:cxn ang="0">
                  <a:pos x="93" y="119"/>
                </a:cxn>
                <a:cxn ang="0">
                  <a:pos x="104" y="77"/>
                </a:cxn>
                <a:cxn ang="0">
                  <a:pos x="126" y="36"/>
                </a:cxn>
                <a:cxn ang="0">
                  <a:pos x="164" y="12"/>
                </a:cxn>
                <a:cxn ang="0">
                  <a:pos x="208" y="0"/>
                </a:cxn>
              </a:cxnLst>
              <a:rect l="0" t="0" r="r" b="b"/>
              <a:pathLst>
                <a:path w="461" h="1536">
                  <a:moveTo>
                    <a:pt x="313" y="522"/>
                  </a:moveTo>
                  <a:lnTo>
                    <a:pt x="313" y="1411"/>
                  </a:lnTo>
                  <a:lnTo>
                    <a:pt x="324" y="1435"/>
                  </a:lnTo>
                  <a:lnTo>
                    <a:pt x="345" y="1453"/>
                  </a:lnTo>
                  <a:lnTo>
                    <a:pt x="389" y="1465"/>
                  </a:lnTo>
                  <a:lnTo>
                    <a:pt x="461" y="1465"/>
                  </a:lnTo>
                  <a:lnTo>
                    <a:pt x="461" y="1536"/>
                  </a:lnTo>
                  <a:lnTo>
                    <a:pt x="351" y="1536"/>
                  </a:lnTo>
                  <a:lnTo>
                    <a:pt x="236" y="1530"/>
                  </a:lnTo>
                  <a:lnTo>
                    <a:pt x="60" y="1530"/>
                  </a:lnTo>
                  <a:lnTo>
                    <a:pt x="0" y="1536"/>
                  </a:lnTo>
                  <a:lnTo>
                    <a:pt x="0" y="1465"/>
                  </a:lnTo>
                  <a:lnTo>
                    <a:pt x="77" y="1465"/>
                  </a:lnTo>
                  <a:lnTo>
                    <a:pt x="126" y="1459"/>
                  </a:lnTo>
                  <a:lnTo>
                    <a:pt x="153" y="1441"/>
                  </a:lnTo>
                  <a:lnTo>
                    <a:pt x="164" y="1411"/>
                  </a:lnTo>
                  <a:lnTo>
                    <a:pt x="170" y="1364"/>
                  </a:lnTo>
                  <a:lnTo>
                    <a:pt x="170" y="741"/>
                  </a:lnTo>
                  <a:lnTo>
                    <a:pt x="164" y="688"/>
                  </a:lnTo>
                  <a:lnTo>
                    <a:pt x="153" y="646"/>
                  </a:lnTo>
                  <a:lnTo>
                    <a:pt x="126" y="629"/>
                  </a:lnTo>
                  <a:lnTo>
                    <a:pt x="82" y="617"/>
                  </a:lnTo>
                  <a:lnTo>
                    <a:pt x="11" y="617"/>
                  </a:lnTo>
                  <a:lnTo>
                    <a:pt x="11" y="545"/>
                  </a:lnTo>
                  <a:lnTo>
                    <a:pt x="313" y="522"/>
                  </a:lnTo>
                  <a:close/>
                  <a:moveTo>
                    <a:pt x="208" y="0"/>
                  </a:moveTo>
                  <a:lnTo>
                    <a:pt x="247" y="6"/>
                  </a:lnTo>
                  <a:lnTo>
                    <a:pt x="285" y="30"/>
                  </a:lnTo>
                  <a:lnTo>
                    <a:pt x="307" y="71"/>
                  </a:lnTo>
                  <a:lnTo>
                    <a:pt x="318" y="119"/>
                  </a:lnTo>
                  <a:lnTo>
                    <a:pt x="307" y="172"/>
                  </a:lnTo>
                  <a:lnTo>
                    <a:pt x="285" y="208"/>
                  </a:lnTo>
                  <a:lnTo>
                    <a:pt x="247" y="237"/>
                  </a:lnTo>
                  <a:lnTo>
                    <a:pt x="208" y="243"/>
                  </a:lnTo>
                  <a:lnTo>
                    <a:pt x="164" y="231"/>
                  </a:lnTo>
                  <a:lnTo>
                    <a:pt x="126" y="208"/>
                  </a:lnTo>
                  <a:lnTo>
                    <a:pt x="104" y="166"/>
                  </a:lnTo>
                  <a:lnTo>
                    <a:pt x="93" y="119"/>
                  </a:lnTo>
                  <a:lnTo>
                    <a:pt x="104" y="77"/>
                  </a:lnTo>
                  <a:lnTo>
                    <a:pt x="126" y="36"/>
                  </a:lnTo>
                  <a:lnTo>
                    <a:pt x="164" y="12"/>
                  </a:lnTo>
                  <a:lnTo>
                    <a:pt x="2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8" name="Freeform 140"/>
            <p:cNvSpPr>
              <a:spLocks/>
            </p:cNvSpPr>
            <p:nvPr/>
          </p:nvSpPr>
          <p:spPr bwMode="auto">
            <a:xfrm>
              <a:off x="6923" y="4001"/>
              <a:ext cx="1674" cy="1026"/>
            </a:xfrm>
            <a:custGeom>
              <a:avLst/>
              <a:gdLst/>
              <a:ahLst/>
              <a:cxnLst>
                <a:cxn ang="0">
                  <a:pos x="302" y="243"/>
                </a:cxn>
                <a:cxn ang="0">
                  <a:pos x="395" y="95"/>
                </a:cxn>
                <a:cxn ang="0">
                  <a:pos x="532" y="12"/>
                </a:cxn>
                <a:cxn ang="0">
                  <a:pos x="664" y="0"/>
                </a:cxn>
                <a:cxn ang="0">
                  <a:pos x="812" y="53"/>
                </a:cxn>
                <a:cxn ang="0">
                  <a:pos x="883" y="148"/>
                </a:cxn>
                <a:cxn ang="0">
                  <a:pos x="927" y="178"/>
                </a:cxn>
                <a:cxn ang="0">
                  <a:pos x="1004" y="77"/>
                </a:cxn>
                <a:cxn ang="0">
                  <a:pos x="1130" y="12"/>
                </a:cxn>
                <a:cxn ang="0">
                  <a:pos x="1295" y="6"/>
                </a:cxn>
                <a:cxn ang="0">
                  <a:pos x="1410" y="59"/>
                </a:cxn>
                <a:cxn ang="0">
                  <a:pos x="1470" y="136"/>
                </a:cxn>
                <a:cxn ang="0">
                  <a:pos x="1498" y="255"/>
                </a:cxn>
                <a:cxn ang="0">
                  <a:pos x="1503" y="883"/>
                </a:cxn>
                <a:cxn ang="0">
                  <a:pos x="1547" y="949"/>
                </a:cxn>
                <a:cxn ang="0">
                  <a:pos x="1674" y="954"/>
                </a:cxn>
                <a:cxn ang="0">
                  <a:pos x="1547" y="1026"/>
                </a:cxn>
                <a:cxn ang="0">
                  <a:pos x="1273" y="1020"/>
                </a:cxn>
                <a:cxn ang="0">
                  <a:pos x="1191" y="954"/>
                </a:cxn>
                <a:cxn ang="0">
                  <a:pos x="1317" y="949"/>
                </a:cxn>
                <a:cxn ang="0">
                  <a:pos x="1355" y="901"/>
                </a:cxn>
                <a:cxn ang="0">
                  <a:pos x="1361" y="249"/>
                </a:cxn>
                <a:cxn ang="0">
                  <a:pos x="1333" y="130"/>
                </a:cxn>
                <a:cxn ang="0">
                  <a:pos x="1262" y="65"/>
                </a:cxn>
                <a:cxn ang="0">
                  <a:pos x="1130" y="65"/>
                </a:cxn>
                <a:cxn ang="0">
                  <a:pos x="1004" y="148"/>
                </a:cxn>
                <a:cxn ang="0">
                  <a:pos x="922" y="314"/>
                </a:cxn>
                <a:cxn ang="0">
                  <a:pos x="911" y="854"/>
                </a:cxn>
                <a:cxn ang="0">
                  <a:pos x="927" y="931"/>
                </a:cxn>
                <a:cxn ang="0">
                  <a:pos x="1010" y="954"/>
                </a:cxn>
                <a:cxn ang="0">
                  <a:pos x="1081" y="1026"/>
                </a:cxn>
                <a:cxn ang="0">
                  <a:pos x="889" y="1020"/>
                </a:cxn>
                <a:cxn ang="0">
                  <a:pos x="598" y="1026"/>
                </a:cxn>
                <a:cxn ang="0">
                  <a:pos x="675" y="954"/>
                </a:cxn>
                <a:cxn ang="0">
                  <a:pos x="752" y="931"/>
                </a:cxn>
                <a:cxn ang="0">
                  <a:pos x="768" y="854"/>
                </a:cxn>
                <a:cxn ang="0">
                  <a:pos x="757" y="184"/>
                </a:cxn>
                <a:cxn ang="0">
                  <a:pos x="713" y="89"/>
                </a:cxn>
                <a:cxn ang="0">
                  <a:pos x="609" y="53"/>
                </a:cxn>
                <a:cxn ang="0">
                  <a:pos x="472" y="95"/>
                </a:cxn>
                <a:cxn ang="0">
                  <a:pos x="362" y="219"/>
                </a:cxn>
                <a:cxn ang="0">
                  <a:pos x="318" y="427"/>
                </a:cxn>
                <a:cxn ang="0">
                  <a:pos x="324" y="901"/>
                </a:cxn>
                <a:cxn ang="0">
                  <a:pos x="368" y="949"/>
                </a:cxn>
                <a:cxn ang="0">
                  <a:pos x="488" y="954"/>
                </a:cxn>
                <a:cxn ang="0">
                  <a:pos x="362" y="1026"/>
                </a:cxn>
                <a:cxn ang="0">
                  <a:pos x="88" y="1020"/>
                </a:cxn>
                <a:cxn ang="0">
                  <a:pos x="5" y="954"/>
                </a:cxn>
                <a:cxn ang="0">
                  <a:pos x="132" y="949"/>
                </a:cxn>
                <a:cxn ang="0">
                  <a:pos x="170" y="901"/>
                </a:cxn>
                <a:cxn ang="0">
                  <a:pos x="175" y="231"/>
                </a:cxn>
                <a:cxn ang="0">
                  <a:pos x="165" y="166"/>
                </a:cxn>
                <a:cxn ang="0">
                  <a:pos x="126" y="107"/>
                </a:cxn>
                <a:cxn ang="0">
                  <a:pos x="0" y="95"/>
                </a:cxn>
                <a:cxn ang="0">
                  <a:pos x="302" y="0"/>
                </a:cxn>
              </a:cxnLst>
              <a:rect l="0" t="0" r="r" b="b"/>
              <a:pathLst>
                <a:path w="1674" h="1026">
                  <a:moveTo>
                    <a:pt x="302" y="0"/>
                  </a:moveTo>
                  <a:lnTo>
                    <a:pt x="302" y="243"/>
                  </a:lnTo>
                  <a:lnTo>
                    <a:pt x="346" y="166"/>
                  </a:lnTo>
                  <a:lnTo>
                    <a:pt x="395" y="95"/>
                  </a:lnTo>
                  <a:lnTo>
                    <a:pt x="461" y="47"/>
                  </a:lnTo>
                  <a:lnTo>
                    <a:pt x="532" y="12"/>
                  </a:lnTo>
                  <a:lnTo>
                    <a:pt x="620" y="0"/>
                  </a:lnTo>
                  <a:lnTo>
                    <a:pt x="664" y="0"/>
                  </a:lnTo>
                  <a:lnTo>
                    <a:pt x="763" y="24"/>
                  </a:lnTo>
                  <a:lnTo>
                    <a:pt x="812" y="53"/>
                  </a:lnTo>
                  <a:lnTo>
                    <a:pt x="850" y="95"/>
                  </a:lnTo>
                  <a:lnTo>
                    <a:pt x="883" y="148"/>
                  </a:lnTo>
                  <a:lnTo>
                    <a:pt x="905" y="225"/>
                  </a:lnTo>
                  <a:lnTo>
                    <a:pt x="927" y="178"/>
                  </a:lnTo>
                  <a:lnTo>
                    <a:pt x="960" y="124"/>
                  </a:lnTo>
                  <a:lnTo>
                    <a:pt x="1004" y="77"/>
                  </a:lnTo>
                  <a:lnTo>
                    <a:pt x="1059" y="41"/>
                  </a:lnTo>
                  <a:lnTo>
                    <a:pt x="1130" y="12"/>
                  </a:lnTo>
                  <a:lnTo>
                    <a:pt x="1213" y="0"/>
                  </a:lnTo>
                  <a:lnTo>
                    <a:pt x="1295" y="6"/>
                  </a:lnTo>
                  <a:lnTo>
                    <a:pt x="1361" y="29"/>
                  </a:lnTo>
                  <a:lnTo>
                    <a:pt x="1410" y="59"/>
                  </a:lnTo>
                  <a:lnTo>
                    <a:pt x="1438" y="89"/>
                  </a:lnTo>
                  <a:lnTo>
                    <a:pt x="1470" y="136"/>
                  </a:lnTo>
                  <a:lnTo>
                    <a:pt x="1487" y="190"/>
                  </a:lnTo>
                  <a:lnTo>
                    <a:pt x="1498" y="255"/>
                  </a:lnTo>
                  <a:lnTo>
                    <a:pt x="1503" y="338"/>
                  </a:lnTo>
                  <a:lnTo>
                    <a:pt x="1503" y="883"/>
                  </a:lnTo>
                  <a:lnTo>
                    <a:pt x="1514" y="925"/>
                  </a:lnTo>
                  <a:lnTo>
                    <a:pt x="1547" y="949"/>
                  </a:lnTo>
                  <a:lnTo>
                    <a:pt x="1602" y="954"/>
                  </a:lnTo>
                  <a:lnTo>
                    <a:pt x="1674" y="954"/>
                  </a:lnTo>
                  <a:lnTo>
                    <a:pt x="1674" y="1026"/>
                  </a:lnTo>
                  <a:lnTo>
                    <a:pt x="1547" y="1026"/>
                  </a:lnTo>
                  <a:lnTo>
                    <a:pt x="1481" y="1020"/>
                  </a:lnTo>
                  <a:lnTo>
                    <a:pt x="1273" y="1020"/>
                  </a:lnTo>
                  <a:lnTo>
                    <a:pt x="1191" y="1026"/>
                  </a:lnTo>
                  <a:lnTo>
                    <a:pt x="1191" y="954"/>
                  </a:lnTo>
                  <a:lnTo>
                    <a:pt x="1267" y="954"/>
                  </a:lnTo>
                  <a:lnTo>
                    <a:pt x="1317" y="949"/>
                  </a:lnTo>
                  <a:lnTo>
                    <a:pt x="1344" y="931"/>
                  </a:lnTo>
                  <a:lnTo>
                    <a:pt x="1355" y="901"/>
                  </a:lnTo>
                  <a:lnTo>
                    <a:pt x="1361" y="854"/>
                  </a:lnTo>
                  <a:lnTo>
                    <a:pt x="1361" y="249"/>
                  </a:lnTo>
                  <a:lnTo>
                    <a:pt x="1350" y="184"/>
                  </a:lnTo>
                  <a:lnTo>
                    <a:pt x="1333" y="130"/>
                  </a:lnTo>
                  <a:lnTo>
                    <a:pt x="1306" y="89"/>
                  </a:lnTo>
                  <a:lnTo>
                    <a:pt x="1262" y="65"/>
                  </a:lnTo>
                  <a:lnTo>
                    <a:pt x="1202" y="53"/>
                  </a:lnTo>
                  <a:lnTo>
                    <a:pt x="1130" y="65"/>
                  </a:lnTo>
                  <a:lnTo>
                    <a:pt x="1064" y="95"/>
                  </a:lnTo>
                  <a:lnTo>
                    <a:pt x="1004" y="148"/>
                  </a:lnTo>
                  <a:lnTo>
                    <a:pt x="955" y="219"/>
                  </a:lnTo>
                  <a:lnTo>
                    <a:pt x="922" y="314"/>
                  </a:lnTo>
                  <a:lnTo>
                    <a:pt x="911" y="427"/>
                  </a:lnTo>
                  <a:lnTo>
                    <a:pt x="911" y="854"/>
                  </a:lnTo>
                  <a:lnTo>
                    <a:pt x="916" y="901"/>
                  </a:lnTo>
                  <a:lnTo>
                    <a:pt x="927" y="931"/>
                  </a:lnTo>
                  <a:lnTo>
                    <a:pt x="960" y="949"/>
                  </a:lnTo>
                  <a:lnTo>
                    <a:pt x="1010" y="954"/>
                  </a:lnTo>
                  <a:lnTo>
                    <a:pt x="1081" y="954"/>
                  </a:lnTo>
                  <a:lnTo>
                    <a:pt x="1081" y="1026"/>
                  </a:lnTo>
                  <a:lnTo>
                    <a:pt x="955" y="1026"/>
                  </a:lnTo>
                  <a:lnTo>
                    <a:pt x="889" y="1020"/>
                  </a:lnTo>
                  <a:lnTo>
                    <a:pt x="680" y="1020"/>
                  </a:lnTo>
                  <a:lnTo>
                    <a:pt x="598" y="1026"/>
                  </a:lnTo>
                  <a:lnTo>
                    <a:pt x="598" y="954"/>
                  </a:lnTo>
                  <a:lnTo>
                    <a:pt x="675" y="954"/>
                  </a:lnTo>
                  <a:lnTo>
                    <a:pt x="724" y="949"/>
                  </a:lnTo>
                  <a:lnTo>
                    <a:pt x="752" y="931"/>
                  </a:lnTo>
                  <a:lnTo>
                    <a:pt x="763" y="901"/>
                  </a:lnTo>
                  <a:lnTo>
                    <a:pt x="768" y="854"/>
                  </a:lnTo>
                  <a:lnTo>
                    <a:pt x="768" y="249"/>
                  </a:lnTo>
                  <a:lnTo>
                    <a:pt x="757" y="184"/>
                  </a:lnTo>
                  <a:lnTo>
                    <a:pt x="741" y="130"/>
                  </a:lnTo>
                  <a:lnTo>
                    <a:pt x="713" y="89"/>
                  </a:lnTo>
                  <a:lnTo>
                    <a:pt x="669" y="65"/>
                  </a:lnTo>
                  <a:lnTo>
                    <a:pt x="609" y="53"/>
                  </a:lnTo>
                  <a:lnTo>
                    <a:pt x="538" y="65"/>
                  </a:lnTo>
                  <a:lnTo>
                    <a:pt x="472" y="95"/>
                  </a:lnTo>
                  <a:lnTo>
                    <a:pt x="411" y="148"/>
                  </a:lnTo>
                  <a:lnTo>
                    <a:pt x="362" y="219"/>
                  </a:lnTo>
                  <a:lnTo>
                    <a:pt x="329" y="314"/>
                  </a:lnTo>
                  <a:lnTo>
                    <a:pt x="318" y="427"/>
                  </a:lnTo>
                  <a:lnTo>
                    <a:pt x="318" y="854"/>
                  </a:lnTo>
                  <a:lnTo>
                    <a:pt x="324" y="901"/>
                  </a:lnTo>
                  <a:lnTo>
                    <a:pt x="335" y="931"/>
                  </a:lnTo>
                  <a:lnTo>
                    <a:pt x="368" y="949"/>
                  </a:lnTo>
                  <a:lnTo>
                    <a:pt x="417" y="954"/>
                  </a:lnTo>
                  <a:lnTo>
                    <a:pt x="488" y="954"/>
                  </a:lnTo>
                  <a:lnTo>
                    <a:pt x="488" y="1026"/>
                  </a:lnTo>
                  <a:lnTo>
                    <a:pt x="362" y="1026"/>
                  </a:lnTo>
                  <a:lnTo>
                    <a:pt x="296" y="1020"/>
                  </a:lnTo>
                  <a:lnTo>
                    <a:pt x="88" y="1020"/>
                  </a:lnTo>
                  <a:lnTo>
                    <a:pt x="5" y="1026"/>
                  </a:lnTo>
                  <a:lnTo>
                    <a:pt x="5" y="954"/>
                  </a:lnTo>
                  <a:lnTo>
                    <a:pt x="82" y="954"/>
                  </a:lnTo>
                  <a:lnTo>
                    <a:pt x="132" y="949"/>
                  </a:lnTo>
                  <a:lnTo>
                    <a:pt x="159" y="931"/>
                  </a:lnTo>
                  <a:lnTo>
                    <a:pt x="170" y="901"/>
                  </a:lnTo>
                  <a:lnTo>
                    <a:pt x="175" y="854"/>
                  </a:lnTo>
                  <a:lnTo>
                    <a:pt x="175" y="231"/>
                  </a:lnTo>
                  <a:lnTo>
                    <a:pt x="170" y="219"/>
                  </a:lnTo>
                  <a:lnTo>
                    <a:pt x="165" y="166"/>
                  </a:lnTo>
                  <a:lnTo>
                    <a:pt x="154" y="124"/>
                  </a:lnTo>
                  <a:lnTo>
                    <a:pt x="126" y="107"/>
                  </a:lnTo>
                  <a:lnTo>
                    <a:pt x="77" y="95"/>
                  </a:lnTo>
                  <a:lnTo>
                    <a:pt x="0" y="95"/>
                  </a:lnTo>
                  <a:lnTo>
                    <a:pt x="0" y="24"/>
                  </a:lnTo>
                  <a:lnTo>
                    <a:pt x="3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9" name="Freeform 141"/>
            <p:cNvSpPr>
              <a:spLocks/>
            </p:cNvSpPr>
            <p:nvPr/>
          </p:nvSpPr>
          <p:spPr bwMode="auto">
            <a:xfrm>
              <a:off x="9140" y="3461"/>
              <a:ext cx="1498" cy="1625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411" y="6"/>
                </a:cxn>
                <a:cxn ang="0">
                  <a:pos x="642" y="0"/>
                </a:cxn>
                <a:cxn ang="0">
                  <a:pos x="658" y="12"/>
                </a:cxn>
                <a:cxn ang="0">
                  <a:pos x="653" y="54"/>
                </a:cxn>
                <a:cxn ang="0">
                  <a:pos x="587" y="65"/>
                </a:cxn>
                <a:cxn ang="0">
                  <a:pos x="461" y="77"/>
                </a:cxn>
                <a:cxn ang="0">
                  <a:pos x="417" y="131"/>
                </a:cxn>
                <a:cxn ang="0">
                  <a:pos x="197" y="1073"/>
                </a:cxn>
                <a:cxn ang="0">
                  <a:pos x="181" y="1204"/>
                </a:cxn>
                <a:cxn ang="0">
                  <a:pos x="175" y="1257"/>
                </a:cxn>
                <a:cxn ang="0">
                  <a:pos x="214" y="1423"/>
                </a:cxn>
                <a:cxn ang="0">
                  <a:pos x="307" y="1518"/>
                </a:cxn>
                <a:cxn ang="0">
                  <a:pos x="439" y="1554"/>
                </a:cxn>
                <a:cxn ang="0">
                  <a:pos x="625" y="1506"/>
                </a:cxn>
                <a:cxn ang="0">
                  <a:pos x="801" y="1376"/>
                </a:cxn>
                <a:cxn ang="0">
                  <a:pos x="933" y="1168"/>
                </a:cxn>
                <a:cxn ang="0">
                  <a:pos x="1168" y="220"/>
                </a:cxn>
                <a:cxn ang="0">
                  <a:pos x="1174" y="184"/>
                </a:cxn>
                <a:cxn ang="0">
                  <a:pos x="1168" y="137"/>
                </a:cxn>
                <a:cxn ang="0">
                  <a:pos x="1130" y="89"/>
                </a:cxn>
                <a:cxn ang="0">
                  <a:pos x="1026" y="65"/>
                </a:cxn>
                <a:cxn ang="0">
                  <a:pos x="998" y="60"/>
                </a:cxn>
                <a:cxn ang="0">
                  <a:pos x="987" y="24"/>
                </a:cxn>
                <a:cxn ang="0">
                  <a:pos x="998" y="6"/>
                </a:cxn>
                <a:cxn ang="0">
                  <a:pos x="1015" y="0"/>
                </a:cxn>
                <a:cxn ang="0">
                  <a:pos x="1251" y="6"/>
                </a:cxn>
                <a:cxn ang="0">
                  <a:pos x="1481" y="0"/>
                </a:cxn>
                <a:cxn ang="0">
                  <a:pos x="1498" y="12"/>
                </a:cxn>
                <a:cxn ang="0">
                  <a:pos x="1492" y="48"/>
                </a:cxn>
                <a:cxn ang="0">
                  <a:pos x="1481" y="60"/>
                </a:cxn>
                <a:cxn ang="0">
                  <a:pos x="1459" y="65"/>
                </a:cxn>
                <a:cxn ang="0">
                  <a:pos x="1328" y="89"/>
                </a:cxn>
                <a:cxn ang="0">
                  <a:pos x="1262" y="148"/>
                </a:cxn>
                <a:cxn ang="0">
                  <a:pos x="1229" y="237"/>
                </a:cxn>
                <a:cxn ang="0">
                  <a:pos x="1026" y="1056"/>
                </a:cxn>
                <a:cxn ang="0">
                  <a:pos x="900" y="1340"/>
                </a:cxn>
                <a:cxn ang="0">
                  <a:pos x="680" y="1548"/>
                </a:cxn>
                <a:cxn ang="0">
                  <a:pos x="417" y="1625"/>
                </a:cxn>
                <a:cxn ang="0">
                  <a:pos x="236" y="1583"/>
                </a:cxn>
                <a:cxn ang="0">
                  <a:pos x="93" y="1471"/>
                </a:cxn>
                <a:cxn ang="0">
                  <a:pos x="11" y="1293"/>
                </a:cxn>
                <a:cxn ang="0">
                  <a:pos x="0" y="1145"/>
                </a:cxn>
                <a:cxn ang="0">
                  <a:pos x="11" y="1044"/>
                </a:cxn>
                <a:cxn ang="0">
                  <a:pos x="33" y="949"/>
                </a:cxn>
                <a:cxn ang="0">
                  <a:pos x="93" y="682"/>
                </a:cxn>
                <a:cxn ang="0">
                  <a:pos x="142" y="475"/>
                </a:cxn>
                <a:cxn ang="0">
                  <a:pos x="203" y="226"/>
                </a:cxn>
                <a:cxn ang="0">
                  <a:pos x="225" y="131"/>
                </a:cxn>
                <a:cxn ang="0">
                  <a:pos x="230" y="95"/>
                </a:cxn>
                <a:cxn ang="0">
                  <a:pos x="197" y="77"/>
                </a:cxn>
                <a:cxn ang="0">
                  <a:pos x="153" y="71"/>
                </a:cxn>
                <a:cxn ang="0">
                  <a:pos x="55" y="65"/>
                </a:cxn>
                <a:cxn ang="0">
                  <a:pos x="38" y="54"/>
                </a:cxn>
                <a:cxn ang="0">
                  <a:pos x="44" y="12"/>
                </a:cxn>
              </a:cxnLst>
              <a:rect l="0" t="0" r="r" b="b"/>
              <a:pathLst>
                <a:path w="1498" h="1625">
                  <a:moveTo>
                    <a:pt x="55" y="0"/>
                  </a:moveTo>
                  <a:lnTo>
                    <a:pt x="214" y="0"/>
                  </a:lnTo>
                  <a:lnTo>
                    <a:pt x="291" y="6"/>
                  </a:lnTo>
                  <a:lnTo>
                    <a:pt x="411" y="6"/>
                  </a:lnTo>
                  <a:lnTo>
                    <a:pt x="488" y="0"/>
                  </a:lnTo>
                  <a:lnTo>
                    <a:pt x="642" y="0"/>
                  </a:lnTo>
                  <a:lnTo>
                    <a:pt x="647" y="6"/>
                  </a:lnTo>
                  <a:lnTo>
                    <a:pt x="658" y="12"/>
                  </a:lnTo>
                  <a:lnTo>
                    <a:pt x="658" y="42"/>
                  </a:lnTo>
                  <a:lnTo>
                    <a:pt x="653" y="54"/>
                  </a:lnTo>
                  <a:lnTo>
                    <a:pt x="631" y="65"/>
                  </a:lnTo>
                  <a:lnTo>
                    <a:pt x="587" y="65"/>
                  </a:lnTo>
                  <a:lnTo>
                    <a:pt x="510" y="71"/>
                  </a:lnTo>
                  <a:lnTo>
                    <a:pt x="461" y="77"/>
                  </a:lnTo>
                  <a:lnTo>
                    <a:pt x="433" y="101"/>
                  </a:lnTo>
                  <a:lnTo>
                    <a:pt x="417" y="131"/>
                  </a:lnTo>
                  <a:lnTo>
                    <a:pt x="406" y="172"/>
                  </a:lnTo>
                  <a:lnTo>
                    <a:pt x="197" y="1073"/>
                  </a:lnTo>
                  <a:lnTo>
                    <a:pt x="186" y="1145"/>
                  </a:lnTo>
                  <a:lnTo>
                    <a:pt x="181" y="1204"/>
                  </a:lnTo>
                  <a:lnTo>
                    <a:pt x="175" y="1239"/>
                  </a:lnTo>
                  <a:lnTo>
                    <a:pt x="175" y="1257"/>
                  </a:lnTo>
                  <a:lnTo>
                    <a:pt x="186" y="1346"/>
                  </a:lnTo>
                  <a:lnTo>
                    <a:pt x="214" y="1423"/>
                  </a:lnTo>
                  <a:lnTo>
                    <a:pt x="252" y="1477"/>
                  </a:lnTo>
                  <a:lnTo>
                    <a:pt x="307" y="1518"/>
                  </a:lnTo>
                  <a:lnTo>
                    <a:pt x="367" y="1548"/>
                  </a:lnTo>
                  <a:lnTo>
                    <a:pt x="439" y="1554"/>
                  </a:lnTo>
                  <a:lnTo>
                    <a:pt x="532" y="1542"/>
                  </a:lnTo>
                  <a:lnTo>
                    <a:pt x="625" y="1506"/>
                  </a:lnTo>
                  <a:lnTo>
                    <a:pt x="719" y="1453"/>
                  </a:lnTo>
                  <a:lnTo>
                    <a:pt x="801" y="1376"/>
                  </a:lnTo>
                  <a:lnTo>
                    <a:pt x="872" y="1281"/>
                  </a:lnTo>
                  <a:lnTo>
                    <a:pt x="933" y="1168"/>
                  </a:lnTo>
                  <a:lnTo>
                    <a:pt x="976" y="1044"/>
                  </a:lnTo>
                  <a:lnTo>
                    <a:pt x="1168" y="220"/>
                  </a:lnTo>
                  <a:lnTo>
                    <a:pt x="1168" y="196"/>
                  </a:lnTo>
                  <a:lnTo>
                    <a:pt x="1174" y="184"/>
                  </a:lnTo>
                  <a:lnTo>
                    <a:pt x="1174" y="166"/>
                  </a:lnTo>
                  <a:lnTo>
                    <a:pt x="1168" y="137"/>
                  </a:lnTo>
                  <a:lnTo>
                    <a:pt x="1158" y="113"/>
                  </a:lnTo>
                  <a:lnTo>
                    <a:pt x="1130" y="89"/>
                  </a:lnTo>
                  <a:lnTo>
                    <a:pt x="1092" y="71"/>
                  </a:lnTo>
                  <a:lnTo>
                    <a:pt x="1026" y="65"/>
                  </a:lnTo>
                  <a:lnTo>
                    <a:pt x="1004" y="65"/>
                  </a:lnTo>
                  <a:lnTo>
                    <a:pt x="998" y="60"/>
                  </a:lnTo>
                  <a:lnTo>
                    <a:pt x="987" y="54"/>
                  </a:lnTo>
                  <a:lnTo>
                    <a:pt x="987" y="24"/>
                  </a:lnTo>
                  <a:lnTo>
                    <a:pt x="993" y="18"/>
                  </a:lnTo>
                  <a:lnTo>
                    <a:pt x="998" y="6"/>
                  </a:lnTo>
                  <a:lnTo>
                    <a:pt x="1004" y="6"/>
                  </a:lnTo>
                  <a:lnTo>
                    <a:pt x="1015" y="0"/>
                  </a:lnTo>
                  <a:lnTo>
                    <a:pt x="1141" y="0"/>
                  </a:lnTo>
                  <a:lnTo>
                    <a:pt x="1251" y="6"/>
                  </a:lnTo>
                  <a:lnTo>
                    <a:pt x="1361" y="0"/>
                  </a:lnTo>
                  <a:lnTo>
                    <a:pt x="1481" y="0"/>
                  </a:lnTo>
                  <a:lnTo>
                    <a:pt x="1492" y="6"/>
                  </a:lnTo>
                  <a:lnTo>
                    <a:pt x="1498" y="12"/>
                  </a:lnTo>
                  <a:lnTo>
                    <a:pt x="1498" y="42"/>
                  </a:lnTo>
                  <a:lnTo>
                    <a:pt x="1492" y="48"/>
                  </a:lnTo>
                  <a:lnTo>
                    <a:pt x="1487" y="60"/>
                  </a:lnTo>
                  <a:lnTo>
                    <a:pt x="1481" y="60"/>
                  </a:lnTo>
                  <a:lnTo>
                    <a:pt x="1470" y="65"/>
                  </a:lnTo>
                  <a:lnTo>
                    <a:pt x="1459" y="65"/>
                  </a:lnTo>
                  <a:lnTo>
                    <a:pt x="1383" y="71"/>
                  </a:lnTo>
                  <a:lnTo>
                    <a:pt x="1328" y="89"/>
                  </a:lnTo>
                  <a:lnTo>
                    <a:pt x="1289" y="113"/>
                  </a:lnTo>
                  <a:lnTo>
                    <a:pt x="1262" y="148"/>
                  </a:lnTo>
                  <a:lnTo>
                    <a:pt x="1240" y="190"/>
                  </a:lnTo>
                  <a:lnTo>
                    <a:pt x="1229" y="237"/>
                  </a:lnTo>
                  <a:lnTo>
                    <a:pt x="1212" y="237"/>
                  </a:lnTo>
                  <a:lnTo>
                    <a:pt x="1026" y="1056"/>
                  </a:lnTo>
                  <a:lnTo>
                    <a:pt x="976" y="1204"/>
                  </a:lnTo>
                  <a:lnTo>
                    <a:pt x="900" y="1340"/>
                  </a:lnTo>
                  <a:lnTo>
                    <a:pt x="795" y="1459"/>
                  </a:lnTo>
                  <a:lnTo>
                    <a:pt x="680" y="1548"/>
                  </a:lnTo>
                  <a:lnTo>
                    <a:pt x="554" y="1607"/>
                  </a:lnTo>
                  <a:lnTo>
                    <a:pt x="417" y="1625"/>
                  </a:lnTo>
                  <a:lnTo>
                    <a:pt x="323" y="1613"/>
                  </a:lnTo>
                  <a:lnTo>
                    <a:pt x="236" y="1583"/>
                  </a:lnTo>
                  <a:lnTo>
                    <a:pt x="159" y="1536"/>
                  </a:lnTo>
                  <a:lnTo>
                    <a:pt x="93" y="1471"/>
                  </a:lnTo>
                  <a:lnTo>
                    <a:pt x="44" y="1388"/>
                  </a:lnTo>
                  <a:lnTo>
                    <a:pt x="11" y="1293"/>
                  </a:lnTo>
                  <a:lnTo>
                    <a:pt x="0" y="1180"/>
                  </a:lnTo>
                  <a:lnTo>
                    <a:pt x="0" y="1145"/>
                  </a:lnTo>
                  <a:lnTo>
                    <a:pt x="5" y="1103"/>
                  </a:lnTo>
                  <a:lnTo>
                    <a:pt x="11" y="1044"/>
                  </a:lnTo>
                  <a:lnTo>
                    <a:pt x="16" y="1008"/>
                  </a:lnTo>
                  <a:lnTo>
                    <a:pt x="33" y="949"/>
                  </a:lnTo>
                  <a:lnTo>
                    <a:pt x="49" y="872"/>
                  </a:lnTo>
                  <a:lnTo>
                    <a:pt x="93" y="682"/>
                  </a:lnTo>
                  <a:lnTo>
                    <a:pt x="115" y="593"/>
                  </a:lnTo>
                  <a:lnTo>
                    <a:pt x="142" y="475"/>
                  </a:lnTo>
                  <a:lnTo>
                    <a:pt x="192" y="273"/>
                  </a:lnTo>
                  <a:lnTo>
                    <a:pt x="203" y="226"/>
                  </a:lnTo>
                  <a:lnTo>
                    <a:pt x="219" y="172"/>
                  </a:lnTo>
                  <a:lnTo>
                    <a:pt x="225" y="131"/>
                  </a:lnTo>
                  <a:lnTo>
                    <a:pt x="230" y="107"/>
                  </a:lnTo>
                  <a:lnTo>
                    <a:pt x="230" y="95"/>
                  </a:lnTo>
                  <a:lnTo>
                    <a:pt x="214" y="77"/>
                  </a:lnTo>
                  <a:lnTo>
                    <a:pt x="197" y="77"/>
                  </a:lnTo>
                  <a:lnTo>
                    <a:pt x="175" y="71"/>
                  </a:lnTo>
                  <a:lnTo>
                    <a:pt x="153" y="71"/>
                  </a:lnTo>
                  <a:lnTo>
                    <a:pt x="131" y="65"/>
                  </a:lnTo>
                  <a:lnTo>
                    <a:pt x="55" y="65"/>
                  </a:lnTo>
                  <a:lnTo>
                    <a:pt x="49" y="60"/>
                  </a:lnTo>
                  <a:lnTo>
                    <a:pt x="38" y="54"/>
                  </a:lnTo>
                  <a:lnTo>
                    <a:pt x="38" y="24"/>
                  </a:lnTo>
                  <a:lnTo>
                    <a:pt x="44" y="1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0" name="Freeform 142"/>
            <p:cNvSpPr>
              <a:spLocks/>
            </p:cNvSpPr>
            <p:nvPr/>
          </p:nvSpPr>
          <p:spPr bwMode="auto">
            <a:xfrm>
              <a:off x="10934" y="3295"/>
              <a:ext cx="499" cy="2319"/>
            </a:xfrm>
            <a:custGeom>
              <a:avLst/>
              <a:gdLst/>
              <a:ahLst/>
              <a:cxnLst>
                <a:cxn ang="0">
                  <a:pos x="477" y="0"/>
                </a:cxn>
                <a:cxn ang="0">
                  <a:pos x="483" y="0"/>
                </a:cxn>
                <a:cxn ang="0">
                  <a:pos x="494" y="6"/>
                </a:cxn>
                <a:cxn ang="0">
                  <a:pos x="499" y="12"/>
                </a:cxn>
                <a:cxn ang="0">
                  <a:pos x="499" y="30"/>
                </a:cxn>
                <a:cxn ang="0">
                  <a:pos x="483" y="48"/>
                </a:cxn>
                <a:cxn ang="0">
                  <a:pos x="466" y="60"/>
                </a:cxn>
                <a:cxn ang="0">
                  <a:pos x="362" y="190"/>
                </a:cxn>
                <a:cxn ang="0">
                  <a:pos x="285" y="332"/>
                </a:cxn>
                <a:cxn ang="0">
                  <a:pos x="220" y="486"/>
                </a:cxn>
                <a:cxn ang="0">
                  <a:pos x="176" y="647"/>
                </a:cxn>
                <a:cxn ang="0">
                  <a:pos x="143" y="813"/>
                </a:cxn>
                <a:cxn ang="0">
                  <a:pos x="126" y="985"/>
                </a:cxn>
                <a:cxn ang="0">
                  <a:pos x="121" y="1157"/>
                </a:cxn>
                <a:cxn ang="0">
                  <a:pos x="126" y="1311"/>
                </a:cxn>
                <a:cxn ang="0">
                  <a:pos x="143" y="1477"/>
                </a:cxn>
                <a:cxn ang="0">
                  <a:pos x="170" y="1637"/>
                </a:cxn>
                <a:cxn ang="0">
                  <a:pos x="209" y="1803"/>
                </a:cxn>
                <a:cxn ang="0">
                  <a:pos x="269" y="1957"/>
                </a:cxn>
                <a:cxn ang="0">
                  <a:pos x="351" y="2105"/>
                </a:cxn>
                <a:cxn ang="0">
                  <a:pos x="455" y="2242"/>
                </a:cxn>
                <a:cxn ang="0">
                  <a:pos x="472" y="2259"/>
                </a:cxn>
                <a:cxn ang="0">
                  <a:pos x="477" y="2271"/>
                </a:cxn>
                <a:cxn ang="0">
                  <a:pos x="488" y="2277"/>
                </a:cxn>
                <a:cxn ang="0">
                  <a:pos x="488" y="2283"/>
                </a:cxn>
                <a:cxn ang="0">
                  <a:pos x="494" y="2289"/>
                </a:cxn>
                <a:cxn ang="0">
                  <a:pos x="494" y="2295"/>
                </a:cxn>
                <a:cxn ang="0">
                  <a:pos x="499" y="2295"/>
                </a:cxn>
                <a:cxn ang="0">
                  <a:pos x="499" y="2307"/>
                </a:cxn>
                <a:cxn ang="0">
                  <a:pos x="494" y="2313"/>
                </a:cxn>
                <a:cxn ang="0">
                  <a:pos x="483" y="2319"/>
                </a:cxn>
                <a:cxn ang="0">
                  <a:pos x="477" y="2319"/>
                </a:cxn>
                <a:cxn ang="0">
                  <a:pos x="461" y="2307"/>
                </a:cxn>
                <a:cxn ang="0">
                  <a:pos x="423" y="2283"/>
                </a:cxn>
                <a:cxn ang="0">
                  <a:pos x="318" y="2170"/>
                </a:cxn>
                <a:cxn ang="0">
                  <a:pos x="258" y="2093"/>
                </a:cxn>
                <a:cxn ang="0">
                  <a:pos x="198" y="1993"/>
                </a:cxn>
                <a:cxn ang="0">
                  <a:pos x="143" y="1880"/>
                </a:cxn>
                <a:cxn ang="0">
                  <a:pos x="71" y="1684"/>
                </a:cxn>
                <a:cxn ang="0">
                  <a:pos x="27" y="1489"/>
                </a:cxn>
                <a:cxn ang="0">
                  <a:pos x="6" y="1311"/>
                </a:cxn>
                <a:cxn ang="0">
                  <a:pos x="0" y="1157"/>
                </a:cxn>
                <a:cxn ang="0">
                  <a:pos x="6" y="1002"/>
                </a:cxn>
                <a:cxn ang="0">
                  <a:pos x="27" y="830"/>
                </a:cxn>
                <a:cxn ang="0">
                  <a:pos x="71" y="641"/>
                </a:cxn>
                <a:cxn ang="0">
                  <a:pos x="137" y="451"/>
                </a:cxn>
                <a:cxn ang="0">
                  <a:pos x="192" y="332"/>
                </a:cxn>
                <a:cxn ang="0">
                  <a:pos x="258" y="231"/>
                </a:cxn>
                <a:cxn ang="0">
                  <a:pos x="318" y="148"/>
                </a:cxn>
                <a:cxn ang="0">
                  <a:pos x="373" y="83"/>
                </a:cxn>
                <a:cxn ang="0">
                  <a:pos x="423" y="36"/>
                </a:cxn>
                <a:cxn ang="0">
                  <a:pos x="461" y="12"/>
                </a:cxn>
                <a:cxn ang="0">
                  <a:pos x="477" y="0"/>
                </a:cxn>
              </a:cxnLst>
              <a:rect l="0" t="0" r="r" b="b"/>
              <a:pathLst>
                <a:path w="499" h="2319">
                  <a:moveTo>
                    <a:pt x="477" y="0"/>
                  </a:moveTo>
                  <a:lnTo>
                    <a:pt x="483" y="0"/>
                  </a:lnTo>
                  <a:lnTo>
                    <a:pt x="494" y="6"/>
                  </a:lnTo>
                  <a:lnTo>
                    <a:pt x="499" y="12"/>
                  </a:lnTo>
                  <a:lnTo>
                    <a:pt x="499" y="30"/>
                  </a:lnTo>
                  <a:lnTo>
                    <a:pt x="483" y="48"/>
                  </a:lnTo>
                  <a:lnTo>
                    <a:pt x="466" y="60"/>
                  </a:lnTo>
                  <a:lnTo>
                    <a:pt x="362" y="190"/>
                  </a:lnTo>
                  <a:lnTo>
                    <a:pt x="285" y="332"/>
                  </a:lnTo>
                  <a:lnTo>
                    <a:pt x="220" y="486"/>
                  </a:lnTo>
                  <a:lnTo>
                    <a:pt x="176" y="647"/>
                  </a:lnTo>
                  <a:lnTo>
                    <a:pt x="143" y="813"/>
                  </a:lnTo>
                  <a:lnTo>
                    <a:pt x="126" y="985"/>
                  </a:lnTo>
                  <a:lnTo>
                    <a:pt x="121" y="1157"/>
                  </a:lnTo>
                  <a:lnTo>
                    <a:pt x="126" y="1311"/>
                  </a:lnTo>
                  <a:lnTo>
                    <a:pt x="143" y="1477"/>
                  </a:lnTo>
                  <a:lnTo>
                    <a:pt x="170" y="1637"/>
                  </a:lnTo>
                  <a:lnTo>
                    <a:pt x="209" y="1803"/>
                  </a:lnTo>
                  <a:lnTo>
                    <a:pt x="269" y="1957"/>
                  </a:lnTo>
                  <a:lnTo>
                    <a:pt x="351" y="2105"/>
                  </a:lnTo>
                  <a:lnTo>
                    <a:pt x="455" y="2242"/>
                  </a:lnTo>
                  <a:lnTo>
                    <a:pt x="472" y="2259"/>
                  </a:lnTo>
                  <a:lnTo>
                    <a:pt x="477" y="2271"/>
                  </a:lnTo>
                  <a:lnTo>
                    <a:pt x="488" y="2277"/>
                  </a:lnTo>
                  <a:lnTo>
                    <a:pt x="488" y="2283"/>
                  </a:lnTo>
                  <a:lnTo>
                    <a:pt x="494" y="2289"/>
                  </a:lnTo>
                  <a:lnTo>
                    <a:pt x="494" y="2295"/>
                  </a:lnTo>
                  <a:lnTo>
                    <a:pt x="499" y="2295"/>
                  </a:lnTo>
                  <a:lnTo>
                    <a:pt x="499" y="2307"/>
                  </a:lnTo>
                  <a:lnTo>
                    <a:pt x="494" y="2313"/>
                  </a:lnTo>
                  <a:lnTo>
                    <a:pt x="483" y="2319"/>
                  </a:lnTo>
                  <a:lnTo>
                    <a:pt x="477" y="2319"/>
                  </a:lnTo>
                  <a:lnTo>
                    <a:pt x="461" y="2307"/>
                  </a:lnTo>
                  <a:lnTo>
                    <a:pt x="423" y="2283"/>
                  </a:lnTo>
                  <a:lnTo>
                    <a:pt x="318" y="2170"/>
                  </a:lnTo>
                  <a:lnTo>
                    <a:pt x="258" y="2093"/>
                  </a:lnTo>
                  <a:lnTo>
                    <a:pt x="198" y="1993"/>
                  </a:lnTo>
                  <a:lnTo>
                    <a:pt x="143" y="1880"/>
                  </a:lnTo>
                  <a:lnTo>
                    <a:pt x="71" y="1684"/>
                  </a:lnTo>
                  <a:lnTo>
                    <a:pt x="27" y="1489"/>
                  </a:lnTo>
                  <a:lnTo>
                    <a:pt x="6" y="1311"/>
                  </a:lnTo>
                  <a:lnTo>
                    <a:pt x="0" y="1157"/>
                  </a:lnTo>
                  <a:lnTo>
                    <a:pt x="6" y="1002"/>
                  </a:lnTo>
                  <a:lnTo>
                    <a:pt x="27" y="830"/>
                  </a:lnTo>
                  <a:lnTo>
                    <a:pt x="71" y="641"/>
                  </a:lnTo>
                  <a:lnTo>
                    <a:pt x="137" y="451"/>
                  </a:lnTo>
                  <a:lnTo>
                    <a:pt x="192" y="332"/>
                  </a:lnTo>
                  <a:lnTo>
                    <a:pt x="258" y="231"/>
                  </a:lnTo>
                  <a:lnTo>
                    <a:pt x="318" y="148"/>
                  </a:lnTo>
                  <a:lnTo>
                    <a:pt x="373" y="83"/>
                  </a:lnTo>
                  <a:lnTo>
                    <a:pt x="423" y="36"/>
                  </a:lnTo>
                  <a:lnTo>
                    <a:pt x="461" y="12"/>
                  </a:lnTo>
                  <a:lnTo>
                    <a:pt x="4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1" name="Freeform 143"/>
            <p:cNvSpPr>
              <a:spLocks/>
            </p:cNvSpPr>
            <p:nvPr/>
          </p:nvSpPr>
          <p:spPr bwMode="auto">
            <a:xfrm>
              <a:off x="11598" y="4001"/>
              <a:ext cx="1169" cy="1055"/>
            </a:xfrm>
            <a:custGeom>
              <a:avLst/>
              <a:gdLst/>
              <a:ahLst/>
              <a:cxnLst>
                <a:cxn ang="0">
                  <a:pos x="280" y="12"/>
                </a:cxn>
                <a:cxn ang="0">
                  <a:pos x="379" y="77"/>
                </a:cxn>
                <a:cxn ang="0">
                  <a:pos x="423" y="201"/>
                </a:cxn>
                <a:cxn ang="0">
                  <a:pos x="483" y="124"/>
                </a:cxn>
                <a:cxn ang="0">
                  <a:pos x="593" y="41"/>
                </a:cxn>
                <a:cxn ang="0">
                  <a:pos x="757" y="0"/>
                </a:cxn>
                <a:cxn ang="0">
                  <a:pos x="911" y="41"/>
                </a:cxn>
                <a:cxn ang="0">
                  <a:pos x="993" y="166"/>
                </a:cxn>
                <a:cxn ang="0">
                  <a:pos x="999" y="326"/>
                </a:cxn>
                <a:cxn ang="0">
                  <a:pos x="927" y="599"/>
                </a:cxn>
                <a:cxn ang="0">
                  <a:pos x="851" y="842"/>
                </a:cxn>
                <a:cxn ang="0">
                  <a:pos x="840" y="954"/>
                </a:cxn>
                <a:cxn ang="0">
                  <a:pos x="856" y="990"/>
                </a:cxn>
                <a:cxn ang="0">
                  <a:pos x="889" y="1002"/>
                </a:cxn>
                <a:cxn ang="0">
                  <a:pos x="1004" y="949"/>
                </a:cxn>
                <a:cxn ang="0">
                  <a:pos x="1081" y="806"/>
                </a:cxn>
                <a:cxn ang="0">
                  <a:pos x="1119" y="688"/>
                </a:cxn>
                <a:cxn ang="0">
                  <a:pos x="1152" y="676"/>
                </a:cxn>
                <a:cxn ang="0">
                  <a:pos x="1169" y="688"/>
                </a:cxn>
                <a:cxn ang="0">
                  <a:pos x="1163" y="717"/>
                </a:cxn>
                <a:cxn ang="0">
                  <a:pos x="1130" y="818"/>
                </a:cxn>
                <a:cxn ang="0">
                  <a:pos x="1065" y="949"/>
                </a:cxn>
                <a:cxn ang="0">
                  <a:pos x="955" y="1043"/>
                </a:cxn>
                <a:cxn ang="0">
                  <a:pos x="812" y="1043"/>
                </a:cxn>
                <a:cxn ang="0">
                  <a:pos x="719" y="943"/>
                </a:cxn>
                <a:cxn ang="0">
                  <a:pos x="708" y="842"/>
                </a:cxn>
                <a:cxn ang="0">
                  <a:pos x="730" y="759"/>
                </a:cxn>
                <a:cxn ang="0">
                  <a:pos x="785" y="605"/>
                </a:cxn>
                <a:cxn ang="0">
                  <a:pos x="845" y="403"/>
                </a:cxn>
                <a:cxn ang="0">
                  <a:pos x="872" y="219"/>
                </a:cxn>
                <a:cxn ang="0">
                  <a:pos x="862" y="130"/>
                </a:cxn>
                <a:cxn ang="0">
                  <a:pos x="807" y="71"/>
                </a:cxn>
                <a:cxn ang="0">
                  <a:pos x="675" y="71"/>
                </a:cxn>
                <a:cxn ang="0">
                  <a:pos x="549" y="148"/>
                </a:cxn>
                <a:cxn ang="0">
                  <a:pos x="461" y="255"/>
                </a:cxn>
                <a:cxn ang="0">
                  <a:pos x="412" y="344"/>
                </a:cxn>
                <a:cxn ang="0">
                  <a:pos x="395" y="391"/>
                </a:cxn>
                <a:cxn ang="0">
                  <a:pos x="379" y="456"/>
                </a:cxn>
                <a:cxn ang="0">
                  <a:pos x="340" y="611"/>
                </a:cxn>
                <a:cxn ang="0">
                  <a:pos x="285" y="871"/>
                </a:cxn>
                <a:cxn ang="0">
                  <a:pos x="258" y="966"/>
                </a:cxn>
                <a:cxn ang="0">
                  <a:pos x="230" y="1026"/>
                </a:cxn>
                <a:cxn ang="0">
                  <a:pos x="187" y="1055"/>
                </a:cxn>
                <a:cxn ang="0">
                  <a:pos x="143" y="1049"/>
                </a:cxn>
                <a:cxn ang="0">
                  <a:pos x="121" y="1032"/>
                </a:cxn>
                <a:cxn ang="0">
                  <a:pos x="110" y="996"/>
                </a:cxn>
                <a:cxn ang="0">
                  <a:pos x="126" y="937"/>
                </a:cxn>
                <a:cxn ang="0">
                  <a:pos x="126" y="883"/>
                </a:cxn>
                <a:cxn ang="0">
                  <a:pos x="269" y="279"/>
                </a:cxn>
                <a:cxn ang="0">
                  <a:pos x="285" y="190"/>
                </a:cxn>
                <a:cxn ang="0">
                  <a:pos x="280" y="107"/>
                </a:cxn>
                <a:cxn ang="0">
                  <a:pos x="247" y="53"/>
                </a:cxn>
                <a:cxn ang="0">
                  <a:pos x="176" y="59"/>
                </a:cxn>
                <a:cxn ang="0">
                  <a:pos x="115" y="154"/>
                </a:cxn>
                <a:cxn ang="0">
                  <a:pos x="66" y="326"/>
                </a:cxn>
                <a:cxn ang="0">
                  <a:pos x="44" y="373"/>
                </a:cxn>
                <a:cxn ang="0">
                  <a:pos x="16" y="379"/>
                </a:cxn>
                <a:cxn ang="0">
                  <a:pos x="0" y="367"/>
                </a:cxn>
                <a:cxn ang="0">
                  <a:pos x="5" y="338"/>
                </a:cxn>
                <a:cxn ang="0">
                  <a:pos x="27" y="237"/>
                </a:cxn>
                <a:cxn ang="0">
                  <a:pos x="66" y="130"/>
                </a:cxn>
                <a:cxn ang="0">
                  <a:pos x="104" y="65"/>
                </a:cxn>
                <a:cxn ang="0">
                  <a:pos x="170" y="12"/>
                </a:cxn>
              </a:cxnLst>
              <a:rect l="0" t="0" r="r" b="b"/>
              <a:pathLst>
                <a:path w="1169" h="1055">
                  <a:moveTo>
                    <a:pt x="225" y="0"/>
                  </a:moveTo>
                  <a:lnTo>
                    <a:pt x="280" y="12"/>
                  </a:lnTo>
                  <a:lnTo>
                    <a:pt x="335" y="35"/>
                  </a:lnTo>
                  <a:lnTo>
                    <a:pt x="379" y="77"/>
                  </a:lnTo>
                  <a:lnTo>
                    <a:pt x="406" y="130"/>
                  </a:lnTo>
                  <a:lnTo>
                    <a:pt x="423" y="201"/>
                  </a:lnTo>
                  <a:lnTo>
                    <a:pt x="450" y="166"/>
                  </a:lnTo>
                  <a:lnTo>
                    <a:pt x="483" y="124"/>
                  </a:lnTo>
                  <a:lnTo>
                    <a:pt x="532" y="83"/>
                  </a:lnTo>
                  <a:lnTo>
                    <a:pt x="593" y="41"/>
                  </a:lnTo>
                  <a:lnTo>
                    <a:pt x="669" y="12"/>
                  </a:lnTo>
                  <a:lnTo>
                    <a:pt x="757" y="0"/>
                  </a:lnTo>
                  <a:lnTo>
                    <a:pt x="840" y="12"/>
                  </a:lnTo>
                  <a:lnTo>
                    <a:pt x="911" y="41"/>
                  </a:lnTo>
                  <a:lnTo>
                    <a:pt x="960" y="95"/>
                  </a:lnTo>
                  <a:lnTo>
                    <a:pt x="993" y="166"/>
                  </a:lnTo>
                  <a:lnTo>
                    <a:pt x="1004" y="249"/>
                  </a:lnTo>
                  <a:lnTo>
                    <a:pt x="999" y="326"/>
                  </a:lnTo>
                  <a:lnTo>
                    <a:pt x="982" y="409"/>
                  </a:lnTo>
                  <a:lnTo>
                    <a:pt x="927" y="599"/>
                  </a:lnTo>
                  <a:lnTo>
                    <a:pt x="878" y="759"/>
                  </a:lnTo>
                  <a:lnTo>
                    <a:pt x="851" y="842"/>
                  </a:lnTo>
                  <a:lnTo>
                    <a:pt x="840" y="925"/>
                  </a:lnTo>
                  <a:lnTo>
                    <a:pt x="840" y="954"/>
                  </a:lnTo>
                  <a:lnTo>
                    <a:pt x="845" y="972"/>
                  </a:lnTo>
                  <a:lnTo>
                    <a:pt x="856" y="990"/>
                  </a:lnTo>
                  <a:lnTo>
                    <a:pt x="872" y="1002"/>
                  </a:lnTo>
                  <a:lnTo>
                    <a:pt x="889" y="1002"/>
                  </a:lnTo>
                  <a:lnTo>
                    <a:pt x="949" y="990"/>
                  </a:lnTo>
                  <a:lnTo>
                    <a:pt x="1004" y="949"/>
                  </a:lnTo>
                  <a:lnTo>
                    <a:pt x="1048" y="883"/>
                  </a:lnTo>
                  <a:lnTo>
                    <a:pt x="1081" y="806"/>
                  </a:lnTo>
                  <a:lnTo>
                    <a:pt x="1114" y="699"/>
                  </a:lnTo>
                  <a:lnTo>
                    <a:pt x="1119" y="688"/>
                  </a:lnTo>
                  <a:lnTo>
                    <a:pt x="1130" y="676"/>
                  </a:lnTo>
                  <a:lnTo>
                    <a:pt x="1152" y="676"/>
                  </a:lnTo>
                  <a:lnTo>
                    <a:pt x="1163" y="682"/>
                  </a:lnTo>
                  <a:lnTo>
                    <a:pt x="1169" y="688"/>
                  </a:lnTo>
                  <a:lnTo>
                    <a:pt x="1169" y="699"/>
                  </a:lnTo>
                  <a:lnTo>
                    <a:pt x="1163" y="717"/>
                  </a:lnTo>
                  <a:lnTo>
                    <a:pt x="1152" y="765"/>
                  </a:lnTo>
                  <a:lnTo>
                    <a:pt x="1130" y="818"/>
                  </a:lnTo>
                  <a:lnTo>
                    <a:pt x="1103" y="883"/>
                  </a:lnTo>
                  <a:lnTo>
                    <a:pt x="1065" y="949"/>
                  </a:lnTo>
                  <a:lnTo>
                    <a:pt x="1015" y="1002"/>
                  </a:lnTo>
                  <a:lnTo>
                    <a:pt x="955" y="1043"/>
                  </a:lnTo>
                  <a:lnTo>
                    <a:pt x="883" y="1055"/>
                  </a:lnTo>
                  <a:lnTo>
                    <a:pt x="812" y="1043"/>
                  </a:lnTo>
                  <a:lnTo>
                    <a:pt x="757" y="1002"/>
                  </a:lnTo>
                  <a:lnTo>
                    <a:pt x="719" y="943"/>
                  </a:lnTo>
                  <a:lnTo>
                    <a:pt x="708" y="866"/>
                  </a:lnTo>
                  <a:lnTo>
                    <a:pt x="708" y="842"/>
                  </a:lnTo>
                  <a:lnTo>
                    <a:pt x="719" y="806"/>
                  </a:lnTo>
                  <a:lnTo>
                    <a:pt x="730" y="759"/>
                  </a:lnTo>
                  <a:lnTo>
                    <a:pt x="752" y="694"/>
                  </a:lnTo>
                  <a:lnTo>
                    <a:pt x="785" y="605"/>
                  </a:lnTo>
                  <a:lnTo>
                    <a:pt x="818" y="510"/>
                  </a:lnTo>
                  <a:lnTo>
                    <a:pt x="845" y="403"/>
                  </a:lnTo>
                  <a:lnTo>
                    <a:pt x="867" y="302"/>
                  </a:lnTo>
                  <a:lnTo>
                    <a:pt x="872" y="219"/>
                  </a:lnTo>
                  <a:lnTo>
                    <a:pt x="872" y="178"/>
                  </a:lnTo>
                  <a:lnTo>
                    <a:pt x="862" y="130"/>
                  </a:lnTo>
                  <a:lnTo>
                    <a:pt x="840" y="95"/>
                  </a:lnTo>
                  <a:lnTo>
                    <a:pt x="807" y="71"/>
                  </a:lnTo>
                  <a:lnTo>
                    <a:pt x="757" y="59"/>
                  </a:lnTo>
                  <a:lnTo>
                    <a:pt x="675" y="71"/>
                  </a:lnTo>
                  <a:lnTo>
                    <a:pt x="604" y="101"/>
                  </a:lnTo>
                  <a:lnTo>
                    <a:pt x="549" y="148"/>
                  </a:lnTo>
                  <a:lnTo>
                    <a:pt x="499" y="201"/>
                  </a:lnTo>
                  <a:lnTo>
                    <a:pt x="461" y="255"/>
                  </a:lnTo>
                  <a:lnTo>
                    <a:pt x="428" y="308"/>
                  </a:lnTo>
                  <a:lnTo>
                    <a:pt x="412" y="344"/>
                  </a:lnTo>
                  <a:lnTo>
                    <a:pt x="406" y="362"/>
                  </a:lnTo>
                  <a:lnTo>
                    <a:pt x="395" y="391"/>
                  </a:lnTo>
                  <a:lnTo>
                    <a:pt x="390" y="427"/>
                  </a:lnTo>
                  <a:lnTo>
                    <a:pt x="379" y="456"/>
                  </a:lnTo>
                  <a:lnTo>
                    <a:pt x="362" y="533"/>
                  </a:lnTo>
                  <a:lnTo>
                    <a:pt x="340" y="611"/>
                  </a:lnTo>
                  <a:lnTo>
                    <a:pt x="291" y="818"/>
                  </a:lnTo>
                  <a:lnTo>
                    <a:pt x="285" y="871"/>
                  </a:lnTo>
                  <a:lnTo>
                    <a:pt x="274" y="925"/>
                  </a:lnTo>
                  <a:lnTo>
                    <a:pt x="258" y="966"/>
                  </a:lnTo>
                  <a:lnTo>
                    <a:pt x="247" y="1014"/>
                  </a:lnTo>
                  <a:lnTo>
                    <a:pt x="230" y="1026"/>
                  </a:lnTo>
                  <a:lnTo>
                    <a:pt x="220" y="1043"/>
                  </a:lnTo>
                  <a:lnTo>
                    <a:pt x="187" y="1055"/>
                  </a:lnTo>
                  <a:lnTo>
                    <a:pt x="159" y="1055"/>
                  </a:lnTo>
                  <a:lnTo>
                    <a:pt x="143" y="1049"/>
                  </a:lnTo>
                  <a:lnTo>
                    <a:pt x="132" y="1043"/>
                  </a:lnTo>
                  <a:lnTo>
                    <a:pt x="121" y="1032"/>
                  </a:lnTo>
                  <a:lnTo>
                    <a:pt x="110" y="1014"/>
                  </a:lnTo>
                  <a:lnTo>
                    <a:pt x="110" y="996"/>
                  </a:lnTo>
                  <a:lnTo>
                    <a:pt x="115" y="972"/>
                  </a:lnTo>
                  <a:lnTo>
                    <a:pt x="126" y="937"/>
                  </a:lnTo>
                  <a:lnTo>
                    <a:pt x="132" y="895"/>
                  </a:lnTo>
                  <a:lnTo>
                    <a:pt x="126" y="883"/>
                  </a:lnTo>
                  <a:lnTo>
                    <a:pt x="252" y="350"/>
                  </a:lnTo>
                  <a:lnTo>
                    <a:pt x="269" y="279"/>
                  </a:lnTo>
                  <a:lnTo>
                    <a:pt x="280" y="225"/>
                  </a:lnTo>
                  <a:lnTo>
                    <a:pt x="285" y="190"/>
                  </a:lnTo>
                  <a:lnTo>
                    <a:pt x="285" y="154"/>
                  </a:lnTo>
                  <a:lnTo>
                    <a:pt x="280" y="107"/>
                  </a:lnTo>
                  <a:lnTo>
                    <a:pt x="269" y="71"/>
                  </a:lnTo>
                  <a:lnTo>
                    <a:pt x="247" y="53"/>
                  </a:lnTo>
                  <a:lnTo>
                    <a:pt x="220" y="47"/>
                  </a:lnTo>
                  <a:lnTo>
                    <a:pt x="176" y="59"/>
                  </a:lnTo>
                  <a:lnTo>
                    <a:pt x="143" y="95"/>
                  </a:lnTo>
                  <a:lnTo>
                    <a:pt x="115" y="154"/>
                  </a:lnTo>
                  <a:lnTo>
                    <a:pt x="88" y="231"/>
                  </a:lnTo>
                  <a:lnTo>
                    <a:pt x="66" y="326"/>
                  </a:lnTo>
                  <a:lnTo>
                    <a:pt x="55" y="362"/>
                  </a:lnTo>
                  <a:lnTo>
                    <a:pt x="44" y="373"/>
                  </a:lnTo>
                  <a:lnTo>
                    <a:pt x="44" y="379"/>
                  </a:lnTo>
                  <a:lnTo>
                    <a:pt x="16" y="379"/>
                  </a:lnTo>
                  <a:lnTo>
                    <a:pt x="5" y="373"/>
                  </a:lnTo>
                  <a:lnTo>
                    <a:pt x="0" y="367"/>
                  </a:lnTo>
                  <a:lnTo>
                    <a:pt x="0" y="356"/>
                  </a:lnTo>
                  <a:lnTo>
                    <a:pt x="5" y="338"/>
                  </a:lnTo>
                  <a:lnTo>
                    <a:pt x="11" y="296"/>
                  </a:lnTo>
                  <a:lnTo>
                    <a:pt x="27" y="237"/>
                  </a:lnTo>
                  <a:lnTo>
                    <a:pt x="44" y="184"/>
                  </a:lnTo>
                  <a:lnTo>
                    <a:pt x="66" y="130"/>
                  </a:lnTo>
                  <a:lnTo>
                    <a:pt x="82" y="101"/>
                  </a:lnTo>
                  <a:lnTo>
                    <a:pt x="104" y="65"/>
                  </a:lnTo>
                  <a:lnTo>
                    <a:pt x="132" y="35"/>
                  </a:lnTo>
                  <a:lnTo>
                    <a:pt x="170" y="12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2" name="Freeform 144"/>
            <p:cNvSpPr>
              <a:spLocks/>
            </p:cNvSpPr>
            <p:nvPr/>
          </p:nvSpPr>
          <p:spPr bwMode="auto">
            <a:xfrm>
              <a:off x="12959" y="3289"/>
              <a:ext cx="499" cy="2319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8" y="12"/>
                </a:cxn>
                <a:cxn ang="0">
                  <a:pos x="77" y="36"/>
                </a:cxn>
                <a:cxn ang="0">
                  <a:pos x="181" y="149"/>
                </a:cxn>
                <a:cxn ang="0">
                  <a:pos x="241" y="226"/>
                </a:cxn>
                <a:cxn ang="0">
                  <a:pos x="302" y="326"/>
                </a:cxn>
                <a:cxn ang="0">
                  <a:pos x="357" y="439"/>
                </a:cxn>
                <a:cxn ang="0">
                  <a:pos x="428" y="641"/>
                </a:cxn>
                <a:cxn ang="0">
                  <a:pos x="472" y="830"/>
                </a:cxn>
                <a:cxn ang="0">
                  <a:pos x="494" y="1008"/>
                </a:cxn>
                <a:cxn ang="0">
                  <a:pos x="499" y="1163"/>
                </a:cxn>
                <a:cxn ang="0">
                  <a:pos x="494" y="1317"/>
                </a:cxn>
                <a:cxn ang="0">
                  <a:pos x="472" y="1489"/>
                </a:cxn>
                <a:cxn ang="0">
                  <a:pos x="428" y="1678"/>
                </a:cxn>
                <a:cxn ang="0">
                  <a:pos x="362" y="1868"/>
                </a:cxn>
                <a:cxn ang="0">
                  <a:pos x="307" y="1987"/>
                </a:cxn>
                <a:cxn ang="0">
                  <a:pos x="241" y="2087"/>
                </a:cxn>
                <a:cxn ang="0">
                  <a:pos x="181" y="2170"/>
                </a:cxn>
                <a:cxn ang="0">
                  <a:pos x="126" y="2236"/>
                </a:cxn>
                <a:cxn ang="0">
                  <a:pos x="77" y="2283"/>
                </a:cxn>
                <a:cxn ang="0">
                  <a:pos x="38" y="2307"/>
                </a:cxn>
                <a:cxn ang="0">
                  <a:pos x="22" y="2319"/>
                </a:cxn>
                <a:cxn ang="0">
                  <a:pos x="11" y="2313"/>
                </a:cxn>
                <a:cxn ang="0">
                  <a:pos x="5" y="2307"/>
                </a:cxn>
                <a:cxn ang="0">
                  <a:pos x="0" y="2295"/>
                </a:cxn>
                <a:cxn ang="0">
                  <a:pos x="0" y="2283"/>
                </a:cxn>
                <a:cxn ang="0">
                  <a:pos x="27" y="2254"/>
                </a:cxn>
                <a:cxn ang="0">
                  <a:pos x="132" y="2123"/>
                </a:cxn>
                <a:cxn ang="0">
                  <a:pos x="214" y="1981"/>
                </a:cxn>
                <a:cxn ang="0">
                  <a:pos x="274" y="1827"/>
                </a:cxn>
                <a:cxn ang="0">
                  <a:pos x="324" y="1666"/>
                </a:cxn>
                <a:cxn ang="0">
                  <a:pos x="351" y="1495"/>
                </a:cxn>
                <a:cxn ang="0">
                  <a:pos x="368" y="1328"/>
                </a:cxn>
                <a:cxn ang="0">
                  <a:pos x="373" y="1157"/>
                </a:cxn>
                <a:cxn ang="0">
                  <a:pos x="362" y="925"/>
                </a:cxn>
                <a:cxn ang="0">
                  <a:pos x="335" y="712"/>
                </a:cxn>
                <a:cxn ang="0">
                  <a:pos x="285" y="522"/>
                </a:cxn>
                <a:cxn ang="0">
                  <a:pos x="219" y="356"/>
                </a:cxn>
                <a:cxn ang="0">
                  <a:pos x="137" y="202"/>
                </a:cxn>
                <a:cxn ang="0">
                  <a:pos x="38" y="77"/>
                </a:cxn>
                <a:cxn ang="0">
                  <a:pos x="22" y="60"/>
                </a:cxn>
                <a:cxn ang="0">
                  <a:pos x="16" y="48"/>
                </a:cxn>
                <a:cxn ang="0">
                  <a:pos x="5" y="42"/>
                </a:cxn>
                <a:cxn ang="0">
                  <a:pos x="5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5" y="12"/>
                </a:cxn>
                <a:cxn ang="0">
                  <a:pos x="11" y="6"/>
                </a:cxn>
                <a:cxn ang="0">
                  <a:pos x="22" y="0"/>
                </a:cxn>
              </a:cxnLst>
              <a:rect l="0" t="0" r="r" b="b"/>
              <a:pathLst>
                <a:path w="499" h="2319">
                  <a:moveTo>
                    <a:pt x="22" y="0"/>
                  </a:moveTo>
                  <a:lnTo>
                    <a:pt x="38" y="12"/>
                  </a:lnTo>
                  <a:lnTo>
                    <a:pt x="77" y="36"/>
                  </a:lnTo>
                  <a:lnTo>
                    <a:pt x="181" y="149"/>
                  </a:lnTo>
                  <a:lnTo>
                    <a:pt x="241" y="226"/>
                  </a:lnTo>
                  <a:lnTo>
                    <a:pt x="302" y="326"/>
                  </a:lnTo>
                  <a:lnTo>
                    <a:pt x="357" y="439"/>
                  </a:lnTo>
                  <a:lnTo>
                    <a:pt x="428" y="641"/>
                  </a:lnTo>
                  <a:lnTo>
                    <a:pt x="472" y="830"/>
                  </a:lnTo>
                  <a:lnTo>
                    <a:pt x="494" y="1008"/>
                  </a:lnTo>
                  <a:lnTo>
                    <a:pt x="499" y="1163"/>
                  </a:lnTo>
                  <a:lnTo>
                    <a:pt x="494" y="1317"/>
                  </a:lnTo>
                  <a:lnTo>
                    <a:pt x="472" y="1489"/>
                  </a:lnTo>
                  <a:lnTo>
                    <a:pt x="428" y="1678"/>
                  </a:lnTo>
                  <a:lnTo>
                    <a:pt x="362" y="1868"/>
                  </a:lnTo>
                  <a:lnTo>
                    <a:pt x="307" y="1987"/>
                  </a:lnTo>
                  <a:lnTo>
                    <a:pt x="241" y="2087"/>
                  </a:lnTo>
                  <a:lnTo>
                    <a:pt x="181" y="2170"/>
                  </a:lnTo>
                  <a:lnTo>
                    <a:pt x="126" y="2236"/>
                  </a:lnTo>
                  <a:lnTo>
                    <a:pt x="77" y="2283"/>
                  </a:lnTo>
                  <a:lnTo>
                    <a:pt x="38" y="2307"/>
                  </a:lnTo>
                  <a:lnTo>
                    <a:pt x="22" y="2319"/>
                  </a:lnTo>
                  <a:lnTo>
                    <a:pt x="11" y="2313"/>
                  </a:lnTo>
                  <a:lnTo>
                    <a:pt x="5" y="2307"/>
                  </a:lnTo>
                  <a:lnTo>
                    <a:pt x="0" y="2295"/>
                  </a:lnTo>
                  <a:lnTo>
                    <a:pt x="0" y="2283"/>
                  </a:lnTo>
                  <a:lnTo>
                    <a:pt x="27" y="2254"/>
                  </a:lnTo>
                  <a:lnTo>
                    <a:pt x="132" y="2123"/>
                  </a:lnTo>
                  <a:lnTo>
                    <a:pt x="214" y="1981"/>
                  </a:lnTo>
                  <a:lnTo>
                    <a:pt x="274" y="1827"/>
                  </a:lnTo>
                  <a:lnTo>
                    <a:pt x="324" y="1666"/>
                  </a:lnTo>
                  <a:lnTo>
                    <a:pt x="351" y="1495"/>
                  </a:lnTo>
                  <a:lnTo>
                    <a:pt x="368" y="1328"/>
                  </a:lnTo>
                  <a:lnTo>
                    <a:pt x="373" y="1157"/>
                  </a:lnTo>
                  <a:lnTo>
                    <a:pt x="362" y="925"/>
                  </a:lnTo>
                  <a:lnTo>
                    <a:pt x="335" y="712"/>
                  </a:lnTo>
                  <a:lnTo>
                    <a:pt x="285" y="522"/>
                  </a:lnTo>
                  <a:lnTo>
                    <a:pt x="219" y="356"/>
                  </a:lnTo>
                  <a:lnTo>
                    <a:pt x="137" y="202"/>
                  </a:lnTo>
                  <a:lnTo>
                    <a:pt x="38" y="77"/>
                  </a:lnTo>
                  <a:lnTo>
                    <a:pt x="22" y="60"/>
                  </a:lnTo>
                  <a:lnTo>
                    <a:pt x="16" y="48"/>
                  </a:lnTo>
                  <a:lnTo>
                    <a:pt x="5" y="42"/>
                  </a:lnTo>
                  <a:lnTo>
                    <a:pt x="5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5" y="12"/>
                  </a:lnTo>
                  <a:lnTo>
                    <a:pt x="11" y="6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3" name="Freeform 145"/>
            <p:cNvSpPr>
              <a:spLocks noEditPoints="1"/>
            </p:cNvSpPr>
            <p:nvPr/>
          </p:nvSpPr>
          <p:spPr bwMode="auto">
            <a:xfrm>
              <a:off x="14380" y="4185"/>
              <a:ext cx="1427" cy="539"/>
            </a:xfrm>
            <a:custGeom>
              <a:avLst/>
              <a:gdLst/>
              <a:ahLst/>
              <a:cxnLst>
                <a:cxn ang="0">
                  <a:pos x="44" y="450"/>
                </a:cxn>
                <a:cxn ang="0">
                  <a:pos x="1383" y="450"/>
                </a:cxn>
                <a:cxn ang="0">
                  <a:pos x="1394" y="456"/>
                </a:cxn>
                <a:cxn ang="0">
                  <a:pos x="1410" y="456"/>
                </a:cxn>
                <a:cxn ang="0">
                  <a:pos x="1416" y="468"/>
                </a:cxn>
                <a:cxn ang="0">
                  <a:pos x="1427" y="480"/>
                </a:cxn>
                <a:cxn ang="0">
                  <a:pos x="1427" y="515"/>
                </a:cxn>
                <a:cxn ang="0">
                  <a:pos x="1416" y="521"/>
                </a:cxn>
                <a:cxn ang="0">
                  <a:pos x="1405" y="533"/>
                </a:cxn>
                <a:cxn ang="0">
                  <a:pos x="1394" y="533"/>
                </a:cxn>
                <a:cxn ang="0">
                  <a:pos x="1383" y="539"/>
                </a:cxn>
                <a:cxn ang="0">
                  <a:pos x="44" y="539"/>
                </a:cxn>
                <a:cxn ang="0">
                  <a:pos x="28" y="533"/>
                </a:cxn>
                <a:cxn ang="0">
                  <a:pos x="17" y="533"/>
                </a:cxn>
                <a:cxn ang="0">
                  <a:pos x="11" y="521"/>
                </a:cxn>
                <a:cxn ang="0">
                  <a:pos x="0" y="515"/>
                </a:cxn>
                <a:cxn ang="0">
                  <a:pos x="0" y="480"/>
                </a:cxn>
                <a:cxn ang="0">
                  <a:pos x="22" y="456"/>
                </a:cxn>
                <a:cxn ang="0">
                  <a:pos x="33" y="456"/>
                </a:cxn>
                <a:cxn ang="0">
                  <a:pos x="44" y="450"/>
                </a:cxn>
                <a:cxn ang="0">
                  <a:pos x="44" y="0"/>
                </a:cxn>
                <a:cxn ang="0">
                  <a:pos x="1383" y="0"/>
                </a:cxn>
                <a:cxn ang="0">
                  <a:pos x="1399" y="6"/>
                </a:cxn>
                <a:cxn ang="0">
                  <a:pos x="1410" y="6"/>
                </a:cxn>
                <a:cxn ang="0">
                  <a:pos x="1416" y="17"/>
                </a:cxn>
                <a:cxn ang="0">
                  <a:pos x="1427" y="23"/>
                </a:cxn>
                <a:cxn ang="0">
                  <a:pos x="1427" y="59"/>
                </a:cxn>
                <a:cxn ang="0">
                  <a:pos x="1405" y="83"/>
                </a:cxn>
                <a:cxn ang="0">
                  <a:pos x="1394" y="83"/>
                </a:cxn>
                <a:cxn ang="0">
                  <a:pos x="1377" y="89"/>
                </a:cxn>
                <a:cxn ang="0">
                  <a:pos x="44" y="89"/>
                </a:cxn>
                <a:cxn ang="0">
                  <a:pos x="28" y="83"/>
                </a:cxn>
                <a:cxn ang="0">
                  <a:pos x="17" y="83"/>
                </a:cxn>
                <a:cxn ang="0">
                  <a:pos x="11" y="71"/>
                </a:cxn>
                <a:cxn ang="0">
                  <a:pos x="0" y="59"/>
                </a:cxn>
                <a:cxn ang="0">
                  <a:pos x="0" y="23"/>
                </a:cxn>
                <a:cxn ang="0">
                  <a:pos x="11" y="17"/>
                </a:cxn>
                <a:cxn ang="0">
                  <a:pos x="22" y="6"/>
                </a:cxn>
                <a:cxn ang="0">
                  <a:pos x="33" y="6"/>
                </a:cxn>
                <a:cxn ang="0">
                  <a:pos x="44" y="0"/>
                </a:cxn>
              </a:cxnLst>
              <a:rect l="0" t="0" r="r" b="b"/>
              <a:pathLst>
                <a:path w="1427" h="539">
                  <a:moveTo>
                    <a:pt x="44" y="450"/>
                  </a:moveTo>
                  <a:lnTo>
                    <a:pt x="1383" y="450"/>
                  </a:lnTo>
                  <a:lnTo>
                    <a:pt x="1394" y="456"/>
                  </a:lnTo>
                  <a:lnTo>
                    <a:pt x="1410" y="456"/>
                  </a:lnTo>
                  <a:lnTo>
                    <a:pt x="1416" y="468"/>
                  </a:lnTo>
                  <a:lnTo>
                    <a:pt x="1427" y="480"/>
                  </a:lnTo>
                  <a:lnTo>
                    <a:pt x="1427" y="515"/>
                  </a:lnTo>
                  <a:lnTo>
                    <a:pt x="1416" y="521"/>
                  </a:lnTo>
                  <a:lnTo>
                    <a:pt x="1405" y="533"/>
                  </a:lnTo>
                  <a:lnTo>
                    <a:pt x="1394" y="533"/>
                  </a:lnTo>
                  <a:lnTo>
                    <a:pt x="1383" y="539"/>
                  </a:lnTo>
                  <a:lnTo>
                    <a:pt x="44" y="539"/>
                  </a:lnTo>
                  <a:lnTo>
                    <a:pt x="28" y="533"/>
                  </a:lnTo>
                  <a:lnTo>
                    <a:pt x="17" y="533"/>
                  </a:lnTo>
                  <a:lnTo>
                    <a:pt x="11" y="521"/>
                  </a:lnTo>
                  <a:lnTo>
                    <a:pt x="0" y="515"/>
                  </a:lnTo>
                  <a:lnTo>
                    <a:pt x="0" y="480"/>
                  </a:lnTo>
                  <a:lnTo>
                    <a:pt x="22" y="456"/>
                  </a:lnTo>
                  <a:lnTo>
                    <a:pt x="33" y="456"/>
                  </a:lnTo>
                  <a:lnTo>
                    <a:pt x="44" y="450"/>
                  </a:lnTo>
                  <a:close/>
                  <a:moveTo>
                    <a:pt x="44" y="0"/>
                  </a:moveTo>
                  <a:lnTo>
                    <a:pt x="1383" y="0"/>
                  </a:lnTo>
                  <a:lnTo>
                    <a:pt x="1399" y="6"/>
                  </a:lnTo>
                  <a:lnTo>
                    <a:pt x="1410" y="6"/>
                  </a:lnTo>
                  <a:lnTo>
                    <a:pt x="1416" y="17"/>
                  </a:lnTo>
                  <a:lnTo>
                    <a:pt x="1427" y="23"/>
                  </a:lnTo>
                  <a:lnTo>
                    <a:pt x="1427" y="59"/>
                  </a:lnTo>
                  <a:lnTo>
                    <a:pt x="1405" y="83"/>
                  </a:lnTo>
                  <a:lnTo>
                    <a:pt x="1394" y="83"/>
                  </a:lnTo>
                  <a:lnTo>
                    <a:pt x="1377" y="89"/>
                  </a:lnTo>
                  <a:lnTo>
                    <a:pt x="44" y="89"/>
                  </a:lnTo>
                  <a:lnTo>
                    <a:pt x="28" y="83"/>
                  </a:lnTo>
                  <a:lnTo>
                    <a:pt x="17" y="83"/>
                  </a:lnTo>
                  <a:lnTo>
                    <a:pt x="11" y="71"/>
                  </a:lnTo>
                  <a:lnTo>
                    <a:pt x="0" y="59"/>
                  </a:lnTo>
                  <a:lnTo>
                    <a:pt x="0" y="23"/>
                  </a:lnTo>
                  <a:lnTo>
                    <a:pt x="11" y="17"/>
                  </a:lnTo>
                  <a:lnTo>
                    <a:pt x="22" y="6"/>
                  </a:lnTo>
                  <a:lnTo>
                    <a:pt x="33" y="6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4" name="Freeform 146"/>
            <p:cNvSpPr>
              <a:spLocks/>
            </p:cNvSpPr>
            <p:nvPr/>
          </p:nvSpPr>
          <p:spPr bwMode="auto">
            <a:xfrm>
              <a:off x="16668" y="3461"/>
              <a:ext cx="1498" cy="1625"/>
            </a:xfrm>
            <a:custGeom>
              <a:avLst/>
              <a:gdLst/>
              <a:ahLst/>
              <a:cxnLst>
                <a:cxn ang="0">
                  <a:pos x="214" y="0"/>
                </a:cxn>
                <a:cxn ang="0">
                  <a:pos x="412" y="6"/>
                </a:cxn>
                <a:cxn ang="0">
                  <a:pos x="642" y="0"/>
                </a:cxn>
                <a:cxn ang="0">
                  <a:pos x="659" y="12"/>
                </a:cxn>
                <a:cxn ang="0">
                  <a:pos x="653" y="54"/>
                </a:cxn>
                <a:cxn ang="0">
                  <a:pos x="587" y="65"/>
                </a:cxn>
                <a:cxn ang="0">
                  <a:pos x="461" y="77"/>
                </a:cxn>
                <a:cxn ang="0">
                  <a:pos x="417" y="131"/>
                </a:cxn>
                <a:cxn ang="0">
                  <a:pos x="198" y="1073"/>
                </a:cxn>
                <a:cxn ang="0">
                  <a:pos x="181" y="1204"/>
                </a:cxn>
                <a:cxn ang="0">
                  <a:pos x="176" y="1257"/>
                </a:cxn>
                <a:cxn ang="0">
                  <a:pos x="214" y="1423"/>
                </a:cxn>
                <a:cxn ang="0">
                  <a:pos x="308" y="1518"/>
                </a:cxn>
                <a:cxn ang="0">
                  <a:pos x="439" y="1554"/>
                </a:cxn>
                <a:cxn ang="0">
                  <a:pos x="626" y="1506"/>
                </a:cxn>
                <a:cxn ang="0">
                  <a:pos x="801" y="1376"/>
                </a:cxn>
                <a:cxn ang="0">
                  <a:pos x="933" y="1168"/>
                </a:cxn>
                <a:cxn ang="0">
                  <a:pos x="1169" y="220"/>
                </a:cxn>
                <a:cxn ang="0">
                  <a:pos x="1175" y="184"/>
                </a:cxn>
                <a:cxn ang="0">
                  <a:pos x="1169" y="137"/>
                </a:cxn>
                <a:cxn ang="0">
                  <a:pos x="1131" y="89"/>
                </a:cxn>
                <a:cxn ang="0">
                  <a:pos x="1026" y="65"/>
                </a:cxn>
                <a:cxn ang="0">
                  <a:pos x="999" y="60"/>
                </a:cxn>
                <a:cxn ang="0">
                  <a:pos x="988" y="24"/>
                </a:cxn>
                <a:cxn ang="0">
                  <a:pos x="999" y="6"/>
                </a:cxn>
                <a:cxn ang="0">
                  <a:pos x="1015" y="0"/>
                </a:cxn>
                <a:cxn ang="0">
                  <a:pos x="1251" y="6"/>
                </a:cxn>
                <a:cxn ang="0">
                  <a:pos x="1482" y="0"/>
                </a:cxn>
                <a:cxn ang="0">
                  <a:pos x="1498" y="12"/>
                </a:cxn>
                <a:cxn ang="0">
                  <a:pos x="1493" y="48"/>
                </a:cxn>
                <a:cxn ang="0">
                  <a:pos x="1482" y="60"/>
                </a:cxn>
                <a:cxn ang="0">
                  <a:pos x="1460" y="65"/>
                </a:cxn>
                <a:cxn ang="0">
                  <a:pos x="1328" y="89"/>
                </a:cxn>
                <a:cxn ang="0">
                  <a:pos x="1262" y="148"/>
                </a:cxn>
                <a:cxn ang="0">
                  <a:pos x="1229" y="237"/>
                </a:cxn>
                <a:cxn ang="0">
                  <a:pos x="1026" y="1056"/>
                </a:cxn>
                <a:cxn ang="0">
                  <a:pos x="900" y="1340"/>
                </a:cxn>
                <a:cxn ang="0">
                  <a:pos x="681" y="1548"/>
                </a:cxn>
                <a:cxn ang="0">
                  <a:pos x="417" y="1625"/>
                </a:cxn>
                <a:cxn ang="0">
                  <a:pos x="236" y="1583"/>
                </a:cxn>
                <a:cxn ang="0">
                  <a:pos x="94" y="1471"/>
                </a:cxn>
                <a:cxn ang="0">
                  <a:pos x="11" y="1293"/>
                </a:cxn>
                <a:cxn ang="0">
                  <a:pos x="0" y="1145"/>
                </a:cxn>
                <a:cxn ang="0">
                  <a:pos x="11" y="1044"/>
                </a:cxn>
                <a:cxn ang="0">
                  <a:pos x="33" y="949"/>
                </a:cxn>
                <a:cxn ang="0">
                  <a:pos x="94" y="682"/>
                </a:cxn>
                <a:cxn ang="0">
                  <a:pos x="143" y="475"/>
                </a:cxn>
                <a:cxn ang="0">
                  <a:pos x="203" y="226"/>
                </a:cxn>
                <a:cxn ang="0">
                  <a:pos x="225" y="131"/>
                </a:cxn>
                <a:cxn ang="0">
                  <a:pos x="231" y="95"/>
                </a:cxn>
                <a:cxn ang="0">
                  <a:pos x="198" y="77"/>
                </a:cxn>
                <a:cxn ang="0">
                  <a:pos x="154" y="71"/>
                </a:cxn>
                <a:cxn ang="0">
                  <a:pos x="55" y="65"/>
                </a:cxn>
                <a:cxn ang="0">
                  <a:pos x="39" y="54"/>
                </a:cxn>
                <a:cxn ang="0">
                  <a:pos x="44" y="12"/>
                </a:cxn>
                <a:cxn ang="0">
                  <a:pos x="61" y="0"/>
                </a:cxn>
              </a:cxnLst>
              <a:rect l="0" t="0" r="r" b="b"/>
              <a:pathLst>
                <a:path w="1498" h="1625">
                  <a:moveTo>
                    <a:pt x="61" y="0"/>
                  </a:moveTo>
                  <a:lnTo>
                    <a:pt x="214" y="0"/>
                  </a:lnTo>
                  <a:lnTo>
                    <a:pt x="291" y="6"/>
                  </a:lnTo>
                  <a:lnTo>
                    <a:pt x="412" y="6"/>
                  </a:lnTo>
                  <a:lnTo>
                    <a:pt x="489" y="0"/>
                  </a:lnTo>
                  <a:lnTo>
                    <a:pt x="642" y="0"/>
                  </a:lnTo>
                  <a:lnTo>
                    <a:pt x="648" y="6"/>
                  </a:lnTo>
                  <a:lnTo>
                    <a:pt x="659" y="12"/>
                  </a:lnTo>
                  <a:lnTo>
                    <a:pt x="659" y="42"/>
                  </a:lnTo>
                  <a:lnTo>
                    <a:pt x="653" y="54"/>
                  </a:lnTo>
                  <a:lnTo>
                    <a:pt x="631" y="65"/>
                  </a:lnTo>
                  <a:lnTo>
                    <a:pt x="587" y="65"/>
                  </a:lnTo>
                  <a:lnTo>
                    <a:pt x="511" y="71"/>
                  </a:lnTo>
                  <a:lnTo>
                    <a:pt x="461" y="77"/>
                  </a:lnTo>
                  <a:lnTo>
                    <a:pt x="434" y="101"/>
                  </a:lnTo>
                  <a:lnTo>
                    <a:pt x="417" y="131"/>
                  </a:lnTo>
                  <a:lnTo>
                    <a:pt x="406" y="172"/>
                  </a:lnTo>
                  <a:lnTo>
                    <a:pt x="198" y="1073"/>
                  </a:lnTo>
                  <a:lnTo>
                    <a:pt x="187" y="1145"/>
                  </a:lnTo>
                  <a:lnTo>
                    <a:pt x="181" y="1204"/>
                  </a:lnTo>
                  <a:lnTo>
                    <a:pt x="176" y="1239"/>
                  </a:lnTo>
                  <a:lnTo>
                    <a:pt x="176" y="1257"/>
                  </a:lnTo>
                  <a:lnTo>
                    <a:pt x="187" y="1346"/>
                  </a:lnTo>
                  <a:lnTo>
                    <a:pt x="214" y="1423"/>
                  </a:lnTo>
                  <a:lnTo>
                    <a:pt x="253" y="1477"/>
                  </a:lnTo>
                  <a:lnTo>
                    <a:pt x="308" y="1518"/>
                  </a:lnTo>
                  <a:lnTo>
                    <a:pt x="368" y="1548"/>
                  </a:lnTo>
                  <a:lnTo>
                    <a:pt x="439" y="1554"/>
                  </a:lnTo>
                  <a:lnTo>
                    <a:pt x="533" y="1542"/>
                  </a:lnTo>
                  <a:lnTo>
                    <a:pt x="626" y="1506"/>
                  </a:lnTo>
                  <a:lnTo>
                    <a:pt x="719" y="1453"/>
                  </a:lnTo>
                  <a:lnTo>
                    <a:pt x="801" y="1376"/>
                  </a:lnTo>
                  <a:lnTo>
                    <a:pt x="873" y="1281"/>
                  </a:lnTo>
                  <a:lnTo>
                    <a:pt x="933" y="1168"/>
                  </a:lnTo>
                  <a:lnTo>
                    <a:pt x="977" y="1044"/>
                  </a:lnTo>
                  <a:lnTo>
                    <a:pt x="1169" y="220"/>
                  </a:lnTo>
                  <a:lnTo>
                    <a:pt x="1169" y="196"/>
                  </a:lnTo>
                  <a:lnTo>
                    <a:pt x="1175" y="184"/>
                  </a:lnTo>
                  <a:lnTo>
                    <a:pt x="1175" y="166"/>
                  </a:lnTo>
                  <a:lnTo>
                    <a:pt x="1169" y="137"/>
                  </a:lnTo>
                  <a:lnTo>
                    <a:pt x="1158" y="113"/>
                  </a:lnTo>
                  <a:lnTo>
                    <a:pt x="1131" y="89"/>
                  </a:lnTo>
                  <a:lnTo>
                    <a:pt x="1092" y="71"/>
                  </a:lnTo>
                  <a:lnTo>
                    <a:pt x="1026" y="65"/>
                  </a:lnTo>
                  <a:lnTo>
                    <a:pt x="1004" y="65"/>
                  </a:lnTo>
                  <a:lnTo>
                    <a:pt x="999" y="60"/>
                  </a:lnTo>
                  <a:lnTo>
                    <a:pt x="988" y="54"/>
                  </a:lnTo>
                  <a:lnTo>
                    <a:pt x="988" y="24"/>
                  </a:lnTo>
                  <a:lnTo>
                    <a:pt x="993" y="18"/>
                  </a:lnTo>
                  <a:lnTo>
                    <a:pt x="999" y="6"/>
                  </a:lnTo>
                  <a:lnTo>
                    <a:pt x="1004" y="6"/>
                  </a:lnTo>
                  <a:lnTo>
                    <a:pt x="1015" y="0"/>
                  </a:lnTo>
                  <a:lnTo>
                    <a:pt x="1142" y="0"/>
                  </a:lnTo>
                  <a:lnTo>
                    <a:pt x="1251" y="6"/>
                  </a:lnTo>
                  <a:lnTo>
                    <a:pt x="1361" y="0"/>
                  </a:lnTo>
                  <a:lnTo>
                    <a:pt x="1482" y="0"/>
                  </a:lnTo>
                  <a:lnTo>
                    <a:pt x="1493" y="6"/>
                  </a:lnTo>
                  <a:lnTo>
                    <a:pt x="1498" y="12"/>
                  </a:lnTo>
                  <a:lnTo>
                    <a:pt x="1498" y="42"/>
                  </a:lnTo>
                  <a:lnTo>
                    <a:pt x="1493" y="48"/>
                  </a:lnTo>
                  <a:lnTo>
                    <a:pt x="1487" y="60"/>
                  </a:lnTo>
                  <a:lnTo>
                    <a:pt x="1482" y="60"/>
                  </a:lnTo>
                  <a:lnTo>
                    <a:pt x="1471" y="65"/>
                  </a:lnTo>
                  <a:lnTo>
                    <a:pt x="1460" y="65"/>
                  </a:lnTo>
                  <a:lnTo>
                    <a:pt x="1383" y="71"/>
                  </a:lnTo>
                  <a:lnTo>
                    <a:pt x="1328" y="89"/>
                  </a:lnTo>
                  <a:lnTo>
                    <a:pt x="1290" y="113"/>
                  </a:lnTo>
                  <a:lnTo>
                    <a:pt x="1262" y="148"/>
                  </a:lnTo>
                  <a:lnTo>
                    <a:pt x="1240" y="190"/>
                  </a:lnTo>
                  <a:lnTo>
                    <a:pt x="1229" y="237"/>
                  </a:lnTo>
                  <a:lnTo>
                    <a:pt x="1213" y="237"/>
                  </a:lnTo>
                  <a:lnTo>
                    <a:pt x="1026" y="1056"/>
                  </a:lnTo>
                  <a:lnTo>
                    <a:pt x="977" y="1204"/>
                  </a:lnTo>
                  <a:lnTo>
                    <a:pt x="900" y="1340"/>
                  </a:lnTo>
                  <a:lnTo>
                    <a:pt x="796" y="1459"/>
                  </a:lnTo>
                  <a:lnTo>
                    <a:pt x="681" y="1548"/>
                  </a:lnTo>
                  <a:lnTo>
                    <a:pt x="554" y="1607"/>
                  </a:lnTo>
                  <a:lnTo>
                    <a:pt x="417" y="1625"/>
                  </a:lnTo>
                  <a:lnTo>
                    <a:pt x="324" y="1613"/>
                  </a:lnTo>
                  <a:lnTo>
                    <a:pt x="236" y="1583"/>
                  </a:lnTo>
                  <a:lnTo>
                    <a:pt x="159" y="1536"/>
                  </a:lnTo>
                  <a:lnTo>
                    <a:pt x="94" y="1471"/>
                  </a:lnTo>
                  <a:lnTo>
                    <a:pt x="44" y="1388"/>
                  </a:lnTo>
                  <a:lnTo>
                    <a:pt x="11" y="1293"/>
                  </a:lnTo>
                  <a:lnTo>
                    <a:pt x="0" y="1180"/>
                  </a:lnTo>
                  <a:lnTo>
                    <a:pt x="0" y="1145"/>
                  </a:lnTo>
                  <a:lnTo>
                    <a:pt x="6" y="1103"/>
                  </a:lnTo>
                  <a:lnTo>
                    <a:pt x="11" y="1044"/>
                  </a:lnTo>
                  <a:lnTo>
                    <a:pt x="17" y="1008"/>
                  </a:lnTo>
                  <a:lnTo>
                    <a:pt x="33" y="949"/>
                  </a:lnTo>
                  <a:lnTo>
                    <a:pt x="50" y="872"/>
                  </a:lnTo>
                  <a:lnTo>
                    <a:pt x="94" y="682"/>
                  </a:lnTo>
                  <a:lnTo>
                    <a:pt x="116" y="593"/>
                  </a:lnTo>
                  <a:lnTo>
                    <a:pt x="143" y="475"/>
                  </a:lnTo>
                  <a:lnTo>
                    <a:pt x="192" y="273"/>
                  </a:lnTo>
                  <a:lnTo>
                    <a:pt x="203" y="226"/>
                  </a:lnTo>
                  <a:lnTo>
                    <a:pt x="220" y="172"/>
                  </a:lnTo>
                  <a:lnTo>
                    <a:pt x="225" y="131"/>
                  </a:lnTo>
                  <a:lnTo>
                    <a:pt x="231" y="107"/>
                  </a:lnTo>
                  <a:lnTo>
                    <a:pt x="231" y="95"/>
                  </a:lnTo>
                  <a:lnTo>
                    <a:pt x="214" y="77"/>
                  </a:lnTo>
                  <a:lnTo>
                    <a:pt x="198" y="77"/>
                  </a:lnTo>
                  <a:lnTo>
                    <a:pt x="176" y="71"/>
                  </a:lnTo>
                  <a:lnTo>
                    <a:pt x="154" y="71"/>
                  </a:lnTo>
                  <a:lnTo>
                    <a:pt x="132" y="65"/>
                  </a:lnTo>
                  <a:lnTo>
                    <a:pt x="55" y="65"/>
                  </a:lnTo>
                  <a:lnTo>
                    <a:pt x="50" y="60"/>
                  </a:lnTo>
                  <a:lnTo>
                    <a:pt x="39" y="54"/>
                  </a:lnTo>
                  <a:lnTo>
                    <a:pt x="39" y="24"/>
                  </a:lnTo>
                  <a:lnTo>
                    <a:pt x="44" y="12"/>
                  </a:lnTo>
                  <a:lnTo>
                    <a:pt x="50" y="6"/>
                  </a:lnTo>
                  <a:lnTo>
                    <a:pt x="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6" name="TextBox 155"/>
          <p:cNvSpPr txBox="1"/>
          <p:nvPr/>
        </p:nvSpPr>
        <p:spPr>
          <a:xfrm>
            <a:off x="0" y="5473005"/>
            <a:ext cx="87179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DA35F"/>
                </a:solidFill>
              </a:rPr>
              <a:t>These are 2 of the 10 </a:t>
            </a:r>
            <a:r>
              <a:rPr lang="en-US" sz="2800" dirty="0" err="1" smtClean="0">
                <a:solidFill>
                  <a:srgbClr val="0DA35F"/>
                </a:solidFill>
              </a:rPr>
              <a:t>Cartan</a:t>
            </a:r>
            <a:r>
              <a:rPr lang="en-US" sz="2800" dirty="0" smtClean="0">
                <a:solidFill>
                  <a:srgbClr val="0DA35F"/>
                </a:solidFill>
              </a:rPr>
              <a:t> symmetric spaces which appear in the Dyson-</a:t>
            </a:r>
            <a:r>
              <a:rPr lang="en-US" sz="2800" dirty="0" err="1" smtClean="0">
                <a:solidFill>
                  <a:srgbClr val="0DA35F"/>
                </a:solidFill>
              </a:rPr>
              <a:t>Altland</a:t>
            </a:r>
            <a:r>
              <a:rPr lang="en-US" sz="2800" dirty="0" smtClean="0">
                <a:solidFill>
                  <a:srgbClr val="0DA35F"/>
                </a:solidFill>
              </a:rPr>
              <a:t>-</a:t>
            </a:r>
            <a:r>
              <a:rPr lang="en-US" sz="2800" dirty="0" err="1" smtClean="0">
                <a:solidFill>
                  <a:srgbClr val="0DA35F"/>
                </a:solidFill>
              </a:rPr>
              <a:t>Zirnbauer</a:t>
            </a:r>
            <a:r>
              <a:rPr lang="en-US" sz="2800" dirty="0" smtClean="0">
                <a:solidFill>
                  <a:srgbClr val="0DA35F"/>
                </a:solidFill>
              </a:rPr>
              <a:t> classification of free </a:t>
            </a:r>
            <a:r>
              <a:rPr lang="en-US" sz="2800" dirty="0" err="1" smtClean="0">
                <a:solidFill>
                  <a:srgbClr val="0DA35F"/>
                </a:solidFill>
              </a:rPr>
              <a:t>fermion</a:t>
            </a:r>
            <a:r>
              <a:rPr lang="en-US" sz="2800" dirty="0" smtClean="0">
                <a:solidFill>
                  <a:srgbClr val="0DA35F"/>
                </a:solidFill>
              </a:rPr>
              <a:t> Hamiltonians in d=0 dimensions. </a:t>
            </a:r>
            <a:endParaRPr lang="en-US" sz="2800" dirty="0">
              <a:solidFill>
                <a:srgbClr val="0DA35F"/>
              </a:solidFill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923525" y="3505810"/>
            <a:ext cx="6900603" cy="960125"/>
            <a:chOff x="337" y="2480"/>
            <a:chExt cx="24688" cy="3435"/>
          </a:xfrm>
          <a:solidFill>
            <a:srgbClr val="8D22AE"/>
          </a:solidFill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337" y="3219"/>
              <a:ext cx="1757" cy="1623"/>
            </a:xfrm>
            <a:custGeom>
              <a:avLst/>
              <a:gdLst/>
              <a:ahLst/>
              <a:cxnLst>
                <a:cxn ang="0">
                  <a:pos x="1605" y="0"/>
                </a:cxn>
                <a:cxn ang="0">
                  <a:pos x="1704" y="16"/>
                </a:cxn>
                <a:cxn ang="0">
                  <a:pos x="1749" y="88"/>
                </a:cxn>
                <a:cxn ang="0">
                  <a:pos x="1741" y="160"/>
                </a:cxn>
                <a:cxn ang="0">
                  <a:pos x="1635" y="231"/>
                </a:cxn>
                <a:cxn ang="0">
                  <a:pos x="1575" y="239"/>
                </a:cxn>
                <a:cxn ang="0">
                  <a:pos x="1567" y="199"/>
                </a:cxn>
                <a:cxn ang="0">
                  <a:pos x="1529" y="160"/>
                </a:cxn>
                <a:cxn ang="0">
                  <a:pos x="1423" y="144"/>
                </a:cxn>
                <a:cxn ang="0">
                  <a:pos x="992" y="350"/>
                </a:cxn>
                <a:cxn ang="0">
                  <a:pos x="1416" y="748"/>
                </a:cxn>
                <a:cxn ang="0">
                  <a:pos x="1423" y="764"/>
                </a:cxn>
                <a:cxn ang="0">
                  <a:pos x="1355" y="851"/>
                </a:cxn>
                <a:cxn ang="0">
                  <a:pos x="1249" y="891"/>
                </a:cxn>
                <a:cxn ang="0">
                  <a:pos x="1227" y="875"/>
                </a:cxn>
                <a:cxn ang="0">
                  <a:pos x="810" y="867"/>
                </a:cxn>
                <a:cxn ang="0">
                  <a:pos x="734" y="1058"/>
                </a:cxn>
                <a:cxn ang="0">
                  <a:pos x="636" y="1297"/>
                </a:cxn>
                <a:cxn ang="0">
                  <a:pos x="545" y="1456"/>
                </a:cxn>
                <a:cxn ang="0">
                  <a:pos x="356" y="1599"/>
                </a:cxn>
                <a:cxn ang="0">
                  <a:pos x="166" y="1615"/>
                </a:cxn>
                <a:cxn ang="0">
                  <a:pos x="38" y="1527"/>
                </a:cxn>
                <a:cxn ang="0">
                  <a:pos x="0" y="1440"/>
                </a:cxn>
                <a:cxn ang="0">
                  <a:pos x="68" y="1368"/>
                </a:cxn>
                <a:cxn ang="0">
                  <a:pos x="166" y="1328"/>
                </a:cxn>
                <a:cxn ang="0">
                  <a:pos x="181" y="1336"/>
                </a:cxn>
                <a:cxn ang="0">
                  <a:pos x="189" y="1352"/>
                </a:cxn>
                <a:cxn ang="0">
                  <a:pos x="310" y="1479"/>
                </a:cxn>
                <a:cxn ang="0">
                  <a:pos x="416" y="1463"/>
                </a:cxn>
                <a:cxn ang="0">
                  <a:pos x="484" y="1328"/>
                </a:cxn>
                <a:cxn ang="0">
                  <a:pos x="537" y="1185"/>
                </a:cxn>
                <a:cxn ang="0">
                  <a:pos x="613" y="1010"/>
                </a:cxn>
                <a:cxn ang="0">
                  <a:pos x="742" y="637"/>
                </a:cxn>
                <a:cxn ang="0">
                  <a:pos x="855" y="175"/>
                </a:cxn>
                <a:cxn ang="0">
                  <a:pos x="863" y="152"/>
                </a:cxn>
                <a:cxn ang="0">
                  <a:pos x="537" y="136"/>
                </a:cxn>
                <a:cxn ang="0">
                  <a:pos x="446" y="199"/>
                </a:cxn>
                <a:cxn ang="0">
                  <a:pos x="378" y="207"/>
                </a:cxn>
                <a:cxn ang="0">
                  <a:pos x="371" y="191"/>
                </a:cxn>
                <a:cxn ang="0">
                  <a:pos x="469" y="72"/>
                </a:cxn>
                <a:cxn ang="0">
                  <a:pos x="628" y="8"/>
                </a:cxn>
              </a:cxnLst>
              <a:rect l="0" t="0" r="r" b="b"/>
              <a:pathLst>
                <a:path w="1757" h="1623">
                  <a:moveTo>
                    <a:pt x="704" y="0"/>
                  </a:moveTo>
                  <a:lnTo>
                    <a:pt x="1605" y="0"/>
                  </a:lnTo>
                  <a:lnTo>
                    <a:pt x="1658" y="8"/>
                  </a:lnTo>
                  <a:lnTo>
                    <a:pt x="1704" y="16"/>
                  </a:lnTo>
                  <a:lnTo>
                    <a:pt x="1734" y="48"/>
                  </a:lnTo>
                  <a:lnTo>
                    <a:pt x="1749" y="88"/>
                  </a:lnTo>
                  <a:lnTo>
                    <a:pt x="1757" y="112"/>
                  </a:lnTo>
                  <a:lnTo>
                    <a:pt x="1741" y="160"/>
                  </a:lnTo>
                  <a:lnTo>
                    <a:pt x="1696" y="199"/>
                  </a:lnTo>
                  <a:lnTo>
                    <a:pt x="1635" y="231"/>
                  </a:lnTo>
                  <a:lnTo>
                    <a:pt x="1590" y="239"/>
                  </a:lnTo>
                  <a:lnTo>
                    <a:pt x="1575" y="239"/>
                  </a:lnTo>
                  <a:lnTo>
                    <a:pt x="1575" y="215"/>
                  </a:lnTo>
                  <a:lnTo>
                    <a:pt x="1567" y="199"/>
                  </a:lnTo>
                  <a:lnTo>
                    <a:pt x="1567" y="183"/>
                  </a:lnTo>
                  <a:lnTo>
                    <a:pt x="1529" y="160"/>
                  </a:lnTo>
                  <a:lnTo>
                    <a:pt x="1484" y="152"/>
                  </a:lnTo>
                  <a:lnTo>
                    <a:pt x="1423" y="144"/>
                  </a:lnTo>
                  <a:lnTo>
                    <a:pt x="1037" y="144"/>
                  </a:lnTo>
                  <a:lnTo>
                    <a:pt x="992" y="350"/>
                  </a:lnTo>
                  <a:lnTo>
                    <a:pt x="871" y="748"/>
                  </a:lnTo>
                  <a:lnTo>
                    <a:pt x="1416" y="748"/>
                  </a:lnTo>
                  <a:lnTo>
                    <a:pt x="1423" y="756"/>
                  </a:lnTo>
                  <a:lnTo>
                    <a:pt x="1423" y="764"/>
                  </a:lnTo>
                  <a:lnTo>
                    <a:pt x="1401" y="812"/>
                  </a:lnTo>
                  <a:lnTo>
                    <a:pt x="1355" y="851"/>
                  </a:lnTo>
                  <a:lnTo>
                    <a:pt x="1295" y="883"/>
                  </a:lnTo>
                  <a:lnTo>
                    <a:pt x="1249" y="891"/>
                  </a:lnTo>
                  <a:lnTo>
                    <a:pt x="1242" y="891"/>
                  </a:lnTo>
                  <a:lnTo>
                    <a:pt x="1227" y="875"/>
                  </a:lnTo>
                  <a:lnTo>
                    <a:pt x="1227" y="867"/>
                  </a:lnTo>
                  <a:lnTo>
                    <a:pt x="810" y="867"/>
                  </a:lnTo>
                  <a:lnTo>
                    <a:pt x="780" y="955"/>
                  </a:lnTo>
                  <a:lnTo>
                    <a:pt x="734" y="1058"/>
                  </a:lnTo>
                  <a:lnTo>
                    <a:pt x="681" y="1177"/>
                  </a:lnTo>
                  <a:lnTo>
                    <a:pt x="636" y="1297"/>
                  </a:lnTo>
                  <a:lnTo>
                    <a:pt x="583" y="1392"/>
                  </a:lnTo>
                  <a:lnTo>
                    <a:pt x="545" y="1456"/>
                  </a:lnTo>
                  <a:lnTo>
                    <a:pt x="462" y="1535"/>
                  </a:lnTo>
                  <a:lnTo>
                    <a:pt x="356" y="1599"/>
                  </a:lnTo>
                  <a:lnTo>
                    <a:pt x="242" y="1623"/>
                  </a:lnTo>
                  <a:lnTo>
                    <a:pt x="166" y="1615"/>
                  </a:lnTo>
                  <a:lnTo>
                    <a:pt x="98" y="1575"/>
                  </a:lnTo>
                  <a:lnTo>
                    <a:pt x="38" y="1527"/>
                  </a:lnTo>
                  <a:lnTo>
                    <a:pt x="0" y="1456"/>
                  </a:lnTo>
                  <a:lnTo>
                    <a:pt x="0" y="1440"/>
                  </a:lnTo>
                  <a:lnTo>
                    <a:pt x="22" y="1408"/>
                  </a:lnTo>
                  <a:lnTo>
                    <a:pt x="68" y="1368"/>
                  </a:lnTo>
                  <a:lnTo>
                    <a:pt x="121" y="1336"/>
                  </a:lnTo>
                  <a:lnTo>
                    <a:pt x="166" y="1328"/>
                  </a:lnTo>
                  <a:lnTo>
                    <a:pt x="174" y="1328"/>
                  </a:lnTo>
                  <a:lnTo>
                    <a:pt x="181" y="1336"/>
                  </a:lnTo>
                  <a:lnTo>
                    <a:pt x="181" y="1344"/>
                  </a:lnTo>
                  <a:lnTo>
                    <a:pt x="189" y="1352"/>
                  </a:lnTo>
                  <a:lnTo>
                    <a:pt x="242" y="1432"/>
                  </a:lnTo>
                  <a:lnTo>
                    <a:pt x="310" y="1479"/>
                  </a:lnTo>
                  <a:lnTo>
                    <a:pt x="393" y="1495"/>
                  </a:lnTo>
                  <a:lnTo>
                    <a:pt x="416" y="1463"/>
                  </a:lnTo>
                  <a:lnTo>
                    <a:pt x="446" y="1400"/>
                  </a:lnTo>
                  <a:lnTo>
                    <a:pt x="484" y="1328"/>
                  </a:lnTo>
                  <a:lnTo>
                    <a:pt x="515" y="1249"/>
                  </a:lnTo>
                  <a:lnTo>
                    <a:pt x="537" y="1185"/>
                  </a:lnTo>
                  <a:lnTo>
                    <a:pt x="552" y="1153"/>
                  </a:lnTo>
                  <a:lnTo>
                    <a:pt x="613" y="1010"/>
                  </a:lnTo>
                  <a:lnTo>
                    <a:pt x="674" y="835"/>
                  </a:lnTo>
                  <a:lnTo>
                    <a:pt x="742" y="637"/>
                  </a:lnTo>
                  <a:lnTo>
                    <a:pt x="802" y="414"/>
                  </a:lnTo>
                  <a:lnTo>
                    <a:pt x="855" y="175"/>
                  </a:lnTo>
                  <a:lnTo>
                    <a:pt x="855" y="160"/>
                  </a:lnTo>
                  <a:lnTo>
                    <a:pt x="863" y="152"/>
                  </a:lnTo>
                  <a:lnTo>
                    <a:pt x="863" y="136"/>
                  </a:lnTo>
                  <a:lnTo>
                    <a:pt x="537" y="136"/>
                  </a:lnTo>
                  <a:lnTo>
                    <a:pt x="499" y="167"/>
                  </a:lnTo>
                  <a:lnTo>
                    <a:pt x="446" y="199"/>
                  </a:lnTo>
                  <a:lnTo>
                    <a:pt x="393" y="207"/>
                  </a:lnTo>
                  <a:lnTo>
                    <a:pt x="378" y="207"/>
                  </a:lnTo>
                  <a:lnTo>
                    <a:pt x="371" y="199"/>
                  </a:lnTo>
                  <a:lnTo>
                    <a:pt x="371" y="191"/>
                  </a:lnTo>
                  <a:lnTo>
                    <a:pt x="409" y="120"/>
                  </a:lnTo>
                  <a:lnTo>
                    <a:pt x="469" y="72"/>
                  </a:lnTo>
                  <a:lnTo>
                    <a:pt x="552" y="32"/>
                  </a:lnTo>
                  <a:lnTo>
                    <a:pt x="628" y="8"/>
                  </a:lnTo>
                  <a:lnTo>
                    <a:pt x="7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1935" y="4031"/>
              <a:ext cx="711" cy="1089"/>
            </a:xfrm>
            <a:custGeom>
              <a:avLst/>
              <a:gdLst/>
              <a:ahLst/>
              <a:cxnLst>
                <a:cxn ang="0">
                  <a:pos x="356" y="39"/>
                </a:cxn>
                <a:cxn ang="0">
                  <a:pos x="303" y="47"/>
                </a:cxn>
                <a:cxn ang="0">
                  <a:pos x="250" y="71"/>
                </a:cxn>
                <a:cxn ang="0">
                  <a:pos x="196" y="119"/>
                </a:cxn>
                <a:cxn ang="0">
                  <a:pos x="166" y="198"/>
                </a:cxn>
                <a:cxn ang="0">
                  <a:pos x="151" y="294"/>
                </a:cxn>
                <a:cxn ang="0">
                  <a:pos x="143" y="405"/>
                </a:cxn>
                <a:cxn ang="0">
                  <a:pos x="143" y="644"/>
                </a:cxn>
                <a:cxn ang="0">
                  <a:pos x="151" y="763"/>
                </a:cxn>
                <a:cxn ang="0">
                  <a:pos x="166" y="866"/>
                </a:cxn>
                <a:cxn ang="0">
                  <a:pos x="196" y="954"/>
                </a:cxn>
                <a:cxn ang="0">
                  <a:pos x="250" y="1001"/>
                </a:cxn>
                <a:cxn ang="0">
                  <a:pos x="303" y="1033"/>
                </a:cxn>
                <a:cxn ang="0">
                  <a:pos x="356" y="1041"/>
                </a:cxn>
                <a:cxn ang="0">
                  <a:pos x="356" y="1033"/>
                </a:cxn>
                <a:cxn ang="0">
                  <a:pos x="393" y="1025"/>
                </a:cxn>
                <a:cxn ang="0">
                  <a:pos x="439" y="1009"/>
                </a:cxn>
                <a:cxn ang="0">
                  <a:pos x="484" y="985"/>
                </a:cxn>
                <a:cxn ang="0">
                  <a:pos x="530" y="930"/>
                </a:cxn>
                <a:cxn ang="0">
                  <a:pos x="552" y="858"/>
                </a:cxn>
                <a:cxn ang="0">
                  <a:pos x="575" y="699"/>
                </a:cxn>
                <a:cxn ang="0">
                  <a:pos x="575" y="524"/>
                </a:cxn>
                <a:cxn ang="0">
                  <a:pos x="568" y="333"/>
                </a:cxn>
                <a:cxn ang="0">
                  <a:pos x="545" y="182"/>
                </a:cxn>
                <a:cxn ang="0">
                  <a:pos x="499" y="103"/>
                </a:cxn>
                <a:cxn ang="0">
                  <a:pos x="431" y="55"/>
                </a:cxn>
                <a:cxn ang="0">
                  <a:pos x="356" y="39"/>
                </a:cxn>
                <a:cxn ang="0">
                  <a:pos x="356" y="0"/>
                </a:cxn>
                <a:cxn ang="0">
                  <a:pos x="469" y="15"/>
                </a:cxn>
                <a:cxn ang="0">
                  <a:pos x="560" y="71"/>
                </a:cxn>
                <a:cxn ang="0">
                  <a:pos x="621" y="135"/>
                </a:cxn>
                <a:cxn ang="0">
                  <a:pos x="674" y="254"/>
                </a:cxn>
                <a:cxn ang="0">
                  <a:pos x="704" y="389"/>
                </a:cxn>
                <a:cxn ang="0">
                  <a:pos x="711" y="548"/>
                </a:cxn>
                <a:cxn ang="0">
                  <a:pos x="711" y="596"/>
                </a:cxn>
                <a:cxn ang="0">
                  <a:pos x="696" y="739"/>
                </a:cxn>
                <a:cxn ang="0">
                  <a:pos x="681" y="826"/>
                </a:cxn>
                <a:cxn ang="0">
                  <a:pos x="651" y="906"/>
                </a:cxn>
                <a:cxn ang="0">
                  <a:pos x="605" y="978"/>
                </a:cxn>
                <a:cxn ang="0">
                  <a:pos x="545" y="1033"/>
                </a:cxn>
                <a:cxn ang="0">
                  <a:pos x="462" y="1073"/>
                </a:cxn>
                <a:cxn ang="0">
                  <a:pos x="356" y="1089"/>
                </a:cxn>
                <a:cxn ang="0">
                  <a:pos x="250" y="1073"/>
                </a:cxn>
                <a:cxn ang="0">
                  <a:pos x="166" y="1033"/>
                </a:cxn>
                <a:cxn ang="0">
                  <a:pos x="106" y="978"/>
                </a:cxn>
                <a:cxn ang="0">
                  <a:pos x="60" y="906"/>
                </a:cxn>
                <a:cxn ang="0">
                  <a:pos x="30" y="826"/>
                </a:cxn>
                <a:cxn ang="0">
                  <a:pos x="15" y="739"/>
                </a:cxn>
                <a:cxn ang="0">
                  <a:pos x="0" y="596"/>
                </a:cxn>
                <a:cxn ang="0">
                  <a:pos x="0" y="500"/>
                </a:cxn>
                <a:cxn ang="0">
                  <a:pos x="7" y="437"/>
                </a:cxn>
                <a:cxn ang="0">
                  <a:pos x="15" y="357"/>
                </a:cxn>
                <a:cxn ang="0">
                  <a:pos x="30" y="270"/>
                </a:cxn>
                <a:cxn ang="0">
                  <a:pos x="60" y="190"/>
                </a:cxn>
                <a:cxn ang="0">
                  <a:pos x="106" y="119"/>
                </a:cxn>
                <a:cxn ang="0">
                  <a:pos x="166" y="55"/>
                </a:cxn>
                <a:cxn ang="0">
                  <a:pos x="250" y="15"/>
                </a:cxn>
                <a:cxn ang="0">
                  <a:pos x="356" y="0"/>
                </a:cxn>
              </a:cxnLst>
              <a:rect l="0" t="0" r="r" b="b"/>
              <a:pathLst>
                <a:path w="711" h="1089">
                  <a:moveTo>
                    <a:pt x="356" y="39"/>
                  </a:moveTo>
                  <a:lnTo>
                    <a:pt x="303" y="47"/>
                  </a:lnTo>
                  <a:lnTo>
                    <a:pt x="250" y="71"/>
                  </a:lnTo>
                  <a:lnTo>
                    <a:pt x="196" y="119"/>
                  </a:lnTo>
                  <a:lnTo>
                    <a:pt x="166" y="198"/>
                  </a:lnTo>
                  <a:lnTo>
                    <a:pt x="151" y="294"/>
                  </a:lnTo>
                  <a:lnTo>
                    <a:pt x="143" y="405"/>
                  </a:lnTo>
                  <a:lnTo>
                    <a:pt x="143" y="644"/>
                  </a:lnTo>
                  <a:lnTo>
                    <a:pt x="151" y="763"/>
                  </a:lnTo>
                  <a:lnTo>
                    <a:pt x="166" y="866"/>
                  </a:lnTo>
                  <a:lnTo>
                    <a:pt x="196" y="954"/>
                  </a:lnTo>
                  <a:lnTo>
                    <a:pt x="250" y="1001"/>
                  </a:lnTo>
                  <a:lnTo>
                    <a:pt x="303" y="1033"/>
                  </a:lnTo>
                  <a:lnTo>
                    <a:pt x="356" y="1041"/>
                  </a:lnTo>
                  <a:lnTo>
                    <a:pt x="356" y="1033"/>
                  </a:lnTo>
                  <a:lnTo>
                    <a:pt x="393" y="1025"/>
                  </a:lnTo>
                  <a:lnTo>
                    <a:pt x="439" y="1009"/>
                  </a:lnTo>
                  <a:lnTo>
                    <a:pt x="484" y="985"/>
                  </a:lnTo>
                  <a:lnTo>
                    <a:pt x="530" y="930"/>
                  </a:lnTo>
                  <a:lnTo>
                    <a:pt x="552" y="858"/>
                  </a:lnTo>
                  <a:lnTo>
                    <a:pt x="575" y="699"/>
                  </a:lnTo>
                  <a:lnTo>
                    <a:pt x="575" y="524"/>
                  </a:lnTo>
                  <a:lnTo>
                    <a:pt x="568" y="333"/>
                  </a:lnTo>
                  <a:lnTo>
                    <a:pt x="545" y="182"/>
                  </a:lnTo>
                  <a:lnTo>
                    <a:pt x="499" y="103"/>
                  </a:lnTo>
                  <a:lnTo>
                    <a:pt x="431" y="55"/>
                  </a:lnTo>
                  <a:lnTo>
                    <a:pt x="356" y="39"/>
                  </a:lnTo>
                  <a:close/>
                  <a:moveTo>
                    <a:pt x="356" y="0"/>
                  </a:moveTo>
                  <a:lnTo>
                    <a:pt x="469" y="15"/>
                  </a:lnTo>
                  <a:lnTo>
                    <a:pt x="560" y="71"/>
                  </a:lnTo>
                  <a:lnTo>
                    <a:pt x="621" y="135"/>
                  </a:lnTo>
                  <a:lnTo>
                    <a:pt x="674" y="254"/>
                  </a:lnTo>
                  <a:lnTo>
                    <a:pt x="704" y="389"/>
                  </a:lnTo>
                  <a:lnTo>
                    <a:pt x="711" y="548"/>
                  </a:lnTo>
                  <a:lnTo>
                    <a:pt x="711" y="596"/>
                  </a:lnTo>
                  <a:lnTo>
                    <a:pt x="696" y="739"/>
                  </a:lnTo>
                  <a:lnTo>
                    <a:pt x="681" y="826"/>
                  </a:lnTo>
                  <a:lnTo>
                    <a:pt x="651" y="906"/>
                  </a:lnTo>
                  <a:lnTo>
                    <a:pt x="605" y="978"/>
                  </a:lnTo>
                  <a:lnTo>
                    <a:pt x="545" y="1033"/>
                  </a:lnTo>
                  <a:lnTo>
                    <a:pt x="462" y="1073"/>
                  </a:lnTo>
                  <a:lnTo>
                    <a:pt x="356" y="1089"/>
                  </a:lnTo>
                  <a:lnTo>
                    <a:pt x="250" y="1073"/>
                  </a:lnTo>
                  <a:lnTo>
                    <a:pt x="166" y="1033"/>
                  </a:lnTo>
                  <a:lnTo>
                    <a:pt x="106" y="978"/>
                  </a:lnTo>
                  <a:lnTo>
                    <a:pt x="60" y="906"/>
                  </a:lnTo>
                  <a:lnTo>
                    <a:pt x="30" y="826"/>
                  </a:lnTo>
                  <a:lnTo>
                    <a:pt x="15" y="739"/>
                  </a:lnTo>
                  <a:lnTo>
                    <a:pt x="0" y="596"/>
                  </a:lnTo>
                  <a:lnTo>
                    <a:pt x="0" y="500"/>
                  </a:lnTo>
                  <a:lnTo>
                    <a:pt x="7" y="437"/>
                  </a:lnTo>
                  <a:lnTo>
                    <a:pt x="15" y="357"/>
                  </a:lnTo>
                  <a:lnTo>
                    <a:pt x="30" y="270"/>
                  </a:lnTo>
                  <a:lnTo>
                    <a:pt x="60" y="190"/>
                  </a:lnTo>
                  <a:lnTo>
                    <a:pt x="106" y="119"/>
                  </a:lnTo>
                  <a:lnTo>
                    <a:pt x="166" y="55"/>
                  </a:lnTo>
                  <a:lnTo>
                    <a:pt x="250" y="15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 noEditPoints="1"/>
            </p:cNvSpPr>
            <p:nvPr/>
          </p:nvSpPr>
          <p:spPr bwMode="auto">
            <a:xfrm>
              <a:off x="3533" y="3935"/>
              <a:ext cx="1423" cy="525"/>
            </a:xfrm>
            <a:custGeom>
              <a:avLst/>
              <a:gdLst/>
              <a:ahLst/>
              <a:cxnLst>
                <a:cxn ang="0">
                  <a:pos x="37" y="437"/>
                </a:cxn>
                <a:cxn ang="0">
                  <a:pos x="1385" y="437"/>
                </a:cxn>
                <a:cxn ang="0">
                  <a:pos x="1416" y="453"/>
                </a:cxn>
                <a:cxn ang="0">
                  <a:pos x="1423" y="461"/>
                </a:cxn>
                <a:cxn ang="0">
                  <a:pos x="1423" y="501"/>
                </a:cxn>
                <a:cxn ang="0">
                  <a:pos x="1416" y="517"/>
                </a:cxn>
                <a:cxn ang="0">
                  <a:pos x="1401" y="517"/>
                </a:cxn>
                <a:cxn ang="0">
                  <a:pos x="1385" y="525"/>
                </a:cxn>
                <a:cxn ang="0">
                  <a:pos x="37" y="525"/>
                </a:cxn>
                <a:cxn ang="0">
                  <a:pos x="22" y="517"/>
                </a:cxn>
                <a:cxn ang="0">
                  <a:pos x="7" y="517"/>
                </a:cxn>
                <a:cxn ang="0">
                  <a:pos x="0" y="501"/>
                </a:cxn>
                <a:cxn ang="0">
                  <a:pos x="0" y="461"/>
                </a:cxn>
                <a:cxn ang="0">
                  <a:pos x="7" y="453"/>
                </a:cxn>
                <a:cxn ang="0">
                  <a:pos x="37" y="437"/>
                </a:cxn>
                <a:cxn ang="0">
                  <a:pos x="45" y="0"/>
                </a:cxn>
                <a:cxn ang="0">
                  <a:pos x="1385" y="0"/>
                </a:cxn>
                <a:cxn ang="0">
                  <a:pos x="1401" y="8"/>
                </a:cxn>
                <a:cxn ang="0">
                  <a:pos x="1416" y="8"/>
                </a:cxn>
                <a:cxn ang="0">
                  <a:pos x="1423" y="24"/>
                </a:cxn>
                <a:cxn ang="0">
                  <a:pos x="1423" y="56"/>
                </a:cxn>
                <a:cxn ang="0">
                  <a:pos x="1416" y="72"/>
                </a:cxn>
                <a:cxn ang="0">
                  <a:pos x="1401" y="80"/>
                </a:cxn>
                <a:cxn ang="0">
                  <a:pos x="1393" y="88"/>
                </a:cxn>
                <a:cxn ang="0">
                  <a:pos x="45" y="88"/>
                </a:cxn>
                <a:cxn ang="0">
                  <a:pos x="15" y="72"/>
                </a:cxn>
                <a:cxn ang="0">
                  <a:pos x="7" y="64"/>
                </a:cxn>
                <a:cxn ang="0">
                  <a:pos x="7" y="24"/>
                </a:cxn>
                <a:cxn ang="0">
                  <a:pos x="15" y="8"/>
                </a:cxn>
                <a:cxn ang="0">
                  <a:pos x="30" y="8"/>
                </a:cxn>
                <a:cxn ang="0">
                  <a:pos x="45" y="0"/>
                </a:cxn>
              </a:cxnLst>
              <a:rect l="0" t="0" r="r" b="b"/>
              <a:pathLst>
                <a:path w="1423" h="525">
                  <a:moveTo>
                    <a:pt x="37" y="437"/>
                  </a:moveTo>
                  <a:lnTo>
                    <a:pt x="1385" y="437"/>
                  </a:lnTo>
                  <a:lnTo>
                    <a:pt x="1416" y="453"/>
                  </a:lnTo>
                  <a:lnTo>
                    <a:pt x="1423" y="461"/>
                  </a:lnTo>
                  <a:lnTo>
                    <a:pt x="1423" y="501"/>
                  </a:lnTo>
                  <a:lnTo>
                    <a:pt x="1416" y="517"/>
                  </a:lnTo>
                  <a:lnTo>
                    <a:pt x="1401" y="517"/>
                  </a:lnTo>
                  <a:lnTo>
                    <a:pt x="1385" y="525"/>
                  </a:lnTo>
                  <a:lnTo>
                    <a:pt x="37" y="525"/>
                  </a:lnTo>
                  <a:lnTo>
                    <a:pt x="22" y="517"/>
                  </a:lnTo>
                  <a:lnTo>
                    <a:pt x="7" y="517"/>
                  </a:lnTo>
                  <a:lnTo>
                    <a:pt x="0" y="501"/>
                  </a:lnTo>
                  <a:lnTo>
                    <a:pt x="0" y="461"/>
                  </a:lnTo>
                  <a:lnTo>
                    <a:pt x="7" y="453"/>
                  </a:lnTo>
                  <a:lnTo>
                    <a:pt x="37" y="437"/>
                  </a:lnTo>
                  <a:close/>
                  <a:moveTo>
                    <a:pt x="45" y="0"/>
                  </a:moveTo>
                  <a:lnTo>
                    <a:pt x="1385" y="0"/>
                  </a:lnTo>
                  <a:lnTo>
                    <a:pt x="1401" y="8"/>
                  </a:lnTo>
                  <a:lnTo>
                    <a:pt x="1416" y="8"/>
                  </a:lnTo>
                  <a:lnTo>
                    <a:pt x="1423" y="24"/>
                  </a:lnTo>
                  <a:lnTo>
                    <a:pt x="1423" y="56"/>
                  </a:lnTo>
                  <a:lnTo>
                    <a:pt x="1416" y="72"/>
                  </a:lnTo>
                  <a:lnTo>
                    <a:pt x="1401" y="80"/>
                  </a:lnTo>
                  <a:lnTo>
                    <a:pt x="1393" y="88"/>
                  </a:lnTo>
                  <a:lnTo>
                    <a:pt x="45" y="88"/>
                  </a:lnTo>
                  <a:lnTo>
                    <a:pt x="15" y="72"/>
                  </a:lnTo>
                  <a:lnTo>
                    <a:pt x="7" y="64"/>
                  </a:lnTo>
                  <a:lnTo>
                    <a:pt x="7" y="24"/>
                  </a:lnTo>
                  <a:lnTo>
                    <a:pt x="15" y="8"/>
                  </a:lnTo>
                  <a:lnTo>
                    <a:pt x="30" y="8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5759" y="3204"/>
              <a:ext cx="477" cy="1550"/>
            </a:xfrm>
            <a:custGeom>
              <a:avLst/>
              <a:gdLst/>
              <a:ahLst/>
              <a:cxnLst>
                <a:cxn ang="0">
                  <a:pos x="311" y="0"/>
                </a:cxn>
                <a:cxn ang="0">
                  <a:pos x="311" y="1383"/>
                </a:cxn>
                <a:cxn ang="0">
                  <a:pos x="318" y="1439"/>
                </a:cxn>
                <a:cxn ang="0">
                  <a:pos x="341" y="1471"/>
                </a:cxn>
                <a:cxn ang="0">
                  <a:pos x="394" y="1478"/>
                </a:cxn>
                <a:cxn ang="0">
                  <a:pos x="477" y="1478"/>
                </a:cxn>
                <a:cxn ang="0">
                  <a:pos x="477" y="1550"/>
                </a:cxn>
                <a:cxn ang="0">
                  <a:pos x="394" y="1542"/>
                </a:cxn>
                <a:cxn ang="0">
                  <a:pos x="167" y="1542"/>
                </a:cxn>
                <a:cxn ang="0">
                  <a:pos x="83" y="1550"/>
                </a:cxn>
                <a:cxn ang="0">
                  <a:pos x="0" y="1550"/>
                </a:cxn>
                <a:cxn ang="0">
                  <a:pos x="0" y="1478"/>
                </a:cxn>
                <a:cxn ang="0">
                  <a:pos x="83" y="1478"/>
                </a:cxn>
                <a:cxn ang="0">
                  <a:pos x="136" y="1471"/>
                </a:cxn>
                <a:cxn ang="0">
                  <a:pos x="159" y="1439"/>
                </a:cxn>
                <a:cxn ang="0">
                  <a:pos x="167" y="1383"/>
                </a:cxn>
                <a:cxn ang="0">
                  <a:pos x="167" y="214"/>
                </a:cxn>
                <a:cxn ang="0">
                  <a:pos x="159" y="151"/>
                </a:cxn>
                <a:cxn ang="0">
                  <a:pos x="136" y="111"/>
                </a:cxn>
                <a:cxn ang="0">
                  <a:pos x="91" y="95"/>
                </a:cxn>
                <a:cxn ang="0">
                  <a:pos x="0" y="87"/>
                </a:cxn>
                <a:cxn ang="0">
                  <a:pos x="0" y="23"/>
                </a:cxn>
                <a:cxn ang="0">
                  <a:pos x="311" y="0"/>
                </a:cxn>
              </a:cxnLst>
              <a:rect l="0" t="0" r="r" b="b"/>
              <a:pathLst>
                <a:path w="477" h="1550">
                  <a:moveTo>
                    <a:pt x="311" y="0"/>
                  </a:moveTo>
                  <a:lnTo>
                    <a:pt x="311" y="1383"/>
                  </a:lnTo>
                  <a:lnTo>
                    <a:pt x="318" y="1439"/>
                  </a:lnTo>
                  <a:lnTo>
                    <a:pt x="341" y="1471"/>
                  </a:lnTo>
                  <a:lnTo>
                    <a:pt x="394" y="1478"/>
                  </a:lnTo>
                  <a:lnTo>
                    <a:pt x="477" y="1478"/>
                  </a:lnTo>
                  <a:lnTo>
                    <a:pt x="477" y="1550"/>
                  </a:lnTo>
                  <a:lnTo>
                    <a:pt x="394" y="1542"/>
                  </a:lnTo>
                  <a:lnTo>
                    <a:pt x="167" y="1542"/>
                  </a:lnTo>
                  <a:lnTo>
                    <a:pt x="83" y="1550"/>
                  </a:lnTo>
                  <a:lnTo>
                    <a:pt x="0" y="1550"/>
                  </a:lnTo>
                  <a:lnTo>
                    <a:pt x="0" y="1478"/>
                  </a:lnTo>
                  <a:lnTo>
                    <a:pt x="83" y="1478"/>
                  </a:lnTo>
                  <a:lnTo>
                    <a:pt x="136" y="1471"/>
                  </a:lnTo>
                  <a:lnTo>
                    <a:pt x="159" y="1439"/>
                  </a:lnTo>
                  <a:lnTo>
                    <a:pt x="167" y="1383"/>
                  </a:lnTo>
                  <a:lnTo>
                    <a:pt x="167" y="214"/>
                  </a:lnTo>
                  <a:lnTo>
                    <a:pt x="159" y="151"/>
                  </a:lnTo>
                  <a:lnTo>
                    <a:pt x="136" y="111"/>
                  </a:lnTo>
                  <a:lnTo>
                    <a:pt x="91" y="95"/>
                  </a:lnTo>
                  <a:lnTo>
                    <a:pt x="0" y="87"/>
                  </a:lnTo>
                  <a:lnTo>
                    <a:pt x="0" y="23"/>
                  </a:lnTo>
                  <a:lnTo>
                    <a:pt x="3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 noEditPoints="1"/>
            </p:cNvSpPr>
            <p:nvPr/>
          </p:nvSpPr>
          <p:spPr bwMode="auto">
            <a:xfrm>
              <a:off x="6350" y="3251"/>
              <a:ext cx="454" cy="1511"/>
            </a:xfrm>
            <a:custGeom>
              <a:avLst/>
              <a:gdLst/>
              <a:ahLst/>
              <a:cxnLst>
                <a:cxn ang="0">
                  <a:pos x="303" y="517"/>
                </a:cxn>
                <a:cxn ang="0">
                  <a:pos x="303" y="1400"/>
                </a:cxn>
                <a:cxn ang="0">
                  <a:pos x="325" y="1424"/>
                </a:cxn>
                <a:cxn ang="0">
                  <a:pos x="371" y="1439"/>
                </a:cxn>
                <a:cxn ang="0">
                  <a:pos x="454" y="1439"/>
                </a:cxn>
                <a:cxn ang="0">
                  <a:pos x="454" y="1511"/>
                </a:cxn>
                <a:cxn ang="0">
                  <a:pos x="348" y="1503"/>
                </a:cxn>
                <a:cxn ang="0">
                  <a:pos x="166" y="1503"/>
                </a:cxn>
                <a:cxn ang="0">
                  <a:pos x="76" y="1511"/>
                </a:cxn>
                <a:cxn ang="0">
                  <a:pos x="0" y="1511"/>
                </a:cxn>
                <a:cxn ang="0">
                  <a:pos x="0" y="1439"/>
                </a:cxn>
                <a:cxn ang="0">
                  <a:pos x="83" y="1439"/>
                </a:cxn>
                <a:cxn ang="0">
                  <a:pos x="136" y="1431"/>
                </a:cxn>
                <a:cxn ang="0">
                  <a:pos x="159" y="1400"/>
                </a:cxn>
                <a:cxn ang="0">
                  <a:pos x="166" y="1344"/>
                </a:cxn>
                <a:cxn ang="0">
                  <a:pos x="166" y="740"/>
                </a:cxn>
                <a:cxn ang="0">
                  <a:pos x="159" y="676"/>
                </a:cxn>
                <a:cxn ang="0">
                  <a:pos x="136" y="636"/>
                </a:cxn>
                <a:cxn ang="0">
                  <a:pos x="91" y="621"/>
                </a:cxn>
                <a:cxn ang="0">
                  <a:pos x="7" y="613"/>
                </a:cxn>
                <a:cxn ang="0">
                  <a:pos x="7" y="541"/>
                </a:cxn>
                <a:cxn ang="0">
                  <a:pos x="310" y="517"/>
                </a:cxn>
                <a:cxn ang="0">
                  <a:pos x="303" y="517"/>
                </a:cxn>
                <a:cxn ang="0">
                  <a:pos x="204" y="0"/>
                </a:cxn>
                <a:cxn ang="0">
                  <a:pos x="235" y="0"/>
                </a:cxn>
                <a:cxn ang="0">
                  <a:pos x="280" y="32"/>
                </a:cxn>
                <a:cxn ang="0">
                  <a:pos x="303" y="56"/>
                </a:cxn>
                <a:cxn ang="0">
                  <a:pos x="318" y="120"/>
                </a:cxn>
                <a:cxn ang="0">
                  <a:pos x="303" y="183"/>
                </a:cxn>
                <a:cxn ang="0">
                  <a:pos x="280" y="207"/>
                </a:cxn>
                <a:cxn ang="0">
                  <a:pos x="235" y="239"/>
                </a:cxn>
                <a:cxn ang="0">
                  <a:pos x="204" y="239"/>
                </a:cxn>
                <a:cxn ang="0">
                  <a:pos x="144" y="223"/>
                </a:cxn>
                <a:cxn ang="0">
                  <a:pos x="121" y="199"/>
                </a:cxn>
                <a:cxn ang="0">
                  <a:pos x="91" y="151"/>
                </a:cxn>
                <a:cxn ang="0">
                  <a:pos x="91" y="88"/>
                </a:cxn>
                <a:cxn ang="0">
                  <a:pos x="121" y="40"/>
                </a:cxn>
                <a:cxn ang="0">
                  <a:pos x="144" y="16"/>
                </a:cxn>
                <a:cxn ang="0">
                  <a:pos x="204" y="0"/>
                </a:cxn>
              </a:cxnLst>
              <a:rect l="0" t="0" r="r" b="b"/>
              <a:pathLst>
                <a:path w="454" h="1511">
                  <a:moveTo>
                    <a:pt x="303" y="517"/>
                  </a:moveTo>
                  <a:lnTo>
                    <a:pt x="303" y="1400"/>
                  </a:lnTo>
                  <a:lnTo>
                    <a:pt x="325" y="1424"/>
                  </a:lnTo>
                  <a:lnTo>
                    <a:pt x="371" y="1439"/>
                  </a:lnTo>
                  <a:lnTo>
                    <a:pt x="454" y="1439"/>
                  </a:lnTo>
                  <a:lnTo>
                    <a:pt x="454" y="1511"/>
                  </a:lnTo>
                  <a:lnTo>
                    <a:pt x="348" y="1503"/>
                  </a:lnTo>
                  <a:lnTo>
                    <a:pt x="166" y="1503"/>
                  </a:lnTo>
                  <a:lnTo>
                    <a:pt x="76" y="1511"/>
                  </a:lnTo>
                  <a:lnTo>
                    <a:pt x="0" y="1511"/>
                  </a:lnTo>
                  <a:lnTo>
                    <a:pt x="0" y="1439"/>
                  </a:lnTo>
                  <a:lnTo>
                    <a:pt x="83" y="1439"/>
                  </a:lnTo>
                  <a:lnTo>
                    <a:pt x="136" y="1431"/>
                  </a:lnTo>
                  <a:lnTo>
                    <a:pt x="159" y="1400"/>
                  </a:lnTo>
                  <a:lnTo>
                    <a:pt x="166" y="1344"/>
                  </a:lnTo>
                  <a:lnTo>
                    <a:pt x="166" y="740"/>
                  </a:lnTo>
                  <a:lnTo>
                    <a:pt x="159" y="676"/>
                  </a:lnTo>
                  <a:lnTo>
                    <a:pt x="136" y="636"/>
                  </a:lnTo>
                  <a:lnTo>
                    <a:pt x="91" y="621"/>
                  </a:lnTo>
                  <a:lnTo>
                    <a:pt x="7" y="613"/>
                  </a:lnTo>
                  <a:lnTo>
                    <a:pt x="7" y="541"/>
                  </a:lnTo>
                  <a:lnTo>
                    <a:pt x="310" y="517"/>
                  </a:lnTo>
                  <a:lnTo>
                    <a:pt x="303" y="517"/>
                  </a:lnTo>
                  <a:close/>
                  <a:moveTo>
                    <a:pt x="204" y="0"/>
                  </a:moveTo>
                  <a:lnTo>
                    <a:pt x="235" y="0"/>
                  </a:lnTo>
                  <a:lnTo>
                    <a:pt x="280" y="32"/>
                  </a:lnTo>
                  <a:lnTo>
                    <a:pt x="303" y="56"/>
                  </a:lnTo>
                  <a:lnTo>
                    <a:pt x="318" y="120"/>
                  </a:lnTo>
                  <a:lnTo>
                    <a:pt x="303" y="183"/>
                  </a:lnTo>
                  <a:lnTo>
                    <a:pt x="280" y="207"/>
                  </a:lnTo>
                  <a:lnTo>
                    <a:pt x="235" y="239"/>
                  </a:lnTo>
                  <a:lnTo>
                    <a:pt x="204" y="239"/>
                  </a:lnTo>
                  <a:lnTo>
                    <a:pt x="144" y="223"/>
                  </a:lnTo>
                  <a:lnTo>
                    <a:pt x="121" y="199"/>
                  </a:lnTo>
                  <a:lnTo>
                    <a:pt x="91" y="151"/>
                  </a:lnTo>
                  <a:lnTo>
                    <a:pt x="91" y="88"/>
                  </a:lnTo>
                  <a:lnTo>
                    <a:pt x="121" y="40"/>
                  </a:lnTo>
                  <a:lnTo>
                    <a:pt x="144" y="16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940" y="3776"/>
              <a:ext cx="1682" cy="994"/>
            </a:xfrm>
            <a:custGeom>
              <a:avLst/>
              <a:gdLst/>
              <a:ahLst/>
              <a:cxnLst>
                <a:cxn ang="0">
                  <a:pos x="303" y="239"/>
                </a:cxn>
                <a:cxn ang="0">
                  <a:pos x="425" y="64"/>
                </a:cxn>
                <a:cxn ang="0">
                  <a:pos x="621" y="0"/>
                </a:cxn>
                <a:cxn ang="0">
                  <a:pos x="735" y="16"/>
                </a:cxn>
                <a:cxn ang="0">
                  <a:pos x="841" y="80"/>
                </a:cxn>
                <a:cxn ang="0">
                  <a:pos x="909" y="223"/>
                </a:cxn>
                <a:cxn ang="0">
                  <a:pos x="985" y="103"/>
                </a:cxn>
                <a:cxn ang="0">
                  <a:pos x="1121" y="16"/>
                </a:cxn>
                <a:cxn ang="0">
                  <a:pos x="1303" y="8"/>
                </a:cxn>
                <a:cxn ang="0">
                  <a:pos x="1417" y="56"/>
                </a:cxn>
                <a:cxn ang="0">
                  <a:pos x="1485" y="151"/>
                </a:cxn>
                <a:cxn ang="0">
                  <a:pos x="1515" y="310"/>
                </a:cxn>
                <a:cxn ang="0">
                  <a:pos x="1523" y="899"/>
                </a:cxn>
                <a:cxn ang="0">
                  <a:pos x="1606" y="922"/>
                </a:cxn>
                <a:cxn ang="0">
                  <a:pos x="1682" y="994"/>
                </a:cxn>
                <a:cxn ang="0">
                  <a:pos x="1364" y="986"/>
                </a:cxn>
                <a:cxn ang="0">
                  <a:pos x="1197" y="994"/>
                </a:cxn>
                <a:cxn ang="0">
                  <a:pos x="1280" y="922"/>
                </a:cxn>
                <a:cxn ang="0">
                  <a:pos x="1356" y="883"/>
                </a:cxn>
                <a:cxn ang="0">
                  <a:pos x="1364" y="223"/>
                </a:cxn>
                <a:cxn ang="0">
                  <a:pos x="1318" y="96"/>
                </a:cxn>
                <a:cxn ang="0">
                  <a:pos x="1205" y="48"/>
                </a:cxn>
                <a:cxn ang="0">
                  <a:pos x="1046" y="103"/>
                </a:cxn>
                <a:cxn ang="0">
                  <a:pos x="932" y="278"/>
                </a:cxn>
                <a:cxn ang="0">
                  <a:pos x="917" y="819"/>
                </a:cxn>
                <a:cxn ang="0">
                  <a:pos x="947" y="906"/>
                </a:cxn>
                <a:cxn ang="0">
                  <a:pos x="1083" y="914"/>
                </a:cxn>
                <a:cxn ang="0">
                  <a:pos x="1000" y="978"/>
                </a:cxn>
                <a:cxn ang="0">
                  <a:pos x="682" y="986"/>
                </a:cxn>
                <a:cxn ang="0">
                  <a:pos x="599" y="914"/>
                </a:cxn>
                <a:cxn ang="0">
                  <a:pos x="735" y="906"/>
                </a:cxn>
                <a:cxn ang="0">
                  <a:pos x="765" y="819"/>
                </a:cxn>
                <a:cxn ang="0">
                  <a:pos x="750" y="143"/>
                </a:cxn>
                <a:cxn ang="0">
                  <a:pos x="674" y="56"/>
                </a:cxn>
                <a:cxn ang="0">
                  <a:pos x="523" y="56"/>
                </a:cxn>
                <a:cxn ang="0">
                  <a:pos x="379" y="175"/>
                </a:cxn>
                <a:cxn ang="0">
                  <a:pos x="319" y="398"/>
                </a:cxn>
                <a:cxn ang="0">
                  <a:pos x="326" y="867"/>
                </a:cxn>
                <a:cxn ang="0">
                  <a:pos x="402" y="906"/>
                </a:cxn>
                <a:cxn ang="0">
                  <a:pos x="485" y="978"/>
                </a:cxn>
                <a:cxn ang="0">
                  <a:pos x="167" y="970"/>
                </a:cxn>
                <a:cxn ang="0">
                  <a:pos x="0" y="978"/>
                </a:cxn>
                <a:cxn ang="0">
                  <a:pos x="84" y="906"/>
                </a:cxn>
                <a:cxn ang="0">
                  <a:pos x="160" y="867"/>
                </a:cxn>
                <a:cxn ang="0">
                  <a:pos x="167" y="223"/>
                </a:cxn>
                <a:cxn ang="0">
                  <a:pos x="137" y="119"/>
                </a:cxn>
                <a:cxn ang="0">
                  <a:pos x="0" y="96"/>
                </a:cxn>
                <a:cxn ang="0">
                  <a:pos x="303" y="0"/>
                </a:cxn>
              </a:cxnLst>
              <a:rect l="0" t="0" r="r" b="b"/>
              <a:pathLst>
                <a:path w="1682" h="994">
                  <a:moveTo>
                    <a:pt x="303" y="0"/>
                  </a:moveTo>
                  <a:lnTo>
                    <a:pt x="303" y="239"/>
                  </a:lnTo>
                  <a:lnTo>
                    <a:pt x="356" y="143"/>
                  </a:lnTo>
                  <a:lnTo>
                    <a:pt x="425" y="64"/>
                  </a:lnTo>
                  <a:lnTo>
                    <a:pt x="515" y="16"/>
                  </a:lnTo>
                  <a:lnTo>
                    <a:pt x="621" y="0"/>
                  </a:lnTo>
                  <a:lnTo>
                    <a:pt x="674" y="0"/>
                  </a:lnTo>
                  <a:lnTo>
                    <a:pt x="735" y="16"/>
                  </a:lnTo>
                  <a:lnTo>
                    <a:pt x="788" y="40"/>
                  </a:lnTo>
                  <a:lnTo>
                    <a:pt x="841" y="80"/>
                  </a:lnTo>
                  <a:lnTo>
                    <a:pt x="887" y="143"/>
                  </a:lnTo>
                  <a:lnTo>
                    <a:pt x="909" y="223"/>
                  </a:lnTo>
                  <a:lnTo>
                    <a:pt x="940" y="167"/>
                  </a:lnTo>
                  <a:lnTo>
                    <a:pt x="985" y="103"/>
                  </a:lnTo>
                  <a:lnTo>
                    <a:pt x="1046" y="56"/>
                  </a:lnTo>
                  <a:lnTo>
                    <a:pt x="1121" y="16"/>
                  </a:lnTo>
                  <a:lnTo>
                    <a:pt x="1220" y="0"/>
                  </a:lnTo>
                  <a:lnTo>
                    <a:pt x="1303" y="8"/>
                  </a:lnTo>
                  <a:lnTo>
                    <a:pt x="1371" y="32"/>
                  </a:lnTo>
                  <a:lnTo>
                    <a:pt x="1417" y="56"/>
                  </a:lnTo>
                  <a:lnTo>
                    <a:pt x="1447" y="88"/>
                  </a:lnTo>
                  <a:lnTo>
                    <a:pt x="1485" y="151"/>
                  </a:lnTo>
                  <a:lnTo>
                    <a:pt x="1508" y="215"/>
                  </a:lnTo>
                  <a:lnTo>
                    <a:pt x="1515" y="310"/>
                  </a:lnTo>
                  <a:lnTo>
                    <a:pt x="1515" y="859"/>
                  </a:lnTo>
                  <a:lnTo>
                    <a:pt x="1523" y="899"/>
                  </a:lnTo>
                  <a:lnTo>
                    <a:pt x="1553" y="914"/>
                  </a:lnTo>
                  <a:lnTo>
                    <a:pt x="1606" y="922"/>
                  </a:lnTo>
                  <a:lnTo>
                    <a:pt x="1682" y="922"/>
                  </a:lnTo>
                  <a:lnTo>
                    <a:pt x="1682" y="994"/>
                  </a:lnTo>
                  <a:lnTo>
                    <a:pt x="1598" y="986"/>
                  </a:lnTo>
                  <a:lnTo>
                    <a:pt x="1364" y="986"/>
                  </a:lnTo>
                  <a:lnTo>
                    <a:pt x="1280" y="994"/>
                  </a:lnTo>
                  <a:lnTo>
                    <a:pt x="1197" y="994"/>
                  </a:lnTo>
                  <a:lnTo>
                    <a:pt x="1197" y="922"/>
                  </a:lnTo>
                  <a:lnTo>
                    <a:pt x="1280" y="922"/>
                  </a:lnTo>
                  <a:lnTo>
                    <a:pt x="1333" y="914"/>
                  </a:lnTo>
                  <a:lnTo>
                    <a:pt x="1356" y="883"/>
                  </a:lnTo>
                  <a:lnTo>
                    <a:pt x="1364" y="827"/>
                  </a:lnTo>
                  <a:lnTo>
                    <a:pt x="1364" y="223"/>
                  </a:lnTo>
                  <a:lnTo>
                    <a:pt x="1349" y="151"/>
                  </a:lnTo>
                  <a:lnTo>
                    <a:pt x="1318" y="96"/>
                  </a:lnTo>
                  <a:lnTo>
                    <a:pt x="1273" y="64"/>
                  </a:lnTo>
                  <a:lnTo>
                    <a:pt x="1205" y="48"/>
                  </a:lnTo>
                  <a:lnTo>
                    <a:pt x="1121" y="64"/>
                  </a:lnTo>
                  <a:lnTo>
                    <a:pt x="1046" y="103"/>
                  </a:lnTo>
                  <a:lnTo>
                    <a:pt x="977" y="183"/>
                  </a:lnTo>
                  <a:lnTo>
                    <a:pt x="932" y="278"/>
                  </a:lnTo>
                  <a:lnTo>
                    <a:pt x="917" y="406"/>
                  </a:lnTo>
                  <a:lnTo>
                    <a:pt x="917" y="819"/>
                  </a:lnTo>
                  <a:lnTo>
                    <a:pt x="924" y="875"/>
                  </a:lnTo>
                  <a:lnTo>
                    <a:pt x="947" y="906"/>
                  </a:lnTo>
                  <a:lnTo>
                    <a:pt x="1000" y="914"/>
                  </a:lnTo>
                  <a:lnTo>
                    <a:pt x="1083" y="914"/>
                  </a:lnTo>
                  <a:lnTo>
                    <a:pt x="1083" y="986"/>
                  </a:lnTo>
                  <a:lnTo>
                    <a:pt x="1000" y="978"/>
                  </a:lnTo>
                  <a:lnTo>
                    <a:pt x="765" y="978"/>
                  </a:lnTo>
                  <a:lnTo>
                    <a:pt x="682" y="986"/>
                  </a:lnTo>
                  <a:lnTo>
                    <a:pt x="599" y="986"/>
                  </a:lnTo>
                  <a:lnTo>
                    <a:pt x="599" y="914"/>
                  </a:lnTo>
                  <a:lnTo>
                    <a:pt x="682" y="914"/>
                  </a:lnTo>
                  <a:lnTo>
                    <a:pt x="735" y="906"/>
                  </a:lnTo>
                  <a:lnTo>
                    <a:pt x="758" y="875"/>
                  </a:lnTo>
                  <a:lnTo>
                    <a:pt x="765" y="819"/>
                  </a:lnTo>
                  <a:lnTo>
                    <a:pt x="765" y="215"/>
                  </a:lnTo>
                  <a:lnTo>
                    <a:pt x="750" y="143"/>
                  </a:lnTo>
                  <a:lnTo>
                    <a:pt x="720" y="88"/>
                  </a:lnTo>
                  <a:lnTo>
                    <a:pt x="674" y="56"/>
                  </a:lnTo>
                  <a:lnTo>
                    <a:pt x="606" y="40"/>
                  </a:lnTo>
                  <a:lnTo>
                    <a:pt x="523" y="56"/>
                  </a:lnTo>
                  <a:lnTo>
                    <a:pt x="447" y="96"/>
                  </a:lnTo>
                  <a:lnTo>
                    <a:pt x="379" y="175"/>
                  </a:lnTo>
                  <a:lnTo>
                    <a:pt x="334" y="270"/>
                  </a:lnTo>
                  <a:lnTo>
                    <a:pt x="319" y="398"/>
                  </a:lnTo>
                  <a:lnTo>
                    <a:pt x="319" y="811"/>
                  </a:lnTo>
                  <a:lnTo>
                    <a:pt x="326" y="867"/>
                  </a:lnTo>
                  <a:lnTo>
                    <a:pt x="349" y="899"/>
                  </a:lnTo>
                  <a:lnTo>
                    <a:pt x="402" y="906"/>
                  </a:lnTo>
                  <a:lnTo>
                    <a:pt x="485" y="906"/>
                  </a:lnTo>
                  <a:lnTo>
                    <a:pt x="485" y="978"/>
                  </a:lnTo>
                  <a:lnTo>
                    <a:pt x="402" y="970"/>
                  </a:lnTo>
                  <a:lnTo>
                    <a:pt x="167" y="970"/>
                  </a:lnTo>
                  <a:lnTo>
                    <a:pt x="84" y="978"/>
                  </a:lnTo>
                  <a:lnTo>
                    <a:pt x="0" y="978"/>
                  </a:lnTo>
                  <a:lnTo>
                    <a:pt x="0" y="906"/>
                  </a:lnTo>
                  <a:lnTo>
                    <a:pt x="84" y="906"/>
                  </a:lnTo>
                  <a:lnTo>
                    <a:pt x="137" y="899"/>
                  </a:lnTo>
                  <a:lnTo>
                    <a:pt x="160" y="867"/>
                  </a:lnTo>
                  <a:lnTo>
                    <a:pt x="167" y="811"/>
                  </a:lnTo>
                  <a:lnTo>
                    <a:pt x="167" y="223"/>
                  </a:lnTo>
                  <a:lnTo>
                    <a:pt x="160" y="159"/>
                  </a:lnTo>
                  <a:lnTo>
                    <a:pt x="137" y="119"/>
                  </a:lnTo>
                  <a:lnTo>
                    <a:pt x="91" y="103"/>
                  </a:lnTo>
                  <a:lnTo>
                    <a:pt x="0" y="96"/>
                  </a:lnTo>
                  <a:lnTo>
                    <a:pt x="0" y="24"/>
                  </a:lnTo>
                  <a:lnTo>
                    <a:pt x="3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0773" y="2583"/>
              <a:ext cx="1113" cy="1129"/>
            </a:xfrm>
            <a:custGeom>
              <a:avLst/>
              <a:gdLst/>
              <a:ahLst/>
              <a:cxnLst>
                <a:cxn ang="0">
                  <a:pos x="461" y="0"/>
                </a:cxn>
                <a:cxn ang="0">
                  <a:pos x="469" y="40"/>
                </a:cxn>
                <a:cxn ang="0">
                  <a:pos x="446" y="56"/>
                </a:cxn>
                <a:cxn ang="0">
                  <a:pos x="318" y="64"/>
                </a:cxn>
                <a:cxn ang="0">
                  <a:pos x="287" y="120"/>
                </a:cxn>
                <a:cxn ang="0">
                  <a:pos x="128" y="756"/>
                </a:cxn>
                <a:cxn ang="0">
                  <a:pos x="121" y="843"/>
                </a:cxn>
                <a:cxn ang="0">
                  <a:pos x="166" y="986"/>
                </a:cxn>
                <a:cxn ang="0">
                  <a:pos x="272" y="1050"/>
                </a:cxn>
                <a:cxn ang="0">
                  <a:pos x="408" y="1050"/>
                </a:cxn>
                <a:cxn ang="0">
                  <a:pos x="583" y="963"/>
                </a:cxn>
                <a:cxn ang="0">
                  <a:pos x="719" y="772"/>
                </a:cxn>
                <a:cxn ang="0">
                  <a:pos x="749" y="668"/>
                </a:cxn>
                <a:cxn ang="0">
                  <a:pos x="795" y="477"/>
                </a:cxn>
                <a:cxn ang="0">
                  <a:pos x="840" y="279"/>
                </a:cxn>
                <a:cxn ang="0">
                  <a:pos x="870" y="144"/>
                </a:cxn>
                <a:cxn ang="0">
                  <a:pos x="855" y="80"/>
                </a:cxn>
                <a:cxn ang="0">
                  <a:pos x="810" y="56"/>
                </a:cxn>
                <a:cxn ang="0">
                  <a:pos x="757" y="48"/>
                </a:cxn>
                <a:cxn ang="0">
                  <a:pos x="742" y="16"/>
                </a:cxn>
                <a:cxn ang="0">
                  <a:pos x="848" y="0"/>
                </a:cxn>
                <a:cxn ang="0">
                  <a:pos x="1090" y="0"/>
                </a:cxn>
                <a:cxn ang="0">
                  <a:pos x="1113" y="16"/>
                </a:cxn>
                <a:cxn ang="0">
                  <a:pos x="1098" y="56"/>
                </a:cxn>
                <a:cxn ang="0">
                  <a:pos x="1007" y="72"/>
                </a:cxn>
                <a:cxn ang="0">
                  <a:pos x="939" y="128"/>
                </a:cxn>
                <a:cxn ang="0">
                  <a:pos x="931" y="191"/>
                </a:cxn>
                <a:cxn ang="0">
                  <a:pos x="749" y="867"/>
                </a:cxn>
                <a:cxn ang="0">
                  <a:pos x="575" y="1058"/>
                </a:cxn>
                <a:cxn ang="0">
                  <a:pos x="333" y="1129"/>
                </a:cxn>
                <a:cxn ang="0">
                  <a:pos x="136" y="1074"/>
                </a:cxn>
                <a:cxn ang="0">
                  <a:pos x="15" y="923"/>
                </a:cxn>
                <a:cxn ang="0">
                  <a:pos x="0" y="756"/>
                </a:cxn>
                <a:cxn ang="0">
                  <a:pos x="15" y="700"/>
                </a:cxn>
                <a:cxn ang="0">
                  <a:pos x="136" y="191"/>
                </a:cxn>
                <a:cxn ang="0">
                  <a:pos x="143" y="151"/>
                </a:cxn>
                <a:cxn ang="0">
                  <a:pos x="151" y="112"/>
                </a:cxn>
                <a:cxn ang="0">
                  <a:pos x="159" y="80"/>
                </a:cxn>
                <a:cxn ang="0">
                  <a:pos x="136" y="64"/>
                </a:cxn>
                <a:cxn ang="0">
                  <a:pos x="15" y="56"/>
                </a:cxn>
                <a:cxn ang="0">
                  <a:pos x="30" y="8"/>
                </a:cxn>
                <a:cxn ang="0">
                  <a:pos x="386" y="0"/>
                </a:cxn>
              </a:cxnLst>
              <a:rect l="0" t="0" r="r" b="b"/>
              <a:pathLst>
                <a:path w="1113" h="1129">
                  <a:moveTo>
                    <a:pt x="386" y="0"/>
                  </a:moveTo>
                  <a:lnTo>
                    <a:pt x="461" y="0"/>
                  </a:lnTo>
                  <a:lnTo>
                    <a:pt x="469" y="8"/>
                  </a:lnTo>
                  <a:lnTo>
                    <a:pt x="469" y="40"/>
                  </a:lnTo>
                  <a:lnTo>
                    <a:pt x="461" y="48"/>
                  </a:lnTo>
                  <a:lnTo>
                    <a:pt x="446" y="56"/>
                  </a:lnTo>
                  <a:lnTo>
                    <a:pt x="355" y="56"/>
                  </a:lnTo>
                  <a:lnTo>
                    <a:pt x="318" y="64"/>
                  </a:lnTo>
                  <a:lnTo>
                    <a:pt x="295" y="88"/>
                  </a:lnTo>
                  <a:lnTo>
                    <a:pt x="287" y="120"/>
                  </a:lnTo>
                  <a:lnTo>
                    <a:pt x="136" y="732"/>
                  </a:lnTo>
                  <a:lnTo>
                    <a:pt x="128" y="756"/>
                  </a:lnTo>
                  <a:lnTo>
                    <a:pt x="121" y="788"/>
                  </a:lnTo>
                  <a:lnTo>
                    <a:pt x="121" y="843"/>
                  </a:lnTo>
                  <a:lnTo>
                    <a:pt x="136" y="923"/>
                  </a:lnTo>
                  <a:lnTo>
                    <a:pt x="166" y="986"/>
                  </a:lnTo>
                  <a:lnTo>
                    <a:pt x="219" y="1026"/>
                  </a:lnTo>
                  <a:lnTo>
                    <a:pt x="272" y="1050"/>
                  </a:lnTo>
                  <a:lnTo>
                    <a:pt x="333" y="1058"/>
                  </a:lnTo>
                  <a:lnTo>
                    <a:pt x="408" y="1050"/>
                  </a:lnTo>
                  <a:lnTo>
                    <a:pt x="499" y="1018"/>
                  </a:lnTo>
                  <a:lnTo>
                    <a:pt x="583" y="963"/>
                  </a:lnTo>
                  <a:lnTo>
                    <a:pt x="658" y="883"/>
                  </a:lnTo>
                  <a:lnTo>
                    <a:pt x="719" y="772"/>
                  </a:lnTo>
                  <a:lnTo>
                    <a:pt x="727" y="732"/>
                  </a:lnTo>
                  <a:lnTo>
                    <a:pt x="749" y="668"/>
                  </a:lnTo>
                  <a:lnTo>
                    <a:pt x="764" y="581"/>
                  </a:lnTo>
                  <a:lnTo>
                    <a:pt x="795" y="477"/>
                  </a:lnTo>
                  <a:lnTo>
                    <a:pt x="817" y="374"/>
                  </a:lnTo>
                  <a:lnTo>
                    <a:pt x="840" y="279"/>
                  </a:lnTo>
                  <a:lnTo>
                    <a:pt x="855" y="199"/>
                  </a:lnTo>
                  <a:lnTo>
                    <a:pt x="870" y="144"/>
                  </a:lnTo>
                  <a:lnTo>
                    <a:pt x="870" y="96"/>
                  </a:lnTo>
                  <a:lnTo>
                    <a:pt x="855" y="80"/>
                  </a:lnTo>
                  <a:lnTo>
                    <a:pt x="833" y="64"/>
                  </a:lnTo>
                  <a:lnTo>
                    <a:pt x="810" y="56"/>
                  </a:lnTo>
                  <a:lnTo>
                    <a:pt x="764" y="56"/>
                  </a:lnTo>
                  <a:lnTo>
                    <a:pt x="757" y="48"/>
                  </a:lnTo>
                  <a:lnTo>
                    <a:pt x="742" y="40"/>
                  </a:lnTo>
                  <a:lnTo>
                    <a:pt x="742" y="16"/>
                  </a:lnTo>
                  <a:lnTo>
                    <a:pt x="757" y="0"/>
                  </a:lnTo>
                  <a:lnTo>
                    <a:pt x="848" y="0"/>
                  </a:lnTo>
                  <a:lnTo>
                    <a:pt x="931" y="8"/>
                  </a:lnTo>
                  <a:lnTo>
                    <a:pt x="1090" y="0"/>
                  </a:lnTo>
                  <a:lnTo>
                    <a:pt x="1098" y="0"/>
                  </a:lnTo>
                  <a:lnTo>
                    <a:pt x="1113" y="16"/>
                  </a:lnTo>
                  <a:lnTo>
                    <a:pt x="1113" y="40"/>
                  </a:lnTo>
                  <a:lnTo>
                    <a:pt x="1098" y="56"/>
                  </a:lnTo>
                  <a:lnTo>
                    <a:pt x="1082" y="56"/>
                  </a:lnTo>
                  <a:lnTo>
                    <a:pt x="1007" y="72"/>
                  </a:lnTo>
                  <a:lnTo>
                    <a:pt x="961" y="96"/>
                  </a:lnTo>
                  <a:lnTo>
                    <a:pt x="939" y="128"/>
                  </a:lnTo>
                  <a:lnTo>
                    <a:pt x="923" y="175"/>
                  </a:lnTo>
                  <a:lnTo>
                    <a:pt x="931" y="191"/>
                  </a:lnTo>
                  <a:lnTo>
                    <a:pt x="795" y="748"/>
                  </a:lnTo>
                  <a:lnTo>
                    <a:pt x="749" y="867"/>
                  </a:lnTo>
                  <a:lnTo>
                    <a:pt x="674" y="970"/>
                  </a:lnTo>
                  <a:lnTo>
                    <a:pt x="575" y="1058"/>
                  </a:lnTo>
                  <a:lnTo>
                    <a:pt x="461" y="1114"/>
                  </a:lnTo>
                  <a:lnTo>
                    <a:pt x="333" y="1129"/>
                  </a:lnTo>
                  <a:lnTo>
                    <a:pt x="227" y="1114"/>
                  </a:lnTo>
                  <a:lnTo>
                    <a:pt x="136" y="1074"/>
                  </a:lnTo>
                  <a:lnTo>
                    <a:pt x="68" y="1010"/>
                  </a:lnTo>
                  <a:lnTo>
                    <a:pt x="15" y="923"/>
                  </a:lnTo>
                  <a:lnTo>
                    <a:pt x="0" y="811"/>
                  </a:lnTo>
                  <a:lnTo>
                    <a:pt x="0" y="756"/>
                  </a:lnTo>
                  <a:lnTo>
                    <a:pt x="7" y="732"/>
                  </a:lnTo>
                  <a:lnTo>
                    <a:pt x="15" y="700"/>
                  </a:lnTo>
                  <a:lnTo>
                    <a:pt x="106" y="334"/>
                  </a:lnTo>
                  <a:lnTo>
                    <a:pt x="136" y="191"/>
                  </a:lnTo>
                  <a:lnTo>
                    <a:pt x="143" y="175"/>
                  </a:lnTo>
                  <a:lnTo>
                    <a:pt x="143" y="151"/>
                  </a:lnTo>
                  <a:lnTo>
                    <a:pt x="151" y="128"/>
                  </a:lnTo>
                  <a:lnTo>
                    <a:pt x="151" y="112"/>
                  </a:lnTo>
                  <a:lnTo>
                    <a:pt x="159" y="96"/>
                  </a:lnTo>
                  <a:lnTo>
                    <a:pt x="159" y="80"/>
                  </a:lnTo>
                  <a:lnTo>
                    <a:pt x="151" y="72"/>
                  </a:lnTo>
                  <a:lnTo>
                    <a:pt x="136" y="64"/>
                  </a:lnTo>
                  <a:lnTo>
                    <a:pt x="22" y="64"/>
                  </a:lnTo>
                  <a:lnTo>
                    <a:pt x="15" y="56"/>
                  </a:lnTo>
                  <a:lnTo>
                    <a:pt x="15" y="24"/>
                  </a:lnTo>
                  <a:lnTo>
                    <a:pt x="30" y="8"/>
                  </a:lnTo>
                  <a:lnTo>
                    <a:pt x="310" y="8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2121" y="2480"/>
              <a:ext cx="393" cy="1590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363" y="8"/>
                </a:cxn>
                <a:cxn ang="0">
                  <a:pos x="386" y="8"/>
                </a:cxn>
                <a:cxn ang="0">
                  <a:pos x="393" y="16"/>
                </a:cxn>
                <a:cxn ang="0">
                  <a:pos x="393" y="40"/>
                </a:cxn>
                <a:cxn ang="0">
                  <a:pos x="386" y="40"/>
                </a:cxn>
                <a:cxn ang="0">
                  <a:pos x="333" y="103"/>
                </a:cxn>
                <a:cxn ang="0">
                  <a:pos x="280" y="175"/>
                </a:cxn>
                <a:cxn ang="0">
                  <a:pos x="227" y="254"/>
                </a:cxn>
                <a:cxn ang="0">
                  <a:pos x="181" y="366"/>
                </a:cxn>
                <a:cxn ang="0">
                  <a:pos x="143" y="485"/>
                </a:cxn>
                <a:cxn ang="0">
                  <a:pos x="113" y="636"/>
                </a:cxn>
                <a:cxn ang="0">
                  <a:pos x="106" y="803"/>
                </a:cxn>
                <a:cxn ang="0">
                  <a:pos x="113" y="970"/>
                </a:cxn>
                <a:cxn ang="0">
                  <a:pos x="143" y="1137"/>
                </a:cxn>
                <a:cxn ang="0">
                  <a:pos x="196" y="1288"/>
                </a:cxn>
                <a:cxn ang="0">
                  <a:pos x="272" y="1423"/>
                </a:cxn>
                <a:cxn ang="0">
                  <a:pos x="378" y="1551"/>
                </a:cxn>
                <a:cxn ang="0">
                  <a:pos x="393" y="1566"/>
                </a:cxn>
                <a:cxn ang="0">
                  <a:pos x="393" y="1582"/>
                </a:cxn>
                <a:cxn ang="0">
                  <a:pos x="386" y="1590"/>
                </a:cxn>
                <a:cxn ang="0">
                  <a:pos x="363" y="1590"/>
                </a:cxn>
                <a:cxn ang="0">
                  <a:pos x="249" y="1487"/>
                </a:cxn>
                <a:cxn ang="0">
                  <a:pos x="159" y="1376"/>
                </a:cxn>
                <a:cxn ang="0">
                  <a:pos x="90" y="1256"/>
                </a:cxn>
                <a:cxn ang="0">
                  <a:pos x="45" y="1129"/>
                </a:cxn>
                <a:cxn ang="0">
                  <a:pos x="22" y="1010"/>
                </a:cxn>
                <a:cxn ang="0">
                  <a:pos x="7" y="899"/>
                </a:cxn>
                <a:cxn ang="0">
                  <a:pos x="0" y="795"/>
                </a:cxn>
                <a:cxn ang="0">
                  <a:pos x="7" y="668"/>
                </a:cxn>
                <a:cxn ang="0">
                  <a:pos x="30" y="525"/>
                </a:cxn>
                <a:cxn ang="0">
                  <a:pos x="75" y="382"/>
                </a:cxn>
                <a:cxn ang="0">
                  <a:pos x="143" y="247"/>
                </a:cxn>
                <a:cxn ang="0">
                  <a:pos x="234" y="119"/>
                </a:cxn>
                <a:cxn ang="0">
                  <a:pos x="363" y="0"/>
                </a:cxn>
              </a:cxnLst>
              <a:rect l="0" t="0" r="r" b="b"/>
              <a:pathLst>
                <a:path w="393" h="1590">
                  <a:moveTo>
                    <a:pt x="363" y="0"/>
                  </a:moveTo>
                  <a:lnTo>
                    <a:pt x="363" y="8"/>
                  </a:lnTo>
                  <a:lnTo>
                    <a:pt x="386" y="8"/>
                  </a:lnTo>
                  <a:lnTo>
                    <a:pt x="393" y="16"/>
                  </a:lnTo>
                  <a:lnTo>
                    <a:pt x="393" y="40"/>
                  </a:lnTo>
                  <a:lnTo>
                    <a:pt x="386" y="40"/>
                  </a:lnTo>
                  <a:lnTo>
                    <a:pt x="333" y="103"/>
                  </a:lnTo>
                  <a:lnTo>
                    <a:pt x="280" y="175"/>
                  </a:lnTo>
                  <a:lnTo>
                    <a:pt x="227" y="254"/>
                  </a:lnTo>
                  <a:lnTo>
                    <a:pt x="181" y="366"/>
                  </a:lnTo>
                  <a:lnTo>
                    <a:pt x="143" y="485"/>
                  </a:lnTo>
                  <a:lnTo>
                    <a:pt x="113" y="636"/>
                  </a:lnTo>
                  <a:lnTo>
                    <a:pt x="106" y="803"/>
                  </a:lnTo>
                  <a:lnTo>
                    <a:pt x="113" y="970"/>
                  </a:lnTo>
                  <a:lnTo>
                    <a:pt x="143" y="1137"/>
                  </a:lnTo>
                  <a:lnTo>
                    <a:pt x="196" y="1288"/>
                  </a:lnTo>
                  <a:lnTo>
                    <a:pt x="272" y="1423"/>
                  </a:lnTo>
                  <a:lnTo>
                    <a:pt x="378" y="1551"/>
                  </a:lnTo>
                  <a:lnTo>
                    <a:pt x="393" y="1566"/>
                  </a:lnTo>
                  <a:lnTo>
                    <a:pt x="393" y="1582"/>
                  </a:lnTo>
                  <a:lnTo>
                    <a:pt x="386" y="1590"/>
                  </a:lnTo>
                  <a:lnTo>
                    <a:pt x="363" y="1590"/>
                  </a:lnTo>
                  <a:lnTo>
                    <a:pt x="249" y="1487"/>
                  </a:lnTo>
                  <a:lnTo>
                    <a:pt x="159" y="1376"/>
                  </a:lnTo>
                  <a:lnTo>
                    <a:pt x="90" y="1256"/>
                  </a:lnTo>
                  <a:lnTo>
                    <a:pt x="45" y="1129"/>
                  </a:lnTo>
                  <a:lnTo>
                    <a:pt x="22" y="1010"/>
                  </a:lnTo>
                  <a:lnTo>
                    <a:pt x="7" y="899"/>
                  </a:lnTo>
                  <a:lnTo>
                    <a:pt x="0" y="795"/>
                  </a:lnTo>
                  <a:lnTo>
                    <a:pt x="7" y="668"/>
                  </a:lnTo>
                  <a:lnTo>
                    <a:pt x="30" y="525"/>
                  </a:lnTo>
                  <a:lnTo>
                    <a:pt x="75" y="382"/>
                  </a:lnTo>
                  <a:lnTo>
                    <a:pt x="143" y="247"/>
                  </a:lnTo>
                  <a:lnTo>
                    <a:pt x="234" y="119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2688" y="2973"/>
              <a:ext cx="932" cy="724"/>
            </a:xfrm>
            <a:custGeom>
              <a:avLst/>
              <a:gdLst/>
              <a:ahLst/>
              <a:cxnLst>
                <a:cxn ang="0">
                  <a:pos x="228" y="8"/>
                </a:cxn>
                <a:cxn ang="0">
                  <a:pos x="311" y="72"/>
                </a:cxn>
                <a:cxn ang="0">
                  <a:pos x="379" y="95"/>
                </a:cxn>
                <a:cxn ang="0">
                  <a:pos x="508" y="16"/>
                </a:cxn>
                <a:cxn ang="0">
                  <a:pos x="644" y="0"/>
                </a:cxn>
                <a:cxn ang="0">
                  <a:pos x="743" y="48"/>
                </a:cxn>
                <a:cxn ang="0">
                  <a:pos x="788" y="183"/>
                </a:cxn>
                <a:cxn ang="0">
                  <a:pos x="765" y="318"/>
                </a:cxn>
                <a:cxn ang="0">
                  <a:pos x="720" y="453"/>
                </a:cxn>
                <a:cxn ang="0">
                  <a:pos x="690" y="549"/>
                </a:cxn>
                <a:cxn ang="0">
                  <a:pos x="674" y="636"/>
                </a:cxn>
                <a:cxn ang="0">
                  <a:pos x="697" y="676"/>
                </a:cxn>
                <a:cxn ang="0">
                  <a:pos x="773" y="652"/>
                </a:cxn>
                <a:cxn ang="0">
                  <a:pos x="871" y="485"/>
                </a:cxn>
                <a:cxn ang="0">
                  <a:pos x="879" y="469"/>
                </a:cxn>
                <a:cxn ang="0">
                  <a:pos x="917" y="461"/>
                </a:cxn>
                <a:cxn ang="0">
                  <a:pos x="932" y="485"/>
                </a:cxn>
                <a:cxn ang="0">
                  <a:pos x="879" y="612"/>
                </a:cxn>
                <a:cxn ang="0">
                  <a:pos x="781" y="708"/>
                </a:cxn>
                <a:cxn ang="0">
                  <a:pos x="659" y="716"/>
                </a:cxn>
                <a:cxn ang="0">
                  <a:pos x="584" y="644"/>
                </a:cxn>
                <a:cxn ang="0">
                  <a:pos x="568" y="565"/>
                </a:cxn>
                <a:cxn ang="0">
                  <a:pos x="591" y="501"/>
                </a:cxn>
                <a:cxn ang="0">
                  <a:pos x="652" y="342"/>
                </a:cxn>
                <a:cxn ang="0">
                  <a:pos x="682" y="159"/>
                </a:cxn>
                <a:cxn ang="0">
                  <a:pos x="667" y="87"/>
                </a:cxn>
                <a:cxn ang="0">
                  <a:pos x="621" y="48"/>
                </a:cxn>
                <a:cxn ang="0">
                  <a:pos x="515" y="64"/>
                </a:cxn>
                <a:cxn ang="0">
                  <a:pos x="402" y="151"/>
                </a:cxn>
                <a:cxn ang="0">
                  <a:pos x="334" y="246"/>
                </a:cxn>
                <a:cxn ang="0">
                  <a:pos x="296" y="374"/>
                </a:cxn>
                <a:cxn ang="0">
                  <a:pos x="273" y="445"/>
                </a:cxn>
                <a:cxn ang="0">
                  <a:pos x="250" y="549"/>
                </a:cxn>
                <a:cxn ang="0">
                  <a:pos x="235" y="612"/>
                </a:cxn>
                <a:cxn ang="0">
                  <a:pos x="220" y="668"/>
                </a:cxn>
                <a:cxn ang="0">
                  <a:pos x="190" y="708"/>
                </a:cxn>
                <a:cxn ang="0">
                  <a:pos x="137" y="716"/>
                </a:cxn>
                <a:cxn ang="0">
                  <a:pos x="99" y="684"/>
                </a:cxn>
                <a:cxn ang="0">
                  <a:pos x="107" y="636"/>
                </a:cxn>
                <a:cxn ang="0">
                  <a:pos x="114" y="604"/>
                </a:cxn>
                <a:cxn ang="0">
                  <a:pos x="167" y="406"/>
                </a:cxn>
                <a:cxn ang="0">
                  <a:pos x="220" y="191"/>
                </a:cxn>
                <a:cxn ang="0">
                  <a:pos x="228" y="103"/>
                </a:cxn>
                <a:cxn ang="0">
                  <a:pos x="213" y="64"/>
                </a:cxn>
                <a:cxn ang="0">
                  <a:pos x="175" y="48"/>
                </a:cxn>
                <a:cxn ang="0">
                  <a:pos x="107" y="95"/>
                </a:cxn>
                <a:cxn ang="0">
                  <a:pos x="61" y="223"/>
                </a:cxn>
                <a:cxn ang="0">
                  <a:pos x="53" y="262"/>
                </a:cxn>
                <a:cxn ang="0">
                  <a:pos x="16" y="270"/>
                </a:cxn>
                <a:cxn ang="0">
                  <a:pos x="0" y="246"/>
                </a:cxn>
                <a:cxn ang="0">
                  <a:pos x="16" y="191"/>
                </a:cxn>
                <a:cxn ang="0">
                  <a:pos x="53" y="87"/>
                </a:cxn>
                <a:cxn ang="0">
                  <a:pos x="122" y="16"/>
                </a:cxn>
              </a:cxnLst>
              <a:rect l="0" t="0" r="r" b="b"/>
              <a:pathLst>
                <a:path w="932" h="724">
                  <a:moveTo>
                    <a:pt x="175" y="0"/>
                  </a:moveTo>
                  <a:lnTo>
                    <a:pt x="228" y="8"/>
                  </a:lnTo>
                  <a:lnTo>
                    <a:pt x="273" y="32"/>
                  </a:lnTo>
                  <a:lnTo>
                    <a:pt x="311" y="72"/>
                  </a:lnTo>
                  <a:lnTo>
                    <a:pt x="334" y="143"/>
                  </a:lnTo>
                  <a:lnTo>
                    <a:pt x="379" y="95"/>
                  </a:lnTo>
                  <a:lnTo>
                    <a:pt x="432" y="48"/>
                  </a:lnTo>
                  <a:lnTo>
                    <a:pt x="508" y="16"/>
                  </a:lnTo>
                  <a:lnTo>
                    <a:pt x="591" y="0"/>
                  </a:lnTo>
                  <a:lnTo>
                    <a:pt x="644" y="0"/>
                  </a:lnTo>
                  <a:lnTo>
                    <a:pt x="690" y="16"/>
                  </a:lnTo>
                  <a:lnTo>
                    <a:pt x="743" y="48"/>
                  </a:lnTo>
                  <a:lnTo>
                    <a:pt x="773" y="103"/>
                  </a:lnTo>
                  <a:lnTo>
                    <a:pt x="788" y="183"/>
                  </a:lnTo>
                  <a:lnTo>
                    <a:pt x="781" y="246"/>
                  </a:lnTo>
                  <a:lnTo>
                    <a:pt x="765" y="318"/>
                  </a:lnTo>
                  <a:lnTo>
                    <a:pt x="743" y="390"/>
                  </a:lnTo>
                  <a:lnTo>
                    <a:pt x="720" y="453"/>
                  </a:lnTo>
                  <a:lnTo>
                    <a:pt x="705" y="493"/>
                  </a:lnTo>
                  <a:lnTo>
                    <a:pt x="690" y="549"/>
                  </a:lnTo>
                  <a:lnTo>
                    <a:pt x="674" y="588"/>
                  </a:lnTo>
                  <a:lnTo>
                    <a:pt x="674" y="636"/>
                  </a:lnTo>
                  <a:lnTo>
                    <a:pt x="690" y="668"/>
                  </a:lnTo>
                  <a:lnTo>
                    <a:pt x="697" y="676"/>
                  </a:lnTo>
                  <a:lnTo>
                    <a:pt x="712" y="676"/>
                  </a:lnTo>
                  <a:lnTo>
                    <a:pt x="773" y="652"/>
                  </a:lnTo>
                  <a:lnTo>
                    <a:pt x="826" y="588"/>
                  </a:lnTo>
                  <a:lnTo>
                    <a:pt x="871" y="485"/>
                  </a:lnTo>
                  <a:lnTo>
                    <a:pt x="879" y="477"/>
                  </a:lnTo>
                  <a:lnTo>
                    <a:pt x="879" y="469"/>
                  </a:lnTo>
                  <a:lnTo>
                    <a:pt x="887" y="461"/>
                  </a:lnTo>
                  <a:lnTo>
                    <a:pt x="917" y="461"/>
                  </a:lnTo>
                  <a:lnTo>
                    <a:pt x="932" y="477"/>
                  </a:lnTo>
                  <a:lnTo>
                    <a:pt x="932" y="485"/>
                  </a:lnTo>
                  <a:lnTo>
                    <a:pt x="909" y="557"/>
                  </a:lnTo>
                  <a:lnTo>
                    <a:pt x="879" y="612"/>
                  </a:lnTo>
                  <a:lnTo>
                    <a:pt x="834" y="668"/>
                  </a:lnTo>
                  <a:lnTo>
                    <a:pt x="781" y="708"/>
                  </a:lnTo>
                  <a:lnTo>
                    <a:pt x="712" y="724"/>
                  </a:lnTo>
                  <a:lnTo>
                    <a:pt x="659" y="716"/>
                  </a:lnTo>
                  <a:lnTo>
                    <a:pt x="614" y="692"/>
                  </a:lnTo>
                  <a:lnTo>
                    <a:pt x="584" y="644"/>
                  </a:lnTo>
                  <a:lnTo>
                    <a:pt x="568" y="588"/>
                  </a:lnTo>
                  <a:lnTo>
                    <a:pt x="568" y="565"/>
                  </a:lnTo>
                  <a:lnTo>
                    <a:pt x="576" y="549"/>
                  </a:lnTo>
                  <a:lnTo>
                    <a:pt x="591" y="501"/>
                  </a:lnTo>
                  <a:lnTo>
                    <a:pt x="621" y="429"/>
                  </a:lnTo>
                  <a:lnTo>
                    <a:pt x="652" y="342"/>
                  </a:lnTo>
                  <a:lnTo>
                    <a:pt x="674" y="246"/>
                  </a:lnTo>
                  <a:lnTo>
                    <a:pt x="682" y="159"/>
                  </a:lnTo>
                  <a:lnTo>
                    <a:pt x="682" y="119"/>
                  </a:lnTo>
                  <a:lnTo>
                    <a:pt x="667" y="87"/>
                  </a:lnTo>
                  <a:lnTo>
                    <a:pt x="637" y="56"/>
                  </a:lnTo>
                  <a:lnTo>
                    <a:pt x="621" y="48"/>
                  </a:lnTo>
                  <a:lnTo>
                    <a:pt x="591" y="48"/>
                  </a:lnTo>
                  <a:lnTo>
                    <a:pt x="515" y="64"/>
                  </a:lnTo>
                  <a:lnTo>
                    <a:pt x="455" y="95"/>
                  </a:lnTo>
                  <a:lnTo>
                    <a:pt x="402" y="151"/>
                  </a:lnTo>
                  <a:lnTo>
                    <a:pt x="364" y="199"/>
                  </a:lnTo>
                  <a:lnTo>
                    <a:pt x="334" y="246"/>
                  </a:lnTo>
                  <a:lnTo>
                    <a:pt x="303" y="342"/>
                  </a:lnTo>
                  <a:lnTo>
                    <a:pt x="296" y="374"/>
                  </a:lnTo>
                  <a:lnTo>
                    <a:pt x="281" y="413"/>
                  </a:lnTo>
                  <a:lnTo>
                    <a:pt x="273" y="445"/>
                  </a:lnTo>
                  <a:lnTo>
                    <a:pt x="266" y="493"/>
                  </a:lnTo>
                  <a:lnTo>
                    <a:pt x="250" y="549"/>
                  </a:lnTo>
                  <a:lnTo>
                    <a:pt x="243" y="588"/>
                  </a:lnTo>
                  <a:lnTo>
                    <a:pt x="235" y="612"/>
                  </a:lnTo>
                  <a:lnTo>
                    <a:pt x="228" y="644"/>
                  </a:lnTo>
                  <a:lnTo>
                    <a:pt x="220" y="668"/>
                  </a:lnTo>
                  <a:lnTo>
                    <a:pt x="213" y="684"/>
                  </a:lnTo>
                  <a:lnTo>
                    <a:pt x="190" y="708"/>
                  </a:lnTo>
                  <a:lnTo>
                    <a:pt x="175" y="716"/>
                  </a:lnTo>
                  <a:lnTo>
                    <a:pt x="137" y="716"/>
                  </a:lnTo>
                  <a:lnTo>
                    <a:pt x="122" y="708"/>
                  </a:lnTo>
                  <a:lnTo>
                    <a:pt x="99" y="684"/>
                  </a:lnTo>
                  <a:lnTo>
                    <a:pt x="99" y="652"/>
                  </a:lnTo>
                  <a:lnTo>
                    <a:pt x="107" y="636"/>
                  </a:lnTo>
                  <a:lnTo>
                    <a:pt x="107" y="620"/>
                  </a:lnTo>
                  <a:lnTo>
                    <a:pt x="114" y="604"/>
                  </a:lnTo>
                  <a:lnTo>
                    <a:pt x="122" y="612"/>
                  </a:lnTo>
                  <a:lnTo>
                    <a:pt x="167" y="406"/>
                  </a:lnTo>
                  <a:lnTo>
                    <a:pt x="197" y="262"/>
                  </a:lnTo>
                  <a:lnTo>
                    <a:pt x="220" y="191"/>
                  </a:lnTo>
                  <a:lnTo>
                    <a:pt x="228" y="127"/>
                  </a:lnTo>
                  <a:lnTo>
                    <a:pt x="228" y="103"/>
                  </a:lnTo>
                  <a:lnTo>
                    <a:pt x="220" y="80"/>
                  </a:lnTo>
                  <a:lnTo>
                    <a:pt x="213" y="64"/>
                  </a:lnTo>
                  <a:lnTo>
                    <a:pt x="197" y="48"/>
                  </a:lnTo>
                  <a:lnTo>
                    <a:pt x="175" y="48"/>
                  </a:lnTo>
                  <a:lnTo>
                    <a:pt x="137" y="64"/>
                  </a:lnTo>
                  <a:lnTo>
                    <a:pt x="107" y="95"/>
                  </a:lnTo>
                  <a:lnTo>
                    <a:pt x="76" y="151"/>
                  </a:lnTo>
                  <a:lnTo>
                    <a:pt x="61" y="223"/>
                  </a:lnTo>
                  <a:lnTo>
                    <a:pt x="53" y="246"/>
                  </a:lnTo>
                  <a:lnTo>
                    <a:pt x="53" y="262"/>
                  </a:lnTo>
                  <a:lnTo>
                    <a:pt x="46" y="270"/>
                  </a:lnTo>
                  <a:lnTo>
                    <a:pt x="16" y="270"/>
                  </a:lnTo>
                  <a:lnTo>
                    <a:pt x="0" y="254"/>
                  </a:lnTo>
                  <a:lnTo>
                    <a:pt x="0" y="246"/>
                  </a:lnTo>
                  <a:lnTo>
                    <a:pt x="8" y="231"/>
                  </a:lnTo>
                  <a:lnTo>
                    <a:pt x="16" y="191"/>
                  </a:lnTo>
                  <a:lnTo>
                    <a:pt x="31" y="135"/>
                  </a:lnTo>
                  <a:lnTo>
                    <a:pt x="53" y="87"/>
                  </a:lnTo>
                  <a:lnTo>
                    <a:pt x="84" y="48"/>
                  </a:lnTo>
                  <a:lnTo>
                    <a:pt x="122" y="16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779" y="2695"/>
              <a:ext cx="1113" cy="1177"/>
            </a:xfrm>
            <a:custGeom>
              <a:avLst/>
              <a:gdLst/>
              <a:ahLst/>
              <a:cxnLst>
                <a:cxn ang="0">
                  <a:pos x="545" y="0"/>
                </a:cxn>
                <a:cxn ang="0">
                  <a:pos x="576" y="0"/>
                </a:cxn>
                <a:cxn ang="0">
                  <a:pos x="591" y="8"/>
                </a:cxn>
                <a:cxn ang="0">
                  <a:pos x="591" y="24"/>
                </a:cxn>
                <a:cxn ang="0">
                  <a:pos x="598" y="39"/>
                </a:cxn>
                <a:cxn ang="0">
                  <a:pos x="598" y="548"/>
                </a:cxn>
                <a:cxn ang="0">
                  <a:pos x="1083" y="548"/>
                </a:cxn>
                <a:cxn ang="0">
                  <a:pos x="1098" y="556"/>
                </a:cxn>
                <a:cxn ang="0">
                  <a:pos x="1106" y="556"/>
                </a:cxn>
                <a:cxn ang="0">
                  <a:pos x="1113" y="572"/>
                </a:cxn>
                <a:cxn ang="0">
                  <a:pos x="1113" y="604"/>
                </a:cxn>
                <a:cxn ang="0">
                  <a:pos x="1106" y="612"/>
                </a:cxn>
                <a:cxn ang="0">
                  <a:pos x="1091" y="612"/>
                </a:cxn>
                <a:cxn ang="0">
                  <a:pos x="1083" y="620"/>
                </a:cxn>
                <a:cxn ang="0">
                  <a:pos x="598" y="620"/>
                </a:cxn>
                <a:cxn ang="0">
                  <a:pos x="591" y="628"/>
                </a:cxn>
                <a:cxn ang="0">
                  <a:pos x="591" y="1145"/>
                </a:cxn>
                <a:cxn ang="0">
                  <a:pos x="583" y="1153"/>
                </a:cxn>
                <a:cxn ang="0">
                  <a:pos x="583" y="1169"/>
                </a:cxn>
                <a:cxn ang="0">
                  <a:pos x="568" y="1177"/>
                </a:cxn>
                <a:cxn ang="0">
                  <a:pos x="538" y="1177"/>
                </a:cxn>
                <a:cxn ang="0">
                  <a:pos x="530" y="1169"/>
                </a:cxn>
                <a:cxn ang="0">
                  <a:pos x="530" y="1153"/>
                </a:cxn>
                <a:cxn ang="0">
                  <a:pos x="523" y="1137"/>
                </a:cxn>
                <a:cxn ang="0">
                  <a:pos x="523" y="628"/>
                </a:cxn>
                <a:cxn ang="0">
                  <a:pos x="30" y="628"/>
                </a:cxn>
                <a:cxn ang="0">
                  <a:pos x="15" y="620"/>
                </a:cxn>
                <a:cxn ang="0">
                  <a:pos x="8" y="620"/>
                </a:cxn>
                <a:cxn ang="0">
                  <a:pos x="0" y="604"/>
                </a:cxn>
                <a:cxn ang="0">
                  <a:pos x="0" y="572"/>
                </a:cxn>
                <a:cxn ang="0">
                  <a:pos x="8" y="556"/>
                </a:cxn>
                <a:cxn ang="0">
                  <a:pos x="15" y="556"/>
                </a:cxn>
                <a:cxn ang="0">
                  <a:pos x="30" y="548"/>
                </a:cxn>
                <a:cxn ang="0">
                  <a:pos x="523" y="548"/>
                </a:cxn>
                <a:cxn ang="0">
                  <a:pos x="523" y="39"/>
                </a:cxn>
                <a:cxn ang="0">
                  <a:pos x="530" y="24"/>
                </a:cxn>
                <a:cxn ang="0">
                  <a:pos x="530" y="8"/>
                </a:cxn>
                <a:cxn ang="0">
                  <a:pos x="545" y="0"/>
                </a:cxn>
              </a:cxnLst>
              <a:rect l="0" t="0" r="r" b="b"/>
              <a:pathLst>
                <a:path w="1113" h="1177">
                  <a:moveTo>
                    <a:pt x="545" y="0"/>
                  </a:moveTo>
                  <a:lnTo>
                    <a:pt x="576" y="0"/>
                  </a:lnTo>
                  <a:lnTo>
                    <a:pt x="591" y="8"/>
                  </a:lnTo>
                  <a:lnTo>
                    <a:pt x="591" y="24"/>
                  </a:lnTo>
                  <a:lnTo>
                    <a:pt x="598" y="39"/>
                  </a:lnTo>
                  <a:lnTo>
                    <a:pt x="598" y="548"/>
                  </a:lnTo>
                  <a:lnTo>
                    <a:pt x="1083" y="548"/>
                  </a:lnTo>
                  <a:lnTo>
                    <a:pt x="1098" y="556"/>
                  </a:lnTo>
                  <a:lnTo>
                    <a:pt x="1106" y="556"/>
                  </a:lnTo>
                  <a:lnTo>
                    <a:pt x="1113" y="572"/>
                  </a:lnTo>
                  <a:lnTo>
                    <a:pt x="1113" y="604"/>
                  </a:lnTo>
                  <a:lnTo>
                    <a:pt x="1106" y="612"/>
                  </a:lnTo>
                  <a:lnTo>
                    <a:pt x="1091" y="612"/>
                  </a:lnTo>
                  <a:lnTo>
                    <a:pt x="1083" y="620"/>
                  </a:lnTo>
                  <a:lnTo>
                    <a:pt x="598" y="620"/>
                  </a:lnTo>
                  <a:lnTo>
                    <a:pt x="591" y="628"/>
                  </a:lnTo>
                  <a:lnTo>
                    <a:pt x="591" y="1145"/>
                  </a:lnTo>
                  <a:lnTo>
                    <a:pt x="583" y="1153"/>
                  </a:lnTo>
                  <a:lnTo>
                    <a:pt x="583" y="1169"/>
                  </a:lnTo>
                  <a:lnTo>
                    <a:pt x="568" y="1177"/>
                  </a:lnTo>
                  <a:lnTo>
                    <a:pt x="538" y="1177"/>
                  </a:lnTo>
                  <a:lnTo>
                    <a:pt x="530" y="1169"/>
                  </a:lnTo>
                  <a:lnTo>
                    <a:pt x="530" y="1153"/>
                  </a:lnTo>
                  <a:lnTo>
                    <a:pt x="523" y="1137"/>
                  </a:lnTo>
                  <a:lnTo>
                    <a:pt x="523" y="628"/>
                  </a:lnTo>
                  <a:lnTo>
                    <a:pt x="30" y="628"/>
                  </a:lnTo>
                  <a:lnTo>
                    <a:pt x="15" y="620"/>
                  </a:lnTo>
                  <a:lnTo>
                    <a:pt x="8" y="620"/>
                  </a:lnTo>
                  <a:lnTo>
                    <a:pt x="0" y="604"/>
                  </a:lnTo>
                  <a:lnTo>
                    <a:pt x="0" y="572"/>
                  </a:lnTo>
                  <a:lnTo>
                    <a:pt x="8" y="556"/>
                  </a:lnTo>
                  <a:lnTo>
                    <a:pt x="15" y="556"/>
                  </a:lnTo>
                  <a:lnTo>
                    <a:pt x="30" y="548"/>
                  </a:lnTo>
                  <a:lnTo>
                    <a:pt x="523" y="548"/>
                  </a:lnTo>
                  <a:lnTo>
                    <a:pt x="523" y="39"/>
                  </a:lnTo>
                  <a:lnTo>
                    <a:pt x="530" y="24"/>
                  </a:lnTo>
                  <a:lnTo>
                    <a:pt x="530" y="8"/>
                  </a:lnTo>
                  <a:lnTo>
                    <a:pt x="5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5066" y="2989"/>
              <a:ext cx="1394" cy="723"/>
            </a:xfrm>
            <a:custGeom>
              <a:avLst/>
              <a:gdLst/>
              <a:ahLst/>
              <a:cxnLst>
                <a:cxn ang="0">
                  <a:pos x="273" y="32"/>
                </a:cxn>
                <a:cxn ang="0">
                  <a:pos x="379" y="95"/>
                </a:cxn>
                <a:cxn ang="0">
                  <a:pos x="591" y="0"/>
                </a:cxn>
                <a:cxn ang="0">
                  <a:pos x="735" y="48"/>
                </a:cxn>
                <a:cxn ang="0">
                  <a:pos x="834" y="103"/>
                </a:cxn>
                <a:cxn ang="0">
                  <a:pos x="1061" y="0"/>
                </a:cxn>
                <a:cxn ang="0">
                  <a:pos x="1205" y="40"/>
                </a:cxn>
                <a:cxn ang="0">
                  <a:pos x="1258" y="175"/>
                </a:cxn>
                <a:cxn ang="0">
                  <a:pos x="1197" y="429"/>
                </a:cxn>
                <a:cxn ang="0">
                  <a:pos x="1144" y="580"/>
                </a:cxn>
                <a:cxn ang="0">
                  <a:pos x="1167" y="668"/>
                </a:cxn>
                <a:cxn ang="0">
                  <a:pos x="1273" y="620"/>
                </a:cxn>
                <a:cxn ang="0">
                  <a:pos x="1348" y="469"/>
                </a:cxn>
                <a:cxn ang="0">
                  <a:pos x="1379" y="453"/>
                </a:cxn>
                <a:cxn ang="0">
                  <a:pos x="1371" y="549"/>
                </a:cxn>
                <a:cxn ang="0">
                  <a:pos x="1242" y="700"/>
                </a:cxn>
                <a:cxn ang="0">
                  <a:pos x="1076" y="684"/>
                </a:cxn>
                <a:cxn ang="0">
                  <a:pos x="1030" y="557"/>
                </a:cxn>
                <a:cxn ang="0">
                  <a:pos x="1083" y="421"/>
                </a:cxn>
                <a:cxn ang="0">
                  <a:pos x="1144" y="151"/>
                </a:cxn>
                <a:cxn ang="0">
                  <a:pos x="1121" y="64"/>
                </a:cxn>
                <a:cxn ang="0">
                  <a:pos x="1053" y="40"/>
                </a:cxn>
                <a:cxn ang="0">
                  <a:pos x="849" y="143"/>
                </a:cxn>
                <a:cxn ang="0">
                  <a:pos x="781" y="262"/>
                </a:cxn>
                <a:cxn ang="0">
                  <a:pos x="758" y="358"/>
                </a:cxn>
                <a:cxn ang="0">
                  <a:pos x="727" y="477"/>
                </a:cxn>
                <a:cxn ang="0">
                  <a:pos x="697" y="596"/>
                </a:cxn>
                <a:cxn ang="0">
                  <a:pos x="674" y="668"/>
                </a:cxn>
                <a:cxn ang="0">
                  <a:pos x="599" y="700"/>
                </a:cxn>
                <a:cxn ang="0">
                  <a:pos x="561" y="644"/>
                </a:cxn>
                <a:cxn ang="0">
                  <a:pos x="576" y="580"/>
                </a:cxn>
                <a:cxn ang="0">
                  <a:pos x="659" y="318"/>
                </a:cxn>
                <a:cxn ang="0">
                  <a:pos x="690" y="127"/>
                </a:cxn>
                <a:cxn ang="0">
                  <a:pos x="629" y="56"/>
                </a:cxn>
                <a:cxn ang="0">
                  <a:pos x="462" y="103"/>
                </a:cxn>
                <a:cxn ang="0">
                  <a:pos x="341" y="254"/>
                </a:cxn>
                <a:cxn ang="0">
                  <a:pos x="288" y="421"/>
                </a:cxn>
                <a:cxn ang="0">
                  <a:pos x="258" y="557"/>
                </a:cxn>
                <a:cxn ang="0">
                  <a:pos x="235" y="652"/>
                </a:cxn>
                <a:cxn ang="0">
                  <a:pos x="197" y="716"/>
                </a:cxn>
                <a:cxn ang="0">
                  <a:pos x="129" y="716"/>
                </a:cxn>
                <a:cxn ang="0">
                  <a:pos x="114" y="644"/>
                </a:cxn>
                <a:cxn ang="0">
                  <a:pos x="167" y="405"/>
                </a:cxn>
                <a:cxn ang="0">
                  <a:pos x="228" y="127"/>
                </a:cxn>
                <a:cxn ang="0">
                  <a:pos x="213" y="64"/>
                </a:cxn>
                <a:cxn ang="0">
                  <a:pos x="137" y="64"/>
                </a:cxn>
                <a:cxn ang="0">
                  <a:pos x="61" y="223"/>
                </a:cxn>
                <a:cxn ang="0">
                  <a:pos x="46" y="270"/>
                </a:cxn>
                <a:cxn ang="0">
                  <a:pos x="0" y="246"/>
                </a:cxn>
                <a:cxn ang="0">
                  <a:pos x="31" y="135"/>
                </a:cxn>
                <a:cxn ang="0">
                  <a:pos x="122" y="16"/>
                </a:cxn>
              </a:cxnLst>
              <a:rect l="0" t="0" r="r" b="b"/>
              <a:pathLst>
                <a:path w="1394" h="723">
                  <a:moveTo>
                    <a:pt x="175" y="0"/>
                  </a:moveTo>
                  <a:lnTo>
                    <a:pt x="228" y="8"/>
                  </a:lnTo>
                  <a:lnTo>
                    <a:pt x="273" y="32"/>
                  </a:lnTo>
                  <a:lnTo>
                    <a:pt x="311" y="71"/>
                  </a:lnTo>
                  <a:lnTo>
                    <a:pt x="334" y="143"/>
                  </a:lnTo>
                  <a:lnTo>
                    <a:pt x="379" y="95"/>
                  </a:lnTo>
                  <a:lnTo>
                    <a:pt x="432" y="48"/>
                  </a:lnTo>
                  <a:lnTo>
                    <a:pt x="508" y="16"/>
                  </a:lnTo>
                  <a:lnTo>
                    <a:pt x="591" y="0"/>
                  </a:lnTo>
                  <a:lnTo>
                    <a:pt x="637" y="0"/>
                  </a:lnTo>
                  <a:lnTo>
                    <a:pt x="690" y="16"/>
                  </a:lnTo>
                  <a:lnTo>
                    <a:pt x="735" y="48"/>
                  </a:lnTo>
                  <a:lnTo>
                    <a:pt x="765" y="87"/>
                  </a:lnTo>
                  <a:lnTo>
                    <a:pt x="788" y="159"/>
                  </a:lnTo>
                  <a:lnTo>
                    <a:pt x="834" y="103"/>
                  </a:lnTo>
                  <a:lnTo>
                    <a:pt x="894" y="56"/>
                  </a:lnTo>
                  <a:lnTo>
                    <a:pt x="970" y="16"/>
                  </a:lnTo>
                  <a:lnTo>
                    <a:pt x="1061" y="0"/>
                  </a:lnTo>
                  <a:lnTo>
                    <a:pt x="1121" y="8"/>
                  </a:lnTo>
                  <a:lnTo>
                    <a:pt x="1174" y="16"/>
                  </a:lnTo>
                  <a:lnTo>
                    <a:pt x="1205" y="40"/>
                  </a:lnTo>
                  <a:lnTo>
                    <a:pt x="1242" y="87"/>
                  </a:lnTo>
                  <a:lnTo>
                    <a:pt x="1258" y="135"/>
                  </a:lnTo>
                  <a:lnTo>
                    <a:pt x="1258" y="175"/>
                  </a:lnTo>
                  <a:lnTo>
                    <a:pt x="1250" y="254"/>
                  </a:lnTo>
                  <a:lnTo>
                    <a:pt x="1227" y="342"/>
                  </a:lnTo>
                  <a:lnTo>
                    <a:pt x="1197" y="429"/>
                  </a:lnTo>
                  <a:lnTo>
                    <a:pt x="1174" y="485"/>
                  </a:lnTo>
                  <a:lnTo>
                    <a:pt x="1159" y="541"/>
                  </a:lnTo>
                  <a:lnTo>
                    <a:pt x="1144" y="580"/>
                  </a:lnTo>
                  <a:lnTo>
                    <a:pt x="1144" y="628"/>
                  </a:lnTo>
                  <a:lnTo>
                    <a:pt x="1159" y="660"/>
                  </a:lnTo>
                  <a:lnTo>
                    <a:pt x="1167" y="668"/>
                  </a:lnTo>
                  <a:lnTo>
                    <a:pt x="1182" y="668"/>
                  </a:lnTo>
                  <a:lnTo>
                    <a:pt x="1227" y="652"/>
                  </a:lnTo>
                  <a:lnTo>
                    <a:pt x="1273" y="620"/>
                  </a:lnTo>
                  <a:lnTo>
                    <a:pt x="1311" y="557"/>
                  </a:lnTo>
                  <a:lnTo>
                    <a:pt x="1341" y="477"/>
                  </a:lnTo>
                  <a:lnTo>
                    <a:pt x="1348" y="469"/>
                  </a:lnTo>
                  <a:lnTo>
                    <a:pt x="1348" y="461"/>
                  </a:lnTo>
                  <a:lnTo>
                    <a:pt x="1356" y="453"/>
                  </a:lnTo>
                  <a:lnTo>
                    <a:pt x="1379" y="453"/>
                  </a:lnTo>
                  <a:lnTo>
                    <a:pt x="1394" y="469"/>
                  </a:lnTo>
                  <a:lnTo>
                    <a:pt x="1394" y="477"/>
                  </a:lnTo>
                  <a:lnTo>
                    <a:pt x="1371" y="549"/>
                  </a:lnTo>
                  <a:lnTo>
                    <a:pt x="1341" y="604"/>
                  </a:lnTo>
                  <a:lnTo>
                    <a:pt x="1295" y="660"/>
                  </a:lnTo>
                  <a:lnTo>
                    <a:pt x="1242" y="700"/>
                  </a:lnTo>
                  <a:lnTo>
                    <a:pt x="1174" y="716"/>
                  </a:lnTo>
                  <a:lnTo>
                    <a:pt x="1121" y="708"/>
                  </a:lnTo>
                  <a:lnTo>
                    <a:pt x="1076" y="684"/>
                  </a:lnTo>
                  <a:lnTo>
                    <a:pt x="1046" y="636"/>
                  </a:lnTo>
                  <a:lnTo>
                    <a:pt x="1030" y="580"/>
                  </a:lnTo>
                  <a:lnTo>
                    <a:pt x="1030" y="557"/>
                  </a:lnTo>
                  <a:lnTo>
                    <a:pt x="1038" y="541"/>
                  </a:lnTo>
                  <a:lnTo>
                    <a:pt x="1053" y="493"/>
                  </a:lnTo>
                  <a:lnTo>
                    <a:pt x="1083" y="421"/>
                  </a:lnTo>
                  <a:lnTo>
                    <a:pt x="1114" y="334"/>
                  </a:lnTo>
                  <a:lnTo>
                    <a:pt x="1136" y="238"/>
                  </a:lnTo>
                  <a:lnTo>
                    <a:pt x="1144" y="151"/>
                  </a:lnTo>
                  <a:lnTo>
                    <a:pt x="1144" y="119"/>
                  </a:lnTo>
                  <a:lnTo>
                    <a:pt x="1136" y="95"/>
                  </a:lnTo>
                  <a:lnTo>
                    <a:pt x="1121" y="64"/>
                  </a:lnTo>
                  <a:lnTo>
                    <a:pt x="1106" y="48"/>
                  </a:lnTo>
                  <a:lnTo>
                    <a:pt x="1083" y="40"/>
                  </a:lnTo>
                  <a:lnTo>
                    <a:pt x="1053" y="40"/>
                  </a:lnTo>
                  <a:lnTo>
                    <a:pt x="970" y="56"/>
                  </a:lnTo>
                  <a:lnTo>
                    <a:pt x="902" y="95"/>
                  </a:lnTo>
                  <a:lnTo>
                    <a:pt x="849" y="143"/>
                  </a:lnTo>
                  <a:lnTo>
                    <a:pt x="811" y="207"/>
                  </a:lnTo>
                  <a:lnTo>
                    <a:pt x="796" y="230"/>
                  </a:lnTo>
                  <a:lnTo>
                    <a:pt x="781" y="262"/>
                  </a:lnTo>
                  <a:lnTo>
                    <a:pt x="781" y="278"/>
                  </a:lnTo>
                  <a:lnTo>
                    <a:pt x="765" y="326"/>
                  </a:lnTo>
                  <a:lnTo>
                    <a:pt x="758" y="358"/>
                  </a:lnTo>
                  <a:lnTo>
                    <a:pt x="743" y="397"/>
                  </a:lnTo>
                  <a:lnTo>
                    <a:pt x="735" y="429"/>
                  </a:lnTo>
                  <a:lnTo>
                    <a:pt x="727" y="477"/>
                  </a:lnTo>
                  <a:lnTo>
                    <a:pt x="712" y="533"/>
                  </a:lnTo>
                  <a:lnTo>
                    <a:pt x="705" y="572"/>
                  </a:lnTo>
                  <a:lnTo>
                    <a:pt x="697" y="596"/>
                  </a:lnTo>
                  <a:lnTo>
                    <a:pt x="690" y="628"/>
                  </a:lnTo>
                  <a:lnTo>
                    <a:pt x="682" y="652"/>
                  </a:lnTo>
                  <a:lnTo>
                    <a:pt x="674" y="668"/>
                  </a:lnTo>
                  <a:lnTo>
                    <a:pt x="652" y="692"/>
                  </a:lnTo>
                  <a:lnTo>
                    <a:pt x="637" y="700"/>
                  </a:lnTo>
                  <a:lnTo>
                    <a:pt x="599" y="700"/>
                  </a:lnTo>
                  <a:lnTo>
                    <a:pt x="584" y="692"/>
                  </a:lnTo>
                  <a:lnTo>
                    <a:pt x="561" y="668"/>
                  </a:lnTo>
                  <a:lnTo>
                    <a:pt x="561" y="644"/>
                  </a:lnTo>
                  <a:lnTo>
                    <a:pt x="568" y="620"/>
                  </a:lnTo>
                  <a:lnTo>
                    <a:pt x="576" y="604"/>
                  </a:lnTo>
                  <a:lnTo>
                    <a:pt x="576" y="580"/>
                  </a:lnTo>
                  <a:lnTo>
                    <a:pt x="584" y="557"/>
                  </a:lnTo>
                  <a:lnTo>
                    <a:pt x="599" y="588"/>
                  </a:lnTo>
                  <a:lnTo>
                    <a:pt x="659" y="318"/>
                  </a:lnTo>
                  <a:lnTo>
                    <a:pt x="674" y="262"/>
                  </a:lnTo>
                  <a:lnTo>
                    <a:pt x="690" y="223"/>
                  </a:lnTo>
                  <a:lnTo>
                    <a:pt x="690" y="127"/>
                  </a:lnTo>
                  <a:lnTo>
                    <a:pt x="674" y="95"/>
                  </a:lnTo>
                  <a:lnTo>
                    <a:pt x="644" y="64"/>
                  </a:lnTo>
                  <a:lnTo>
                    <a:pt x="629" y="56"/>
                  </a:lnTo>
                  <a:lnTo>
                    <a:pt x="599" y="56"/>
                  </a:lnTo>
                  <a:lnTo>
                    <a:pt x="523" y="71"/>
                  </a:lnTo>
                  <a:lnTo>
                    <a:pt x="462" y="103"/>
                  </a:lnTo>
                  <a:lnTo>
                    <a:pt x="409" y="159"/>
                  </a:lnTo>
                  <a:lnTo>
                    <a:pt x="372" y="207"/>
                  </a:lnTo>
                  <a:lnTo>
                    <a:pt x="341" y="254"/>
                  </a:lnTo>
                  <a:lnTo>
                    <a:pt x="311" y="350"/>
                  </a:lnTo>
                  <a:lnTo>
                    <a:pt x="303" y="382"/>
                  </a:lnTo>
                  <a:lnTo>
                    <a:pt x="288" y="421"/>
                  </a:lnTo>
                  <a:lnTo>
                    <a:pt x="281" y="453"/>
                  </a:lnTo>
                  <a:lnTo>
                    <a:pt x="273" y="501"/>
                  </a:lnTo>
                  <a:lnTo>
                    <a:pt x="258" y="557"/>
                  </a:lnTo>
                  <a:lnTo>
                    <a:pt x="250" y="596"/>
                  </a:lnTo>
                  <a:lnTo>
                    <a:pt x="243" y="620"/>
                  </a:lnTo>
                  <a:lnTo>
                    <a:pt x="235" y="652"/>
                  </a:lnTo>
                  <a:lnTo>
                    <a:pt x="228" y="676"/>
                  </a:lnTo>
                  <a:lnTo>
                    <a:pt x="220" y="692"/>
                  </a:lnTo>
                  <a:lnTo>
                    <a:pt x="197" y="716"/>
                  </a:lnTo>
                  <a:lnTo>
                    <a:pt x="182" y="723"/>
                  </a:lnTo>
                  <a:lnTo>
                    <a:pt x="144" y="723"/>
                  </a:lnTo>
                  <a:lnTo>
                    <a:pt x="129" y="716"/>
                  </a:lnTo>
                  <a:lnTo>
                    <a:pt x="106" y="692"/>
                  </a:lnTo>
                  <a:lnTo>
                    <a:pt x="106" y="660"/>
                  </a:lnTo>
                  <a:lnTo>
                    <a:pt x="114" y="644"/>
                  </a:lnTo>
                  <a:lnTo>
                    <a:pt x="114" y="628"/>
                  </a:lnTo>
                  <a:lnTo>
                    <a:pt x="122" y="612"/>
                  </a:lnTo>
                  <a:lnTo>
                    <a:pt x="167" y="405"/>
                  </a:lnTo>
                  <a:lnTo>
                    <a:pt x="197" y="262"/>
                  </a:lnTo>
                  <a:lnTo>
                    <a:pt x="220" y="191"/>
                  </a:lnTo>
                  <a:lnTo>
                    <a:pt x="228" y="127"/>
                  </a:lnTo>
                  <a:lnTo>
                    <a:pt x="228" y="103"/>
                  </a:lnTo>
                  <a:lnTo>
                    <a:pt x="220" y="79"/>
                  </a:lnTo>
                  <a:lnTo>
                    <a:pt x="213" y="64"/>
                  </a:lnTo>
                  <a:lnTo>
                    <a:pt x="197" y="48"/>
                  </a:lnTo>
                  <a:lnTo>
                    <a:pt x="175" y="48"/>
                  </a:lnTo>
                  <a:lnTo>
                    <a:pt x="137" y="64"/>
                  </a:lnTo>
                  <a:lnTo>
                    <a:pt x="106" y="95"/>
                  </a:lnTo>
                  <a:lnTo>
                    <a:pt x="76" y="151"/>
                  </a:lnTo>
                  <a:lnTo>
                    <a:pt x="61" y="223"/>
                  </a:lnTo>
                  <a:lnTo>
                    <a:pt x="53" y="246"/>
                  </a:lnTo>
                  <a:lnTo>
                    <a:pt x="53" y="262"/>
                  </a:lnTo>
                  <a:lnTo>
                    <a:pt x="46" y="270"/>
                  </a:lnTo>
                  <a:lnTo>
                    <a:pt x="16" y="270"/>
                  </a:lnTo>
                  <a:lnTo>
                    <a:pt x="0" y="254"/>
                  </a:lnTo>
                  <a:lnTo>
                    <a:pt x="0" y="246"/>
                  </a:lnTo>
                  <a:lnTo>
                    <a:pt x="8" y="230"/>
                  </a:lnTo>
                  <a:lnTo>
                    <a:pt x="16" y="191"/>
                  </a:lnTo>
                  <a:lnTo>
                    <a:pt x="31" y="135"/>
                  </a:lnTo>
                  <a:lnTo>
                    <a:pt x="53" y="87"/>
                  </a:lnTo>
                  <a:lnTo>
                    <a:pt x="84" y="48"/>
                  </a:lnTo>
                  <a:lnTo>
                    <a:pt x="122" y="16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6619" y="2480"/>
              <a:ext cx="401" cy="158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8" y="0"/>
                </a:cxn>
                <a:cxn ang="0">
                  <a:pos x="151" y="103"/>
                </a:cxn>
                <a:cxn ang="0">
                  <a:pos x="242" y="215"/>
                </a:cxn>
                <a:cxn ang="0">
                  <a:pos x="310" y="334"/>
                </a:cxn>
                <a:cxn ang="0">
                  <a:pos x="356" y="461"/>
                </a:cxn>
                <a:cxn ang="0">
                  <a:pos x="379" y="580"/>
                </a:cxn>
                <a:cxn ang="0">
                  <a:pos x="394" y="692"/>
                </a:cxn>
                <a:cxn ang="0">
                  <a:pos x="401" y="795"/>
                </a:cxn>
                <a:cxn ang="0">
                  <a:pos x="386" y="970"/>
                </a:cxn>
                <a:cxn ang="0">
                  <a:pos x="348" y="1137"/>
                </a:cxn>
                <a:cxn ang="0">
                  <a:pos x="288" y="1280"/>
                </a:cxn>
                <a:cxn ang="0">
                  <a:pos x="220" y="1392"/>
                </a:cxn>
                <a:cxn ang="0">
                  <a:pos x="151" y="1471"/>
                </a:cxn>
                <a:cxn ang="0">
                  <a:pos x="91" y="1535"/>
                </a:cxn>
                <a:cxn ang="0">
                  <a:pos x="23" y="1582"/>
                </a:cxn>
                <a:cxn ang="0">
                  <a:pos x="8" y="1582"/>
                </a:cxn>
                <a:cxn ang="0">
                  <a:pos x="0" y="1574"/>
                </a:cxn>
                <a:cxn ang="0">
                  <a:pos x="0" y="1558"/>
                </a:cxn>
                <a:cxn ang="0">
                  <a:pos x="30" y="1527"/>
                </a:cxn>
                <a:cxn ang="0">
                  <a:pos x="121" y="1423"/>
                </a:cxn>
                <a:cxn ang="0">
                  <a:pos x="197" y="1296"/>
                </a:cxn>
                <a:cxn ang="0">
                  <a:pos x="250" y="1145"/>
                </a:cxn>
                <a:cxn ang="0">
                  <a:pos x="280" y="978"/>
                </a:cxn>
                <a:cxn ang="0">
                  <a:pos x="295" y="787"/>
                </a:cxn>
                <a:cxn ang="0">
                  <a:pos x="288" y="596"/>
                </a:cxn>
                <a:cxn ang="0">
                  <a:pos x="250" y="445"/>
                </a:cxn>
                <a:cxn ang="0">
                  <a:pos x="204" y="310"/>
                </a:cxn>
                <a:cxn ang="0">
                  <a:pos x="151" y="199"/>
                </a:cxn>
                <a:cxn ang="0">
                  <a:pos x="91" y="111"/>
                </a:cxn>
                <a:cxn ang="0">
                  <a:pos x="8" y="24"/>
                </a:cxn>
                <a:cxn ang="0">
                  <a:pos x="8" y="8"/>
                </a:cxn>
                <a:cxn ang="0">
                  <a:pos x="15" y="0"/>
                </a:cxn>
              </a:cxnLst>
              <a:rect l="0" t="0" r="r" b="b"/>
              <a:pathLst>
                <a:path w="401" h="1582">
                  <a:moveTo>
                    <a:pt x="15" y="0"/>
                  </a:moveTo>
                  <a:lnTo>
                    <a:pt x="38" y="0"/>
                  </a:lnTo>
                  <a:lnTo>
                    <a:pt x="151" y="103"/>
                  </a:lnTo>
                  <a:lnTo>
                    <a:pt x="242" y="215"/>
                  </a:lnTo>
                  <a:lnTo>
                    <a:pt x="310" y="334"/>
                  </a:lnTo>
                  <a:lnTo>
                    <a:pt x="356" y="461"/>
                  </a:lnTo>
                  <a:lnTo>
                    <a:pt x="379" y="580"/>
                  </a:lnTo>
                  <a:lnTo>
                    <a:pt x="394" y="692"/>
                  </a:lnTo>
                  <a:lnTo>
                    <a:pt x="401" y="795"/>
                  </a:lnTo>
                  <a:lnTo>
                    <a:pt x="386" y="970"/>
                  </a:lnTo>
                  <a:lnTo>
                    <a:pt x="348" y="1137"/>
                  </a:lnTo>
                  <a:lnTo>
                    <a:pt x="288" y="1280"/>
                  </a:lnTo>
                  <a:lnTo>
                    <a:pt x="220" y="1392"/>
                  </a:lnTo>
                  <a:lnTo>
                    <a:pt x="151" y="1471"/>
                  </a:lnTo>
                  <a:lnTo>
                    <a:pt x="91" y="1535"/>
                  </a:lnTo>
                  <a:lnTo>
                    <a:pt x="23" y="1582"/>
                  </a:lnTo>
                  <a:lnTo>
                    <a:pt x="8" y="1582"/>
                  </a:lnTo>
                  <a:lnTo>
                    <a:pt x="0" y="1574"/>
                  </a:lnTo>
                  <a:lnTo>
                    <a:pt x="0" y="1558"/>
                  </a:lnTo>
                  <a:lnTo>
                    <a:pt x="30" y="1527"/>
                  </a:lnTo>
                  <a:lnTo>
                    <a:pt x="121" y="1423"/>
                  </a:lnTo>
                  <a:lnTo>
                    <a:pt x="197" y="1296"/>
                  </a:lnTo>
                  <a:lnTo>
                    <a:pt x="250" y="1145"/>
                  </a:lnTo>
                  <a:lnTo>
                    <a:pt x="280" y="978"/>
                  </a:lnTo>
                  <a:lnTo>
                    <a:pt x="295" y="787"/>
                  </a:lnTo>
                  <a:lnTo>
                    <a:pt x="288" y="596"/>
                  </a:lnTo>
                  <a:lnTo>
                    <a:pt x="250" y="445"/>
                  </a:lnTo>
                  <a:lnTo>
                    <a:pt x="204" y="310"/>
                  </a:lnTo>
                  <a:lnTo>
                    <a:pt x="151" y="199"/>
                  </a:lnTo>
                  <a:lnTo>
                    <a:pt x="91" y="111"/>
                  </a:lnTo>
                  <a:lnTo>
                    <a:pt x="8" y="24"/>
                  </a:lnTo>
                  <a:lnTo>
                    <a:pt x="8" y="8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9212" y="4221"/>
              <a:ext cx="9278" cy="11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9432" y="4436"/>
              <a:ext cx="1113" cy="1129"/>
            </a:xfrm>
            <a:custGeom>
              <a:avLst/>
              <a:gdLst/>
              <a:ahLst/>
              <a:cxnLst>
                <a:cxn ang="0">
                  <a:pos x="462" y="0"/>
                </a:cxn>
                <a:cxn ang="0">
                  <a:pos x="470" y="40"/>
                </a:cxn>
                <a:cxn ang="0">
                  <a:pos x="447" y="56"/>
                </a:cxn>
                <a:cxn ang="0">
                  <a:pos x="318" y="64"/>
                </a:cxn>
                <a:cxn ang="0">
                  <a:pos x="288" y="119"/>
                </a:cxn>
                <a:cxn ang="0">
                  <a:pos x="129" y="755"/>
                </a:cxn>
                <a:cxn ang="0">
                  <a:pos x="121" y="843"/>
                </a:cxn>
                <a:cxn ang="0">
                  <a:pos x="167" y="986"/>
                </a:cxn>
                <a:cxn ang="0">
                  <a:pos x="273" y="1050"/>
                </a:cxn>
                <a:cxn ang="0">
                  <a:pos x="409" y="1050"/>
                </a:cxn>
                <a:cxn ang="0">
                  <a:pos x="583" y="962"/>
                </a:cxn>
                <a:cxn ang="0">
                  <a:pos x="720" y="771"/>
                </a:cxn>
                <a:cxn ang="0">
                  <a:pos x="750" y="668"/>
                </a:cxn>
                <a:cxn ang="0">
                  <a:pos x="795" y="477"/>
                </a:cxn>
                <a:cxn ang="0">
                  <a:pos x="841" y="278"/>
                </a:cxn>
                <a:cxn ang="0">
                  <a:pos x="871" y="143"/>
                </a:cxn>
                <a:cxn ang="0">
                  <a:pos x="856" y="80"/>
                </a:cxn>
                <a:cxn ang="0">
                  <a:pos x="810" y="56"/>
                </a:cxn>
                <a:cxn ang="0">
                  <a:pos x="757" y="48"/>
                </a:cxn>
                <a:cxn ang="0">
                  <a:pos x="742" y="16"/>
                </a:cxn>
                <a:cxn ang="0">
                  <a:pos x="773" y="0"/>
                </a:cxn>
                <a:cxn ang="0">
                  <a:pos x="932" y="8"/>
                </a:cxn>
                <a:cxn ang="0">
                  <a:pos x="1098" y="0"/>
                </a:cxn>
                <a:cxn ang="0">
                  <a:pos x="1113" y="40"/>
                </a:cxn>
                <a:cxn ang="0">
                  <a:pos x="1083" y="56"/>
                </a:cxn>
                <a:cxn ang="0">
                  <a:pos x="962" y="95"/>
                </a:cxn>
                <a:cxn ang="0">
                  <a:pos x="924" y="175"/>
                </a:cxn>
                <a:cxn ang="0">
                  <a:pos x="795" y="747"/>
                </a:cxn>
                <a:cxn ang="0">
                  <a:pos x="674" y="970"/>
                </a:cxn>
                <a:cxn ang="0">
                  <a:pos x="462" y="1113"/>
                </a:cxn>
                <a:cxn ang="0">
                  <a:pos x="227" y="1113"/>
                </a:cxn>
                <a:cxn ang="0">
                  <a:pos x="68" y="1010"/>
                </a:cxn>
                <a:cxn ang="0">
                  <a:pos x="0" y="811"/>
                </a:cxn>
                <a:cxn ang="0">
                  <a:pos x="8" y="732"/>
                </a:cxn>
                <a:cxn ang="0">
                  <a:pos x="106" y="334"/>
                </a:cxn>
                <a:cxn ang="0">
                  <a:pos x="144" y="175"/>
                </a:cxn>
                <a:cxn ang="0">
                  <a:pos x="152" y="127"/>
                </a:cxn>
                <a:cxn ang="0">
                  <a:pos x="159" y="95"/>
                </a:cxn>
                <a:cxn ang="0">
                  <a:pos x="152" y="72"/>
                </a:cxn>
                <a:cxn ang="0">
                  <a:pos x="23" y="64"/>
                </a:cxn>
                <a:cxn ang="0">
                  <a:pos x="15" y="24"/>
                </a:cxn>
                <a:cxn ang="0">
                  <a:pos x="311" y="8"/>
                </a:cxn>
              </a:cxnLst>
              <a:rect l="0" t="0" r="r" b="b"/>
              <a:pathLst>
                <a:path w="1113" h="1129">
                  <a:moveTo>
                    <a:pt x="386" y="0"/>
                  </a:moveTo>
                  <a:lnTo>
                    <a:pt x="462" y="0"/>
                  </a:lnTo>
                  <a:lnTo>
                    <a:pt x="470" y="8"/>
                  </a:lnTo>
                  <a:lnTo>
                    <a:pt x="470" y="40"/>
                  </a:lnTo>
                  <a:lnTo>
                    <a:pt x="462" y="48"/>
                  </a:lnTo>
                  <a:lnTo>
                    <a:pt x="447" y="56"/>
                  </a:lnTo>
                  <a:lnTo>
                    <a:pt x="356" y="56"/>
                  </a:lnTo>
                  <a:lnTo>
                    <a:pt x="318" y="64"/>
                  </a:lnTo>
                  <a:lnTo>
                    <a:pt x="295" y="87"/>
                  </a:lnTo>
                  <a:lnTo>
                    <a:pt x="288" y="119"/>
                  </a:lnTo>
                  <a:lnTo>
                    <a:pt x="136" y="732"/>
                  </a:lnTo>
                  <a:lnTo>
                    <a:pt x="129" y="755"/>
                  </a:lnTo>
                  <a:lnTo>
                    <a:pt x="121" y="787"/>
                  </a:lnTo>
                  <a:lnTo>
                    <a:pt x="121" y="843"/>
                  </a:lnTo>
                  <a:lnTo>
                    <a:pt x="136" y="922"/>
                  </a:lnTo>
                  <a:lnTo>
                    <a:pt x="167" y="986"/>
                  </a:lnTo>
                  <a:lnTo>
                    <a:pt x="220" y="1026"/>
                  </a:lnTo>
                  <a:lnTo>
                    <a:pt x="273" y="1050"/>
                  </a:lnTo>
                  <a:lnTo>
                    <a:pt x="333" y="1058"/>
                  </a:lnTo>
                  <a:lnTo>
                    <a:pt x="409" y="1050"/>
                  </a:lnTo>
                  <a:lnTo>
                    <a:pt x="500" y="1018"/>
                  </a:lnTo>
                  <a:lnTo>
                    <a:pt x="583" y="962"/>
                  </a:lnTo>
                  <a:lnTo>
                    <a:pt x="659" y="883"/>
                  </a:lnTo>
                  <a:lnTo>
                    <a:pt x="720" y="771"/>
                  </a:lnTo>
                  <a:lnTo>
                    <a:pt x="727" y="732"/>
                  </a:lnTo>
                  <a:lnTo>
                    <a:pt x="750" y="668"/>
                  </a:lnTo>
                  <a:lnTo>
                    <a:pt x="765" y="580"/>
                  </a:lnTo>
                  <a:lnTo>
                    <a:pt x="795" y="477"/>
                  </a:lnTo>
                  <a:lnTo>
                    <a:pt x="818" y="374"/>
                  </a:lnTo>
                  <a:lnTo>
                    <a:pt x="841" y="278"/>
                  </a:lnTo>
                  <a:lnTo>
                    <a:pt x="856" y="199"/>
                  </a:lnTo>
                  <a:lnTo>
                    <a:pt x="871" y="143"/>
                  </a:lnTo>
                  <a:lnTo>
                    <a:pt x="871" y="95"/>
                  </a:lnTo>
                  <a:lnTo>
                    <a:pt x="856" y="80"/>
                  </a:lnTo>
                  <a:lnTo>
                    <a:pt x="833" y="64"/>
                  </a:lnTo>
                  <a:lnTo>
                    <a:pt x="810" y="56"/>
                  </a:lnTo>
                  <a:lnTo>
                    <a:pt x="765" y="56"/>
                  </a:lnTo>
                  <a:lnTo>
                    <a:pt x="757" y="48"/>
                  </a:lnTo>
                  <a:lnTo>
                    <a:pt x="742" y="40"/>
                  </a:lnTo>
                  <a:lnTo>
                    <a:pt x="742" y="16"/>
                  </a:lnTo>
                  <a:lnTo>
                    <a:pt x="757" y="0"/>
                  </a:lnTo>
                  <a:lnTo>
                    <a:pt x="773" y="0"/>
                  </a:lnTo>
                  <a:lnTo>
                    <a:pt x="848" y="8"/>
                  </a:lnTo>
                  <a:lnTo>
                    <a:pt x="932" y="8"/>
                  </a:lnTo>
                  <a:lnTo>
                    <a:pt x="1091" y="0"/>
                  </a:lnTo>
                  <a:lnTo>
                    <a:pt x="1098" y="0"/>
                  </a:lnTo>
                  <a:lnTo>
                    <a:pt x="1113" y="16"/>
                  </a:lnTo>
                  <a:lnTo>
                    <a:pt x="1113" y="40"/>
                  </a:lnTo>
                  <a:lnTo>
                    <a:pt x="1098" y="56"/>
                  </a:lnTo>
                  <a:lnTo>
                    <a:pt x="1083" y="56"/>
                  </a:lnTo>
                  <a:lnTo>
                    <a:pt x="1007" y="72"/>
                  </a:lnTo>
                  <a:lnTo>
                    <a:pt x="962" y="95"/>
                  </a:lnTo>
                  <a:lnTo>
                    <a:pt x="939" y="127"/>
                  </a:lnTo>
                  <a:lnTo>
                    <a:pt x="924" y="175"/>
                  </a:lnTo>
                  <a:lnTo>
                    <a:pt x="932" y="191"/>
                  </a:lnTo>
                  <a:lnTo>
                    <a:pt x="795" y="747"/>
                  </a:lnTo>
                  <a:lnTo>
                    <a:pt x="750" y="867"/>
                  </a:lnTo>
                  <a:lnTo>
                    <a:pt x="674" y="970"/>
                  </a:lnTo>
                  <a:lnTo>
                    <a:pt x="576" y="1058"/>
                  </a:lnTo>
                  <a:lnTo>
                    <a:pt x="462" y="1113"/>
                  </a:lnTo>
                  <a:lnTo>
                    <a:pt x="333" y="1129"/>
                  </a:lnTo>
                  <a:lnTo>
                    <a:pt x="227" y="1113"/>
                  </a:lnTo>
                  <a:lnTo>
                    <a:pt x="136" y="1073"/>
                  </a:lnTo>
                  <a:lnTo>
                    <a:pt x="68" y="1010"/>
                  </a:lnTo>
                  <a:lnTo>
                    <a:pt x="15" y="922"/>
                  </a:lnTo>
                  <a:lnTo>
                    <a:pt x="0" y="811"/>
                  </a:lnTo>
                  <a:lnTo>
                    <a:pt x="0" y="755"/>
                  </a:lnTo>
                  <a:lnTo>
                    <a:pt x="8" y="732"/>
                  </a:lnTo>
                  <a:lnTo>
                    <a:pt x="15" y="700"/>
                  </a:lnTo>
                  <a:lnTo>
                    <a:pt x="106" y="334"/>
                  </a:lnTo>
                  <a:lnTo>
                    <a:pt x="136" y="191"/>
                  </a:lnTo>
                  <a:lnTo>
                    <a:pt x="144" y="175"/>
                  </a:lnTo>
                  <a:lnTo>
                    <a:pt x="144" y="151"/>
                  </a:lnTo>
                  <a:lnTo>
                    <a:pt x="152" y="127"/>
                  </a:lnTo>
                  <a:lnTo>
                    <a:pt x="152" y="111"/>
                  </a:lnTo>
                  <a:lnTo>
                    <a:pt x="159" y="95"/>
                  </a:lnTo>
                  <a:lnTo>
                    <a:pt x="159" y="80"/>
                  </a:lnTo>
                  <a:lnTo>
                    <a:pt x="152" y="72"/>
                  </a:lnTo>
                  <a:lnTo>
                    <a:pt x="136" y="64"/>
                  </a:lnTo>
                  <a:lnTo>
                    <a:pt x="23" y="64"/>
                  </a:lnTo>
                  <a:lnTo>
                    <a:pt x="15" y="56"/>
                  </a:lnTo>
                  <a:lnTo>
                    <a:pt x="15" y="24"/>
                  </a:lnTo>
                  <a:lnTo>
                    <a:pt x="30" y="8"/>
                  </a:lnTo>
                  <a:lnTo>
                    <a:pt x="311" y="8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10773" y="4325"/>
              <a:ext cx="393" cy="1590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363" y="8"/>
                </a:cxn>
                <a:cxn ang="0">
                  <a:pos x="386" y="8"/>
                </a:cxn>
                <a:cxn ang="0">
                  <a:pos x="393" y="16"/>
                </a:cxn>
                <a:cxn ang="0">
                  <a:pos x="393" y="39"/>
                </a:cxn>
                <a:cxn ang="0">
                  <a:pos x="386" y="39"/>
                </a:cxn>
                <a:cxn ang="0">
                  <a:pos x="333" y="103"/>
                </a:cxn>
                <a:cxn ang="0">
                  <a:pos x="280" y="175"/>
                </a:cxn>
                <a:cxn ang="0">
                  <a:pos x="227" y="254"/>
                </a:cxn>
                <a:cxn ang="0">
                  <a:pos x="181" y="365"/>
                </a:cxn>
                <a:cxn ang="0">
                  <a:pos x="143" y="485"/>
                </a:cxn>
                <a:cxn ang="0">
                  <a:pos x="113" y="636"/>
                </a:cxn>
                <a:cxn ang="0">
                  <a:pos x="106" y="803"/>
                </a:cxn>
                <a:cxn ang="0">
                  <a:pos x="113" y="970"/>
                </a:cxn>
                <a:cxn ang="0">
                  <a:pos x="143" y="1137"/>
                </a:cxn>
                <a:cxn ang="0">
                  <a:pos x="196" y="1288"/>
                </a:cxn>
                <a:cxn ang="0">
                  <a:pos x="272" y="1423"/>
                </a:cxn>
                <a:cxn ang="0">
                  <a:pos x="378" y="1550"/>
                </a:cxn>
                <a:cxn ang="0">
                  <a:pos x="393" y="1566"/>
                </a:cxn>
                <a:cxn ang="0">
                  <a:pos x="393" y="1582"/>
                </a:cxn>
                <a:cxn ang="0">
                  <a:pos x="386" y="1590"/>
                </a:cxn>
                <a:cxn ang="0">
                  <a:pos x="363" y="1590"/>
                </a:cxn>
                <a:cxn ang="0">
                  <a:pos x="249" y="1487"/>
                </a:cxn>
                <a:cxn ang="0">
                  <a:pos x="159" y="1375"/>
                </a:cxn>
                <a:cxn ang="0">
                  <a:pos x="90" y="1256"/>
                </a:cxn>
                <a:cxn ang="0">
                  <a:pos x="45" y="1129"/>
                </a:cxn>
                <a:cxn ang="0">
                  <a:pos x="22" y="1010"/>
                </a:cxn>
                <a:cxn ang="0">
                  <a:pos x="7" y="898"/>
                </a:cxn>
                <a:cxn ang="0">
                  <a:pos x="0" y="795"/>
                </a:cxn>
                <a:cxn ang="0">
                  <a:pos x="7" y="668"/>
                </a:cxn>
                <a:cxn ang="0">
                  <a:pos x="30" y="524"/>
                </a:cxn>
                <a:cxn ang="0">
                  <a:pos x="75" y="389"/>
                </a:cxn>
                <a:cxn ang="0">
                  <a:pos x="143" y="246"/>
                </a:cxn>
                <a:cxn ang="0">
                  <a:pos x="234" y="119"/>
                </a:cxn>
                <a:cxn ang="0">
                  <a:pos x="363" y="0"/>
                </a:cxn>
              </a:cxnLst>
              <a:rect l="0" t="0" r="r" b="b"/>
              <a:pathLst>
                <a:path w="393" h="1590">
                  <a:moveTo>
                    <a:pt x="363" y="0"/>
                  </a:moveTo>
                  <a:lnTo>
                    <a:pt x="363" y="8"/>
                  </a:lnTo>
                  <a:lnTo>
                    <a:pt x="386" y="8"/>
                  </a:lnTo>
                  <a:lnTo>
                    <a:pt x="393" y="16"/>
                  </a:lnTo>
                  <a:lnTo>
                    <a:pt x="393" y="39"/>
                  </a:lnTo>
                  <a:lnTo>
                    <a:pt x="386" y="39"/>
                  </a:lnTo>
                  <a:lnTo>
                    <a:pt x="333" y="103"/>
                  </a:lnTo>
                  <a:lnTo>
                    <a:pt x="280" y="175"/>
                  </a:lnTo>
                  <a:lnTo>
                    <a:pt x="227" y="254"/>
                  </a:lnTo>
                  <a:lnTo>
                    <a:pt x="181" y="365"/>
                  </a:lnTo>
                  <a:lnTo>
                    <a:pt x="143" y="485"/>
                  </a:lnTo>
                  <a:lnTo>
                    <a:pt x="113" y="636"/>
                  </a:lnTo>
                  <a:lnTo>
                    <a:pt x="106" y="803"/>
                  </a:lnTo>
                  <a:lnTo>
                    <a:pt x="113" y="970"/>
                  </a:lnTo>
                  <a:lnTo>
                    <a:pt x="143" y="1137"/>
                  </a:lnTo>
                  <a:lnTo>
                    <a:pt x="196" y="1288"/>
                  </a:lnTo>
                  <a:lnTo>
                    <a:pt x="272" y="1423"/>
                  </a:lnTo>
                  <a:lnTo>
                    <a:pt x="378" y="1550"/>
                  </a:lnTo>
                  <a:lnTo>
                    <a:pt x="393" y="1566"/>
                  </a:lnTo>
                  <a:lnTo>
                    <a:pt x="393" y="1582"/>
                  </a:lnTo>
                  <a:lnTo>
                    <a:pt x="386" y="1590"/>
                  </a:lnTo>
                  <a:lnTo>
                    <a:pt x="363" y="1590"/>
                  </a:lnTo>
                  <a:lnTo>
                    <a:pt x="249" y="1487"/>
                  </a:lnTo>
                  <a:lnTo>
                    <a:pt x="159" y="1375"/>
                  </a:lnTo>
                  <a:lnTo>
                    <a:pt x="90" y="1256"/>
                  </a:lnTo>
                  <a:lnTo>
                    <a:pt x="45" y="1129"/>
                  </a:lnTo>
                  <a:lnTo>
                    <a:pt x="22" y="1010"/>
                  </a:lnTo>
                  <a:lnTo>
                    <a:pt x="7" y="898"/>
                  </a:lnTo>
                  <a:lnTo>
                    <a:pt x="0" y="795"/>
                  </a:lnTo>
                  <a:lnTo>
                    <a:pt x="7" y="668"/>
                  </a:lnTo>
                  <a:lnTo>
                    <a:pt x="30" y="524"/>
                  </a:lnTo>
                  <a:lnTo>
                    <a:pt x="75" y="389"/>
                  </a:lnTo>
                  <a:lnTo>
                    <a:pt x="143" y="246"/>
                  </a:lnTo>
                  <a:lnTo>
                    <a:pt x="234" y="119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11341" y="4818"/>
              <a:ext cx="931" cy="723"/>
            </a:xfrm>
            <a:custGeom>
              <a:avLst/>
              <a:gdLst/>
              <a:ahLst/>
              <a:cxnLst>
                <a:cxn ang="0">
                  <a:pos x="227" y="8"/>
                </a:cxn>
                <a:cxn ang="0">
                  <a:pos x="310" y="71"/>
                </a:cxn>
                <a:cxn ang="0">
                  <a:pos x="378" y="95"/>
                </a:cxn>
                <a:cxn ang="0">
                  <a:pos x="507" y="16"/>
                </a:cxn>
                <a:cxn ang="0">
                  <a:pos x="643" y="0"/>
                </a:cxn>
                <a:cxn ang="0">
                  <a:pos x="742" y="47"/>
                </a:cxn>
                <a:cxn ang="0">
                  <a:pos x="787" y="183"/>
                </a:cxn>
                <a:cxn ang="0">
                  <a:pos x="764" y="318"/>
                </a:cxn>
                <a:cxn ang="0">
                  <a:pos x="719" y="453"/>
                </a:cxn>
                <a:cxn ang="0">
                  <a:pos x="689" y="548"/>
                </a:cxn>
                <a:cxn ang="0">
                  <a:pos x="674" y="636"/>
                </a:cxn>
                <a:cxn ang="0">
                  <a:pos x="696" y="676"/>
                </a:cxn>
                <a:cxn ang="0">
                  <a:pos x="772" y="652"/>
                </a:cxn>
                <a:cxn ang="0">
                  <a:pos x="870" y="485"/>
                </a:cxn>
                <a:cxn ang="0">
                  <a:pos x="878" y="469"/>
                </a:cxn>
                <a:cxn ang="0">
                  <a:pos x="916" y="461"/>
                </a:cxn>
                <a:cxn ang="0">
                  <a:pos x="931" y="485"/>
                </a:cxn>
                <a:cxn ang="0">
                  <a:pos x="878" y="612"/>
                </a:cxn>
                <a:cxn ang="0">
                  <a:pos x="780" y="707"/>
                </a:cxn>
                <a:cxn ang="0">
                  <a:pos x="658" y="715"/>
                </a:cxn>
                <a:cxn ang="0">
                  <a:pos x="583" y="644"/>
                </a:cxn>
                <a:cxn ang="0">
                  <a:pos x="568" y="564"/>
                </a:cxn>
                <a:cxn ang="0">
                  <a:pos x="590" y="501"/>
                </a:cxn>
                <a:cxn ang="0">
                  <a:pos x="643" y="342"/>
                </a:cxn>
                <a:cxn ang="0">
                  <a:pos x="681" y="159"/>
                </a:cxn>
                <a:cxn ang="0">
                  <a:pos x="666" y="87"/>
                </a:cxn>
                <a:cxn ang="0">
                  <a:pos x="621" y="47"/>
                </a:cxn>
                <a:cxn ang="0">
                  <a:pos x="514" y="63"/>
                </a:cxn>
                <a:cxn ang="0">
                  <a:pos x="401" y="151"/>
                </a:cxn>
                <a:cxn ang="0">
                  <a:pos x="333" y="246"/>
                </a:cxn>
                <a:cxn ang="0">
                  <a:pos x="295" y="373"/>
                </a:cxn>
                <a:cxn ang="0">
                  <a:pos x="272" y="445"/>
                </a:cxn>
                <a:cxn ang="0">
                  <a:pos x="249" y="548"/>
                </a:cxn>
                <a:cxn ang="0">
                  <a:pos x="234" y="612"/>
                </a:cxn>
                <a:cxn ang="0">
                  <a:pos x="219" y="668"/>
                </a:cxn>
                <a:cxn ang="0">
                  <a:pos x="189" y="707"/>
                </a:cxn>
                <a:cxn ang="0">
                  <a:pos x="136" y="715"/>
                </a:cxn>
                <a:cxn ang="0">
                  <a:pos x="98" y="683"/>
                </a:cxn>
                <a:cxn ang="0">
                  <a:pos x="106" y="636"/>
                </a:cxn>
                <a:cxn ang="0">
                  <a:pos x="113" y="604"/>
                </a:cxn>
                <a:cxn ang="0">
                  <a:pos x="166" y="405"/>
                </a:cxn>
                <a:cxn ang="0">
                  <a:pos x="219" y="191"/>
                </a:cxn>
                <a:cxn ang="0">
                  <a:pos x="227" y="103"/>
                </a:cxn>
                <a:cxn ang="0">
                  <a:pos x="212" y="63"/>
                </a:cxn>
                <a:cxn ang="0">
                  <a:pos x="174" y="47"/>
                </a:cxn>
                <a:cxn ang="0">
                  <a:pos x="106" y="103"/>
                </a:cxn>
                <a:cxn ang="0">
                  <a:pos x="60" y="222"/>
                </a:cxn>
                <a:cxn ang="0">
                  <a:pos x="53" y="262"/>
                </a:cxn>
                <a:cxn ang="0">
                  <a:pos x="15" y="270"/>
                </a:cxn>
                <a:cxn ang="0">
                  <a:pos x="0" y="246"/>
                </a:cxn>
                <a:cxn ang="0">
                  <a:pos x="15" y="191"/>
                </a:cxn>
                <a:cxn ang="0">
                  <a:pos x="53" y="87"/>
                </a:cxn>
                <a:cxn ang="0">
                  <a:pos x="121" y="16"/>
                </a:cxn>
              </a:cxnLst>
              <a:rect l="0" t="0" r="r" b="b"/>
              <a:pathLst>
                <a:path w="931" h="723">
                  <a:moveTo>
                    <a:pt x="174" y="0"/>
                  </a:moveTo>
                  <a:lnTo>
                    <a:pt x="227" y="8"/>
                  </a:lnTo>
                  <a:lnTo>
                    <a:pt x="272" y="31"/>
                  </a:lnTo>
                  <a:lnTo>
                    <a:pt x="310" y="71"/>
                  </a:lnTo>
                  <a:lnTo>
                    <a:pt x="333" y="143"/>
                  </a:lnTo>
                  <a:lnTo>
                    <a:pt x="378" y="95"/>
                  </a:lnTo>
                  <a:lnTo>
                    <a:pt x="431" y="47"/>
                  </a:lnTo>
                  <a:lnTo>
                    <a:pt x="507" y="16"/>
                  </a:lnTo>
                  <a:lnTo>
                    <a:pt x="590" y="0"/>
                  </a:lnTo>
                  <a:lnTo>
                    <a:pt x="643" y="0"/>
                  </a:lnTo>
                  <a:lnTo>
                    <a:pt x="689" y="16"/>
                  </a:lnTo>
                  <a:lnTo>
                    <a:pt x="742" y="47"/>
                  </a:lnTo>
                  <a:lnTo>
                    <a:pt x="772" y="103"/>
                  </a:lnTo>
                  <a:lnTo>
                    <a:pt x="787" y="183"/>
                  </a:lnTo>
                  <a:lnTo>
                    <a:pt x="780" y="246"/>
                  </a:lnTo>
                  <a:lnTo>
                    <a:pt x="764" y="318"/>
                  </a:lnTo>
                  <a:lnTo>
                    <a:pt x="742" y="389"/>
                  </a:lnTo>
                  <a:lnTo>
                    <a:pt x="719" y="453"/>
                  </a:lnTo>
                  <a:lnTo>
                    <a:pt x="704" y="493"/>
                  </a:lnTo>
                  <a:lnTo>
                    <a:pt x="689" y="548"/>
                  </a:lnTo>
                  <a:lnTo>
                    <a:pt x="674" y="588"/>
                  </a:lnTo>
                  <a:lnTo>
                    <a:pt x="674" y="636"/>
                  </a:lnTo>
                  <a:lnTo>
                    <a:pt x="689" y="668"/>
                  </a:lnTo>
                  <a:lnTo>
                    <a:pt x="696" y="676"/>
                  </a:lnTo>
                  <a:lnTo>
                    <a:pt x="711" y="676"/>
                  </a:lnTo>
                  <a:lnTo>
                    <a:pt x="772" y="652"/>
                  </a:lnTo>
                  <a:lnTo>
                    <a:pt x="825" y="588"/>
                  </a:lnTo>
                  <a:lnTo>
                    <a:pt x="870" y="485"/>
                  </a:lnTo>
                  <a:lnTo>
                    <a:pt x="878" y="477"/>
                  </a:lnTo>
                  <a:lnTo>
                    <a:pt x="878" y="469"/>
                  </a:lnTo>
                  <a:lnTo>
                    <a:pt x="886" y="461"/>
                  </a:lnTo>
                  <a:lnTo>
                    <a:pt x="916" y="461"/>
                  </a:lnTo>
                  <a:lnTo>
                    <a:pt x="931" y="477"/>
                  </a:lnTo>
                  <a:lnTo>
                    <a:pt x="931" y="485"/>
                  </a:lnTo>
                  <a:lnTo>
                    <a:pt x="908" y="556"/>
                  </a:lnTo>
                  <a:lnTo>
                    <a:pt x="878" y="612"/>
                  </a:lnTo>
                  <a:lnTo>
                    <a:pt x="833" y="668"/>
                  </a:lnTo>
                  <a:lnTo>
                    <a:pt x="780" y="707"/>
                  </a:lnTo>
                  <a:lnTo>
                    <a:pt x="711" y="723"/>
                  </a:lnTo>
                  <a:lnTo>
                    <a:pt x="658" y="715"/>
                  </a:lnTo>
                  <a:lnTo>
                    <a:pt x="613" y="691"/>
                  </a:lnTo>
                  <a:lnTo>
                    <a:pt x="583" y="644"/>
                  </a:lnTo>
                  <a:lnTo>
                    <a:pt x="568" y="588"/>
                  </a:lnTo>
                  <a:lnTo>
                    <a:pt x="568" y="564"/>
                  </a:lnTo>
                  <a:lnTo>
                    <a:pt x="575" y="548"/>
                  </a:lnTo>
                  <a:lnTo>
                    <a:pt x="590" y="501"/>
                  </a:lnTo>
                  <a:lnTo>
                    <a:pt x="621" y="429"/>
                  </a:lnTo>
                  <a:lnTo>
                    <a:pt x="643" y="342"/>
                  </a:lnTo>
                  <a:lnTo>
                    <a:pt x="674" y="246"/>
                  </a:lnTo>
                  <a:lnTo>
                    <a:pt x="681" y="159"/>
                  </a:lnTo>
                  <a:lnTo>
                    <a:pt x="681" y="119"/>
                  </a:lnTo>
                  <a:lnTo>
                    <a:pt x="666" y="87"/>
                  </a:lnTo>
                  <a:lnTo>
                    <a:pt x="636" y="55"/>
                  </a:lnTo>
                  <a:lnTo>
                    <a:pt x="621" y="47"/>
                  </a:lnTo>
                  <a:lnTo>
                    <a:pt x="590" y="47"/>
                  </a:lnTo>
                  <a:lnTo>
                    <a:pt x="514" y="63"/>
                  </a:lnTo>
                  <a:lnTo>
                    <a:pt x="454" y="103"/>
                  </a:lnTo>
                  <a:lnTo>
                    <a:pt x="401" y="151"/>
                  </a:lnTo>
                  <a:lnTo>
                    <a:pt x="363" y="198"/>
                  </a:lnTo>
                  <a:lnTo>
                    <a:pt x="333" y="246"/>
                  </a:lnTo>
                  <a:lnTo>
                    <a:pt x="302" y="342"/>
                  </a:lnTo>
                  <a:lnTo>
                    <a:pt x="295" y="373"/>
                  </a:lnTo>
                  <a:lnTo>
                    <a:pt x="280" y="413"/>
                  </a:lnTo>
                  <a:lnTo>
                    <a:pt x="272" y="445"/>
                  </a:lnTo>
                  <a:lnTo>
                    <a:pt x="265" y="493"/>
                  </a:lnTo>
                  <a:lnTo>
                    <a:pt x="249" y="548"/>
                  </a:lnTo>
                  <a:lnTo>
                    <a:pt x="242" y="588"/>
                  </a:lnTo>
                  <a:lnTo>
                    <a:pt x="234" y="612"/>
                  </a:lnTo>
                  <a:lnTo>
                    <a:pt x="227" y="644"/>
                  </a:lnTo>
                  <a:lnTo>
                    <a:pt x="219" y="668"/>
                  </a:lnTo>
                  <a:lnTo>
                    <a:pt x="212" y="683"/>
                  </a:lnTo>
                  <a:lnTo>
                    <a:pt x="189" y="707"/>
                  </a:lnTo>
                  <a:lnTo>
                    <a:pt x="174" y="715"/>
                  </a:lnTo>
                  <a:lnTo>
                    <a:pt x="136" y="715"/>
                  </a:lnTo>
                  <a:lnTo>
                    <a:pt x="121" y="707"/>
                  </a:lnTo>
                  <a:lnTo>
                    <a:pt x="98" y="683"/>
                  </a:lnTo>
                  <a:lnTo>
                    <a:pt x="98" y="652"/>
                  </a:lnTo>
                  <a:lnTo>
                    <a:pt x="106" y="636"/>
                  </a:lnTo>
                  <a:lnTo>
                    <a:pt x="106" y="620"/>
                  </a:lnTo>
                  <a:lnTo>
                    <a:pt x="113" y="604"/>
                  </a:lnTo>
                  <a:lnTo>
                    <a:pt x="121" y="612"/>
                  </a:lnTo>
                  <a:lnTo>
                    <a:pt x="166" y="405"/>
                  </a:lnTo>
                  <a:lnTo>
                    <a:pt x="196" y="262"/>
                  </a:lnTo>
                  <a:lnTo>
                    <a:pt x="219" y="191"/>
                  </a:lnTo>
                  <a:lnTo>
                    <a:pt x="227" y="127"/>
                  </a:lnTo>
                  <a:lnTo>
                    <a:pt x="227" y="103"/>
                  </a:lnTo>
                  <a:lnTo>
                    <a:pt x="219" y="79"/>
                  </a:lnTo>
                  <a:lnTo>
                    <a:pt x="212" y="63"/>
                  </a:lnTo>
                  <a:lnTo>
                    <a:pt x="196" y="47"/>
                  </a:lnTo>
                  <a:lnTo>
                    <a:pt x="174" y="47"/>
                  </a:lnTo>
                  <a:lnTo>
                    <a:pt x="136" y="63"/>
                  </a:lnTo>
                  <a:lnTo>
                    <a:pt x="106" y="103"/>
                  </a:lnTo>
                  <a:lnTo>
                    <a:pt x="75" y="159"/>
                  </a:lnTo>
                  <a:lnTo>
                    <a:pt x="60" y="222"/>
                  </a:lnTo>
                  <a:lnTo>
                    <a:pt x="53" y="246"/>
                  </a:lnTo>
                  <a:lnTo>
                    <a:pt x="53" y="262"/>
                  </a:lnTo>
                  <a:lnTo>
                    <a:pt x="45" y="270"/>
                  </a:lnTo>
                  <a:lnTo>
                    <a:pt x="15" y="270"/>
                  </a:lnTo>
                  <a:lnTo>
                    <a:pt x="0" y="254"/>
                  </a:lnTo>
                  <a:lnTo>
                    <a:pt x="0" y="246"/>
                  </a:lnTo>
                  <a:lnTo>
                    <a:pt x="7" y="230"/>
                  </a:lnTo>
                  <a:lnTo>
                    <a:pt x="15" y="191"/>
                  </a:lnTo>
                  <a:lnTo>
                    <a:pt x="30" y="135"/>
                  </a:lnTo>
                  <a:lnTo>
                    <a:pt x="53" y="87"/>
                  </a:lnTo>
                  <a:lnTo>
                    <a:pt x="83" y="47"/>
                  </a:lnTo>
                  <a:lnTo>
                    <a:pt x="121" y="16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2431" y="4325"/>
              <a:ext cx="401" cy="1582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38" y="0"/>
                </a:cxn>
                <a:cxn ang="0">
                  <a:pos x="152" y="103"/>
                </a:cxn>
                <a:cxn ang="0">
                  <a:pos x="242" y="214"/>
                </a:cxn>
                <a:cxn ang="0">
                  <a:pos x="310" y="334"/>
                </a:cxn>
                <a:cxn ang="0">
                  <a:pos x="356" y="461"/>
                </a:cxn>
                <a:cxn ang="0">
                  <a:pos x="379" y="580"/>
                </a:cxn>
                <a:cxn ang="0">
                  <a:pos x="394" y="691"/>
                </a:cxn>
                <a:cxn ang="0">
                  <a:pos x="401" y="795"/>
                </a:cxn>
                <a:cxn ang="0">
                  <a:pos x="386" y="970"/>
                </a:cxn>
                <a:cxn ang="0">
                  <a:pos x="348" y="1137"/>
                </a:cxn>
                <a:cxn ang="0">
                  <a:pos x="288" y="1280"/>
                </a:cxn>
                <a:cxn ang="0">
                  <a:pos x="220" y="1391"/>
                </a:cxn>
                <a:cxn ang="0">
                  <a:pos x="152" y="1471"/>
                </a:cxn>
                <a:cxn ang="0">
                  <a:pos x="91" y="1534"/>
                </a:cxn>
                <a:cxn ang="0">
                  <a:pos x="23" y="1582"/>
                </a:cxn>
                <a:cxn ang="0">
                  <a:pos x="8" y="1582"/>
                </a:cxn>
                <a:cxn ang="0">
                  <a:pos x="0" y="1574"/>
                </a:cxn>
                <a:cxn ang="0">
                  <a:pos x="0" y="1558"/>
                </a:cxn>
                <a:cxn ang="0">
                  <a:pos x="30" y="1526"/>
                </a:cxn>
                <a:cxn ang="0">
                  <a:pos x="121" y="1423"/>
                </a:cxn>
                <a:cxn ang="0">
                  <a:pos x="197" y="1296"/>
                </a:cxn>
                <a:cxn ang="0">
                  <a:pos x="250" y="1145"/>
                </a:cxn>
                <a:cxn ang="0">
                  <a:pos x="280" y="978"/>
                </a:cxn>
                <a:cxn ang="0">
                  <a:pos x="295" y="787"/>
                </a:cxn>
                <a:cxn ang="0">
                  <a:pos x="288" y="596"/>
                </a:cxn>
                <a:cxn ang="0">
                  <a:pos x="250" y="445"/>
                </a:cxn>
                <a:cxn ang="0">
                  <a:pos x="205" y="310"/>
                </a:cxn>
                <a:cxn ang="0">
                  <a:pos x="152" y="198"/>
                </a:cxn>
                <a:cxn ang="0">
                  <a:pos x="91" y="111"/>
                </a:cxn>
                <a:cxn ang="0">
                  <a:pos x="8" y="24"/>
                </a:cxn>
                <a:cxn ang="0">
                  <a:pos x="8" y="8"/>
                </a:cxn>
                <a:cxn ang="0">
                  <a:pos x="15" y="0"/>
                </a:cxn>
              </a:cxnLst>
              <a:rect l="0" t="0" r="r" b="b"/>
              <a:pathLst>
                <a:path w="401" h="1582">
                  <a:moveTo>
                    <a:pt x="15" y="0"/>
                  </a:moveTo>
                  <a:lnTo>
                    <a:pt x="38" y="0"/>
                  </a:lnTo>
                  <a:lnTo>
                    <a:pt x="152" y="103"/>
                  </a:lnTo>
                  <a:lnTo>
                    <a:pt x="242" y="214"/>
                  </a:lnTo>
                  <a:lnTo>
                    <a:pt x="310" y="334"/>
                  </a:lnTo>
                  <a:lnTo>
                    <a:pt x="356" y="461"/>
                  </a:lnTo>
                  <a:lnTo>
                    <a:pt x="379" y="580"/>
                  </a:lnTo>
                  <a:lnTo>
                    <a:pt x="394" y="691"/>
                  </a:lnTo>
                  <a:lnTo>
                    <a:pt x="401" y="795"/>
                  </a:lnTo>
                  <a:lnTo>
                    <a:pt x="386" y="970"/>
                  </a:lnTo>
                  <a:lnTo>
                    <a:pt x="348" y="1137"/>
                  </a:lnTo>
                  <a:lnTo>
                    <a:pt x="288" y="1280"/>
                  </a:lnTo>
                  <a:lnTo>
                    <a:pt x="220" y="1391"/>
                  </a:lnTo>
                  <a:lnTo>
                    <a:pt x="152" y="1471"/>
                  </a:lnTo>
                  <a:lnTo>
                    <a:pt x="91" y="1534"/>
                  </a:lnTo>
                  <a:lnTo>
                    <a:pt x="23" y="1582"/>
                  </a:lnTo>
                  <a:lnTo>
                    <a:pt x="8" y="1582"/>
                  </a:lnTo>
                  <a:lnTo>
                    <a:pt x="0" y="1574"/>
                  </a:lnTo>
                  <a:lnTo>
                    <a:pt x="0" y="1558"/>
                  </a:lnTo>
                  <a:lnTo>
                    <a:pt x="30" y="1526"/>
                  </a:lnTo>
                  <a:lnTo>
                    <a:pt x="121" y="1423"/>
                  </a:lnTo>
                  <a:lnTo>
                    <a:pt x="197" y="1296"/>
                  </a:lnTo>
                  <a:lnTo>
                    <a:pt x="250" y="1145"/>
                  </a:lnTo>
                  <a:lnTo>
                    <a:pt x="280" y="978"/>
                  </a:lnTo>
                  <a:lnTo>
                    <a:pt x="295" y="787"/>
                  </a:lnTo>
                  <a:lnTo>
                    <a:pt x="288" y="596"/>
                  </a:lnTo>
                  <a:lnTo>
                    <a:pt x="250" y="445"/>
                  </a:lnTo>
                  <a:lnTo>
                    <a:pt x="205" y="310"/>
                  </a:lnTo>
                  <a:lnTo>
                    <a:pt x="152" y="198"/>
                  </a:lnTo>
                  <a:lnTo>
                    <a:pt x="91" y="111"/>
                  </a:lnTo>
                  <a:lnTo>
                    <a:pt x="8" y="24"/>
                  </a:lnTo>
                  <a:lnTo>
                    <a:pt x="8" y="8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3264" y="4690"/>
              <a:ext cx="818" cy="85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53" y="0"/>
                </a:cxn>
                <a:cxn ang="0">
                  <a:pos x="409" y="374"/>
                </a:cxn>
                <a:cxn ang="0">
                  <a:pos x="742" y="24"/>
                </a:cxn>
                <a:cxn ang="0">
                  <a:pos x="750" y="8"/>
                </a:cxn>
                <a:cxn ang="0">
                  <a:pos x="765" y="0"/>
                </a:cxn>
                <a:cxn ang="0">
                  <a:pos x="795" y="0"/>
                </a:cxn>
                <a:cxn ang="0">
                  <a:pos x="818" y="24"/>
                </a:cxn>
                <a:cxn ang="0">
                  <a:pos x="818" y="48"/>
                </a:cxn>
                <a:cxn ang="0">
                  <a:pos x="810" y="64"/>
                </a:cxn>
                <a:cxn ang="0">
                  <a:pos x="795" y="80"/>
                </a:cxn>
                <a:cxn ang="0">
                  <a:pos x="803" y="80"/>
                </a:cxn>
                <a:cxn ang="0">
                  <a:pos x="470" y="430"/>
                </a:cxn>
                <a:cxn ang="0">
                  <a:pos x="659" y="629"/>
                </a:cxn>
                <a:cxn ang="0">
                  <a:pos x="712" y="692"/>
                </a:cxn>
                <a:cxn ang="0">
                  <a:pos x="765" y="740"/>
                </a:cxn>
                <a:cxn ang="0">
                  <a:pos x="795" y="780"/>
                </a:cxn>
                <a:cxn ang="0">
                  <a:pos x="810" y="796"/>
                </a:cxn>
                <a:cxn ang="0">
                  <a:pos x="818" y="796"/>
                </a:cxn>
                <a:cxn ang="0">
                  <a:pos x="818" y="827"/>
                </a:cxn>
                <a:cxn ang="0">
                  <a:pos x="795" y="851"/>
                </a:cxn>
                <a:cxn ang="0">
                  <a:pos x="773" y="851"/>
                </a:cxn>
                <a:cxn ang="0">
                  <a:pos x="757" y="843"/>
                </a:cxn>
                <a:cxn ang="0">
                  <a:pos x="409" y="485"/>
                </a:cxn>
                <a:cxn ang="0">
                  <a:pos x="53" y="859"/>
                </a:cxn>
                <a:cxn ang="0">
                  <a:pos x="23" y="859"/>
                </a:cxn>
                <a:cxn ang="0">
                  <a:pos x="8" y="851"/>
                </a:cxn>
                <a:cxn ang="0">
                  <a:pos x="0" y="835"/>
                </a:cxn>
                <a:cxn ang="0">
                  <a:pos x="0" y="804"/>
                </a:cxn>
                <a:cxn ang="0">
                  <a:pos x="356" y="430"/>
                </a:cxn>
                <a:cxn ang="0">
                  <a:pos x="0" y="56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23" y="0"/>
                </a:cxn>
              </a:cxnLst>
              <a:rect l="0" t="0" r="r" b="b"/>
              <a:pathLst>
                <a:path w="818" h="859">
                  <a:moveTo>
                    <a:pt x="23" y="0"/>
                  </a:moveTo>
                  <a:lnTo>
                    <a:pt x="53" y="0"/>
                  </a:lnTo>
                  <a:lnTo>
                    <a:pt x="409" y="374"/>
                  </a:lnTo>
                  <a:lnTo>
                    <a:pt x="742" y="24"/>
                  </a:lnTo>
                  <a:lnTo>
                    <a:pt x="750" y="8"/>
                  </a:lnTo>
                  <a:lnTo>
                    <a:pt x="765" y="0"/>
                  </a:lnTo>
                  <a:lnTo>
                    <a:pt x="795" y="0"/>
                  </a:lnTo>
                  <a:lnTo>
                    <a:pt x="818" y="24"/>
                  </a:lnTo>
                  <a:lnTo>
                    <a:pt x="818" y="48"/>
                  </a:lnTo>
                  <a:lnTo>
                    <a:pt x="810" y="64"/>
                  </a:lnTo>
                  <a:lnTo>
                    <a:pt x="795" y="80"/>
                  </a:lnTo>
                  <a:lnTo>
                    <a:pt x="803" y="80"/>
                  </a:lnTo>
                  <a:lnTo>
                    <a:pt x="470" y="430"/>
                  </a:lnTo>
                  <a:lnTo>
                    <a:pt x="659" y="629"/>
                  </a:lnTo>
                  <a:lnTo>
                    <a:pt x="712" y="692"/>
                  </a:lnTo>
                  <a:lnTo>
                    <a:pt x="765" y="740"/>
                  </a:lnTo>
                  <a:lnTo>
                    <a:pt x="795" y="780"/>
                  </a:lnTo>
                  <a:lnTo>
                    <a:pt x="810" y="796"/>
                  </a:lnTo>
                  <a:lnTo>
                    <a:pt x="818" y="796"/>
                  </a:lnTo>
                  <a:lnTo>
                    <a:pt x="818" y="827"/>
                  </a:lnTo>
                  <a:lnTo>
                    <a:pt x="795" y="851"/>
                  </a:lnTo>
                  <a:lnTo>
                    <a:pt x="773" y="851"/>
                  </a:lnTo>
                  <a:lnTo>
                    <a:pt x="757" y="843"/>
                  </a:lnTo>
                  <a:lnTo>
                    <a:pt x="409" y="485"/>
                  </a:lnTo>
                  <a:lnTo>
                    <a:pt x="53" y="859"/>
                  </a:lnTo>
                  <a:lnTo>
                    <a:pt x="23" y="859"/>
                  </a:lnTo>
                  <a:lnTo>
                    <a:pt x="8" y="851"/>
                  </a:lnTo>
                  <a:lnTo>
                    <a:pt x="0" y="835"/>
                  </a:lnTo>
                  <a:lnTo>
                    <a:pt x="0" y="804"/>
                  </a:lnTo>
                  <a:lnTo>
                    <a:pt x="356" y="430"/>
                  </a:lnTo>
                  <a:lnTo>
                    <a:pt x="0" y="56"/>
                  </a:lnTo>
                  <a:lnTo>
                    <a:pt x="0" y="24"/>
                  </a:lnTo>
                  <a:lnTo>
                    <a:pt x="8" y="8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14498" y="4436"/>
              <a:ext cx="1114" cy="1129"/>
            </a:xfrm>
            <a:custGeom>
              <a:avLst/>
              <a:gdLst/>
              <a:ahLst/>
              <a:cxnLst>
                <a:cxn ang="0">
                  <a:pos x="462" y="0"/>
                </a:cxn>
                <a:cxn ang="0">
                  <a:pos x="470" y="40"/>
                </a:cxn>
                <a:cxn ang="0">
                  <a:pos x="447" y="56"/>
                </a:cxn>
                <a:cxn ang="0">
                  <a:pos x="319" y="64"/>
                </a:cxn>
                <a:cxn ang="0">
                  <a:pos x="288" y="119"/>
                </a:cxn>
                <a:cxn ang="0">
                  <a:pos x="129" y="755"/>
                </a:cxn>
                <a:cxn ang="0">
                  <a:pos x="122" y="843"/>
                </a:cxn>
                <a:cxn ang="0">
                  <a:pos x="167" y="986"/>
                </a:cxn>
                <a:cxn ang="0">
                  <a:pos x="273" y="1050"/>
                </a:cxn>
                <a:cxn ang="0">
                  <a:pos x="409" y="1050"/>
                </a:cxn>
                <a:cxn ang="0">
                  <a:pos x="584" y="962"/>
                </a:cxn>
                <a:cxn ang="0">
                  <a:pos x="720" y="771"/>
                </a:cxn>
                <a:cxn ang="0">
                  <a:pos x="750" y="668"/>
                </a:cxn>
                <a:cxn ang="0">
                  <a:pos x="796" y="477"/>
                </a:cxn>
                <a:cxn ang="0">
                  <a:pos x="841" y="278"/>
                </a:cxn>
                <a:cxn ang="0">
                  <a:pos x="871" y="143"/>
                </a:cxn>
                <a:cxn ang="0">
                  <a:pos x="856" y="80"/>
                </a:cxn>
                <a:cxn ang="0">
                  <a:pos x="811" y="56"/>
                </a:cxn>
                <a:cxn ang="0">
                  <a:pos x="758" y="48"/>
                </a:cxn>
                <a:cxn ang="0">
                  <a:pos x="743" y="16"/>
                </a:cxn>
                <a:cxn ang="0">
                  <a:pos x="773" y="0"/>
                </a:cxn>
                <a:cxn ang="0">
                  <a:pos x="932" y="8"/>
                </a:cxn>
                <a:cxn ang="0">
                  <a:pos x="1099" y="0"/>
                </a:cxn>
                <a:cxn ang="0">
                  <a:pos x="1114" y="40"/>
                </a:cxn>
                <a:cxn ang="0">
                  <a:pos x="1083" y="56"/>
                </a:cxn>
                <a:cxn ang="0">
                  <a:pos x="962" y="95"/>
                </a:cxn>
                <a:cxn ang="0">
                  <a:pos x="924" y="175"/>
                </a:cxn>
                <a:cxn ang="0">
                  <a:pos x="796" y="747"/>
                </a:cxn>
                <a:cxn ang="0">
                  <a:pos x="674" y="970"/>
                </a:cxn>
                <a:cxn ang="0">
                  <a:pos x="462" y="1113"/>
                </a:cxn>
                <a:cxn ang="0">
                  <a:pos x="228" y="1113"/>
                </a:cxn>
                <a:cxn ang="0">
                  <a:pos x="69" y="1010"/>
                </a:cxn>
                <a:cxn ang="0">
                  <a:pos x="0" y="811"/>
                </a:cxn>
                <a:cxn ang="0">
                  <a:pos x="8" y="732"/>
                </a:cxn>
                <a:cxn ang="0">
                  <a:pos x="107" y="334"/>
                </a:cxn>
                <a:cxn ang="0">
                  <a:pos x="144" y="175"/>
                </a:cxn>
                <a:cxn ang="0">
                  <a:pos x="152" y="127"/>
                </a:cxn>
                <a:cxn ang="0">
                  <a:pos x="160" y="95"/>
                </a:cxn>
                <a:cxn ang="0">
                  <a:pos x="152" y="72"/>
                </a:cxn>
                <a:cxn ang="0">
                  <a:pos x="31" y="64"/>
                </a:cxn>
                <a:cxn ang="0">
                  <a:pos x="16" y="24"/>
                </a:cxn>
                <a:cxn ang="0">
                  <a:pos x="311" y="8"/>
                </a:cxn>
              </a:cxnLst>
              <a:rect l="0" t="0" r="r" b="b"/>
              <a:pathLst>
                <a:path w="1114" h="1129">
                  <a:moveTo>
                    <a:pt x="387" y="0"/>
                  </a:moveTo>
                  <a:lnTo>
                    <a:pt x="462" y="0"/>
                  </a:lnTo>
                  <a:lnTo>
                    <a:pt x="470" y="8"/>
                  </a:lnTo>
                  <a:lnTo>
                    <a:pt x="470" y="40"/>
                  </a:lnTo>
                  <a:lnTo>
                    <a:pt x="462" y="48"/>
                  </a:lnTo>
                  <a:lnTo>
                    <a:pt x="447" y="56"/>
                  </a:lnTo>
                  <a:lnTo>
                    <a:pt x="356" y="56"/>
                  </a:lnTo>
                  <a:lnTo>
                    <a:pt x="319" y="64"/>
                  </a:lnTo>
                  <a:lnTo>
                    <a:pt x="296" y="87"/>
                  </a:lnTo>
                  <a:lnTo>
                    <a:pt x="288" y="119"/>
                  </a:lnTo>
                  <a:lnTo>
                    <a:pt x="137" y="732"/>
                  </a:lnTo>
                  <a:lnTo>
                    <a:pt x="129" y="755"/>
                  </a:lnTo>
                  <a:lnTo>
                    <a:pt x="122" y="787"/>
                  </a:lnTo>
                  <a:lnTo>
                    <a:pt x="122" y="843"/>
                  </a:lnTo>
                  <a:lnTo>
                    <a:pt x="137" y="922"/>
                  </a:lnTo>
                  <a:lnTo>
                    <a:pt x="167" y="986"/>
                  </a:lnTo>
                  <a:lnTo>
                    <a:pt x="220" y="1026"/>
                  </a:lnTo>
                  <a:lnTo>
                    <a:pt x="273" y="1050"/>
                  </a:lnTo>
                  <a:lnTo>
                    <a:pt x="334" y="1058"/>
                  </a:lnTo>
                  <a:lnTo>
                    <a:pt x="409" y="1050"/>
                  </a:lnTo>
                  <a:lnTo>
                    <a:pt x="500" y="1018"/>
                  </a:lnTo>
                  <a:lnTo>
                    <a:pt x="584" y="962"/>
                  </a:lnTo>
                  <a:lnTo>
                    <a:pt x="659" y="883"/>
                  </a:lnTo>
                  <a:lnTo>
                    <a:pt x="720" y="771"/>
                  </a:lnTo>
                  <a:lnTo>
                    <a:pt x="728" y="732"/>
                  </a:lnTo>
                  <a:lnTo>
                    <a:pt x="750" y="668"/>
                  </a:lnTo>
                  <a:lnTo>
                    <a:pt x="765" y="580"/>
                  </a:lnTo>
                  <a:lnTo>
                    <a:pt x="796" y="477"/>
                  </a:lnTo>
                  <a:lnTo>
                    <a:pt x="818" y="374"/>
                  </a:lnTo>
                  <a:lnTo>
                    <a:pt x="841" y="278"/>
                  </a:lnTo>
                  <a:lnTo>
                    <a:pt x="856" y="199"/>
                  </a:lnTo>
                  <a:lnTo>
                    <a:pt x="871" y="143"/>
                  </a:lnTo>
                  <a:lnTo>
                    <a:pt x="871" y="95"/>
                  </a:lnTo>
                  <a:lnTo>
                    <a:pt x="856" y="80"/>
                  </a:lnTo>
                  <a:lnTo>
                    <a:pt x="834" y="64"/>
                  </a:lnTo>
                  <a:lnTo>
                    <a:pt x="811" y="56"/>
                  </a:lnTo>
                  <a:lnTo>
                    <a:pt x="765" y="56"/>
                  </a:lnTo>
                  <a:lnTo>
                    <a:pt x="758" y="48"/>
                  </a:lnTo>
                  <a:lnTo>
                    <a:pt x="743" y="40"/>
                  </a:lnTo>
                  <a:lnTo>
                    <a:pt x="743" y="16"/>
                  </a:lnTo>
                  <a:lnTo>
                    <a:pt x="758" y="0"/>
                  </a:lnTo>
                  <a:lnTo>
                    <a:pt x="773" y="0"/>
                  </a:lnTo>
                  <a:lnTo>
                    <a:pt x="849" y="8"/>
                  </a:lnTo>
                  <a:lnTo>
                    <a:pt x="932" y="8"/>
                  </a:lnTo>
                  <a:lnTo>
                    <a:pt x="1091" y="0"/>
                  </a:lnTo>
                  <a:lnTo>
                    <a:pt x="1099" y="0"/>
                  </a:lnTo>
                  <a:lnTo>
                    <a:pt x="1114" y="16"/>
                  </a:lnTo>
                  <a:lnTo>
                    <a:pt x="1114" y="40"/>
                  </a:lnTo>
                  <a:lnTo>
                    <a:pt x="1099" y="56"/>
                  </a:lnTo>
                  <a:lnTo>
                    <a:pt x="1083" y="56"/>
                  </a:lnTo>
                  <a:lnTo>
                    <a:pt x="1008" y="72"/>
                  </a:lnTo>
                  <a:lnTo>
                    <a:pt x="962" y="95"/>
                  </a:lnTo>
                  <a:lnTo>
                    <a:pt x="940" y="127"/>
                  </a:lnTo>
                  <a:lnTo>
                    <a:pt x="924" y="175"/>
                  </a:lnTo>
                  <a:lnTo>
                    <a:pt x="932" y="191"/>
                  </a:lnTo>
                  <a:lnTo>
                    <a:pt x="796" y="747"/>
                  </a:lnTo>
                  <a:lnTo>
                    <a:pt x="750" y="867"/>
                  </a:lnTo>
                  <a:lnTo>
                    <a:pt x="674" y="970"/>
                  </a:lnTo>
                  <a:lnTo>
                    <a:pt x="576" y="1058"/>
                  </a:lnTo>
                  <a:lnTo>
                    <a:pt x="462" y="1113"/>
                  </a:lnTo>
                  <a:lnTo>
                    <a:pt x="334" y="1129"/>
                  </a:lnTo>
                  <a:lnTo>
                    <a:pt x="228" y="1113"/>
                  </a:lnTo>
                  <a:lnTo>
                    <a:pt x="137" y="1073"/>
                  </a:lnTo>
                  <a:lnTo>
                    <a:pt x="69" y="1010"/>
                  </a:lnTo>
                  <a:lnTo>
                    <a:pt x="16" y="922"/>
                  </a:lnTo>
                  <a:lnTo>
                    <a:pt x="0" y="811"/>
                  </a:lnTo>
                  <a:lnTo>
                    <a:pt x="0" y="755"/>
                  </a:lnTo>
                  <a:lnTo>
                    <a:pt x="8" y="732"/>
                  </a:lnTo>
                  <a:lnTo>
                    <a:pt x="16" y="700"/>
                  </a:lnTo>
                  <a:lnTo>
                    <a:pt x="107" y="334"/>
                  </a:lnTo>
                  <a:lnTo>
                    <a:pt x="137" y="191"/>
                  </a:lnTo>
                  <a:lnTo>
                    <a:pt x="144" y="175"/>
                  </a:lnTo>
                  <a:lnTo>
                    <a:pt x="144" y="151"/>
                  </a:lnTo>
                  <a:lnTo>
                    <a:pt x="152" y="127"/>
                  </a:lnTo>
                  <a:lnTo>
                    <a:pt x="152" y="111"/>
                  </a:lnTo>
                  <a:lnTo>
                    <a:pt x="160" y="95"/>
                  </a:lnTo>
                  <a:lnTo>
                    <a:pt x="160" y="80"/>
                  </a:lnTo>
                  <a:lnTo>
                    <a:pt x="152" y="72"/>
                  </a:lnTo>
                  <a:lnTo>
                    <a:pt x="137" y="64"/>
                  </a:lnTo>
                  <a:lnTo>
                    <a:pt x="31" y="64"/>
                  </a:lnTo>
                  <a:lnTo>
                    <a:pt x="16" y="56"/>
                  </a:lnTo>
                  <a:lnTo>
                    <a:pt x="16" y="24"/>
                  </a:lnTo>
                  <a:lnTo>
                    <a:pt x="31" y="8"/>
                  </a:lnTo>
                  <a:lnTo>
                    <a:pt x="311" y="8"/>
                  </a:lnTo>
                  <a:lnTo>
                    <a:pt x="3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15839" y="4325"/>
              <a:ext cx="394" cy="1590"/>
            </a:xfrm>
            <a:custGeom>
              <a:avLst/>
              <a:gdLst/>
              <a:ahLst/>
              <a:cxnLst>
                <a:cxn ang="0">
                  <a:pos x="363" y="0"/>
                </a:cxn>
                <a:cxn ang="0">
                  <a:pos x="363" y="8"/>
                </a:cxn>
                <a:cxn ang="0">
                  <a:pos x="386" y="8"/>
                </a:cxn>
                <a:cxn ang="0">
                  <a:pos x="394" y="16"/>
                </a:cxn>
                <a:cxn ang="0">
                  <a:pos x="394" y="39"/>
                </a:cxn>
                <a:cxn ang="0">
                  <a:pos x="386" y="39"/>
                </a:cxn>
                <a:cxn ang="0">
                  <a:pos x="333" y="103"/>
                </a:cxn>
                <a:cxn ang="0">
                  <a:pos x="280" y="175"/>
                </a:cxn>
                <a:cxn ang="0">
                  <a:pos x="227" y="254"/>
                </a:cxn>
                <a:cxn ang="0">
                  <a:pos x="182" y="365"/>
                </a:cxn>
                <a:cxn ang="0">
                  <a:pos x="144" y="485"/>
                </a:cxn>
                <a:cxn ang="0">
                  <a:pos x="114" y="636"/>
                </a:cxn>
                <a:cxn ang="0">
                  <a:pos x="106" y="803"/>
                </a:cxn>
                <a:cxn ang="0">
                  <a:pos x="114" y="970"/>
                </a:cxn>
                <a:cxn ang="0">
                  <a:pos x="144" y="1137"/>
                </a:cxn>
                <a:cxn ang="0">
                  <a:pos x="197" y="1288"/>
                </a:cxn>
                <a:cxn ang="0">
                  <a:pos x="273" y="1423"/>
                </a:cxn>
                <a:cxn ang="0">
                  <a:pos x="379" y="1550"/>
                </a:cxn>
                <a:cxn ang="0">
                  <a:pos x="394" y="1566"/>
                </a:cxn>
                <a:cxn ang="0">
                  <a:pos x="394" y="1582"/>
                </a:cxn>
                <a:cxn ang="0">
                  <a:pos x="386" y="1590"/>
                </a:cxn>
                <a:cxn ang="0">
                  <a:pos x="363" y="1590"/>
                </a:cxn>
                <a:cxn ang="0">
                  <a:pos x="250" y="1487"/>
                </a:cxn>
                <a:cxn ang="0">
                  <a:pos x="159" y="1375"/>
                </a:cxn>
                <a:cxn ang="0">
                  <a:pos x="91" y="1256"/>
                </a:cxn>
                <a:cxn ang="0">
                  <a:pos x="45" y="1129"/>
                </a:cxn>
                <a:cxn ang="0">
                  <a:pos x="23" y="1010"/>
                </a:cxn>
                <a:cxn ang="0">
                  <a:pos x="8" y="898"/>
                </a:cxn>
                <a:cxn ang="0">
                  <a:pos x="0" y="795"/>
                </a:cxn>
                <a:cxn ang="0">
                  <a:pos x="8" y="668"/>
                </a:cxn>
                <a:cxn ang="0">
                  <a:pos x="30" y="524"/>
                </a:cxn>
                <a:cxn ang="0">
                  <a:pos x="76" y="389"/>
                </a:cxn>
                <a:cxn ang="0">
                  <a:pos x="144" y="246"/>
                </a:cxn>
                <a:cxn ang="0">
                  <a:pos x="235" y="119"/>
                </a:cxn>
                <a:cxn ang="0">
                  <a:pos x="363" y="0"/>
                </a:cxn>
              </a:cxnLst>
              <a:rect l="0" t="0" r="r" b="b"/>
              <a:pathLst>
                <a:path w="394" h="1590">
                  <a:moveTo>
                    <a:pt x="363" y="0"/>
                  </a:moveTo>
                  <a:lnTo>
                    <a:pt x="363" y="8"/>
                  </a:lnTo>
                  <a:lnTo>
                    <a:pt x="386" y="8"/>
                  </a:lnTo>
                  <a:lnTo>
                    <a:pt x="394" y="16"/>
                  </a:lnTo>
                  <a:lnTo>
                    <a:pt x="394" y="39"/>
                  </a:lnTo>
                  <a:lnTo>
                    <a:pt x="386" y="39"/>
                  </a:lnTo>
                  <a:lnTo>
                    <a:pt x="333" y="103"/>
                  </a:lnTo>
                  <a:lnTo>
                    <a:pt x="280" y="175"/>
                  </a:lnTo>
                  <a:lnTo>
                    <a:pt x="227" y="254"/>
                  </a:lnTo>
                  <a:lnTo>
                    <a:pt x="182" y="365"/>
                  </a:lnTo>
                  <a:lnTo>
                    <a:pt x="144" y="485"/>
                  </a:lnTo>
                  <a:lnTo>
                    <a:pt x="114" y="636"/>
                  </a:lnTo>
                  <a:lnTo>
                    <a:pt x="106" y="803"/>
                  </a:lnTo>
                  <a:lnTo>
                    <a:pt x="114" y="970"/>
                  </a:lnTo>
                  <a:lnTo>
                    <a:pt x="144" y="1137"/>
                  </a:lnTo>
                  <a:lnTo>
                    <a:pt x="197" y="1288"/>
                  </a:lnTo>
                  <a:lnTo>
                    <a:pt x="273" y="1423"/>
                  </a:lnTo>
                  <a:lnTo>
                    <a:pt x="379" y="1550"/>
                  </a:lnTo>
                  <a:lnTo>
                    <a:pt x="394" y="1566"/>
                  </a:lnTo>
                  <a:lnTo>
                    <a:pt x="394" y="1582"/>
                  </a:lnTo>
                  <a:lnTo>
                    <a:pt x="386" y="1590"/>
                  </a:lnTo>
                  <a:lnTo>
                    <a:pt x="363" y="1590"/>
                  </a:lnTo>
                  <a:lnTo>
                    <a:pt x="250" y="1487"/>
                  </a:lnTo>
                  <a:lnTo>
                    <a:pt x="159" y="1375"/>
                  </a:lnTo>
                  <a:lnTo>
                    <a:pt x="91" y="1256"/>
                  </a:lnTo>
                  <a:lnTo>
                    <a:pt x="45" y="1129"/>
                  </a:lnTo>
                  <a:lnTo>
                    <a:pt x="23" y="1010"/>
                  </a:lnTo>
                  <a:lnTo>
                    <a:pt x="8" y="898"/>
                  </a:lnTo>
                  <a:lnTo>
                    <a:pt x="0" y="795"/>
                  </a:lnTo>
                  <a:lnTo>
                    <a:pt x="8" y="668"/>
                  </a:lnTo>
                  <a:lnTo>
                    <a:pt x="30" y="524"/>
                  </a:lnTo>
                  <a:lnTo>
                    <a:pt x="76" y="389"/>
                  </a:lnTo>
                  <a:lnTo>
                    <a:pt x="144" y="246"/>
                  </a:lnTo>
                  <a:lnTo>
                    <a:pt x="235" y="119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16414" y="4834"/>
              <a:ext cx="1394" cy="723"/>
            </a:xfrm>
            <a:custGeom>
              <a:avLst/>
              <a:gdLst/>
              <a:ahLst/>
              <a:cxnLst>
                <a:cxn ang="0">
                  <a:pos x="273" y="31"/>
                </a:cxn>
                <a:cxn ang="0">
                  <a:pos x="379" y="95"/>
                </a:cxn>
                <a:cxn ang="0">
                  <a:pos x="591" y="0"/>
                </a:cxn>
                <a:cxn ang="0">
                  <a:pos x="735" y="47"/>
                </a:cxn>
                <a:cxn ang="0">
                  <a:pos x="834" y="111"/>
                </a:cxn>
                <a:cxn ang="0">
                  <a:pos x="1061" y="0"/>
                </a:cxn>
                <a:cxn ang="0">
                  <a:pos x="1205" y="39"/>
                </a:cxn>
                <a:cxn ang="0">
                  <a:pos x="1258" y="175"/>
                </a:cxn>
                <a:cxn ang="0">
                  <a:pos x="1197" y="429"/>
                </a:cxn>
                <a:cxn ang="0">
                  <a:pos x="1144" y="580"/>
                </a:cxn>
                <a:cxn ang="0">
                  <a:pos x="1167" y="667"/>
                </a:cxn>
                <a:cxn ang="0">
                  <a:pos x="1273" y="620"/>
                </a:cxn>
                <a:cxn ang="0">
                  <a:pos x="1349" y="469"/>
                </a:cxn>
                <a:cxn ang="0">
                  <a:pos x="1379" y="453"/>
                </a:cxn>
                <a:cxn ang="0">
                  <a:pos x="1371" y="548"/>
                </a:cxn>
                <a:cxn ang="0">
                  <a:pos x="1243" y="699"/>
                </a:cxn>
                <a:cxn ang="0">
                  <a:pos x="1076" y="683"/>
                </a:cxn>
                <a:cxn ang="0">
                  <a:pos x="1030" y="556"/>
                </a:cxn>
                <a:cxn ang="0">
                  <a:pos x="1083" y="421"/>
                </a:cxn>
                <a:cxn ang="0">
                  <a:pos x="1144" y="151"/>
                </a:cxn>
                <a:cxn ang="0">
                  <a:pos x="1121" y="63"/>
                </a:cxn>
                <a:cxn ang="0">
                  <a:pos x="1053" y="39"/>
                </a:cxn>
                <a:cxn ang="0">
                  <a:pos x="849" y="151"/>
                </a:cxn>
                <a:cxn ang="0">
                  <a:pos x="781" y="262"/>
                </a:cxn>
                <a:cxn ang="0">
                  <a:pos x="758" y="357"/>
                </a:cxn>
                <a:cxn ang="0">
                  <a:pos x="728" y="477"/>
                </a:cxn>
                <a:cxn ang="0">
                  <a:pos x="697" y="596"/>
                </a:cxn>
                <a:cxn ang="0">
                  <a:pos x="675" y="667"/>
                </a:cxn>
                <a:cxn ang="0">
                  <a:pos x="599" y="699"/>
                </a:cxn>
                <a:cxn ang="0">
                  <a:pos x="561" y="644"/>
                </a:cxn>
                <a:cxn ang="0">
                  <a:pos x="576" y="580"/>
                </a:cxn>
                <a:cxn ang="0">
                  <a:pos x="659" y="318"/>
                </a:cxn>
                <a:cxn ang="0">
                  <a:pos x="690" y="127"/>
                </a:cxn>
                <a:cxn ang="0">
                  <a:pos x="629" y="55"/>
                </a:cxn>
                <a:cxn ang="0">
                  <a:pos x="462" y="111"/>
                </a:cxn>
                <a:cxn ang="0">
                  <a:pos x="341" y="254"/>
                </a:cxn>
                <a:cxn ang="0">
                  <a:pos x="288" y="421"/>
                </a:cxn>
                <a:cxn ang="0">
                  <a:pos x="258" y="556"/>
                </a:cxn>
                <a:cxn ang="0">
                  <a:pos x="235" y="652"/>
                </a:cxn>
                <a:cxn ang="0">
                  <a:pos x="197" y="715"/>
                </a:cxn>
                <a:cxn ang="0">
                  <a:pos x="129" y="715"/>
                </a:cxn>
                <a:cxn ang="0">
                  <a:pos x="114" y="644"/>
                </a:cxn>
                <a:cxn ang="0">
                  <a:pos x="167" y="405"/>
                </a:cxn>
                <a:cxn ang="0">
                  <a:pos x="228" y="127"/>
                </a:cxn>
                <a:cxn ang="0">
                  <a:pos x="213" y="63"/>
                </a:cxn>
                <a:cxn ang="0">
                  <a:pos x="137" y="63"/>
                </a:cxn>
                <a:cxn ang="0">
                  <a:pos x="61" y="222"/>
                </a:cxn>
                <a:cxn ang="0">
                  <a:pos x="46" y="270"/>
                </a:cxn>
                <a:cxn ang="0">
                  <a:pos x="0" y="246"/>
                </a:cxn>
                <a:cxn ang="0">
                  <a:pos x="31" y="135"/>
                </a:cxn>
                <a:cxn ang="0">
                  <a:pos x="122" y="15"/>
                </a:cxn>
              </a:cxnLst>
              <a:rect l="0" t="0" r="r" b="b"/>
              <a:pathLst>
                <a:path w="1394" h="723">
                  <a:moveTo>
                    <a:pt x="175" y="0"/>
                  </a:moveTo>
                  <a:lnTo>
                    <a:pt x="228" y="8"/>
                  </a:lnTo>
                  <a:lnTo>
                    <a:pt x="273" y="31"/>
                  </a:lnTo>
                  <a:lnTo>
                    <a:pt x="311" y="71"/>
                  </a:lnTo>
                  <a:lnTo>
                    <a:pt x="334" y="143"/>
                  </a:lnTo>
                  <a:lnTo>
                    <a:pt x="379" y="95"/>
                  </a:lnTo>
                  <a:lnTo>
                    <a:pt x="432" y="47"/>
                  </a:lnTo>
                  <a:lnTo>
                    <a:pt x="508" y="15"/>
                  </a:lnTo>
                  <a:lnTo>
                    <a:pt x="591" y="0"/>
                  </a:lnTo>
                  <a:lnTo>
                    <a:pt x="637" y="0"/>
                  </a:lnTo>
                  <a:lnTo>
                    <a:pt x="690" y="15"/>
                  </a:lnTo>
                  <a:lnTo>
                    <a:pt x="735" y="47"/>
                  </a:lnTo>
                  <a:lnTo>
                    <a:pt x="765" y="87"/>
                  </a:lnTo>
                  <a:lnTo>
                    <a:pt x="788" y="159"/>
                  </a:lnTo>
                  <a:lnTo>
                    <a:pt x="834" y="111"/>
                  </a:lnTo>
                  <a:lnTo>
                    <a:pt x="894" y="55"/>
                  </a:lnTo>
                  <a:lnTo>
                    <a:pt x="970" y="15"/>
                  </a:lnTo>
                  <a:lnTo>
                    <a:pt x="1061" y="0"/>
                  </a:lnTo>
                  <a:lnTo>
                    <a:pt x="1121" y="8"/>
                  </a:lnTo>
                  <a:lnTo>
                    <a:pt x="1174" y="15"/>
                  </a:lnTo>
                  <a:lnTo>
                    <a:pt x="1205" y="39"/>
                  </a:lnTo>
                  <a:lnTo>
                    <a:pt x="1243" y="87"/>
                  </a:lnTo>
                  <a:lnTo>
                    <a:pt x="1258" y="135"/>
                  </a:lnTo>
                  <a:lnTo>
                    <a:pt x="1258" y="175"/>
                  </a:lnTo>
                  <a:lnTo>
                    <a:pt x="1250" y="254"/>
                  </a:lnTo>
                  <a:lnTo>
                    <a:pt x="1227" y="341"/>
                  </a:lnTo>
                  <a:lnTo>
                    <a:pt x="1197" y="429"/>
                  </a:lnTo>
                  <a:lnTo>
                    <a:pt x="1174" y="485"/>
                  </a:lnTo>
                  <a:lnTo>
                    <a:pt x="1159" y="540"/>
                  </a:lnTo>
                  <a:lnTo>
                    <a:pt x="1144" y="580"/>
                  </a:lnTo>
                  <a:lnTo>
                    <a:pt x="1144" y="628"/>
                  </a:lnTo>
                  <a:lnTo>
                    <a:pt x="1159" y="660"/>
                  </a:lnTo>
                  <a:lnTo>
                    <a:pt x="1167" y="667"/>
                  </a:lnTo>
                  <a:lnTo>
                    <a:pt x="1182" y="667"/>
                  </a:lnTo>
                  <a:lnTo>
                    <a:pt x="1227" y="660"/>
                  </a:lnTo>
                  <a:lnTo>
                    <a:pt x="1273" y="620"/>
                  </a:lnTo>
                  <a:lnTo>
                    <a:pt x="1311" y="564"/>
                  </a:lnTo>
                  <a:lnTo>
                    <a:pt x="1341" y="477"/>
                  </a:lnTo>
                  <a:lnTo>
                    <a:pt x="1349" y="469"/>
                  </a:lnTo>
                  <a:lnTo>
                    <a:pt x="1349" y="461"/>
                  </a:lnTo>
                  <a:lnTo>
                    <a:pt x="1356" y="453"/>
                  </a:lnTo>
                  <a:lnTo>
                    <a:pt x="1379" y="453"/>
                  </a:lnTo>
                  <a:lnTo>
                    <a:pt x="1394" y="469"/>
                  </a:lnTo>
                  <a:lnTo>
                    <a:pt x="1394" y="477"/>
                  </a:lnTo>
                  <a:lnTo>
                    <a:pt x="1371" y="548"/>
                  </a:lnTo>
                  <a:lnTo>
                    <a:pt x="1341" y="604"/>
                  </a:lnTo>
                  <a:lnTo>
                    <a:pt x="1296" y="660"/>
                  </a:lnTo>
                  <a:lnTo>
                    <a:pt x="1243" y="699"/>
                  </a:lnTo>
                  <a:lnTo>
                    <a:pt x="1174" y="715"/>
                  </a:lnTo>
                  <a:lnTo>
                    <a:pt x="1121" y="707"/>
                  </a:lnTo>
                  <a:lnTo>
                    <a:pt x="1076" y="683"/>
                  </a:lnTo>
                  <a:lnTo>
                    <a:pt x="1046" y="636"/>
                  </a:lnTo>
                  <a:lnTo>
                    <a:pt x="1030" y="580"/>
                  </a:lnTo>
                  <a:lnTo>
                    <a:pt x="1030" y="556"/>
                  </a:lnTo>
                  <a:lnTo>
                    <a:pt x="1038" y="540"/>
                  </a:lnTo>
                  <a:lnTo>
                    <a:pt x="1053" y="493"/>
                  </a:lnTo>
                  <a:lnTo>
                    <a:pt x="1083" y="421"/>
                  </a:lnTo>
                  <a:lnTo>
                    <a:pt x="1114" y="334"/>
                  </a:lnTo>
                  <a:lnTo>
                    <a:pt x="1136" y="238"/>
                  </a:lnTo>
                  <a:lnTo>
                    <a:pt x="1144" y="151"/>
                  </a:lnTo>
                  <a:lnTo>
                    <a:pt x="1144" y="119"/>
                  </a:lnTo>
                  <a:lnTo>
                    <a:pt x="1136" y="95"/>
                  </a:lnTo>
                  <a:lnTo>
                    <a:pt x="1121" y="63"/>
                  </a:lnTo>
                  <a:lnTo>
                    <a:pt x="1106" y="47"/>
                  </a:lnTo>
                  <a:lnTo>
                    <a:pt x="1083" y="39"/>
                  </a:lnTo>
                  <a:lnTo>
                    <a:pt x="1053" y="39"/>
                  </a:lnTo>
                  <a:lnTo>
                    <a:pt x="970" y="55"/>
                  </a:lnTo>
                  <a:lnTo>
                    <a:pt x="902" y="95"/>
                  </a:lnTo>
                  <a:lnTo>
                    <a:pt x="849" y="151"/>
                  </a:lnTo>
                  <a:lnTo>
                    <a:pt x="811" y="206"/>
                  </a:lnTo>
                  <a:lnTo>
                    <a:pt x="796" y="230"/>
                  </a:lnTo>
                  <a:lnTo>
                    <a:pt x="781" y="262"/>
                  </a:lnTo>
                  <a:lnTo>
                    <a:pt x="781" y="278"/>
                  </a:lnTo>
                  <a:lnTo>
                    <a:pt x="765" y="326"/>
                  </a:lnTo>
                  <a:lnTo>
                    <a:pt x="758" y="357"/>
                  </a:lnTo>
                  <a:lnTo>
                    <a:pt x="743" y="397"/>
                  </a:lnTo>
                  <a:lnTo>
                    <a:pt x="735" y="429"/>
                  </a:lnTo>
                  <a:lnTo>
                    <a:pt x="728" y="477"/>
                  </a:lnTo>
                  <a:lnTo>
                    <a:pt x="712" y="532"/>
                  </a:lnTo>
                  <a:lnTo>
                    <a:pt x="705" y="572"/>
                  </a:lnTo>
                  <a:lnTo>
                    <a:pt x="697" y="596"/>
                  </a:lnTo>
                  <a:lnTo>
                    <a:pt x="690" y="628"/>
                  </a:lnTo>
                  <a:lnTo>
                    <a:pt x="682" y="652"/>
                  </a:lnTo>
                  <a:lnTo>
                    <a:pt x="675" y="667"/>
                  </a:lnTo>
                  <a:lnTo>
                    <a:pt x="652" y="691"/>
                  </a:lnTo>
                  <a:lnTo>
                    <a:pt x="637" y="699"/>
                  </a:lnTo>
                  <a:lnTo>
                    <a:pt x="599" y="699"/>
                  </a:lnTo>
                  <a:lnTo>
                    <a:pt x="584" y="691"/>
                  </a:lnTo>
                  <a:lnTo>
                    <a:pt x="561" y="667"/>
                  </a:lnTo>
                  <a:lnTo>
                    <a:pt x="561" y="644"/>
                  </a:lnTo>
                  <a:lnTo>
                    <a:pt x="568" y="620"/>
                  </a:lnTo>
                  <a:lnTo>
                    <a:pt x="576" y="604"/>
                  </a:lnTo>
                  <a:lnTo>
                    <a:pt x="576" y="580"/>
                  </a:lnTo>
                  <a:lnTo>
                    <a:pt x="584" y="556"/>
                  </a:lnTo>
                  <a:lnTo>
                    <a:pt x="599" y="588"/>
                  </a:lnTo>
                  <a:lnTo>
                    <a:pt x="659" y="318"/>
                  </a:lnTo>
                  <a:lnTo>
                    <a:pt x="675" y="262"/>
                  </a:lnTo>
                  <a:lnTo>
                    <a:pt x="690" y="222"/>
                  </a:lnTo>
                  <a:lnTo>
                    <a:pt x="690" y="127"/>
                  </a:lnTo>
                  <a:lnTo>
                    <a:pt x="675" y="95"/>
                  </a:lnTo>
                  <a:lnTo>
                    <a:pt x="644" y="63"/>
                  </a:lnTo>
                  <a:lnTo>
                    <a:pt x="629" y="55"/>
                  </a:lnTo>
                  <a:lnTo>
                    <a:pt x="599" y="55"/>
                  </a:lnTo>
                  <a:lnTo>
                    <a:pt x="523" y="71"/>
                  </a:lnTo>
                  <a:lnTo>
                    <a:pt x="462" y="111"/>
                  </a:lnTo>
                  <a:lnTo>
                    <a:pt x="409" y="159"/>
                  </a:lnTo>
                  <a:lnTo>
                    <a:pt x="372" y="206"/>
                  </a:lnTo>
                  <a:lnTo>
                    <a:pt x="341" y="254"/>
                  </a:lnTo>
                  <a:lnTo>
                    <a:pt x="311" y="349"/>
                  </a:lnTo>
                  <a:lnTo>
                    <a:pt x="303" y="381"/>
                  </a:lnTo>
                  <a:lnTo>
                    <a:pt x="288" y="421"/>
                  </a:lnTo>
                  <a:lnTo>
                    <a:pt x="281" y="453"/>
                  </a:lnTo>
                  <a:lnTo>
                    <a:pt x="273" y="501"/>
                  </a:lnTo>
                  <a:lnTo>
                    <a:pt x="258" y="556"/>
                  </a:lnTo>
                  <a:lnTo>
                    <a:pt x="250" y="596"/>
                  </a:lnTo>
                  <a:lnTo>
                    <a:pt x="243" y="620"/>
                  </a:lnTo>
                  <a:lnTo>
                    <a:pt x="235" y="652"/>
                  </a:lnTo>
                  <a:lnTo>
                    <a:pt x="228" y="675"/>
                  </a:lnTo>
                  <a:lnTo>
                    <a:pt x="220" y="691"/>
                  </a:lnTo>
                  <a:lnTo>
                    <a:pt x="197" y="715"/>
                  </a:lnTo>
                  <a:lnTo>
                    <a:pt x="182" y="723"/>
                  </a:lnTo>
                  <a:lnTo>
                    <a:pt x="144" y="723"/>
                  </a:lnTo>
                  <a:lnTo>
                    <a:pt x="129" y="715"/>
                  </a:lnTo>
                  <a:lnTo>
                    <a:pt x="107" y="691"/>
                  </a:lnTo>
                  <a:lnTo>
                    <a:pt x="107" y="660"/>
                  </a:lnTo>
                  <a:lnTo>
                    <a:pt x="114" y="644"/>
                  </a:lnTo>
                  <a:lnTo>
                    <a:pt x="114" y="628"/>
                  </a:lnTo>
                  <a:lnTo>
                    <a:pt x="122" y="612"/>
                  </a:lnTo>
                  <a:lnTo>
                    <a:pt x="167" y="405"/>
                  </a:lnTo>
                  <a:lnTo>
                    <a:pt x="197" y="262"/>
                  </a:lnTo>
                  <a:lnTo>
                    <a:pt x="220" y="190"/>
                  </a:lnTo>
                  <a:lnTo>
                    <a:pt x="228" y="127"/>
                  </a:lnTo>
                  <a:lnTo>
                    <a:pt x="228" y="103"/>
                  </a:lnTo>
                  <a:lnTo>
                    <a:pt x="220" y="79"/>
                  </a:lnTo>
                  <a:lnTo>
                    <a:pt x="213" y="63"/>
                  </a:lnTo>
                  <a:lnTo>
                    <a:pt x="197" y="47"/>
                  </a:lnTo>
                  <a:lnTo>
                    <a:pt x="175" y="47"/>
                  </a:lnTo>
                  <a:lnTo>
                    <a:pt x="137" y="63"/>
                  </a:lnTo>
                  <a:lnTo>
                    <a:pt x="107" y="103"/>
                  </a:lnTo>
                  <a:lnTo>
                    <a:pt x="76" y="159"/>
                  </a:lnTo>
                  <a:lnTo>
                    <a:pt x="61" y="222"/>
                  </a:lnTo>
                  <a:lnTo>
                    <a:pt x="54" y="246"/>
                  </a:lnTo>
                  <a:lnTo>
                    <a:pt x="54" y="262"/>
                  </a:lnTo>
                  <a:lnTo>
                    <a:pt x="46" y="270"/>
                  </a:lnTo>
                  <a:lnTo>
                    <a:pt x="16" y="270"/>
                  </a:lnTo>
                  <a:lnTo>
                    <a:pt x="0" y="254"/>
                  </a:lnTo>
                  <a:lnTo>
                    <a:pt x="0" y="246"/>
                  </a:lnTo>
                  <a:lnTo>
                    <a:pt x="8" y="230"/>
                  </a:lnTo>
                  <a:lnTo>
                    <a:pt x="16" y="190"/>
                  </a:lnTo>
                  <a:lnTo>
                    <a:pt x="31" y="135"/>
                  </a:lnTo>
                  <a:lnTo>
                    <a:pt x="54" y="87"/>
                  </a:lnTo>
                  <a:lnTo>
                    <a:pt x="84" y="47"/>
                  </a:lnTo>
                  <a:lnTo>
                    <a:pt x="122" y="15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17959" y="4325"/>
              <a:ext cx="402" cy="1582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38" y="0"/>
                </a:cxn>
                <a:cxn ang="0">
                  <a:pos x="152" y="103"/>
                </a:cxn>
                <a:cxn ang="0">
                  <a:pos x="243" y="214"/>
                </a:cxn>
                <a:cxn ang="0">
                  <a:pos x="311" y="334"/>
                </a:cxn>
                <a:cxn ang="0">
                  <a:pos x="356" y="461"/>
                </a:cxn>
                <a:cxn ang="0">
                  <a:pos x="379" y="580"/>
                </a:cxn>
                <a:cxn ang="0">
                  <a:pos x="394" y="691"/>
                </a:cxn>
                <a:cxn ang="0">
                  <a:pos x="402" y="795"/>
                </a:cxn>
                <a:cxn ang="0">
                  <a:pos x="387" y="970"/>
                </a:cxn>
                <a:cxn ang="0">
                  <a:pos x="349" y="1137"/>
                </a:cxn>
                <a:cxn ang="0">
                  <a:pos x="288" y="1280"/>
                </a:cxn>
                <a:cxn ang="0">
                  <a:pos x="220" y="1391"/>
                </a:cxn>
                <a:cxn ang="0">
                  <a:pos x="152" y="1471"/>
                </a:cxn>
                <a:cxn ang="0">
                  <a:pos x="91" y="1534"/>
                </a:cxn>
                <a:cxn ang="0">
                  <a:pos x="23" y="1582"/>
                </a:cxn>
                <a:cxn ang="0">
                  <a:pos x="8" y="1582"/>
                </a:cxn>
                <a:cxn ang="0">
                  <a:pos x="0" y="1574"/>
                </a:cxn>
                <a:cxn ang="0">
                  <a:pos x="0" y="1558"/>
                </a:cxn>
                <a:cxn ang="0">
                  <a:pos x="31" y="1526"/>
                </a:cxn>
                <a:cxn ang="0">
                  <a:pos x="122" y="1423"/>
                </a:cxn>
                <a:cxn ang="0">
                  <a:pos x="197" y="1296"/>
                </a:cxn>
                <a:cxn ang="0">
                  <a:pos x="250" y="1145"/>
                </a:cxn>
                <a:cxn ang="0">
                  <a:pos x="281" y="978"/>
                </a:cxn>
                <a:cxn ang="0">
                  <a:pos x="296" y="787"/>
                </a:cxn>
                <a:cxn ang="0">
                  <a:pos x="288" y="596"/>
                </a:cxn>
                <a:cxn ang="0">
                  <a:pos x="250" y="445"/>
                </a:cxn>
                <a:cxn ang="0">
                  <a:pos x="205" y="310"/>
                </a:cxn>
                <a:cxn ang="0">
                  <a:pos x="152" y="198"/>
                </a:cxn>
                <a:cxn ang="0">
                  <a:pos x="91" y="111"/>
                </a:cxn>
                <a:cxn ang="0">
                  <a:pos x="8" y="24"/>
                </a:cxn>
                <a:cxn ang="0">
                  <a:pos x="8" y="8"/>
                </a:cxn>
                <a:cxn ang="0">
                  <a:pos x="16" y="0"/>
                </a:cxn>
              </a:cxnLst>
              <a:rect l="0" t="0" r="r" b="b"/>
              <a:pathLst>
                <a:path w="402" h="1582">
                  <a:moveTo>
                    <a:pt x="16" y="0"/>
                  </a:moveTo>
                  <a:lnTo>
                    <a:pt x="38" y="0"/>
                  </a:lnTo>
                  <a:lnTo>
                    <a:pt x="152" y="103"/>
                  </a:lnTo>
                  <a:lnTo>
                    <a:pt x="243" y="214"/>
                  </a:lnTo>
                  <a:lnTo>
                    <a:pt x="311" y="334"/>
                  </a:lnTo>
                  <a:lnTo>
                    <a:pt x="356" y="461"/>
                  </a:lnTo>
                  <a:lnTo>
                    <a:pt x="379" y="580"/>
                  </a:lnTo>
                  <a:lnTo>
                    <a:pt x="394" y="691"/>
                  </a:lnTo>
                  <a:lnTo>
                    <a:pt x="402" y="795"/>
                  </a:lnTo>
                  <a:lnTo>
                    <a:pt x="387" y="970"/>
                  </a:lnTo>
                  <a:lnTo>
                    <a:pt x="349" y="1137"/>
                  </a:lnTo>
                  <a:lnTo>
                    <a:pt x="288" y="1280"/>
                  </a:lnTo>
                  <a:lnTo>
                    <a:pt x="220" y="1391"/>
                  </a:lnTo>
                  <a:lnTo>
                    <a:pt x="152" y="1471"/>
                  </a:lnTo>
                  <a:lnTo>
                    <a:pt x="91" y="1534"/>
                  </a:lnTo>
                  <a:lnTo>
                    <a:pt x="23" y="1582"/>
                  </a:lnTo>
                  <a:lnTo>
                    <a:pt x="8" y="1582"/>
                  </a:lnTo>
                  <a:lnTo>
                    <a:pt x="0" y="1574"/>
                  </a:lnTo>
                  <a:lnTo>
                    <a:pt x="0" y="1558"/>
                  </a:lnTo>
                  <a:lnTo>
                    <a:pt x="31" y="1526"/>
                  </a:lnTo>
                  <a:lnTo>
                    <a:pt x="122" y="1423"/>
                  </a:lnTo>
                  <a:lnTo>
                    <a:pt x="197" y="1296"/>
                  </a:lnTo>
                  <a:lnTo>
                    <a:pt x="250" y="1145"/>
                  </a:lnTo>
                  <a:lnTo>
                    <a:pt x="281" y="978"/>
                  </a:lnTo>
                  <a:lnTo>
                    <a:pt x="296" y="787"/>
                  </a:lnTo>
                  <a:lnTo>
                    <a:pt x="288" y="596"/>
                  </a:lnTo>
                  <a:lnTo>
                    <a:pt x="250" y="445"/>
                  </a:lnTo>
                  <a:lnTo>
                    <a:pt x="205" y="310"/>
                  </a:lnTo>
                  <a:lnTo>
                    <a:pt x="152" y="198"/>
                  </a:lnTo>
                  <a:lnTo>
                    <a:pt x="91" y="111"/>
                  </a:lnTo>
                  <a:lnTo>
                    <a:pt x="8" y="24"/>
                  </a:lnTo>
                  <a:lnTo>
                    <a:pt x="8" y="8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 noEditPoints="1"/>
            </p:cNvSpPr>
            <p:nvPr/>
          </p:nvSpPr>
          <p:spPr bwMode="auto">
            <a:xfrm>
              <a:off x="19535" y="3935"/>
              <a:ext cx="1423" cy="525"/>
            </a:xfrm>
            <a:custGeom>
              <a:avLst/>
              <a:gdLst/>
              <a:ahLst/>
              <a:cxnLst>
                <a:cxn ang="0">
                  <a:pos x="38" y="437"/>
                </a:cxn>
                <a:cxn ang="0">
                  <a:pos x="1386" y="437"/>
                </a:cxn>
                <a:cxn ang="0">
                  <a:pos x="1416" y="453"/>
                </a:cxn>
                <a:cxn ang="0">
                  <a:pos x="1423" y="461"/>
                </a:cxn>
                <a:cxn ang="0">
                  <a:pos x="1423" y="501"/>
                </a:cxn>
                <a:cxn ang="0">
                  <a:pos x="1416" y="517"/>
                </a:cxn>
                <a:cxn ang="0">
                  <a:pos x="1401" y="517"/>
                </a:cxn>
                <a:cxn ang="0">
                  <a:pos x="1386" y="525"/>
                </a:cxn>
                <a:cxn ang="0">
                  <a:pos x="38" y="525"/>
                </a:cxn>
                <a:cxn ang="0">
                  <a:pos x="22" y="517"/>
                </a:cxn>
                <a:cxn ang="0">
                  <a:pos x="7" y="517"/>
                </a:cxn>
                <a:cxn ang="0">
                  <a:pos x="0" y="501"/>
                </a:cxn>
                <a:cxn ang="0">
                  <a:pos x="0" y="461"/>
                </a:cxn>
                <a:cxn ang="0">
                  <a:pos x="7" y="453"/>
                </a:cxn>
                <a:cxn ang="0">
                  <a:pos x="38" y="437"/>
                </a:cxn>
                <a:cxn ang="0">
                  <a:pos x="45" y="0"/>
                </a:cxn>
                <a:cxn ang="0">
                  <a:pos x="1386" y="0"/>
                </a:cxn>
                <a:cxn ang="0">
                  <a:pos x="1401" y="8"/>
                </a:cxn>
                <a:cxn ang="0">
                  <a:pos x="1416" y="8"/>
                </a:cxn>
                <a:cxn ang="0">
                  <a:pos x="1423" y="24"/>
                </a:cxn>
                <a:cxn ang="0">
                  <a:pos x="1423" y="56"/>
                </a:cxn>
                <a:cxn ang="0">
                  <a:pos x="1416" y="72"/>
                </a:cxn>
                <a:cxn ang="0">
                  <a:pos x="1401" y="80"/>
                </a:cxn>
                <a:cxn ang="0">
                  <a:pos x="1393" y="88"/>
                </a:cxn>
                <a:cxn ang="0">
                  <a:pos x="45" y="88"/>
                </a:cxn>
                <a:cxn ang="0">
                  <a:pos x="15" y="72"/>
                </a:cxn>
                <a:cxn ang="0">
                  <a:pos x="7" y="64"/>
                </a:cxn>
                <a:cxn ang="0">
                  <a:pos x="7" y="24"/>
                </a:cxn>
                <a:cxn ang="0">
                  <a:pos x="15" y="8"/>
                </a:cxn>
                <a:cxn ang="0">
                  <a:pos x="30" y="8"/>
                </a:cxn>
                <a:cxn ang="0">
                  <a:pos x="45" y="0"/>
                </a:cxn>
              </a:cxnLst>
              <a:rect l="0" t="0" r="r" b="b"/>
              <a:pathLst>
                <a:path w="1423" h="525">
                  <a:moveTo>
                    <a:pt x="38" y="437"/>
                  </a:moveTo>
                  <a:lnTo>
                    <a:pt x="1386" y="437"/>
                  </a:lnTo>
                  <a:lnTo>
                    <a:pt x="1416" y="453"/>
                  </a:lnTo>
                  <a:lnTo>
                    <a:pt x="1423" y="461"/>
                  </a:lnTo>
                  <a:lnTo>
                    <a:pt x="1423" y="501"/>
                  </a:lnTo>
                  <a:lnTo>
                    <a:pt x="1416" y="517"/>
                  </a:lnTo>
                  <a:lnTo>
                    <a:pt x="1401" y="517"/>
                  </a:lnTo>
                  <a:lnTo>
                    <a:pt x="1386" y="525"/>
                  </a:lnTo>
                  <a:lnTo>
                    <a:pt x="38" y="525"/>
                  </a:lnTo>
                  <a:lnTo>
                    <a:pt x="22" y="517"/>
                  </a:lnTo>
                  <a:lnTo>
                    <a:pt x="7" y="517"/>
                  </a:lnTo>
                  <a:lnTo>
                    <a:pt x="0" y="501"/>
                  </a:lnTo>
                  <a:lnTo>
                    <a:pt x="0" y="461"/>
                  </a:lnTo>
                  <a:lnTo>
                    <a:pt x="7" y="453"/>
                  </a:lnTo>
                  <a:lnTo>
                    <a:pt x="38" y="437"/>
                  </a:lnTo>
                  <a:close/>
                  <a:moveTo>
                    <a:pt x="45" y="0"/>
                  </a:moveTo>
                  <a:lnTo>
                    <a:pt x="1386" y="0"/>
                  </a:lnTo>
                  <a:lnTo>
                    <a:pt x="1401" y="8"/>
                  </a:lnTo>
                  <a:lnTo>
                    <a:pt x="1416" y="8"/>
                  </a:lnTo>
                  <a:lnTo>
                    <a:pt x="1423" y="24"/>
                  </a:lnTo>
                  <a:lnTo>
                    <a:pt x="1423" y="56"/>
                  </a:lnTo>
                  <a:lnTo>
                    <a:pt x="1416" y="72"/>
                  </a:lnTo>
                  <a:lnTo>
                    <a:pt x="1401" y="80"/>
                  </a:lnTo>
                  <a:lnTo>
                    <a:pt x="1393" y="88"/>
                  </a:lnTo>
                  <a:lnTo>
                    <a:pt x="45" y="88"/>
                  </a:lnTo>
                  <a:lnTo>
                    <a:pt x="15" y="72"/>
                  </a:lnTo>
                  <a:lnTo>
                    <a:pt x="7" y="64"/>
                  </a:lnTo>
                  <a:lnTo>
                    <a:pt x="7" y="24"/>
                  </a:lnTo>
                  <a:lnTo>
                    <a:pt x="15" y="8"/>
                  </a:lnTo>
                  <a:lnTo>
                    <a:pt x="30" y="8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 noEditPoints="1"/>
            </p:cNvSpPr>
            <p:nvPr/>
          </p:nvSpPr>
          <p:spPr bwMode="auto">
            <a:xfrm>
              <a:off x="21746" y="3219"/>
              <a:ext cx="1530" cy="1535"/>
            </a:xfrm>
            <a:custGeom>
              <a:avLst/>
              <a:gdLst/>
              <a:ahLst/>
              <a:cxnLst>
                <a:cxn ang="0">
                  <a:pos x="417" y="1400"/>
                </a:cxn>
                <a:cxn ang="0">
                  <a:pos x="409" y="1432"/>
                </a:cxn>
                <a:cxn ang="0">
                  <a:pos x="424" y="1471"/>
                </a:cxn>
                <a:cxn ang="0">
                  <a:pos x="894" y="1456"/>
                </a:cxn>
                <a:cxn ang="0">
                  <a:pos x="1091" y="1336"/>
                </a:cxn>
                <a:cxn ang="0">
                  <a:pos x="1204" y="1145"/>
                </a:cxn>
                <a:cxn ang="0">
                  <a:pos x="1219" y="979"/>
                </a:cxn>
                <a:cxn ang="0">
                  <a:pos x="1174" y="867"/>
                </a:cxn>
                <a:cxn ang="0">
                  <a:pos x="1068" y="788"/>
                </a:cxn>
                <a:cxn ang="0">
                  <a:pos x="568" y="772"/>
                </a:cxn>
                <a:cxn ang="0">
                  <a:pos x="742" y="88"/>
                </a:cxn>
                <a:cxn ang="0">
                  <a:pos x="727" y="128"/>
                </a:cxn>
                <a:cxn ang="0">
                  <a:pos x="583" y="716"/>
                </a:cxn>
                <a:cxn ang="0">
                  <a:pos x="1022" y="700"/>
                </a:cxn>
                <a:cxn ang="0">
                  <a:pos x="1219" y="581"/>
                </a:cxn>
                <a:cxn ang="0">
                  <a:pos x="1325" y="406"/>
                </a:cxn>
                <a:cxn ang="0">
                  <a:pos x="1333" y="255"/>
                </a:cxn>
                <a:cxn ang="0">
                  <a:pos x="1295" y="152"/>
                </a:cxn>
                <a:cxn ang="0">
                  <a:pos x="1189" y="80"/>
                </a:cxn>
                <a:cxn ang="0">
                  <a:pos x="772" y="72"/>
                </a:cxn>
                <a:cxn ang="0">
                  <a:pos x="1136" y="0"/>
                </a:cxn>
                <a:cxn ang="0">
                  <a:pos x="1386" y="64"/>
                </a:cxn>
                <a:cxn ang="0">
                  <a:pos x="1515" y="215"/>
                </a:cxn>
                <a:cxn ang="0">
                  <a:pos x="1515" y="414"/>
                </a:cxn>
                <a:cxn ang="0">
                  <a:pos x="1393" y="589"/>
                </a:cxn>
                <a:cxn ang="0">
                  <a:pos x="1197" y="700"/>
                </a:cxn>
                <a:cxn ang="0">
                  <a:pos x="1197" y="756"/>
                </a:cxn>
                <a:cxn ang="0">
                  <a:pos x="1363" y="875"/>
                </a:cxn>
                <a:cxn ang="0">
                  <a:pos x="1416" y="1050"/>
                </a:cxn>
                <a:cxn ang="0">
                  <a:pos x="1340" y="1273"/>
                </a:cxn>
                <a:cxn ang="0">
                  <a:pos x="1128" y="1456"/>
                </a:cxn>
                <a:cxn ang="0">
                  <a:pos x="826" y="1535"/>
                </a:cxn>
                <a:cxn ang="0">
                  <a:pos x="0" y="1527"/>
                </a:cxn>
                <a:cxn ang="0">
                  <a:pos x="15" y="1471"/>
                </a:cxn>
                <a:cxn ang="0">
                  <a:pos x="144" y="1463"/>
                </a:cxn>
                <a:cxn ang="0">
                  <a:pos x="227" y="1432"/>
                </a:cxn>
                <a:cxn ang="0">
                  <a:pos x="258" y="1360"/>
                </a:cxn>
                <a:cxn ang="0">
                  <a:pos x="553" y="144"/>
                </a:cxn>
                <a:cxn ang="0">
                  <a:pos x="560" y="104"/>
                </a:cxn>
                <a:cxn ang="0">
                  <a:pos x="545" y="80"/>
                </a:cxn>
                <a:cxn ang="0">
                  <a:pos x="500" y="72"/>
                </a:cxn>
                <a:cxn ang="0">
                  <a:pos x="371" y="64"/>
                </a:cxn>
                <a:cxn ang="0">
                  <a:pos x="356" y="24"/>
                </a:cxn>
                <a:cxn ang="0">
                  <a:pos x="379" y="0"/>
                </a:cxn>
              </a:cxnLst>
              <a:rect l="0" t="0" r="r" b="b"/>
              <a:pathLst>
                <a:path w="1530" h="1535">
                  <a:moveTo>
                    <a:pt x="568" y="772"/>
                  </a:moveTo>
                  <a:lnTo>
                    <a:pt x="417" y="1400"/>
                  </a:lnTo>
                  <a:lnTo>
                    <a:pt x="417" y="1416"/>
                  </a:lnTo>
                  <a:lnTo>
                    <a:pt x="409" y="1432"/>
                  </a:lnTo>
                  <a:lnTo>
                    <a:pt x="409" y="1456"/>
                  </a:lnTo>
                  <a:lnTo>
                    <a:pt x="424" y="1471"/>
                  </a:lnTo>
                  <a:lnTo>
                    <a:pt x="772" y="1471"/>
                  </a:lnTo>
                  <a:lnTo>
                    <a:pt x="894" y="1456"/>
                  </a:lnTo>
                  <a:lnTo>
                    <a:pt x="1000" y="1408"/>
                  </a:lnTo>
                  <a:lnTo>
                    <a:pt x="1091" y="1336"/>
                  </a:lnTo>
                  <a:lnTo>
                    <a:pt x="1159" y="1249"/>
                  </a:lnTo>
                  <a:lnTo>
                    <a:pt x="1204" y="1145"/>
                  </a:lnTo>
                  <a:lnTo>
                    <a:pt x="1219" y="1034"/>
                  </a:lnTo>
                  <a:lnTo>
                    <a:pt x="1219" y="979"/>
                  </a:lnTo>
                  <a:lnTo>
                    <a:pt x="1204" y="923"/>
                  </a:lnTo>
                  <a:lnTo>
                    <a:pt x="1174" y="867"/>
                  </a:lnTo>
                  <a:lnTo>
                    <a:pt x="1128" y="819"/>
                  </a:lnTo>
                  <a:lnTo>
                    <a:pt x="1068" y="788"/>
                  </a:lnTo>
                  <a:lnTo>
                    <a:pt x="977" y="772"/>
                  </a:lnTo>
                  <a:lnTo>
                    <a:pt x="568" y="772"/>
                  </a:lnTo>
                  <a:close/>
                  <a:moveTo>
                    <a:pt x="772" y="72"/>
                  </a:moveTo>
                  <a:lnTo>
                    <a:pt x="742" y="88"/>
                  </a:lnTo>
                  <a:lnTo>
                    <a:pt x="735" y="104"/>
                  </a:lnTo>
                  <a:lnTo>
                    <a:pt x="727" y="128"/>
                  </a:lnTo>
                  <a:lnTo>
                    <a:pt x="719" y="160"/>
                  </a:lnTo>
                  <a:lnTo>
                    <a:pt x="583" y="716"/>
                  </a:lnTo>
                  <a:lnTo>
                    <a:pt x="894" y="716"/>
                  </a:lnTo>
                  <a:lnTo>
                    <a:pt x="1022" y="700"/>
                  </a:lnTo>
                  <a:lnTo>
                    <a:pt x="1128" y="653"/>
                  </a:lnTo>
                  <a:lnTo>
                    <a:pt x="1219" y="581"/>
                  </a:lnTo>
                  <a:lnTo>
                    <a:pt x="1280" y="501"/>
                  </a:lnTo>
                  <a:lnTo>
                    <a:pt x="1325" y="406"/>
                  </a:lnTo>
                  <a:lnTo>
                    <a:pt x="1340" y="303"/>
                  </a:lnTo>
                  <a:lnTo>
                    <a:pt x="1333" y="255"/>
                  </a:lnTo>
                  <a:lnTo>
                    <a:pt x="1325" y="199"/>
                  </a:lnTo>
                  <a:lnTo>
                    <a:pt x="1295" y="152"/>
                  </a:lnTo>
                  <a:lnTo>
                    <a:pt x="1250" y="112"/>
                  </a:lnTo>
                  <a:lnTo>
                    <a:pt x="1189" y="80"/>
                  </a:lnTo>
                  <a:lnTo>
                    <a:pt x="1106" y="72"/>
                  </a:lnTo>
                  <a:lnTo>
                    <a:pt x="772" y="72"/>
                  </a:lnTo>
                  <a:close/>
                  <a:moveTo>
                    <a:pt x="379" y="0"/>
                  </a:moveTo>
                  <a:lnTo>
                    <a:pt x="1136" y="0"/>
                  </a:lnTo>
                  <a:lnTo>
                    <a:pt x="1272" y="16"/>
                  </a:lnTo>
                  <a:lnTo>
                    <a:pt x="1386" y="64"/>
                  </a:lnTo>
                  <a:lnTo>
                    <a:pt x="1462" y="128"/>
                  </a:lnTo>
                  <a:lnTo>
                    <a:pt x="1515" y="215"/>
                  </a:lnTo>
                  <a:lnTo>
                    <a:pt x="1530" y="311"/>
                  </a:lnTo>
                  <a:lnTo>
                    <a:pt x="1515" y="414"/>
                  </a:lnTo>
                  <a:lnTo>
                    <a:pt x="1462" y="509"/>
                  </a:lnTo>
                  <a:lnTo>
                    <a:pt x="1393" y="589"/>
                  </a:lnTo>
                  <a:lnTo>
                    <a:pt x="1303" y="653"/>
                  </a:lnTo>
                  <a:lnTo>
                    <a:pt x="1197" y="700"/>
                  </a:lnTo>
                  <a:lnTo>
                    <a:pt x="1083" y="732"/>
                  </a:lnTo>
                  <a:lnTo>
                    <a:pt x="1197" y="756"/>
                  </a:lnTo>
                  <a:lnTo>
                    <a:pt x="1295" y="812"/>
                  </a:lnTo>
                  <a:lnTo>
                    <a:pt x="1363" y="875"/>
                  </a:lnTo>
                  <a:lnTo>
                    <a:pt x="1401" y="955"/>
                  </a:lnTo>
                  <a:lnTo>
                    <a:pt x="1416" y="1050"/>
                  </a:lnTo>
                  <a:lnTo>
                    <a:pt x="1393" y="1161"/>
                  </a:lnTo>
                  <a:lnTo>
                    <a:pt x="1340" y="1273"/>
                  </a:lnTo>
                  <a:lnTo>
                    <a:pt x="1250" y="1376"/>
                  </a:lnTo>
                  <a:lnTo>
                    <a:pt x="1128" y="1456"/>
                  </a:lnTo>
                  <a:lnTo>
                    <a:pt x="985" y="1511"/>
                  </a:lnTo>
                  <a:lnTo>
                    <a:pt x="826" y="1535"/>
                  </a:lnTo>
                  <a:lnTo>
                    <a:pt x="15" y="1535"/>
                  </a:lnTo>
                  <a:lnTo>
                    <a:pt x="0" y="1527"/>
                  </a:lnTo>
                  <a:lnTo>
                    <a:pt x="0" y="1487"/>
                  </a:lnTo>
                  <a:lnTo>
                    <a:pt x="15" y="1471"/>
                  </a:lnTo>
                  <a:lnTo>
                    <a:pt x="30" y="1463"/>
                  </a:lnTo>
                  <a:lnTo>
                    <a:pt x="144" y="1463"/>
                  </a:lnTo>
                  <a:lnTo>
                    <a:pt x="197" y="1456"/>
                  </a:lnTo>
                  <a:lnTo>
                    <a:pt x="227" y="1432"/>
                  </a:lnTo>
                  <a:lnTo>
                    <a:pt x="242" y="1408"/>
                  </a:lnTo>
                  <a:lnTo>
                    <a:pt x="258" y="1360"/>
                  </a:lnTo>
                  <a:lnTo>
                    <a:pt x="265" y="1352"/>
                  </a:lnTo>
                  <a:lnTo>
                    <a:pt x="553" y="144"/>
                  </a:lnTo>
                  <a:lnTo>
                    <a:pt x="560" y="128"/>
                  </a:lnTo>
                  <a:lnTo>
                    <a:pt x="560" y="104"/>
                  </a:lnTo>
                  <a:lnTo>
                    <a:pt x="553" y="88"/>
                  </a:lnTo>
                  <a:lnTo>
                    <a:pt x="545" y="80"/>
                  </a:lnTo>
                  <a:lnTo>
                    <a:pt x="523" y="72"/>
                  </a:lnTo>
                  <a:lnTo>
                    <a:pt x="500" y="72"/>
                  </a:lnTo>
                  <a:lnTo>
                    <a:pt x="470" y="64"/>
                  </a:lnTo>
                  <a:lnTo>
                    <a:pt x="371" y="64"/>
                  </a:lnTo>
                  <a:lnTo>
                    <a:pt x="356" y="56"/>
                  </a:lnTo>
                  <a:lnTo>
                    <a:pt x="356" y="24"/>
                  </a:lnTo>
                  <a:lnTo>
                    <a:pt x="364" y="8"/>
                  </a:lnTo>
                  <a:lnTo>
                    <a:pt x="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3548" y="3235"/>
              <a:ext cx="1477" cy="1575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394" y="8"/>
                </a:cxn>
                <a:cxn ang="0">
                  <a:pos x="621" y="0"/>
                </a:cxn>
                <a:cxn ang="0">
                  <a:pos x="637" y="40"/>
                </a:cxn>
                <a:cxn ang="0">
                  <a:pos x="614" y="64"/>
                </a:cxn>
                <a:cxn ang="0">
                  <a:pos x="440" y="80"/>
                </a:cxn>
                <a:cxn ang="0">
                  <a:pos x="402" y="128"/>
                </a:cxn>
                <a:cxn ang="0">
                  <a:pos x="175" y="1042"/>
                </a:cxn>
                <a:cxn ang="0">
                  <a:pos x="152" y="1193"/>
                </a:cxn>
                <a:cxn ang="0">
                  <a:pos x="167" y="1320"/>
                </a:cxn>
                <a:cxn ang="0">
                  <a:pos x="258" y="1455"/>
                </a:cxn>
                <a:cxn ang="0">
                  <a:pos x="417" y="1503"/>
                </a:cxn>
                <a:cxn ang="0">
                  <a:pos x="637" y="1440"/>
                </a:cxn>
                <a:cxn ang="0">
                  <a:pos x="834" y="1273"/>
                </a:cxn>
                <a:cxn ang="0">
                  <a:pos x="955" y="1010"/>
                </a:cxn>
                <a:cxn ang="0">
                  <a:pos x="1152" y="199"/>
                </a:cxn>
                <a:cxn ang="0">
                  <a:pos x="1144" y="128"/>
                </a:cxn>
                <a:cxn ang="0">
                  <a:pos x="1076" y="72"/>
                </a:cxn>
                <a:cxn ang="0">
                  <a:pos x="977" y="64"/>
                </a:cxn>
                <a:cxn ang="0">
                  <a:pos x="962" y="24"/>
                </a:cxn>
                <a:cxn ang="0">
                  <a:pos x="977" y="8"/>
                </a:cxn>
                <a:cxn ang="0">
                  <a:pos x="1000" y="0"/>
                </a:cxn>
                <a:cxn ang="0">
                  <a:pos x="1341" y="0"/>
                </a:cxn>
                <a:cxn ang="0">
                  <a:pos x="1477" y="16"/>
                </a:cxn>
                <a:cxn ang="0">
                  <a:pos x="1470" y="56"/>
                </a:cxn>
                <a:cxn ang="0">
                  <a:pos x="1455" y="64"/>
                </a:cxn>
                <a:cxn ang="0">
                  <a:pos x="1348" y="72"/>
                </a:cxn>
                <a:cxn ang="0">
                  <a:pos x="1250" y="136"/>
                </a:cxn>
                <a:cxn ang="0">
                  <a:pos x="1205" y="231"/>
                </a:cxn>
                <a:cxn ang="0">
                  <a:pos x="1023" y="1026"/>
                </a:cxn>
                <a:cxn ang="0">
                  <a:pos x="856" y="1344"/>
                </a:cxn>
                <a:cxn ang="0">
                  <a:pos x="576" y="1543"/>
                </a:cxn>
                <a:cxn ang="0">
                  <a:pos x="311" y="1559"/>
                </a:cxn>
                <a:cxn ang="0">
                  <a:pos x="129" y="1463"/>
                </a:cxn>
                <a:cxn ang="0">
                  <a:pos x="16" y="1273"/>
                </a:cxn>
                <a:cxn ang="0">
                  <a:pos x="0" y="1114"/>
                </a:cxn>
                <a:cxn ang="0">
                  <a:pos x="16" y="1018"/>
                </a:cxn>
                <a:cxn ang="0">
                  <a:pos x="61" y="803"/>
                </a:cxn>
                <a:cxn ang="0">
                  <a:pos x="106" y="605"/>
                </a:cxn>
                <a:cxn ang="0">
                  <a:pos x="144" y="462"/>
                </a:cxn>
                <a:cxn ang="0">
                  <a:pos x="205" y="215"/>
                </a:cxn>
                <a:cxn ang="0">
                  <a:pos x="228" y="128"/>
                </a:cxn>
                <a:cxn ang="0">
                  <a:pos x="220" y="88"/>
                </a:cxn>
                <a:cxn ang="0">
                  <a:pos x="190" y="72"/>
                </a:cxn>
                <a:cxn ang="0">
                  <a:pos x="137" y="64"/>
                </a:cxn>
                <a:cxn ang="0">
                  <a:pos x="23" y="56"/>
                </a:cxn>
                <a:cxn ang="0">
                  <a:pos x="31" y="8"/>
                </a:cxn>
              </a:cxnLst>
              <a:rect l="0" t="0" r="r" b="b"/>
              <a:pathLst>
                <a:path w="1477" h="1575">
                  <a:moveTo>
                    <a:pt x="38" y="0"/>
                  </a:moveTo>
                  <a:lnTo>
                    <a:pt x="197" y="0"/>
                  </a:lnTo>
                  <a:lnTo>
                    <a:pt x="273" y="8"/>
                  </a:lnTo>
                  <a:lnTo>
                    <a:pt x="394" y="8"/>
                  </a:lnTo>
                  <a:lnTo>
                    <a:pt x="470" y="0"/>
                  </a:lnTo>
                  <a:lnTo>
                    <a:pt x="621" y="0"/>
                  </a:lnTo>
                  <a:lnTo>
                    <a:pt x="637" y="16"/>
                  </a:lnTo>
                  <a:lnTo>
                    <a:pt x="637" y="40"/>
                  </a:lnTo>
                  <a:lnTo>
                    <a:pt x="629" y="56"/>
                  </a:lnTo>
                  <a:lnTo>
                    <a:pt x="614" y="64"/>
                  </a:lnTo>
                  <a:lnTo>
                    <a:pt x="493" y="64"/>
                  </a:lnTo>
                  <a:lnTo>
                    <a:pt x="440" y="80"/>
                  </a:lnTo>
                  <a:lnTo>
                    <a:pt x="417" y="96"/>
                  </a:lnTo>
                  <a:lnTo>
                    <a:pt x="402" y="128"/>
                  </a:lnTo>
                  <a:lnTo>
                    <a:pt x="387" y="167"/>
                  </a:lnTo>
                  <a:lnTo>
                    <a:pt x="175" y="1042"/>
                  </a:lnTo>
                  <a:lnTo>
                    <a:pt x="159" y="1129"/>
                  </a:lnTo>
                  <a:lnTo>
                    <a:pt x="152" y="1193"/>
                  </a:lnTo>
                  <a:lnTo>
                    <a:pt x="152" y="1217"/>
                  </a:lnTo>
                  <a:lnTo>
                    <a:pt x="167" y="1320"/>
                  </a:lnTo>
                  <a:lnTo>
                    <a:pt x="205" y="1400"/>
                  </a:lnTo>
                  <a:lnTo>
                    <a:pt x="258" y="1455"/>
                  </a:lnTo>
                  <a:lnTo>
                    <a:pt x="334" y="1495"/>
                  </a:lnTo>
                  <a:lnTo>
                    <a:pt x="417" y="1503"/>
                  </a:lnTo>
                  <a:lnTo>
                    <a:pt x="531" y="1487"/>
                  </a:lnTo>
                  <a:lnTo>
                    <a:pt x="637" y="1440"/>
                  </a:lnTo>
                  <a:lnTo>
                    <a:pt x="743" y="1368"/>
                  </a:lnTo>
                  <a:lnTo>
                    <a:pt x="834" y="1273"/>
                  </a:lnTo>
                  <a:lnTo>
                    <a:pt x="902" y="1153"/>
                  </a:lnTo>
                  <a:lnTo>
                    <a:pt x="955" y="1010"/>
                  </a:lnTo>
                  <a:lnTo>
                    <a:pt x="1144" y="207"/>
                  </a:lnTo>
                  <a:lnTo>
                    <a:pt x="1152" y="199"/>
                  </a:lnTo>
                  <a:lnTo>
                    <a:pt x="1152" y="159"/>
                  </a:lnTo>
                  <a:lnTo>
                    <a:pt x="1144" y="128"/>
                  </a:lnTo>
                  <a:lnTo>
                    <a:pt x="1121" y="96"/>
                  </a:lnTo>
                  <a:lnTo>
                    <a:pt x="1076" y="72"/>
                  </a:lnTo>
                  <a:lnTo>
                    <a:pt x="1000" y="64"/>
                  </a:lnTo>
                  <a:lnTo>
                    <a:pt x="977" y="64"/>
                  </a:lnTo>
                  <a:lnTo>
                    <a:pt x="962" y="48"/>
                  </a:lnTo>
                  <a:lnTo>
                    <a:pt x="962" y="24"/>
                  </a:lnTo>
                  <a:lnTo>
                    <a:pt x="970" y="8"/>
                  </a:lnTo>
                  <a:lnTo>
                    <a:pt x="977" y="8"/>
                  </a:lnTo>
                  <a:lnTo>
                    <a:pt x="985" y="0"/>
                  </a:lnTo>
                  <a:lnTo>
                    <a:pt x="1000" y="0"/>
                  </a:lnTo>
                  <a:lnTo>
                    <a:pt x="1227" y="8"/>
                  </a:lnTo>
                  <a:lnTo>
                    <a:pt x="1341" y="0"/>
                  </a:lnTo>
                  <a:lnTo>
                    <a:pt x="1462" y="0"/>
                  </a:lnTo>
                  <a:lnTo>
                    <a:pt x="1477" y="16"/>
                  </a:lnTo>
                  <a:lnTo>
                    <a:pt x="1477" y="40"/>
                  </a:lnTo>
                  <a:lnTo>
                    <a:pt x="1470" y="56"/>
                  </a:lnTo>
                  <a:lnTo>
                    <a:pt x="1462" y="56"/>
                  </a:lnTo>
                  <a:lnTo>
                    <a:pt x="1455" y="64"/>
                  </a:lnTo>
                  <a:lnTo>
                    <a:pt x="1439" y="64"/>
                  </a:lnTo>
                  <a:lnTo>
                    <a:pt x="1348" y="72"/>
                  </a:lnTo>
                  <a:lnTo>
                    <a:pt x="1288" y="96"/>
                  </a:lnTo>
                  <a:lnTo>
                    <a:pt x="1250" y="136"/>
                  </a:lnTo>
                  <a:lnTo>
                    <a:pt x="1220" y="175"/>
                  </a:lnTo>
                  <a:lnTo>
                    <a:pt x="1205" y="231"/>
                  </a:lnTo>
                  <a:lnTo>
                    <a:pt x="1212" y="231"/>
                  </a:lnTo>
                  <a:lnTo>
                    <a:pt x="1023" y="1026"/>
                  </a:lnTo>
                  <a:lnTo>
                    <a:pt x="962" y="1193"/>
                  </a:lnTo>
                  <a:lnTo>
                    <a:pt x="856" y="1344"/>
                  </a:lnTo>
                  <a:lnTo>
                    <a:pt x="727" y="1463"/>
                  </a:lnTo>
                  <a:lnTo>
                    <a:pt x="576" y="1543"/>
                  </a:lnTo>
                  <a:lnTo>
                    <a:pt x="417" y="1575"/>
                  </a:lnTo>
                  <a:lnTo>
                    <a:pt x="311" y="1559"/>
                  </a:lnTo>
                  <a:lnTo>
                    <a:pt x="213" y="1527"/>
                  </a:lnTo>
                  <a:lnTo>
                    <a:pt x="129" y="1463"/>
                  </a:lnTo>
                  <a:lnTo>
                    <a:pt x="61" y="1376"/>
                  </a:lnTo>
                  <a:lnTo>
                    <a:pt x="16" y="1273"/>
                  </a:lnTo>
                  <a:lnTo>
                    <a:pt x="0" y="1145"/>
                  </a:lnTo>
                  <a:lnTo>
                    <a:pt x="0" y="1114"/>
                  </a:lnTo>
                  <a:lnTo>
                    <a:pt x="8" y="1074"/>
                  </a:lnTo>
                  <a:lnTo>
                    <a:pt x="16" y="1018"/>
                  </a:lnTo>
                  <a:lnTo>
                    <a:pt x="38" y="899"/>
                  </a:lnTo>
                  <a:lnTo>
                    <a:pt x="61" y="803"/>
                  </a:lnTo>
                  <a:lnTo>
                    <a:pt x="84" y="700"/>
                  </a:lnTo>
                  <a:lnTo>
                    <a:pt x="106" y="605"/>
                  </a:lnTo>
                  <a:lnTo>
                    <a:pt x="129" y="517"/>
                  </a:lnTo>
                  <a:lnTo>
                    <a:pt x="144" y="462"/>
                  </a:lnTo>
                  <a:lnTo>
                    <a:pt x="190" y="263"/>
                  </a:lnTo>
                  <a:lnTo>
                    <a:pt x="205" y="215"/>
                  </a:lnTo>
                  <a:lnTo>
                    <a:pt x="213" y="167"/>
                  </a:lnTo>
                  <a:lnTo>
                    <a:pt x="228" y="128"/>
                  </a:lnTo>
                  <a:lnTo>
                    <a:pt x="228" y="104"/>
                  </a:lnTo>
                  <a:lnTo>
                    <a:pt x="220" y="88"/>
                  </a:lnTo>
                  <a:lnTo>
                    <a:pt x="213" y="80"/>
                  </a:lnTo>
                  <a:lnTo>
                    <a:pt x="190" y="72"/>
                  </a:lnTo>
                  <a:lnTo>
                    <a:pt x="167" y="72"/>
                  </a:lnTo>
                  <a:lnTo>
                    <a:pt x="137" y="64"/>
                  </a:lnTo>
                  <a:lnTo>
                    <a:pt x="38" y="64"/>
                  </a:lnTo>
                  <a:lnTo>
                    <a:pt x="23" y="56"/>
                  </a:lnTo>
                  <a:lnTo>
                    <a:pt x="23" y="24"/>
                  </a:lnTo>
                  <a:lnTo>
                    <a:pt x="31" y="8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57" name="Group 33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883649" y="2353660"/>
            <a:ext cx="4804041" cy="828935"/>
            <a:chOff x="1192" y="1614"/>
            <a:chExt cx="15497" cy="2674"/>
          </a:xfrm>
          <a:solidFill>
            <a:srgbClr val="0000FF"/>
          </a:solidFill>
        </p:grpSpPr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1865" y="1614"/>
              <a:ext cx="712" cy="203"/>
            </a:xfrm>
            <a:custGeom>
              <a:avLst/>
              <a:gdLst/>
              <a:ahLst/>
              <a:cxnLst>
                <a:cxn ang="0">
                  <a:pos x="231" y="0"/>
                </a:cxn>
                <a:cxn ang="0">
                  <a:pos x="269" y="5"/>
                </a:cxn>
                <a:cxn ang="0">
                  <a:pos x="311" y="24"/>
                </a:cxn>
                <a:cxn ang="0">
                  <a:pos x="363" y="53"/>
                </a:cxn>
                <a:cxn ang="0">
                  <a:pos x="405" y="77"/>
                </a:cxn>
                <a:cxn ang="0">
                  <a:pos x="453" y="97"/>
                </a:cxn>
                <a:cxn ang="0">
                  <a:pos x="500" y="106"/>
                </a:cxn>
                <a:cxn ang="0">
                  <a:pos x="547" y="97"/>
                </a:cxn>
                <a:cxn ang="0">
                  <a:pos x="589" y="82"/>
                </a:cxn>
                <a:cxn ang="0">
                  <a:pos x="627" y="53"/>
                </a:cxn>
                <a:cxn ang="0">
                  <a:pos x="655" y="29"/>
                </a:cxn>
                <a:cxn ang="0">
                  <a:pos x="674" y="10"/>
                </a:cxn>
                <a:cxn ang="0">
                  <a:pos x="679" y="0"/>
                </a:cxn>
                <a:cxn ang="0">
                  <a:pos x="712" y="34"/>
                </a:cxn>
                <a:cxn ang="0">
                  <a:pos x="655" y="97"/>
                </a:cxn>
                <a:cxn ang="0">
                  <a:pos x="608" y="145"/>
                </a:cxn>
                <a:cxn ang="0">
                  <a:pos x="566" y="179"/>
                </a:cxn>
                <a:cxn ang="0">
                  <a:pos x="523" y="199"/>
                </a:cxn>
                <a:cxn ang="0">
                  <a:pos x="481" y="203"/>
                </a:cxn>
                <a:cxn ang="0">
                  <a:pos x="443" y="199"/>
                </a:cxn>
                <a:cxn ang="0">
                  <a:pos x="401" y="184"/>
                </a:cxn>
                <a:cxn ang="0">
                  <a:pos x="349" y="155"/>
                </a:cxn>
                <a:cxn ang="0">
                  <a:pos x="307" y="131"/>
                </a:cxn>
                <a:cxn ang="0">
                  <a:pos x="259" y="111"/>
                </a:cxn>
                <a:cxn ang="0">
                  <a:pos x="208" y="102"/>
                </a:cxn>
                <a:cxn ang="0">
                  <a:pos x="161" y="111"/>
                </a:cxn>
                <a:cxn ang="0">
                  <a:pos x="123" y="126"/>
                </a:cxn>
                <a:cxn ang="0">
                  <a:pos x="85" y="150"/>
                </a:cxn>
                <a:cxn ang="0">
                  <a:pos x="57" y="179"/>
                </a:cxn>
                <a:cxn ang="0">
                  <a:pos x="38" y="194"/>
                </a:cxn>
                <a:cxn ang="0">
                  <a:pos x="33" y="203"/>
                </a:cxn>
                <a:cxn ang="0">
                  <a:pos x="0" y="174"/>
                </a:cxn>
                <a:cxn ang="0">
                  <a:pos x="57" y="106"/>
                </a:cxn>
                <a:cxn ang="0">
                  <a:pos x="104" y="58"/>
                </a:cxn>
                <a:cxn ang="0">
                  <a:pos x="142" y="24"/>
                </a:cxn>
                <a:cxn ang="0">
                  <a:pos x="184" y="5"/>
                </a:cxn>
                <a:cxn ang="0">
                  <a:pos x="231" y="0"/>
                </a:cxn>
              </a:cxnLst>
              <a:rect l="0" t="0" r="r" b="b"/>
              <a:pathLst>
                <a:path w="712" h="203">
                  <a:moveTo>
                    <a:pt x="231" y="0"/>
                  </a:moveTo>
                  <a:lnTo>
                    <a:pt x="269" y="5"/>
                  </a:lnTo>
                  <a:lnTo>
                    <a:pt x="311" y="24"/>
                  </a:lnTo>
                  <a:lnTo>
                    <a:pt x="363" y="53"/>
                  </a:lnTo>
                  <a:lnTo>
                    <a:pt x="405" y="77"/>
                  </a:lnTo>
                  <a:lnTo>
                    <a:pt x="453" y="97"/>
                  </a:lnTo>
                  <a:lnTo>
                    <a:pt x="500" y="106"/>
                  </a:lnTo>
                  <a:lnTo>
                    <a:pt x="547" y="97"/>
                  </a:lnTo>
                  <a:lnTo>
                    <a:pt x="589" y="82"/>
                  </a:lnTo>
                  <a:lnTo>
                    <a:pt x="627" y="53"/>
                  </a:lnTo>
                  <a:lnTo>
                    <a:pt x="655" y="29"/>
                  </a:lnTo>
                  <a:lnTo>
                    <a:pt x="674" y="10"/>
                  </a:lnTo>
                  <a:lnTo>
                    <a:pt x="679" y="0"/>
                  </a:lnTo>
                  <a:lnTo>
                    <a:pt x="712" y="34"/>
                  </a:lnTo>
                  <a:lnTo>
                    <a:pt x="655" y="97"/>
                  </a:lnTo>
                  <a:lnTo>
                    <a:pt x="608" y="145"/>
                  </a:lnTo>
                  <a:lnTo>
                    <a:pt x="566" y="179"/>
                  </a:lnTo>
                  <a:lnTo>
                    <a:pt x="523" y="199"/>
                  </a:lnTo>
                  <a:lnTo>
                    <a:pt x="481" y="203"/>
                  </a:lnTo>
                  <a:lnTo>
                    <a:pt x="443" y="199"/>
                  </a:lnTo>
                  <a:lnTo>
                    <a:pt x="401" y="184"/>
                  </a:lnTo>
                  <a:lnTo>
                    <a:pt x="349" y="155"/>
                  </a:lnTo>
                  <a:lnTo>
                    <a:pt x="307" y="131"/>
                  </a:lnTo>
                  <a:lnTo>
                    <a:pt x="259" y="111"/>
                  </a:lnTo>
                  <a:lnTo>
                    <a:pt x="208" y="102"/>
                  </a:lnTo>
                  <a:lnTo>
                    <a:pt x="161" y="111"/>
                  </a:lnTo>
                  <a:lnTo>
                    <a:pt x="123" y="126"/>
                  </a:lnTo>
                  <a:lnTo>
                    <a:pt x="85" y="150"/>
                  </a:lnTo>
                  <a:lnTo>
                    <a:pt x="57" y="179"/>
                  </a:lnTo>
                  <a:lnTo>
                    <a:pt x="38" y="194"/>
                  </a:lnTo>
                  <a:lnTo>
                    <a:pt x="33" y="203"/>
                  </a:lnTo>
                  <a:lnTo>
                    <a:pt x="0" y="174"/>
                  </a:lnTo>
                  <a:lnTo>
                    <a:pt x="57" y="106"/>
                  </a:lnTo>
                  <a:lnTo>
                    <a:pt x="104" y="58"/>
                  </a:lnTo>
                  <a:lnTo>
                    <a:pt x="142" y="24"/>
                  </a:lnTo>
                  <a:lnTo>
                    <a:pt x="184" y="5"/>
                  </a:lnTo>
                  <a:lnTo>
                    <a:pt x="2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1192" y="2137"/>
              <a:ext cx="1827" cy="1517"/>
            </a:xfrm>
            <a:custGeom>
              <a:avLst/>
              <a:gdLst/>
              <a:ahLst/>
              <a:cxnLst>
                <a:cxn ang="0">
                  <a:pos x="1653" y="5"/>
                </a:cxn>
                <a:cxn ang="0">
                  <a:pos x="1823" y="10"/>
                </a:cxn>
                <a:cxn ang="0">
                  <a:pos x="1823" y="53"/>
                </a:cxn>
                <a:cxn ang="0">
                  <a:pos x="1799" y="68"/>
                </a:cxn>
                <a:cxn ang="0">
                  <a:pos x="1728" y="78"/>
                </a:cxn>
                <a:cxn ang="0">
                  <a:pos x="1587" y="136"/>
                </a:cxn>
                <a:cxn ang="0">
                  <a:pos x="1064" y="538"/>
                </a:cxn>
                <a:cxn ang="0">
                  <a:pos x="1031" y="567"/>
                </a:cxn>
                <a:cxn ang="0">
                  <a:pos x="1003" y="586"/>
                </a:cxn>
                <a:cxn ang="0">
                  <a:pos x="1008" y="611"/>
                </a:cxn>
                <a:cxn ang="0">
                  <a:pos x="1319" y="1347"/>
                </a:cxn>
                <a:cxn ang="0">
                  <a:pos x="1408" y="1439"/>
                </a:cxn>
                <a:cxn ang="0">
                  <a:pos x="1493" y="1449"/>
                </a:cxn>
                <a:cxn ang="0">
                  <a:pos x="1507" y="1483"/>
                </a:cxn>
                <a:cxn ang="0">
                  <a:pos x="1488" y="1507"/>
                </a:cxn>
                <a:cxn ang="0">
                  <a:pos x="1305" y="1507"/>
                </a:cxn>
                <a:cxn ang="0">
                  <a:pos x="989" y="1512"/>
                </a:cxn>
                <a:cxn ang="0">
                  <a:pos x="970" y="1497"/>
                </a:cxn>
                <a:cxn ang="0">
                  <a:pos x="980" y="1454"/>
                </a:cxn>
                <a:cxn ang="0">
                  <a:pos x="1078" y="1434"/>
                </a:cxn>
                <a:cxn ang="0">
                  <a:pos x="1130" y="1376"/>
                </a:cxn>
                <a:cxn ang="0">
                  <a:pos x="1116" y="1333"/>
                </a:cxn>
                <a:cxn ang="0">
                  <a:pos x="532" y="964"/>
                </a:cxn>
                <a:cxn ang="0">
                  <a:pos x="433" y="1381"/>
                </a:cxn>
                <a:cxn ang="0">
                  <a:pos x="471" y="1444"/>
                </a:cxn>
                <a:cxn ang="0">
                  <a:pos x="612" y="1454"/>
                </a:cxn>
                <a:cxn ang="0">
                  <a:pos x="626" y="1488"/>
                </a:cxn>
                <a:cxn ang="0">
                  <a:pos x="607" y="1512"/>
                </a:cxn>
                <a:cxn ang="0">
                  <a:pos x="443" y="1512"/>
                </a:cxn>
                <a:cxn ang="0">
                  <a:pos x="245" y="1507"/>
                </a:cxn>
                <a:cxn ang="0">
                  <a:pos x="9" y="1507"/>
                </a:cxn>
                <a:cxn ang="0">
                  <a:pos x="0" y="1468"/>
                </a:cxn>
                <a:cxn ang="0">
                  <a:pos x="132" y="1439"/>
                </a:cxn>
                <a:cxn ang="0">
                  <a:pos x="235" y="1400"/>
                </a:cxn>
                <a:cxn ang="0">
                  <a:pos x="551" y="126"/>
                </a:cxn>
                <a:cxn ang="0">
                  <a:pos x="546" y="92"/>
                </a:cxn>
                <a:cxn ang="0">
                  <a:pos x="508" y="78"/>
                </a:cxn>
                <a:cxn ang="0">
                  <a:pos x="367" y="68"/>
                </a:cxn>
                <a:cxn ang="0">
                  <a:pos x="353" y="34"/>
                </a:cxn>
                <a:cxn ang="0">
                  <a:pos x="372" y="10"/>
                </a:cxn>
                <a:cxn ang="0">
                  <a:pos x="612" y="10"/>
                </a:cxn>
                <a:cxn ang="0">
                  <a:pos x="951" y="5"/>
                </a:cxn>
                <a:cxn ang="0">
                  <a:pos x="975" y="20"/>
                </a:cxn>
                <a:cxn ang="0">
                  <a:pos x="965" y="63"/>
                </a:cxn>
                <a:cxn ang="0">
                  <a:pos x="838" y="73"/>
                </a:cxn>
                <a:cxn ang="0">
                  <a:pos x="739" y="112"/>
                </a:cxn>
                <a:cxn ang="0">
                  <a:pos x="551" y="882"/>
                </a:cxn>
                <a:cxn ang="0">
                  <a:pos x="1432" y="179"/>
                </a:cxn>
                <a:cxn ang="0">
                  <a:pos x="1465" y="102"/>
                </a:cxn>
                <a:cxn ang="0">
                  <a:pos x="1422" y="73"/>
                </a:cxn>
                <a:cxn ang="0">
                  <a:pos x="1375" y="63"/>
                </a:cxn>
                <a:cxn ang="0">
                  <a:pos x="1375" y="15"/>
                </a:cxn>
                <a:cxn ang="0">
                  <a:pos x="1399" y="0"/>
                </a:cxn>
              </a:cxnLst>
              <a:rect l="0" t="0" r="r" b="b"/>
              <a:pathLst>
                <a:path w="1827" h="1517">
                  <a:moveTo>
                    <a:pt x="1399" y="0"/>
                  </a:moveTo>
                  <a:lnTo>
                    <a:pt x="1535" y="0"/>
                  </a:lnTo>
                  <a:lnTo>
                    <a:pt x="1653" y="5"/>
                  </a:lnTo>
                  <a:lnTo>
                    <a:pt x="1728" y="0"/>
                  </a:lnTo>
                  <a:lnTo>
                    <a:pt x="1813" y="0"/>
                  </a:lnTo>
                  <a:lnTo>
                    <a:pt x="1823" y="10"/>
                  </a:lnTo>
                  <a:lnTo>
                    <a:pt x="1827" y="20"/>
                  </a:lnTo>
                  <a:lnTo>
                    <a:pt x="1827" y="39"/>
                  </a:lnTo>
                  <a:lnTo>
                    <a:pt x="1823" y="53"/>
                  </a:lnTo>
                  <a:lnTo>
                    <a:pt x="1813" y="58"/>
                  </a:lnTo>
                  <a:lnTo>
                    <a:pt x="1809" y="63"/>
                  </a:lnTo>
                  <a:lnTo>
                    <a:pt x="1799" y="68"/>
                  </a:lnTo>
                  <a:lnTo>
                    <a:pt x="1790" y="68"/>
                  </a:lnTo>
                  <a:lnTo>
                    <a:pt x="1761" y="73"/>
                  </a:lnTo>
                  <a:lnTo>
                    <a:pt x="1728" y="78"/>
                  </a:lnTo>
                  <a:lnTo>
                    <a:pt x="1691" y="87"/>
                  </a:lnTo>
                  <a:lnTo>
                    <a:pt x="1644" y="107"/>
                  </a:lnTo>
                  <a:lnTo>
                    <a:pt x="1587" y="136"/>
                  </a:lnTo>
                  <a:lnTo>
                    <a:pt x="1521" y="179"/>
                  </a:lnTo>
                  <a:lnTo>
                    <a:pt x="1441" y="238"/>
                  </a:lnTo>
                  <a:lnTo>
                    <a:pt x="1064" y="538"/>
                  </a:lnTo>
                  <a:lnTo>
                    <a:pt x="1055" y="548"/>
                  </a:lnTo>
                  <a:lnTo>
                    <a:pt x="1041" y="557"/>
                  </a:lnTo>
                  <a:lnTo>
                    <a:pt x="1031" y="567"/>
                  </a:lnTo>
                  <a:lnTo>
                    <a:pt x="1022" y="572"/>
                  </a:lnTo>
                  <a:lnTo>
                    <a:pt x="1013" y="582"/>
                  </a:lnTo>
                  <a:lnTo>
                    <a:pt x="1003" y="586"/>
                  </a:lnTo>
                  <a:lnTo>
                    <a:pt x="1003" y="591"/>
                  </a:lnTo>
                  <a:lnTo>
                    <a:pt x="1008" y="601"/>
                  </a:lnTo>
                  <a:lnTo>
                    <a:pt x="1008" y="611"/>
                  </a:lnTo>
                  <a:lnTo>
                    <a:pt x="1013" y="616"/>
                  </a:lnTo>
                  <a:lnTo>
                    <a:pt x="1013" y="620"/>
                  </a:lnTo>
                  <a:lnTo>
                    <a:pt x="1319" y="1347"/>
                  </a:lnTo>
                  <a:lnTo>
                    <a:pt x="1342" y="1396"/>
                  </a:lnTo>
                  <a:lnTo>
                    <a:pt x="1370" y="1425"/>
                  </a:lnTo>
                  <a:lnTo>
                    <a:pt x="1408" y="1439"/>
                  </a:lnTo>
                  <a:lnTo>
                    <a:pt x="1465" y="1444"/>
                  </a:lnTo>
                  <a:lnTo>
                    <a:pt x="1484" y="1444"/>
                  </a:lnTo>
                  <a:lnTo>
                    <a:pt x="1493" y="1449"/>
                  </a:lnTo>
                  <a:lnTo>
                    <a:pt x="1502" y="1449"/>
                  </a:lnTo>
                  <a:lnTo>
                    <a:pt x="1507" y="1459"/>
                  </a:lnTo>
                  <a:lnTo>
                    <a:pt x="1507" y="1483"/>
                  </a:lnTo>
                  <a:lnTo>
                    <a:pt x="1502" y="1497"/>
                  </a:lnTo>
                  <a:lnTo>
                    <a:pt x="1493" y="1502"/>
                  </a:lnTo>
                  <a:lnTo>
                    <a:pt x="1488" y="1507"/>
                  </a:lnTo>
                  <a:lnTo>
                    <a:pt x="1479" y="1512"/>
                  </a:lnTo>
                  <a:lnTo>
                    <a:pt x="1361" y="1512"/>
                  </a:lnTo>
                  <a:lnTo>
                    <a:pt x="1305" y="1507"/>
                  </a:lnTo>
                  <a:lnTo>
                    <a:pt x="1257" y="1507"/>
                  </a:lnTo>
                  <a:lnTo>
                    <a:pt x="1126" y="1512"/>
                  </a:lnTo>
                  <a:lnTo>
                    <a:pt x="989" y="1512"/>
                  </a:lnTo>
                  <a:lnTo>
                    <a:pt x="984" y="1507"/>
                  </a:lnTo>
                  <a:lnTo>
                    <a:pt x="975" y="1507"/>
                  </a:lnTo>
                  <a:lnTo>
                    <a:pt x="970" y="1497"/>
                  </a:lnTo>
                  <a:lnTo>
                    <a:pt x="970" y="1473"/>
                  </a:lnTo>
                  <a:lnTo>
                    <a:pt x="975" y="1459"/>
                  </a:lnTo>
                  <a:lnTo>
                    <a:pt x="980" y="1454"/>
                  </a:lnTo>
                  <a:lnTo>
                    <a:pt x="998" y="1444"/>
                  </a:lnTo>
                  <a:lnTo>
                    <a:pt x="1031" y="1444"/>
                  </a:lnTo>
                  <a:lnTo>
                    <a:pt x="1078" y="1434"/>
                  </a:lnTo>
                  <a:lnTo>
                    <a:pt x="1107" y="1425"/>
                  </a:lnTo>
                  <a:lnTo>
                    <a:pt x="1121" y="1405"/>
                  </a:lnTo>
                  <a:lnTo>
                    <a:pt x="1130" y="1376"/>
                  </a:lnTo>
                  <a:lnTo>
                    <a:pt x="1130" y="1367"/>
                  </a:lnTo>
                  <a:lnTo>
                    <a:pt x="1126" y="1357"/>
                  </a:lnTo>
                  <a:lnTo>
                    <a:pt x="1116" y="1333"/>
                  </a:lnTo>
                  <a:lnTo>
                    <a:pt x="1102" y="1299"/>
                  </a:lnTo>
                  <a:lnTo>
                    <a:pt x="852" y="708"/>
                  </a:lnTo>
                  <a:lnTo>
                    <a:pt x="532" y="964"/>
                  </a:lnTo>
                  <a:lnTo>
                    <a:pt x="447" y="1313"/>
                  </a:lnTo>
                  <a:lnTo>
                    <a:pt x="443" y="1347"/>
                  </a:lnTo>
                  <a:lnTo>
                    <a:pt x="433" y="1381"/>
                  </a:lnTo>
                  <a:lnTo>
                    <a:pt x="428" y="1410"/>
                  </a:lnTo>
                  <a:lnTo>
                    <a:pt x="438" y="1434"/>
                  </a:lnTo>
                  <a:lnTo>
                    <a:pt x="471" y="1444"/>
                  </a:lnTo>
                  <a:lnTo>
                    <a:pt x="513" y="1449"/>
                  </a:lnTo>
                  <a:lnTo>
                    <a:pt x="603" y="1449"/>
                  </a:lnTo>
                  <a:lnTo>
                    <a:pt x="612" y="1454"/>
                  </a:lnTo>
                  <a:lnTo>
                    <a:pt x="622" y="1454"/>
                  </a:lnTo>
                  <a:lnTo>
                    <a:pt x="626" y="1463"/>
                  </a:lnTo>
                  <a:lnTo>
                    <a:pt x="626" y="1488"/>
                  </a:lnTo>
                  <a:lnTo>
                    <a:pt x="622" y="1502"/>
                  </a:lnTo>
                  <a:lnTo>
                    <a:pt x="612" y="1507"/>
                  </a:lnTo>
                  <a:lnTo>
                    <a:pt x="607" y="1512"/>
                  </a:lnTo>
                  <a:lnTo>
                    <a:pt x="598" y="1517"/>
                  </a:lnTo>
                  <a:lnTo>
                    <a:pt x="584" y="1517"/>
                  </a:lnTo>
                  <a:lnTo>
                    <a:pt x="443" y="1512"/>
                  </a:lnTo>
                  <a:lnTo>
                    <a:pt x="372" y="1512"/>
                  </a:lnTo>
                  <a:lnTo>
                    <a:pt x="306" y="1507"/>
                  </a:lnTo>
                  <a:lnTo>
                    <a:pt x="245" y="1507"/>
                  </a:lnTo>
                  <a:lnTo>
                    <a:pt x="169" y="1512"/>
                  </a:lnTo>
                  <a:lnTo>
                    <a:pt x="19" y="1512"/>
                  </a:lnTo>
                  <a:lnTo>
                    <a:pt x="9" y="1507"/>
                  </a:lnTo>
                  <a:lnTo>
                    <a:pt x="4" y="1502"/>
                  </a:lnTo>
                  <a:lnTo>
                    <a:pt x="0" y="1492"/>
                  </a:lnTo>
                  <a:lnTo>
                    <a:pt x="0" y="1468"/>
                  </a:lnTo>
                  <a:lnTo>
                    <a:pt x="4" y="1454"/>
                  </a:lnTo>
                  <a:lnTo>
                    <a:pt x="33" y="1439"/>
                  </a:lnTo>
                  <a:lnTo>
                    <a:pt x="132" y="1439"/>
                  </a:lnTo>
                  <a:lnTo>
                    <a:pt x="183" y="1434"/>
                  </a:lnTo>
                  <a:lnTo>
                    <a:pt x="216" y="1420"/>
                  </a:lnTo>
                  <a:lnTo>
                    <a:pt x="235" y="1400"/>
                  </a:lnTo>
                  <a:lnTo>
                    <a:pt x="249" y="1376"/>
                  </a:lnTo>
                  <a:lnTo>
                    <a:pt x="551" y="136"/>
                  </a:lnTo>
                  <a:lnTo>
                    <a:pt x="551" y="126"/>
                  </a:lnTo>
                  <a:lnTo>
                    <a:pt x="556" y="116"/>
                  </a:lnTo>
                  <a:lnTo>
                    <a:pt x="556" y="97"/>
                  </a:lnTo>
                  <a:lnTo>
                    <a:pt x="546" y="92"/>
                  </a:lnTo>
                  <a:lnTo>
                    <a:pt x="541" y="83"/>
                  </a:lnTo>
                  <a:lnTo>
                    <a:pt x="527" y="83"/>
                  </a:lnTo>
                  <a:lnTo>
                    <a:pt x="508" y="78"/>
                  </a:lnTo>
                  <a:lnTo>
                    <a:pt x="461" y="73"/>
                  </a:lnTo>
                  <a:lnTo>
                    <a:pt x="381" y="73"/>
                  </a:lnTo>
                  <a:lnTo>
                    <a:pt x="367" y="68"/>
                  </a:lnTo>
                  <a:lnTo>
                    <a:pt x="358" y="68"/>
                  </a:lnTo>
                  <a:lnTo>
                    <a:pt x="353" y="58"/>
                  </a:lnTo>
                  <a:lnTo>
                    <a:pt x="353" y="34"/>
                  </a:lnTo>
                  <a:lnTo>
                    <a:pt x="358" y="20"/>
                  </a:lnTo>
                  <a:lnTo>
                    <a:pt x="362" y="15"/>
                  </a:lnTo>
                  <a:lnTo>
                    <a:pt x="372" y="10"/>
                  </a:lnTo>
                  <a:lnTo>
                    <a:pt x="377" y="5"/>
                  </a:lnTo>
                  <a:lnTo>
                    <a:pt x="532" y="5"/>
                  </a:lnTo>
                  <a:lnTo>
                    <a:pt x="612" y="10"/>
                  </a:lnTo>
                  <a:lnTo>
                    <a:pt x="782" y="10"/>
                  </a:lnTo>
                  <a:lnTo>
                    <a:pt x="843" y="5"/>
                  </a:lnTo>
                  <a:lnTo>
                    <a:pt x="951" y="5"/>
                  </a:lnTo>
                  <a:lnTo>
                    <a:pt x="961" y="10"/>
                  </a:lnTo>
                  <a:lnTo>
                    <a:pt x="965" y="15"/>
                  </a:lnTo>
                  <a:lnTo>
                    <a:pt x="975" y="20"/>
                  </a:lnTo>
                  <a:lnTo>
                    <a:pt x="975" y="44"/>
                  </a:lnTo>
                  <a:lnTo>
                    <a:pt x="970" y="58"/>
                  </a:lnTo>
                  <a:lnTo>
                    <a:pt x="965" y="63"/>
                  </a:lnTo>
                  <a:lnTo>
                    <a:pt x="956" y="68"/>
                  </a:lnTo>
                  <a:lnTo>
                    <a:pt x="942" y="73"/>
                  </a:lnTo>
                  <a:lnTo>
                    <a:pt x="838" y="73"/>
                  </a:lnTo>
                  <a:lnTo>
                    <a:pt x="791" y="83"/>
                  </a:lnTo>
                  <a:lnTo>
                    <a:pt x="758" y="92"/>
                  </a:lnTo>
                  <a:lnTo>
                    <a:pt x="739" y="112"/>
                  </a:lnTo>
                  <a:lnTo>
                    <a:pt x="730" y="141"/>
                  </a:lnTo>
                  <a:lnTo>
                    <a:pt x="720" y="175"/>
                  </a:lnTo>
                  <a:lnTo>
                    <a:pt x="551" y="882"/>
                  </a:lnTo>
                  <a:lnTo>
                    <a:pt x="1389" y="218"/>
                  </a:lnTo>
                  <a:lnTo>
                    <a:pt x="1403" y="204"/>
                  </a:lnTo>
                  <a:lnTo>
                    <a:pt x="1432" y="179"/>
                  </a:lnTo>
                  <a:lnTo>
                    <a:pt x="1455" y="146"/>
                  </a:lnTo>
                  <a:lnTo>
                    <a:pt x="1465" y="116"/>
                  </a:lnTo>
                  <a:lnTo>
                    <a:pt x="1465" y="102"/>
                  </a:lnTo>
                  <a:lnTo>
                    <a:pt x="1455" y="87"/>
                  </a:lnTo>
                  <a:lnTo>
                    <a:pt x="1441" y="78"/>
                  </a:lnTo>
                  <a:lnTo>
                    <a:pt x="1422" y="73"/>
                  </a:lnTo>
                  <a:lnTo>
                    <a:pt x="1399" y="68"/>
                  </a:lnTo>
                  <a:lnTo>
                    <a:pt x="1385" y="68"/>
                  </a:lnTo>
                  <a:lnTo>
                    <a:pt x="1375" y="63"/>
                  </a:lnTo>
                  <a:lnTo>
                    <a:pt x="1370" y="53"/>
                  </a:lnTo>
                  <a:lnTo>
                    <a:pt x="1370" y="29"/>
                  </a:lnTo>
                  <a:lnTo>
                    <a:pt x="1375" y="15"/>
                  </a:lnTo>
                  <a:lnTo>
                    <a:pt x="1385" y="10"/>
                  </a:lnTo>
                  <a:lnTo>
                    <a:pt x="1389" y="5"/>
                  </a:lnTo>
                  <a:lnTo>
                    <a:pt x="13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 noEditPoints="1"/>
            </p:cNvSpPr>
            <p:nvPr/>
          </p:nvSpPr>
          <p:spPr bwMode="auto">
            <a:xfrm>
              <a:off x="3109" y="1813"/>
              <a:ext cx="669" cy="1356"/>
            </a:xfrm>
            <a:custGeom>
              <a:avLst/>
              <a:gdLst/>
              <a:ahLst/>
              <a:cxnLst>
                <a:cxn ang="0">
                  <a:pos x="509" y="363"/>
                </a:cxn>
                <a:cxn ang="0">
                  <a:pos x="593" y="440"/>
                </a:cxn>
                <a:cxn ang="0">
                  <a:pos x="608" y="537"/>
                </a:cxn>
                <a:cxn ang="0">
                  <a:pos x="466" y="1109"/>
                </a:cxn>
                <a:cxn ang="0">
                  <a:pos x="400" y="1245"/>
                </a:cxn>
                <a:cxn ang="0">
                  <a:pos x="297" y="1322"/>
                </a:cxn>
                <a:cxn ang="0">
                  <a:pos x="193" y="1351"/>
                </a:cxn>
                <a:cxn ang="0">
                  <a:pos x="89" y="1351"/>
                </a:cxn>
                <a:cxn ang="0">
                  <a:pos x="9" y="1298"/>
                </a:cxn>
                <a:cxn ang="0">
                  <a:pos x="14" y="1211"/>
                </a:cxn>
                <a:cxn ang="0">
                  <a:pos x="89" y="1162"/>
                </a:cxn>
                <a:cxn ang="0">
                  <a:pos x="118" y="1167"/>
                </a:cxn>
                <a:cxn ang="0">
                  <a:pos x="146" y="1201"/>
                </a:cxn>
                <a:cxn ang="0">
                  <a:pos x="141" y="1245"/>
                </a:cxn>
                <a:cxn ang="0">
                  <a:pos x="94" y="1298"/>
                </a:cxn>
                <a:cxn ang="0">
                  <a:pos x="146" y="1308"/>
                </a:cxn>
                <a:cxn ang="0">
                  <a:pos x="250" y="1269"/>
                </a:cxn>
                <a:cxn ang="0">
                  <a:pos x="325" y="1172"/>
                </a:cxn>
                <a:cxn ang="0">
                  <a:pos x="344" y="1114"/>
                </a:cxn>
                <a:cxn ang="0">
                  <a:pos x="490" y="499"/>
                </a:cxn>
                <a:cxn ang="0">
                  <a:pos x="494" y="470"/>
                </a:cxn>
                <a:cxn ang="0">
                  <a:pos x="471" y="402"/>
                </a:cxn>
                <a:cxn ang="0">
                  <a:pos x="391" y="402"/>
                </a:cxn>
                <a:cxn ang="0">
                  <a:pos x="297" y="474"/>
                </a:cxn>
                <a:cxn ang="0">
                  <a:pos x="235" y="581"/>
                </a:cxn>
                <a:cxn ang="0">
                  <a:pos x="217" y="610"/>
                </a:cxn>
                <a:cxn ang="0">
                  <a:pos x="188" y="605"/>
                </a:cxn>
                <a:cxn ang="0">
                  <a:pos x="179" y="591"/>
                </a:cxn>
                <a:cxn ang="0">
                  <a:pos x="202" y="533"/>
                </a:cxn>
                <a:cxn ang="0">
                  <a:pos x="268" y="440"/>
                </a:cxn>
                <a:cxn ang="0">
                  <a:pos x="381" y="363"/>
                </a:cxn>
                <a:cxn ang="0">
                  <a:pos x="608" y="0"/>
                </a:cxn>
                <a:cxn ang="0">
                  <a:pos x="655" y="19"/>
                </a:cxn>
                <a:cxn ang="0">
                  <a:pos x="669" y="43"/>
                </a:cxn>
                <a:cxn ang="0">
                  <a:pos x="655" y="101"/>
                </a:cxn>
                <a:cxn ang="0">
                  <a:pos x="584" y="145"/>
                </a:cxn>
                <a:cxn ang="0">
                  <a:pos x="551" y="135"/>
                </a:cxn>
                <a:cxn ang="0">
                  <a:pos x="532" y="121"/>
                </a:cxn>
                <a:cxn ang="0">
                  <a:pos x="523" y="96"/>
                </a:cxn>
                <a:cxn ang="0">
                  <a:pos x="537" y="43"/>
                </a:cxn>
                <a:cxn ang="0">
                  <a:pos x="608" y="0"/>
                </a:cxn>
              </a:cxnLst>
              <a:rect l="0" t="0" r="r" b="b"/>
              <a:pathLst>
                <a:path w="669" h="1356">
                  <a:moveTo>
                    <a:pt x="447" y="353"/>
                  </a:moveTo>
                  <a:lnTo>
                    <a:pt x="509" y="363"/>
                  </a:lnTo>
                  <a:lnTo>
                    <a:pt x="560" y="392"/>
                  </a:lnTo>
                  <a:lnTo>
                    <a:pt x="593" y="440"/>
                  </a:lnTo>
                  <a:lnTo>
                    <a:pt x="608" y="499"/>
                  </a:lnTo>
                  <a:lnTo>
                    <a:pt x="608" y="537"/>
                  </a:lnTo>
                  <a:lnTo>
                    <a:pt x="603" y="552"/>
                  </a:lnTo>
                  <a:lnTo>
                    <a:pt x="466" y="1109"/>
                  </a:lnTo>
                  <a:lnTo>
                    <a:pt x="438" y="1182"/>
                  </a:lnTo>
                  <a:lnTo>
                    <a:pt x="400" y="1245"/>
                  </a:lnTo>
                  <a:lnTo>
                    <a:pt x="348" y="1288"/>
                  </a:lnTo>
                  <a:lnTo>
                    <a:pt x="297" y="1322"/>
                  </a:lnTo>
                  <a:lnTo>
                    <a:pt x="245" y="1342"/>
                  </a:lnTo>
                  <a:lnTo>
                    <a:pt x="193" y="1351"/>
                  </a:lnTo>
                  <a:lnTo>
                    <a:pt x="151" y="1356"/>
                  </a:lnTo>
                  <a:lnTo>
                    <a:pt x="89" y="1351"/>
                  </a:lnTo>
                  <a:lnTo>
                    <a:pt x="42" y="1327"/>
                  </a:lnTo>
                  <a:lnTo>
                    <a:pt x="9" y="1298"/>
                  </a:lnTo>
                  <a:lnTo>
                    <a:pt x="0" y="1254"/>
                  </a:lnTo>
                  <a:lnTo>
                    <a:pt x="14" y="1211"/>
                  </a:lnTo>
                  <a:lnTo>
                    <a:pt x="47" y="1177"/>
                  </a:lnTo>
                  <a:lnTo>
                    <a:pt x="89" y="1162"/>
                  </a:lnTo>
                  <a:lnTo>
                    <a:pt x="104" y="1162"/>
                  </a:lnTo>
                  <a:lnTo>
                    <a:pt x="118" y="1167"/>
                  </a:lnTo>
                  <a:lnTo>
                    <a:pt x="137" y="1187"/>
                  </a:lnTo>
                  <a:lnTo>
                    <a:pt x="146" y="1201"/>
                  </a:lnTo>
                  <a:lnTo>
                    <a:pt x="146" y="1221"/>
                  </a:lnTo>
                  <a:lnTo>
                    <a:pt x="141" y="1245"/>
                  </a:lnTo>
                  <a:lnTo>
                    <a:pt x="127" y="1274"/>
                  </a:lnTo>
                  <a:lnTo>
                    <a:pt x="94" y="1298"/>
                  </a:lnTo>
                  <a:lnTo>
                    <a:pt x="118" y="1303"/>
                  </a:lnTo>
                  <a:lnTo>
                    <a:pt x="146" y="1308"/>
                  </a:lnTo>
                  <a:lnTo>
                    <a:pt x="202" y="1298"/>
                  </a:lnTo>
                  <a:lnTo>
                    <a:pt x="250" y="1269"/>
                  </a:lnTo>
                  <a:lnTo>
                    <a:pt x="292" y="1225"/>
                  </a:lnTo>
                  <a:lnTo>
                    <a:pt x="325" y="1172"/>
                  </a:lnTo>
                  <a:lnTo>
                    <a:pt x="344" y="1109"/>
                  </a:lnTo>
                  <a:lnTo>
                    <a:pt x="344" y="1114"/>
                  </a:lnTo>
                  <a:lnTo>
                    <a:pt x="490" y="518"/>
                  </a:lnTo>
                  <a:lnTo>
                    <a:pt x="490" y="499"/>
                  </a:lnTo>
                  <a:lnTo>
                    <a:pt x="494" y="484"/>
                  </a:lnTo>
                  <a:lnTo>
                    <a:pt x="494" y="470"/>
                  </a:lnTo>
                  <a:lnTo>
                    <a:pt x="490" y="426"/>
                  </a:lnTo>
                  <a:lnTo>
                    <a:pt x="471" y="402"/>
                  </a:lnTo>
                  <a:lnTo>
                    <a:pt x="443" y="392"/>
                  </a:lnTo>
                  <a:lnTo>
                    <a:pt x="391" y="402"/>
                  </a:lnTo>
                  <a:lnTo>
                    <a:pt x="339" y="431"/>
                  </a:lnTo>
                  <a:lnTo>
                    <a:pt x="297" y="474"/>
                  </a:lnTo>
                  <a:lnTo>
                    <a:pt x="264" y="528"/>
                  </a:lnTo>
                  <a:lnTo>
                    <a:pt x="235" y="581"/>
                  </a:lnTo>
                  <a:lnTo>
                    <a:pt x="231" y="596"/>
                  </a:lnTo>
                  <a:lnTo>
                    <a:pt x="217" y="610"/>
                  </a:lnTo>
                  <a:lnTo>
                    <a:pt x="193" y="610"/>
                  </a:lnTo>
                  <a:lnTo>
                    <a:pt x="188" y="605"/>
                  </a:lnTo>
                  <a:lnTo>
                    <a:pt x="179" y="600"/>
                  </a:lnTo>
                  <a:lnTo>
                    <a:pt x="179" y="591"/>
                  </a:lnTo>
                  <a:lnTo>
                    <a:pt x="184" y="571"/>
                  </a:lnTo>
                  <a:lnTo>
                    <a:pt x="202" y="533"/>
                  </a:lnTo>
                  <a:lnTo>
                    <a:pt x="231" y="489"/>
                  </a:lnTo>
                  <a:lnTo>
                    <a:pt x="268" y="440"/>
                  </a:lnTo>
                  <a:lnTo>
                    <a:pt x="320" y="397"/>
                  </a:lnTo>
                  <a:lnTo>
                    <a:pt x="381" y="363"/>
                  </a:lnTo>
                  <a:lnTo>
                    <a:pt x="447" y="353"/>
                  </a:lnTo>
                  <a:close/>
                  <a:moveTo>
                    <a:pt x="608" y="0"/>
                  </a:moveTo>
                  <a:lnTo>
                    <a:pt x="626" y="0"/>
                  </a:lnTo>
                  <a:lnTo>
                    <a:pt x="655" y="19"/>
                  </a:lnTo>
                  <a:lnTo>
                    <a:pt x="664" y="29"/>
                  </a:lnTo>
                  <a:lnTo>
                    <a:pt x="669" y="43"/>
                  </a:lnTo>
                  <a:lnTo>
                    <a:pt x="669" y="58"/>
                  </a:lnTo>
                  <a:lnTo>
                    <a:pt x="655" y="101"/>
                  </a:lnTo>
                  <a:lnTo>
                    <a:pt x="626" y="130"/>
                  </a:lnTo>
                  <a:lnTo>
                    <a:pt x="584" y="145"/>
                  </a:lnTo>
                  <a:lnTo>
                    <a:pt x="565" y="145"/>
                  </a:lnTo>
                  <a:lnTo>
                    <a:pt x="551" y="135"/>
                  </a:lnTo>
                  <a:lnTo>
                    <a:pt x="542" y="130"/>
                  </a:lnTo>
                  <a:lnTo>
                    <a:pt x="532" y="121"/>
                  </a:lnTo>
                  <a:lnTo>
                    <a:pt x="527" y="106"/>
                  </a:lnTo>
                  <a:lnTo>
                    <a:pt x="523" y="96"/>
                  </a:lnTo>
                  <a:lnTo>
                    <a:pt x="523" y="82"/>
                  </a:lnTo>
                  <a:lnTo>
                    <a:pt x="537" y="43"/>
                  </a:lnTo>
                  <a:lnTo>
                    <a:pt x="565" y="14"/>
                  </a:lnTo>
                  <a:lnTo>
                    <a:pt x="6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4221" y="1992"/>
              <a:ext cx="504" cy="2209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85" y="0"/>
                </a:cxn>
                <a:cxn ang="0">
                  <a:pos x="494" y="5"/>
                </a:cxn>
                <a:cxn ang="0">
                  <a:pos x="499" y="14"/>
                </a:cxn>
                <a:cxn ang="0">
                  <a:pos x="499" y="29"/>
                </a:cxn>
                <a:cxn ang="0">
                  <a:pos x="489" y="39"/>
                </a:cxn>
                <a:cxn ang="0">
                  <a:pos x="485" y="48"/>
                </a:cxn>
                <a:cxn ang="0">
                  <a:pos x="471" y="58"/>
                </a:cxn>
                <a:cxn ang="0">
                  <a:pos x="367" y="184"/>
                </a:cxn>
                <a:cxn ang="0">
                  <a:pos x="287" y="320"/>
                </a:cxn>
                <a:cxn ang="0">
                  <a:pos x="226" y="465"/>
                </a:cxn>
                <a:cxn ang="0">
                  <a:pos x="179" y="620"/>
                </a:cxn>
                <a:cxn ang="0">
                  <a:pos x="150" y="780"/>
                </a:cxn>
                <a:cxn ang="0">
                  <a:pos x="131" y="940"/>
                </a:cxn>
                <a:cxn ang="0">
                  <a:pos x="127" y="1104"/>
                </a:cxn>
                <a:cxn ang="0">
                  <a:pos x="131" y="1235"/>
                </a:cxn>
                <a:cxn ang="0">
                  <a:pos x="141" y="1366"/>
                </a:cxn>
                <a:cxn ang="0">
                  <a:pos x="164" y="1502"/>
                </a:cxn>
                <a:cxn ang="0">
                  <a:pos x="197" y="1642"/>
                </a:cxn>
                <a:cxn ang="0">
                  <a:pos x="240" y="1773"/>
                </a:cxn>
                <a:cxn ang="0">
                  <a:pos x="301" y="1904"/>
                </a:cxn>
                <a:cxn ang="0">
                  <a:pos x="376" y="2025"/>
                </a:cxn>
                <a:cxn ang="0">
                  <a:pos x="466" y="2137"/>
                </a:cxn>
                <a:cxn ang="0">
                  <a:pos x="499" y="2170"/>
                </a:cxn>
                <a:cxn ang="0">
                  <a:pos x="499" y="2175"/>
                </a:cxn>
                <a:cxn ang="0">
                  <a:pos x="504" y="2180"/>
                </a:cxn>
                <a:cxn ang="0">
                  <a:pos x="504" y="2185"/>
                </a:cxn>
                <a:cxn ang="0">
                  <a:pos x="499" y="2190"/>
                </a:cxn>
                <a:cxn ang="0">
                  <a:pos x="499" y="2200"/>
                </a:cxn>
                <a:cxn ang="0">
                  <a:pos x="494" y="2204"/>
                </a:cxn>
                <a:cxn ang="0">
                  <a:pos x="485" y="2209"/>
                </a:cxn>
                <a:cxn ang="0">
                  <a:pos x="475" y="2209"/>
                </a:cxn>
                <a:cxn ang="0">
                  <a:pos x="456" y="2200"/>
                </a:cxn>
                <a:cxn ang="0">
                  <a:pos x="423" y="2175"/>
                </a:cxn>
                <a:cxn ang="0">
                  <a:pos x="376" y="2132"/>
                </a:cxn>
                <a:cxn ang="0">
                  <a:pos x="320" y="2074"/>
                </a:cxn>
                <a:cxn ang="0">
                  <a:pos x="259" y="1996"/>
                </a:cxn>
                <a:cxn ang="0">
                  <a:pos x="197" y="1904"/>
                </a:cxn>
                <a:cxn ang="0">
                  <a:pos x="141" y="1793"/>
                </a:cxn>
                <a:cxn ang="0">
                  <a:pos x="80" y="1642"/>
                </a:cxn>
                <a:cxn ang="0">
                  <a:pos x="42" y="1492"/>
                </a:cxn>
                <a:cxn ang="0">
                  <a:pos x="14" y="1352"/>
                </a:cxn>
                <a:cxn ang="0">
                  <a:pos x="4" y="1221"/>
                </a:cxn>
                <a:cxn ang="0">
                  <a:pos x="0" y="1104"/>
                </a:cxn>
                <a:cxn ang="0">
                  <a:pos x="4" y="954"/>
                </a:cxn>
                <a:cxn ang="0">
                  <a:pos x="28" y="790"/>
                </a:cxn>
                <a:cxn ang="0">
                  <a:pos x="70" y="610"/>
                </a:cxn>
                <a:cxn ang="0">
                  <a:pos x="136" y="431"/>
                </a:cxn>
                <a:cxn ang="0">
                  <a:pos x="188" y="334"/>
                </a:cxn>
                <a:cxn ang="0">
                  <a:pos x="240" y="247"/>
                </a:cxn>
                <a:cxn ang="0">
                  <a:pos x="296" y="169"/>
                </a:cxn>
                <a:cxn ang="0">
                  <a:pos x="348" y="111"/>
                </a:cxn>
                <a:cxn ang="0">
                  <a:pos x="395" y="63"/>
                </a:cxn>
                <a:cxn ang="0">
                  <a:pos x="433" y="29"/>
                </a:cxn>
                <a:cxn ang="0">
                  <a:pos x="461" y="5"/>
                </a:cxn>
                <a:cxn ang="0">
                  <a:pos x="475" y="0"/>
                </a:cxn>
              </a:cxnLst>
              <a:rect l="0" t="0" r="r" b="b"/>
              <a:pathLst>
                <a:path w="504" h="2209">
                  <a:moveTo>
                    <a:pt x="475" y="0"/>
                  </a:moveTo>
                  <a:lnTo>
                    <a:pt x="485" y="0"/>
                  </a:lnTo>
                  <a:lnTo>
                    <a:pt x="494" y="5"/>
                  </a:lnTo>
                  <a:lnTo>
                    <a:pt x="499" y="14"/>
                  </a:lnTo>
                  <a:lnTo>
                    <a:pt x="499" y="29"/>
                  </a:lnTo>
                  <a:lnTo>
                    <a:pt x="489" y="39"/>
                  </a:lnTo>
                  <a:lnTo>
                    <a:pt x="485" y="48"/>
                  </a:lnTo>
                  <a:lnTo>
                    <a:pt x="471" y="58"/>
                  </a:lnTo>
                  <a:lnTo>
                    <a:pt x="367" y="184"/>
                  </a:lnTo>
                  <a:lnTo>
                    <a:pt x="287" y="320"/>
                  </a:lnTo>
                  <a:lnTo>
                    <a:pt x="226" y="465"/>
                  </a:lnTo>
                  <a:lnTo>
                    <a:pt x="179" y="620"/>
                  </a:lnTo>
                  <a:lnTo>
                    <a:pt x="150" y="780"/>
                  </a:lnTo>
                  <a:lnTo>
                    <a:pt x="131" y="940"/>
                  </a:lnTo>
                  <a:lnTo>
                    <a:pt x="127" y="1104"/>
                  </a:lnTo>
                  <a:lnTo>
                    <a:pt x="131" y="1235"/>
                  </a:lnTo>
                  <a:lnTo>
                    <a:pt x="141" y="1366"/>
                  </a:lnTo>
                  <a:lnTo>
                    <a:pt x="164" y="1502"/>
                  </a:lnTo>
                  <a:lnTo>
                    <a:pt x="197" y="1642"/>
                  </a:lnTo>
                  <a:lnTo>
                    <a:pt x="240" y="1773"/>
                  </a:lnTo>
                  <a:lnTo>
                    <a:pt x="301" y="1904"/>
                  </a:lnTo>
                  <a:lnTo>
                    <a:pt x="376" y="2025"/>
                  </a:lnTo>
                  <a:lnTo>
                    <a:pt x="466" y="2137"/>
                  </a:lnTo>
                  <a:lnTo>
                    <a:pt x="499" y="2170"/>
                  </a:lnTo>
                  <a:lnTo>
                    <a:pt x="499" y="2175"/>
                  </a:lnTo>
                  <a:lnTo>
                    <a:pt x="504" y="2180"/>
                  </a:lnTo>
                  <a:lnTo>
                    <a:pt x="504" y="2185"/>
                  </a:lnTo>
                  <a:lnTo>
                    <a:pt x="499" y="2190"/>
                  </a:lnTo>
                  <a:lnTo>
                    <a:pt x="499" y="2200"/>
                  </a:lnTo>
                  <a:lnTo>
                    <a:pt x="494" y="2204"/>
                  </a:lnTo>
                  <a:lnTo>
                    <a:pt x="485" y="2209"/>
                  </a:lnTo>
                  <a:lnTo>
                    <a:pt x="475" y="2209"/>
                  </a:lnTo>
                  <a:lnTo>
                    <a:pt x="456" y="2200"/>
                  </a:lnTo>
                  <a:lnTo>
                    <a:pt x="423" y="2175"/>
                  </a:lnTo>
                  <a:lnTo>
                    <a:pt x="376" y="2132"/>
                  </a:lnTo>
                  <a:lnTo>
                    <a:pt x="320" y="2074"/>
                  </a:lnTo>
                  <a:lnTo>
                    <a:pt x="259" y="1996"/>
                  </a:lnTo>
                  <a:lnTo>
                    <a:pt x="197" y="1904"/>
                  </a:lnTo>
                  <a:lnTo>
                    <a:pt x="141" y="1793"/>
                  </a:lnTo>
                  <a:lnTo>
                    <a:pt x="80" y="1642"/>
                  </a:lnTo>
                  <a:lnTo>
                    <a:pt x="42" y="1492"/>
                  </a:lnTo>
                  <a:lnTo>
                    <a:pt x="14" y="1352"/>
                  </a:lnTo>
                  <a:lnTo>
                    <a:pt x="4" y="1221"/>
                  </a:lnTo>
                  <a:lnTo>
                    <a:pt x="0" y="1104"/>
                  </a:lnTo>
                  <a:lnTo>
                    <a:pt x="4" y="954"/>
                  </a:lnTo>
                  <a:lnTo>
                    <a:pt x="28" y="790"/>
                  </a:lnTo>
                  <a:lnTo>
                    <a:pt x="70" y="610"/>
                  </a:lnTo>
                  <a:lnTo>
                    <a:pt x="136" y="431"/>
                  </a:lnTo>
                  <a:lnTo>
                    <a:pt x="188" y="334"/>
                  </a:lnTo>
                  <a:lnTo>
                    <a:pt x="240" y="247"/>
                  </a:lnTo>
                  <a:lnTo>
                    <a:pt x="296" y="169"/>
                  </a:lnTo>
                  <a:lnTo>
                    <a:pt x="348" y="111"/>
                  </a:lnTo>
                  <a:lnTo>
                    <a:pt x="395" y="63"/>
                  </a:lnTo>
                  <a:lnTo>
                    <a:pt x="433" y="29"/>
                  </a:lnTo>
                  <a:lnTo>
                    <a:pt x="461" y="5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4908" y="2137"/>
              <a:ext cx="1781" cy="1512"/>
            </a:xfrm>
            <a:custGeom>
              <a:avLst/>
              <a:gdLst/>
              <a:ahLst/>
              <a:cxnLst>
                <a:cxn ang="0">
                  <a:pos x="608" y="5"/>
                </a:cxn>
                <a:cxn ang="0">
                  <a:pos x="938" y="0"/>
                </a:cxn>
                <a:cxn ang="0">
                  <a:pos x="956" y="15"/>
                </a:cxn>
                <a:cxn ang="0">
                  <a:pos x="938" y="63"/>
                </a:cxn>
                <a:cxn ang="0">
                  <a:pos x="858" y="83"/>
                </a:cxn>
                <a:cxn ang="0">
                  <a:pos x="787" y="136"/>
                </a:cxn>
                <a:cxn ang="0">
                  <a:pos x="792" y="155"/>
                </a:cxn>
                <a:cxn ang="0">
                  <a:pos x="989" y="601"/>
                </a:cxn>
                <a:cxn ang="0">
                  <a:pos x="1380" y="136"/>
                </a:cxn>
                <a:cxn ang="0">
                  <a:pos x="1333" y="78"/>
                </a:cxn>
                <a:cxn ang="0">
                  <a:pos x="1281" y="68"/>
                </a:cxn>
                <a:cxn ang="0">
                  <a:pos x="1267" y="29"/>
                </a:cxn>
                <a:cxn ang="0">
                  <a:pos x="1286" y="5"/>
                </a:cxn>
                <a:cxn ang="0">
                  <a:pos x="1550" y="5"/>
                </a:cxn>
                <a:cxn ang="0">
                  <a:pos x="1781" y="15"/>
                </a:cxn>
                <a:cxn ang="0">
                  <a:pos x="1771" y="58"/>
                </a:cxn>
                <a:cxn ang="0">
                  <a:pos x="1734" y="68"/>
                </a:cxn>
                <a:cxn ang="0">
                  <a:pos x="1512" y="146"/>
                </a:cxn>
                <a:cxn ang="0">
                  <a:pos x="1333" y="325"/>
                </a:cxn>
                <a:cxn ang="0">
                  <a:pos x="1079" y="601"/>
                </a:cxn>
                <a:cxn ang="0">
                  <a:pos x="1079" y="819"/>
                </a:cxn>
                <a:cxn ang="0">
                  <a:pos x="1211" y="1144"/>
                </a:cxn>
                <a:cxn ang="0">
                  <a:pos x="1314" y="1386"/>
                </a:cxn>
                <a:cxn ang="0">
                  <a:pos x="1409" y="1439"/>
                </a:cxn>
                <a:cxn ang="0">
                  <a:pos x="1522" y="1454"/>
                </a:cxn>
                <a:cxn ang="0">
                  <a:pos x="1508" y="1502"/>
                </a:cxn>
                <a:cxn ang="0">
                  <a:pos x="1357" y="1512"/>
                </a:cxn>
                <a:cxn ang="0">
                  <a:pos x="1103" y="1512"/>
                </a:cxn>
                <a:cxn ang="0">
                  <a:pos x="942" y="1502"/>
                </a:cxn>
                <a:cxn ang="0">
                  <a:pos x="947" y="1449"/>
                </a:cxn>
                <a:cxn ang="0">
                  <a:pos x="971" y="1439"/>
                </a:cxn>
                <a:cxn ang="0">
                  <a:pos x="1070" y="1410"/>
                </a:cxn>
                <a:cxn ang="0">
                  <a:pos x="1098" y="1371"/>
                </a:cxn>
                <a:cxn ang="0">
                  <a:pos x="872" y="819"/>
                </a:cxn>
                <a:cxn ang="0">
                  <a:pos x="434" y="1299"/>
                </a:cxn>
                <a:cxn ang="0">
                  <a:pos x="405" y="1400"/>
                </a:cxn>
                <a:cxn ang="0">
                  <a:pos x="471" y="1439"/>
                </a:cxn>
                <a:cxn ang="0">
                  <a:pos x="504" y="1449"/>
                </a:cxn>
                <a:cxn ang="0">
                  <a:pos x="509" y="1492"/>
                </a:cxn>
                <a:cxn ang="0">
                  <a:pos x="485" y="1507"/>
                </a:cxn>
                <a:cxn ang="0">
                  <a:pos x="127" y="1507"/>
                </a:cxn>
                <a:cxn ang="0">
                  <a:pos x="0" y="1468"/>
                </a:cxn>
                <a:cxn ang="0">
                  <a:pos x="24" y="1444"/>
                </a:cxn>
                <a:cxn ang="0">
                  <a:pos x="127" y="1430"/>
                </a:cxn>
                <a:cxn ang="0">
                  <a:pos x="363" y="1284"/>
                </a:cxn>
                <a:cxn ang="0">
                  <a:pos x="589" y="141"/>
                </a:cxn>
                <a:cxn ang="0">
                  <a:pos x="533" y="78"/>
                </a:cxn>
                <a:cxn ang="0">
                  <a:pos x="401" y="68"/>
                </a:cxn>
                <a:cxn ang="0">
                  <a:pos x="377" y="53"/>
                </a:cxn>
                <a:cxn ang="0">
                  <a:pos x="391" y="10"/>
                </a:cxn>
              </a:cxnLst>
              <a:rect l="0" t="0" r="r" b="b"/>
              <a:pathLst>
                <a:path w="1781" h="1512">
                  <a:moveTo>
                    <a:pt x="405" y="0"/>
                  </a:moveTo>
                  <a:lnTo>
                    <a:pt x="537" y="0"/>
                  </a:lnTo>
                  <a:lnTo>
                    <a:pt x="608" y="5"/>
                  </a:lnTo>
                  <a:lnTo>
                    <a:pt x="660" y="5"/>
                  </a:lnTo>
                  <a:lnTo>
                    <a:pt x="792" y="0"/>
                  </a:lnTo>
                  <a:lnTo>
                    <a:pt x="938" y="0"/>
                  </a:lnTo>
                  <a:lnTo>
                    <a:pt x="942" y="5"/>
                  </a:lnTo>
                  <a:lnTo>
                    <a:pt x="952" y="5"/>
                  </a:lnTo>
                  <a:lnTo>
                    <a:pt x="956" y="15"/>
                  </a:lnTo>
                  <a:lnTo>
                    <a:pt x="956" y="39"/>
                  </a:lnTo>
                  <a:lnTo>
                    <a:pt x="947" y="58"/>
                  </a:lnTo>
                  <a:lnTo>
                    <a:pt x="938" y="63"/>
                  </a:lnTo>
                  <a:lnTo>
                    <a:pt x="933" y="68"/>
                  </a:lnTo>
                  <a:lnTo>
                    <a:pt x="914" y="68"/>
                  </a:lnTo>
                  <a:lnTo>
                    <a:pt x="858" y="83"/>
                  </a:lnTo>
                  <a:lnTo>
                    <a:pt x="815" y="102"/>
                  </a:lnTo>
                  <a:lnTo>
                    <a:pt x="796" y="121"/>
                  </a:lnTo>
                  <a:lnTo>
                    <a:pt x="787" y="136"/>
                  </a:lnTo>
                  <a:lnTo>
                    <a:pt x="787" y="141"/>
                  </a:lnTo>
                  <a:lnTo>
                    <a:pt x="792" y="146"/>
                  </a:lnTo>
                  <a:lnTo>
                    <a:pt x="792" y="155"/>
                  </a:lnTo>
                  <a:lnTo>
                    <a:pt x="796" y="165"/>
                  </a:lnTo>
                  <a:lnTo>
                    <a:pt x="980" y="606"/>
                  </a:lnTo>
                  <a:lnTo>
                    <a:pt x="989" y="601"/>
                  </a:lnTo>
                  <a:lnTo>
                    <a:pt x="1338" y="213"/>
                  </a:lnTo>
                  <a:lnTo>
                    <a:pt x="1366" y="179"/>
                  </a:lnTo>
                  <a:lnTo>
                    <a:pt x="1380" y="136"/>
                  </a:lnTo>
                  <a:lnTo>
                    <a:pt x="1376" y="107"/>
                  </a:lnTo>
                  <a:lnTo>
                    <a:pt x="1357" y="87"/>
                  </a:lnTo>
                  <a:lnTo>
                    <a:pt x="1333" y="78"/>
                  </a:lnTo>
                  <a:lnTo>
                    <a:pt x="1310" y="73"/>
                  </a:lnTo>
                  <a:lnTo>
                    <a:pt x="1296" y="68"/>
                  </a:lnTo>
                  <a:lnTo>
                    <a:pt x="1281" y="68"/>
                  </a:lnTo>
                  <a:lnTo>
                    <a:pt x="1272" y="63"/>
                  </a:lnTo>
                  <a:lnTo>
                    <a:pt x="1267" y="53"/>
                  </a:lnTo>
                  <a:lnTo>
                    <a:pt x="1267" y="29"/>
                  </a:lnTo>
                  <a:lnTo>
                    <a:pt x="1272" y="15"/>
                  </a:lnTo>
                  <a:lnTo>
                    <a:pt x="1281" y="10"/>
                  </a:lnTo>
                  <a:lnTo>
                    <a:pt x="1286" y="5"/>
                  </a:lnTo>
                  <a:lnTo>
                    <a:pt x="1296" y="0"/>
                  </a:lnTo>
                  <a:lnTo>
                    <a:pt x="1310" y="0"/>
                  </a:lnTo>
                  <a:lnTo>
                    <a:pt x="1550" y="5"/>
                  </a:lnTo>
                  <a:lnTo>
                    <a:pt x="1649" y="0"/>
                  </a:lnTo>
                  <a:lnTo>
                    <a:pt x="1767" y="0"/>
                  </a:lnTo>
                  <a:lnTo>
                    <a:pt x="1781" y="15"/>
                  </a:lnTo>
                  <a:lnTo>
                    <a:pt x="1781" y="39"/>
                  </a:lnTo>
                  <a:lnTo>
                    <a:pt x="1776" y="53"/>
                  </a:lnTo>
                  <a:lnTo>
                    <a:pt x="1771" y="58"/>
                  </a:lnTo>
                  <a:lnTo>
                    <a:pt x="1762" y="63"/>
                  </a:lnTo>
                  <a:lnTo>
                    <a:pt x="1757" y="68"/>
                  </a:lnTo>
                  <a:lnTo>
                    <a:pt x="1734" y="68"/>
                  </a:lnTo>
                  <a:lnTo>
                    <a:pt x="1644" y="83"/>
                  </a:lnTo>
                  <a:lnTo>
                    <a:pt x="1574" y="112"/>
                  </a:lnTo>
                  <a:lnTo>
                    <a:pt x="1512" y="146"/>
                  </a:lnTo>
                  <a:lnTo>
                    <a:pt x="1460" y="184"/>
                  </a:lnTo>
                  <a:lnTo>
                    <a:pt x="1385" y="262"/>
                  </a:lnTo>
                  <a:lnTo>
                    <a:pt x="1333" y="325"/>
                  </a:lnTo>
                  <a:lnTo>
                    <a:pt x="1272" y="388"/>
                  </a:lnTo>
                  <a:lnTo>
                    <a:pt x="1140" y="533"/>
                  </a:lnTo>
                  <a:lnTo>
                    <a:pt x="1079" y="601"/>
                  </a:lnTo>
                  <a:lnTo>
                    <a:pt x="1018" y="664"/>
                  </a:lnTo>
                  <a:lnTo>
                    <a:pt x="1041" y="732"/>
                  </a:lnTo>
                  <a:lnTo>
                    <a:pt x="1079" y="819"/>
                  </a:lnTo>
                  <a:lnTo>
                    <a:pt x="1121" y="921"/>
                  </a:lnTo>
                  <a:lnTo>
                    <a:pt x="1164" y="1032"/>
                  </a:lnTo>
                  <a:lnTo>
                    <a:pt x="1211" y="1144"/>
                  </a:lnTo>
                  <a:lnTo>
                    <a:pt x="1258" y="1245"/>
                  </a:lnTo>
                  <a:lnTo>
                    <a:pt x="1296" y="1342"/>
                  </a:lnTo>
                  <a:lnTo>
                    <a:pt x="1314" y="1386"/>
                  </a:lnTo>
                  <a:lnTo>
                    <a:pt x="1338" y="1415"/>
                  </a:lnTo>
                  <a:lnTo>
                    <a:pt x="1366" y="1430"/>
                  </a:lnTo>
                  <a:lnTo>
                    <a:pt x="1409" y="1439"/>
                  </a:lnTo>
                  <a:lnTo>
                    <a:pt x="1498" y="1439"/>
                  </a:lnTo>
                  <a:lnTo>
                    <a:pt x="1517" y="1449"/>
                  </a:lnTo>
                  <a:lnTo>
                    <a:pt x="1522" y="1454"/>
                  </a:lnTo>
                  <a:lnTo>
                    <a:pt x="1522" y="1483"/>
                  </a:lnTo>
                  <a:lnTo>
                    <a:pt x="1517" y="1497"/>
                  </a:lnTo>
                  <a:lnTo>
                    <a:pt x="1508" y="1502"/>
                  </a:lnTo>
                  <a:lnTo>
                    <a:pt x="1503" y="1507"/>
                  </a:lnTo>
                  <a:lnTo>
                    <a:pt x="1493" y="1512"/>
                  </a:lnTo>
                  <a:lnTo>
                    <a:pt x="1357" y="1512"/>
                  </a:lnTo>
                  <a:lnTo>
                    <a:pt x="1291" y="1507"/>
                  </a:lnTo>
                  <a:lnTo>
                    <a:pt x="1178" y="1507"/>
                  </a:lnTo>
                  <a:lnTo>
                    <a:pt x="1103" y="1512"/>
                  </a:lnTo>
                  <a:lnTo>
                    <a:pt x="956" y="1512"/>
                  </a:lnTo>
                  <a:lnTo>
                    <a:pt x="952" y="1507"/>
                  </a:lnTo>
                  <a:lnTo>
                    <a:pt x="942" y="1502"/>
                  </a:lnTo>
                  <a:lnTo>
                    <a:pt x="938" y="1497"/>
                  </a:lnTo>
                  <a:lnTo>
                    <a:pt x="938" y="1468"/>
                  </a:lnTo>
                  <a:lnTo>
                    <a:pt x="947" y="1449"/>
                  </a:lnTo>
                  <a:lnTo>
                    <a:pt x="952" y="1444"/>
                  </a:lnTo>
                  <a:lnTo>
                    <a:pt x="961" y="1444"/>
                  </a:lnTo>
                  <a:lnTo>
                    <a:pt x="971" y="1439"/>
                  </a:lnTo>
                  <a:lnTo>
                    <a:pt x="980" y="1439"/>
                  </a:lnTo>
                  <a:lnTo>
                    <a:pt x="1032" y="1430"/>
                  </a:lnTo>
                  <a:lnTo>
                    <a:pt x="1070" y="1410"/>
                  </a:lnTo>
                  <a:lnTo>
                    <a:pt x="1093" y="1391"/>
                  </a:lnTo>
                  <a:lnTo>
                    <a:pt x="1103" y="1376"/>
                  </a:lnTo>
                  <a:lnTo>
                    <a:pt x="1098" y="1371"/>
                  </a:lnTo>
                  <a:lnTo>
                    <a:pt x="1098" y="1362"/>
                  </a:lnTo>
                  <a:lnTo>
                    <a:pt x="1093" y="1347"/>
                  </a:lnTo>
                  <a:lnTo>
                    <a:pt x="872" y="819"/>
                  </a:lnTo>
                  <a:lnTo>
                    <a:pt x="679" y="1032"/>
                  </a:lnTo>
                  <a:lnTo>
                    <a:pt x="457" y="1270"/>
                  </a:lnTo>
                  <a:lnTo>
                    <a:pt x="434" y="1299"/>
                  </a:lnTo>
                  <a:lnTo>
                    <a:pt x="410" y="1333"/>
                  </a:lnTo>
                  <a:lnTo>
                    <a:pt x="401" y="1371"/>
                  </a:lnTo>
                  <a:lnTo>
                    <a:pt x="405" y="1400"/>
                  </a:lnTo>
                  <a:lnTo>
                    <a:pt x="424" y="1425"/>
                  </a:lnTo>
                  <a:lnTo>
                    <a:pt x="448" y="1434"/>
                  </a:lnTo>
                  <a:lnTo>
                    <a:pt x="471" y="1439"/>
                  </a:lnTo>
                  <a:lnTo>
                    <a:pt x="490" y="1439"/>
                  </a:lnTo>
                  <a:lnTo>
                    <a:pt x="500" y="1444"/>
                  </a:lnTo>
                  <a:lnTo>
                    <a:pt x="504" y="1449"/>
                  </a:lnTo>
                  <a:lnTo>
                    <a:pt x="514" y="1454"/>
                  </a:lnTo>
                  <a:lnTo>
                    <a:pt x="514" y="1478"/>
                  </a:lnTo>
                  <a:lnTo>
                    <a:pt x="509" y="1492"/>
                  </a:lnTo>
                  <a:lnTo>
                    <a:pt x="500" y="1497"/>
                  </a:lnTo>
                  <a:lnTo>
                    <a:pt x="495" y="1502"/>
                  </a:lnTo>
                  <a:lnTo>
                    <a:pt x="485" y="1507"/>
                  </a:lnTo>
                  <a:lnTo>
                    <a:pt x="354" y="1507"/>
                  </a:lnTo>
                  <a:lnTo>
                    <a:pt x="231" y="1502"/>
                  </a:lnTo>
                  <a:lnTo>
                    <a:pt x="127" y="1507"/>
                  </a:lnTo>
                  <a:lnTo>
                    <a:pt x="14" y="1507"/>
                  </a:lnTo>
                  <a:lnTo>
                    <a:pt x="0" y="1492"/>
                  </a:lnTo>
                  <a:lnTo>
                    <a:pt x="0" y="1468"/>
                  </a:lnTo>
                  <a:lnTo>
                    <a:pt x="10" y="1449"/>
                  </a:lnTo>
                  <a:lnTo>
                    <a:pt x="19" y="1444"/>
                  </a:lnTo>
                  <a:lnTo>
                    <a:pt x="24" y="1444"/>
                  </a:lnTo>
                  <a:lnTo>
                    <a:pt x="38" y="1439"/>
                  </a:lnTo>
                  <a:lnTo>
                    <a:pt x="47" y="1439"/>
                  </a:lnTo>
                  <a:lnTo>
                    <a:pt x="127" y="1430"/>
                  </a:lnTo>
                  <a:lnTo>
                    <a:pt x="208" y="1405"/>
                  </a:lnTo>
                  <a:lnTo>
                    <a:pt x="283" y="1357"/>
                  </a:lnTo>
                  <a:lnTo>
                    <a:pt x="363" y="1284"/>
                  </a:lnTo>
                  <a:lnTo>
                    <a:pt x="391" y="1260"/>
                  </a:lnTo>
                  <a:lnTo>
                    <a:pt x="843" y="756"/>
                  </a:lnTo>
                  <a:lnTo>
                    <a:pt x="589" y="141"/>
                  </a:lnTo>
                  <a:lnTo>
                    <a:pt x="580" y="116"/>
                  </a:lnTo>
                  <a:lnTo>
                    <a:pt x="561" y="92"/>
                  </a:lnTo>
                  <a:lnTo>
                    <a:pt x="533" y="78"/>
                  </a:lnTo>
                  <a:lnTo>
                    <a:pt x="495" y="73"/>
                  </a:lnTo>
                  <a:lnTo>
                    <a:pt x="429" y="68"/>
                  </a:lnTo>
                  <a:lnTo>
                    <a:pt x="401" y="68"/>
                  </a:lnTo>
                  <a:lnTo>
                    <a:pt x="391" y="63"/>
                  </a:lnTo>
                  <a:lnTo>
                    <a:pt x="382" y="63"/>
                  </a:lnTo>
                  <a:lnTo>
                    <a:pt x="377" y="53"/>
                  </a:lnTo>
                  <a:lnTo>
                    <a:pt x="377" y="29"/>
                  </a:lnTo>
                  <a:lnTo>
                    <a:pt x="382" y="15"/>
                  </a:lnTo>
                  <a:lnTo>
                    <a:pt x="391" y="10"/>
                  </a:lnTo>
                  <a:lnTo>
                    <a:pt x="396" y="5"/>
                  </a:lnTo>
                  <a:lnTo>
                    <a:pt x="4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6934" y="1992"/>
              <a:ext cx="504" cy="220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3" y="0"/>
                </a:cxn>
                <a:cxn ang="0">
                  <a:pos x="37" y="5"/>
                </a:cxn>
                <a:cxn ang="0">
                  <a:pos x="66" y="29"/>
                </a:cxn>
                <a:cxn ang="0">
                  <a:pos x="103" y="58"/>
                </a:cxn>
                <a:cxn ang="0">
                  <a:pos x="150" y="106"/>
                </a:cxn>
                <a:cxn ang="0">
                  <a:pos x="202" y="165"/>
                </a:cxn>
                <a:cxn ang="0">
                  <a:pos x="254" y="237"/>
                </a:cxn>
                <a:cxn ang="0">
                  <a:pos x="306" y="320"/>
                </a:cxn>
                <a:cxn ang="0">
                  <a:pos x="358" y="417"/>
                </a:cxn>
                <a:cxn ang="0">
                  <a:pos x="419" y="567"/>
                </a:cxn>
                <a:cxn ang="0">
                  <a:pos x="457" y="717"/>
                </a:cxn>
                <a:cxn ang="0">
                  <a:pos x="485" y="857"/>
                </a:cxn>
                <a:cxn ang="0">
                  <a:pos x="494" y="988"/>
                </a:cxn>
                <a:cxn ang="0">
                  <a:pos x="499" y="1104"/>
                </a:cxn>
                <a:cxn ang="0">
                  <a:pos x="504" y="1104"/>
                </a:cxn>
                <a:cxn ang="0">
                  <a:pos x="499" y="1255"/>
                </a:cxn>
                <a:cxn ang="0">
                  <a:pos x="475" y="1419"/>
                </a:cxn>
                <a:cxn ang="0">
                  <a:pos x="433" y="1599"/>
                </a:cxn>
                <a:cxn ang="0">
                  <a:pos x="367" y="1778"/>
                </a:cxn>
                <a:cxn ang="0">
                  <a:pos x="315" y="1875"/>
                </a:cxn>
                <a:cxn ang="0">
                  <a:pos x="264" y="1962"/>
                </a:cxn>
                <a:cxn ang="0">
                  <a:pos x="207" y="2040"/>
                </a:cxn>
                <a:cxn ang="0">
                  <a:pos x="155" y="2098"/>
                </a:cxn>
                <a:cxn ang="0">
                  <a:pos x="108" y="2146"/>
                </a:cxn>
                <a:cxn ang="0">
                  <a:pos x="70" y="2180"/>
                </a:cxn>
                <a:cxn ang="0">
                  <a:pos x="42" y="2204"/>
                </a:cxn>
                <a:cxn ang="0">
                  <a:pos x="28" y="2209"/>
                </a:cxn>
                <a:cxn ang="0">
                  <a:pos x="19" y="2209"/>
                </a:cxn>
                <a:cxn ang="0">
                  <a:pos x="9" y="2204"/>
                </a:cxn>
                <a:cxn ang="0">
                  <a:pos x="4" y="2195"/>
                </a:cxn>
                <a:cxn ang="0">
                  <a:pos x="4" y="2180"/>
                </a:cxn>
                <a:cxn ang="0">
                  <a:pos x="14" y="2170"/>
                </a:cxn>
                <a:cxn ang="0">
                  <a:pos x="19" y="2161"/>
                </a:cxn>
                <a:cxn ang="0">
                  <a:pos x="33" y="2151"/>
                </a:cxn>
                <a:cxn ang="0">
                  <a:pos x="136" y="2025"/>
                </a:cxn>
                <a:cxn ang="0">
                  <a:pos x="216" y="1885"/>
                </a:cxn>
                <a:cxn ang="0">
                  <a:pos x="282" y="1739"/>
                </a:cxn>
                <a:cxn ang="0">
                  <a:pos x="325" y="1584"/>
                </a:cxn>
                <a:cxn ang="0">
                  <a:pos x="353" y="1429"/>
                </a:cxn>
                <a:cxn ang="0">
                  <a:pos x="372" y="1264"/>
                </a:cxn>
                <a:cxn ang="0">
                  <a:pos x="377" y="1104"/>
                </a:cxn>
                <a:cxn ang="0">
                  <a:pos x="367" y="911"/>
                </a:cxn>
                <a:cxn ang="0">
                  <a:pos x="348" y="736"/>
                </a:cxn>
                <a:cxn ang="0">
                  <a:pos x="311" y="572"/>
                </a:cxn>
                <a:cxn ang="0">
                  <a:pos x="264" y="421"/>
                </a:cxn>
                <a:cxn ang="0">
                  <a:pos x="202" y="291"/>
                </a:cxn>
                <a:cxn ang="0">
                  <a:pos x="127" y="174"/>
                </a:cxn>
                <a:cxn ang="0">
                  <a:pos x="42" y="72"/>
                </a:cxn>
                <a:cxn ang="0">
                  <a:pos x="28" y="58"/>
                </a:cxn>
                <a:cxn ang="0">
                  <a:pos x="14" y="48"/>
                </a:cxn>
                <a:cxn ang="0">
                  <a:pos x="9" y="39"/>
                </a:cxn>
                <a:cxn ang="0">
                  <a:pos x="0" y="29"/>
                </a:cxn>
                <a:cxn ang="0">
                  <a:pos x="0" y="14"/>
                </a:cxn>
                <a:cxn ang="0">
                  <a:pos x="4" y="5"/>
                </a:cxn>
                <a:cxn ang="0">
                  <a:pos x="14" y="0"/>
                </a:cxn>
              </a:cxnLst>
              <a:rect l="0" t="0" r="r" b="b"/>
              <a:pathLst>
                <a:path w="504" h="2209">
                  <a:moveTo>
                    <a:pt x="14" y="0"/>
                  </a:moveTo>
                  <a:lnTo>
                    <a:pt x="23" y="0"/>
                  </a:lnTo>
                  <a:lnTo>
                    <a:pt x="37" y="5"/>
                  </a:lnTo>
                  <a:lnTo>
                    <a:pt x="66" y="29"/>
                  </a:lnTo>
                  <a:lnTo>
                    <a:pt x="103" y="58"/>
                  </a:lnTo>
                  <a:lnTo>
                    <a:pt x="150" y="106"/>
                  </a:lnTo>
                  <a:lnTo>
                    <a:pt x="202" y="165"/>
                  </a:lnTo>
                  <a:lnTo>
                    <a:pt x="254" y="237"/>
                  </a:lnTo>
                  <a:lnTo>
                    <a:pt x="306" y="320"/>
                  </a:lnTo>
                  <a:lnTo>
                    <a:pt x="358" y="417"/>
                  </a:lnTo>
                  <a:lnTo>
                    <a:pt x="419" y="567"/>
                  </a:lnTo>
                  <a:lnTo>
                    <a:pt x="457" y="717"/>
                  </a:lnTo>
                  <a:lnTo>
                    <a:pt x="485" y="857"/>
                  </a:lnTo>
                  <a:lnTo>
                    <a:pt x="494" y="988"/>
                  </a:lnTo>
                  <a:lnTo>
                    <a:pt x="499" y="1104"/>
                  </a:lnTo>
                  <a:lnTo>
                    <a:pt x="504" y="1104"/>
                  </a:lnTo>
                  <a:lnTo>
                    <a:pt x="499" y="1255"/>
                  </a:lnTo>
                  <a:lnTo>
                    <a:pt x="475" y="1419"/>
                  </a:lnTo>
                  <a:lnTo>
                    <a:pt x="433" y="1599"/>
                  </a:lnTo>
                  <a:lnTo>
                    <a:pt x="367" y="1778"/>
                  </a:lnTo>
                  <a:lnTo>
                    <a:pt x="315" y="1875"/>
                  </a:lnTo>
                  <a:lnTo>
                    <a:pt x="264" y="1962"/>
                  </a:lnTo>
                  <a:lnTo>
                    <a:pt x="207" y="2040"/>
                  </a:lnTo>
                  <a:lnTo>
                    <a:pt x="155" y="2098"/>
                  </a:lnTo>
                  <a:lnTo>
                    <a:pt x="108" y="2146"/>
                  </a:lnTo>
                  <a:lnTo>
                    <a:pt x="70" y="2180"/>
                  </a:lnTo>
                  <a:lnTo>
                    <a:pt x="42" y="2204"/>
                  </a:lnTo>
                  <a:lnTo>
                    <a:pt x="28" y="2209"/>
                  </a:lnTo>
                  <a:lnTo>
                    <a:pt x="19" y="2209"/>
                  </a:lnTo>
                  <a:lnTo>
                    <a:pt x="9" y="2204"/>
                  </a:lnTo>
                  <a:lnTo>
                    <a:pt x="4" y="2195"/>
                  </a:lnTo>
                  <a:lnTo>
                    <a:pt x="4" y="2180"/>
                  </a:lnTo>
                  <a:lnTo>
                    <a:pt x="14" y="2170"/>
                  </a:lnTo>
                  <a:lnTo>
                    <a:pt x="19" y="2161"/>
                  </a:lnTo>
                  <a:lnTo>
                    <a:pt x="33" y="2151"/>
                  </a:lnTo>
                  <a:lnTo>
                    <a:pt x="136" y="2025"/>
                  </a:lnTo>
                  <a:lnTo>
                    <a:pt x="216" y="1885"/>
                  </a:lnTo>
                  <a:lnTo>
                    <a:pt x="282" y="1739"/>
                  </a:lnTo>
                  <a:lnTo>
                    <a:pt x="325" y="1584"/>
                  </a:lnTo>
                  <a:lnTo>
                    <a:pt x="353" y="1429"/>
                  </a:lnTo>
                  <a:lnTo>
                    <a:pt x="372" y="1264"/>
                  </a:lnTo>
                  <a:lnTo>
                    <a:pt x="377" y="1104"/>
                  </a:lnTo>
                  <a:lnTo>
                    <a:pt x="367" y="911"/>
                  </a:lnTo>
                  <a:lnTo>
                    <a:pt x="348" y="736"/>
                  </a:lnTo>
                  <a:lnTo>
                    <a:pt x="311" y="572"/>
                  </a:lnTo>
                  <a:lnTo>
                    <a:pt x="264" y="421"/>
                  </a:lnTo>
                  <a:lnTo>
                    <a:pt x="202" y="291"/>
                  </a:lnTo>
                  <a:lnTo>
                    <a:pt x="127" y="174"/>
                  </a:lnTo>
                  <a:lnTo>
                    <a:pt x="42" y="72"/>
                  </a:lnTo>
                  <a:lnTo>
                    <a:pt x="28" y="58"/>
                  </a:lnTo>
                  <a:lnTo>
                    <a:pt x="14" y="48"/>
                  </a:lnTo>
                  <a:lnTo>
                    <a:pt x="9" y="39"/>
                  </a:lnTo>
                  <a:lnTo>
                    <a:pt x="0" y="29"/>
                  </a:lnTo>
                  <a:lnTo>
                    <a:pt x="0" y="14"/>
                  </a:lnTo>
                  <a:lnTo>
                    <a:pt x="4" y="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 noEditPoints="1"/>
            </p:cNvSpPr>
            <p:nvPr/>
          </p:nvSpPr>
          <p:spPr bwMode="auto">
            <a:xfrm>
              <a:off x="8356" y="2840"/>
              <a:ext cx="1432" cy="513"/>
            </a:xfrm>
            <a:custGeom>
              <a:avLst/>
              <a:gdLst/>
              <a:ahLst/>
              <a:cxnLst>
                <a:cxn ang="0">
                  <a:pos x="38" y="426"/>
                </a:cxn>
                <a:cxn ang="0">
                  <a:pos x="1376" y="426"/>
                </a:cxn>
                <a:cxn ang="0">
                  <a:pos x="1404" y="431"/>
                </a:cxn>
                <a:cxn ang="0">
                  <a:pos x="1418" y="445"/>
                </a:cxn>
                <a:cxn ang="0">
                  <a:pos x="1427" y="470"/>
                </a:cxn>
                <a:cxn ang="0">
                  <a:pos x="1427" y="484"/>
                </a:cxn>
                <a:cxn ang="0">
                  <a:pos x="1423" y="494"/>
                </a:cxn>
                <a:cxn ang="0">
                  <a:pos x="1413" y="504"/>
                </a:cxn>
                <a:cxn ang="0">
                  <a:pos x="1404" y="508"/>
                </a:cxn>
                <a:cxn ang="0">
                  <a:pos x="1390" y="513"/>
                </a:cxn>
                <a:cxn ang="0">
                  <a:pos x="38" y="513"/>
                </a:cxn>
                <a:cxn ang="0">
                  <a:pos x="24" y="508"/>
                </a:cxn>
                <a:cxn ang="0">
                  <a:pos x="14" y="504"/>
                </a:cxn>
                <a:cxn ang="0">
                  <a:pos x="5" y="494"/>
                </a:cxn>
                <a:cxn ang="0">
                  <a:pos x="0" y="484"/>
                </a:cxn>
                <a:cxn ang="0">
                  <a:pos x="0" y="455"/>
                </a:cxn>
                <a:cxn ang="0">
                  <a:pos x="5" y="445"/>
                </a:cxn>
                <a:cxn ang="0">
                  <a:pos x="14" y="436"/>
                </a:cxn>
                <a:cxn ang="0">
                  <a:pos x="24" y="431"/>
                </a:cxn>
                <a:cxn ang="0">
                  <a:pos x="38" y="426"/>
                </a:cxn>
                <a:cxn ang="0">
                  <a:pos x="43" y="0"/>
                </a:cxn>
                <a:cxn ang="0">
                  <a:pos x="1394" y="0"/>
                </a:cxn>
                <a:cxn ang="0">
                  <a:pos x="1409" y="5"/>
                </a:cxn>
                <a:cxn ang="0">
                  <a:pos x="1418" y="9"/>
                </a:cxn>
                <a:cxn ang="0">
                  <a:pos x="1427" y="19"/>
                </a:cxn>
                <a:cxn ang="0">
                  <a:pos x="1432" y="29"/>
                </a:cxn>
                <a:cxn ang="0">
                  <a:pos x="1432" y="43"/>
                </a:cxn>
                <a:cxn ang="0">
                  <a:pos x="1423" y="68"/>
                </a:cxn>
                <a:cxn ang="0">
                  <a:pos x="1409" y="77"/>
                </a:cxn>
                <a:cxn ang="0">
                  <a:pos x="1380" y="87"/>
                </a:cxn>
                <a:cxn ang="0">
                  <a:pos x="43" y="87"/>
                </a:cxn>
                <a:cxn ang="0">
                  <a:pos x="29" y="77"/>
                </a:cxn>
                <a:cxn ang="0">
                  <a:pos x="19" y="77"/>
                </a:cxn>
                <a:cxn ang="0">
                  <a:pos x="10" y="68"/>
                </a:cxn>
                <a:cxn ang="0">
                  <a:pos x="5" y="58"/>
                </a:cxn>
                <a:cxn ang="0">
                  <a:pos x="5" y="29"/>
                </a:cxn>
                <a:cxn ang="0">
                  <a:pos x="10" y="19"/>
                </a:cxn>
                <a:cxn ang="0">
                  <a:pos x="19" y="9"/>
                </a:cxn>
                <a:cxn ang="0">
                  <a:pos x="29" y="5"/>
                </a:cxn>
                <a:cxn ang="0">
                  <a:pos x="43" y="0"/>
                </a:cxn>
              </a:cxnLst>
              <a:rect l="0" t="0" r="r" b="b"/>
              <a:pathLst>
                <a:path w="1432" h="513">
                  <a:moveTo>
                    <a:pt x="38" y="426"/>
                  </a:moveTo>
                  <a:lnTo>
                    <a:pt x="1376" y="426"/>
                  </a:lnTo>
                  <a:lnTo>
                    <a:pt x="1404" y="431"/>
                  </a:lnTo>
                  <a:lnTo>
                    <a:pt x="1418" y="445"/>
                  </a:lnTo>
                  <a:lnTo>
                    <a:pt x="1427" y="470"/>
                  </a:lnTo>
                  <a:lnTo>
                    <a:pt x="1427" y="484"/>
                  </a:lnTo>
                  <a:lnTo>
                    <a:pt x="1423" y="494"/>
                  </a:lnTo>
                  <a:lnTo>
                    <a:pt x="1413" y="504"/>
                  </a:lnTo>
                  <a:lnTo>
                    <a:pt x="1404" y="508"/>
                  </a:lnTo>
                  <a:lnTo>
                    <a:pt x="1390" y="513"/>
                  </a:lnTo>
                  <a:lnTo>
                    <a:pt x="38" y="513"/>
                  </a:lnTo>
                  <a:lnTo>
                    <a:pt x="24" y="508"/>
                  </a:lnTo>
                  <a:lnTo>
                    <a:pt x="14" y="504"/>
                  </a:lnTo>
                  <a:lnTo>
                    <a:pt x="5" y="494"/>
                  </a:lnTo>
                  <a:lnTo>
                    <a:pt x="0" y="484"/>
                  </a:lnTo>
                  <a:lnTo>
                    <a:pt x="0" y="455"/>
                  </a:lnTo>
                  <a:lnTo>
                    <a:pt x="5" y="445"/>
                  </a:lnTo>
                  <a:lnTo>
                    <a:pt x="14" y="436"/>
                  </a:lnTo>
                  <a:lnTo>
                    <a:pt x="24" y="431"/>
                  </a:lnTo>
                  <a:lnTo>
                    <a:pt x="38" y="426"/>
                  </a:lnTo>
                  <a:close/>
                  <a:moveTo>
                    <a:pt x="43" y="0"/>
                  </a:moveTo>
                  <a:lnTo>
                    <a:pt x="1394" y="0"/>
                  </a:lnTo>
                  <a:lnTo>
                    <a:pt x="1409" y="5"/>
                  </a:lnTo>
                  <a:lnTo>
                    <a:pt x="1418" y="9"/>
                  </a:lnTo>
                  <a:lnTo>
                    <a:pt x="1427" y="19"/>
                  </a:lnTo>
                  <a:lnTo>
                    <a:pt x="1432" y="29"/>
                  </a:lnTo>
                  <a:lnTo>
                    <a:pt x="1432" y="43"/>
                  </a:lnTo>
                  <a:lnTo>
                    <a:pt x="1423" y="68"/>
                  </a:lnTo>
                  <a:lnTo>
                    <a:pt x="1409" y="77"/>
                  </a:lnTo>
                  <a:lnTo>
                    <a:pt x="1380" y="87"/>
                  </a:lnTo>
                  <a:lnTo>
                    <a:pt x="43" y="87"/>
                  </a:lnTo>
                  <a:lnTo>
                    <a:pt x="29" y="77"/>
                  </a:lnTo>
                  <a:lnTo>
                    <a:pt x="19" y="77"/>
                  </a:lnTo>
                  <a:lnTo>
                    <a:pt x="10" y="68"/>
                  </a:lnTo>
                  <a:lnTo>
                    <a:pt x="5" y="58"/>
                  </a:lnTo>
                  <a:lnTo>
                    <a:pt x="5" y="29"/>
                  </a:lnTo>
                  <a:lnTo>
                    <a:pt x="10" y="19"/>
                  </a:lnTo>
                  <a:lnTo>
                    <a:pt x="19" y="9"/>
                  </a:lnTo>
                  <a:lnTo>
                    <a:pt x="29" y="5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10744" y="1987"/>
              <a:ext cx="292" cy="220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292" y="92"/>
                </a:cxn>
                <a:cxn ang="0">
                  <a:pos x="85" y="92"/>
                </a:cxn>
                <a:cxn ang="0">
                  <a:pos x="85" y="2122"/>
                </a:cxn>
                <a:cxn ang="0">
                  <a:pos x="292" y="2122"/>
                </a:cxn>
                <a:cxn ang="0">
                  <a:pos x="292" y="2205"/>
                </a:cxn>
                <a:cxn ang="0">
                  <a:pos x="0" y="2205"/>
                </a:cxn>
                <a:cxn ang="0">
                  <a:pos x="0" y="0"/>
                </a:cxn>
              </a:cxnLst>
              <a:rect l="0" t="0" r="r" b="b"/>
              <a:pathLst>
                <a:path w="292" h="2205">
                  <a:moveTo>
                    <a:pt x="0" y="0"/>
                  </a:moveTo>
                  <a:lnTo>
                    <a:pt x="292" y="0"/>
                  </a:lnTo>
                  <a:lnTo>
                    <a:pt x="292" y="92"/>
                  </a:lnTo>
                  <a:lnTo>
                    <a:pt x="85" y="92"/>
                  </a:lnTo>
                  <a:lnTo>
                    <a:pt x="85" y="2122"/>
                  </a:lnTo>
                  <a:lnTo>
                    <a:pt x="292" y="2122"/>
                  </a:lnTo>
                  <a:lnTo>
                    <a:pt x="292" y="2205"/>
                  </a:lnTo>
                  <a:lnTo>
                    <a:pt x="0" y="220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11149" y="2137"/>
              <a:ext cx="1781" cy="1512"/>
            </a:xfrm>
            <a:custGeom>
              <a:avLst/>
              <a:gdLst/>
              <a:ahLst/>
              <a:cxnLst>
                <a:cxn ang="0">
                  <a:pos x="608" y="5"/>
                </a:cxn>
                <a:cxn ang="0">
                  <a:pos x="938" y="0"/>
                </a:cxn>
                <a:cxn ang="0">
                  <a:pos x="957" y="15"/>
                </a:cxn>
                <a:cxn ang="0">
                  <a:pos x="938" y="63"/>
                </a:cxn>
                <a:cxn ang="0">
                  <a:pos x="858" y="83"/>
                </a:cxn>
                <a:cxn ang="0">
                  <a:pos x="787" y="136"/>
                </a:cxn>
                <a:cxn ang="0">
                  <a:pos x="792" y="155"/>
                </a:cxn>
                <a:cxn ang="0">
                  <a:pos x="990" y="601"/>
                </a:cxn>
                <a:cxn ang="0">
                  <a:pos x="1381" y="136"/>
                </a:cxn>
                <a:cxn ang="0">
                  <a:pos x="1334" y="78"/>
                </a:cxn>
                <a:cxn ang="0">
                  <a:pos x="1282" y="68"/>
                </a:cxn>
                <a:cxn ang="0">
                  <a:pos x="1272" y="15"/>
                </a:cxn>
                <a:cxn ang="0">
                  <a:pos x="1296" y="0"/>
                </a:cxn>
                <a:cxn ang="0">
                  <a:pos x="1654" y="0"/>
                </a:cxn>
                <a:cxn ang="0">
                  <a:pos x="1781" y="39"/>
                </a:cxn>
                <a:cxn ang="0">
                  <a:pos x="1762" y="63"/>
                </a:cxn>
                <a:cxn ang="0">
                  <a:pos x="1644" y="83"/>
                </a:cxn>
                <a:cxn ang="0">
                  <a:pos x="1461" y="184"/>
                </a:cxn>
                <a:cxn ang="0">
                  <a:pos x="1329" y="325"/>
                </a:cxn>
                <a:cxn ang="0">
                  <a:pos x="1140" y="533"/>
                </a:cxn>
                <a:cxn ang="0">
                  <a:pos x="1041" y="732"/>
                </a:cxn>
                <a:cxn ang="0">
                  <a:pos x="1164" y="1032"/>
                </a:cxn>
                <a:cxn ang="0">
                  <a:pos x="1296" y="1342"/>
                </a:cxn>
                <a:cxn ang="0">
                  <a:pos x="1366" y="1430"/>
                </a:cxn>
                <a:cxn ang="0">
                  <a:pos x="1517" y="1449"/>
                </a:cxn>
                <a:cxn ang="0">
                  <a:pos x="1517" y="1497"/>
                </a:cxn>
                <a:cxn ang="0">
                  <a:pos x="1494" y="1512"/>
                </a:cxn>
                <a:cxn ang="0">
                  <a:pos x="1178" y="1507"/>
                </a:cxn>
                <a:cxn ang="0">
                  <a:pos x="952" y="1507"/>
                </a:cxn>
                <a:cxn ang="0">
                  <a:pos x="938" y="1468"/>
                </a:cxn>
                <a:cxn ang="0">
                  <a:pos x="961" y="1444"/>
                </a:cxn>
                <a:cxn ang="0">
                  <a:pos x="1032" y="1430"/>
                </a:cxn>
                <a:cxn ang="0">
                  <a:pos x="1103" y="1376"/>
                </a:cxn>
                <a:cxn ang="0">
                  <a:pos x="1093" y="1347"/>
                </a:cxn>
                <a:cxn ang="0">
                  <a:pos x="457" y="1270"/>
                </a:cxn>
                <a:cxn ang="0">
                  <a:pos x="401" y="1371"/>
                </a:cxn>
                <a:cxn ang="0">
                  <a:pos x="448" y="1434"/>
                </a:cxn>
                <a:cxn ang="0">
                  <a:pos x="500" y="1444"/>
                </a:cxn>
                <a:cxn ang="0">
                  <a:pos x="514" y="1478"/>
                </a:cxn>
                <a:cxn ang="0">
                  <a:pos x="495" y="1502"/>
                </a:cxn>
                <a:cxn ang="0">
                  <a:pos x="231" y="1502"/>
                </a:cxn>
                <a:cxn ang="0">
                  <a:pos x="0" y="1492"/>
                </a:cxn>
                <a:cxn ang="0">
                  <a:pos x="19" y="1444"/>
                </a:cxn>
                <a:cxn ang="0">
                  <a:pos x="48" y="1439"/>
                </a:cxn>
                <a:cxn ang="0">
                  <a:pos x="283" y="1357"/>
                </a:cxn>
                <a:cxn ang="0">
                  <a:pos x="844" y="756"/>
                </a:cxn>
                <a:cxn ang="0">
                  <a:pos x="561" y="92"/>
                </a:cxn>
                <a:cxn ang="0">
                  <a:pos x="429" y="68"/>
                </a:cxn>
                <a:cxn ang="0">
                  <a:pos x="382" y="63"/>
                </a:cxn>
                <a:cxn ang="0">
                  <a:pos x="382" y="15"/>
                </a:cxn>
                <a:cxn ang="0">
                  <a:pos x="406" y="0"/>
                </a:cxn>
              </a:cxnLst>
              <a:rect l="0" t="0" r="r" b="b"/>
              <a:pathLst>
                <a:path w="1781" h="1512">
                  <a:moveTo>
                    <a:pt x="406" y="0"/>
                  </a:moveTo>
                  <a:lnTo>
                    <a:pt x="537" y="0"/>
                  </a:lnTo>
                  <a:lnTo>
                    <a:pt x="608" y="5"/>
                  </a:lnTo>
                  <a:lnTo>
                    <a:pt x="660" y="5"/>
                  </a:lnTo>
                  <a:lnTo>
                    <a:pt x="792" y="0"/>
                  </a:lnTo>
                  <a:lnTo>
                    <a:pt x="938" y="0"/>
                  </a:lnTo>
                  <a:lnTo>
                    <a:pt x="943" y="5"/>
                  </a:lnTo>
                  <a:lnTo>
                    <a:pt x="952" y="5"/>
                  </a:lnTo>
                  <a:lnTo>
                    <a:pt x="957" y="15"/>
                  </a:lnTo>
                  <a:lnTo>
                    <a:pt x="957" y="39"/>
                  </a:lnTo>
                  <a:lnTo>
                    <a:pt x="947" y="58"/>
                  </a:lnTo>
                  <a:lnTo>
                    <a:pt x="938" y="63"/>
                  </a:lnTo>
                  <a:lnTo>
                    <a:pt x="933" y="68"/>
                  </a:lnTo>
                  <a:lnTo>
                    <a:pt x="914" y="68"/>
                  </a:lnTo>
                  <a:lnTo>
                    <a:pt x="858" y="83"/>
                  </a:lnTo>
                  <a:lnTo>
                    <a:pt x="815" y="102"/>
                  </a:lnTo>
                  <a:lnTo>
                    <a:pt x="797" y="121"/>
                  </a:lnTo>
                  <a:lnTo>
                    <a:pt x="787" y="136"/>
                  </a:lnTo>
                  <a:lnTo>
                    <a:pt x="787" y="141"/>
                  </a:lnTo>
                  <a:lnTo>
                    <a:pt x="792" y="146"/>
                  </a:lnTo>
                  <a:lnTo>
                    <a:pt x="792" y="155"/>
                  </a:lnTo>
                  <a:lnTo>
                    <a:pt x="797" y="165"/>
                  </a:lnTo>
                  <a:lnTo>
                    <a:pt x="980" y="606"/>
                  </a:lnTo>
                  <a:lnTo>
                    <a:pt x="990" y="601"/>
                  </a:lnTo>
                  <a:lnTo>
                    <a:pt x="1338" y="213"/>
                  </a:lnTo>
                  <a:lnTo>
                    <a:pt x="1366" y="179"/>
                  </a:lnTo>
                  <a:lnTo>
                    <a:pt x="1381" y="136"/>
                  </a:lnTo>
                  <a:lnTo>
                    <a:pt x="1376" y="107"/>
                  </a:lnTo>
                  <a:lnTo>
                    <a:pt x="1357" y="87"/>
                  </a:lnTo>
                  <a:lnTo>
                    <a:pt x="1334" y="78"/>
                  </a:lnTo>
                  <a:lnTo>
                    <a:pt x="1310" y="73"/>
                  </a:lnTo>
                  <a:lnTo>
                    <a:pt x="1296" y="68"/>
                  </a:lnTo>
                  <a:lnTo>
                    <a:pt x="1282" y="68"/>
                  </a:lnTo>
                  <a:lnTo>
                    <a:pt x="1268" y="53"/>
                  </a:lnTo>
                  <a:lnTo>
                    <a:pt x="1268" y="29"/>
                  </a:lnTo>
                  <a:lnTo>
                    <a:pt x="1272" y="15"/>
                  </a:lnTo>
                  <a:lnTo>
                    <a:pt x="1282" y="10"/>
                  </a:lnTo>
                  <a:lnTo>
                    <a:pt x="1286" y="5"/>
                  </a:lnTo>
                  <a:lnTo>
                    <a:pt x="1296" y="0"/>
                  </a:lnTo>
                  <a:lnTo>
                    <a:pt x="1310" y="0"/>
                  </a:lnTo>
                  <a:lnTo>
                    <a:pt x="1550" y="5"/>
                  </a:lnTo>
                  <a:lnTo>
                    <a:pt x="1654" y="0"/>
                  </a:lnTo>
                  <a:lnTo>
                    <a:pt x="1767" y="0"/>
                  </a:lnTo>
                  <a:lnTo>
                    <a:pt x="1781" y="15"/>
                  </a:lnTo>
                  <a:lnTo>
                    <a:pt x="1781" y="39"/>
                  </a:lnTo>
                  <a:lnTo>
                    <a:pt x="1776" y="53"/>
                  </a:lnTo>
                  <a:lnTo>
                    <a:pt x="1772" y="58"/>
                  </a:lnTo>
                  <a:lnTo>
                    <a:pt x="1762" y="63"/>
                  </a:lnTo>
                  <a:lnTo>
                    <a:pt x="1757" y="68"/>
                  </a:lnTo>
                  <a:lnTo>
                    <a:pt x="1734" y="68"/>
                  </a:lnTo>
                  <a:lnTo>
                    <a:pt x="1644" y="83"/>
                  </a:lnTo>
                  <a:lnTo>
                    <a:pt x="1574" y="112"/>
                  </a:lnTo>
                  <a:lnTo>
                    <a:pt x="1513" y="146"/>
                  </a:lnTo>
                  <a:lnTo>
                    <a:pt x="1461" y="184"/>
                  </a:lnTo>
                  <a:lnTo>
                    <a:pt x="1428" y="218"/>
                  </a:lnTo>
                  <a:lnTo>
                    <a:pt x="1381" y="262"/>
                  </a:lnTo>
                  <a:lnTo>
                    <a:pt x="1329" y="325"/>
                  </a:lnTo>
                  <a:lnTo>
                    <a:pt x="1268" y="388"/>
                  </a:lnTo>
                  <a:lnTo>
                    <a:pt x="1202" y="460"/>
                  </a:lnTo>
                  <a:lnTo>
                    <a:pt x="1140" y="533"/>
                  </a:lnTo>
                  <a:lnTo>
                    <a:pt x="1074" y="601"/>
                  </a:lnTo>
                  <a:lnTo>
                    <a:pt x="1018" y="664"/>
                  </a:lnTo>
                  <a:lnTo>
                    <a:pt x="1041" y="732"/>
                  </a:lnTo>
                  <a:lnTo>
                    <a:pt x="1079" y="819"/>
                  </a:lnTo>
                  <a:lnTo>
                    <a:pt x="1122" y="921"/>
                  </a:lnTo>
                  <a:lnTo>
                    <a:pt x="1164" y="1032"/>
                  </a:lnTo>
                  <a:lnTo>
                    <a:pt x="1211" y="1144"/>
                  </a:lnTo>
                  <a:lnTo>
                    <a:pt x="1258" y="1245"/>
                  </a:lnTo>
                  <a:lnTo>
                    <a:pt x="1296" y="1342"/>
                  </a:lnTo>
                  <a:lnTo>
                    <a:pt x="1315" y="1386"/>
                  </a:lnTo>
                  <a:lnTo>
                    <a:pt x="1338" y="1415"/>
                  </a:lnTo>
                  <a:lnTo>
                    <a:pt x="1366" y="1430"/>
                  </a:lnTo>
                  <a:lnTo>
                    <a:pt x="1409" y="1439"/>
                  </a:lnTo>
                  <a:lnTo>
                    <a:pt x="1498" y="1439"/>
                  </a:lnTo>
                  <a:lnTo>
                    <a:pt x="1517" y="1449"/>
                  </a:lnTo>
                  <a:lnTo>
                    <a:pt x="1522" y="1454"/>
                  </a:lnTo>
                  <a:lnTo>
                    <a:pt x="1522" y="1483"/>
                  </a:lnTo>
                  <a:lnTo>
                    <a:pt x="1517" y="1497"/>
                  </a:lnTo>
                  <a:lnTo>
                    <a:pt x="1508" y="1502"/>
                  </a:lnTo>
                  <a:lnTo>
                    <a:pt x="1503" y="1507"/>
                  </a:lnTo>
                  <a:lnTo>
                    <a:pt x="1494" y="1512"/>
                  </a:lnTo>
                  <a:lnTo>
                    <a:pt x="1357" y="1512"/>
                  </a:lnTo>
                  <a:lnTo>
                    <a:pt x="1291" y="1507"/>
                  </a:lnTo>
                  <a:lnTo>
                    <a:pt x="1178" y="1507"/>
                  </a:lnTo>
                  <a:lnTo>
                    <a:pt x="1107" y="1512"/>
                  </a:lnTo>
                  <a:lnTo>
                    <a:pt x="957" y="1512"/>
                  </a:lnTo>
                  <a:lnTo>
                    <a:pt x="952" y="1507"/>
                  </a:lnTo>
                  <a:lnTo>
                    <a:pt x="943" y="1502"/>
                  </a:lnTo>
                  <a:lnTo>
                    <a:pt x="938" y="1497"/>
                  </a:lnTo>
                  <a:lnTo>
                    <a:pt x="938" y="1468"/>
                  </a:lnTo>
                  <a:lnTo>
                    <a:pt x="947" y="1449"/>
                  </a:lnTo>
                  <a:lnTo>
                    <a:pt x="952" y="1444"/>
                  </a:lnTo>
                  <a:lnTo>
                    <a:pt x="961" y="1444"/>
                  </a:lnTo>
                  <a:lnTo>
                    <a:pt x="971" y="1439"/>
                  </a:lnTo>
                  <a:lnTo>
                    <a:pt x="980" y="1439"/>
                  </a:lnTo>
                  <a:lnTo>
                    <a:pt x="1032" y="1430"/>
                  </a:lnTo>
                  <a:lnTo>
                    <a:pt x="1070" y="1410"/>
                  </a:lnTo>
                  <a:lnTo>
                    <a:pt x="1093" y="1391"/>
                  </a:lnTo>
                  <a:lnTo>
                    <a:pt x="1103" y="1376"/>
                  </a:lnTo>
                  <a:lnTo>
                    <a:pt x="1098" y="1371"/>
                  </a:lnTo>
                  <a:lnTo>
                    <a:pt x="1098" y="1362"/>
                  </a:lnTo>
                  <a:lnTo>
                    <a:pt x="1093" y="1347"/>
                  </a:lnTo>
                  <a:lnTo>
                    <a:pt x="872" y="819"/>
                  </a:lnTo>
                  <a:lnTo>
                    <a:pt x="679" y="1032"/>
                  </a:lnTo>
                  <a:lnTo>
                    <a:pt x="457" y="1270"/>
                  </a:lnTo>
                  <a:lnTo>
                    <a:pt x="434" y="1299"/>
                  </a:lnTo>
                  <a:lnTo>
                    <a:pt x="410" y="1333"/>
                  </a:lnTo>
                  <a:lnTo>
                    <a:pt x="401" y="1371"/>
                  </a:lnTo>
                  <a:lnTo>
                    <a:pt x="406" y="1400"/>
                  </a:lnTo>
                  <a:lnTo>
                    <a:pt x="424" y="1425"/>
                  </a:lnTo>
                  <a:lnTo>
                    <a:pt x="448" y="1434"/>
                  </a:lnTo>
                  <a:lnTo>
                    <a:pt x="472" y="1439"/>
                  </a:lnTo>
                  <a:lnTo>
                    <a:pt x="490" y="1439"/>
                  </a:lnTo>
                  <a:lnTo>
                    <a:pt x="500" y="1444"/>
                  </a:lnTo>
                  <a:lnTo>
                    <a:pt x="504" y="1449"/>
                  </a:lnTo>
                  <a:lnTo>
                    <a:pt x="514" y="1454"/>
                  </a:lnTo>
                  <a:lnTo>
                    <a:pt x="514" y="1478"/>
                  </a:lnTo>
                  <a:lnTo>
                    <a:pt x="509" y="1492"/>
                  </a:lnTo>
                  <a:lnTo>
                    <a:pt x="500" y="1497"/>
                  </a:lnTo>
                  <a:lnTo>
                    <a:pt x="495" y="1502"/>
                  </a:lnTo>
                  <a:lnTo>
                    <a:pt x="486" y="1507"/>
                  </a:lnTo>
                  <a:lnTo>
                    <a:pt x="354" y="1507"/>
                  </a:lnTo>
                  <a:lnTo>
                    <a:pt x="231" y="1502"/>
                  </a:lnTo>
                  <a:lnTo>
                    <a:pt x="132" y="1507"/>
                  </a:lnTo>
                  <a:lnTo>
                    <a:pt x="15" y="1507"/>
                  </a:lnTo>
                  <a:lnTo>
                    <a:pt x="0" y="1492"/>
                  </a:lnTo>
                  <a:lnTo>
                    <a:pt x="0" y="1468"/>
                  </a:lnTo>
                  <a:lnTo>
                    <a:pt x="10" y="1449"/>
                  </a:lnTo>
                  <a:lnTo>
                    <a:pt x="19" y="1444"/>
                  </a:lnTo>
                  <a:lnTo>
                    <a:pt x="24" y="1444"/>
                  </a:lnTo>
                  <a:lnTo>
                    <a:pt x="38" y="1439"/>
                  </a:lnTo>
                  <a:lnTo>
                    <a:pt x="48" y="1439"/>
                  </a:lnTo>
                  <a:lnTo>
                    <a:pt x="128" y="1430"/>
                  </a:lnTo>
                  <a:lnTo>
                    <a:pt x="208" y="1405"/>
                  </a:lnTo>
                  <a:lnTo>
                    <a:pt x="283" y="1357"/>
                  </a:lnTo>
                  <a:lnTo>
                    <a:pt x="363" y="1284"/>
                  </a:lnTo>
                  <a:lnTo>
                    <a:pt x="391" y="1260"/>
                  </a:lnTo>
                  <a:lnTo>
                    <a:pt x="844" y="756"/>
                  </a:lnTo>
                  <a:lnTo>
                    <a:pt x="589" y="141"/>
                  </a:lnTo>
                  <a:lnTo>
                    <a:pt x="580" y="116"/>
                  </a:lnTo>
                  <a:lnTo>
                    <a:pt x="561" y="92"/>
                  </a:lnTo>
                  <a:lnTo>
                    <a:pt x="533" y="78"/>
                  </a:lnTo>
                  <a:lnTo>
                    <a:pt x="495" y="73"/>
                  </a:lnTo>
                  <a:lnTo>
                    <a:pt x="429" y="68"/>
                  </a:lnTo>
                  <a:lnTo>
                    <a:pt x="401" y="68"/>
                  </a:lnTo>
                  <a:lnTo>
                    <a:pt x="391" y="63"/>
                  </a:lnTo>
                  <a:lnTo>
                    <a:pt x="382" y="63"/>
                  </a:lnTo>
                  <a:lnTo>
                    <a:pt x="377" y="53"/>
                  </a:lnTo>
                  <a:lnTo>
                    <a:pt x="377" y="29"/>
                  </a:lnTo>
                  <a:lnTo>
                    <a:pt x="382" y="15"/>
                  </a:lnTo>
                  <a:lnTo>
                    <a:pt x="391" y="10"/>
                  </a:lnTo>
                  <a:lnTo>
                    <a:pt x="396" y="5"/>
                  </a:lnTo>
                  <a:lnTo>
                    <a:pt x="4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13109" y="3416"/>
              <a:ext cx="250" cy="659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160" y="10"/>
                </a:cxn>
                <a:cxn ang="0">
                  <a:pos x="198" y="39"/>
                </a:cxn>
                <a:cxn ang="0">
                  <a:pos x="226" y="83"/>
                </a:cxn>
                <a:cxn ang="0">
                  <a:pos x="245" y="151"/>
                </a:cxn>
                <a:cxn ang="0">
                  <a:pos x="250" y="228"/>
                </a:cxn>
                <a:cxn ang="0">
                  <a:pos x="240" y="320"/>
                </a:cxn>
                <a:cxn ang="0">
                  <a:pos x="221" y="407"/>
                </a:cxn>
                <a:cxn ang="0">
                  <a:pos x="193" y="480"/>
                </a:cxn>
                <a:cxn ang="0">
                  <a:pos x="160" y="543"/>
                </a:cxn>
                <a:cxn ang="0">
                  <a:pos x="122" y="591"/>
                </a:cxn>
                <a:cxn ang="0">
                  <a:pos x="94" y="630"/>
                </a:cxn>
                <a:cxn ang="0">
                  <a:pos x="52" y="659"/>
                </a:cxn>
                <a:cxn ang="0">
                  <a:pos x="47" y="659"/>
                </a:cxn>
                <a:cxn ang="0">
                  <a:pos x="38" y="654"/>
                </a:cxn>
                <a:cxn ang="0">
                  <a:pos x="33" y="645"/>
                </a:cxn>
                <a:cxn ang="0">
                  <a:pos x="33" y="630"/>
                </a:cxn>
                <a:cxn ang="0">
                  <a:pos x="38" y="625"/>
                </a:cxn>
                <a:cxn ang="0">
                  <a:pos x="38" y="621"/>
                </a:cxn>
                <a:cxn ang="0">
                  <a:pos x="57" y="601"/>
                </a:cxn>
                <a:cxn ang="0">
                  <a:pos x="99" y="548"/>
                </a:cxn>
                <a:cxn ang="0">
                  <a:pos x="137" y="485"/>
                </a:cxn>
                <a:cxn ang="0">
                  <a:pos x="170" y="407"/>
                </a:cxn>
                <a:cxn ang="0">
                  <a:pos x="193" y="325"/>
                </a:cxn>
                <a:cxn ang="0">
                  <a:pos x="203" y="228"/>
                </a:cxn>
                <a:cxn ang="0">
                  <a:pos x="203" y="199"/>
                </a:cxn>
                <a:cxn ang="0">
                  <a:pos x="193" y="199"/>
                </a:cxn>
                <a:cxn ang="0">
                  <a:pos x="188" y="204"/>
                </a:cxn>
                <a:cxn ang="0">
                  <a:pos x="151" y="228"/>
                </a:cxn>
                <a:cxn ang="0">
                  <a:pos x="113" y="233"/>
                </a:cxn>
                <a:cxn ang="0">
                  <a:pos x="66" y="223"/>
                </a:cxn>
                <a:cxn ang="0">
                  <a:pos x="28" y="199"/>
                </a:cxn>
                <a:cxn ang="0">
                  <a:pos x="9" y="160"/>
                </a:cxn>
                <a:cxn ang="0">
                  <a:pos x="0" y="117"/>
                </a:cxn>
                <a:cxn ang="0">
                  <a:pos x="9" y="73"/>
                </a:cxn>
                <a:cxn ang="0">
                  <a:pos x="28" y="34"/>
                </a:cxn>
                <a:cxn ang="0">
                  <a:pos x="66" y="10"/>
                </a:cxn>
                <a:cxn ang="0">
                  <a:pos x="113" y="0"/>
                </a:cxn>
              </a:cxnLst>
              <a:rect l="0" t="0" r="r" b="b"/>
              <a:pathLst>
                <a:path w="250" h="659">
                  <a:moveTo>
                    <a:pt x="113" y="0"/>
                  </a:moveTo>
                  <a:lnTo>
                    <a:pt x="160" y="10"/>
                  </a:lnTo>
                  <a:lnTo>
                    <a:pt x="198" y="39"/>
                  </a:lnTo>
                  <a:lnTo>
                    <a:pt x="226" y="83"/>
                  </a:lnTo>
                  <a:lnTo>
                    <a:pt x="245" y="151"/>
                  </a:lnTo>
                  <a:lnTo>
                    <a:pt x="250" y="228"/>
                  </a:lnTo>
                  <a:lnTo>
                    <a:pt x="240" y="320"/>
                  </a:lnTo>
                  <a:lnTo>
                    <a:pt x="221" y="407"/>
                  </a:lnTo>
                  <a:lnTo>
                    <a:pt x="193" y="480"/>
                  </a:lnTo>
                  <a:lnTo>
                    <a:pt x="160" y="543"/>
                  </a:lnTo>
                  <a:lnTo>
                    <a:pt x="122" y="591"/>
                  </a:lnTo>
                  <a:lnTo>
                    <a:pt x="94" y="630"/>
                  </a:lnTo>
                  <a:lnTo>
                    <a:pt x="52" y="659"/>
                  </a:lnTo>
                  <a:lnTo>
                    <a:pt x="47" y="659"/>
                  </a:lnTo>
                  <a:lnTo>
                    <a:pt x="38" y="654"/>
                  </a:lnTo>
                  <a:lnTo>
                    <a:pt x="33" y="645"/>
                  </a:lnTo>
                  <a:lnTo>
                    <a:pt x="33" y="630"/>
                  </a:lnTo>
                  <a:lnTo>
                    <a:pt x="38" y="625"/>
                  </a:lnTo>
                  <a:lnTo>
                    <a:pt x="38" y="621"/>
                  </a:lnTo>
                  <a:lnTo>
                    <a:pt x="57" y="601"/>
                  </a:lnTo>
                  <a:lnTo>
                    <a:pt x="99" y="548"/>
                  </a:lnTo>
                  <a:lnTo>
                    <a:pt x="137" y="485"/>
                  </a:lnTo>
                  <a:lnTo>
                    <a:pt x="170" y="407"/>
                  </a:lnTo>
                  <a:lnTo>
                    <a:pt x="193" y="325"/>
                  </a:lnTo>
                  <a:lnTo>
                    <a:pt x="203" y="228"/>
                  </a:lnTo>
                  <a:lnTo>
                    <a:pt x="203" y="199"/>
                  </a:lnTo>
                  <a:lnTo>
                    <a:pt x="193" y="199"/>
                  </a:lnTo>
                  <a:lnTo>
                    <a:pt x="188" y="204"/>
                  </a:lnTo>
                  <a:lnTo>
                    <a:pt x="151" y="228"/>
                  </a:lnTo>
                  <a:lnTo>
                    <a:pt x="113" y="233"/>
                  </a:lnTo>
                  <a:lnTo>
                    <a:pt x="66" y="223"/>
                  </a:lnTo>
                  <a:lnTo>
                    <a:pt x="28" y="199"/>
                  </a:lnTo>
                  <a:lnTo>
                    <a:pt x="9" y="160"/>
                  </a:lnTo>
                  <a:lnTo>
                    <a:pt x="0" y="117"/>
                  </a:lnTo>
                  <a:lnTo>
                    <a:pt x="9" y="73"/>
                  </a:lnTo>
                  <a:lnTo>
                    <a:pt x="28" y="34"/>
                  </a:lnTo>
                  <a:lnTo>
                    <a:pt x="66" y="10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45"/>
            <p:cNvSpPr>
              <a:spLocks noEditPoints="1"/>
            </p:cNvSpPr>
            <p:nvPr/>
          </p:nvSpPr>
          <p:spPr bwMode="auto">
            <a:xfrm>
              <a:off x="13919" y="2137"/>
              <a:ext cx="1748" cy="1580"/>
            </a:xfrm>
            <a:custGeom>
              <a:avLst/>
              <a:gdLst/>
              <a:ahLst/>
              <a:cxnLst>
                <a:cxn ang="0">
                  <a:pos x="1748" y="87"/>
                </a:cxn>
                <a:cxn ang="0">
                  <a:pos x="707" y="0"/>
                </a:cxn>
                <a:cxn ang="0">
                  <a:pos x="1677" y="10"/>
                </a:cxn>
                <a:cxn ang="0">
                  <a:pos x="1738" y="49"/>
                </a:cxn>
                <a:cxn ang="0">
                  <a:pos x="1734" y="116"/>
                </a:cxn>
                <a:cxn ang="0">
                  <a:pos x="1658" y="179"/>
                </a:cxn>
                <a:cxn ang="0">
                  <a:pos x="1578" y="209"/>
                </a:cxn>
                <a:cxn ang="0">
                  <a:pos x="1559" y="204"/>
                </a:cxn>
                <a:cxn ang="0">
                  <a:pos x="1555" y="170"/>
                </a:cxn>
                <a:cxn ang="0">
                  <a:pos x="1526" y="141"/>
                </a:cxn>
                <a:cxn ang="0">
                  <a:pos x="1442" y="121"/>
                </a:cxn>
                <a:cxn ang="0">
                  <a:pos x="980" y="320"/>
                </a:cxn>
                <a:cxn ang="0">
                  <a:pos x="862" y="717"/>
                </a:cxn>
                <a:cxn ang="0">
                  <a:pos x="1423" y="722"/>
                </a:cxn>
                <a:cxn ang="0">
                  <a:pos x="1409" y="771"/>
                </a:cxn>
                <a:cxn ang="0">
                  <a:pos x="1329" y="834"/>
                </a:cxn>
                <a:cxn ang="0">
                  <a:pos x="1248" y="858"/>
                </a:cxn>
                <a:cxn ang="0">
                  <a:pos x="1239" y="853"/>
                </a:cxn>
                <a:cxn ang="0">
                  <a:pos x="1230" y="843"/>
                </a:cxn>
                <a:cxn ang="0">
                  <a:pos x="820" y="838"/>
                </a:cxn>
                <a:cxn ang="0">
                  <a:pos x="763" y="974"/>
                </a:cxn>
                <a:cxn ang="0">
                  <a:pos x="693" y="1144"/>
                </a:cxn>
                <a:cxn ang="0">
                  <a:pos x="617" y="1308"/>
                </a:cxn>
                <a:cxn ang="0">
                  <a:pos x="551" y="1415"/>
                </a:cxn>
                <a:cxn ang="0">
                  <a:pos x="415" y="1531"/>
                </a:cxn>
                <a:cxn ang="0">
                  <a:pos x="245" y="1580"/>
                </a:cxn>
                <a:cxn ang="0">
                  <a:pos x="104" y="1536"/>
                </a:cxn>
                <a:cxn ang="0">
                  <a:pos x="5" y="1415"/>
                </a:cxn>
                <a:cxn ang="0">
                  <a:pos x="0" y="1400"/>
                </a:cxn>
                <a:cxn ang="0">
                  <a:pos x="43" y="1347"/>
                </a:cxn>
                <a:cxn ang="0">
                  <a:pos x="132" y="1304"/>
                </a:cxn>
                <a:cxn ang="0">
                  <a:pos x="174" y="1294"/>
                </a:cxn>
                <a:cxn ang="0">
                  <a:pos x="184" y="1308"/>
                </a:cxn>
                <a:cxn ang="0">
                  <a:pos x="222" y="1376"/>
                </a:cxn>
                <a:cxn ang="0">
                  <a:pos x="325" y="1449"/>
                </a:cxn>
                <a:cxn ang="0">
                  <a:pos x="405" y="1439"/>
                </a:cxn>
                <a:cxn ang="0">
                  <a:pos x="452" y="1347"/>
                </a:cxn>
                <a:cxn ang="0">
                  <a:pos x="504" y="1236"/>
                </a:cxn>
                <a:cxn ang="0">
                  <a:pos x="542" y="1144"/>
                </a:cxn>
                <a:cxn ang="0">
                  <a:pos x="613" y="984"/>
                </a:cxn>
                <a:cxn ang="0">
                  <a:pos x="740" y="616"/>
                </a:cxn>
                <a:cxn ang="0">
                  <a:pos x="857" y="165"/>
                </a:cxn>
                <a:cxn ang="0">
                  <a:pos x="862" y="141"/>
                </a:cxn>
                <a:cxn ang="0">
                  <a:pos x="730" y="121"/>
                </a:cxn>
                <a:cxn ang="0">
                  <a:pos x="504" y="150"/>
                </a:cxn>
                <a:cxn ang="0">
                  <a:pos x="429" y="194"/>
                </a:cxn>
                <a:cxn ang="0">
                  <a:pos x="382" y="199"/>
                </a:cxn>
                <a:cxn ang="0">
                  <a:pos x="372" y="184"/>
                </a:cxn>
                <a:cxn ang="0">
                  <a:pos x="448" y="83"/>
                </a:cxn>
                <a:cxn ang="0">
                  <a:pos x="580" y="24"/>
                </a:cxn>
                <a:cxn ang="0">
                  <a:pos x="707" y="0"/>
                </a:cxn>
              </a:cxnLst>
              <a:rect l="0" t="0" r="r" b="b"/>
              <a:pathLst>
                <a:path w="1748" h="1580">
                  <a:moveTo>
                    <a:pt x="1748" y="83"/>
                  </a:moveTo>
                  <a:lnTo>
                    <a:pt x="1748" y="87"/>
                  </a:lnTo>
                  <a:lnTo>
                    <a:pt x="1748" y="83"/>
                  </a:lnTo>
                  <a:close/>
                  <a:moveTo>
                    <a:pt x="707" y="0"/>
                  </a:moveTo>
                  <a:lnTo>
                    <a:pt x="1635" y="0"/>
                  </a:lnTo>
                  <a:lnTo>
                    <a:pt x="1677" y="10"/>
                  </a:lnTo>
                  <a:lnTo>
                    <a:pt x="1715" y="24"/>
                  </a:lnTo>
                  <a:lnTo>
                    <a:pt x="1738" y="49"/>
                  </a:lnTo>
                  <a:lnTo>
                    <a:pt x="1748" y="83"/>
                  </a:lnTo>
                  <a:lnTo>
                    <a:pt x="1734" y="116"/>
                  </a:lnTo>
                  <a:lnTo>
                    <a:pt x="1701" y="150"/>
                  </a:lnTo>
                  <a:lnTo>
                    <a:pt x="1658" y="179"/>
                  </a:lnTo>
                  <a:lnTo>
                    <a:pt x="1616" y="199"/>
                  </a:lnTo>
                  <a:lnTo>
                    <a:pt x="1578" y="209"/>
                  </a:lnTo>
                  <a:lnTo>
                    <a:pt x="1569" y="209"/>
                  </a:lnTo>
                  <a:lnTo>
                    <a:pt x="1559" y="204"/>
                  </a:lnTo>
                  <a:lnTo>
                    <a:pt x="1559" y="184"/>
                  </a:lnTo>
                  <a:lnTo>
                    <a:pt x="1555" y="170"/>
                  </a:lnTo>
                  <a:lnTo>
                    <a:pt x="1555" y="160"/>
                  </a:lnTo>
                  <a:lnTo>
                    <a:pt x="1526" y="141"/>
                  </a:lnTo>
                  <a:lnTo>
                    <a:pt x="1489" y="126"/>
                  </a:lnTo>
                  <a:lnTo>
                    <a:pt x="1442" y="121"/>
                  </a:lnTo>
                  <a:lnTo>
                    <a:pt x="1027" y="121"/>
                  </a:lnTo>
                  <a:lnTo>
                    <a:pt x="980" y="320"/>
                  </a:lnTo>
                  <a:lnTo>
                    <a:pt x="919" y="519"/>
                  </a:lnTo>
                  <a:lnTo>
                    <a:pt x="862" y="717"/>
                  </a:lnTo>
                  <a:lnTo>
                    <a:pt x="1418" y="717"/>
                  </a:lnTo>
                  <a:lnTo>
                    <a:pt x="1423" y="722"/>
                  </a:lnTo>
                  <a:lnTo>
                    <a:pt x="1423" y="732"/>
                  </a:lnTo>
                  <a:lnTo>
                    <a:pt x="1409" y="771"/>
                  </a:lnTo>
                  <a:lnTo>
                    <a:pt x="1376" y="804"/>
                  </a:lnTo>
                  <a:lnTo>
                    <a:pt x="1329" y="834"/>
                  </a:lnTo>
                  <a:lnTo>
                    <a:pt x="1286" y="853"/>
                  </a:lnTo>
                  <a:lnTo>
                    <a:pt x="1248" y="858"/>
                  </a:lnTo>
                  <a:lnTo>
                    <a:pt x="1244" y="858"/>
                  </a:lnTo>
                  <a:lnTo>
                    <a:pt x="1239" y="853"/>
                  </a:lnTo>
                  <a:lnTo>
                    <a:pt x="1230" y="848"/>
                  </a:lnTo>
                  <a:lnTo>
                    <a:pt x="1230" y="843"/>
                  </a:lnTo>
                  <a:lnTo>
                    <a:pt x="1234" y="838"/>
                  </a:lnTo>
                  <a:lnTo>
                    <a:pt x="820" y="838"/>
                  </a:lnTo>
                  <a:lnTo>
                    <a:pt x="796" y="897"/>
                  </a:lnTo>
                  <a:lnTo>
                    <a:pt x="763" y="974"/>
                  </a:lnTo>
                  <a:lnTo>
                    <a:pt x="730" y="1056"/>
                  </a:lnTo>
                  <a:lnTo>
                    <a:pt x="693" y="1144"/>
                  </a:lnTo>
                  <a:lnTo>
                    <a:pt x="650" y="1231"/>
                  </a:lnTo>
                  <a:lnTo>
                    <a:pt x="617" y="1308"/>
                  </a:lnTo>
                  <a:lnTo>
                    <a:pt x="580" y="1371"/>
                  </a:lnTo>
                  <a:lnTo>
                    <a:pt x="551" y="1415"/>
                  </a:lnTo>
                  <a:lnTo>
                    <a:pt x="490" y="1478"/>
                  </a:lnTo>
                  <a:lnTo>
                    <a:pt x="415" y="1531"/>
                  </a:lnTo>
                  <a:lnTo>
                    <a:pt x="330" y="1565"/>
                  </a:lnTo>
                  <a:lnTo>
                    <a:pt x="245" y="1580"/>
                  </a:lnTo>
                  <a:lnTo>
                    <a:pt x="170" y="1570"/>
                  </a:lnTo>
                  <a:lnTo>
                    <a:pt x="104" y="1536"/>
                  </a:lnTo>
                  <a:lnTo>
                    <a:pt x="47" y="1483"/>
                  </a:lnTo>
                  <a:lnTo>
                    <a:pt x="5" y="1415"/>
                  </a:lnTo>
                  <a:lnTo>
                    <a:pt x="0" y="1410"/>
                  </a:lnTo>
                  <a:lnTo>
                    <a:pt x="0" y="1400"/>
                  </a:lnTo>
                  <a:lnTo>
                    <a:pt x="14" y="1376"/>
                  </a:lnTo>
                  <a:lnTo>
                    <a:pt x="43" y="1347"/>
                  </a:lnTo>
                  <a:lnTo>
                    <a:pt x="85" y="1323"/>
                  </a:lnTo>
                  <a:lnTo>
                    <a:pt x="132" y="1304"/>
                  </a:lnTo>
                  <a:lnTo>
                    <a:pt x="165" y="1294"/>
                  </a:lnTo>
                  <a:lnTo>
                    <a:pt x="174" y="1294"/>
                  </a:lnTo>
                  <a:lnTo>
                    <a:pt x="184" y="1304"/>
                  </a:lnTo>
                  <a:lnTo>
                    <a:pt x="184" y="1308"/>
                  </a:lnTo>
                  <a:lnTo>
                    <a:pt x="189" y="1318"/>
                  </a:lnTo>
                  <a:lnTo>
                    <a:pt x="222" y="1376"/>
                  </a:lnTo>
                  <a:lnTo>
                    <a:pt x="269" y="1420"/>
                  </a:lnTo>
                  <a:lnTo>
                    <a:pt x="325" y="1449"/>
                  </a:lnTo>
                  <a:lnTo>
                    <a:pt x="391" y="1459"/>
                  </a:lnTo>
                  <a:lnTo>
                    <a:pt x="405" y="1439"/>
                  </a:lnTo>
                  <a:lnTo>
                    <a:pt x="429" y="1400"/>
                  </a:lnTo>
                  <a:lnTo>
                    <a:pt x="452" y="1347"/>
                  </a:lnTo>
                  <a:lnTo>
                    <a:pt x="481" y="1294"/>
                  </a:lnTo>
                  <a:lnTo>
                    <a:pt x="504" y="1236"/>
                  </a:lnTo>
                  <a:lnTo>
                    <a:pt x="528" y="1182"/>
                  </a:lnTo>
                  <a:lnTo>
                    <a:pt x="542" y="1144"/>
                  </a:lnTo>
                  <a:lnTo>
                    <a:pt x="551" y="1124"/>
                  </a:lnTo>
                  <a:lnTo>
                    <a:pt x="613" y="984"/>
                  </a:lnTo>
                  <a:lnTo>
                    <a:pt x="674" y="809"/>
                  </a:lnTo>
                  <a:lnTo>
                    <a:pt x="740" y="616"/>
                  </a:lnTo>
                  <a:lnTo>
                    <a:pt x="801" y="402"/>
                  </a:lnTo>
                  <a:lnTo>
                    <a:pt x="857" y="165"/>
                  </a:lnTo>
                  <a:lnTo>
                    <a:pt x="857" y="155"/>
                  </a:lnTo>
                  <a:lnTo>
                    <a:pt x="862" y="141"/>
                  </a:lnTo>
                  <a:lnTo>
                    <a:pt x="862" y="121"/>
                  </a:lnTo>
                  <a:lnTo>
                    <a:pt x="730" y="121"/>
                  </a:lnTo>
                  <a:lnTo>
                    <a:pt x="532" y="126"/>
                  </a:lnTo>
                  <a:lnTo>
                    <a:pt x="504" y="150"/>
                  </a:lnTo>
                  <a:lnTo>
                    <a:pt x="471" y="175"/>
                  </a:lnTo>
                  <a:lnTo>
                    <a:pt x="429" y="194"/>
                  </a:lnTo>
                  <a:lnTo>
                    <a:pt x="391" y="199"/>
                  </a:lnTo>
                  <a:lnTo>
                    <a:pt x="382" y="199"/>
                  </a:lnTo>
                  <a:lnTo>
                    <a:pt x="377" y="194"/>
                  </a:lnTo>
                  <a:lnTo>
                    <a:pt x="372" y="184"/>
                  </a:lnTo>
                  <a:lnTo>
                    <a:pt x="401" y="131"/>
                  </a:lnTo>
                  <a:lnTo>
                    <a:pt x="448" y="83"/>
                  </a:lnTo>
                  <a:lnTo>
                    <a:pt x="514" y="49"/>
                  </a:lnTo>
                  <a:lnTo>
                    <a:pt x="580" y="24"/>
                  </a:lnTo>
                  <a:lnTo>
                    <a:pt x="646" y="5"/>
                  </a:lnTo>
                  <a:lnTo>
                    <a:pt x="7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46"/>
            <p:cNvSpPr>
              <a:spLocks noEditPoints="1"/>
            </p:cNvSpPr>
            <p:nvPr/>
          </p:nvSpPr>
          <p:spPr bwMode="auto">
            <a:xfrm>
              <a:off x="15441" y="2932"/>
              <a:ext cx="669" cy="1356"/>
            </a:xfrm>
            <a:custGeom>
              <a:avLst/>
              <a:gdLst/>
              <a:ahLst/>
              <a:cxnLst>
                <a:cxn ang="0">
                  <a:pos x="508" y="363"/>
                </a:cxn>
                <a:cxn ang="0">
                  <a:pos x="593" y="441"/>
                </a:cxn>
                <a:cxn ang="0">
                  <a:pos x="607" y="538"/>
                </a:cxn>
                <a:cxn ang="0">
                  <a:pos x="466" y="1109"/>
                </a:cxn>
                <a:cxn ang="0">
                  <a:pos x="400" y="1245"/>
                </a:cxn>
                <a:cxn ang="0">
                  <a:pos x="296" y="1323"/>
                </a:cxn>
                <a:cxn ang="0">
                  <a:pos x="193" y="1352"/>
                </a:cxn>
                <a:cxn ang="0">
                  <a:pos x="89" y="1352"/>
                </a:cxn>
                <a:cxn ang="0">
                  <a:pos x="9" y="1298"/>
                </a:cxn>
                <a:cxn ang="0">
                  <a:pos x="14" y="1211"/>
                </a:cxn>
                <a:cxn ang="0">
                  <a:pos x="89" y="1163"/>
                </a:cxn>
                <a:cxn ang="0">
                  <a:pos x="117" y="1167"/>
                </a:cxn>
                <a:cxn ang="0">
                  <a:pos x="146" y="1201"/>
                </a:cxn>
                <a:cxn ang="0">
                  <a:pos x="141" y="1245"/>
                </a:cxn>
                <a:cxn ang="0">
                  <a:pos x="94" y="1298"/>
                </a:cxn>
                <a:cxn ang="0">
                  <a:pos x="146" y="1308"/>
                </a:cxn>
                <a:cxn ang="0">
                  <a:pos x="249" y="1269"/>
                </a:cxn>
                <a:cxn ang="0">
                  <a:pos x="325" y="1172"/>
                </a:cxn>
                <a:cxn ang="0">
                  <a:pos x="344" y="1114"/>
                </a:cxn>
                <a:cxn ang="0">
                  <a:pos x="490" y="509"/>
                </a:cxn>
                <a:cxn ang="0">
                  <a:pos x="494" y="470"/>
                </a:cxn>
                <a:cxn ang="0">
                  <a:pos x="471" y="402"/>
                </a:cxn>
                <a:cxn ang="0">
                  <a:pos x="391" y="402"/>
                </a:cxn>
                <a:cxn ang="0">
                  <a:pos x="296" y="475"/>
                </a:cxn>
                <a:cxn ang="0">
                  <a:pos x="235" y="581"/>
                </a:cxn>
                <a:cxn ang="0">
                  <a:pos x="216" y="610"/>
                </a:cxn>
                <a:cxn ang="0">
                  <a:pos x="188" y="605"/>
                </a:cxn>
                <a:cxn ang="0">
                  <a:pos x="179" y="591"/>
                </a:cxn>
                <a:cxn ang="0">
                  <a:pos x="202" y="533"/>
                </a:cxn>
                <a:cxn ang="0">
                  <a:pos x="268" y="441"/>
                </a:cxn>
                <a:cxn ang="0">
                  <a:pos x="381" y="363"/>
                </a:cxn>
                <a:cxn ang="0">
                  <a:pos x="607" y="0"/>
                </a:cxn>
                <a:cxn ang="0">
                  <a:pos x="654" y="19"/>
                </a:cxn>
                <a:cxn ang="0">
                  <a:pos x="669" y="43"/>
                </a:cxn>
                <a:cxn ang="0">
                  <a:pos x="654" y="102"/>
                </a:cxn>
                <a:cxn ang="0">
                  <a:pos x="584" y="145"/>
                </a:cxn>
                <a:cxn ang="0">
                  <a:pos x="551" y="135"/>
                </a:cxn>
                <a:cxn ang="0">
                  <a:pos x="532" y="121"/>
                </a:cxn>
                <a:cxn ang="0">
                  <a:pos x="523" y="97"/>
                </a:cxn>
                <a:cxn ang="0">
                  <a:pos x="537" y="43"/>
                </a:cxn>
                <a:cxn ang="0">
                  <a:pos x="607" y="0"/>
                </a:cxn>
              </a:cxnLst>
              <a:rect l="0" t="0" r="r" b="b"/>
              <a:pathLst>
                <a:path w="669" h="1356">
                  <a:moveTo>
                    <a:pt x="447" y="353"/>
                  </a:moveTo>
                  <a:lnTo>
                    <a:pt x="508" y="363"/>
                  </a:lnTo>
                  <a:lnTo>
                    <a:pt x="560" y="392"/>
                  </a:lnTo>
                  <a:lnTo>
                    <a:pt x="593" y="441"/>
                  </a:lnTo>
                  <a:lnTo>
                    <a:pt x="607" y="499"/>
                  </a:lnTo>
                  <a:lnTo>
                    <a:pt x="607" y="538"/>
                  </a:lnTo>
                  <a:lnTo>
                    <a:pt x="603" y="552"/>
                  </a:lnTo>
                  <a:lnTo>
                    <a:pt x="466" y="1109"/>
                  </a:lnTo>
                  <a:lnTo>
                    <a:pt x="438" y="1182"/>
                  </a:lnTo>
                  <a:lnTo>
                    <a:pt x="400" y="1245"/>
                  </a:lnTo>
                  <a:lnTo>
                    <a:pt x="348" y="1289"/>
                  </a:lnTo>
                  <a:lnTo>
                    <a:pt x="296" y="1323"/>
                  </a:lnTo>
                  <a:lnTo>
                    <a:pt x="245" y="1342"/>
                  </a:lnTo>
                  <a:lnTo>
                    <a:pt x="193" y="1352"/>
                  </a:lnTo>
                  <a:lnTo>
                    <a:pt x="150" y="1356"/>
                  </a:lnTo>
                  <a:lnTo>
                    <a:pt x="89" y="1352"/>
                  </a:lnTo>
                  <a:lnTo>
                    <a:pt x="42" y="1327"/>
                  </a:lnTo>
                  <a:lnTo>
                    <a:pt x="9" y="1298"/>
                  </a:lnTo>
                  <a:lnTo>
                    <a:pt x="0" y="1255"/>
                  </a:lnTo>
                  <a:lnTo>
                    <a:pt x="14" y="1211"/>
                  </a:lnTo>
                  <a:lnTo>
                    <a:pt x="47" y="1177"/>
                  </a:lnTo>
                  <a:lnTo>
                    <a:pt x="89" y="1163"/>
                  </a:lnTo>
                  <a:lnTo>
                    <a:pt x="103" y="1163"/>
                  </a:lnTo>
                  <a:lnTo>
                    <a:pt x="117" y="1167"/>
                  </a:lnTo>
                  <a:lnTo>
                    <a:pt x="136" y="1187"/>
                  </a:lnTo>
                  <a:lnTo>
                    <a:pt x="146" y="1201"/>
                  </a:lnTo>
                  <a:lnTo>
                    <a:pt x="146" y="1221"/>
                  </a:lnTo>
                  <a:lnTo>
                    <a:pt x="141" y="1245"/>
                  </a:lnTo>
                  <a:lnTo>
                    <a:pt x="127" y="1274"/>
                  </a:lnTo>
                  <a:lnTo>
                    <a:pt x="94" y="1298"/>
                  </a:lnTo>
                  <a:lnTo>
                    <a:pt x="117" y="1303"/>
                  </a:lnTo>
                  <a:lnTo>
                    <a:pt x="146" y="1308"/>
                  </a:lnTo>
                  <a:lnTo>
                    <a:pt x="202" y="1298"/>
                  </a:lnTo>
                  <a:lnTo>
                    <a:pt x="249" y="1269"/>
                  </a:lnTo>
                  <a:lnTo>
                    <a:pt x="292" y="1226"/>
                  </a:lnTo>
                  <a:lnTo>
                    <a:pt x="325" y="1172"/>
                  </a:lnTo>
                  <a:lnTo>
                    <a:pt x="344" y="1109"/>
                  </a:lnTo>
                  <a:lnTo>
                    <a:pt x="344" y="1114"/>
                  </a:lnTo>
                  <a:lnTo>
                    <a:pt x="490" y="518"/>
                  </a:lnTo>
                  <a:lnTo>
                    <a:pt x="490" y="509"/>
                  </a:lnTo>
                  <a:lnTo>
                    <a:pt x="494" y="499"/>
                  </a:lnTo>
                  <a:lnTo>
                    <a:pt x="494" y="470"/>
                  </a:lnTo>
                  <a:lnTo>
                    <a:pt x="490" y="426"/>
                  </a:lnTo>
                  <a:lnTo>
                    <a:pt x="471" y="402"/>
                  </a:lnTo>
                  <a:lnTo>
                    <a:pt x="442" y="392"/>
                  </a:lnTo>
                  <a:lnTo>
                    <a:pt x="391" y="402"/>
                  </a:lnTo>
                  <a:lnTo>
                    <a:pt x="339" y="431"/>
                  </a:lnTo>
                  <a:lnTo>
                    <a:pt x="296" y="475"/>
                  </a:lnTo>
                  <a:lnTo>
                    <a:pt x="263" y="528"/>
                  </a:lnTo>
                  <a:lnTo>
                    <a:pt x="235" y="581"/>
                  </a:lnTo>
                  <a:lnTo>
                    <a:pt x="230" y="596"/>
                  </a:lnTo>
                  <a:lnTo>
                    <a:pt x="216" y="610"/>
                  </a:lnTo>
                  <a:lnTo>
                    <a:pt x="193" y="610"/>
                  </a:lnTo>
                  <a:lnTo>
                    <a:pt x="188" y="605"/>
                  </a:lnTo>
                  <a:lnTo>
                    <a:pt x="179" y="601"/>
                  </a:lnTo>
                  <a:lnTo>
                    <a:pt x="179" y="591"/>
                  </a:lnTo>
                  <a:lnTo>
                    <a:pt x="183" y="572"/>
                  </a:lnTo>
                  <a:lnTo>
                    <a:pt x="202" y="533"/>
                  </a:lnTo>
                  <a:lnTo>
                    <a:pt x="230" y="489"/>
                  </a:lnTo>
                  <a:lnTo>
                    <a:pt x="268" y="441"/>
                  </a:lnTo>
                  <a:lnTo>
                    <a:pt x="320" y="397"/>
                  </a:lnTo>
                  <a:lnTo>
                    <a:pt x="381" y="363"/>
                  </a:lnTo>
                  <a:lnTo>
                    <a:pt x="447" y="353"/>
                  </a:lnTo>
                  <a:close/>
                  <a:moveTo>
                    <a:pt x="607" y="0"/>
                  </a:moveTo>
                  <a:lnTo>
                    <a:pt x="626" y="0"/>
                  </a:lnTo>
                  <a:lnTo>
                    <a:pt x="654" y="19"/>
                  </a:lnTo>
                  <a:lnTo>
                    <a:pt x="664" y="29"/>
                  </a:lnTo>
                  <a:lnTo>
                    <a:pt x="669" y="43"/>
                  </a:lnTo>
                  <a:lnTo>
                    <a:pt x="669" y="58"/>
                  </a:lnTo>
                  <a:lnTo>
                    <a:pt x="654" y="102"/>
                  </a:lnTo>
                  <a:lnTo>
                    <a:pt x="626" y="131"/>
                  </a:lnTo>
                  <a:lnTo>
                    <a:pt x="584" y="145"/>
                  </a:lnTo>
                  <a:lnTo>
                    <a:pt x="565" y="145"/>
                  </a:lnTo>
                  <a:lnTo>
                    <a:pt x="551" y="135"/>
                  </a:lnTo>
                  <a:lnTo>
                    <a:pt x="541" y="131"/>
                  </a:lnTo>
                  <a:lnTo>
                    <a:pt x="532" y="121"/>
                  </a:lnTo>
                  <a:lnTo>
                    <a:pt x="527" y="106"/>
                  </a:lnTo>
                  <a:lnTo>
                    <a:pt x="523" y="97"/>
                  </a:lnTo>
                  <a:lnTo>
                    <a:pt x="523" y="82"/>
                  </a:lnTo>
                  <a:lnTo>
                    <a:pt x="537" y="43"/>
                  </a:lnTo>
                  <a:lnTo>
                    <a:pt x="565" y="14"/>
                  </a:lnTo>
                  <a:lnTo>
                    <a:pt x="6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16397" y="1992"/>
              <a:ext cx="292" cy="2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292" y="2209"/>
                </a:cxn>
                <a:cxn ang="0">
                  <a:pos x="0" y="2209"/>
                </a:cxn>
                <a:cxn ang="0">
                  <a:pos x="0" y="2122"/>
                </a:cxn>
                <a:cxn ang="0">
                  <a:pos x="207" y="2122"/>
                </a:cxn>
                <a:cxn ang="0">
                  <a:pos x="207" y="92"/>
                </a:cxn>
                <a:cxn ang="0">
                  <a:pos x="0" y="92"/>
                </a:cxn>
                <a:cxn ang="0">
                  <a:pos x="0" y="0"/>
                </a:cxn>
              </a:cxnLst>
              <a:rect l="0" t="0" r="r" b="b"/>
              <a:pathLst>
                <a:path w="292" h="2209">
                  <a:moveTo>
                    <a:pt x="0" y="0"/>
                  </a:moveTo>
                  <a:lnTo>
                    <a:pt x="292" y="0"/>
                  </a:lnTo>
                  <a:lnTo>
                    <a:pt x="292" y="2209"/>
                  </a:lnTo>
                  <a:lnTo>
                    <a:pt x="0" y="2209"/>
                  </a:lnTo>
                  <a:lnTo>
                    <a:pt x="0" y="2122"/>
                  </a:lnTo>
                  <a:lnTo>
                    <a:pt x="207" y="2122"/>
                  </a:lnTo>
                  <a:lnTo>
                    <a:pt x="207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K-theory and band structure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1470345"/>
            <a:ext cx="9143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</a:t>
            </a:r>
            <a:r>
              <a:rPr lang="en-US" sz="3200" dirty="0" err="1" smtClean="0">
                <a:solidFill>
                  <a:srgbClr val="0000FF"/>
                </a:solidFill>
              </a:rPr>
              <a:t>Grassmannian</a:t>
            </a:r>
            <a:r>
              <a:rPr lang="en-US" sz="3200" dirty="0" smtClean="0">
                <a:solidFill>
                  <a:srgbClr val="0000FF"/>
                </a:solidFill>
              </a:rPr>
              <a:t> can be identified with  a space of projection operators, so if X = </a:t>
            </a:r>
            <a:r>
              <a:rPr lang="en-US" sz="3200" dirty="0" err="1" smtClean="0">
                <a:solidFill>
                  <a:srgbClr val="0000FF"/>
                </a:solidFill>
              </a:rPr>
              <a:t>Brillouin</a:t>
            </a:r>
            <a:r>
              <a:rPr lang="en-US" sz="3200" dirty="0" smtClean="0">
                <a:solidFill>
                  <a:srgbClr val="0000FF"/>
                </a:solidFill>
              </a:rPr>
              <a:t> torus,  the </a:t>
            </a:r>
            <a:r>
              <a:rPr lang="en-US" sz="3200" dirty="0" err="1" smtClean="0">
                <a:solidFill>
                  <a:srgbClr val="0000FF"/>
                </a:solidFill>
              </a:rPr>
              <a:t>groundstate</a:t>
            </a:r>
            <a:r>
              <a:rPr lang="en-US" sz="3200" dirty="0" smtClean="0">
                <a:solidFill>
                  <a:srgbClr val="0000FF"/>
                </a:solidFill>
              </a:rPr>
              <a:t>  of filled bands defines a map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613345" y="4043480"/>
            <a:ext cx="62600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D22AE"/>
                </a:solidFill>
              </a:rPr>
              <a:t>is the projector onto the filled electronic levels. </a:t>
            </a:r>
            <a:endParaRPr lang="en-US" sz="3200" dirty="0">
              <a:solidFill>
                <a:srgbClr val="8D22AE"/>
              </a:solidFill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920585" y="3275380"/>
            <a:ext cx="2073871" cy="543982"/>
            <a:chOff x="1647" y="1208"/>
            <a:chExt cx="8860" cy="2324"/>
          </a:xfrm>
          <a:solidFill>
            <a:srgbClr val="0000FF"/>
          </a:solidFill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647" y="1344"/>
              <a:ext cx="987" cy="1635"/>
            </a:xfrm>
            <a:custGeom>
              <a:avLst/>
              <a:gdLst/>
              <a:ahLst/>
              <a:cxnLst>
                <a:cxn ang="0">
                  <a:pos x="492" y="3"/>
                </a:cxn>
                <a:cxn ang="0">
                  <a:pos x="503" y="17"/>
                </a:cxn>
                <a:cxn ang="0">
                  <a:pos x="509" y="26"/>
                </a:cxn>
                <a:cxn ang="0">
                  <a:pos x="381" y="938"/>
                </a:cxn>
                <a:cxn ang="0">
                  <a:pos x="522" y="787"/>
                </a:cxn>
                <a:cxn ang="0">
                  <a:pos x="674" y="642"/>
                </a:cxn>
                <a:cxn ang="0">
                  <a:pos x="786" y="590"/>
                </a:cxn>
                <a:cxn ang="0">
                  <a:pos x="884" y="590"/>
                </a:cxn>
                <a:cxn ang="0">
                  <a:pos x="971" y="660"/>
                </a:cxn>
                <a:cxn ang="0">
                  <a:pos x="982" y="770"/>
                </a:cxn>
                <a:cxn ang="0">
                  <a:pos x="925" y="854"/>
                </a:cxn>
                <a:cxn ang="0">
                  <a:pos x="838" y="865"/>
                </a:cxn>
                <a:cxn ang="0">
                  <a:pos x="789" y="813"/>
                </a:cxn>
                <a:cxn ang="0">
                  <a:pos x="791" y="752"/>
                </a:cxn>
                <a:cxn ang="0">
                  <a:pos x="843" y="686"/>
                </a:cxn>
                <a:cxn ang="0">
                  <a:pos x="908" y="660"/>
                </a:cxn>
                <a:cxn ang="0">
                  <a:pos x="903" y="657"/>
                </a:cxn>
                <a:cxn ang="0">
                  <a:pos x="859" y="639"/>
                </a:cxn>
                <a:cxn ang="0">
                  <a:pos x="786" y="645"/>
                </a:cxn>
                <a:cxn ang="0">
                  <a:pos x="631" y="747"/>
                </a:cxn>
                <a:cxn ang="0">
                  <a:pos x="487" y="903"/>
                </a:cxn>
                <a:cxn ang="0">
                  <a:pos x="340" y="1030"/>
                </a:cxn>
                <a:cxn ang="0">
                  <a:pos x="522" y="1077"/>
                </a:cxn>
                <a:cxn ang="0">
                  <a:pos x="636" y="1175"/>
                </a:cxn>
                <a:cxn ang="0">
                  <a:pos x="661" y="1302"/>
                </a:cxn>
                <a:cxn ang="0">
                  <a:pos x="645" y="1386"/>
                </a:cxn>
                <a:cxn ang="0">
                  <a:pos x="639" y="1516"/>
                </a:cxn>
                <a:cxn ang="0">
                  <a:pos x="683" y="1580"/>
                </a:cxn>
                <a:cxn ang="0">
                  <a:pos x="775" y="1557"/>
                </a:cxn>
                <a:cxn ang="0">
                  <a:pos x="854" y="1427"/>
                </a:cxn>
                <a:cxn ang="0">
                  <a:pos x="895" y="1282"/>
                </a:cxn>
                <a:cxn ang="0">
                  <a:pos x="906" y="1259"/>
                </a:cxn>
                <a:cxn ang="0">
                  <a:pos x="936" y="1259"/>
                </a:cxn>
                <a:cxn ang="0">
                  <a:pos x="949" y="1270"/>
                </a:cxn>
                <a:cxn ang="0">
                  <a:pos x="944" y="1308"/>
                </a:cxn>
                <a:cxn ang="0">
                  <a:pos x="908" y="1421"/>
                </a:cxn>
                <a:cxn ang="0">
                  <a:pos x="832" y="1566"/>
                </a:cxn>
                <a:cxn ang="0">
                  <a:pos x="699" y="1635"/>
                </a:cxn>
                <a:cxn ang="0">
                  <a:pos x="574" y="1589"/>
                </a:cxn>
                <a:cxn ang="0">
                  <a:pos x="503" y="1461"/>
                </a:cxn>
                <a:cxn ang="0">
                  <a:pos x="509" y="1325"/>
                </a:cxn>
                <a:cxn ang="0">
                  <a:pos x="514" y="1273"/>
                </a:cxn>
                <a:cxn ang="0">
                  <a:pos x="473" y="1166"/>
                </a:cxn>
                <a:cxn ang="0">
                  <a:pos x="381" y="1105"/>
                </a:cxn>
                <a:cxn ang="0">
                  <a:pos x="286" y="1079"/>
                </a:cxn>
                <a:cxn ang="0">
                  <a:pos x="247" y="1131"/>
                </a:cxn>
                <a:cxn ang="0">
                  <a:pos x="212" y="1285"/>
                </a:cxn>
                <a:cxn ang="0">
                  <a:pos x="160" y="1505"/>
                </a:cxn>
                <a:cxn ang="0">
                  <a:pos x="139" y="1586"/>
                </a:cxn>
                <a:cxn ang="0">
                  <a:pos x="63" y="1632"/>
                </a:cxn>
                <a:cxn ang="0">
                  <a:pos x="16" y="1612"/>
                </a:cxn>
                <a:cxn ang="0">
                  <a:pos x="0" y="1545"/>
                </a:cxn>
                <a:cxn ang="0">
                  <a:pos x="326" y="182"/>
                </a:cxn>
                <a:cxn ang="0">
                  <a:pos x="326" y="116"/>
                </a:cxn>
                <a:cxn ang="0">
                  <a:pos x="269" y="95"/>
                </a:cxn>
                <a:cxn ang="0">
                  <a:pos x="174" y="84"/>
                </a:cxn>
                <a:cxn ang="0">
                  <a:pos x="182" y="35"/>
                </a:cxn>
                <a:cxn ang="0">
                  <a:pos x="247" y="20"/>
                </a:cxn>
                <a:cxn ang="0">
                  <a:pos x="397" y="6"/>
                </a:cxn>
              </a:cxnLst>
              <a:rect l="0" t="0" r="r" b="b"/>
              <a:pathLst>
                <a:path w="987" h="1635">
                  <a:moveTo>
                    <a:pt x="443" y="0"/>
                  </a:moveTo>
                  <a:lnTo>
                    <a:pt x="487" y="0"/>
                  </a:lnTo>
                  <a:lnTo>
                    <a:pt x="492" y="3"/>
                  </a:lnTo>
                  <a:lnTo>
                    <a:pt x="498" y="8"/>
                  </a:lnTo>
                  <a:lnTo>
                    <a:pt x="503" y="11"/>
                  </a:lnTo>
                  <a:lnTo>
                    <a:pt x="503" y="17"/>
                  </a:lnTo>
                  <a:lnTo>
                    <a:pt x="506" y="20"/>
                  </a:lnTo>
                  <a:lnTo>
                    <a:pt x="506" y="26"/>
                  </a:lnTo>
                  <a:lnTo>
                    <a:pt x="509" y="26"/>
                  </a:lnTo>
                  <a:lnTo>
                    <a:pt x="283" y="1001"/>
                  </a:lnTo>
                  <a:lnTo>
                    <a:pt x="332" y="975"/>
                  </a:lnTo>
                  <a:lnTo>
                    <a:pt x="381" y="938"/>
                  </a:lnTo>
                  <a:lnTo>
                    <a:pt x="430" y="891"/>
                  </a:lnTo>
                  <a:lnTo>
                    <a:pt x="479" y="839"/>
                  </a:lnTo>
                  <a:lnTo>
                    <a:pt x="522" y="787"/>
                  </a:lnTo>
                  <a:lnTo>
                    <a:pt x="579" y="726"/>
                  </a:lnTo>
                  <a:lnTo>
                    <a:pt x="631" y="677"/>
                  </a:lnTo>
                  <a:lnTo>
                    <a:pt x="674" y="642"/>
                  </a:lnTo>
                  <a:lnTo>
                    <a:pt x="718" y="616"/>
                  </a:lnTo>
                  <a:lnTo>
                    <a:pt x="753" y="599"/>
                  </a:lnTo>
                  <a:lnTo>
                    <a:pt x="786" y="590"/>
                  </a:lnTo>
                  <a:lnTo>
                    <a:pt x="816" y="584"/>
                  </a:lnTo>
                  <a:lnTo>
                    <a:pt x="840" y="584"/>
                  </a:lnTo>
                  <a:lnTo>
                    <a:pt x="884" y="590"/>
                  </a:lnTo>
                  <a:lnTo>
                    <a:pt x="922" y="608"/>
                  </a:lnTo>
                  <a:lnTo>
                    <a:pt x="949" y="631"/>
                  </a:lnTo>
                  <a:lnTo>
                    <a:pt x="971" y="660"/>
                  </a:lnTo>
                  <a:lnTo>
                    <a:pt x="982" y="694"/>
                  </a:lnTo>
                  <a:lnTo>
                    <a:pt x="987" y="729"/>
                  </a:lnTo>
                  <a:lnTo>
                    <a:pt x="982" y="770"/>
                  </a:lnTo>
                  <a:lnTo>
                    <a:pt x="968" y="804"/>
                  </a:lnTo>
                  <a:lnTo>
                    <a:pt x="949" y="833"/>
                  </a:lnTo>
                  <a:lnTo>
                    <a:pt x="925" y="854"/>
                  </a:lnTo>
                  <a:lnTo>
                    <a:pt x="897" y="868"/>
                  </a:lnTo>
                  <a:lnTo>
                    <a:pt x="868" y="871"/>
                  </a:lnTo>
                  <a:lnTo>
                    <a:pt x="838" y="865"/>
                  </a:lnTo>
                  <a:lnTo>
                    <a:pt x="813" y="854"/>
                  </a:lnTo>
                  <a:lnTo>
                    <a:pt x="800" y="833"/>
                  </a:lnTo>
                  <a:lnTo>
                    <a:pt x="789" y="813"/>
                  </a:lnTo>
                  <a:lnTo>
                    <a:pt x="786" y="790"/>
                  </a:lnTo>
                  <a:lnTo>
                    <a:pt x="789" y="776"/>
                  </a:lnTo>
                  <a:lnTo>
                    <a:pt x="791" y="752"/>
                  </a:lnTo>
                  <a:lnTo>
                    <a:pt x="802" y="729"/>
                  </a:lnTo>
                  <a:lnTo>
                    <a:pt x="819" y="706"/>
                  </a:lnTo>
                  <a:lnTo>
                    <a:pt x="843" y="686"/>
                  </a:lnTo>
                  <a:lnTo>
                    <a:pt x="873" y="671"/>
                  </a:lnTo>
                  <a:lnTo>
                    <a:pt x="914" y="663"/>
                  </a:lnTo>
                  <a:lnTo>
                    <a:pt x="908" y="660"/>
                  </a:lnTo>
                  <a:lnTo>
                    <a:pt x="906" y="660"/>
                  </a:lnTo>
                  <a:lnTo>
                    <a:pt x="906" y="657"/>
                  </a:lnTo>
                  <a:lnTo>
                    <a:pt x="903" y="657"/>
                  </a:lnTo>
                  <a:lnTo>
                    <a:pt x="889" y="645"/>
                  </a:lnTo>
                  <a:lnTo>
                    <a:pt x="878" y="642"/>
                  </a:lnTo>
                  <a:lnTo>
                    <a:pt x="859" y="639"/>
                  </a:lnTo>
                  <a:lnTo>
                    <a:pt x="854" y="637"/>
                  </a:lnTo>
                  <a:lnTo>
                    <a:pt x="838" y="637"/>
                  </a:lnTo>
                  <a:lnTo>
                    <a:pt x="786" y="645"/>
                  </a:lnTo>
                  <a:lnTo>
                    <a:pt x="734" y="666"/>
                  </a:lnTo>
                  <a:lnTo>
                    <a:pt x="683" y="700"/>
                  </a:lnTo>
                  <a:lnTo>
                    <a:pt x="631" y="747"/>
                  </a:lnTo>
                  <a:lnTo>
                    <a:pt x="579" y="799"/>
                  </a:lnTo>
                  <a:lnTo>
                    <a:pt x="528" y="859"/>
                  </a:lnTo>
                  <a:lnTo>
                    <a:pt x="487" y="903"/>
                  </a:lnTo>
                  <a:lnTo>
                    <a:pt x="441" y="949"/>
                  </a:lnTo>
                  <a:lnTo>
                    <a:pt x="392" y="995"/>
                  </a:lnTo>
                  <a:lnTo>
                    <a:pt x="340" y="1030"/>
                  </a:lnTo>
                  <a:lnTo>
                    <a:pt x="408" y="1042"/>
                  </a:lnTo>
                  <a:lnTo>
                    <a:pt x="468" y="1056"/>
                  </a:lnTo>
                  <a:lnTo>
                    <a:pt x="522" y="1077"/>
                  </a:lnTo>
                  <a:lnTo>
                    <a:pt x="568" y="1105"/>
                  </a:lnTo>
                  <a:lnTo>
                    <a:pt x="609" y="1137"/>
                  </a:lnTo>
                  <a:lnTo>
                    <a:pt x="636" y="1175"/>
                  </a:lnTo>
                  <a:lnTo>
                    <a:pt x="655" y="1221"/>
                  </a:lnTo>
                  <a:lnTo>
                    <a:pt x="661" y="1273"/>
                  </a:lnTo>
                  <a:lnTo>
                    <a:pt x="661" y="1302"/>
                  </a:lnTo>
                  <a:lnTo>
                    <a:pt x="658" y="1320"/>
                  </a:lnTo>
                  <a:lnTo>
                    <a:pt x="653" y="1346"/>
                  </a:lnTo>
                  <a:lnTo>
                    <a:pt x="645" y="1386"/>
                  </a:lnTo>
                  <a:lnTo>
                    <a:pt x="639" y="1430"/>
                  </a:lnTo>
                  <a:lnTo>
                    <a:pt x="636" y="1473"/>
                  </a:lnTo>
                  <a:lnTo>
                    <a:pt x="639" y="1516"/>
                  </a:lnTo>
                  <a:lnTo>
                    <a:pt x="647" y="1548"/>
                  </a:lnTo>
                  <a:lnTo>
                    <a:pt x="664" y="1569"/>
                  </a:lnTo>
                  <a:lnTo>
                    <a:pt x="683" y="1580"/>
                  </a:lnTo>
                  <a:lnTo>
                    <a:pt x="704" y="1583"/>
                  </a:lnTo>
                  <a:lnTo>
                    <a:pt x="742" y="1577"/>
                  </a:lnTo>
                  <a:lnTo>
                    <a:pt x="775" y="1557"/>
                  </a:lnTo>
                  <a:lnTo>
                    <a:pt x="805" y="1525"/>
                  </a:lnTo>
                  <a:lnTo>
                    <a:pt x="832" y="1482"/>
                  </a:lnTo>
                  <a:lnTo>
                    <a:pt x="854" y="1427"/>
                  </a:lnTo>
                  <a:lnTo>
                    <a:pt x="873" y="1366"/>
                  </a:lnTo>
                  <a:lnTo>
                    <a:pt x="892" y="1296"/>
                  </a:lnTo>
                  <a:lnTo>
                    <a:pt x="895" y="1282"/>
                  </a:lnTo>
                  <a:lnTo>
                    <a:pt x="897" y="1270"/>
                  </a:lnTo>
                  <a:lnTo>
                    <a:pt x="900" y="1265"/>
                  </a:lnTo>
                  <a:lnTo>
                    <a:pt x="906" y="1259"/>
                  </a:lnTo>
                  <a:lnTo>
                    <a:pt x="914" y="1256"/>
                  </a:lnTo>
                  <a:lnTo>
                    <a:pt x="930" y="1256"/>
                  </a:lnTo>
                  <a:lnTo>
                    <a:pt x="936" y="1259"/>
                  </a:lnTo>
                  <a:lnTo>
                    <a:pt x="941" y="1259"/>
                  </a:lnTo>
                  <a:lnTo>
                    <a:pt x="944" y="1265"/>
                  </a:lnTo>
                  <a:lnTo>
                    <a:pt x="949" y="1270"/>
                  </a:lnTo>
                  <a:lnTo>
                    <a:pt x="949" y="1279"/>
                  </a:lnTo>
                  <a:lnTo>
                    <a:pt x="946" y="1288"/>
                  </a:lnTo>
                  <a:lnTo>
                    <a:pt x="944" y="1308"/>
                  </a:lnTo>
                  <a:lnTo>
                    <a:pt x="936" y="1340"/>
                  </a:lnTo>
                  <a:lnTo>
                    <a:pt x="925" y="1378"/>
                  </a:lnTo>
                  <a:lnTo>
                    <a:pt x="908" y="1421"/>
                  </a:lnTo>
                  <a:lnTo>
                    <a:pt x="892" y="1467"/>
                  </a:lnTo>
                  <a:lnTo>
                    <a:pt x="870" y="1511"/>
                  </a:lnTo>
                  <a:lnTo>
                    <a:pt x="832" y="1566"/>
                  </a:lnTo>
                  <a:lnTo>
                    <a:pt x="791" y="1606"/>
                  </a:lnTo>
                  <a:lnTo>
                    <a:pt x="745" y="1629"/>
                  </a:lnTo>
                  <a:lnTo>
                    <a:pt x="699" y="1635"/>
                  </a:lnTo>
                  <a:lnTo>
                    <a:pt x="653" y="1629"/>
                  </a:lnTo>
                  <a:lnTo>
                    <a:pt x="609" y="1615"/>
                  </a:lnTo>
                  <a:lnTo>
                    <a:pt x="574" y="1589"/>
                  </a:lnTo>
                  <a:lnTo>
                    <a:pt x="541" y="1554"/>
                  </a:lnTo>
                  <a:lnTo>
                    <a:pt x="517" y="1514"/>
                  </a:lnTo>
                  <a:lnTo>
                    <a:pt x="503" y="1461"/>
                  </a:lnTo>
                  <a:lnTo>
                    <a:pt x="498" y="1406"/>
                  </a:lnTo>
                  <a:lnTo>
                    <a:pt x="500" y="1366"/>
                  </a:lnTo>
                  <a:lnTo>
                    <a:pt x="509" y="1325"/>
                  </a:lnTo>
                  <a:lnTo>
                    <a:pt x="511" y="1305"/>
                  </a:lnTo>
                  <a:lnTo>
                    <a:pt x="514" y="1288"/>
                  </a:lnTo>
                  <a:lnTo>
                    <a:pt x="514" y="1273"/>
                  </a:lnTo>
                  <a:lnTo>
                    <a:pt x="509" y="1230"/>
                  </a:lnTo>
                  <a:lnTo>
                    <a:pt x="495" y="1195"/>
                  </a:lnTo>
                  <a:lnTo>
                    <a:pt x="473" y="1166"/>
                  </a:lnTo>
                  <a:lnTo>
                    <a:pt x="446" y="1140"/>
                  </a:lnTo>
                  <a:lnTo>
                    <a:pt x="413" y="1120"/>
                  </a:lnTo>
                  <a:lnTo>
                    <a:pt x="381" y="1105"/>
                  </a:lnTo>
                  <a:lnTo>
                    <a:pt x="348" y="1094"/>
                  </a:lnTo>
                  <a:lnTo>
                    <a:pt x="315" y="1085"/>
                  </a:lnTo>
                  <a:lnTo>
                    <a:pt x="286" y="1079"/>
                  </a:lnTo>
                  <a:lnTo>
                    <a:pt x="261" y="1077"/>
                  </a:lnTo>
                  <a:lnTo>
                    <a:pt x="256" y="1100"/>
                  </a:lnTo>
                  <a:lnTo>
                    <a:pt x="247" y="1131"/>
                  </a:lnTo>
                  <a:lnTo>
                    <a:pt x="237" y="1178"/>
                  </a:lnTo>
                  <a:lnTo>
                    <a:pt x="226" y="1230"/>
                  </a:lnTo>
                  <a:lnTo>
                    <a:pt x="212" y="1285"/>
                  </a:lnTo>
                  <a:lnTo>
                    <a:pt x="199" y="1346"/>
                  </a:lnTo>
                  <a:lnTo>
                    <a:pt x="171" y="1456"/>
                  </a:lnTo>
                  <a:lnTo>
                    <a:pt x="160" y="1505"/>
                  </a:lnTo>
                  <a:lnTo>
                    <a:pt x="150" y="1545"/>
                  </a:lnTo>
                  <a:lnTo>
                    <a:pt x="144" y="1571"/>
                  </a:lnTo>
                  <a:lnTo>
                    <a:pt x="139" y="1586"/>
                  </a:lnTo>
                  <a:lnTo>
                    <a:pt x="120" y="1609"/>
                  </a:lnTo>
                  <a:lnTo>
                    <a:pt x="92" y="1626"/>
                  </a:lnTo>
                  <a:lnTo>
                    <a:pt x="63" y="1632"/>
                  </a:lnTo>
                  <a:lnTo>
                    <a:pt x="49" y="1629"/>
                  </a:lnTo>
                  <a:lnTo>
                    <a:pt x="33" y="1624"/>
                  </a:lnTo>
                  <a:lnTo>
                    <a:pt x="16" y="1612"/>
                  </a:lnTo>
                  <a:lnTo>
                    <a:pt x="5" y="1595"/>
                  </a:lnTo>
                  <a:lnTo>
                    <a:pt x="0" y="1566"/>
                  </a:lnTo>
                  <a:lnTo>
                    <a:pt x="0" y="1545"/>
                  </a:lnTo>
                  <a:lnTo>
                    <a:pt x="5" y="1534"/>
                  </a:lnTo>
                  <a:lnTo>
                    <a:pt x="11" y="1514"/>
                  </a:lnTo>
                  <a:lnTo>
                    <a:pt x="326" y="182"/>
                  </a:lnTo>
                  <a:lnTo>
                    <a:pt x="332" y="136"/>
                  </a:lnTo>
                  <a:lnTo>
                    <a:pt x="332" y="124"/>
                  </a:lnTo>
                  <a:lnTo>
                    <a:pt x="326" y="116"/>
                  </a:lnTo>
                  <a:lnTo>
                    <a:pt x="318" y="107"/>
                  </a:lnTo>
                  <a:lnTo>
                    <a:pt x="299" y="101"/>
                  </a:lnTo>
                  <a:lnTo>
                    <a:pt x="269" y="95"/>
                  </a:lnTo>
                  <a:lnTo>
                    <a:pt x="201" y="95"/>
                  </a:lnTo>
                  <a:lnTo>
                    <a:pt x="185" y="92"/>
                  </a:lnTo>
                  <a:lnTo>
                    <a:pt x="174" y="84"/>
                  </a:lnTo>
                  <a:lnTo>
                    <a:pt x="171" y="69"/>
                  </a:lnTo>
                  <a:lnTo>
                    <a:pt x="174" y="49"/>
                  </a:lnTo>
                  <a:lnTo>
                    <a:pt x="182" y="35"/>
                  </a:lnTo>
                  <a:lnTo>
                    <a:pt x="190" y="29"/>
                  </a:lnTo>
                  <a:lnTo>
                    <a:pt x="212" y="23"/>
                  </a:lnTo>
                  <a:lnTo>
                    <a:pt x="247" y="20"/>
                  </a:lnTo>
                  <a:lnTo>
                    <a:pt x="294" y="14"/>
                  </a:lnTo>
                  <a:lnTo>
                    <a:pt x="345" y="8"/>
                  </a:lnTo>
                  <a:lnTo>
                    <a:pt x="397" y="6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3458" y="1769"/>
              <a:ext cx="1931" cy="1207"/>
            </a:xfrm>
            <a:custGeom>
              <a:avLst/>
              <a:gdLst/>
              <a:ahLst/>
              <a:cxnLst>
                <a:cxn ang="0">
                  <a:pos x="1431" y="0"/>
                </a:cxn>
                <a:cxn ang="0">
                  <a:pos x="1463" y="9"/>
                </a:cxn>
                <a:cxn ang="0">
                  <a:pos x="1474" y="38"/>
                </a:cxn>
                <a:cxn ang="0">
                  <a:pos x="1534" y="223"/>
                </a:cxn>
                <a:cxn ang="0">
                  <a:pos x="1618" y="359"/>
                </a:cxn>
                <a:cxn ang="0">
                  <a:pos x="1714" y="461"/>
                </a:cxn>
                <a:cxn ang="0">
                  <a:pos x="1806" y="524"/>
                </a:cxn>
                <a:cxn ang="0">
                  <a:pos x="1885" y="565"/>
                </a:cxn>
                <a:cxn ang="0">
                  <a:pos x="1931" y="597"/>
                </a:cxn>
                <a:cxn ang="0">
                  <a:pos x="1928" y="620"/>
                </a:cxn>
                <a:cxn ang="0">
                  <a:pos x="1912" y="631"/>
                </a:cxn>
                <a:cxn ang="0">
                  <a:pos x="1814" y="678"/>
                </a:cxn>
                <a:cxn ang="0">
                  <a:pos x="1670" y="788"/>
                </a:cxn>
                <a:cxn ang="0">
                  <a:pos x="1567" y="924"/>
                </a:cxn>
                <a:cxn ang="0">
                  <a:pos x="1499" y="1077"/>
                </a:cxn>
                <a:cxn ang="0">
                  <a:pos x="1469" y="1187"/>
                </a:cxn>
                <a:cxn ang="0">
                  <a:pos x="1450" y="1207"/>
                </a:cxn>
                <a:cxn ang="0">
                  <a:pos x="1401" y="1204"/>
                </a:cxn>
                <a:cxn ang="0">
                  <a:pos x="1384" y="1178"/>
                </a:cxn>
                <a:cxn ang="0">
                  <a:pos x="1390" y="1146"/>
                </a:cxn>
                <a:cxn ang="0">
                  <a:pos x="1414" y="1060"/>
                </a:cxn>
                <a:cxn ang="0">
                  <a:pos x="1463" y="938"/>
                </a:cxn>
                <a:cxn ang="0">
                  <a:pos x="1515" y="851"/>
                </a:cxn>
                <a:cxn ang="0">
                  <a:pos x="1561" y="785"/>
                </a:cxn>
                <a:cxn ang="0">
                  <a:pos x="1643" y="695"/>
                </a:cxn>
                <a:cxn ang="0">
                  <a:pos x="1697" y="652"/>
                </a:cxn>
                <a:cxn ang="0">
                  <a:pos x="1695" y="652"/>
                </a:cxn>
                <a:cxn ang="0">
                  <a:pos x="33" y="649"/>
                </a:cxn>
                <a:cxn ang="0">
                  <a:pos x="6" y="628"/>
                </a:cxn>
                <a:cxn ang="0">
                  <a:pos x="6" y="582"/>
                </a:cxn>
                <a:cxn ang="0">
                  <a:pos x="33" y="562"/>
                </a:cxn>
                <a:cxn ang="0">
                  <a:pos x="1697" y="559"/>
                </a:cxn>
                <a:cxn ang="0">
                  <a:pos x="1578" y="446"/>
                </a:cxn>
                <a:cxn ang="0">
                  <a:pos x="1496" y="336"/>
                </a:cxn>
                <a:cxn ang="0">
                  <a:pos x="1436" y="209"/>
                </a:cxn>
                <a:cxn ang="0">
                  <a:pos x="1404" y="102"/>
                </a:cxn>
                <a:cxn ang="0">
                  <a:pos x="1390" y="38"/>
                </a:cxn>
                <a:cxn ang="0">
                  <a:pos x="1393" y="12"/>
                </a:cxn>
                <a:cxn ang="0">
                  <a:pos x="1417" y="0"/>
                </a:cxn>
              </a:cxnLst>
              <a:rect l="0" t="0" r="r" b="b"/>
              <a:pathLst>
                <a:path w="1931" h="1207">
                  <a:moveTo>
                    <a:pt x="1417" y="0"/>
                  </a:moveTo>
                  <a:lnTo>
                    <a:pt x="1431" y="0"/>
                  </a:lnTo>
                  <a:lnTo>
                    <a:pt x="1452" y="3"/>
                  </a:lnTo>
                  <a:lnTo>
                    <a:pt x="1463" y="9"/>
                  </a:lnTo>
                  <a:lnTo>
                    <a:pt x="1472" y="21"/>
                  </a:lnTo>
                  <a:lnTo>
                    <a:pt x="1474" y="38"/>
                  </a:lnTo>
                  <a:lnTo>
                    <a:pt x="1501" y="136"/>
                  </a:lnTo>
                  <a:lnTo>
                    <a:pt x="1534" y="223"/>
                  </a:lnTo>
                  <a:lnTo>
                    <a:pt x="1575" y="296"/>
                  </a:lnTo>
                  <a:lnTo>
                    <a:pt x="1618" y="359"/>
                  </a:lnTo>
                  <a:lnTo>
                    <a:pt x="1665" y="414"/>
                  </a:lnTo>
                  <a:lnTo>
                    <a:pt x="1714" y="461"/>
                  </a:lnTo>
                  <a:lnTo>
                    <a:pt x="1760" y="495"/>
                  </a:lnTo>
                  <a:lnTo>
                    <a:pt x="1806" y="524"/>
                  </a:lnTo>
                  <a:lnTo>
                    <a:pt x="1850" y="547"/>
                  </a:lnTo>
                  <a:lnTo>
                    <a:pt x="1885" y="565"/>
                  </a:lnTo>
                  <a:lnTo>
                    <a:pt x="1915" y="579"/>
                  </a:lnTo>
                  <a:lnTo>
                    <a:pt x="1931" y="597"/>
                  </a:lnTo>
                  <a:lnTo>
                    <a:pt x="1931" y="614"/>
                  </a:lnTo>
                  <a:lnTo>
                    <a:pt x="1928" y="620"/>
                  </a:lnTo>
                  <a:lnTo>
                    <a:pt x="1920" y="628"/>
                  </a:lnTo>
                  <a:lnTo>
                    <a:pt x="1912" y="631"/>
                  </a:lnTo>
                  <a:lnTo>
                    <a:pt x="1901" y="634"/>
                  </a:lnTo>
                  <a:lnTo>
                    <a:pt x="1814" y="678"/>
                  </a:lnTo>
                  <a:lnTo>
                    <a:pt x="1738" y="730"/>
                  </a:lnTo>
                  <a:lnTo>
                    <a:pt x="1670" y="788"/>
                  </a:lnTo>
                  <a:lnTo>
                    <a:pt x="1616" y="854"/>
                  </a:lnTo>
                  <a:lnTo>
                    <a:pt x="1567" y="924"/>
                  </a:lnTo>
                  <a:lnTo>
                    <a:pt x="1529" y="999"/>
                  </a:lnTo>
                  <a:lnTo>
                    <a:pt x="1499" y="1077"/>
                  </a:lnTo>
                  <a:lnTo>
                    <a:pt x="1477" y="1161"/>
                  </a:lnTo>
                  <a:lnTo>
                    <a:pt x="1469" y="1187"/>
                  </a:lnTo>
                  <a:lnTo>
                    <a:pt x="1463" y="1201"/>
                  </a:lnTo>
                  <a:lnTo>
                    <a:pt x="1450" y="1207"/>
                  </a:lnTo>
                  <a:lnTo>
                    <a:pt x="1414" y="1207"/>
                  </a:lnTo>
                  <a:lnTo>
                    <a:pt x="1401" y="1204"/>
                  </a:lnTo>
                  <a:lnTo>
                    <a:pt x="1390" y="1196"/>
                  </a:lnTo>
                  <a:lnTo>
                    <a:pt x="1384" y="1178"/>
                  </a:lnTo>
                  <a:lnTo>
                    <a:pt x="1384" y="1170"/>
                  </a:lnTo>
                  <a:lnTo>
                    <a:pt x="1390" y="1146"/>
                  </a:lnTo>
                  <a:lnTo>
                    <a:pt x="1401" y="1109"/>
                  </a:lnTo>
                  <a:lnTo>
                    <a:pt x="1414" y="1060"/>
                  </a:lnTo>
                  <a:lnTo>
                    <a:pt x="1436" y="1002"/>
                  </a:lnTo>
                  <a:lnTo>
                    <a:pt x="1463" y="938"/>
                  </a:lnTo>
                  <a:lnTo>
                    <a:pt x="1501" y="871"/>
                  </a:lnTo>
                  <a:lnTo>
                    <a:pt x="1515" y="851"/>
                  </a:lnTo>
                  <a:lnTo>
                    <a:pt x="1534" y="822"/>
                  </a:lnTo>
                  <a:lnTo>
                    <a:pt x="1561" y="785"/>
                  </a:lnTo>
                  <a:lnTo>
                    <a:pt x="1597" y="741"/>
                  </a:lnTo>
                  <a:lnTo>
                    <a:pt x="1643" y="695"/>
                  </a:lnTo>
                  <a:lnTo>
                    <a:pt x="1695" y="652"/>
                  </a:lnTo>
                  <a:lnTo>
                    <a:pt x="1697" y="652"/>
                  </a:lnTo>
                  <a:lnTo>
                    <a:pt x="1697" y="649"/>
                  </a:lnTo>
                  <a:lnTo>
                    <a:pt x="1695" y="652"/>
                  </a:lnTo>
                  <a:lnTo>
                    <a:pt x="55" y="652"/>
                  </a:lnTo>
                  <a:lnTo>
                    <a:pt x="33" y="649"/>
                  </a:lnTo>
                  <a:lnTo>
                    <a:pt x="17" y="643"/>
                  </a:lnTo>
                  <a:lnTo>
                    <a:pt x="6" y="628"/>
                  </a:lnTo>
                  <a:lnTo>
                    <a:pt x="0" y="605"/>
                  </a:lnTo>
                  <a:lnTo>
                    <a:pt x="6" y="582"/>
                  </a:lnTo>
                  <a:lnTo>
                    <a:pt x="17" y="568"/>
                  </a:lnTo>
                  <a:lnTo>
                    <a:pt x="33" y="562"/>
                  </a:lnTo>
                  <a:lnTo>
                    <a:pt x="55" y="559"/>
                  </a:lnTo>
                  <a:lnTo>
                    <a:pt x="1697" y="559"/>
                  </a:lnTo>
                  <a:lnTo>
                    <a:pt x="1632" y="504"/>
                  </a:lnTo>
                  <a:lnTo>
                    <a:pt x="1578" y="446"/>
                  </a:lnTo>
                  <a:lnTo>
                    <a:pt x="1534" y="391"/>
                  </a:lnTo>
                  <a:lnTo>
                    <a:pt x="1496" y="336"/>
                  </a:lnTo>
                  <a:lnTo>
                    <a:pt x="1463" y="269"/>
                  </a:lnTo>
                  <a:lnTo>
                    <a:pt x="1436" y="209"/>
                  </a:lnTo>
                  <a:lnTo>
                    <a:pt x="1417" y="151"/>
                  </a:lnTo>
                  <a:lnTo>
                    <a:pt x="1404" y="102"/>
                  </a:lnTo>
                  <a:lnTo>
                    <a:pt x="1393" y="64"/>
                  </a:lnTo>
                  <a:lnTo>
                    <a:pt x="1390" y="38"/>
                  </a:lnTo>
                  <a:lnTo>
                    <a:pt x="1387" y="29"/>
                  </a:lnTo>
                  <a:lnTo>
                    <a:pt x="1393" y="12"/>
                  </a:lnTo>
                  <a:lnTo>
                    <a:pt x="1404" y="3"/>
                  </a:lnTo>
                  <a:lnTo>
                    <a:pt x="14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 noEditPoints="1"/>
            </p:cNvSpPr>
            <p:nvPr/>
          </p:nvSpPr>
          <p:spPr bwMode="auto">
            <a:xfrm>
              <a:off x="6213" y="1370"/>
              <a:ext cx="1553" cy="1583"/>
            </a:xfrm>
            <a:custGeom>
              <a:avLst/>
              <a:gdLst/>
              <a:ahLst/>
              <a:cxnLst>
                <a:cxn ang="0">
                  <a:pos x="778" y="78"/>
                </a:cxn>
                <a:cxn ang="0">
                  <a:pos x="745" y="101"/>
                </a:cxn>
                <a:cxn ang="0">
                  <a:pos x="577" y="793"/>
                </a:cxn>
                <a:cxn ang="0">
                  <a:pos x="933" y="790"/>
                </a:cxn>
                <a:cxn ang="0">
                  <a:pos x="1047" y="770"/>
                </a:cxn>
                <a:cxn ang="0">
                  <a:pos x="1161" y="712"/>
                </a:cxn>
                <a:cxn ang="0">
                  <a:pos x="1254" y="625"/>
                </a:cxn>
                <a:cxn ang="0">
                  <a:pos x="1305" y="515"/>
                </a:cxn>
                <a:cxn ang="0">
                  <a:pos x="1338" y="393"/>
                </a:cxn>
                <a:cxn ang="0">
                  <a:pos x="1349" y="298"/>
                </a:cxn>
                <a:cxn ang="0">
                  <a:pos x="1327" y="197"/>
                </a:cxn>
                <a:cxn ang="0">
                  <a:pos x="1270" y="124"/>
                </a:cxn>
                <a:cxn ang="0">
                  <a:pos x="1175" y="84"/>
                </a:cxn>
                <a:cxn ang="0">
                  <a:pos x="1053" y="72"/>
                </a:cxn>
                <a:cxn ang="0">
                  <a:pos x="397" y="0"/>
                </a:cxn>
                <a:cxn ang="0">
                  <a:pos x="1208" y="6"/>
                </a:cxn>
                <a:cxn ang="0">
                  <a:pos x="1344" y="40"/>
                </a:cxn>
                <a:cxn ang="0">
                  <a:pos x="1447" y="107"/>
                </a:cxn>
                <a:cxn ang="0">
                  <a:pos x="1515" y="197"/>
                </a:cxn>
                <a:cxn ang="0">
                  <a:pos x="1547" y="298"/>
                </a:cxn>
                <a:cxn ang="0">
                  <a:pos x="1545" y="425"/>
                </a:cxn>
                <a:cxn ang="0">
                  <a:pos x="1479" y="570"/>
                </a:cxn>
                <a:cxn ang="0">
                  <a:pos x="1363" y="695"/>
                </a:cxn>
                <a:cxn ang="0">
                  <a:pos x="1210" y="790"/>
                </a:cxn>
                <a:cxn ang="0">
                  <a:pos x="1033" y="842"/>
                </a:cxn>
                <a:cxn ang="0">
                  <a:pos x="574" y="848"/>
                </a:cxn>
                <a:cxn ang="0">
                  <a:pos x="438" y="1441"/>
                </a:cxn>
                <a:cxn ang="0">
                  <a:pos x="435" y="1467"/>
                </a:cxn>
                <a:cxn ang="0">
                  <a:pos x="454" y="1496"/>
                </a:cxn>
                <a:cxn ang="0">
                  <a:pos x="503" y="1505"/>
                </a:cxn>
                <a:cxn ang="0">
                  <a:pos x="604" y="1508"/>
                </a:cxn>
                <a:cxn ang="0">
                  <a:pos x="636" y="1519"/>
                </a:cxn>
                <a:cxn ang="0">
                  <a:pos x="636" y="1557"/>
                </a:cxn>
                <a:cxn ang="0">
                  <a:pos x="617" y="1577"/>
                </a:cxn>
                <a:cxn ang="0">
                  <a:pos x="525" y="1580"/>
                </a:cxn>
                <a:cxn ang="0">
                  <a:pos x="381" y="1577"/>
                </a:cxn>
                <a:cxn ang="0">
                  <a:pos x="275" y="1574"/>
                </a:cxn>
                <a:cxn ang="0">
                  <a:pos x="174" y="1580"/>
                </a:cxn>
                <a:cxn ang="0">
                  <a:pos x="73" y="1583"/>
                </a:cxn>
                <a:cxn ang="0">
                  <a:pos x="22" y="1580"/>
                </a:cxn>
                <a:cxn ang="0">
                  <a:pos x="8" y="1577"/>
                </a:cxn>
                <a:cxn ang="0">
                  <a:pos x="0" y="1563"/>
                </a:cxn>
                <a:cxn ang="0">
                  <a:pos x="3" y="1534"/>
                </a:cxn>
                <a:cxn ang="0">
                  <a:pos x="25" y="1514"/>
                </a:cxn>
                <a:cxn ang="0">
                  <a:pos x="120" y="1511"/>
                </a:cxn>
                <a:cxn ang="0">
                  <a:pos x="196" y="1499"/>
                </a:cxn>
                <a:cxn ang="0">
                  <a:pos x="234" y="1476"/>
                </a:cxn>
                <a:cxn ang="0">
                  <a:pos x="253" y="1433"/>
                </a:cxn>
                <a:cxn ang="0">
                  <a:pos x="555" y="159"/>
                </a:cxn>
                <a:cxn ang="0">
                  <a:pos x="558" y="133"/>
                </a:cxn>
                <a:cxn ang="0">
                  <a:pos x="560" y="116"/>
                </a:cxn>
                <a:cxn ang="0">
                  <a:pos x="539" y="84"/>
                </a:cxn>
                <a:cxn ang="0">
                  <a:pos x="465" y="72"/>
                </a:cxn>
                <a:cxn ang="0">
                  <a:pos x="389" y="69"/>
                </a:cxn>
                <a:cxn ang="0">
                  <a:pos x="356" y="58"/>
                </a:cxn>
                <a:cxn ang="0">
                  <a:pos x="356" y="23"/>
                </a:cxn>
                <a:cxn ang="0">
                  <a:pos x="378" y="3"/>
                </a:cxn>
              </a:cxnLst>
              <a:rect l="0" t="0" r="r" b="b"/>
              <a:pathLst>
                <a:path w="1553" h="1583">
                  <a:moveTo>
                    <a:pt x="805" y="72"/>
                  </a:moveTo>
                  <a:lnTo>
                    <a:pt x="778" y="78"/>
                  </a:lnTo>
                  <a:lnTo>
                    <a:pt x="759" y="87"/>
                  </a:lnTo>
                  <a:lnTo>
                    <a:pt x="745" y="101"/>
                  </a:lnTo>
                  <a:lnTo>
                    <a:pt x="726" y="162"/>
                  </a:lnTo>
                  <a:lnTo>
                    <a:pt x="577" y="793"/>
                  </a:lnTo>
                  <a:lnTo>
                    <a:pt x="884" y="793"/>
                  </a:lnTo>
                  <a:lnTo>
                    <a:pt x="933" y="790"/>
                  </a:lnTo>
                  <a:lnTo>
                    <a:pt x="990" y="784"/>
                  </a:lnTo>
                  <a:lnTo>
                    <a:pt x="1047" y="770"/>
                  </a:lnTo>
                  <a:lnTo>
                    <a:pt x="1104" y="747"/>
                  </a:lnTo>
                  <a:lnTo>
                    <a:pt x="1161" y="712"/>
                  </a:lnTo>
                  <a:lnTo>
                    <a:pt x="1218" y="668"/>
                  </a:lnTo>
                  <a:lnTo>
                    <a:pt x="1254" y="625"/>
                  </a:lnTo>
                  <a:lnTo>
                    <a:pt x="1284" y="573"/>
                  </a:lnTo>
                  <a:lnTo>
                    <a:pt x="1305" y="515"/>
                  </a:lnTo>
                  <a:lnTo>
                    <a:pt x="1324" y="454"/>
                  </a:lnTo>
                  <a:lnTo>
                    <a:pt x="1338" y="393"/>
                  </a:lnTo>
                  <a:lnTo>
                    <a:pt x="1346" y="341"/>
                  </a:lnTo>
                  <a:lnTo>
                    <a:pt x="1349" y="298"/>
                  </a:lnTo>
                  <a:lnTo>
                    <a:pt x="1344" y="243"/>
                  </a:lnTo>
                  <a:lnTo>
                    <a:pt x="1327" y="197"/>
                  </a:lnTo>
                  <a:lnTo>
                    <a:pt x="1303" y="156"/>
                  </a:lnTo>
                  <a:lnTo>
                    <a:pt x="1270" y="124"/>
                  </a:lnTo>
                  <a:lnTo>
                    <a:pt x="1227" y="101"/>
                  </a:lnTo>
                  <a:lnTo>
                    <a:pt x="1175" y="84"/>
                  </a:lnTo>
                  <a:lnTo>
                    <a:pt x="1118" y="75"/>
                  </a:lnTo>
                  <a:lnTo>
                    <a:pt x="1053" y="72"/>
                  </a:lnTo>
                  <a:lnTo>
                    <a:pt x="805" y="72"/>
                  </a:lnTo>
                  <a:close/>
                  <a:moveTo>
                    <a:pt x="397" y="0"/>
                  </a:moveTo>
                  <a:lnTo>
                    <a:pt x="1126" y="0"/>
                  </a:lnTo>
                  <a:lnTo>
                    <a:pt x="1208" y="6"/>
                  </a:lnTo>
                  <a:lnTo>
                    <a:pt x="1278" y="20"/>
                  </a:lnTo>
                  <a:lnTo>
                    <a:pt x="1344" y="40"/>
                  </a:lnTo>
                  <a:lnTo>
                    <a:pt x="1398" y="72"/>
                  </a:lnTo>
                  <a:lnTo>
                    <a:pt x="1447" y="107"/>
                  </a:lnTo>
                  <a:lnTo>
                    <a:pt x="1485" y="150"/>
                  </a:lnTo>
                  <a:lnTo>
                    <a:pt x="1515" y="197"/>
                  </a:lnTo>
                  <a:lnTo>
                    <a:pt x="1537" y="246"/>
                  </a:lnTo>
                  <a:lnTo>
                    <a:pt x="1547" y="298"/>
                  </a:lnTo>
                  <a:lnTo>
                    <a:pt x="1553" y="350"/>
                  </a:lnTo>
                  <a:lnTo>
                    <a:pt x="1545" y="425"/>
                  </a:lnTo>
                  <a:lnTo>
                    <a:pt x="1520" y="501"/>
                  </a:lnTo>
                  <a:lnTo>
                    <a:pt x="1479" y="570"/>
                  </a:lnTo>
                  <a:lnTo>
                    <a:pt x="1428" y="637"/>
                  </a:lnTo>
                  <a:lnTo>
                    <a:pt x="1363" y="695"/>
                  </a:lnTo>
                  <a:lnTo>
                    <a:pt x="1289" y="747"/>
                  </a:lnTo>
                  <a:lnTo>
                    <a:pt x="1210" y="790"/>
                  </a:lnTo>
                  <a:lnTo>
                    <a:pt x="1123" y="822"/>
                  </a:lnTo>
                  <a:lnTo>
                    <a:pt x="1033" y="842"/>
                  </a:lnTo>
                  <a:lnTo>
                    <a:pt x="941" y="848"/>
                  </a:lnTo>
                  <a:lnTo>
                    <a:pt x="574" y="848"/>
                  </a:lnTo>
                  <a:lnTo>
                    <a:pt x="438" y="1427"/>
                  </a:lnTo>
                  <a:lnTo>
                    <a:pt x="438" y="1441"/>
                  </a:lnTo>
                  <a:lnTo>
                    <a:pt x="435" y="1453"/>
                  </a:lnTo>
                  <a:lnTo>
                    <a:pt x="435" y="1467"/>
                  </a:lnTo>
                  <a:lnTo>
                    <a:pt x="441" y="1485"/>
                  </a:lnTo>
                  <a:lnTo>
                    <a:pt x="454" y="1496"/>
                  </a:lnTo>
                  <a:lnTo>
                    <a:pt x="476" y="1502"/>
                  </a:lnTo>
                  <a:lnTo>
                    <a:pt x="503" y="1505"/>
                  </a:lnTo>
                  <a:lnTo>
                    <a:pt x="539" y="1508"/>
                  </a:lnTo>
                  <a:lnTo>
                    <a:pt x="604" y="1508"/>
                  </a:lnTo>
                  <a:lnTo>
                    <a:pt x="623" y="1511"/>
                  </a:lnTo>
                  <a:lnTo>
                    <a:pt x="636" y="1519"/>
                  </a:lnTo>
                  <a:lnTo>
                    <a:pt x="639" y="1534"/>
                  </a:lnTo>
                  <a:lnTo>
                    <a:pt x="636" y="1557"/>
                  </a:lnTo>
                  <a:lnTo>
                    <a:pt x="628" y="1571"/>
                  </a:lnTo>
                  <a:lnTo>
                    <a:pt x="617" y="1577"/>
                  </a:lnTo>
                  <a:lnTo>
                    <a:pt x="607" y="1580"/>
                  </a:lnTo>
                  <a:lnTo>
                    <a:pt x="525" y="1580"/>
                  </a:lnTo>
                  <a:lnTo>
                    <a:pt x="454" y="1577"/>
                  </a:lnTo>
                  <a:lnTo>
                    <a:pt x="381" y="1577"/>
                  </a:lnTo>
                  <a:lnTo>
                    <a:pt x="313" y="1574"/>
                  </a:lnTo>
                  <a:lnTo>
                    <a:pt x="275" y="1574"/>
                  </a:lnTo>
                  <a:lnTo>
                    <a:pt x="226" y="1577"/>
                  </a:lnTo>
                  <a:lnTo>
                    <a:pt x="174" y="1580"/>
                  </a:lnTo>
                  <a:lnTo>
                    <a:pt x="122" y="1580"/>
                  </a:lnTo>
                  <a:lnTo>
                    <a:pt x="73" y="1583"/>
                  </a:lnTo>
                  <a:lnTo>
                    <a:pt x="27" y="1583"/>
                  </a:lnTo>
                  <a:lnTo>
                    <a:pt x="22" y="1580"/>
                  </a:lnTo>
                  <a:lnTo>
                    <a:pt x="14" y="1580"/>
                  </a:lnTo>
                  <a:lnTo>
                    <a:pt x="8" y="1577"/>
                  </a:lnTo>
                  <a:lnTo>
                    <a:pt x="6" y="1571"/>
                  </a:lnTo>
                  <a:lnTo>
                    <a:pt x="0" y="1563"/>
                  </a:lnTo>
                  <a:lnTo>
                    <a:pt x="0" y="1554"/>
                  </a:lnTo>
                  <a:lnTo>
                    <a:pt x="3" y="1534"/>
                  </a:lnTo>
                  <a:lnTo>
                    <a:pt x="11" y="1519"/>
                  </a:lnTo>
                  <a:lnTo>
                    <a:pt x="25" y="1514"/>
                  </a:lnTo>
                  <a:lnTo>
                    <a:pt x="41" y="1511"/>
                  </a:lnTo>
                  <a:lnTo>
                    <a:pt x="120" y="1511"/>
                  </a:lnTo>
                  <a:lnTo>
                    <a:pt x="163" y="1505"/>
                  </a:lnTo>
                  <a:lnTo>
                    <a:pt x="196" y="1499"/>
                  </a:lnTo>
                  <a:lnTo>
                    <a:pt x="220" y="1490"/>
                  </a:lnTo>
                  <a:lnTo>
                    <a:pt x="234" y="1476"/>
                  </a:lnTo>
                  <a:lnTo>
                    <a:pt x="245" y="1456"/>
                  </a:lnTo>
                  <a:lnTo>
                    <a:pt x="253" y="1433"/>
                  </a:lnTo>
                  <a:lnTo>
                    <a:pt x="261" y="1401"/>
                  </a:lnTo>
                  <a:lnTo>
                    <a:pt x="555" y="159"/>
                  </a:lnTo>
                  <a:lnTo>
                    <a:pt x="558" y="145"/>
                  </a:lnTo>
                  <a:lnTo>
                    <a:pt x="558" y="133"/>
                  </a:lnTo>
                  <a:lnTo>
                    <a:pt x="560" y="124"/>
                  </a:lnTo>
                  <a:lnTo>
                    <a:pt x="560" y="116"/>
                  </a:lnTo>
                  <a:lnTo>
                    <a:pt x="555" y="95"/>
                  </a:lnTo>
                  <a:lnTo>
                    <a:pt x="539" y="84"/>
                  </a:lnTo>
                  <a:lnTo>
                    <a:pt x="511" y="78"/>
                  </a:lnTo>
                  <a:lnTo>
                    <a:pt x="465" y="72"/>
                  </a:lnTo>
                  <a:lnTo>
                    <a:pt x="419" y="69"/>
                  </a:lnTo>
                  <a:lnTo>
                    <a:pt x="389" y="69"/>
                  </a:lnTo>
                  <a:lnTo>
                    <a:pt x="370" y="66"/>
                  </a:lnTo>
                  <a:lnTo>
                    <a:pt x="356" y="58"/>
                  </a:lnTo>
                  <a:lnTo>
                    <a:pt x="354" y="43"/>
                  </a:lnTo>
                  <a:lnTo>
                    <a:pt x="356" y="23"/>
                  </a:lnTo>
                  <a:lnTo>
                    <a:pt x="364" y="9"/>
                  </a:lnTo>
                  <a:lnTo>
                    <a:pt x="378" y="3"/>
                  </a:lnTo>
                  <a:lnTo>
                    <a:pt x="3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8043" y="1208"/>
              <a:ext cx="509" cy="2315"/>
            </a:xfrm>
            <a:custGeom>
              <a:avLst/>
              <a:gdLst/>
              <a:ahLst/>
              <a:cxnLst>
                <a:cxn ang="0">
                  <a:pos x="490" y="0"/>
                </a:cxn>
                <a:cxn ang="0">
                  <a:pos x="501" y="8"/>
                </a:cxn>
                <a:cxn ang="0">
                  <a:pos x="506" y="32"/>
                </a:cxn>
                <a:cxn ang="0">
                  <a:pos x="503" y="37"/>
                </a:cxn>
                <a:cxn ang="0">
                  <a:pos x="493" y="46"/>
                </a:cxn>
                <a:cxn ang="0">
                  <a:pos x="476" y="63"/>
                </a:cxn>
                <a:cxn ang="0">
                  <a:pos x="324" y="272"/>
                </a:cxn>
                <a:cxn ang="0">
                  <a:pos x="221" y="509"/>
                </a:cxn>
                <a:cxn ang="0">
                  <a:pos x="158" y="761"/>
                </a:cxn>
                <a:cxn ang="0">
                  <a:pos x="131" y="1024"/>
                </a:cxn>
                <a:cxn ang="0">
                  <a:pos x="131" y="1267"/>
                </a:cxn>
                <a:cxn ang="0">
                  <a:pos x="150" y="1496"/>
                </a:cxn>
                <a:cxn ang="0">
                  <a:pos x="196" y="1725"/>
                </a:cxn>
                <a:cxn ang="0">
                  <a:pos x="275" y="1948"/>
                </a:cxn>
                <a:cxn ang="0">
                  <a:pos x="395" y="2153"/>
                </a:cxn>
                <a:cxn ang="0">
                  <a:pos x="501" y="2278"/>
                </a:cxn>
                <a:cxn ang="0">
                  <a:pos x="509" y="2301"/>
                </a:cxn>
                <a:cxn ang="0">
                  <a:pos x="493" y="2315"/>
                </a:cxn>
                <a:cxn ang="0">
                  <a:pos x="474" y="2309"/>
                </a:cxn>
                <a:cxn ang="0">
                  <a:pos x="427" y="2275"/>
                </a:cxn>
                <a:cxn ang="0">
                  <a:pos x="357" y="2205"/>
                </a:cxn>
                <a:cxn ang="0">
                  <a:pos x="272" y="2098"/>
                </a:cxn>
                <a:cxn ang="0">
                  <a:pos x="185" y="1959"/>
                </a:cxn>
                <a:cxn ang="0">
                  <a:pos x="93" y="1748"/>
                </a:cxn>
                <a:cxn ang="0">
                  <a:pos x="28" y="1490"/>
                </a:cxn>
                <a:cxn ang="0">
                  <a:pos x="3" y="1256"/>
                </a:cxn>
                <a:cxn ang="0">
                  <a:pos x="3" y="1033"/>
                </a:cxn>
                <a:cxn ang="0">
                  <a:pos x="41" y="755"/>
                </a:cxn>
                <a:cxn ang="0">
                  <a:pos x="136" y="451"/>
                </a:cxn>
                <a:cxn ang="0">
                  <a:pos x="221" y="292"/>
                </a:cxn>
                <a:cxn ang="0">
                  <a:pos x="308" y="165"/>
                </a:cxn>
                <a:cxn ang="0">
                  <a:pos x="422" y="40"/>
                </a:cxn>
                <a:cxn ang="0">
                  <a:pos x="482" y="0"/>
                </a:cxn>
              </a:cxnLst>
              <a:rect l="0" t="0" r="r" b="b"/>
              <a:pathLst>
                <a:path w="509" h="2315">
                  <a:moveTo>
                    <a:pt x="482" y="0"/>
                  </a:moveTo>
                  <a:lnTo>
                    <a:pt x="490" y="0"/>
                  </a:lnTo>
                  <a:lnTo>
                    <a:pt x="495" y="3"/>
                  </a:lnTo>
                  <a:lnTo>
                    <a:pt x="501" y="8"/>
                  </a:lnTo>
                  <a:lnTo>
                    <a:pt x="506" y="17"/>
                  </a:lnTo>
                  <a:lnTo>
                    <a:pt x="506" y="32"/>
                  </a:lnTo>
                  <a:lnTo>
                    <a:pt x="503" y="34"/>
                  </a:lnTo>
                  <a:lnTo>
                    <a:pt x="503" y="37"/>
                  </a:lnTo>
                  <a:lnTo>
                    <a:pt x="498" y="40"/>
                  </a:lnTo>
                  <a:lnTo>
                    <a:pt x="493" y="46"/>
                  </a:lnTo>
                  <a:lnTo>
                    <a:pt x="487" y="55"/>
                  </a:lnTo>
                  <a:lnTo>
                    <a:pt x="476" y="63"/>
                  </a:lnTo>
                  <a:lnTo>
                    <a:pt x="395" y="165"/>
                  </a:lnTo>
                  <a:lnTo>
                    <a:pt x="324" y="272"/>
                  </a:lnTo>
                  <a:lnTo>
                    <a:pt x="267" y="388"/>
                  </a:lnTo>
                  <a:lnTo>
                    <a:pt x="221" y="509"/>
                  </a:lnTo>
                  <a:lnTo>
                    <a:pt x="185" y="634"/>
                  </a:lnTo>
                  <a:lnTo>
                    <a:pt x="158" y="761"/>
                  </a:lnTo>
                  <a:lnTo>
                    <a:pt x="142" y="891"/>
                  </a:lnTo>
                  <a:lnTo>
                    <a:pt x="131" y="1024"/>
                  </a:lnTo>
                  <a:lnTo>
                    <a:pt x="128" y="1160"/>
                  </a:lnTo>
                  <a:lnTo>
                    <a:pt x="131" y="1267"/>
                  </a:lnTo>
                  <a:lnTo>
                    <a:pt x="136" y="1380"/>
                  </a:lnTo>
                  <a:lnTo>
                    <a:pt x="150" y="1496"/>
                  </a:lnTo>
                  <a:lnTo>
                    <a:pt x="169" y="1609"/>
                  </a:lnTo>
                  <a:lnTo>
                    <a:pt x="196" y="1725"/>
                  </a:lnTo>
                  <a:lnTo>
                    <a:pt x="231" y="1838"/>
                  </a:lnTo>
                  <a:lnTo>
                    <a:pt x="275" y="1948"/>
                  </a:lnTo>
                  <a:lnTo>
                    <a:pt x="329" y="2055"/>
                  </a:lnTo>
                  <a:lnTo>
                    <a:pt x="395" y="2153"/>
                  </a:lnTo>
                  <a:lnTo>
                    <a:pt x="471" y="2246"/>
                  </a:lnTo>
                  <a:lnTo>
                    <a:pt x="501" y="2278"/>
                  </a:lnTo>
                  <a:lnTo>
                    <a:pt x="509" y="2295"/>
                  </a:lnTo>
                  <a:lnTo>
                    <a:pt x="509" y="2301"/>
                  </a:lnTo>
                  <a:lnTo>
                    <a:pt x="498" y="2312"/>
                  </a:lnTo>
                  <a:lnTo>
                    <a:pt x="493" y="2315"/>
                  </a:lnTo>
                  <a:lnTo>
                    <a:pt x="484" y="2315"/>
                  </a:lnTo>
                  <a:lnTo>
                    <a:pt x="474" y="2309"/>
                  </a:lnTo>
                  <a:lnTo>
                    <a:pt x="454" y="2298"/>
                  </a:lnTo>
                  <a:lnTo>
                    <a:pt x="427" y="2275"/>
                  </a:lnTo>
                  <a:lnTo>
                    <a:pt x="392" y="2243"/>
                  </a:lnTo>
                  <a:lnTo>
                    <a:pt x="357" y="2205"/>
                  </a:lnTo>
                  <a:lnTo>
                    <a:pt x="313" y="2156"/>
                  </a:lnTo>
                  <a:lnTo>
                    <a:pt x="272" y="2098"/>
                  </a:lnTo>
                  <a:lnTo>
                    <a:pt x="229" y="2035"/>
                  </a:lnTo>
                  <a:lnTo>
                    <a:pt x="185" y="1959"/>
                  </a:lnTo>
                  <a:lnTo>
                    <a:pt x="144" y="1878"/>
                  </a:lnTo>
                  <a:lnTo>
                    <a:pt x="93" y="1748"/>
                  </a:lnTo>
                  <a:lnTo>
                    <a:pt x="55" y="1618"/>
                  </a:lnTo>
                  <a:lnTo>
                    <a:pt x="28" y="1490"/>
                  </a:lnTo>
                  <a:lnTo>
                    <a:pt x="11" y="1369"/>
                  </a:lnTo>
                  <a:lnTo>
                    <a:pt x="3" y="1256"/>
                  </a:lnTo>
                  <a:lnTo>
                    <a:pt x="0" y="1158"/>
                  </a:lnTo>
                  <a:lnTo>
                    <a:pt x="3" y="1033"/>
                  </a:lnTo>
                  <a:lnTo>
                    <a:pt x="17" y="900"/>
                  </a:lnTo>
                  <a:lnTo>
                    <a:pt x="41" y="755"/>
                  </a:lnTo>
                  <a:lnTo>
                    <a:pt x="79" y="605"/>
                  </a:lnTo>
                  <a:lnTo>
                    <a:pt x="136" y="451"/>
                  </a:lnTo>
                  <a:lnTo>
                    <a:pt x="177" y="367"/>
                  </a:lnTo>
                  <a:lnTo>
                    <a:pt x="221" y="292"/>
                  </a:lnTo>
                  <a:lnTo>
                    <a:pt x="264" y="223"/>
                  </a:lnTo>
                  <a:lnTo>
                    <a:pt x="308" y="165"/>
                  </a:lnTo>
                  <a:lnTo>
                    <a:pt x="351" y="116"/>
                  </a:lnTo>
                  <a:lnTo>
                    <a:pt x="422" y="40"/>
                  </a:lnTo>
                  <a:lnTo>
                    <a:pt x="449" y="17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8791" y="1344"/>
              <a:ext cx="985" cy="1635"/>
            </a:xfrm>
            <a:custGeom>
              <a:avLst/>
              <a:gdLst/>
              <a:ahLst/>
              <a:cxnLst>
                <a:cxn ang="0">
                  <a:pos x="492" y="3"/>
                </a:cxn>
                <a:cxn ang="0">
                  <a:pos x="503" y="17"/>
                </a:cxn>
                <a:cxn ang="0">
                  <a:pos x="280" y="1001"/>
                </a:cxn>
                <a:cxn ang="0">
                  <a:pos x="427" y="891"/>
                </a:cxn>
                <a:cxn ang="0">
                  <a:pos x="577" y="726"/>
                </a:cxn>
                <a:cxn ang="0">
                  <a:pos x="715" y="616"/>
                </a:cxn>
                <a:cxn ang="0">
                  <a:pos x="813" y="584"/>
                </a:cxn>
                <a:cxn ang="0">
                  <a:pos x="919" y="608"/>
                </a:cxn>
                <a:cxn ang="0">
                  <a:pos x="982" y="694"/>
                </a:cxn>
                <a:cxn ang="0">
                  <a:pos x="966" y="804"/>
                </a:cxn>
                <a:cxn ang="0">
                  <a:pos x="895" y="868"/>
                </a:cxn>
                <a:cxn ang="0">
                  <a:pos x="811" y="854"/>
                </a:cxn>
                <a:cxn ang="0">
                  <a:pos x="783" y="790"/>
                </a:cxn>
                <a:cxn ang="0">
                  <a:pos x="800" y="729"/>
                </a:cxn>
                <a:cxn ang="0">
                  <a:pos x="870" y="671"/>
                </a:cxn>
                <a:cxn ang="0">
                  <a:pos x="903" y="660"/>
                </a:cxn>
                <a:cxn ang="0">
                  <a:pos x="887" y="645"/>
                </a:cxn>
                <a:cxn ang="0">
                  <a:pos x="851" y="637"/>
                </a:cxn>
                <a:cxn ang="0">
                  <a:pos x="732" y="666"/>
                </a:cxn>
                <a:cxn ang="0">
                  <a:pos x="577" y="799"/>
                </a:cxn>
                <a:cxn ang="0">
                  <a:pos x="438" y="949"/>
                </a:cxn>
                <a:cxn ang="0">
                  <a:pos x="405" y="1042"/>
                </a:cxn>
                <a:cxn ang="0">
                  <a:pos x="569" y="1105"/>
                </a:cxn>
                <a:cxn ang="0">
                  <a:pos x="653" y="1221"/>
                </a:cxn>
                <a:cxn ang="0">
                  <a:pos x="656" y="1320"/>
                </a:cxn>
                <a:cxn ang="0">
                  <a:pos x="639" y="1430"/>
                </a:cxn>
                <a:cxn ang="0">
                  <a:pos x="647" y="1548"/>
                </a:cxn>
                <a:cxn ang="0">
                  <a:pos x="705" y="1583"/>
                </a:cxn>
                <a:cxn ang="0">
                  <a:pos x="805" y="1525"/>
                </a:cxn>
                <a:cxn ang="0">
                  <a:pos x="873" y="1366"/>
                </a:cxn>
                <a:cxn ang="0">
                  <a:pos x="898" y="1270"/>
                </a:cxn>
                <a:cxn ang="0">
                  <a:pos x="914" y="1256"/>
                </a:cxn>
                <a:cxn ang="0">
                  <a:pos x="941" y="1259"/>
                </a:cxn>
                <a:cxn ang="0">
                  <a:pos x="949" y="1279"/>
                </a:cxn>
                <a:cxn ang="0">
                  <a:pos x="936" y="1340"/>
                </a:cxn>
                <a:cxn ang="0">
                  <a:pos x="892" y="1467"/>
                </a:cxn>
                <a:cxn ang="0">
                  <a:pos x="792" y="1606"/>
                </a:cxn>
                <a:cxn ang="0">
                  <a:pos x="653" y="1629"/>
                </a:cxn>
                <a:cxn ang="0">
                  <a:pos x="541" y="1554"/>
                </a:cxn>
                <a:cxn ang="0">
                  <a:pos x="498" y="1406"/>
                </a:cxn>
                <a:cxn ang="0">
                  <a:pos x="511" y="1305"/>
                </a:cxn>
                <a:cxn ang="0">
                  <a:pos x="509" y="1230"/>
                </a:cxn>
                <a:cxn ang="0">
                  <a:pos x="446" y="1140"/>
                </a:cxn>
                <a:cxn ang="0">
                  <a:pos x="348" y="1094"/>
                </a:cxn>
                <a:cxn ang="0">
                  <a:pos x="261" y="1077"/>
                </a:cxn>
                <a:cxn ang="0">
                  <a:pos x="237" y="1178"/>
                </a:cxn>
                <a:cxn ang="0">
                  <a:pos x="199" y="1346"/>
                </a:cxn>
                <a:cxn ang="0">
                  <a:pos x="150" y="1545"/>
                </a:cxn>
                <a:cxn ang="0">
                  <a:pos x="120" y="1609"/>
                </a:cxn>
                <a:cxn ang="0">
                  <a:pos x="49" y="1629"/>
                </a:cxn>
                <a:cxn ang="0">
                  <a:pos x="6" y="1595"/>
                </a:cxn>
                <a:cxn ang="0">
                  <a:pos x="6" y="1534"/>
                </a:cxn>
                <a:cxn ang="0">
                  <a:pos x="332" y="136"/>
                </a:cxn>
                <a:cxn ang="0">
                  <a:pos x="318" y="107"/>
                </a:cxn>
                <a:cxn ang="0">
                  <a:pos x="201" y="95"/>
                </a:cxn>
                <a:cxn ang="0">
                  <a:pos x="172" y="69"/>
                </a:cxn>
                <a:cxn ang="0">
                  <a:pos x="191" y="29"/>
                </a:cxn>
                <a:cxn ang="0">
                  <a:pos x="294" y="14"/>
                </a:cxn>
                <a:cxn ang="0">
                  <a:pos x="443" y="0"/>
                </a:cxn>
              </a:cxnLst>
              <a:rect l="0" t="0" r="r" b="b"/>
              <a:pathLst>
                <a:path w="985" h="1635">
                  <a:moveTo>
                    <a:pt x="443" y="0"/>
                  </a:moveTo>
                  <a:lnTo>
                    <a:pt x="487" y="0"/>
                  </a:lnTo>
                  <a:lnTo>
                    <a:pt x="492" y="3"/>
                  </a:lnTo>
                  <a:lnTo>
                    <a:pt x="498" y="8"/>
                  </a:lnTo>
                  <a:lnTo>
                    <a:pt x="503" y="11"/>
                  </a:lnTo>
                  <a:lnTo>
                    <a:pt x="503" y="17"/>
                  </a:lnTo>
                  <a:lnTo>
                    <a:pt x="506" y="20"/>
                  </a:lnTo>
                  <a:lnTo>
                    <a:pt x="506" y="26"/>
                  </a:lnTo>
                  <a:lnTo>
                    <a:pt x="280" y="1001"/>
                  </a:lnTo>
                  <a:lnTo>
                    <a:pt x="329" y="975"/>
                  </a:lnTo>
                  <a:lnTo>
                    <a:pt x="378" y="938"/>
                  </a:lnTo>
                  <a:lnTo>
                    <a:pt x="427" y="891"/>
                  </a:lnTo>
                  <a:lnTo>
                    <a:pt x="476" y="839"/>
                  </a:lnTo>
                  <a:lnTo>
                    <a:pt x="520" y="787"/>
                  </a:lnTo>
                  <a:lnTo>
                    <a:pt x="577" y="726"/>
                  </a:lnTo>
                  <a:lnTo>
                    <a:pt x="628" y="677"/>
                  </a:lnTo>
                  <a:lnTo>
                    <a:pt x="672" y="642"/>
                  </a:lnTo>
                  <a:lnTo>
                    <a:pt x="715" y="616"/>
                  </a:lnTo>
                  <a:lnTo>
                    <a:pt x="751" y="599"/>
                  </a:lnTo>
                  <a:lnTo>
                    <a:pt x="783" y="590"/>
                  </a:lnTo>
                  <a:lnTo>
                    <a:pt x="813" y="584"/>
                  </a:lnTo>
                  <a:lnTo>
                    <a:pt x="838" y="584"/>
                  </a:lnTo>
                  <a:lnTo>
                    <a:pt x="884" y="590"/>
                  </a:lnTo>
                  <a:lnTo>
                    <a:pt x="919" y="608"/>
                  </a:lnTo>
                  <a:lnTo>
                    <a:pt x="949" y="631"/>
                  </a:lnTo>
                  <a:lnTo>
                    <a:pt x="968" y="660"/>
                  </a:lnTo>
                  <a:lnTo>
                    <a:pt x="982" y="694"/>
                  </a:lnTo>
                  <a:lnTo>
                    <a:pt x="985" y="729"/>
                  </a:lnTo>
                  <a:lnTo>
                    <a:pt x="979" y="770"/>
                  </a:lnTo>
                  <a:lnTo>
                    <a:pt x="966" y="804"/>
                  </a:lnTo>
                  <a:lnTo>
                    <a:pt x="947" y="833"/>
                  </a:lnTo>
                  <a:lnTo>
                    <a:pt x="922" y="854"/>
                  </a:lnTo>
                  <a:lnTo>
                    <a:pt x="895" y="868"/>
                  </a:lnTo>
                  <a:lnTo>
                    <a:pt x="865" y="871"/>
                  </a:lnTo>
                  <a:lnTo>
                    <a:pt x="835" y="865"/>
                  </a:lnTo>
                  <a:lnTo>
                    <a:pt x="811" y="854"/>
                  </a:lnTo>
                  <a:lnTo>
                    <a:pt x="797" y="833"/>
                  </a:lnTo>
                  <a:lnTo>
                    <a:pt x="786" y="813"/>
                  </a:lnTo>
                  <a:lnTo>
                    <a:pt x="783" y="790"/>
                  </a:lnTo>
                  <a:lnTo>
                    <a:pt x="786" y="776"/>
                  </a:lnTo>
                  <a:lnTo>
                    <a:pt x="789" y="752"/>
                  </a:lnTo>
                  <a:lnTo>
                    <a:pt x="800" y="729"/>
                  </a:lnTo>
                  <a:lnTo>
                    <a:pt x="816" y="706"/>
                  </a:lnTo>
                  <a:lnTo>
                    <a:pt x="841" y="686"/>
                  </a:lnTo>
                  <a:lnTo>
                    <a:pt x="870" y="671"/>
                  </a:lnTo>
                  <a:lnTo>
                    <a:pt x="911" y="663"/>
                  </a:lnTo>
                  <a:lnTo>
                    <a:pt x="906" y="660"/>
                  </a:lnTo>
                  <a:lnTo>
                    <a:pt x="903" y="660"/>
                  </a:lnTo>
                  <a:lnTo>
                    <a:pt x="903" y="657"/>
                  </a:lnTo>
                  <a:lnTo>
                    <a:pt x="900" y="657"/>
                  </a:lnTo>
                  <a:lnTo>
                    <a:pt x="887" y="645"/>
                  </a:lnTo>
                  <a:lnTo>
                    <a:pt x="876" y="642"/>
                  </a:lnTo>
                  <a:lnTo>
                    <a:pt x="857" y="639"/>
                  </a:lnTo>
                  <a:lnTo>
                    <a:pt x="851" y="637"/>
                  </a:lnTo>
                  <a:lnTo>
                    <a:pt x="835" y="637"/>
                  </a:lnTo>
                  <a:lnTo>
                    <a:pt x="783" y="645"/>
                  </a:lnTo>
                  <a:lnTo>
                    <a:pt x="732" y="666"/>
                  </a:lnTo>
                  <a:lnTo>
                    <a:pt x="680" y="700"/>
                  </a:lnTo>
                  <a:lnTo>
                    <a:pt x="628" y="747"/>
                  </a:lnTo>
                  <a:lnTo>
                    <a:pt x="577" y="799"/>
                  </a:lnTo>
                  <a:lnTo>
                    <a:pt x="525" y="859"/>
                  </a:lnTo>
                  <a:lnTo>
                    <a:pt x="484" y="903"/>
                  </a:lnTo>
                  <a:lnTo>
                    <a:pt x="438" y="949"/>
                  </a:lnTo>
                  <a:lnTo>
                    <a:pt x="389" y="995"/>
                  </a:lnTo>
                  <a:lnTo>
                    <a:pt x="337" y="1030"/>
                  </a:lnTo>
                  <a:lnTo>
                    <a:pt x="405" y="1042"/>
                  </a:lnTo>
                  <a:lnTo>
                    <a:pt x="465" y="1056"/>
                  </a:lnTo>
                  <a:lnTo>
                    <a:pt x="520" y="1077"/>
                  </a:lnTo>
                  <a:lnTo>
                    <a:pt x="569" y="1105"/>
                  </a:lnTo>
                  <a:lnTo>
                    <a:pt x="607" y="1137"/>
                  </a:lnTo>
                  <a:lnTo>
                    <a:pt x="634" y="1175"/>
                  </a:lnTo>
                  <a:lnTo>
                    <a:pt x="653" y="1221"/>
                  </a:lnTo>
                  <a:lnTo>
                    <a:pt x="658" y="1273"/>
                  </a:lnTo>
                  <a:lnTo>
                    <a:pt x="658" y="1302"/>
                  </a:lnTo>
                  <a:lnTo>
                    <a:pt x="656" y="1320"/>
                  </a:lnTo>
                  <a:lnTo>
                    <a:pt x="653" y="1346"/>
                  </a:lnTo>
                  <a:lnTo>
                    <a:pt x="645" y="1386"/>
                  </a:lnTo>
                  <a:lnTo>
                    <a:pt x="639" y="1430"/>
                  </a:lnTo>
                  <a:lnTo>
                    <a:pt x="637" y="1473"/>
                  </a:lnTo>
                  <a:lnTo>
                    <a:pt x="639" y="1516"/>
                  </a:lnTo>
                  <a:lnTo>
                    <a:pt x="647" y="1548"/>
                  </a:lnTo>
                  <a:lnTo>
                    <a:pt x="664" y="1569"/>
                  </a:lnTo>
                  <a:lnTo>
                    <a:pt x="683" y="1580"/>
                  </a:lnTo>
                  <a:lnTo>
                    <a:pt x="705" y="1583"/>
                  </a:lnTo>
                  <a:lnTo>
                    <a:pt x="743" y="1577"/>
                  </a:lnTo>
                  <a:lnTo>
                    <a:pt x="775" y="1557"/>
                  </a:lnTo>
                  <a:lnTo>
                    <a:pt x="805" y="1525"/>
                  </a:lnTo>
                  <a:lnTo>
                    <a:pt x="832" y="1482"/>
                  </a:lnTo>
                  <a:lnTo>
                    <a:pt x="854" y="1427"/>
                  </a:lnTo>
                  <a:lnTo>
                    <a:pt x="873" y="1366"/>
                  </a:lnTo>
                  <a:lnTo>
                    <a:pt x="892" y="1296"/>
                  </a:lnTo>
                  <a:lnTo>
                    <a:pt x="895" y="1282"/>
                  </a:lnTo>
                  <a:lnTo>
                    <a:pt x="898" y="1270"/>
                  </a:lnTo>
                  <a:lnTo>
                    <a:pt x="900" y="1265"/>
                  </a:lnTo>
                  <a:lnTo>
                    <a:pt x="906" y="1259"/>
                  </a:lnTo>
                  <a:lnTo>
                    <a:pt x="914" y="1256"/>
                  </a:lnTo>
                  <a:lnTo>
                    <a:pt x="930" y="1256"/>
                  </a:lnTo>
                  <a:lnTo>
                    <a:pt x="936" y="1259"/>
                  </a:lnTo>
                  <a:lnTo>
                    <a:pt x="941" y="1259"/>
                  </a:lnTo>
                  <a:lnTo>
                    <a:pt x="944" y="1265"/>
                  </a:lnTo>
                  <a:lnTo>
                    <a:pt x="949" y="1270"/>
                  </a:lnTo>
                  <a:lnTo>
                    <a:pt x="949" y="1279"/>
                  </a:lnTo>
                  <a:lnTo>
                    <a:pt x="947" y="1288"/>
                  </a:lnTo>
                  <a:lnTo>
                    <a:pt x="944" y="1308"/>
                  </a:lnTo>
                  <a:lnTo>
                    <a:pt x="936" y="1340"/>
                  </a:lnTo>
                  <a:lnTo>
                    <a:pt x="925" y="1378"/>
                  </a:lnTo>
                  <a:lnTo>
                    <a:pt x="909" y="1421"/>
                  </a:lnTo>
                  <a:lnTo>
                    <a:pt x="892" y="1467"/>
                  </a:lnTo>
                  <a:lnTo>
                    <a:pt x="870" y="1511"/>
                  </a:lnTo>
                  <a:lnTo>
                    <a:pt x="832" y="1566"/>
                  </a:lnTo>
                  <a:lnTo>
                    <a:pt x="792" y="1606"/>
                  </a:lnTo>
                  <a:lnTo>
                    <a:pt x="745" y="1629"/>
                  </a:lnTo>
                  <a:lnTo>
                    <a:pt x="699" y="1635"/>
                  </a:lnTo>
                  <a:lnTo>
                    <a:pt x="653" y="1629"/>
                  </a:lnTo>
                  <a:lnTo>
                    <a:pt x="609" y="1615"/>
                  </a:lnTo>
                  <a:lnTo>
                    <a:pt x="574" y="1589"/>
                  </a:lnTo>
                  <a:lnTo>
                    <a:pt x="541" y="1554"/>
                  </a:lnTo>
                  <a:lnTo>
                    <a:pt x="517" y="1514"/>
                  </a:lnTo>
                  <a:lnTo>
                    <a:pt x="503" y="1461"/>
                  </a:lnTo>
                  <a:lnTo>
                    <a:pt x="498" y="1406"/>
                  </a:lnTo>
                  <a:lnTo>
                    <a:pt x="501" y="1366"/>
                  </a:lnTo>
                  <a:lnTo>
                    <a:pt x="509" y="1325"/>
                  </a:lnTo>
                  <a:lnTo>
                    <a:pt x="511" y="1305"/>
                  </a:lnTo>
                  <a:lnTo>
                    <a:pt x="514" y="1288"/>
                  </a:lnTo>
                  <a:lnTo>
                    <a:pt x="514" y="1273"/>
                  </a:lnTo>
                  <a:lnTo>
                    <a:pt x="509" y="1230"/>
                  </a:lnTo>
                  <a:lnTo>
                    <a:pt x="495" y="1195"/>
                  </a:lnTo>
                  <a:lnTo>
                    <a:pt x="473" y="1166"/>
                  </a:lnTo>
                  <a:lnTo>
                    <a:pt x="446" y="1140"/>
                  </a:lnTo>
                  <a:lnTo>
                    <a:pt x="414" y="1120"/>
                  </a:lnTo>
                  <a:lnTo>
                    <a:pt x="381" y="1105"/>
                  </a:lnTo>
                  <a:lnTo>
                    <a:pt x="348" y="1094"/>
                  </a:lnTo>
                  <a:lnTo>
                    <a:pt x="316" y="1085"/>
                  </a:lnTo>
                  <a:lnTo>
                    <a:pt x="286" y="1079"/>
                  </a:lnTo>
                  <a:lnTo>
                    <a:pt x="261" y="1077"/>
                  </a:lnTo>
                  <a:lnTo>
                    <a:pt x="256" y="1100"/>
                  </a:lnTo>
                  <a:lnTo>
                    <a:pt x="248" y="1131"/>
                  </a:lnTo>
                  <a:lnTo>
                    <a:pt x="237" y="1178"/>
                  </a:lnTo>
                  <a:lnTo>
                    <a:pt x="226" y="1230"/>
                  </a:lnTo>
                  <a:lnTo>
                    <a:pt x="212" y="1285"/>
                  </a:lnTo>
                  <a:lnTo>
                    <a:pt x="199" y="1346"/>
                  </a:lnTo>
                  <a:lnTo>
                    <a:pt x="172" y="1456"/>
                  </a:lnTo>
                  <a:lnTo>
                    <a:pt x="161" y="1505"/>
                  </a:lnTo>
                  <a:lnTo>
                    <a:pt x="150" y="1545"/>
                  </a:lnTo>
                  <a:lnTo>
                    <a:pt x="144" y="1571"/>
                  </a:lnTo>
                  <a:lnTo>
                    <a:pt x="139" y="1586"/>
                  </a:lnTo>
                  <a:lnTo>
                    <a:pt x="120" y="1609"/>
                  </a:lnTo>
                  <a:lnTo>
                    <a:pt x="93" y="1626"/>
                  </a:lnTo>
                  <a:lnTo>
                    <a:pt x="63" y="1632"/>
                  </a:lnTo>
                  <a:lnTo>
                    <a:pt x="49" y="1629"/>
                  </a:lnTo>
                  <a:lnTo>
                    <a:pt x="33" y="1624"/>
                  </a:lnTo>
                  <a:lnTo>
                    <a:pt x="17" y="1612"/>
                  </a:lnTo>
                  <a:lnTo>
                    <a:pt x="6" y="1595"/>
                  </a:lnTo>
                  <a:lnTo>
                    <a:pt x="0" y="1566"/>
                  </a:lnTo>
                  <a:lnTo>
                    <a:pt x="0" y="1557"/>
                  </a:lnTo>
                  <a:lnTo>
                    <a:pt x="6" y="1534"/>
                  </a:lnTo>
                  <a:lnTo>
                    <a:pt x="11" y="1514"/>
                  </a:lnTo>
                  <a:lnTo>
                    <a:pt x="327" y="182"/>
                  </a:lnTo>
                  <a:lnTo>
                    <a:pt x="332" y="136"/>
                  </a:lnTo>
                  <a:lnTo>
                    <a:pt x="332" y="124"/>
                  </a:lnTo>
                  <a:lnTo>
                    <a:pt x="327" y="116"/>
                  </a:lnTo>
                  <a:lnTo>
                    <a:pt x="318" y="107"/>
                  </a:lnTo>
                  <a:lnTo>
                    <a:pt x="299" y="101"/>
                  </a:lnTo>
                  <a:lnTo>
                    <a:pt x="269" y="95"/>
                  </a:lnTo>
                  <a:lnTo>
                    <a:pt x="201" y="95"/>
                  </a:lnTo>
                  <a:lnTo>
                    <a:pt x="185" y="92"/>
                  </a:lnTo>
                  <a:lnTo>
                    <a:pt x="174" y="84"/>
                  </a:lnTo>
                  <a:lnTo>
                    <a:pt x="172" y="69"/>
                  </a:lnTo>
                  <a:lnTo>
                    <a:pt x="174" y="49"/>
                  </a:lnTo>
                  <a:lnTo>
                    <a:pt x="182" y="35"/>
                  </a:lnTo>
                  <a:lnTo>
                    <a:pt x="191" y="29"/>
                  </a:lnTo>
                  <a:lnTo>
                    <a:pt x="212" y="23"/>
                  </a:lnTo>
                  <a:lnTo>
                    <a:pt x="248" y="20"/>
                  </a:lnTo>
                  <a:lnTo>
                    <a:pt x="294" y="14"/>
                  </a:lnTo>
                  <a:lnTo>
                    <a:pt x="346" y="8"/>
                  </a:lnTo>
                  <a:lnTo>
                    <a:pt x="397" y="6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9999" y="1214"/>
              <a:ext cx="508" cy="2318"/>
            </a:xfrm>
            <a:custGeom>
              <a:avLst/>
              <a:gdLst/>
              <a:ahLst/>
              <a:cxnLst>
                <a:cxn ang="0">
                  <a:pos x="35" y="5"/>
                </a:cxn>
                <a:cxn ang="0">
                  <a:pos x="81" y="40"/>
                </a:cxn>
                <a:cxn ang="0">
                  <a:pos x="155" y="112"/>
                </a:cxn>
                <a:cxn ang="0">
                  <a:pos x="236" y="217"/>
                </a:cxn>
                <a:cxn ang="0">
                  <a:pos x="323" y="356"/>
                </a:cxn>
                <a:cxn ang="0">
                  <a:pos x="416" y="570"/>
                </a:cxn>
                <a:cxn ang="0">
                  <a:pos x="481" y="827"/>
                </a:cxn>
                <a:cxn ang="0">
                  <a:pos x="506" y="1059"/>
                </a:cxn>
                <a:cxn ang="0">
                  <a:pos x="508" y="1160"/>
                </a:cxn>
                <a:cxn ang="0">
                  <a:pos x="492" y="1418"/>
                </a:cxn>
                <a:cxn ang="0">
                  <a:pos x="429" y="1713"/>
                </a:cxn>
                <a:cxn ang="0">
                  <a:pos x="331" y="1950"/>
                </a:cxn>
                <a:cxn ang="0">
                  <a:pos x="244" y="2095"/>
                </a:cxn>
                <a:cxn ang="0">
                  <a:pos x="160" y="2202"/>
                </a:cxn>
                <a:cxn ang="0">
                  <a:pos x="87" y="2277"/>
                </a:cxn>
                <a:cxn ang="0">
                  <a:pos x="27" y="2318"/>
                </a:cxn>
                <a:cxn ang="0">
                  <a:pos x="11" y="2312"/>
                </a:cxn>
                <a:cxn ang="0">
                  <a:pos x="2" y="2295"/>
                </a:cxn>
                <a:cxn ang="0">
                  <a:pos x="5" y="2286"/>
                </a:cxn>
                <a:cxn ang="0">
                  <a:pos x="11" y="2277"/>
                </a:cxn>
                <a:cxn ang="0">
                  <a:pos x="21" y="2263"/>
                </a:cxn>
                <a:cxn ang="0">
                  <a:pos x="108" y="2165"/>
                </a:cxn>
                <a:cxn ang="0">
                  <a:pos x="225" y="1962"/>
                </a:cxn>
                <a:cxn ang="0">
                  <a:pos x="307" y="1745"/>
                </a:cxn>
                <a:cxn ang="0">
                  <a:pos x="356" y="1513"/>
                </a:cxn>
                <a:cxn ang="0">
                  <a:pos x="378" y="1276"/>
                </a:cxn>
                <a:cxn ang="0">
                  <a:pos x="375" y="1001"/>
                </a:cxn>
                <a:cxn ang="0">
                  <a:pos x="340" y="714"/>
                </a:cxn>
                <a:cxn ang="0">
                  <a:pos x="272" y="463"/>
                </a:cxn>
                <a:cxn ang="0">
                  <a:pos x="171" y="251"/>
                </a:cxn>
                <a:cxn ang="0">
                  <a:pos x="40" y="78"/>
                </a:cxn>
                <a:cxn ang="0">
                  <a:pos x="2" y="34"/>
                </a:cxn>
                <a:cxn ang="0">
                  <a:pos x="0" y="26"/>
                </a:cxn>
                <a:cxn ang="0">
                  <a:pos x="13" y="2"/>
                </a:cxn>
              </a:cxnLst>
              <a:rect l="0" t="0" r="r" b="b"/>
              <a:pathLst>
                <a:path w="508" h="2318">
                  <a:moveTo>
                    <a:pt x="24" y="0"/>
                  </a:moveTo>
                  <a:lnTo>
                    <a:pt x="35" y="5"/>
                  </a:lnTo>
                  <a:lnTo>
                    <a:pt x="54" y="17"/>
                  </a:lnTo>
                  <a:lnTo>
                    <a:pt x="81" y="40"/>
                  </a:lnTo>
                  <a:lnTo>
                    <a:pt x="117" y="72"/>
                  </a:lnTo>
                  <a:lnTo>
                    <a:pt x="155" y="112"/>
                  </a:lnTo>
                  <a:lnTo>
                    <a:pt x="195" y="162"/>
                  </a:lnTo>
                  <a:lnTo>
                    <a:pt x="236" y="217"/>
                  </a:lnTo>
                  <a:lnTo>
                    <a:pt x="280" y="283"/>
                  </a:lnTo>
                  <a:lnTo>
                    <a:pt x="323" y="356"/>
                  </a:lnTo>
                  <a:lnTo>
                    <a:pt x="364" y="437"/>
                  </a:lnTo>
                  <a:lnTo>
                    <a:pt x="416" y="570"/>
                  </a:lnTo>
                  <a:lnTo>
                    <a:pt x="454" y="700"/>
                  </a:lnTo>
                  <a:lnTo>
                    <a:pt x="481" y="827"/>
                  </a:lnTo>
                  <a:lnTo>
                    <a:pt x="497" y="949"/>
                  </a:lnTo>
                  <a:lnTo>
                    <a:pt x="506" y="1059"/>
                  </a:lnTo>
                  <a:lnTo>
                    <a:pt x="508" y="1157"/>
                  </a:lnTo>
                  <a:lnTo>
                    <a:pt x="508" y="1160"/>
                  </a:lnTo>
                  <a:lnTo>
                    <a:pt x="506" y="1285"/>
                  </a:lnTo>
                  <a:lnTo>
                    <a:pt x="492" y="1418"/>
                  </a:lnTo>
                  <a:lnTo>
                    <a:pt x="467" y="1563"/>
                  </a:lnTo>
                  <a:lnTo>
                    <a:pt x="429" y="1713"/>
                  </a:lnTo>
                  <a:lnTo>
                    <a:pt x="372" y="1866"/>
                  </a:lnTo>
                  <a:lnTo>
                    <a:pt x="331" y="1950"/>
                  </a:lnTo>
                  <a:lnTo>
                    <a:pt x="288" y="2026"/>
                  </a:lnTo>
                  <a:lnTo>
                    <a:pt x="244" y="2095"/>
                  </a:lnTo>
                  <a:lnTo>
                    <a:pt x="201" y="2153"/>
                  </a:lnTo>
                  <a:lnTo>
                    <a:pt x="160" y="2202"/>
                  </a:lnTo>
                  <a:lnTo>
                    <a:pt x="119" y="2243"/>
                  </a:lnTo>
                  <a:lnTo>
                    <a:pt x="87" y="2277"/>
                  </a:lnTo>
                  <a:lnTo>
                    <a:pt x="60" y="2301"/>
                  </a:lnTo>
                  <a:lnTo>
                    <a:pt x="27" y="2318"/>
                  </a:lnTo>
                  <a:lnTo>
                    <a:pt x="16" y="2315"/>
                  </a:lnTo>
                  <a:lnTo>
                    <a:pt x="11" y="2312"/>
                  </a:lnTo>
                  <a:lnTo>
                    <a:pt x="5" y="2303"/>
                  </a:lnTo>
                  <a:lnTo>
                    <a:pt x="2" y="2295"/>
                  </a:lnTo>
                  <a:lnTo>
                    <a:pt x="2" y="2289"/>
                  </a:lnTo>
                  <a:lnTo>
                    <a:pt x="5" y="2286"/>
                  </a:lnTo>
                  <a:lnTo>
                    <a:pt x="5" y="2280"/>
                  </a:lnTo>
                  <a:lnTo>
                    <a:pt x="11" y="2277"/>
                  </a:lnTo>
                  <a:lnTo>
                    <a:pt x="16" y="2272"/>
                  </a:lnTo>
                  <a:lnTo>
                    <a:pt x="21" y="2263"/>
                  </a:lnTo>
                  <a:lnTo>
                    <a:pt x="32" y="2254"/>
                  </a:lnTo>
                  <a:lnTo>
                    <a:pt x="108" y="2165"/>
                  </a:lnTo>
                  <a:lnTo>
                    <a:pt x="171" y="2066"/>
                  </a:lnTo>
                  <a:lnTo>
                    <a:pt x="225" y="1962"/>
                  </a:lnTo>
                  <a:lnTo>
                    <a:pt x="272" y="1855"/>
                  </a:lnTo>
                  <a:lnTo>
                    <a:pt x="307" y="1745"/>
                  </a:lnTo>
                  <a:lnTo>
                    <a:pt x="334" y="1632"/>
                  </a:lnTo>
                  <a:lnTo>
                    <a:pt x="356" y="1513"/>
                  </a:lnTo>
                  <a:lnTo>
                    <a:pt x="370" y="1395"/>
                  </a:lnTo>
                  <a:lnTo>
                    <a:pt x="378" y="1276"/>
                  </a:lnTo>
                  <a:lnTo>
                    <a:pt x="380" y="1157"/>
                  </a:lnTo>
                  <a:lnTo>
                    <a:pt x="375" y="1001"/>
                  </a:lnTo>
                  <a:lnTo>
                    <a:pt x="361" y="853"/>
                  </a:lnTo>
                  <a:lnTo>
                    <a:pt x="340" y="714"/>
                  </a:lnTo>
                  <a:lnTo>
                    <a:pt x="310" y="584"/>
                  </a:lnTo>
                  <a:lnTo>
                    <a:pt x="272" y="463"/>
                  </a:lnTo>
                  <a:lnTo>
                    <a:pt x="225" y="353"/>
                  </a:lnTo>
                  <a:lnTo>
                    <a:pt x="171" y="251"/>
                  </a:lnTo>
                  <a:lnTo>
                    <a:pt x="108" y="159"/>
                  </a:lnTo>
                  <a:lnTo>
                    <a:pt x="40" y="78"/>
                  </a:lnTo>
                  <a:lnTo>
                    <a:pt x="8" y="43"/>
                  </a:lnTo>
                  <a:lnTo>
                    <a:pt x="2" y="34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2" y="14"/>
                  </a:lnTo>
                  <a:lnTo>
                    <a:pt x="13" y="2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8" name="Group 1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115550" y="4235505"/>
            <a:ext cx="1096657" cy="576075"/>
            <a:chOff x="745" y="2063"/>
            <a:chExt cx="4407" cy="2315"/>
          </a:xfrm>
          <a:solidFill>
            <a:srgbClr val="8D22AE"/>
          </a:solidFill>
        </p:grpSpPr>
        <p:sp>
          <p:nvSpPr>
            <p:cNvPr id="1040" name="Freeform 16"/>
            <p:cNvSpPr>
              <a:spLocks noEditPoints="1"/>
            </p:cNvSpPr>
            <p:nvPr/>
          </p:nvSpPr>
          <p:spPr bwMode="auto">
            <a:xfrm>
              <a:off x="745" y="2220"/>
              <a:ext cx="1596" cy="1580"/>
            </a:xfrm>
            <a:custGeom>
              <a:avLst/>
              <a:gdLst/>
              <a:ahLst/>
              <a:cxnLst>
                <a:cxn ang="0">
                  <a:pos x="794" y="75"/>
                </a:cxn>
                <a:cxn ang="0">
                  <a:pos x="763" y="110"/>
                </a:cxn>
                <a:cxn ang="0">
                  <a:pos x="747" y="159"/>
                </a:cxn>
                <a:cxn ang="0">
                  <a:pos x="947" y="787"/>
                </a:cxn>
                <a:cxn ang="0">
                  <a:pos x="1076" y="765"/>
                </a:cxn>
                <a:cxn ang="0">
                  <a:pos x="1211" y="698"/>
                </a:cxn>
                <a:cxn ang="0">
                  <a:pos x="1301" y="602"/>
                </a:cxn>
                <a:cxn ang="0">
                  <a:pos x="1352" y="481"/>
                </a:cxn>
                <a:cxn ang="0">
                  <a:pos x="1381" y="357"/>
                </a:cxn>
                <a:cxn ang="0">
                  <a:pos x="1384" y="252"/>
                </a:cxn>
                <a:cxn ang="0">
                  <a:pos x="1342" y="155"/>
                </a:cxn>
                <a:cxn ang="0">
                  <a:pos x="1256" y="96"/>
                </a:cxn>
                <a:cxn ang="0">
                  <a:pos x="1131" y="69"/>
                </a:cxn>
                <a:cxn ang="0">
                  <a:pos x="415" y="0"/>
                </a:cxn>
                <a:cxn ang="0">
                  <a:pos x="1273" y="10"/>
                </a:cxn>
                <a:cxn ang="0">
                  <a:pos x="1415" y="58"/>
                </a:cxn>
                <a:cxn ang="0">
                  <a:pos x="1516" y="137"/>
                </a:cxn>
                <a:cxn ang="0">
                  <a:pos x="1576" y="237"/>
                </a:cxn>
                <a:cxn ang="0">
                  <a:pos x="1596" y="348"/>
                </a:cxn>
                <a:cxn ang="0">
                  <a:pos x="1557" y="509"/>
                </a:cxn>
                <a:cxn ang="0">
                  <a:pos x="1449" y="653"/>
                </a:cxn>
                <a:cxn ang="0">
                  <a:pos x="1293" y="765"/>
                </a:cxn>
                <a:cxn ang="0">
                  <a:pos x="1103" y="832"/>
                </a:cxn>
                <a:cxn ang="0">
                  <a:pos x="588" y="847"/>
                </a:cxn>
                <a:cxn ang="0">
                  <a:pos x="446" y="1469"/>
                </a:cxn>
                <a:cxn ang="0">
                  <a:pos x="469" y="1499"/>
                </a:cxn>
                <a:cxn ang="0">
                  <a:pos x="532" y="1508"/>
                </a:cxn>
                <a:cxn ang="0">
                  <a:pos x="638" y="1511"/>
                </a:cxn>
                <a:cxn ang="0">
                  <a:pos x="654" y="1534"/>
                </a:cxn>
                <a:cxn ang="0">
                  <a:pos x="641" y="1572"/>
                </a:cxn>
                <a:cxn ang="0">
                  <a:pos x="615" y="1580"/>
                </a:cxn>
                <a:cxn ang="0">
                  <a:pos x="464" y="1576"/>
                </a:cxn>
                <a:cxn ang="0">
                  <a:pos x="291" y="1572"/>
                </a:cxn>
                <a:cxn ang="0">
                  <a:pos x="177" y="1576"/>
                </a:cxn>
                <a:cxn ang="0">
                  <a:pos x="62" y="1579"/>
                </a:cxn>
                <a:cxn ang="0">
                  <a:pos x="15" y="1575"/>
                </a:cxn>
                <a:cxn ang="0">
                  <a:pos x="0" y="1549"/>
                </a:cxn>
                <a:cxn ang="0">
                  <a:pos x="13" y="1514"/>
                </a:cxn>
                <a:cxn ang="0">
                  <a:pos x="49" y="1506"/>
                </a:cxn>
                <a:cxn ang="0">
                  <a:pos x="174" y="1500"/>
                </a:cxn>
                <a:cxn ang="0">
                  <a:pos x="230" y="1482"/>
                </a:cxn>
                <a:cxn ang="0">
                  <a:pos x="256" y="1439"/>
                </a:cxn>
                <a:cxn ang="0">
                  <a:pos x="569" y="156"/>
                </a:cxn>
                <a:cxn ang="0">
                  <a:pos x="574" y="118"/>
                </a:cxn>
                <a:cxn ang="0">
                  <a:pos x="569" y="90"/>
                </a:cxn>
                <a:cxn ang="0">
                  <a:pos x="526" y="76"/>
                </a:cxn>
                <a:cxn ang="0">
                  <a:pos x="431" y="69"/>
                </a:cxn>
                <a:cxn ang="0">
                  <a:pos x="381" y="66"/>
                </a:cxn>
                <a:cxn ang="0">
                  <a:pos x="364" y="43"/>
                </a:cxn>
                <a:cxn ang="0">
                  <a:pos x="378" y="8"/>
                </a:cxn>
                <a:cxn ang="0">
                  <a:pos x="415" y="0"/>
                </a:cxn>
              </a:cxnLst>
              <a:rect l="0" t="0" r="r" b="b"/>
              <a:pathLst>
                <a:path w="1596" h="1580">
                  <a:moveTo>
                    <a:pt x="837" y="67"/>
                  </a:moveTo>
                  <a:lnTo>
                    <a:pt x="812" y="70"/>
                  </a:lnTo>
                  <a:lnTo>
                    <a:pt x="794" y="75"/>
                  </a:lnTo>
                  <a:lnTo>
                    <a:pt x="781" y="82"/>
                  </a:lnTo>
                  <a:lnTo>
                    <a:pt x="770" y="94"/>
                  </a:lnTo>
                  <a:lnTo>
                    <a:pt x="763" y="110"/>
                  </a:lnTo>
                  <a:lnTo>
                    <a:pt x="756" y="131"/>
                  </a:lnTo>
                  <a:lnTo>
                    <a:pt x="748" y="159"/>
                  </a:lnTo>
                  <a:lnTo>
                    <a:pt x="747" y="159"/>
                  </a:lnTo>
                  <a:lnTo>
                    <a:pt x="593" y="789"/>
                  </a:lnTo>
                  <a:lnTo>
                    <a:pt x="909" y="789"/>
                  </a:lnTo>
                  <a:lnTo>
                    <a:pt x="947" y="787"/>
                  </a:lnTo>
                  <a:lnTo>
                    <a:pt x="988" y="783"/>
                  </a:lnTo>
                  <a:lnTo>
                    <a:pt x="1031" y="776"/>
                  </a:lnTo>
                  <a:lnTo>
                    <a:pt x="1076" y="765"/>
                  </a:lnTo>
                  <a:lnTo>
                    <a:pt x="1121" y="748"/>
                  </a:lnTo>
                  <a:lnTo>
                    <a:pt x="1166" y="727"/>
                  </a:lnTo>
                  <a:lnTo>
                    <a:pt x="1211" y="698"/>
                  </a:lnTo>
                  <a:lnTo>
                    <a:pt x="1253" y="664"/>
                  </a:lnTo>
                  <a:lnTo>
                    <a:pt x="1279" y="636"/>
                  </a:lnTo>
                  <a:lnTo>
                    <a:pt x="1301" y="602"/>
                  </a:lnTo>
                  <a:lnTo>
                    <a:pt x="1321" y="564"/>
                  </a:lnTo>
                  <a:lnTo>
                    <a:pt x="1339" y="523"/>
                  </a:lnTo>
                  <a:lnTo>
                    <a:pt x="1352" y="481"/>
                  </a:lnTo>
                  <a:lnTo>
                    <a:pt x="1365" y="437"/>
                  </a:lnTo>
                  <a:lnTo>
                    <a:pt x="1374" y="396"/>
                  </a:lnTo>
                  <a:lnTo>
                    <a:pt x="1381" y="357"/>
                  </a:lnTo>
                  <a:lnTo>
                    <a:pt x="1385" y="323"/>
                  </a:lnTo>
                  <a:lnTo>
                    <a:pt x="1386" y="293"/>
                  </a:lnTo>
                  <a:lnTo>
                    <a:pt x="1384" y="252"/>
                  </a:lnTo>
                  <a:lnTo>
                    <a:pt x="1376" y="216"/>
                  </a:lnTo>
                  <a:lnTo>
                    <a:pt x="1361" y="183"/>
                  </a:lnTo>
                  <a:lnTo>
                    <a:pt x="1342" y="155"/>
                  </a:lnTo>
                  <a:lnTo>
                    <a:pt x="1318" y="131"/>
                  </a:lnTo>
                  <a:lnTo>
                    <a:pt x="1288" y="111"/>
                  </a:lnTo>
                  <a:lnTo>
                    <a:pt x="1256" y="96"/>
                  </a:lnTo>
                  <a:lnTo>
                    <a:pt x="1218" y="83"/>
                  </a:lnTo>
                  <a:lnTo>
                    <a:pt x="1177" y="75"/>
                  </a:lnTo>
                  <a:lnTo>
                    <a:pt x="1131" y="69"/>
                  </a:lnTo>
                  <a:lnTo>
                    <a:pt x="1082" y="67"/>
                  </a:lnTo>
                  <a:lnTo>
                    <a:pt x="837" y="67"/>
                  </a:lnTo>
                  <a:close/>
                  <a:moveTo>
                    <a:pt x="415" y="0"/>
                  </a:moveTo>
                  <a:lnTo>
                    <a:pt x="1158" y="0"/>
                  </a:lnTo>
                  <a:lnTo>
                    <a:pt x="1218" y="3"/>
                  </a:lnTo>
                  <a:lnTo>
                    <a:pt x="1273" y="10"/>
                  </a:lnTo>
                  <a:lnTo>
                    <a:pt x="1325" y="22"/>
                  </a:lnTo>
                  <a:lnTo>
                    <a:pt x="1371" y="38"/>
                  </a:lnTo>
                  <a:lnTo>
                    <a:pt x="1415" y="58"/>
                  </a:lnTo>
                  <a:lnTo>
                    <a:pt x="1453" y="82"/>
                  </a:lnTo>
                  <a:lnTo>
                    <a:pt x="1486" y="107"/>
                  </a:lnTo>
                  <a:lnTo>
                    <a:pt x="1516" y="137"/>
                  </a:lnTo>
                  <a:lnTo>
                    <a:pt x="1540" y="168"/>
                  </a:lnTo>
                  <a:lnTo>
                    <a:pt x="1561" y="202"/>
                  </a:lnTo>
                  <a:lnTo>
                    <a:pt x="1576" y="237"/>
                  </a:lnTo>
                  <a:lnTo>
                    <a:pt x="1586" y="274"/>
                  </a:lnTo>
                  <a:lnTo>
                    <a:pt x="1593" y="310"/>
                  </a:lnTo>
                  <a:lnTo>
                    <a:pt x="1596" y="348"/>
                  </a:lnTo>
                  <a:lnTo>
                    <a:pt x="1592" y="403"/>
                  </a:lnTo>
                  <a:lnTo>
                    <a:pt x="1578" y="457"/>
                  </a:lnTo>
                  <a:lnTo>
                    <a:pt x="1557" y="509"/>
                  </a:lnTo>
                  <a:lnTo>
                    <a:pt x="1528" y="560"/>
                  </a:lnTo>
                  <a:lnTo>
                    <a:pt x="1491" y="608"/>
                  </a:lnTo>
                  <a:lnTo>
                    <a:pt x="1449" y="653"/>
                  </a:lnTo>
                  <a:lnTo>
                    <a:pt x="1401" y="694"/>
                  </a:lnTo>
                  <a:lnTo>
                    <a:pt x="1348" y="732"/>
                  </a:lnTo>
                  <a:lnTo>
                    <a:pt x="1293" y="765"/>
                  </a:lnTo>
                  <a:lnTo>
                    <a:pt x="1231" y="793"/>
                  </a:lnTo>
                  <a:lnTo>
                    <a:pt x="1169" y="815"/>
                  </a:lnTo>
                  <a:lnTo>
                    <a:pt x="1103" y="832"/>
                  </a:lnTo>
                  <a:lnTo>
                    <a:pt x="1035" y="842"/>
                  </a:lnTo>
                  <a:lnTo>
                    <a:pt x="967" y="847"/>
                  </a:lnTo>
                  <a:lnTo>
                    <a:pt x="588" y="847"/>
                  </a:lnTo>
                  <a:lnTo>
                    <a:pt x="589" y="851"/>
                  </a:lnTo>
                  <a:lnTo>
                    <a:pt x="449" y="1429"/>
                  </a:lnTo>
                  <a:lnTo>
                    <a:pt x="446" y="1469"/>
                  </a:lnTo>
                  <a:lnTo>
                    <a:pt x="449" y="1482"/>
                  </a:lnTo>
                  <a:lnTo>
                    <a:pt x="457" y="1491"/>
                  </a:lnTo>
                  <a:lnTo>
                    <a:pt x="469" y="1499"/>
                  </a:lnTo>
                  <a:lnTo>
                    <a:pt x="487" y="1504"/>
                  </a:lnTo>
                  <a:lnTo>
                    <a:pt x="507" y="1507"/>
                  </a:lnTo>
                  <a:lnTo>
                    <a:pt x="532" y="1508"/>
                  </a:lnTo>
                  <a:lnTo>
                    <a:pt x="609" y="1508"/>
                  </a:lnTo>
                  <a:lnTo>
                    <a:pt x="626" y="1510"/>
                  </a:lnTo>
                  <a:lnTo>
                    <a:pt x="638" y="1511"/>
                  </a:lnTo>
                  <a:lnTo>
                    <a:pt x="648" y="1515"/>
                  </a:lnTo>
                  <a:lnTo>
                    <a:pt x="653" y="1523"/>
                  </a:lnTo>
                  <a:lnTo>
                    <a:pt x="654" y="1534"/>
                  </a:lnTo>
                  <a:lnTo>
                    <a:pt x="653" y="1551"/>
                  </a:lnTo>
                  <a:lnTo>
                    <a:pt x="648" y="1563"/>
                  </a:lnTo>
                  <a:lnTo>
                    <a:pt x="641" y="1572"/>
                  </a:lnTo>
                  <a:lnTo>
                    <a:pt x="633" y="1576"/>
                  </a:lnTo>
                  <a:lnTo>
                    <a:pt x="623" y="1579"/>
                  </a:lnTo>
                  <a:lnTo>
                    <a:pt x="615" y="1580"/>
                  </a:lnTo>
                  <a:lnTo>
                    <a:pt x="608" y="1580"/>
                  </a:lnTo>
                  <a:lnTo>
                    <a:pt x="537" y="1579"/>
                  </a:lnTo>
                  <a:lnTo>
                    <a:pt x="464" y="1576"/>
                  </a:lnTo>
                  <a:lnTo>
                    <a:pt x="366" y="1573"/>
                  </a:lnTo>
                  <a:lnTo>
                    <a:pt x="320" y="1572"/>
                  </a:lnTo>
                  <a:lnTo>
                    <a:pt x="291" y="1572"/>
                  </a:lnTo>
                  <a:lnTo>
                    <a:pt x="257" y="1573"/>
                  </a:lnTo>
                  <a:lnTo>
                    <a:pt x="217" y="1575"/>
                  </a:lnTo>
                  <a:lnTo>
                    <a:pt x="177" y="1576"/>
                  </a:lnTo>
                  <a:lnTo>
                    <a:pt x="136" y="1576"/>
                  </a:lnTo>
                  <a:lnTo>
                    <a:pt x="96" y="1578"/>
                  </a:lnTo>
                  <a:lnTo>
                    <a:pt x="62" y="1579"/>
                  </a:lnTo>
                  <a:lnTo>
                    <a:pt x="30" y="1579"/>
                  </a:lnTo>
                  <a:lnTo>
                    <a:pt x="23" y="1578"/>
                  </a:lnTo>
                  <a:lnTo>
                    <a:pt x="15" y="1575"/>
                  </a:lnTo>
                  <a:lnTo>
                    <a:pt x="8" y="1571"/>
                  </a:lnTo>
                  <a:lnTo>
                    <a:pt x="2" y="1562"/>
                  </a:lnTo>
                  <a:lnTo>
                    <a:pt x="0" y="1549"/>
                  </a:lnTo>
                  <a:lnTo>
                    <a:pt x="1" y="1534"/>
                  </a:lnTo>
                  <a:lnTo>
                    <a:pt x="5" y="1521"/>
                  </a:lnTo>
                  <a:lnTo>
                    <a:pt x="13" y="1514"/>
                  </a:lnTo>
                  <a:lnTo>
                    <a:pt x="23" y="1508"/>
                  </a:lnTo>
                  <a:lnTo>
                    <a:pt x="34" y="1507"/>
                  </a:lnTo>
                  <a:lnTo>
                    <a:pt x="49" y="1506"/>
                  </a:lnTo>
                  <a:lnTo>
                    <a:pt x="109" y="1506"/>
                  </a:lnTo>
                  <a:lnTo>
                    <a:pt x="145" y="1504"/>
                  </a:lnTo>
                  <a:lnTo>
                    <a:pt x="174" y="1500"/>
                  </a:lnTo>
                  <a:lnTo>
                    <a:pt x="198" y="1496"/>
                  </a:lnTo>
                  <a:lnTo>
                    <a:pt x="216" y="1490"/>
                  </a:lnTo>
                  <a:lnTo>
                    <a:pt x="230" y="1482"/>
                  </a:lnTo>
                  <a:lnTo>
                    <a:pt x="241" y="1470"/>
                  </a:lnTo>
                  <a:lnTo>
                    <a:pt x="249" y="1456"/>
                  </a:lnTo>
                  <a:lnTo>
                    <a:pt x="256" y="1439"/>
                  </a:lnTo>
                  <a:lnTo>
                    <a:pt x="261" y="1419"/>
                  </a:lnTo>
                  <a:lnTo>
                    <a:pt x="266" y="1397"/>
                  </a:lnTo>
                  <a:lnTo>
                    <a:pt x="569" y="156"/>
                  </a:lnTo>
                  <a:lnTo>
                    <a:pt x="571" y="138"/>
                  </a:lnTo>
                  <a:lnTo>
                    <a:pt x="573" y="125"/>
                  </a:lnTo>
                  <a:lnTo>
                    <a:pt x="574" y="118"/>
                  </a:lnTo>
                  <a:lnTo>
                    <a:pt x="575" y="113"/>
                  </a:lnTo>
                  <a:lnTo>
                    <a:pt x="574" y="100"/>
                  </a:lnTo>
                  <a:lnTo>
                    <a:pt x="569" y="90"/>
                  </a:lnTo>
                  <a:lnTo>
                    <a:pt x="559" y="83"/>
                  </a:lnTo>
                  <a:lnTo>
                    <a:pt x="545" y="79"/>
                  </a:lnTo>
                  <a:lnTo>
                    <a:pt x="526" y="76"/>
                  </a:lnTo>
                  <a:lnTo>
                    <a:pt x="495" y="73"/>
                  </a:lnTo>
                  <a:lnTo>
                    <a:pt x="462" y="70"/>
                  </a:lnTo>
                  <a:lnTo>
                    <a:pt x="431" y="69"/>
                  </a:lnTo>
                  <a:lnTo>
                    <a:pt x="411" y="69"/>
                  </a:lnTo>
                  <a:lnTo>
                    <a:pt x="394" y="67"/>
                  </a:lnTo>
                  <a:lnTo>
                    <a:pt x="381" y="66"/>
                  </a:lnTo>
                  <a:lnTo>
                    <a:pt x="371" y="62"/>
                  </a:lnTo>
                  <a:lnTo>
                    <a:pt x="366" y="55"/>
                  </a:lnTo>
                  <a:lnTo>
                    <a:pt x="364" y="43"/>
                  </a:lnTo>
                  <a:lnTo>
                    <a:pt x="366" y="28"/>
                  </a:lnTo>
                  <a:lnTo>
                    <a:pt x="370" y="15"/>
                  </a:lnTo>
                  <a:lnTo>
                    <a:pt x="378" y="8"/>
                  </a:lnTo>
                  <a:lnTo>
                    <a:pt x="388" y="3"/>
                  </a:lnTo>
                  <a:lnTo>
                    <a:pt x="400" y="1"/>
                  </a:lnTo>
                  <a:lnTo>
                    <a:pt x="4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628" y="2063"/>
              <a:ext cx="519" cy="2315"/>
            </a:xfrm>
            <a:custGeom>
              <a:avLst/>
              <a:gdLst/>
              <a:ahLst/>
              <a:cxnLst>
                <a:cxn ang="0">
                  <a:pos x="504" y="1"/>
                </a:cxn>
                <a:cxn ang="0">
                  <a:pos x="517" y="14"/>
                </a:cxn>
                <a:cxn ang="0">
                  <a:pos x="519" y="28"/>
                </a:cxn>
                <a:cxn ang="0">
                  <a:pos x="514" y="35"/>
                </a:cxn>
                <a:cxn ang="0">
                  <a:pos x="501" y="51"/>
                </a:cxn>
                <a:cxn ang="0">
                  <a:pos x="427" y="131"/>
                </a:cxn>
                <a:cxn ang="0">
                  <a:pos x="327" y="280"/>
                </a:cxn>
                <a:cxn ang="0">
                  <a:pos x="249" y="440"/>
                </a:cxn>
                <a:cxn ang="0">
                  <a:pos x="193" y="611"/>
                </a:cxn>
                <a:cxn ang="0">
                  <a:pos x="157" y="789"/>
                </a:cxn>
                <a:cxn ang="0">
                  <a:pos x="136" y="971"/>
                </a:cxn>
                <a:cxn ang="0">
                  <a:pos x="129" y="1157"/>
                </a:cxn>
                <a:cxn ang="0">
                  <a:pos x="134" y="1313"/>
                </a:cxn>
                <a:cxn ang="0">
                  <a:pos x="150" y="1475"/>
                </a:cxn>
                <a:cxn ang="0">
                  <a:pos x="180" y="1639"/>
                </a:cxn>
                <a:cxn ang="0">
                  <a:pos x="225" y="1802"/>
                </a:cxn>
                <a:cxn ang="0">
                  <a:pos x="289" y="1959"/>
                </a:cxn>
                <a:cxn ang="0">
                  <a:pos x="373" y="2107"/>
                </a:cxn>
                <a:cxn ang="0">
                  <a:pos x="480" y="2241"/>
                </a:cxn>
                <a:cxn ang="0">
                  <a:pos x="512" y="2275"/>
                </a:cxn>
                <a:cxn ang="0">
                  <a:pos x="519" y="2289"/>
                </a:cxn>
                <a:cxn ang="0">
                  <a:pos x="517" y="2302"/>
                </a:cxn>
                <a:cxn ang="0">
                  <a:pos x="504" y="2313"/>
                </a:cxn>
                <a:cxn ang="0">
                  <a:pos x="487" y="2312"/>
                </a:cxn>
                <a:cxn ang="0">
                  <a:pos x="460" y="2295"/>
                </a:cxn>
                <a:cxn ang="0">
                  <a:pos x="416" y="2258"/>
                </a:cxn>
                <a:cxn ang="0">
                  <a:pos x="363" y="2205"/>
                </a:cxn>
                <a:cxn ang="0">
                  <a:pos x="302" y="2133"/>
                </a:cxn>
                <a:cxn ang="0">
                  <a:pos x="238" y="2044"/>
                </a:cxn>
                <a:cxn ang="0">
                  <a:pos x="177" y="1938"/>
                </a:cxn>
                <a:cxn ang="0">
                  <a:pos x="110" y="1792"/>
                </a:cxn>
                <a:cxn ang="0">
                  <a:pos x="55" y="1617"/>
                </a:cxn>
                <a:cxn ang="0">
                  <a:pos x="21" y="1448"/>
                </a:cxn>
                <a:cxn ang="0">
                  <a:pos x="4" y="1291"/>
                </a:cxn>
                <a:cxn ang="0">
                  <a:pos x="0" y="1157"/>
                </a:cxn>
                <a:cxn ang="0">
                  <a:pos x="8" y="978"/>
                </a:cxn>
                <a:cxn ang="0">
                  <a:pos x="38" y="776"/>
                </a:cxn>
                <a:cxn ang="0">
                  <a:pos x="97" y="560"/>
                </a:cxn>
                <a:cxn ang="0">
                  <a:pos x="170" y="391"/>
                </a:cxn>
                <a:cxn ang="0">
                  <a:pos x="233" y="281"/>
                </a:cxn>
                <a:cxn ang="0">
                  <a:pos x="297" y="189"/>
                </a:cxn>
                <a:cxn ang="0">
                  <a:pos x="359" y="116"/>
                </a:cxn>
                <a:cxn ang="0">
                  <a:pos x="414" y="59"/>
                </a:cxn>
                <a:cxn ang="0">
                  <a:pos x="459" y="21"/>
                </a:cxn>
                <a:cxn ang="0">
                  <a:pos x="487" y="3"/>
                </a:cxn>
              </a:cxnLst>
              <a:rect l="0" t="0" r="r" b="b"/>
              <a:pathLst>
                <a:path w="519" h="2315">
                  <a:moveTo>
                    <a:pt x="494" y="0"/>
                  </a:moveTo>
                  <a:lnTo>
                    <a:pt x="504" y="1"/>
                  </a:lnTo>
                  <a:lnTo>
                    <a:pt x="512" y="6"/>
                  </a:lnTo>
                  <a:lnTo>
                    <a:pt x="517" y="14"/>
                  </a:lnTo>
                  <a:lnTo>
                    <a:pt x="519" y="25"/>
                  </a:lnTo>
                  <a:lnTo>
                    <a:pt x="519" y="28"/>
                  </a:lnTo>
                  <a:lnTo>
                    <a:pt x="517" y="31"/>
                  </a:lnTo>
                  <a:lnTo>
                    <a:pt x="514" y="35"/>
                  </a:lnTo>
                  <a:lnTo>
                    <a:pt x="509" y="42"/>
                  </a:lnTo>
                  <a:lnTo>
                    <a:pt x="501" y="51"/>
                  </a:lnTo>
                  <a:lnTo>
                    <a:pt x="487" y="62"/>
                  </a:lnTo>
                  <a:lnTo>
                    <a:pt x="427" y="131"/>
                  </a:lnTo>
                  <a:lnTo>
                    <a:pt x="374" y="203"/>
                  </a:lnTo>
                  <a:lnTo>
                    <a:pt x="327" y="280"/>
                  </a:lnTo>
                  <a:lnTo>
                    <a:pt x="286" y="359"/>
                  </a:lnTo>
                  <a:lnTo>
                    <a:pt x="249" y="440"/>
                  </a:lnTo>
                  <a:lnTo>
                    <a:pt x="219" y="525"/>
                  </a:lnTo>
                  <a:lnTo>
                    <a:pt x="193" y="611"/>
                  </a:lnTo>
                  <a:lnTo>
                    <a:pt x="173" y="699"/>
                  </a:lnTo>
                  <a:lnTo>
                    <a:pt x="157" y="789"/>
                  </a:lnTo>
                  <a:lnTo>
                    <a:pt x="144" y="879"/>
                  </a:lnTo>
                  <a:lnTo>
                    <a:pt x="136" y="971"/>
                  </a:lnTo>
                  <a:lnTo>
                    <a:pt x="131" y="1064"/>
                  </a:lnTo>
                  <a:lnTo>
                    <a:pt x="129" y="1157"/>
                  </a:lnTo>
                  <a:lnTo>
                    <a:pt x="131" y="1234"/>
                  </a:lnTo>
                  <a:lnTo>
                    <a:pt x="134" y="1313"/>
                  </a:lnTo>
                  <a:lnTo>
                    <a:pt x="140" y="1393"/>
                  </a:lnTo>
                  <a:lnTo>
                    <a:pt x="150" y="1475"/>
                  </a:lnTo>
                  <a:lnTo>
                    <a:pt x="163" y="1557"/>
                  </a:lnTo>
                  <a:lnTo>
                    <a:pt x="180" y="1639"/>
                  </a:lnTo>
                  <a:lnTo>
                    <a:pt x="200" y="1720"/>
                  </a:lnTo>
                  <a:lnTo>
                    <a:pt x="225" y="1802"/>
                  </a:lnTo>
                  <a:lnTo>
                    <a:pt x="255" y="1881"/>
                  </a:lnTo>
                  <a:lnTo>
                    <a:pt x="289" y="1959"/>
                  </a:lnTo>
                  <a:lnTo>
                    <a:pt x="328" y="2034"/>
                  </a:lnTo>
                  <a:lnTo>
                    <a:pt x="373" y="2107"/>
                  </a:lnTo>
                  <a:lnTo>
                    <a:pt x="423" y="2176"/>
                  </a:lnTo>
                  <a:lnTo>
                    <a:pt x="480" y="2241"/>
                  </a:lnTo>
                  <a:lnTo>
                    <a:pt x="505" y="2267"/>
                  </a:lnTo>
                  <a:lnTo>
                    <a:pt x="512" y="2275"/>
                  </a:lnTo>
                  <a:lnTo>
                    <a:pt x="516" y="2281"/>
                  </a:lnTo>
                  <a:lnTo>
                    <a:pt x="519" y="2289"/>
                  </a:lnTo>
                  <a:lnTo>
                    <a:pt x="519" y="2292"/>
                  </a:lnTo>
                  <a:lnTo>
                    <a:pt x="517" y="2302"/>
                  </a:lnTo>
                  <a:lnTo>
                    <a:pt x="512" y="2309"/>
                  </a:lnTo>
                  <a:lnTo>
                    <a:pt x="504" y="2313"/>
                  </a:lnTo>
                  <a:lnTo>
                    <a:pt x="494" y="2315"/>
                  </a:lnTo>
                  <a:lnTo>
                    <a:pt x="487" y="2312"/>
                  </a:lnTo>
                  <a:lnTo>
                    <a:pt x="475" y="2306"/>
                  </a:lnTo>
                  <a:lnTo>
                    <a:pt x="460" y="2295"/>
                  </a:lnTo>
                  <a:lnTo>
                    <a:pt x="440" y="2278"/>
                  </a:lnTo>
                  <a:lnTo>
                    <a:pt x="416" y="2258"/>
                  </a:lnTo>
                  <a:lnTo>
                    <a:pt x="391" y="2234"/>
                  </a:lnTo>
                  <a:lnTo>
                    <a:pt x="363" y="2205"/>
                  </a:lnTo>
                  <a:lnTo>
                    <a:pt x="334" y="2171"/>
                  </a:lnTo>
                  <a:lnTo>
                    <a:pt x="302" y="2133"/>
                  </a:lnTo>
                  <a:lnTo>
                    <a:pt x="271" y="2090"/>
                  </a:lnTo>
                  <a:lnTo>
                    <a:pt x="238" y="2044"/>
                  </a:lnTo>
                  <a:lnTo>
                    <a:pt x="207" y="1993"/>
                  </a:lnTo>
                  <a:lnTo>
                    <a:pt x="177" y="1938"/>
                  </a:lnTo>
                  <a:lnTo>
                    <a:pt x="147" y="1879"/>
                  </a:lnTo>
                  <a:lnTo>
                    <a:pt x="110" y="1792"/>
                  </a:lnTo>
                  <a:lnTo>
                    <a:pt x="79" y="1705"/>
                  </a:lnTo>
                  <a:lnTo>
                    <a:pt x="55" y="1617"/>
                  </a:lnTo>
                  <a:lnTo>
                    <a:pt x="36" y="1531"/>
                  </a:lnTo>
                  <a:lnTo>
                    <a:pt x="21" y="1448"/>
                  </a:lnTo>
                  <a:lnTo>
                    <a:pt x="11" y="1368"/>
                  </a:lnTo>
                  <a:lnTo>
                    <a:pt x="4" y="1291"/>
                  </a:lnTo>
                  <a:lnTo>
                    <a:pt x="2" y="1221"/>
                  </a:lnTo>
                  <a:lnTo>
                    <a:pt x="0" y="1157"/>
                  </a:lnTo>
                  <a:lnTo>
                    <a:pt x="2" y="1071"/>
                  </a:lnTo>
                  <a:lnTo>
                    <a:pt x="8" y="978"/>
                  </a:lnTo>
                  <a:lnTo>
                    <a:pt x="19" y="879"/>
                  </a:lnTo>
                  <a:lnTo>
                    <a:pt x="38" y="776"/>
                  </a:lnTo>
                  <a:lnTo>
                    <a:pt x="63" y="669"/>
                  </a:lnTo>
                  <a:lnTo>
                    <a:pt x="97" y="560"/>
                  </a:lnTo>
                  <a:lnTo>
                    <a:pt x="140" y="452"/>
                  </a:lnTo>
                  <a:lnTo>
                    <a:pt x="170" y="391"/>
                  </a:lnTo>
                  <a:lnTo>
                    <a:pt x="200" y="333"/>
                  </a:lnTo>
                  <a:lnTo>
                    <a:pt x="233" y="281"/>
                  </a:lnTo>
                  <a:lnTo>
                    <a:pt x="266" y="233"/>
                  </a:lnTo>
                  <a:lnTo>
                    <a:pt x="297" y="189"/>
                  </a:lnTo>
                  <a:lnTo>
                    <a:pt x="328" y="150"/>
                  </a:lnTo>
                  <a:lnTo>
                    <a:pt x="359" y="116"/>
                  </a:lnTo>
                  <a:lnTo>
                    <a:pt x="388" y="85"/>
                  </a:lnTo>
                  <a:lnTo>
                    <a:pt x="414" y="59"/>
                  </a:lnTo>
                  <a:lnTo>
                    <a:pt x="438" y="38"/>
                  </a:lnTo>
                  <a:lnTo>
                    <a:pt x="459" y="21"/>
                  </a:lnTo>
                  <a:lnTo>
                    <a:pt x="475" y="10"/>
                  </a:lnTo>
                  <a:lnTo>
                    <a:pt x="487" y="3"/>
                  </a:lnTo>
                  <a:lnTo>
                    <a:pt x="4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3393" y="2193"/>
              <a:ext cx="1012" cy="1629"/>
            </a:xfrm>
            <a:custGeom>
              <a:avLst/>
              <a:gdLst/>
              <a:ahLst/>
              <a:cxnLst>
                <a:cxn ang="0">
                  <a:pos x="509" y="6"/>
                </a:cxn>
                <a:cxn ang="0">
                  <a:pos x="518" y="25"/>
                </a:cxn>
                <a:cxn ang="0">
                  <a:pos x="373" y="947"/>
                </a:cxn>
                <a:cxn ang="0">
                  <a:pos x="535" y="783"/>
                </a:cxn>
                <a:cxn ang="0">
                  <a:pos x="678" y="648"/>
                </a:cxn>
                <a:cxn ang="0">
                  <a:pos x="785" y="591"/>
                </a:cxn>
                <a:cxn ang="0">
                  <a:pos x="861" y="580"/>
                </a:cxn>
                <a:cxn ang="0">
                  <a:pos x="966" y="618"/>
                </a:cxn>
                <a:cxn ang="0">
                  <a:pos x="1011" y="703"/>
                </a:cxn>
                <a:cxn ang="0">
                  <a:pos x="989" y="810"/>
                </a:cxn>
                <a:cxn ang="0">
                  <a:pos x="913" y="864"/>
                </a:cxn>
                <a:cxn ang="0">
                  <a:pos x="831" y="847"/>
                </a:cxn>
                <a:cxn ang="0">
                  <a:pos x="805" y="786"/>
                </a:cxn>
                <a:cxn ang="0">
                  <a:pos x="819" y="731"/>
                </a:cxn>
                <a:cxn ang="0">
                  <a:pos x="879" y="672"/>
                </a:cxn>
                <a:cxn ang="0">
                  <a:pos x="928" y="655"/>
                </a:cxn>
                <a:cxn ang="0">
                  <a:pos x="903" y="639"/>
                </a:cxn>
                <a:cxn ang="0">
                  <a:pos x="872" y="632"/>
                </a:cxn>
                <a:cxn ang="0">
                  <a:pos x="776" y="648"/>
                </a:cxn>
                <a:cxn ang="0">
                  <a:pos x="616" y="765"/>
                </a:cxn>
                <a:cxn ang="0">
                  <a:pos x="467" y="924"/>
                </a:cxn>
                <a:cxn ang="0">
                  <a:pos x="390" y="1030"/>
                </a:cxn>
                <a:cxn ang="0">
                  <a:pos x="548" y="1080"/>
                </a:cxn>
                <a:cxn ang="0">
                  <a:pos x="649" y="1168"/>
                </a:cxn>
                <a:cxn ang="0">
                  <a:pos x="673" y="1291"/>
                </a:cxn>
                <a:cxn ang="0">
                  <a:pos x="660" y="1370"/>
                </a:cxn>
                <a:cxn ang="0">
                  <a:pos x="650" y="1500"/>
                </a:cxn>
                <a:cxn ang="0">
                  <a:pos x="686" y="1569"/>
                </a:cxn>
                <a:cxn ang="0">
                  <a:pos x="771" y="1562"/>
                </a:cxn>
                <a:cxn ang="0">
                  <a:pos x="853" y="1463"/>
                </a:cxn>
                <a:cxn ang="0">
                  <a:pos x="917" y="1269"/>
                </a:cxn>
                <a:cxn ang="0">
                  <a:pos x="948" y="1249"/>
                </a:cxn>
                <a:cxn ang="0">
                  <a:pos x="972" y="1271"/>
                </a:cxn>
                <a:cxn ang="0">
                  <a:pos x="957" y="1336"/>
                </a:cxn>
                <a:cxn ang="0">
                  <a:pos x="909" y="1469"/>
                </a:cxn>
                <a:cxn ang="0">
                  <a:pos x="810" y="1599"/>
                </a:cxn>
                <a:cxn ang="0">
                  <a:pos x="678" y="1626"/>
                </a:cxn>
                <a:cxn ang="0">
                  <a:pos x="556" y="1552"/>
                </a:cxn>
                <a:cxn ang="0">
                  <a:pos x="509" y="1400"/>
                </a:cxn>
                <a:cxn ang="0">
                  <a:pos x="524" y="1304"/>
                </a:cxn>
                <a:cxn ang="0">
                  <a:pos x="524" y="1236"/>
                </a:cxn>
                <a:cxn ang="0">
                  <a:pos x="461" y="1139"/>
                </a:cxn>
                <a:cxn ang="0">
                  <a:pos x="358" y="1089"/>
                </a:cxn>
                <a:cxn ang="0">
                  <a:pos x="267" y="1073"/>
                </a:cxn>
                <a:cxn ang="0">
                  <a:pos x="245" y="1164"/>
                </a:cxn>
                <a:cxn ang="0">
                  <a:pos x="207" y="1319"/>
                </a:cxn>
                <a:cxn ang="0">
                  <a:pos x="160" y="1509"/>
                </a:cxn>
                <a:cxn ang="0">
                  <a:pos x="140" y="1582"/>
                </a:cxn>
                <a:cxn ang="0">
                  <a:pos x="62" y="1629"/>
                </a:cxn>
                <a:cxn ang="0">
                  <a:pos x="19" y="1612"/>
                </a:cxn>
                <a:cxn ang="0">
                  <a:pos x="0" y="1557"/>
                </a:cxn>
                <a:cxn ang="0">
                  <a:pos x="11" y="1513"/>
                </a:cxn>
                <a:cxn ang="0">
                  <a:pos x="339" y="120"/>
                </a:cxn>
                <a:cxn ang="0">
                  <a:pos x="306" y="100"/>
                </a:cxn>
                <a:cxn ang="0">
                  <a:pos x="194" y="93"/>
                </a:cxn>
                <a:cxn ang="0">
                  <a:pos x="177" y="54"/>
                </a:cxn>
                <a:cxn ang="0">
                  <a:pos x="201" y="25"/>
                </a:cxn>
                <a:cxn ang="0">
                  <a:pos x="302" y="15"/>
                </a:cxn>
                <a:cxn ang="0">
                  <a:pos x="439" y="3"/>
                </a:cxn>
              </a:cxnLst>
              <a:rect l="0" t="0" r="r" b="b"/>
              <a:pathLst>
                <a:path w="1012" h="1629">
                  <a:moveTo>
                    <a:pt x="467" y="0"/>
                  </a:moveTo>
                  <a:lnTo>
                    <a:pt x="487" y="0"/>
                  </a:lnTo>
                  <a:lnTo>
                    <a:pt x="501" y="1"/>
                  </a:lnTo>
                  <a:lnTo>
                    <a:pt x="509" y="6"/>
                  </a:lnTo>
                  <a:lnTo>
                    <a:pt x="514" y="11"/>
                  </a:lnTo>
                  <a:lnTo>
                    <a:pt x="517" y="17"/>
                  </a:lnTo>
                  <a:lnTo>
                    <a:pt x="518" y="22"/>
                  </a:lnTo>
                  <a:lnTo>
                    <a:pt x="518" y="25"/>
                  </a:lnTo>
                  <a:lnTo>
                    <a:pt x="520" y="22"/>
                  </a:lnTo>
                  <a:lnTo>
                    <a:pt x="288" y="998"/>
                  </a:lnTo>
                  <a:lnTo>
                    <a:pt x="331" y="977"/>
                  </a:lnTo>
                  <a:lnTo>
                    <a:pt x="373" y="947"/>
                  </a:lnTo>
                  <a:lnTo>
                    <a:pt x="416" y="912"/>
                  </a:lnTo>
                  <a:lnTo>
                    <a:pt x="457" y="871"/>
                  </a:lnTo>
                  <a:lnTo>
                    <a:pt x="497" y="827"/>
                  </a:lnTo>
                  <a:lnTo>
                    <a:pt x="535" y="783"/>
                  </a:lnTo>
                  <a:lnTo>
                    <a:pt x="574" y="741"/>
                  </a:lnTo>
                  <a:lnTo>
                    <a:pt x="611" y="704"/>
                  </a:lnTo>
                  <a:lnTo>
                    <a:pt x="645" y="673"/>
                  </a:lnTo>
                  <a:lnTo>
                    <a:pt x="678" y="648"/>
                  </a:lnTo>
                  <a:lnTo>
                    <a:pt x="708" y="628"/>
                  </a:lnTo>
                  <a:lnTo>
                    <a:pt x="735" y="612"/>
                  </a:lnTo>
                  <a:lnTo>
                    <a:pt x="761" y="600"/>
                  </a:lnTo>
                  <a:lnTo>
                    <a:pt x="785" y="591"/>
                  </a:lnTo>
                  <a:lnTo>
                    <a:pt x="807" y="586"/>
                  </a:lnTo>
                  <a:lnTo>
                    <a:pt x="827" y="583"/>
                  </a:lnTo>
                  <a:lnTo>
                    <a:pt x="845" y="580"/>
                  </a:lnTo>
                  <a:lnTo>
                    <a:pt x="861" y="580"/>
                  </a:lnTo>
                  <a:lnTo>
                    <a:pt x="894" y="583"/>
                  </a:lnTo>
                  <a:lnTo>
                    <a:pt x="921" y="590"/>
                  </a:lnTo>
                  <a:lnTo>
                    <a:pt x="946" y="603"/>
                  </a:lnTo>
                  <a:lnTo>
                    <a:pt x="966" y="618"/>
                  </a:lnTo>
                  <a:lnTo>
                    <a:pt x="982" y="636"/>
                  </a:lnTo>
                  <a:lnTo>
                    <a:pt x="996" y="658"/>
                  </a:lnTo>
                  <a:lnTo>
                    <a:pt x="1006" y="679"/>
                  </a:lnTo>
                  <a:lnTo>
                    <a:pt x="1011" y="703"/>
                  </a:lnTo>
                  <a:lnTo>
                    <a:pt x="1012" y="725"/>
                  </a:lnTo>
                  <a:lnTo>
                    <a:pt x="1010" y="758"/>
                  </a:lnTo>
                  <a:lnTo>
                    <a:pt x="1001" y="786"/>
                  </a:lnTo>
                  <a:lnTo>
                    <a:pt x="989" y="810"/>
                  </a:lnTo>
                  <a:lnTo>
                    <a:pt x="974" y="830"/>
                  </a:lnTo>
                  <a:lnTo>
                    <a:pt x="955" y="845"/>
                  </a:lnTo>
                  <a:lnTo>
                    <a:pt x="935" y="857"/>
                  </a:lnTo>
                  <a:lnTo>
                    <a:pt x="913" y="864"/>
                  </a:lnTo>
                  <a:lnTo>
                    <a:pt x="890" y="866"/>
                  </a:lnTo>
                  <a:lnTo>
                    <a:pt x="867" y="864"/>
                  </a:lnTo>
                  <a:lnTo>
                    <a:pt x="846" y="857"/>
                  </a:lnTo>
                  <a:lnTo>
                    <a:pt x="831" y="847"/>
                  </a:lnTo>
                  <a:lnTo>
                    <a:pt x="820" y="833"/>
                  </a:lnTo>
                  <a:lnTo>
                    <a:pt x="812" y="818"/>
                  </a:lnTo>
                  <a:lnTo>
                    <a:pt x="807" y="802"/>
                  </a:lnTo>
                  <a:lnTo>
                    <a:pt x="805" y="786"/>
                  </a:lnTo>
                  <a:lnTo>
                    <a:pt x="807" y="776"/>
                  </a:lnTo>
                  <a:lnTo>
                    <a:pt x="808" y="762"/>
                  </a:lnTo>
                  <a:lnTo>
                    <a:pt x="812" y="748"/>
                  </a:lnTo>
                  <a:lnTo>
                    <a:pt x="819" y="731"/>
                  </a:lnTo>
                  <a:lnTo>
                    <a:pt x="830" y="714"/>
                  </a:lnTo>
                  <a:lnTo>
                    <a:pt x="842" y="699"/>
                  </a:lnTo>
                  <a:lnTo>
                    <a:pt x="859" y="684"/>
                  </a:lnTo>
                  <a:lnTo>
                    <a:pt x="879" y="672"/>
                  </a:lnTo>
                  <a:lnTo>
                    <a:pt x="905" y="663"/>
                  </a:lnTo>
                  <a:lnTo>
                    <a:pt x="935" y="659"/>
                  </a:lnTo>
                  <a:lnTo>
                    <a:pt x="931" y="656"/>
                  </a:lnTo>
                  <a:lnTo>
                    <a:pt x="928" y="655"/>
                  </a:lnTo>
                  <a:lnTo>
                    <a:pt x="925" y="652"/>
                  </a:lnTo>
                  <a:lnTo>
                    <a:pt x="924" y="652"/>
                  </a:lnTo>
                  <a:lnTo>
                    <a:pt x="913" y="643"/>
                  </a:lnTo>
                  <a:lnTo>
                    <a:pt x="903" y="639"/>
                  </a:lnTo>
                  <a:lnTo>
                    <a:pt x="893" y="636"/>
                  </a:lnTo>
                  <a:lnTo>
                    <a:pt x="878" y="634"/>
                  </a:lnTo>
                  <a:lnTo>
                    <a:pt x="875" y="632"/>
                  </a:lnTo>
                  <a:lnTo>
                    <a:pt x="872" y="632"/>
                  </a:lnTo>
                  <a:lnTo>
                    <a:pt x="869" y="631"/>
                  </a:lnTo>
                  <a:lnTo>
                    <a:pt x="857" y="631"/>
                  </a:lnTo>
                  <a:lnTo>
                    <a:pt x="816" y="635"/>
                  </a:lnTo>
                  <a:lnTo>
                    <a:pt x="776" y="648"/>
                  </a:lnTo>
                  <a:lnTo>
                    <a:pt x="736" y="667"/>
                  </a:lnTo>
                  <a:lnTo>
                    <a:pt x="695" y="694"/>
                  </a:lnTo>
                  <a:lnTo>
                    <a:pt x="656" y="728"/>
                  </a:lnTo>
                  <a:lnTo>
                    <a:pt x="616" y="765"/>
                  </a:lnTo>
                  <a:lnTo>
                    <a:pt x="577" y="807"/>
                  </a:lnTo>
                  <a:lnTo>
                    <a:pt x="537" y="852"/>
                  </a:lnTo>
                  <a:lnTo>
                    <a:pt x="503" y="886"/>
                  </a:lnTo>
                  <a:lnTo>
                    <a:pt x="467" y="924"/>
                  </a:lnTo>
                  <a:lnTo>
                    <a:pt x="427" y="961"/>
                  </a:lnTo>
                  <a:lnTo>
                    <a:pt x="386" y="995"/>
                  </a:lnTo>
                  <a:lnTo>
                    <a:pt x="344" y="1023"/>
                  </a:lnTo>
                  <a:lnTo>
                    <a:pt x="390" y="1030"/>
                  </a:lnTo>
                  <a:lnTo>
                    <a:pt x="434" y="1040"/>
                  </a:lnTo>
                  <a:lnTo>
                    <a:pt x="475" y="1050"/>
                  </a:lnTo>
                  <a:lnTo>
                    <a:pt x="514" y="1064"/>
                  </a:lnTo>
                  <a:lnTo>
                    <a:pt x="548" y="1080"/>
                  </a:lnTo>
                  <a:lnTo>
                    <a:pt x="580" y="1098"/>
                  </a:lnTo>
                  <a:lnTo>
                    <a:pt x="607" y="1118"/>
                  </a:lnTo>
                  <a:lnTo>
                    <a:pt x="630" y="1142"/>
                  </a:lnTo>
                  <a:lnTo>
                    <a:pt x="649" y="1168"/>
                  </a:lnTo>
                  <a:lnTo>
                    <a:pt x="663" y="1198"/>
                  </a:lnTo>
                  <a:lnTo>
                    <a:pt x="671" y="1231"/>
                  </a:lnTo>
                  <a:lnTo>
                    <a:pt x="673" y="1267"/>
                  </a:lnTo>
                  <a:lnTo>
                    <a:pt x="673" y="1291"/>
                  </a:lnTo>
                  <a:lnTo>
                    <a:pt x="672" y="1304"/>
                  </a:lnTo>
                  <a:lnTo>
                    <a:pt x="669" y="1319"/>
                  </a:lnTo>
                  <a:lnTo>
                    <a:pt x="667" y="1341"/>
                  </a:lnTo>
                  <a:lnTo>
                    <a:pt x="660" y="1370"/>
                  </a:lnTo>
                  <a:lnTo>
                    <a:pt x="654" y="1403"/>
                  </a:lnTo>
                  <a:lnTo>
                    <a:pt x="650" y="1437"/>
                  </a:lnTo>
                  <a:lnTo>
                    <a:pt x="649" y="1468"/>
                  </a:lnTo>
                  <a:lnTo>
                    <a:pt x="650" y="1500"/>
                  </a:lnTo>
                  <a:lnTo>
                    <a:pt x="656" y="1526"/>
                  </a:lnTo>
                  <a:lnTo>
                    <a:pt x="663" y="1545"/>
                  </a:lnTo>
                  <a:lnTo>
                    <a:pt x="673" y="1559"/>
                  </a:lnTo>
                  <a:lnTo>
                    <a:pt x="686" y="1569"/>
                  </a:lnTo>
                  <a:lnTo>
                    <a:pt x="701" y="1575"/>
                  </a:lnTo>
                  <a:lnTo>
                    <a:pt x="718" y="1576"/>
                  </a:lnTo>
                  <a:lnTo>
                    <a:pt x="747" y="1574"/>
                  </a:lnTo>
                  <a:lnTo>
                    <a:pt x="771" y="1562"/>
                  </a:lnTo>
                  <a:lnTo>
                    <a:pt x="796" y="1547"/>
                  </a:lnTo>
                  <a:lnTo>
                    <a:pt x="816" y="1524"/>
                  </a:lnTo>
                  <a:lnTo>
                    <a:pt x="835" y="1496"/>
                  </a:lnTo>
                  <a:lnTo>
                    <a:pt x="853" y="1463"/>
                  </a:lnTo>
                  <a:lnTo>
                    <a:pt x="869" y="1425"/>
                  </a:lnTo>
                  <a:lnTo>
                    <a:pt x="884" y="1384"/>
                  </a:lnTo>
                  <a:lnTo>
                    <a:pt x="898" y="1338"/>
                  </a:lnTo>
                  <a:lnTo>
                    <a:pt x="917" y="1269"/>
                  </a:lnTo>
                  <a:lnTo>
                    <a:pt x="923" y="1256"/>
                  </a:lnTo>
                  <a:lnTo>
                    <a:pt x="931" y="1250"/>
                  </a:lnTo>
                  <a:lnTo>
                    <a:pt x="943" y="1249"/>
                  </a:lnTo>
                  <a:lnTo>
                    <a:pt x="948" y="1249"/>
                  </a:lnTo>
                  <a:lnTo>
                    <a:pt x="957" y="1250"/>
                  </a:lnTo>
                  <a:lnTo>
                    <a:pt x="963" y="1253"/>
                  </a:lnTo>
                  <a:lnTo>
                    <a:pt x="969" y="1260"/>
                  </a:lnTo>
                  <a:lnTo>
                    <a:pt x="972" y="1271"/>
                  </a:lnTo>
                  <a:lnTo>
                    <a:pt x="970" y="1277"/>
                  </a:lnTo>
                  <a:lnTo>
                    <a:pt x="967" y="1290"/>
                  </a:lnTo>
                  <a:lnTo>
                    <a:pt x="963" y="1311"/>
                  </a:lnTo>
                  <a:lnTo>
                    <a:pt x="957" y="1336"/>
                  </a:lnTo>
                  <a:lnTo>
                    <a:pt x="947" y="1366"/>
                  </a:lnTo>
                  <a:lnTo>
                    <a:pt x="937" y="1400"/>
                  </a:lnTo>
                  <a:lnTo>
                    <a:pt x="924" y="1434"/>
                  </a:lnTo>
                  <a:lnTo>
                    <a:pt x="909" y="1469"/>
                  </a:lnTo>
                  <a:lnTo>
                    <a:pt x="891" y="1504"/>
                  </a:lnTo>
                  <a:lnTo>
                    <a:pt x="865" y="1544"/>
                  </a:lnTo>
                  <a:lnTo>
                    <a:pt x="838" y="1575"/>
                  </a:lnTo>
                  <a:lnTo>
                    <a:pt x="810" y="1599"/>
                  </a:lnTo>
                  <a:lnTo>
                    <a:pt x="780" y="1616"/>
                  </a:lnTo>
                  <a:lnTo>
                    <a:pt x="748" y="1626"/>
                  </a:lnTo>
                  <a:lnTo>
                    <a:pt x="716" y="1629"/>
                  </a:lnTo>
                  <a:lnTo>
                    <a:pt x="678" y="1626"/>
                  </a:lnTo>
                  <a:lnTo>
                    <a:pt x="644" y="1616"/>
                  </a:lnTo>
                  <a:lnTo>
                    <a:pt x="611" y="1600"/>
                  </a:lnTo>
                  <a:lnTo>
                    <a:pt x="582" y="1579"/>
                  </a:lnTo>
                  <a:lnTo>
                    <a:pt x="556" y="1552"/>
                  </a:lnTo>
                  <a:lnTo>
                    <a:pt x="537" y="1521"/>
                  </a:lnTo>
                  <a:lnTo>
                    <a:pt x="521" y="1485"/>
                  </a:lnTo>
                  <a:lnTo>
                    <a:pt x="512" y="1444"/>
                  </a:lnTo>
                  <a:lnTo>
                    <a:pt x="509" y="1400"/>
                  </a:lnTo>
                  <a:lnTo>
                    <a:pt x="510" y="1373"/>
                  </a:lnTo>
                  <a:lnTo>
                    <a:pt x="514" y="1346"/>
                  </a:lnTo>
                  <a:lnTo>
                    <a:pt x="520" y="1319"/>
                  </a:lnTo>
                  <a:lnTo>
                    <a:pt x="524" y="1304"/>
                  </a:lnTo>
                  <a:lnTo>
                    <a:pt x="525" y="1291"/>
                  </a:lnTo>
                  <a:lnTo>
                    <a:pt x="527" y="1281"/>
                  </a:lnTo>
                  <a:lnTo>
                    <a:pt x="527" y="1269"/>
                  </a:lnTo>
                  <a:lnTo>
                    <a:pt x="524" y="1236"/>
                  </a:lnTo>
                  <a:lnTo>
                    <a:pt x="514" y="1207"/>
                  </a:lnTo>
                  <a:lnTo>
                    <a:pt x="501" y="1181"/>
                  </a:lnTo>
                  <a:lnTo>
                    <a:pt x="482" y="1159"/>
                  </a:lnTo>
                  <a:lnTo>
                    <a:pt x="461" y="1139"/>
                  </a:lnTo>
                  <a:lnTo>
                    <a:pt x="437" y="1123"/>
                  </a:lnTo>
                  <a:lnTo>
                    <a:pt x="411" y="1109"/>
                  </a:lnTo>
                  <a:lnTo>
                    <a:pt x="385" y="1099"/>
                  </a:lnTo>
                  <a:lnTo>
                    <a:pt x="358" y="1089"/>
                  </a:lnTo>
                  <a:lnTo>
                    <a:pt x="332" y="1084"/>
                  </a:lnTo>
                  <a:lnTo>
                    <a:pt x="307" y="1078"/>
                  </a:lnTo>
                  <a:lnTo>
                    <a:pt x="286" y="1075"/>
                  </a:lnTo>
                  <a:lnTo>
                    <a:pt x="267" y="1073"/>
                  </a:lnTo>
                  <a:lnTo>
                    <a:pt x="264" y="1087"/>
                  </a:lnTo>
                  <a:lnTo>
                    <a:pt x="258" y="1106"/>
                  </a:lnTo>
                  <a:lnTo>
                    <a:pt x="252" y="1133"/>
                  </a:lnTo>
                  <a:lnTo>
                    <a:pt x="245" y="1164"/>
                  </a:lnTo>
                  <a:lnTo>
                    <a:pt x="237" y="1200"/>
                  </a:lnTo>
                  <a:lnTo>
                    <a:pt x="227" y="1238"/>
                  </a:lnTo>
                  <a:lnTo>
                    <a:pt x="218" y="1279"/>
                  </a:lnTo>
                  <a:lnTo>
                    <a:pt x="207" y="1319"/>
                  </a:lnTo>
                  <a:lnTo>
                    <a:pt x="188" y="1401"/>
                  </a:lnTo>
                  <a:lnTo>
                    <a:pt x="178" y="1441"/>
                  </a:lnTo>
                  <a:lnTo>
                    <a:pt x="169" y="1476"/>
                  </a:lnTo>
                  <a:lnTo>
                    <a:pt x="160" y="1509"/>
                  </a:lnTo>
                  <a:lnTo>
                    <a:pt x="154" y="1537"/>
                  </a:lnTo>
                  <a:lnTo>
                    <a:pt x="147" y="1558"/>
                  </a:lnTo>
                  <a:lnTo>
                    <a:pt x="143" y="1574"/>
                  </a:lnTo>
                  <a:lnTo>
                    <a:pt x="140" y="1582"/>
                  </a:lnTo>
                  <a:lnTo>
                    <a:pt x="126" y="1599"/>
                  </a:lnTo>
                  <a:lnTo>
                    <a:pt x="107" y="1614"/>
                  </a:lnTo>
                  <a:lnTo>
                    <a:pt x="86" y="1624"/>
                  </a:lnTo>
                  <a:lnTo>
                    <a:pt x="62" y="1629"/>
                  </a:lnTo>
                  <a:lnTo>
                    <a:pt x="53" y="1627"/>
                  </a:lnTo>
                  <a:lnTo>
                    <a:pt x="42" y="1626"/>
                  </a:lnTo>
                  <a:lnTo>
                    <a:pt x="30" y="1620"/>
                  </a:lnTo>
                  <a:lnTo>
                    <a:pt x="19" y="1612"/>
                  </a:lnTo>
                  <a:lnTo>
                    <a:pt x="9" y="1600"/>
                  </a:lnTo>
                  <a:lnTo>
                    <a:pt x="3" y="1585"/>
                  </a:lnTo>
                  <a:lnTo>
                    <a:pt x="0" y="1564"/>
                  </a:lnTo>
                  <a:lnTo>
                    <a:pt x="0" y="1557"/>
                  </a:lnTo>
                  <a:lnTo>
                    <a:pt x="1" y="1550"/>
                  </a:lnTo>
                  <a:lnTo>
                    <a:pt x="3" y="1541"/>
                  </a:lnTo>
                  <a:lnTo>
                    <a:pt x="5" y="1530"/>
                  </a:lnTo>
                  <a:lnTo>
                    <a:pt x="11" y="1513"/>
                  </a:lnTo>
                  <a:lnTo>
                    <a:pt x="333" y="181"/>
                  </a:lnTo>
                  <a:lnTo>
                    <a:pt x="340" y="134"/>
                  </a:lnTo>
                  <a:lnTo>
                    <a:pt x="340" y="127"/>
                  </a:lnTo>
                  <a:lnTo>
                    <a:pt x="339" y="120"/>
                  </a:lnTo>
                  <a:lnTo>
                    <a:pt x="336" y="114"/>
                  </a:lnTo>
                  <a:lnTo>
                    <a:pt x="329" y="109"/>
                  </a:lnTo>
                  <a:lnTo>
                    <a:pt x="320" y="104"/>
                  </a:lnTo>
                  <a:lnTo>
                    <a:pt x="306" y="100"/>
                  </a:lnTo>
                  <a:lnTo>
                    <a:pt x="287" y="97"/>
                  </a:lnTo>
                  <a:lnTo>
                    <a:pt x="261" y="94"/>
                  </a:lnTo>
                  <a:lnTo>
                    <a:pt x="209" y="94"/>
                  </a:lnTo>
                  <a:lnTo>
                    <a:pt x="194" y="93"/>
                  </a:lnTo>
                  <a:lnTo>
                    <a:pt x="184" y="89"/>
                  </a:lnTo>
                  <a:lnTo>
                    <a:pt x="178" y="82"/>
                  </a:lnTo>
                  <a:lnTo>
                    <a:pt x="175" y="69"/>
                  </a:lnTo>
                  <a:lnTo>
                    <a:pt x="177" y="54"/>
                  </a:lnTo>
                  <a:lnTo>
                    <a:pt x="181" y="41"/>
                  </a:lnTo>
                  <a:lnTo>
                    <a:pt x="186" y="34"/>
                  </a:lnTo>
                  <a:lnTo>
                    <a:pt x="193" y="28"/>
                  </a:lnTo>
                  <a:lnTo>
                    <a:pt x="201" y="25"/>
                  </a:lnTo>
                  <a:lnTo>
                    <a:pt x="218" y="22"/>
                  </a:lnTo>
                  <a:lnTo>
                    <a:pt x="239" y="21"/>
                  </a:lnTo>
                  <a:lnTo>
                    <a:pt x="268" y="18"/>
                  </a:lnTo>
                  <a:lnTo>
                    <a:pt x="302" y="15"/>
                  </a:lnTo>
                  <a:lnTo>
                    <a:pt x="337" y="11"/>
                  </a:lnTo>
                  <a:lnTo>
                    <a:pt x="373" y="8"/>
                  </a:lnTo>
                  <a:lnTo>
                    <a:pt x="408" y="4"/>
                  </a:lnTo>
                  <a:lnTo>
                    <a:pt x="439" y="3"/>
                  </a:lnTo>
                  <a:lnTo>
                    <a:pt x="4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634" y="2063"/>
              <a:ext cx="518" cy="2315"/>
            </a:xfrm>
            <a:custGeom>
              <a:avLst/>
              <a:gdLst/>
              <a:ahLst/>
              <a:cxnLst>
                <a:cxn ang="0">
                  <a:pos x="31" y="3"/>
                </a:cxn>
                <a:cxn ang="0">
                  <a:pos x="58" y="21"/>
                </a:cxn>
                <a:cxn ang="0">
                  <a:pos x="102" y="58"/>
                </a:cxn>
                <a:cxn ang="0">
                  <a:pos x="155" y="112"/>
                </a:cxn>
                <a:cxn ang="0">
                  <a:pos x="216" y="184"/>
                </a:cxn>
                <a:cxn ang="0">
                  <a:pos x="280" y="272"/>
                </a:cxn>
                <a:cxn ang="0">
                  <a:pos x="342" y="377"/>
                </a:cxn>
                <a:cxn ang="0">
                  <a:pos x="412" y="535"/>
                </a:cxn>
                <a:cxn ang="0">
                  <a:pos x="472" y="731"/>
                </a:cxn>
                <a:cxn ang="0">
                  <a:pos x="505" y="917"/>
                </a:cxn>
                <a:cxn ang="0">
                  <a:pos x="517" y="1084"/>
                </a:cxn>
                <a:cxn ang="0">
                  <a:pos x="518" y="1157"/>
                </a:cxn>
                <a:cxn ang="0">
                  <a:pos x="513" y="1313"/>
                </a:cxn>
                <a:cxn ang="0">
                  <a:pos x="491" y="1486"/>
                </a:cxn>
                <a:cxn ang="0">
                  <a:pos x="448" y="1672"/>
                </a:cxn>
                <a:cxn ang="0">
                  <a:pos x="378" y="1863"/>
                </a:cxn>
                <a:cxn ang="0">
                  <a:pos x="318" y="1982"/>
                </a:cxn>
                <a:cxn ang="0">
                  <a:pos x="253" y="2082"/>
                </a:cxn>
                <a:cxn ang="0">
                  <a:pos x="190" y="2165"/>
                </a:cxn>
                <a:cxn ang="0">
                  <a:pos x="131" y="2230"/>
                </a:cxn>
                <a:cxn ang="0">
                  <a:pos x="80" y="2277"/>
                </a:cxn>
                <a:cxn ang="0">
                  <a:pos x="44" y="2305"/>
                </a:cxn>
                <a:cxn ang="0">
                  <a:pos x="24" y="2315"/>
                </a:cxn>
                <a:cxn ang="0">
                  <a:pos x="3" y="2303"/>
                </a:cxn>
                <a:cxn ang="0">
                  <a:pos x="0" y="2288"/>
                </a:cxn>
                <a:cxn ang="0">
                  <a:pos x="9" y="2272"/>
                </a:cxn>
                <a:cxn ang="0">
                  <a:pos x="31" y="2253"/>
                </a:cxn>
                <a:cxn ang="0">
                  <a:pos x="139" y="2121"/>
                </a:cxn>
                <a:cxn ang="0">
                  <a:pos x="223" y="1977"/>
                </a:cxn>
                <a:cxn ang="0">
                  <a:pos x="288" y="1825"/>
                </a:cxn>
                <a:cxn ang="0">
                  <a:pos x="336" y="1664"/>
                </a:cxn>
                <a:cxn ang="0">
                  <a:pos x="367" y="1497"/>
                </a:cxn>
                <a:cxn ang="0">
                  <a:pos x="384" y="1328"/>
                </a:cxn>
                <a:cxn ang="0">
                  <a:pos x="389" y="1157"/>
                </a:cxn>
                <a:cxn ang="0">
                  <a:pos x="378" y="925"/>
                </a:cxn>
                <a:cxn ang="0">
                  <a:pos x="348" y="713"/>
                </a:cxn>
                <a:cxn ang="0">
                  <a:pos x="298" y="521"/>
                </a:cxn>
                <a:cxn ang="0">
                  <a:pos x="230" y="350"/>
                </a:cxn>
                <a:cxn ang="0">
                  <a:pos x="144" y="202"/>
                </a:cxn>
                <a:cxn ang="0">
                  <a:pos x="42" y="76"/>
                </a:cxn>
                <a:cxn ang="0">
                  <a:pos x="15" y="49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12" y="3"/>
                </a:cxn>
              </a:cxnLst>
              <a:rect l="0" t="0" r="r" b="b"/>
              <a:pathLst>
                <a:path w="518" h="2315">
                  <a:moveTo>
                    <a:pt x="24" y="0"/>
                  </a:moveTo>
                  <a:lnTo>
                    <a:pt x="31" y="3"/>
                  </a:lnTo>
                  <a:lnTo>
                    <a:pt x="44" y="10"/>
                  </a:lnTo>
                  <a:lnTo>
                    <a:pt x="58" y="21"/>
                  </a:lnTo>
                  <a:lnTo>
                    <a:pt x="79" y="37"/>
                  </a:lnTo>
                  <a:lnTo>
                    <a:pt x="102" y="58"/>
                  </a:lnTo>
                  <a:lnTo>
                    <a:pt x="128" y="82"/>
                  </a:lnTo>
                  <a:lnTo>
                    <a:pt x="155" y="112"/>
                  </a:lnTo>
                  <a:lnTo>
                    <a:pt x="185" y="145"/>
                  </a:lnTo>
                  <a:lnTo>
                    <a:pt x="216" y="184"/>
                  </a:lnTo>
                  <a:lnTo>
                    <a:pt x="248" y="226"/>
                  </a:lnTo>
                  <a:lnTo>
                    <a:pt x="280" y="272"/>
                  </a:lnTo>
                  <a:lnTo>
                    <a:pt x="312" y="323"/>
                  </a:lnTo>
                  <a:lnTo>
                    <a:pt x="342" y="377"/>
                  </a:lnTo>
                  <a:lnTo>
                    <a:pt x="371" y="436"/>
                  </a:lnTo>
                  <a:lnTo>
                    <a:pt x="412" y="535"/>
                  </a:lnTo>
                  <a:lnTo>
                    <a:pt x="446" y="634"/>
                  </a:lnTo>
                  <a:lnTo>
                    <a:pt x="472" y="731"/>
                  </a:lnTo>
                  <a:lnTo>
                    <a:pt x="491" y="826"/>
                  </a:lnTo>
                  <a:lnTo>
                    <a:pt x="505" y="917"/>
                  </a:lnTo>
                  <a:lnTo>
                    <a:pt x="513" y="1004"/>
                  </a:lnTo>
                  <a:lnTo>
                    <a:pt x="517" y="1084"/>
                  </a:lnTo>
                  <a:lnTo>
                    <a:pt x="518" y="1156"/>
                  </a:lnTo>
                  <a:lnTo>
                    <a:pt x="518" y="1157"/>
                  </a:lnTo>
                  <a:lnTo>
                    <a:pt x="517" y="1232"/>
                  </a:lnTo>
                  <a:lnTo>
                    <a:pt x="513" y="1313"/>
                  </a:lnTo>
                  <a:lnTo>
                    <a:pt x="503" y="1397"/>
                  </a:lnTo>
                  <a:lnTo>
                    <a:pt x="491" y="1486"/>
                  </a:lnTo>
                  <a:lnTo>
                    <a:pt x="472" y="1578"/>
                  </a:lnTo>
                  <a:lnTo>
                    <a:pt x="448" y="1672"/>
                  </a:lnTo>
                  <a:lnTo>
                    <a:pt x="416" y="1767"/>
                  </a:lnTo>
                  <a:lnTo>
                    <a:pt x="378" y="1863"/>
                  </a:lnTo>
                  <a:lnTo>
                    <a:pt x="348" y="1924"/>
                  </a:lnTo>
                  <a:lnTo>
                    <a:pt x="318" y="1982"/>
                  </a:lnTo>
                  <a:lnTo>
                    <a:pt x="286" y="2034"/>
                  </a:lnTo>
                  <a:lnTo>
                    <a:pt x="253" y="2082"/>
                  </a:lnTo>
                  <a:lnTo>
                    <a:pt x="222" y="2126"/>
                  </a:lnTo>
                  <a:lnTo>
                    <a:pt x="190" y="2165"/>
                  </a:lnTo>
                  <a:lnTo>
                    <a:pt x="159" y="2199"/>
                  </a:lnTo>
                  <a:lnTo>
                    <a:pt x="131" y="2230"/>
                  </a:lnTo>
                  <a:lnTo>
                    <a:pt x="105" y="2255"/>
                  </a:lnTo>
                  <a:lnTo>
                    <a:pt x="80" y="2277"/>
                  </a:lnTo>
                  <a:lnTo>
                    <a:pt x="60" y="2293"/>
                  </a:lnTo>
                  <a:lnTo>
                    <a:pt x="44" y="2305"/>
                  </a:lnTo>
                  <a:lnTo>
                    <a:pt x="31" y="2312"/>
                  </a:lnTo>
                  <a:lnTo>
                    <a:pt x="24" y="2315"/>
                  </a:lnTo>
                  <a:lnTo>
                    <a:pt x="12" y="2312"/>
                  </a:lnTo>
                  <a:lnTo>
                    <a:pt x="3" y="2303"/>
                  </a:lnTo>
                  <a:lnTo>
                    <a:pt x="0" y="2292"/>
                  </a:lnTo>
                  <a:lnTo>
                    <a:pt x="0" y="2288"/>
                  </a:lnTo>
                  <a:lnTo>
                    <a:pt x="4" y="2279"/>
                  </a:lnTo>
                  <a:lnTo>
                    <a:pt x="9" y="2272"/>
                  </a:lnTo>
                  <a:lnTo>
                    <a:pt x="18" y="2264"/>
                  </a:lnTo>
                  <a:lnTo>
                    <a:pt x="31" y="2253"/>
                  </a:lnTo>
                  <a:lnTo>
                    <a:pt x="88" y="2189"/>
                  </a:lnTo>
                  <a:lnTo>
                    <a:pt x="139" y="2121"/>
                  </a:lnTo>
                  <a:lnTo>
                    <a:pt x="184" y="2051"/>
                  </a:lnTo>
                  <a:lnTo>
                    <a:pt x="223" y="1977"/>
                  </a:lnTo>
                  <a:lnTo>
                    <a:pt x="259" y="1903"/>
                  </a:lnTo>
                  <a:lnTo>
                    <a:pt x="288" y="1825"/>
                  </a:lnTo>
                  <a:lnTo>
                    <a:pt x="314" y="1744"/>
                  </a:lnTo>
                  <a:lnTo>
                    <a:pt x="336" y="1664"/>
                  </a:lnTo>
                  <a:lnTo>
                    <a:pt x="354" y="1581"/>
                  </a:lnTo>
                  <a:lnTo>
                    <a:pt x="367" y="1497"/>
                  </a:lnTo>
                  <a:lnTo>
                    <a:pt x="377" y="1413"/>
                  </a:lnTo>
                  <a:lnTo>
                    <a:pt x="384" y="1328"/>
                  </a:lnTo>
                  <a:lnTo>
                    <a:pt x="388" y="1242"/>
                  </a:lnTo>
                  <a:lnTo>
                    <a:pt x="389" y="1157"/>
                  </a:lnTo>
                  <a:lnTo>
                    <a:pt x="386" y="1039"/>
                  </a:lnTo>
                  <a:lnTo>
                    <a:pt x="378" y="925"/>
                  </a:lnTo>
                  <a:lnTo>
                    <a:pt x="366" y="816"/>
                  </a:lnTo>
                  <a:lnTo>
                    <a:pt x="348" y="713"/>
                  </a:lnTo>
                  <a:lnTo>
                    <a:pt x="325" y="614"/>
                  </a:lnTo>
                  <a:lnTo>
                    <a:pt x="298" y="521"/>
                  </a:lnTo>
                  <a:lnTo>
                    <a:pt x="267" y="433"/>
                  </a:lnTo>
                  <a:lnTo>
                    <a:pt x="230" y="350"/>
                  </a:lnTo>
                  <a:lnTo>
                    <a:pt x="189" y="274"/>
                  </a:lnTo>
                  <a:lnTo>
                    <a:pt x="144" y="202"/>
                  </a:lnTo>
                  <a:lnTo>
                    <a:pt x="95" y="137"/>
                  </a:lnTo>
                  <a:lnTo>
                    <a:pt x="42" y="76"/>
                  </a:lnTo>
                  <a:lnTo>
                    <a:pt x="27" y="61"/>
                  </a:lnTo>
                  <a:lnTo>
                    <a:pt x="15" y="49"/>
                  </a:lnTo>
                  <a:lnTo>
                    <a:pt x="8" y="41"/>
                  </a:lnTo>
                  <a:lnTo>
                    <a:pt x="3" y="35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3" y="13"/>
                  </a:lnTo>
                  <a:lnTo>
                    <a:pt x="12" y="3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32235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People claim that the </a:t>
            </a:r>
            <a:r>
              <a:rPr lang="en-US" sz="3200" dirty="0" err="1" smtClean="0">
                <a:solidFill>
                  <a:srgbClr val="C00000"/>
                </a:solidFill>
              </a:rPr>
              <a:t>homotopy</a:t>
            </a:r>
            <a:r>
              <a:rPr lang="en-US" sz="3200" dirty="0" smtClean="0">
                <a:solidFill>
                  <a:srgbClr val="C00000"/>
                </a:solidFill>
              </a:rPr>
              <a:t> class of the map P can distinguish between different ``topological phases’’ of electronic systems. 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 to KR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220004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D22AE"/>
                </a:solidFill>
              </a:rPr>
              <a:t>So, if  X has an action of  </a:t>
            </a:r>
            <a:r>
              <a:rPr lang="en-US" sz="3600" dirty="0" smtClean="0">
                <a:solidFill>
                  <a:srgbClr val="8D22AE"/>
                </a:solidFill>
                <a:latin typeface="Mathematica7" pitchFamily="2" charset="0"/>
                <a:ea typeface="Mathematica7" pitchFamily="2" charset="0"/>
              </a:rPr>
              <a:t>Z</a:t>
            </a:r>
            <a:r>
              <a:rPr lang="en-US" sz="3600" baseline="-25000" dirty="0" smtClean="0">
                <a:solidFill>
                  <a:srgbClr val="8D22AE"/>
                </a:solidFill>
              </a:rPr>
              <a:t>2</a:t>
            </a:r>
            <a:r>
              <a:rPr lang="en-US" sz="3600" dirty="0" smtClean="0">
                <a:solidFill>
                  <a:srgbClr val="8D22AE"/>
                </a:solidFill>
              </a:rPr>
              <a:t>,  we can define </a:t>
            </a:r>
            <a:endParaRPr lang="en-US" sz="2800" dirty="0">
              <a:solidFill>
                <a:srgbClr val="8D22AE"/>
              </a:solidFill>
            </a:endParaRPr>
          </a:p>
        </p:txBody>
      </p:sp>
      <p:grpSp>
        <p:nvGrpSpPr>
          <p:cNvPr id="20" name="Group 6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266230" y="4427530"/>
            <a:ext cx="3763690" cy="492476"/>
            <a:chOff x="1097" y="3527"/>
            <a:chExt cx="18678" cy="2444"/>
          </a:xfrm>
          <a:solidFill>
            <a:srgbClr val="0DA35F"/>
          </a:solidFill>
        </p:grpSpPr>
        <p:sp>
          <p:nvSpPr>
            <p:cNvPr id="21" name="Freeform 63"/>
            <p:cNvSpPr>
              <a:spLocks/>
            </p:cNvSpPr>
            <p:nvPr/>
          </p:nvSpPr>
          <p:spPr bwMode="auto">
            <a:xfrm>
              <a:off x="1097" y="3878"/>
              <a:ext cx="1449" cy="1537"/>
            </a:xfrm>
            <a:custGeom>
              <a:avLst/>
              <a:gdLst/>
              <a:ahLst/>
              <a:cxnLst>
                <a:cxn ang="0">
                  <a:pos x="1426" y="0"/>
                </a:cxn>
                <a:cxn ang="0">
                  <a:pos x="1449" y="54"/>
                </a:cxn>
                <a:cxn ang="0">
                  <a:pos x="1386" y="454"/>
                </a:cxn>
                <a:cxn ang="0">
                  <a:pos x="1380" y="490"/>
                </a:cxn>
                <a:cxn ang="0">
                  <a:pos x="1363" y="508"/>
                </a:cxn>
                <a:cxn ang="0">
                  <a:pos x="1340" y="502"/>
                </a:cxn>
                <a:cxn ang="0">
                  <a:pos x="1328" y="448"/>
                </a:cxn>
                <a:cxn ang="0">
                  <a:pos x="1340" y="375"/>
                </a:cxn>
                <a:cxn ang="0">
                  <a:pos x="1351" y="254"/>
                </a:cxn>
                <a:cxn ang="0">
                  <a:pos x="1317" y="133"/>
                </a:cxn>
                <a:cxn ang="0">
                  <a:pos x="1220" y="85"/>
                </a:cxn>
                <a:cxn ang="0">
                  <a:pos x="945" y="73"/>
                </a:cxn>
                <a:cxn ang="0">
                  <a:pos x="899" y="79"/>
                </a:cxn>
                <a:cxn ang="0">
                  <a:pos x="864" y="127"/>
                </a:cxn>
                <a:cxn ang="0">
                  <a:pos x="853" y="163"/>
                </a:cxn>
                <a:cxn ang="0">
                  <a:pos x="567" y="1379"/>
                </a:cxn>
                <a:cxn ang="0">
                  <a:pos x="561" y="1428"/>
                </a:cxn>
                <a:cxn ang="0">
                  <a:pos x="584" y="1446"/>
                </a:cxn>
                <a:cxn ang="0">
                  <a:pos x="641" y="1458"/>
                </a:cxn>
                <a:cxn ang="0">
                  <a:pos x="830" y="1464"/>
                </a:cxn>
                <a:cxn ang="0">
                  <a:pos x="853" y="1507"/>
                </a:cxn>
                <a:cxn ang="0">
                  <a:pos x="836" y="1531"/>
                </a:cxn>
                <a:cxn ang="0">
                  <a:pos x="807" y="1537"/>
                </a:cxn>
                <a:cxn ang="0">
                  <a:pos x="532" y="1531"/>
                </a:cxn>
                <a:cxn ang="0">
                  <a:pos x="349" y="1531"/>
                </a:cxn>
                <a:cxn ang="0">
                  <a:pos x="171" y="1537"/>
                </a:cxn>
                <a:cxn ang="0">
                  <a:pos x="63" y="1531"/>
                </a:cxn>
                <a:cxn ang="0">
                  <a:pos x="51" y="1519"/>
                </a:cxn>
                <a:cxn ang="0">
                  <a:pos x="57" y="1476"/>
                </a:cxn>
                <a:cxn ang="0">
                  <a:pos x="240" y="1464"/>
                </a:cxn>
                <a:cxn ang="0">
                  <a:pos x="349" y="1440"/>
                </a:cxn>
                <a:cxn ang="0">
                  <a:pos x="389" y="1392"/>
                </a:cxn>
                <a:cxn ang="0">
                  <a:pos x="687" y="151"/>
                </a:cxn>
                <a:cxn ang="0">
                  <a:pos x="693" y="127"/>
                </a:cxn>
                <a:cxn ang="0">
                  <a:pos x="698" y="91"/>
                </a:cxn>
                <a:cxn ang="0">
                  <a:pos x="675" y="73"/>
                </a:cxn>
                <a:cxn ang="0">
                  <a:pos x="429" y="79"/>
                </a:cxn>
                <a:cxn ang="0">
                  <a:pos x="263" y="115"/>
                </a:cxn>
                <a:cxn ang="0">
                  <a:pos x="154" y="230"/>
                </a:cxn>
                <a:cxn ang="0">
                  <a:pos x="63" y="460"/>
                </a:cxn>
                <a:cxn ang="0">
                  <a:pos x="45" y="502"/>
                </a:cxn>
                <a:cxn ang="0">
                  <a:pos x="17" y="508"/>
                </a:cxn>
                <a:cxn ang="0">
                  <a:pos x="0" y="490"/>
                </a:cxn>
                <a:cxn ang="0">
                  <a:pos x="5" y="460"/>
                </a:cxn>
                <a:cxn ang="0">
                  <a:pos x="11" y="442"/>
                </a:cxn>
                <a:cxn ang="0">
                  <a:pos x="148" y="12"/>
                </a:cxn>
              </a:cxnLst>
              <a:rect l="0" t="0" r="r" b="b"/>
              <a:pathLst>
                <a:path w="1449" h="1537">
                  <a:moveTo>
                    <a:pt x="171" y="0"/>
                  </a:moveTo>
                  <a:lnTo>
                    <a:pt x="1426" y="0"/>
                  </a:lnTo>
                  <a:lnTo>
                    <a:pt x="1449" y="12"/>
                  </a:lnTo>
                  <a:lnTo>
                    <a:pt x="1449" y="54"/>
                  </a:lnTo>
                  <a:lnTo>
                    <a:pt x="1443" y="60"/>
                  </a:lnTo>
                  <a:lnTo>
                    <a:pt x="1386" y="454"/>
                  </a:lnTo>
                  <a:lnTo>
                    <a:pt x="1380" y="472"/>
                  </a:lnTo>
                  <a:lnTo>
                    <a:pt x="1380" y="490"/>
                  </a:lnTo>
                  <a:lnTo>
                    <a:pt x="1374" y="502"/>
                  </a:lnTo>
                  <a:lnTo>
                    <a:pt x="1363" y="508"/>
                  </a:lnTo>
                  <a:lnTo>
                    <a:pt x="1351" y="508"/>
                  </a:lnTo>
                  <a:lnTo>
                    <a:pt x="1340" y="502"/>
                  </a:lnTo>
                  <a:lnTo>
                    <a:pt x="1328" y="490"/>
                  </a:lnTo>
                  <a:lnTo>
                    <a:pt x="1328" y="448"/>
                  </a:lnTo>
                  <a:lnTo>
                    <a:pt x="1334" y="436"/>
                  </a:lnTo>
                  <a:lnTo>
                    <a:pt x="1340" y="375"/>
                  </a:lnTo>
                  <a:lnTo>
                    <a:pt x="1346" y="302"/>
                  </a:lnTo>
                  <a:lnTo>
                    <a:pt x="1351" y="254"/>
                  </a:lnTo>
                  <a:lnTo>
                    <a:pt x="1346" y="181"/>
                  </a:lnTo>
                  <a:lnTo>
                    <a:pt x="1317" y="133"/>
                  </a:lnTo>
                  <a:lnTo>
                    <a:pt x="1277" y="97"/>
                  </a:lnTo>
                  <a:lnTo>
                    <a:pt x="1220" y="85"/>
                  </a:lnTo>
                  <a:lnTo>
                    <a:pt x="1139" y="73"/>
                  </a:lnTo>
                  <a:lnTo>
                    <a:pt x="945" y="73"/>
                  </a:lnTo>
                  <a:lnTo>
                    <a:pt x="910" y="79"/>
                  </a:lnTo>
                  <a:lnTo>
                    <a:pt x="899" y="79"/>
                  </a:lnTo>
                  <a:lnTo>
                    <a:pt x="876" y="91"/>
                  </a:lnTo>
                  <a:lnTo>
                    <a:pt x="864" y="127"/>
                  </a:lnTo>
                  <a:lnTo>
                    <a:pt x="859" y="157"/>
                  </a:lnTo>
                  <a:lnTo>
                    <a:pt x="853" y="163"/>
                  </a:lnTo>
                  <a:lnTo>
                    <a:pt x="567" y="1361"/>
                  </a:lnTo>
                  <a:lnTo>
                    <a:pt x="567" y="1379"/>
                  </a:lnTo>
                  <a:lnTo>
                    <a:pt x="561" y="1392"/>
                  </a:lnTo>
                  <a:lnTo>
                    <a:pt x="561" y="1428"/>
                  </a:lnTo>
                  <a:lnTo>
                    <a:pt x="572" y="1440"/>
                  </a:lnTo>
                  <a:lnTo>
                    <a:pt x="584" y="1446"/>
                  </a:lnTo>
                  <a:lnTo>
                    <a:pt x="607" y="1452"/>
                  </a:lnTo>
                  <a:lnTo>
                    <a:pt x="641" y="1458"/>
                  </a:lnTo>
                  <a:lnTo>
                    <a:pt x="693" y="1464"/>
                  </a:lnTo>
                  <a:lnTo>
                    <a:pt x="830" y="1464"/>
                  </a:lnTo>
                  <a:lnTo>
                    <a:pt x="853" y="1476"/>
                  </a:lnTo>
                  <a:lnTo>
                    <a:pt x="853" y="1507"/>
                  </a:lnTo>
                  <a:lnTo>
                    <a:pt x="842" y="1531"/>
                  </a:lnTo>
                  <a:lnTo>
                    <a:pt x="836" y="1531"/>
                  </a:lnTo>
                  <a:lnTo>
                    <a:pt x="824" y="1537"/>
                  </a:lnTo>
                  <a:lnTo>
                    <a:pt x="807" y="1537"/>
                  </a:lnTo>
                  <a:lnTo>
                    <a:pt x="618" y="1531"/>
                  </a:lnTo>
                  <a:lnTo>
                    <a:pt x="532" y="1531"/>
                  </a:lnTo>
                  <a:lnTo>
                    <a:pt x="441" y="1525"/>
                  </a:lnTo>
                  <a:lnTo>
                    <a:pt x="349" y="1531"/>
                  </a:lnTo>
                  <a:lnTo>
                    <a:pt x="257" y="1531"/>
                  </a:lnTo>
                  <a:lnTo>
                    <a:pt x="171" y="1537"/>
                  </a:lnTo>
                  <a:lnTo>
                    <a:pt x="74" y="1537"/>
                  </a:lnTo>
                  <a:lnTo>
                    <a:pt x="63" y="1531"/>
                  </a:lnTo>
                  <a:lnTo>
                    <a:pt x="57" y="1531"/>
                  </a:lnTo>
                  <a:lnTo>
                    <a:pt x="51" y="1519"/>
                  </a:lnTo>
                  <a:lnTo>
                    <a:pt x="51" y="1507"/>
                  </a:lnTo>
                  <a:lnTo>
                    <a:pt x="57" y="1476"/>
                  </a:lnTo>
                  <a:lnTo>
                    <a:pt x="85" y="1464"/>
                  </a:lnTo>
                  <a:lnTo>
                    <a:pt x="240" y="1464"/>
                  </a:lnTo>
                  <a:lnTo>
                    <a:pt x="309" y="1452"/>
                  </a:lnTo>
                  <a:lnTo>
                    <a:pt x="349" y="1440"/>
                  </a:lnTo>
                  <a:lnTo>
                    <a:pt x="378" y="1422"/>
                  </a:lnTo>
                  <a:lnTo>
                    <a:pt x="389" y="1392"/>
                  </a:lnTo>
                  <a:lnTo>
                    <a:pt x="401" y="1355"/>
                  </a:lnTo>
                  <a:lnTo>
                    <a:pt x="687" y="151"/>
                  </a:lnTo>
                  <a:lnTo>
                    <a:pt x="693" y="139"/>
                  </a:lnTo>
                  <a:lnTo>
                    <a:pt x="693" y="127"/>
                  </a:lnTo>
                  <a:lnTo>
                    <a:pt x="698" y="115"/>
                  </a:lnTo>
                  <a:lnTo>
                    <a:pt x="698" y="91"/>
                  </a:lnTo>
                  <a:lnTo>
                    <a:pt x="687" y="79"/>
                  </a:lnTo>
                  <a:lnTo>
                    <a:pt x="675" y="73"/>
                  </a:lnTo>
                  <a:lnTo>
                    <a:pt x="549" y="73"/>
                  </a:lnTo>
                  <a:lnTo>
                    <a:pt x="429" y="79"/>
                  </a:lnTo>
                  <a:lnTo>
                    <a:pt x="337" y="91"/>
                  </a:lnTo>
                  <a:lnTo>
                    <a:pt x="263" y="115"/>
                  </a:lnTo>
                  <a:lnTo>
                    <a:pt x="206" y="163"/>
                  </a:lnTo>
                  <a:lnTo>
                    <a:pt x="154" y="230"/>
                  </a:lnTo>
                  <a:lnTo>
                    <a:pt x="108" y="333"/>
                  </a:lnTo>
                  <a:lnTo>
                    <a:pt x="63" y="460"/>
                  </a:lnTo>
                  <a:lnTo>
                    <a:pt x="57" y="478"/>
                  </a:lnTo>
                  <a:lnTo>
                    <a:pt x="45" y="502"/>
                  </a:lnTo>
                  <a:lnTo>
                    <a:pt x="40" y="508"/>
                  </a:lnTo>
                  <a:lnTo>
                    <a:pt x="17" y="508"/>
                  </a:lnTo>
                  <a:lnTo>
                    <a:pt x="5" y="502"/>
                  </a:lnTo>
                  <a:lnTo>
                    <a:pt x="0" y="490"/>
                  </a:lnTo>
                  <a:lnTo>
                    <a:pt x="0" y="478"/>
                  </a:lnTo>
                  <a:lnTo>
                    <a:pt x="5" y="460"/>
                  </a:lnTo>
                  <a:lnTo>
                    <a:pt x="5" y="448"/>
                  </a:lnTo>
                  <a:lnTo>
                    <a:pt x="11" y="442"/>
                  </a:lnTo>
                  <a:lnTo>
                    <a:pt x="143" y="24"/>
                  </a:lnTo>
                  <a:lnTo>
                    <a:pt x="148" y="12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4"/>
            <p:cNvSpPr>
              <a:spLocks noEditPoints="1"/>
            </p:cNvSpPr>
            <p:nvPr/>
          </p:nvSpPr>
          <p:spPr bwMode="auto">
            <a:xfrm>
              <a:off x="2700" y="3872"/>
              <a:ext cx="1524" cy="1549"/>
            </a:xfrm>
            <a:custGeom>
              <a:avLst/>
              <a:gdLst/>
              <a:ahLst/>
              <a:cxnLst>
                <a:cxn ang="0">
                  <a:pos x="779" y="66"/>
                </a:cxn>
                <a:cxn ang="0">
                  <a:pos x="733" y="103"/>
                </a:cxn>
                <a:cxn ang="0">
                  <a:pos x="722" y="151"/>
                </a:cxn>
                <a:cxn ang="0">
                  <a:pos x="877" y="762"/>
                </a:cxn>
                <a:cxn ang="0">
                  <a:pos x="1031" y="738"/>
                </a:cxn>
                <a:cxn ang="0">
                  <a:pos x="1203" y="641"/>
                </a:cxn>
                <a:cxn ang="0">
                  <a:pos x="1283" y="502"/>
                </a:cxn>
                <a:cxn ang="0">
                  <a:pos x="1323" y="339"/>
                </a:cxn>
                <a:cxn ang="0">
                  <a:pos x="1318" y="212"/>
                </a:cxn>
                <a:cxn ang="0">
                  <a:pos x="1249" y="115"/>
                </a:cxn>
                <a:cxn ang="0">
                  <a:pos x="1123" y="66"/>
                </a:cxn>
                <a:cxn ang="0">
                  <a:pos x="831" y="60"/>
                </a:cxn>
                <a:cxn ang="0">
                  <a:pos x="1106" y="0"/>
                </a:cxn>
                <a:cxn ang="0">
                  <a:pos x="1306" y="36"/>
                </a:cxn>
                <a:cxn ang="0">
                  <a:pos x="1444" y="133"/>
                </a:cxn>
                <a:cxn ang="0">
                  <a:pos x="1512" y="266"/>
                </a:cxn>
                <a:cxn ang="0">
                  <a:pos x="1507" y="442"/>
                </a:cxn>
                <a:cxn ang="0">
                  <a:pos x="1381" y="635"/>
                </a:cxn>
                <a:cxn ang="0">
                  <a:pos x="1175" y="768"/>
                </a:cxn>
                <a:cxn ang="0">
                  <a:pos x="922" y="823"/>
                </a:cxn>
                <a:cxn ang="0">
                  <a:pos x="562" y="841"/>
                </a:cxn>
                <a:cxn ang="0">
                  <a:pos x="424" y="1422"/>
                </a:cxn>
                <a:cxn ang="0">
                  <a:pos x="436" y="1458"/>
                </a:cxn>
                <a:cxn ang="0">
                  <a:pos x="504" y="1476"/>
                </a:cxn>
                <a:cxn ang="0">
                  <a:pos x="625" y="1488"/>
                </a:cxn>
                <a:cxn ang="0">
                  <a:pos x="619" y="1531"/>
                </a:cxn>
                <a:cxn ang="0">
                  <a:pos x="602" y="1543"/>
                </a:cxn>
                <a:cxn ang="0">
                  <a:pos x="579" y="1549"/>
                </a:cxn>
                <a:cxn ang="0">
                  <a:pos x="247" y="1537"/>
                </a:cxn>
                <a:cxn ang="0">
                  <a:pos x="23" y="1543"/>
                </a:cxn>
                <a:cxn ang="0">
                  <a:pos x="6" y="1537"/>
                </a:cxn>
                <a:cxn ang="0">
                  <a:pos x="0" y="1494"/>
                </a:cxn>
                <a:cxn ang="0">
                  <a:pos x="12" y="1476"/>
                </a:cxn>
                <a:cxn ang="0">
                  <a:pos x="35" y="1470"/>
                </a:cxn>
                <a:cxn ang="0">
                  <a:pos x="201" y="1458"/>
                </a:cxn>
                <a:cxn ang="0">
                  <a:pos x="247" y="1410"/>
                </a:cxn>
                <a:cxn ang="0">
                  <a:pos x="544" y="121"/>
                </a:cxn>
                <a:cxn ang="0">
                  <a:pos x="550" y="97"/>
                </a:cxn>
                <a:cxn ang="0">
                  <a:pos x="527" y="79"/>
                </a:cxn>
                <a:cxn ang="0">
                  <a:pos x="459" y="66"/>
                </a:cxn>
                <a:cxn ang="0">
                  <a:pos x="350" y="54"/>
                </a:cxn>
                <a:cxn ang="0">
                  <a:pos x="355" y="12"/>
                </a:cxn>
              </a:cxnLst>
              <a:rect l="0" t="0" r="r" b="b"/>
              <a:pathLst>
                <a:path w="1524" h="1549">
                  <a:moveTo>
                    <a:pt x="831" y="60"/>
                  </a:moveTo>
                  <a:lnTo>
                    <a:pt x="779" y="66"/>
                  </a:lnTo>
                  <a:lnTo>
                    <a:pt x="745" y="79"/>
                  </a:lnTo>
                  <a:lnTo>
                    <a:pt x="733" y="103"/>
                  </a:lnTo>
                  <a:lnTo>
                    <a:pt x="716" y="151"/>
                  </a:lnTo>
                  <a:lnTo>
                    <a:pt x="722" y="151"/>
                  </a:lnTo>
                  <a:lnTo>
                    <a:pt x="573" y="762"/>
                  </a:lnTo>
                  <a:lnTo>
                    <a:pt x="877" y="762"/>
                  </a:lnTo>
                  <a:lnTo>
                    <a:pt x="951" y="756"/>
                  </a:lnTo>
                  <a:lnTo>
                    <a:pt x="1031" y="738"/>
                  </a:lnTo>
                  <a:lnTo>
                    <a:pt x="1117" y="702"/>
                  </a:lnTo>
                  <a:lnTo>
                    <a:pt x="1203" y="641"/>
                  </a:lnTo>
                  <a:lnTo>
                    <a:pt x="1249" y="581"/>
                  </a:lnTo>
                  <a:lnTo>
                    <a:pt x="1283" y="502"/>
                  </a:lnTo>
                  <a:lnTo>
                    <a:pt x="1306" y="417"/>
                  </a:lnTo>
                  <a:lnTo>
                    <a:pt x="1323" y="339"/>
                  </a:lnTo>
                  <a:lnTo>
                    <a:pt x="1329" y="278"/>
                  </a:lnTo>
                  <a:lnTo>
                    <a:pt x="1318" y="212"/>
                  </a:lnTo>
                  <a:lnTo>
                    <a:pt x="1295" y="157"/>
                  </a:lnTo>
                  <a:lnTo>
                    <a:pt x="1249" y="115"/>
                  </a:lnTo>
                  <a:lnTo>
                    <a:pt x="1192" y="85"/>
                  </a:lnTo>
                  <a:lnTo>
                    <a:pt x="1123" y="66"/>
                  </a:lnTo>
                  <a:lnTo>
                    <a:pt x="1037" y="60"/>
                  </a:lnTo>
                  <a:lnTo>
                    <a:pt x="831" y="60"/>
                  </a:lnTo>
                  <a:close/>
                  <a:moveTo>
                    <a:pt x="378" y="0"/>
                  </a:moveTo>
                  <a:lnTo>
                    <a:pt x="1106" y="0"/>
                  </a:lnTo>
                  <a:lnTo>
                    <a:pt x="1215" y="12"/>
                  </a:lnTo>
                  <a:lnTo>
                    <a:pt x="1306" y="36"/>
                  </a:lnTo>
                  <a:lnTo>
                    <a:pt x="1386" y="79"/>
                  </a:lnTo>
                  <a:lnTo>
                    <a:pt x="1444" y="133"/>
                  </a:lnTo>
                  <a:lnTo>
                    <a:pt x="1490" y="194"/>
                  </a:lnTo>
                  <a:lnTo>
                    <a:pt x="1512" y="266"/>
                  </a:lnTo>
                  <a:lnTo>
                    <a:pt x="1524" y="339"/>
                  </a:lnTo>
                  <a:lnTo>
                    <a:pt x="1507" y="442"/>
                  </a:lnTo>
                  <a:lnTo>
                    <a:pt x="1455" y="544"/>
                  </a:lnTo>
                  <a:lnTo>
                    <a:pt x="1381" y="635"/>
                  </a:lnTo>
                  <a:lnTo>
                    <a:pt x="1289" y="708"/>
                  </a:lnTo>
                  <a:lnTo>
                    <a:pt x="1175" y="768"/>
                  </a:lnTo>
                  <a:lnTo>
                    <a:pt x="1054" y="811"/>
                  </a:lnTo>
                  <a:lnTo>
                    <a:pt x="922" y="823"/>
                  </a:lnTo>
                  <a:lnTo>
                    <a:pt x="562" y="823"/>
                  </a:lnTo>
                  <a:lnTo>
                    <a:pt x="562" y="841"/>
                  </a:lnTo>
                  <a:lnTo>
                    <a:pt x="430" y="1404"/>
                  </a:lnTo>
                  <a:lnTo>
                    <a:pt x="424" y="1422"/>
                  </a:lnTo>
                  <a:lnTo>
                    <a:pt x="424" y="1440"/>
                  </a:lnTo>
                  <a:lnTo>
                    <a:pt x="436" y="1458"/>
                  </a:lnTo>
                  <a:lnTo>
                    <a:pt x="464" y="1470"/>
                  </a:lnTo>
                  <a:lnTo>
                    <a:pt x="504" y="1476"/>
                  </a:lnTo>
                  <a:lnTo>
                    <a:pt x="602" y="1476"/>
                  </a:lnTo>
                  <a:lnTo>
                    <a:pt x="625" y="1488"/>
                  </a:lnTo>
                  <a:lnTo>
                    <a:pt x="625" y="1519"/>
                  </a:lnTo>
                  <a:lnTo>
                    <a:pt x="619" y="1531"/>
                  </a:lnTo>
                  <a:lnTo>
                    <a:pt x="607" y="1543"/>
                  </a:lnTo>
                  <a:lnTo>
                    <a:pt x="602" y="1543"/>
                  </a:lnTo>
                  <a:lnTo>
                    <a:pt x="590" y="1549"/>
                  </a:lnTo>
                  <a:lnTo>
                    <a:pt x="579" y="1549"/>
                  </a:lnTo>
                  <a:lnTo>
                    <a:pt x="304" y="1537"/>
                  </a:lnTo>
                  <a:lnTo>
                    <a:pt x="247" y="1537"/>
                  </a:lnTo>
                  <a:lnTo>
                    <a:pt x="172" y="1543"/>
                  </a:lnTo>
                  <a:lnTo>
                    <a:pt x="23" y="1543"/>
                  </a:lnTo>
                  <a:lnTo>
                    <a:pt x="18" y="1537"/>
                  </a:lnTo>
                  <a:lnTo>
                    <a:pt x="6" y="1537"/>
                  </a:lnTo>
                  <a:lnTo>
                    <a:pt x="0" y="1525"/>
                  </a:lnTo>
                  <a:lnTo>
                    <a:pt x="0" y="1494"/>
                  </a:lnTo>
                  <a:lnTo>
                    <a:pt x="6" y="1488"/>
                  </a:lnTo>
                  <a:lnTo>
                    <a:pt x="12" y="1476"/>
                  </a:lnTo>
                  <a:lnTo>
                    <a:pt x="23" y="1476"/>
                  </a:lnTo>
                  <a:lnTo>
                    <a:pt x="35" y="1470"/>
                  </a:lnTo>
                  <a:lnTo>
                    <a:pt x="149" y="1470"/>
                  </a:lnTo>
                  <a:lnTo>
                    <a:pt x="201" y="1458"/>
                  </a:lnTo>
                  <a:lnTo>
                    <a:pt x="229" y="1440"/>
                  </a:lnTo>
                  <a:lnTo>
                    <a:pt x="247" y="1410"/>
                  </a:lnTo>
                  <a:lnTo>
                    <a:pt x="544" y="151"/>
                  </a:lnTo>
                  <a:lnTo>
                    <a:pt x="544" y="121"/>
                  </a:lnTo>
                  <a:lnTo>
                    <a:pt x="550" y="115"/>
                  </a:lnTo>
                  <a:lnTo>
                    <a:pt x="550" y="97"/>
                  </a:lnTo>
                  <a:lnTo>
                    <a:pt x="539" y="85"/>
                  </a:lnTo>
                  <a:lnTo>
                    <a:pt x="527" y="79"/>
                  </a:lnTo>
                  <a:lnTo>
                    <a:pt x="504" y="72"/>
                  </a:lnTo>
                  <a:lnTo>
                    <a:pt x="459" y="66"/>
                  </a:lnTo>
                  <a:lnTo>
                    <a:pt x="373" y="66"/>
                  </a:lnTo>
                  <a:lnTo>
                    <a:pt x="350" y="54"/>
                  </a:lnTo>
                  <a:lnTo>
                    <a:pt x="350" y="24"/>
                  </a:lnTo>
                  <a:lnTo>
                    <a:pt x="355" y="12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5"/>
            <p:cNvSpPr>
              <a:spLocks/>
            </p:cNvSpPr>
            <p:nvPr/>
          </p:nvSpPr>
          <p:spPr bwMode="auto">
            <a:xfrm>
              <a:off x="4505" y="3715"/>
              <a:ext cx="498" cy="2256"/>
            </a:xfrm>
            <a:custGeom>
              <a:avLst/>
              <a:gdLst/>
              <a:ahLst/>
              <a:cxnLst>
                <a:cxn ang="0">
                  <a:pos x="469" y="0"/>
                </a:cxn>
                <a:cxn ang="0">
                  <a:pos x="475" y="0"/>
                </a:cxn>
                <a:cxn ang="0">
                  <a:pos x="486" y="6"/>
                </a:cxn>
                <a:cxn ang="0">
                  <a:pos x="492" y="12"/>
                </a:cxn>
                <a:cxn ang="0">
                  <a:pos x="492" y="30"/>
                </a:cxn>
                <a:cxn ang="0">
                  <a:pos x="464" y="60"/>
                </a:cxn>
                <a:cxn ang="0">
                  <a:pos x="360" y="187"/>
                </a:cxn>
                <a:cxn ang="0">
                  <a:pos x="280" y="326"/>
                </a:cxn>
                <a:cxn ang="0">
                  <a:pos x="217" y="478"/>
                </a:cxn>
                <a:cxn ang="0">
                  <a:pos x="171" y="629"/>
                </a:cxn>
                <a:cxn ang="0">
                  <a:pos x="143" y="792"/>
                </a:cxn>
                <a:cxn ang="0">
                  <a:pos x="126" y="956"/>
                </a:cxn>
                <a:cxn ang="0">
                  <a:pos x="120" y="1125"/>
                </a:cxn>
                <a:cxn ang="0">
                  <a:pos x="126" y="1276"/>
                </a:cxn>
                <a:cxn ang="0">
                  <a:pos x="137" y="1434"/>
                </a:cxn>
                <a:cxn ang="0">
                  <a:pos x="166" y="1597"/>
                </a:cxn>
                <a:cxn ang="0">
                  <a:pos x="211" y="1754"/>
                </a:cxn>
                <a:cxn ang="0">
                  <a:pos x="275" y="1912"/>
                </a:cxn>
                <a:cxn ang="0">
                  <a:pos x="355" y="2051"/>
                </a:cxn>
                <a:cxn ang="0">
                  <a:pos x="458" y="2184"/>
                </a:cxn>
                <a:cxn ang="0">
                  <a:pos x="475" y="2202"/>
                </a:cxn>
                <a:cxn ang="0">
                  <a:pos x="481" y="2214"/>
                </a:cxn>
                <a:cxn ang="0">
                  <a:pos x="492" y="2226"/>
                </a:cxn>
                <a:cxn ang="0">
                  <a:pos x="492" y="2232"/>
                </a:cxn>
                <a:cxn ang="0">
                  <a:pos x="498" y="2232"/>
                </a:cxn>
                <a:cxn ang="0">
                  <a:pos x="498" y="2244"/>
                </a:cxn>
                <a:cxn ang="0">
                  <a:pos x="492" y="2250"/>
                </a:cxn>
                <a:cxn ang="0">
                  <a:pos x="481" y="2256"/>
                </a:cxn>
                <a:cxn ang="0">
                  <a:pos x="475" y="2256"/>
                </a:cxn>
                <a:cxn ang="0">
                  <a:pos x="458" y="2250"/>
                </a:cxn>
                <a:cxn ang="0">
                  <a:pos x="423" y="2220"/>
                </a:cxn>
                <a:cxn ang="0">
                  <a:pos x="372" y="2178"/>
                </a:cxn>
                <a:cxn ang="0">
                  <a:pos x="320" y="2117"/>
                </a:cxn>
                <a:cxn ang="0">
                  <a:pos x="257" y="2039"/>
                </a:cxn>
                <a:cxn ang="0">
                  <a:pos x="200" y="1942"/>
                </a:cxn>
                <a:cxn ang="0">
                  <a:pos x="143" y="1833"/>
                </a:cxn>
                <a:cxn ang="0">
                  <a:pos x="68" y="1639"/>
                </a:cxn>
                <a:cxn ang="0">
                  <a:pos x="28" y="1452"/>
                </a:cxn>
                <a:cxn ang="0">
                  <a:pos x="5" y="1276"/>
                </a:cxn>
                <a:cxn ang="0">
                  <a:pos x="0" y="1131"/>
                </a:cxn>
                <a:cxn ang="0">
                  <a:pos x="5" y="980"/>
                </a:cxn>
                <a:cxn ang="0">
                  <a:pos x="22" y="810"/>
                </a:cxn>
                <a:cxn ang="0">
                  <a:pos x="63" y="629"/>
                </a:cxn>
                <a:cxn ang="0">
                  <a:pos x="131" y="441"/>
                </a:cxn>
                <a:cxn ang="0">
                  <a:pos x="189" y="326"/>
                </a:cxn>
                <a:cxn ang="0">
                  <a:pos x="252" y="229"/>
                </a:cxn>
                <a:cxn ang="0">
                  <a:pos x="315" y="145"/>
                </a:cxn>
                <a:cxn ang="0">
                  <a:pos x="366" y="84"/>
                </a:cxn>
                <a:cxn ang="0">
                  <a:pos x="418" y="36"/>
                </a:cxn>
                <a:cxn ang="0">
                  <a:pos x="469" y="0"/>
                </a:cxn>
              </a:cxnLst>
              <a:rect l="0" t="0" r="r" b="b"/>
              <a:pathLst>
                <a:path w="498" h="2256">
                  <a:moveTo>
                    <a:pt x="469" y="0"/>
                  </a:moveTo>
                  <a:lnTo>
                    <a:pt x="475" y="0"/>
                  </a:lnTo>
                  <a:lnTo>
                    <a:pt x="486" y="6"/>
                  </a:lnTo>
                  <a:lnTo>
                    <a:pt x="492" y="12"/>
                  </a:lnTo>
                  <a:lnTo>
                    <a:pt x="492" y="30"/>
                  </a:lnTo>
                  <a:lnTo>
                    <a:pt x="464" y="60"/>
                  </a:lnTo>
                  <a:lnTo>
                    <a:pt x="360" y="187"/>
                  </a:lnTo>
                  <a:lnTo>
                    <a:pt x="280" y="326"/>
                  </a:lnTo>
                  <a:lnTo>
                    <a:pt x="217" y="478"/>
                  </a:lnTo>
                  <a:lnTo>
                    <a:pt x="171" y="629"/>
                  </a:lnTo>
                  <a:lnTo>
                    <a:pt x="143" y="792"/>
                  </a:lnTo>
                  <a:lnTo>
                    <a:pt x="126" y="956"/>
                  </a:lnTo>
                  <a:lnTo>
                    <a:pt x="120" y="1125"/>
                  </a:lnTo>
                  <a:lnTo>
                    <a:pt x="126" y="1276"/>
                  </a:lnTo>
                  <a:lnTo>
                    <a:pt x="137" y="1434"/>
                  </a:lnTo>
                  <a:lnTo>
                    <a:pt x="166" y="1597"/>
                  </a:lnTo>
                  <a:lnTo>
                    <a:pt x="211" y="1754"/>
                  </a:lnTo>
                  <a:lnTo>
                    <a:pt x="275" y="1912"/>
                  </a:lnTo>
                  <a:lnTo>
                    <a:pt x="355" y="2051"/>
                  </a:lnTo>
                  <a:lnTo>
                    <a:pt x="458" y="2184"/>
                  </a:lnTo>
                  <a:lnTo>
                    <a:pt x="475" y="2202"/>
                  </a:lnTo>
                  <a:lnTo>
                    <a:pt x="481" y="2214"/>
                  </a:lnTo>
                  <a:lnTo>
                    <a:pt x="492" y="2226"/>
                  </a:lnTo>
                  <a:lnTo>
                    <a:pt x="492" y="2232"/>
                  </a:lnTo>
                  <a:lnTo>
                    <a:pt x="498" y="2232"/>
                  </a:lnTo>
                  <a:lnTo>
                    <a:pt x="498" y="2244"/>
                  </a:lnTo>
                  <a:lnTo>
                    <a:pt x="492" y="2250"/>
                  </a:lnTo>
                  <a:lnTo>
                    <a:pt x="481" y="2256"/>
                  </a:lnTo>
                  <a:lnTo>
                    <a:pt x="475" y="2256"/>
                  </a:lnTo>
                  <a:lnTo>
                    <a:pt x="458" y="2250"/>
                  </a:lnTo>
                  <a:lnTo>
                    <a:pt x="423" y="2220"/>
                  </a:lnTo>
                  <a:lnTo>
                    <a:pt x="372" y="2178"/>
                  </a:lnTo>
                  <a:lnTo>
                    <a:pt x="320" y="2117"/>
                  </a:lnTo>
                  <a:lnTo>
                    <a:pt x="257" y="2039"/>
                  </a:lnTo>
                  <a:lnTo>
                    <a:pt x="200" y="1942"/>
                  </a:lnTo>
                  <a:lnTo>
                    <a:pt x="143" y="1833"/>
                  </a:lnTo>
                  <a:lnTo>
                    <a:pt x="68" y="1639"/>
                  </a:lnTo>
                  <a:lnTo>
                    <a:pt x="28" y="1452"/>
                  </a:lnTo>
                  <a:lnTo>
                    <a:pt x="5" y="1276"/>
                  </a:lnTo>
                  <a:lnTo>
                    <a:pt x="0" y="1131"/>
                  </a:lnTo>
                  <a:lnTo>
                    <a:pt x="5" y="980"/>
                  </a:lnTo>
                  <a:lnTo>
                    <a:pt x="22" y="810"/>
                  </a:lnTo>
                  <a:lnTo>
                    <a:pt x="63" y="629"/>
                  </a:lnTo>
                  <a:lnTo>
                    <a:pt x="131" y="441"/>
                  </a:lnTo>
                  <a:lnTo>
                    <a:pt x="189" y="326"/>
                  </a:lnTo>
                  <a:lnTo>
                    <a:pt x="252" y="229"/>
                  </a:lnTo>
                  <a:lnTo>
                    <a:pt x="315" y="145"/>
                  </a:lnTo>
                  <a:lnTo>
                    <a:pt x="366" y="84"/>
                  </a:lnTo>
                  <a:lnTo>
                    <a:pt x="418" y="36"/>
                  </a:lnTo>
                  <a:lnTo>
                    <a:pt x="4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6"/>
            <p:cNvSpPr>
              <a:spLocks/>
            </p:cNvSpPr>
            <p:nvPr/>
          </p:nvSpPr>
          <p:spPr bwMode="auto">
            <a:xfrm>
              <a:off x="5238" y="3842"/>
              <a:ext cx="968" cy="1591"/>
            </a:xfrm>
            <a:custGeom>
              <a:avLst/>
              <a:gdLst/>
              <a:ahLst/>
              <a:cxnLst>
                <a:cxn ang="0">
                  <a:pos x="487" y="6"/>
                </a:cxn>
                <a:cxn ang="0">
                  <a:pos x="504" y="24"/>
                </a:cxn>
                <a:cxn ang="0">
                  <a:pos x="441" y="847"/>
                </a:cxn>
                <a:cxn ang="0">
                  <a:pos x="647" y="629"/>
                </a:cxn>
                <a:cxn ang="0">
                  <a:pos x="790" y="562"/>
                </a:cxn>
                <a:cxn ang="0">
                  <a:pos x="933" y="605"/>
                </a:cxn>
                <a:cxn ang="0">
                  <a:pos x="956" y="762"/>
                </a:cxn>
                <a:cxn ang="0">
                  <a:pos x="847" y="841"/>
                </a:cxn>
                <a:cxn ang="0">
                  <a:pos x="790" y="823"/>
                </a:cxn>
                <a:cxn ang="0">
                  <a:pos x="767" y="780"/>
                </a:cxn>
                <a:cxn ang="0">
                  <a:pos x="784" y="708"/>
                </a:cxn>
                <a:cxn ang="0">
                  <a:pos x="893" y="635"/>
                </a:cxn>
                <a:cxn ang="0">
                  <a:pos x="882" y="629"/>
                </a:cxn>
                <a:cxn ang="0">
                  <a:pos x="836" y="611"/>
                </a:cxn>
                <a:cxn ang="0">
                  <a:pos x="739" y="623"/>
                </a:cxn>
                <a:cxn ang="0">
                  <a:pos x="509" y="823"/>
                </a:cxn>
                <a:cxn ang="0">
                  <a:pos x="412" y="1010"/>
                </a:cxn>
                <a:cxn ang="0">
                  <a:pos x="601" y="1107"/>
                </a:cxn>
                <a:cxn ang="0">
                  <a:pos x="641" y="1276"/>
                </a:cxn>
                <a:cxn ang="0">
                  <a:pos x="618" y="1428"/>
                </a:cxn>
                <a:cxn ang="0">
                  <a:pos x="658" y="1530"/>
                </a:cxn>
                <a:cxn ang="0">
                  <a:pos x="779" y="1488"/>
                </a:cxn>
                <a:cxn ang="0">
                  <a:pos x="870" y="1258"/>
                </a:cxn>
                <a:cxn ang="0">
                  <a:pos x="888" y="1222"/>
                </a:cxn>
                <a:cxn ang="0">
                  <a:pos x="928" y="1234"/>
                </a:cxn>
                <a:cxn ang="0">
                  <a:pos x="882" y="1409"/>
                </a:cxn>
                <a:cxn ang="0">
                  <a:pos x="750" y="1579"/>
                </a:cxn>
                <a:cxn ang="0">
                  <a:pos x="567" y="1549"/>
                </a:cxn>
                <a:cxn ang="0">
                  <a:pos x="487" y="1367"/>
                </a:cxn>
                <a:cxn ang="0">
                  <a:pos x="498" y="1288"/>
                </a:cxn>
                <a:cxn ang="0">
                  <a:pos x="492" y="1179"/>
                </a:cxn>
                <a:cxn ang="0">
                  <a:pos x="383" y="1077"/>
                </a:cxn>
                <a:cxn ang="0">
                  <a:pos x="257" y="1046"/>
                </a:cxn>
                <a:cxn ang="0">
                  <a:pos x="217" y="1222"/>
                </a:cxn>
                <a:cxn ang="0">
                  <a:pos x="160" y="1464"/>
                </a:cxn>
                <a:cxn ang="0">
                  <a:pos x="126" y="1561"/>
                </a:cxn>
                <a:cxn ang="0">
                  <a:pos x="51" y="1591"/>
                </a:cxn>
                <a:cxn ang="0">
                  <a:pos x="17" y="1573"/>
                </a:cxn>
                <a:cxn ang="0">
                  <a:pos x="0" y="1500"/>
                </a:cxn>
                <a:cxn ang="0">
                  <a:pos x="320" y="181"/>
                </a:cxn>
                <a:cxn ang="0">
                  <a:pos x="309" y="109"/>
                </a:cxn>
                <a:cxn ang="0">
                  <a:pos x="183" y="96"/>
                </a:cxn>
                <a:cxn ang="0">
                  <a:pos x="166" y="54"/>
                </a:cxn>
                <a:cxn ang="0">
                  <a:pos x="189" y="30"/>
                </a:cxn>
                <a:cxn ang="0">
                  <a:pos x="246" y="18"/>
                </a:cxn>
                <a:cxn ang="0">
                  <a:pos x="424" y="0"/>
                </a:cxn>
              </a:cxnLst>
              <a:rect l="0" t="0" r="r" b="b"/>
              <a:pathLst>
                <a:path w="968" h="1591">
                  <a:moveTo>
                    <a:pt x="424" y="0"/>
                  </a:moveTo>
                  <a:lnTo>
                    <a:pt x="475" y="0"/>
                  </a:lnTo>
                  <a:lnTo>
                    <a:pt x="487" y="6"/>
                  </a:lnTo>
                  <a:lnTo>
                    <a:pt x="492" y="12"/>
                  </a:lnTo>
                  <a:lnTo>
                    <a:pt x="492" y="24"/>
                  </a:lnTo>
                  <a:lnTo>
                    <a:pt x="504" y="24"/>
                  </a:lnTo>
                  <a:lnTo>
                    <a:pt x="280" y="974"/>
                  </a:lnTo>
                  <a:lnTo>
                    <a:pt x="361" y="919"/>
                  </a:lnTo>
                  <a:lnTo>
                    <a:pt x="441" y="847"/>
                  </a:lnTo>
                  <a:lnTo>
                    <a:pt x="515" y="762"/>
                  </a:lnTo>
                  <a:lnTo>
                    <a:pt x="584" y="683"/>
                  </a:lnTo>
                  <a:lnTo>
                    <a:pt x="647" y="629"/>
                  </a:lnTo>
                  <a:lnTo>
                    <a:pt x="704" y="593"/>
                  </a:lnTo>
                  <a:lnTo>
                    <a:pt x="750" y="574"/>
                  </a:lnTo>
                  <a:lnTo>
                    <a:pt x="790" y="562"/>
                  </a:lnTo>
                  <a:lnTo>
                    <a:pt x="825" y="562"/>
                  </a:lnTo>
                  <a:lnTo>
                    <a:pt x="888" y="574"/>
                  </a:lnTo>
                  <a:lnTo>
                    <a:pt x="933" y="605"/>
                  </a:lnTo>
                  <a:lnTo>
                    <a:pt x="956" y="653"/>
                  </a:lnTo>
                  <a:lnTo>
                    <a:pt x="968" y="702"/>
                  </a:lnTo>
                  <a:lnTo>
                    <a:pt x="956" y="762"/>
                  </a:lnTo>
                  <a:lnTo>
                    <a:pt x="928" y="804"/>
                  </a:lnTo>
                  <a:lnTo>
                    <a:pt x="888" y="835"/>
                  </a:lnTo>
                  <a:lnTo>
                    <a:pt x="847" y="841"/>
                  </a:lnTo>
                  <a:lnTo>
                    <a:pt x="825" y="841"/>
                  </a:lnTo>
                  <a:lnTo>
                    <a:pt x="807" y="829"/>
                  </a:lnTo>
                  <a:lnTo>
                    <a:pt x="790" y="823"/>
                  </a:lnTo>
                  <a:lnTo>
                    <a:pt x="779" y="810"/>
                  </a:lnTo>
                  <a:lnTo>
                    <a:pt x="773" y="792"/>
                  </a:lnTo>
                  <a:lnTo>
                    <a:pt x="767" y="780"/>
                  </a:lnTo>
                  <a:lnTo>
                    <a:pt x="767" y="762"/>
                  </a:lnTo>
                  <a:lnTo>
                    <a:pt x="773" y="738"/>
                  </a:lnTo>
                  <a:lnTo>
                    <a:pt x="784" y="708"/>
                  </a:lnTo>
                  <a:lnTo>
                    <a:pt x="802" y="671"/>
                  </a:lnTo>
                  <a:lnTo>
                    <a:pt x="842" y="647"/>
                  </a:lnTo>
                  <a:lnTo>
                    <a:pt x="893" y="635"/>
                  </a:lnTo>
                  <a:lnTo>
                    <a:pt x="888" y="635"/>
                  </a:lnTo>
                  <a:lnTo>
                    <a:pt x="888" y="629"/>
                  </a:lnTo>
                  <a:lnTo>
                    <a:pt x="882" y="629"/>
                  </a:lnTo>
                  <a:lnTo>
                    <a:pt x="859" y="617"/>
                  </a:lnTo>
                  <a:lnTo>
                    <a:pt x="853" y="617"/>
                  </a:lnTo>
                  <a:lnTo>
                    <a:pt x="836" y="611"/>
                  </a:lnTo>
                  <a:lnTo>
                    <a:pt x="830" y="605"/>
                  </a:lnTo>
                  <a:lnTo>
                    <a:pt x="813" y="605"/>
                  </a:lnTo>
                  <a:lnTo>
                    <a:pt x="739" y="623"/>
                  </a:lnTo>
                  <a:lnTo>
                    <a:pt x="658" y="665"/>
                  </a:lnTo>
                  <a:lnTo>
                    <a:pt x="584" y="738"/>
                  </a:lnTo>
                  <a:lnTo>
                    <a:pt x="509" y="823"/>
                  </a:lnTo>
                  <a:lnTo>
                    <a:pt x="395" y="943"/>
                  </a:lnTo>
                  <a:lnTo>
                    <a:pt x="326" y="992"/>
                  </a:lnTo>
                  <a:lnTo>
                    <a:pt x="412" y="1010"/>
                  </a:lnTo>
                  <a:lnTo>
                    <a:pt x="487" y="1028"/>
                  </a:lnTo>
                  <a:lnTo>
                    <a:pt x="550" y="1065"/>
                  </a:lnTo>
                  <a:lnTo>
                    <a:pt x="601" y="1107"/>
                  </a:lnTo>
                  <a:lnTo>
                    <a:pt x="630" y="1161"/>
                  </a:lnTo>
                  <a:lnTo>
                    <a:pt x="641" y="1228"/>
                  </a:lnTo>
                  <a:lnTo>
                    <a:pt x="641" y="1276"/>
                  </a:lnTo>
                  <a:lnTo>
                    <a:pt x="636" y="1300"/>
                  </a:lnTo>
                  <a:lnTo>
                    <a:pt x="624" y="1367"/>
                  </a:lnTo>
                  <a:lnTo>
                    <a:pt x="618" y="1428"/>
                  </a:lnTo>
                  <a:lnTo>
                    <a:pt x="624" y="1482"/>
                  </a:lnTo>
                  <a:lnTo>
                    <a:pt x="636" y="1512"/>
                  </a:lnTo>
                  <a:lnTo>
                    <a:pt x="658" y="1530"/>
                  </a:lnTo>
                  <a:lnTo>
                    <a:pt x="687" y="1536"/>
                  </a:lnTo>
                  <a:lnTo>
                    <a:pt x="739" y="1524"/>
                  </a:lnTo>
                  <a:lnTo>
                    <a:pt x="779" y="1488"/>
                  </a:lnTo>
                  <a:lnTo>
                    <a:pt x="813" y="1428"/>
                  </a:lnTo>
                  <a:lnTo>
                    <a:pt x="847" y="1355"/>
                  </a:lnTo>
                  <a:lnTo>
                    <a:pt x="870" y="1258"/>
                  </a:lnTo>
                  <a:lnTo>
                    <a:pt x="876" y="1240"/>
                  </a:lnTo>
                  <a:lnTo>
                    <a:pt x="876" y="1228"/>
                  </a:lnTo>
                  <a:lnTo>
                    <a:pt x="888" y="1222"/>
                  </a:lnTo>
                  <a:lnTo>
                    <a:pt x="910" y="1222"/>
                  </a:lnTo>
                  <a:lnTo>
                    <a:pt x="922" y="1228"/>
                  </a:lnTo>
                  <a:lnTo>
                    <a:pt x="928" y="1234"/>
                  </a:lnTo>
                  <a:lnTo>
                    <a:pt x="928" y="1258"/>
                  </a:lnTo>
                  <a:lnTo>
                    <a:pt x="899" y="1349"/>
                  </a:lnTo>
                  <a:lnTo>
                    <a:pt x="882" y="1409"/>
                  </a:lnTo>
                  <a:lnTo>
                    <a:pt x="853" y="1470"/>
                  </a:lnTo>
                  <a:lnTo>
                    <a:pt x="802" y="1536"/>
                  </a:lnTo>
                  <a:lnTo>
                    <a:pt x="750" y="1579"/>
                  </a:lnTo>
                  <a:lnTo>
                    <a:pt x="687" y="1591"/>
                  </a:lnTo>
                  <a:lnTo>
                    <a:pt x="624" y="1579"/>
                  </a:lnTo>
                  <a:lnTo>
                    <a:pt x="567" y="1549"/>
                  </a:lnTo>
                  <a:lnTo>
                    <a:pt x="527" y="1506"/>
                  </a:lnTo>
                  <a:lnTo>
                    <a:pt x="498" y="1440"/>
                  </a:lnTo>
                  <a:lnTo>
                    <a:pt x="487" y="1367"/>
                  </a:lnTo>
                  <a:lnTo>
                    <a:pt x="487" y="1343"/>
                  </a:lnTo>
                  <a:lnTo>
                    <a:pt x="492" y="1313"/>
                  </a:lnTo>
                  <a:lnTo>
                    <a:pt x="498" y="1288"/>
                  </a:lnTo>
                  <a:lnTo>
                    <a:pt x="504" y="1270"/>
                  </a:lnTo>
                  <a:lnTo>
                    <a:pt x="504" y="1240"/>
                  </a:lnTo>
                  <a:lnTo>
                    <a:pt x="492" y="1179"/>
                  </a:lnTo>
                  <a:lnTo>
                    <a:pt x="469" y="1137"/>
                  </a:lnTo>
                  <a:lnTo>
                    <a:pt x="429" y="1101"/>
                  </a:lnTo>
                  <a:lnTo>
                    <a:pt x="383" y="1077"/>
                  </a:lnTo>
                  <a:lnTo>
                    <a:pt x="338" y="1058"/>
                  </a:lnTo>
                  <a:lnTo>
                    <a:pt x="292" y="1052"/>
                  </a:lnTo>
                  <a:lnTo>
                    <a:pt x="257" y="1046"/>
                  </a:lnTo>
                  <a:lnTo>
                    <a:pt x="252" y="1083"/>
                  </a:lnTo>
                  <a:lnTo>
                    <a:pt x="235" y="1143"/>
                  </a:lnTo>
                  <a:lnTo>
                    <a:pt x="217" y="1222"/>
                  </a:lnTo>
                  <a:lnTo>
                    <a:pt x="194" y="1307"/>
                  </a:lnTo>
                  <a:lnTo>
                    <a:pt x="177" y="1391"/>
                  </a:lnTo>
                  <a:lnTo>
                    <a:pt x="160" y="1464"/>
                  </a:lnTo>
                  <a:lnTo>
                    <a:pt x="143" y="1518"/>
                  </a:lnTo>
                  <a:lnTo>
                    <a:pt x="137" y="1543"/>
                  </a:lnTo>
                  <a:lnTo>
                    <a:pt x="126" y="1561"/>
                  </a:lnTo>
                  <a:lnTo>
                    <a:pt x="109" y="1579"/>
                  </a:lnTo>
                  <a:lnTo>
                    <a:pt x="63" y="1591"/>
                  </a:lnTo>
                  <a:lnTo>
                    <a:pt x="51" y="1591"/>
                  </a:lnTo>
                  <a:lnTo>
                    <a:pt x="46" y="1585"/>
                  </a:lnTo>
                  <a:lnTo>
                    <a:pt x="28" y="1585"/>
                  </a:lnTo>
                  <a:lnTo>
                    <a:pt x="17" y="1573"/>
                  </a:lnTo>
                  <a:lnTo>
                    <a:pt x="11" y="1561"/>
                  </a:lnTo>
                  <a:lnTo>
                    <a:pt x="0" y="1543"/>
                  </a:lnTo>
                  <a:lnTo>
                    <a:pt x="0" y="1500"/>
                  </a:lnTo>
                  <a:lnTo>
                    <a:pt x="5" y="1494"/>
                  </a:lnTo>
                  <a:lnTo>
                    <a:pt x="11" y="1476"/>
                  </a:lnTo>
                  <a:lnTo>
                    <a:pt x="320" y="181"/>
                  </a:lnTo>
                  <a:lnTo>
                    <a:pt x="326" y="133"/>
                  </a:lnTo>
                  <a:lnTo>
                    <a:pt x="326" y="121"/>
                  </a:lnTo>
                  <a:lnTo>
                    <a:pt x="309" y="109"/>
                  </a:lnTo>
                  <a:lnTo>
                    <a:pt x="280" y="102"/>
                  </a:lnTo>
                  <a:lnTo>
                    <a:pt x="217" y="96"/>
                  </a:lnTo>
                  <a:lnTo>
                    <a:pt x="183" y="96"/>
                  </a:lnTo>
                  <a:lnTo>
                    <a:pt x="172" y="90"/>
                  </a:lnTo>
                  <a:lnTo>
                    <a:pt x="166" y="84"/>
                  </a:lnTo>
                  <a:lnTo>
                    <a:pt x="166" y="54"/>
                  </a:lnTo>
                  <a:lnTo>
                    <a:pt x="172" y="42"/>
                  </a:lnTo>
                  <a:lnTo>
                    <a:pt x="177" y="36"/>
                  </a:lnTo>
                  <a:lnTo>
                    <a:pt x="189" y="30"/>
                  </a:lnTo>
                  <a:lnTo>
                    <a:pt x="194" y="24"/>
                  </a:lnTo>
                  <a:lnTo>
                    <a:pt x="206" y="24"/>
                  </a:lnTo>
                  <a:lnTo>
                    <a:pt x="246" y="18"/>
                  </a:lnTo>
                  <a:lnTo>
                    <a:pt x="303" y="12"/>
                  </a:lnTo>
                  <a:lnTo>
                    <a:pt x="366" y="6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7"/>
            <p:cNvSpPr>
              <a:spLocks/>
            </p:cNvSpPr>
            <p:nvPr/>
          </p:nvSpPr>
          <p:spPr bwMode="auto">
            <a:xfrm>
              <a:off x="6418" y="3715"/>
              <a:ext cx="498" cy="22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0" y="6"/>
                </a:cxn>
                <a:cxn ang="0">
                  <a:pos x="74" y="36"/>
                </a:cxn>
                <a:cxn ang="0">
                  <a:pos x="126" y="78"/>
                </a:cxn>
                <a:cxn ang="0">
                  <a:pos x="177" y="139"/>
                </a:cxn>
                <a:cxn ang="0">
                  <a:pos x="240" y="217"/>
                </a:cxn>
                <a:cxn ang="0">
                  <a:pos x="297" y="314"/>
                </a:cxn>
                <a:cxn ang="0">
                  <a:pos x="355" y="423"/>
                </a:cxn>
                <a:cxn ang="0">
                  <a:pos x="429" y="617"/>
                </a:cxn>
                <a:cxn ang="0">
                  <a:pos x="469" y="804"/>
                </a:cxn>
                <a:cxn ang="0">
                  <a:pos x="492" y="980"/>
                </a:cxn>
                <a:cxn ang="0">
                  <a:pos x="498" y="1125"/>
                </a:cxn>
                <a:cxn ang="0">
                  <a:pos x="492" y="1119"/>
                </a:cxn>
                <a:cxn ang="0">
                  <a:pos x="486" y="1270"/>
                </a:cxn>
                <a:cxn ang="0">
                  <a:pos x="469" y="1440"/>
                </a:cxn>
                <a:cxn ang="0">
                  <a:pos x="429" y="1621"/>
                </a:cxn>
                <a:cxn ang="0">
                  <a:pos x="360" y="1809"/>
                </a:cxn>
                <a:cxn ang="0">
                  <a:pos x="303" y="1924"/>
                </a:cxn>
                <a:cxn ang="0">
                  <a:pos x="240" y="2020"/>
                </a:cxn>
                <a:cxn ang="0">
                  <a:pos x="183" y="2105"/>
                </a:cxn>
                <a:cxn ang="0">
                  <a:pos x="80" y="2214"/>
                </a:cxn>
                <a:cxn ang="0">
                  <a:pos x="40" y="2238"/>
                </a:cxn>
                <a:cxn ang="0">
                  <a:pos x="23" y="2250"/>
                </a:cxn>
                <a:cxn ang="0">
                  <a:pos x="11" y="2244"/>
                </a:cxn>
                <a:cxn ang="0">
                  <a:pos x="5" y="2238"/>
                </a:cxn>
                <a:cxn ang="0">
                  <a:pos x="0" y="2226"/>
                </a:cxn>
                <a:cxn ang="0">
                  <a:pos x="0" y="2220"/>
                </a:cxn>
                <a:cxn ang="0">
                  <a:pos x="28" y="2190"/>
                </a:cxn>
                <a:cxn ang="0">
                  <a:pos x="131" y="2063"/>
                </a:cxn>
                <a:cxn ang="0">
                  <a:pos x="212" y="1924"/>
                </a:cxn>
                <a:cxn ang="0">
                  <a:pos x="275" y="1772"/>
                </a:cxn>
                <a:cxn ang="0">
                  <a:pos x="320" y="1615"/>
                </a:cxn>
                <a:cxn ang="0">
                  <a:pos x="349" y="1458"/>
                </a:cxn>
                <a:cxn ang="0">
                  <a:pos x="366" y="1288"/>
                </a:cxn>
                <a:cxn ang="0">
                  <a:pos x="372" y="1125"/>
                </a:cxn>
                <a:cxn ang="0">
                  <a:pos x="360" y="901"/>
                </a:cxn>
                <a:cxn ang="0">
                  <a:pos x="332" y="689"/>
                </a:cxn>
                <a:cxn ang="0">
                  <a:pos x="286" y="508"/>
                </a:cxn>
                <a:cxn ang="0">
                  <a:pos x="217" y="338"/>
                </a:cxn>
                <a:cxn ang="0">
                  <a:pos x="137" y="193"/>
                </a:cxn>
                <a:cxn ang="0">
                  <a:pos x="40" y="72"/>
                </a:cxn>
                <a:cxn ang="0">
                  <a:pos x="23" y="60"/>
                </a:cxn>
                <a:cxn ang="0">
                  <a:pos x="17" y="48"/>
                </a:cxn>
                <a:cxn ang="0">
                  <a:pos x="5" y="42"/>
                </a:cxn>
                <a:cxn ang="0">
                  <a:pos x="5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5" y="12"/>
                </a:cxn>
                <a:cxn ang="0">
                  <a:pos x="11" y="6"/>
                </a:cxn>
                <a:cxn ang="0">
                  <a:pos x="23" y="0"/>
                </a:cxn>
              </a:cxnLst>
              <a:rect l="0" t="0" r="r" b="b"/>
              <a:pathLst>
                <a:path w="498" h="2250">
                  <a:moveTo>
                    <a:pt x="23" y="0"/>
                  </a:moveTo>
                  <a:lnTo>
                    <a:pt x="40" y="6"/>
                  </a:lnTo>
                  <a:lnTo>
                    <a:pt x="74" y="36"/>
                  </a:lnTo>
                  <a:lnTo>
                    <a:pt x="126" y="78"/>
                  </a:lnTo>
                  <a:lnTo>
                    <a:pt x="177" y="139"/>
                  </a:lnTo>
                  <a:lnTo>
                    <a:pt x="240" y="217"/>
                  </a:lnTo>
                  <a:lnTo>
                    <a:pt x="297" y="314"/>
                  </a:lnTo>
                  <a:lnTo>
                    <a:pt x="355" y="423"/>
                  </a:lnTo>
                  <a:lnTo>
                    <a:pt x="429" y="617"/>
                  </a:lnTo>
                  <a:lnTo>
                    <a:pt x="469" y="804"/>
                  </a:lnTo>
                  <a:lnTo>
                    <a:pt x="492" y="980"/>
                  </a:lnTo>
                  <a:lnTo>
                    <a:pt x="498" y="1125"/>
                  </a:lnTo>
                  <a:lnTo>
                    <a:pt x="492" y="1119"/>
                  </a:lnTo>
                  <a:lnTo>
                    <a:pt x="486" y="1270"/>
                  </a:lnTo>
                  <a:lnTo>
                    <a:pt x="469" y="1440"/>
                  </a:lnTo>
                  <a:lnTo>
                    <a:pt x="429" y="1621"/>
                  </a:lnTo>
                  <a:lnTo>
                    <a:pt x="360" y="1809"/>
                  </a:lnTo>
                  <a:lnTo>
                    <a:pt x="303" y="1924"/>
                  </a:lnTo>
                  <a:lnTo>
                    <a:pt x="240" y="2020"/>
                  </a:lnTo>
                  <a:lnTo>
                    <a:pt x="183" y="2105"/>
                  </a:lnTo>
                  <a:lnTo>
                    <a:pt x="80" y="2214"/>
                  </a:lnTo>
                  <a:lnTo>
                    <a:pt x="40" y="2238"/>
                  </a:lnTo>
                  <a:lnTo>
                    <a:pt x="23" y="2250"/>
                  </a:lnTo>
                  <a:lnTo>
                    <a:pt x="11" y="2244"/>
                  </a:lnTo>
                  <a:lnTo>
                    <a:pt x="5" y="2238"/>
                  </a:lnTo>
                  <a:lnTo>
                    <a:pt x="0" y="2226"/>
                  </a:lnTo>
                  <a:lnTo>
                    <a:pt x="0" y="2220"/>
                  </a:lnTo>
                  <a:lnTo>
                    <a:pt x="28" y="2190"/>
                  </a:lnTo>
                  <a:lnTo>
                    <a:pt x="131" y="2063"/>
                  </a:lnTo>
                  <a:lnTo>
                    <a:pt x="212" y="1924"/>
                  </a:lnTo>
                  <a:lnTo>
                    <a:pt x="275" y="1772"/>
                  </a:lnTo>
                  <a:lnTo>
                    <a:pt x="320" y="1615"/>
                  </a:lnTo>
                  <a:lnTo>
                    <a:pt x="349" y="1458"/>
                  </a:lnTo>
                  <a:lnTo>
                    <a:pt x="366" y="1288"/>
                  </a:lnTo>
                  <a:lnTo>
                    <a:pt x="372" y="1125"/>
                  </a:lnTo>
                  <a:lnTo>
                    <a:pt x="360" y="901"/>
                  </a:lnTo>
                  <a:lnTo>
                    <a:pt x="332" y="689"/>
                  </a:lnTo>
                  <a:lnTo>
                    <a:pt x="286" y="508"/>
                  </a:lnTo>
                  <a:lnTo>
                    <a:pt x="217" y="338"/>
                  </a:lnTo>
                  <a:lnTo>
                    <a:pt x="137" y="193"/>
                  </a:lnTo>
                  <a:lnTo>
                    <a:pt x="40" y="72"/>
                  </a:lnTo>
                  <a:lnTo>
                    <a:pt x="23" y="60"/>
                  </a:lnTo>
                  <a:lnTo>
                    <a:pt x="17" y="48"/>
                  </a:lnTo>
                  <a:lnTo>
                    <a:pt x="5" y="42"/>
                  </a:lnTo>
                  <a:lnTo>
                    <a:pt x="5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5" y="12"/>
                  </a:lnTo>
                  <a:lnTo>
                    <a:pt x="11" y="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8"/>
            <p:cNvSpPr>
              <a:spLocks/>
            </p:cNvSpPr>
            <p:nvPr/>
          </p:nvSpPr>
          <p:spPr bwMode="auto">
            <a:xfrm>
              <a:off x="7185" y="3878"/>
              <a:ext cx="1449" cy="1537"/>
            </a:xfrm>
            <a:custGeom>
              <a:avLst/>
              <a:gdLst/>
              <a:ahLst/>
              <a:cxnLst>
                <a:cxn ang="0">
                  <a:pos x="1426" y="0"/>
                </a:cxn>
                <a:cxn ang="0">
                  <a:pos x="1449" y="54"/>
                </a:cxn>
                <a:cxn ang="0">
                  <a:pos x="1386" y="454"/>
                </a:cxn>
                <a:cxn ang="0">
                  <a:pos x="1381" y="490"/>
                </a:cxn>
                <a:cxn ang="0">
                  <a:pos x="1363" y="508"/>
                </a:cxn>
                <a:cxn ang="0">
                  <a:pos x="1340" y="502"/>
                </a:cxn>
                <a:cxn ang="0">
                  <a:pos x="1329" y="448"/>
                </a:cxn>
                <a:cxn ang="0">
                  <a:pos x="1340" y="375"/>
                </a:cxn>
                <a:cxn ang="0">
                  <a:pos x="1352" y="254"/>
                </a:cxn>
                <a:cxn ang="0">
                  <a:pos x="1318" y="133"/>
                </a:cxn>
                <a:cxn ang="0">
                  <a:pos x="1214" y="85"/>
                </a:cxn>
                <a:cxn ang="0">
                  <a:pos x="940" y="73"/>
                </a:cxn>
                <a:cxn ang="0">
                  <a:pos x="894" y="79"/>
                </a:cxn>
                <a:cxn ang="0">
                  <a:pos x="859" y="127"/>
                </a:cxn>
                <a:cxn ang="0">
                  <a:pos x="859" y="163"/>
                </a:cxn>
                <a:cxn ang="0">
                  <a:pos x="573" y="1379"/>
                </a:cxn>
                <a:cxn ang="0">
                  <a:pos x="567" y="1428"/>
                </a:cxn>
                <a:cxn ang="0">
                  <a:pos x="579" y="1446"/>
                </a:cxn>
                <a:cxn ang="0">
                  <a:pos x="613" y="1452"/>
                </a:cxn>
                <a:cxn ang="0">
                  <a:pos x="693" y="1464"/>
                </a:cxn>
                <a:cxn ang="0">
                  <a:pos x="854" y="1476"/>
                </a:cxn>
                <a:cxn ang="0">
                  <a:pos x="842" y="1531"/>
                </a:cxn>
                <a:cxn ang="0">
                  <a:pos x="825" y="1537"/>
                </a:cxn>
                <a:cxn ang="0">
                  <a:pos x="619" y="1531"/>
                </a:cxn>
                <a:cxn ang="0">
                  <a:pos x="441" y="1525"/>
                </a:cxn>
                <a:cxn ang="0">
                  <a:pos x="258" y="1531"/>
                </a:cxn>
                <a:cxn ang="0">
                  <a:pos x="75" y="1537"/>
                </a:cxn>
                <a:cxn ang="0">
                  <a:pos x="57" y="1531"/>
                </a:cxn>
                <a:cxn ang="0">
                  <a:pos x="52" y="1507"/>
                </a:cxn>
                <a:cxn ang="0">
                  <a:pos x="86" y="1464"/>
                </a:cxn>
                <a:cxn ang="0">
                  <a:pos x="309" y="1452"/>
                </a:cxn>
                <a:cxn ang="0">
                  <a:pos x="372" y="1422"/>
                </a:cxn>
                <a:cxn ang="0">
                  <a:pos x="401" y="1355"/>
                </a:cxn>
                <a:cxn ang="0">
                  <a:pos x="693" y="139"/>
                </a:cxn>
                <a:cxn ang="0">
                  <a:pos x="699" y="115"/>
                </a:cxn>
                <a:cxn ang="0">
                  <a:pos x="687" y="79"/>
                </a:cxn>
                <a:cxn ang="0">
                  <a:pos x="550" y="73"/>
                </a:cxn>
                <a:cxn ang="0">
                  <a:pos x="338" y="91"/>
                </a:cxn>
                <a:cxn ang="0">
                  <a:pos x="206" y="163"/>
                </a:cxn>
                <a:cxn ang="0">
                  <a:pos x="109" y="333"/>
                </a:cxn>
                <a:cxn ang="0">
                  <a:pos x="57" y="478"/>
                </a:cxn>
                <a:cxn ang="0">
                  <a:pos x="40" y="508"/>
                </a:cxn>
                <a:cxn ang="0">
                  <a:pos x="6" y="502"/>
                </a:cxn>
                <a:cxn ang="0">
                  <a:pos x="0" y="478"/>
                </a:cxn>
                <a:cxn ang="0">
                  <a:pos x="6" y="448"/>
                </a:cxn>
                <a:cxn ang="0">
                  <a:pos x="143" y="24"/>
                </a:cxn>
                <a:cxn ang="0">
                  <a:pos x="172" y="0"/>
                </a:cxn>
              </a:cxnLst>
              <a:rect l="0" t="0" r="r" b="b"/>
              <a:pathLst>
                <a:path w="1449" h="1537">
                  <a:moveTo>
                    <a:pt x="172" y="0"/>
                  </a:moveTo>
                  <a:lnTo>
                    <a:pt x="1426" y="0"/>
                  </a:lnTo>
                  <a:lnTo>
                    <a:pt x="1449" y="12"/>
                  </a:lnTo>
                  <a:lnTo>
                    <a:pt x="1449" y="54"/>
                  </a:lnTo>
                  <a:lnTo>
                    <a:pt x="1444" y="60"/>
                  </a:lnTo>
                  <a:lnTo>
                    <a:pt x="1386" y="454"/>
                  </a:lnTo>
                  <a:lnTo>
                    <a:pt x="1381" y="472"/>
                  </a:lnTo>
                  <a:lnTo>
                    <a:pt x="1381" y="490"/>
                  </a:lnTo>
                  <a:lnTo>
                    <a:pt x="1375" y="502"/>
                  </a:lnTo>
                  <a:lnTo>
                    <a:pt x="1363" y="508"/>
                  </a:lnTo>
                  <a:lnTo>
                    <a:pt x="1352" y="508"/>
                  </a:lnTo>
                  <a:lnTo>
                    <a:pt x="1340" y="502"/>
                  </a:lnTo>
                  <a:lnTo>
                    <a:pt x="1329" y="490"/>
                  </a:lnTo>
                  <a:lnTo>
                    <a:pt x="1329" y="448"/>
                  </a:lnTo>
                  <a:lnTo>
                    <a:pt x="1335" y="436"/>
                  </a:lnTo>
                  <a:lnTo>
                    <a:pt x="1340" y="375"/>
                  </a:lnTo>
                  <a:lnTo>
                    <a:pt x="1346" y="302"/>
                  </a:lnTo>
                  <a:lnTo>
                    <a:pt x="1352" y="254"/>
                  </a:lnTo>
                  <a:lnTo>
                    <a:pt x="1340" y="181"/>
                  </a:lnTo>
                  <a:lnTo>
                    <a:pt x="1318" y="133"/>
                  </a:lnTo>
                  <a:lnTo>
                    <a:pt x="1272" y="97"/>
                  </a:lnTo>
                  <a:lnTo>
                    <a:pt x="1214" y="85"/>
                  </a:lnTo>
                  <a:lnTo>
                    <a:pt x="1134" y="73"/>
                  </a:lnTo>
                  <a:lnTo>
                    <a:pt x="940" y="73"/>
                  </a:lnTo>
                  <a:lnTo>
                    <a:pt x="905" y="79"/>
                  </a:lnTo>
                  <a:lnTo>
                    <a:pt x="894" y="79"/>
                  </a:lnTo>
                  <a:lnTo>
                    <a:pt x="871" y="91"/>
                  </a:lnTo>
                  <a:lnTo>
                    <a:pt x="859" y="127"/>
                  </a:lnTo>
                  <a:lnTo>
                    <a:pt x="854" y="157"/>
                  </a:lnTo>
                  <a:lnTo>
                    <a:pt x="859" y="163"/>
                  </a:lnTo>
                  <a:lnTo>
                    <a:pt x="573" y="1361"/>
                  </a:lnTo>
                  <a:lnTo>
                    <a:pt x="573" y="1379"/>
                  </a:lnTo>
                  <a:lnTo>
                    <a:pt x="567" y="1392"/>
                  </a:lnTo>
                  <a:lnTo>
                    <a:pt x="567" y="1428"/>
                  </a:lnTo>
                  <a:lnTo>
                    <a:pt x="573" y="1440"/>
                  </a:lnTo>
                  <a:lnTo>
                    <a:pt x="579" y="1446"/>
                  </a:lnTo>
                  <a:lnTo>
                    <a:pt x="596" y="1452"/>
                  </a:lnTo>
                  <a:lnTo>
                    <a:pt x="613" y="1452"/>
                  </a:lnTo>
                  <a:lnTo>
                    <a:pt x="642" y="1458"/>
                  </a:lnTo>
                  <a:lnTo>
                    <a:pt x="693" y="1464"/>
                  </a:lnTo>
                  <a:lnTo>
                    <a:pt x="831" y="1464"/>
                  </a:lnTo>
                  <a:lnTo>
                    <a:pt x="854" y="1476"/>
                  </a:lnTo>
                  <a:lnTo>
                    <a:pt x="854" y="1507"/>
                  </a:lnTo>
                  <a:lnTo>
                    <a:pt x="842" y="1531"/>
                  </a:lnTo>
                  <a:lnTo>
                    <a:pt x="831" y="1531"/>
                  </a:lnTo>
                  <a:lnTo>
                    <a:pt x="825" y="1537"/>
                  </a:lnTo>
                  <a:lnTo>
                    <a:pt x="808" y="1537"/>
                  </a:lnTo>
                  <a:lnTo>
                    <a:pt x="619" y="1531"/>
                  </a:lnTo>
                  <a:lnTo>
                    <a:pt x="533" y="1531"/>
                  </a:lnTo>
                  <a:lnTo>
                    <a:pt x="441" y="1525"/>
                  </a:lnTo>
                  <a:lnTo>
                    <a:pt x="350" y="1531"/>
                  </a:lnTo>
                  <a:lnTo>
                    <a:pt x="258" y="1531"/>
                  </a:lnTo>
                  <a:lnTo>
                    <a:pt x="172" y="1537"/>
                  </a:lnTo>
                  <a:lnTo>
                    <a:pt x="75" y="1537"/>
                  </a:lnTo>
                  <a:lnTo>
                    <a:pt x="63" y="1531"/>
                  </a:lnTo>
                  <a:lnTo>
                    <a:pt x="57" y="1531"/>
                  </a:lnTo>
                  <a:lnTo>
                    <a:pt x="52" y="1519"/>
                  </a:lnTo>
                  <a:lnTo>
                    <a:pt x="52" y="1507"/>
                  </a:lnTo>
                  <a:lnTo>
                    <a:pt x="57" y="1476"/>
                  </a:lnTo>
                  <a:lnTo>
                    <a:pt x="86" y="1464"/>
                  </a:lnTo>
                  <a:lnTo>
                    <a:pt x="241" y="1464"/>
                  </a:lnTo>
                  <a:lnTo>
                    <a:pt x="309" y="1452"/>
                  </a:lnTo>
                  <a:lnTo>
                    <a:pt x="350" y="1440"/>
                  </a:lnTo>
                  <a:lnTo>
                    <a:pt x="372" y="1422"/>
                  </a:lnTo>
                  <a:lnTo>
                    <a:pt x="390" y="1392"/>
                  </a:lnTo>
                  <a:lnTo>
                    <a:pt x="401" y="1355"/>
                  </a:lnTo>
                  <a:lnTo>
                    <a:pt x="687" y="151"/>
                  </a:lnTo>
                  <a:lnTo>
                    <a:pt x="693" y="139"/>
                  </a:lnTo>
                  <a:lnTo>
                    <a:pt x="693" y="127"/>
                  </a:lnTo>
                  <a:lnTo>
                    <a:pt x="699" y="115"/>
                  </a:lnTo>
                  <a:lnTo>
                    <a:pt x="699" y="91"/>
                  </a:lnTo>
                  <a:lnTo>
                    <a:pt x="687" y="79"/>
                  </a:lnTo>
                  <a:lnTo>
                    <a:pt x="676" y="73"/>
                  </a:lnTo>
                  <a:lnTo>
                    <a:pt x="550" y="73"/>
                  </a:lnTo>
                  <a:lnTo>
                    <a:pt x="430" y="79"/>
                  </a:lnTo>
                  <a:lnTo>
                    <a:pt x="338" y="91"/>
                  </a:lnTo>
                  <a:lnTo>
                    <a:pt x="264" y="115"/>
                  </a:lnTo>
                  <a:lnTo>
                    <a:pt x="206" y="163"/>
                  </a:lnTo>
                  <a:lnTo>
                    <a:pt x="155" y="230"/>
                  </a:lnTo>
                  <a:lnTo>
                    <a:pt x="109" y="333"/>
                  </a:lnTo>
                  <a:lnTo>
                    <a:pt x="63" y="460"/>
                  </a:lnTo>
                  <a:lnTo>
                    <a:pt x="57" y="478"/>
                  </a:lnTo>
                  <a:lnTo>
                    <a:pt x="46" y="502"/>
                  </a:lnTo>
                  <a:lnTo>
                    <a:pt x="40" y="508"/>
                  </a:lnTo>
                  <a:lnTo>
                    <a:pt x="17" y="508"/>
                  </a:lnTo>
                  <a:lnTo>
                    <a:pt x="6" y="502"/>
                  </a:lnTo>
                  <a:lnTo>
                    <a:pt x="0" y="490"/>
                  </a:lnTo>
                  <a:lnTo>
                    <a:pt x="0" y="478"/>
                  </a:lnTo>
                  <a:lnTo>
                    <a:pt x="6" y="460"/>
                  </a:lnTo>
                  <a:lnTo>
                    <a:pt x="6" y="448"/>
                  </a:lnTo>
                  <a:lnTo>
                    <a:pt x="12" y="442"/>
                  </a:lnTo>
                  <a:lnTo>
                    <a:pt x="143" y="24"/>
                  </a:lnTo>
                  <a:lnTo>
                    <a:pt x="149" y="12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69"/>
            <p:cNvSpPr>
              <a:spLocks/>
            </p:cNvSpPr>
            <p:nvPr/>
          </p:nvSpPr>
          <p:spPr bwMode="auto">
            <a:xfrm>
              <a:off x="8858" y="4150"/>
              <a:ext cx="1025" cy="79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85" y="0"/>
                </a:cxn>
                <a:cxn ang="0">
                  <a:pos x="996" y="6"/>
                </a:cxn>
                <a:cxn ang="0">
                  <a:pos x="1008" y="6"/>
                </a:cxn>
                <a:cxn ang="0">
                  <a:pos x="1025" y="24"/>
                </a:cxn>
                <a:cxn ang="0">
                  <a:pos x="1025" y="55"/>
                </a:cxn>
                <a:cxn ang="0">
                  <a:pos x="1019" y="67"/>
                </a:cxn>
                <a:cxn ang="0">
                  <a:pos x="996" y="79"/>
                </a:cxn>
                <a:cxn ang="0">
                  <a:pos x="962" y="79"/>
                </a:cxn>
                <a:cxn ang="0">
                  <a:pos x="962" y="73"/>
                </a:cxn>
                <a:cxn ang="0">
                  <a:pos x="28" y="73"/>
                </a:cxn>
                <a:cxn ang="0">
                  <a:pos x="5" y="61"/>
                </a:cxn>
                <a:cxn ang="0">
                  <a:pos x="0" y="49"/>
                </a:cxn>
                <a:cxn ang="0">
                  <a:pos x="0" y="24"/>
                </a:cxn>
                <a:cxn ang="0">
                  <a:pos x="5" y="12"/>
                </a:cxn>
                <a:cxn ang="0">
                  <a:pos x="28" y="0"/>
                </a:cxn>
              </a:cxnLst>
              <a:rect l="0" t="0" r="r" b="b"/>
              <a:pathLst>
                <a:path w="1025" h="79">
                  <a:moveTo>
                    <a:pt x="28" y="0"/>
                  </a:moveTo>
                  <a:lnTo>
                    <a:pt x="985" y="0"/>
                  </a:lnTo>
                  <a:lnTo>
                    <a:pt x="996" y="6"/>
                  </a:lnTo>
                  <a:lnTo>
                    <a:pt x="1008" y="6"/>
                  </a:lnTo>
                  <a:lnTo>
                    <a:pt x="1025" y="24"/>
                  </a:lnTo>
                  <a:lnTo>
                    <a:pt x="1025" y="55"/>
                  </a:lnTo>
                  <a:lnTo>
                    <a:pt x="1019" y="67"/>
                  </a:lnTo>
                  <a:lnTo>
                    <a:pt x="996" y="79"/>
                  </a:lnTo>
                  <a:lnTo>
                    <a:pt x="962" y="79"/>
                  </a:lnTo>
                  <a:lnTo>
                    <a:pt x="962" y="73"/>
                  </a:lnTo>
                  <a:lnTo>
                    <a:pt x="28" y="73"/>
                  </a:lnTo>
                  <a:lnTo>
                    <a:pt x="5" y="61"/>
                  </a:lnTo>
                  <a:lnTo>
                    <a:pt x="0" y="49"/>
                  </a:lnTo>
                  <a:lnTo>
                    <a:pt x="0" y="24"/>
                  </a:lnTo>
                  <a:lnTo>
                    <a:pt x="5" y="12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0"/>
            <p:cNvSpPr>
              <a:spLocks/>
            </p:cNvSpPr>
            <p:nvPr/>
          </p:nvSpPr>
          <p:spPr bwMode="auto">
            <a:xfrm>
              <a:off x="10198" y="3527"/>
              <a:ext cx="550" cy="1053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321" y="0"/>
                </a:cxn>
                <a:cxn ang="0">
                  <a:pos x="332" y="6"/>
                </a:cxn>
                <a:cxn ang="0">
                  <a:pos x="338" y="12"/>
                </a:cxn>
                <a:cxn ang="0">
                  <a:pos x="344" y="24"/>
                </a:cxn>
                <a:cxn ang="0">
                  <a:pos x="344" y="950"/>
                </a:cxn>
                <a:cxn ang="0">
                  <a:pos x="355" y="974"/>
                </a:cxn>
                <a:cxn ang="0">
                  <a:pos x="378" y="986"/>
                </a:cxn>
                <a:cxn ang="0">
                  <a:pos x="418" y="998"/>
                </a:cxn>
                <a:cxn ang="0">
                  <a:pos x="550" y="998"/>
                </a:cxn>
                <a:cxn ang="0">
                  <a:pos x="550" y="1053"/>
                </a:cxn>
                <a:cxn ang="0">
                  <a:pos x="458" y="1053"/>
                </a:cxn>
                <a:cxn ang="0">
                  <a:pos x="389" y="1047"/>
                </a:cxn>
                <a:cxn ang="0">
                  <a:pos x="172" y="1047"/>
                </a:cxn>
                <a:cxn ang="0">
                  <a:pos x="103" y="1053"/>
                </a:cxn>
                <a:cxn ang="0">
                  <a:pos x="11" y="1053"/>
                </a:cxn>
                <a:cxn ang="0">
                  <a:pos x="11" y="998"/>
                </a:cxn>
                <a:cxn ang="0">
                  <a:pos x="143" y="998"/>
                </a:cxn>
                <a:cxn ang="0">
                  <a:pos x="183" y="986"/>
                </a:cxn>
                <a:cxn ang="0">
                  <a:pos x="206" y="974"/>
                </a:cxn>
                <a:cxn ang="0">
                  <a:pos x="218" y="956"/>
                </a:cxn>
                <a:cxn ang="0">
                  <a:pos x="218" y="115"/>
                </a:cxn>
                <a:cxn ang="0">
                  <a:pos x="155" y="139"/>
                </a:cxn>
                <a:cxn ang="0">
                  <a:pos x="92" y="151"/>
                </a:cxn>
                <a:cxn ang="0">
                  <a:pos x="34" y="157"/>
                </a:cxn>
                <a:cxn ang="0">
                  <a:pos x="0" y="157"/>
                </a:cxn>
                <a:cxn ang="0">
                  <a:pos x="0" y="103"/>
                </a:cxn>
                <a:cxn ang="0">
                  <a:pos x="46" y="103"/>
                </a:cxn>
                <a:cxn ang="0">
                  <a:pos x="109" y="97"/>
                </a:cxn>
                <a:cxn ang="0">
                  <a:pos x="172" y="79"/>
                </a:cxn>
                <a:cxn ang="0">
                  <a:pos x="240" y="48"/>
                </a:cxn>
                <a:cxn ang="0">
                  <a:pos x="298" y="0"/>
                </a:cxn>
              </a:cxnLst>
              <a:rect l="0" t="0" r="r" b="b"/>
              <a:pathLst>
                <a:path w="550" h="1053">
                  <a:moveTo>
                    <a:pt x="298" y="0"/>
                  </a:moveTo>
                  <a:lnTo>
                    <a:pt x="321" y="0"/>
                  </a:lnTo>
                  <a:lnTo>
                    <a:pt x="332" y="6"/>
                  </a:lnTo>
                  <a:lnTo>
                    <a:pt x="338" y="12"/>
                  </a:lnTo>
                  <a:lnTo>
                    <a:pt x="344" y="24"/>
                  </a:lnTo>
                  <a:lnTo>
                    <a:pt x="344" y="950"/>
                  </a:lnTo>
                  <a:lnTo>
                    <a:pt x="355" y="974"/>
                  </a:lnTo>
                  <a:lnTo>
                    <a:pt x="378" y="986"/>
                  </a:lnTo>
                  <a:lnTo>
                    <a:pt x="418" y="998"/>
                  </a:lnTo>
                  <a:lnTo>
                    <a:pt x="550" y="998"/>
                  </a:lnTo>
                  <a:lnTo>
                    <a:pt x="550" y="1053"/>
                  </a:lnTo>
                  <a:lnTo>
                    <a:pt x="458" y="1053"/>
                  </a:lnTo>
                  <a:lnTo>
                    <a:pt x="389" y="1047"/>
                  </a:lnTo>
                  <a:lnTo>
                    <a:pt x="172" y="1047"/>
                  </a:lnTo>
                  <a:lnTo>
                    <a:pt x="103" y="1053"/>
                  </a:lnTo>
                  <a:lnTo>
                    <a:pt x="11" y="1053"/>
                  </a:lnTo>
                  <a:lnTo>
                    <a:pt x="11" y="998"/>
                  </a:lnTo>
                  <a:lnTo>
                    <a:pt x="143" y="998"/>
                  </a:lnTo>
                  <a:lnTo>
                    <a:pt x="183" y="986"/>
                  </a:lnTo>
                  <a:lnTo>
                    <a:pt x="206" y="974"/>
                  </a:lnTo>
                  <a:lnTo>
                    <a:pt x="218" y="956"/>
                  </a:lnTo>
                  <a:lnTo>
                    <a:pt x="218" y="115"/>
                  </a:lnTo>
                  <a:lnTo>
                    <a:pt x="155" y="139"/>
                  </a:lnTo>
                  <a:lnTo>
                    <a:pt x="92" y="151"/>
                  </a:lnTo>
                  <a:lnTo>
                    <a:pt x="34" y="157"/>
                  </a:lnTo>
                  <a:lnTo>
                    <a:pt x="0" y="157"/>
                  </a:lnTo>
                  <a:lnTo>
                    <a:pt x="0" y="103"/>
                  </a:lnTo>
                  <a:lnTo>
                    <a:pt x="46" y="103"/>
                  </a:lnTo>
                  <a:lnTo>
                    <a:pt x="109" y="97"/>
                  </a:lnTo>
                  <a:lnTo>
                    <a:pt x="172" y="79"/>
                  </a:lnTo>
                  <a:lnTo>
                    <a:pt x="240" y="48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1"/>
            <p:cNvSpPr>
              <a:spLocks noEditPoints="1"/>
            </p:cNvSpPr>
            <p:nvPr/>
          </p:nvSpPr>
          <p:spPr bwMode="auto">
            <a:xfrm>
              <a:off x="11676" y="4580"/>
              <a:ext cx="1426" cy="526"/>
            </a:xfrm>
            <a:custGeom>
              <a:avLst/>
              <a:gdLst/>
              <a:ahLst/>
              <a:cxnLst>
                <a:cxn ang="0">
                  <a:pos x="40" y="435"/>
                </a:cxn>
                <a:cxn ang="0">
                  <a:pos x="1374" y="435"/>
                </a:cxn>
                <a:cxn ang="0">
                  <a:pos x="1391" y="441"/>
                </a:cxn>
                <a:cxn ang="0">
                  <a:pos x="1403" y="441"/>
                </a:cxn>
                <a:cxn ang="0">
                  <a:pos x="1409" y="454"/>
                </a:cxn>
                <a:cxn ang="0">
                  <a:pos x="1420" y="466"/>
                </a:cxn>
                <a:cxn ang="0">
                  <a:pos x="1420" y="502"/>
                </a:cxn>
                <a:cxn ang="0">
                  <a:pos x="1409" y="508"/>
                </a:cxn>
                <a:cxn ang="0">
                  <a:pos x="1403" y="520"/>
                </a:cxn>
                <a:cxn ang="0">
                  <a:pos x="1391" y="520"/>
                </a:cxn>
                <a:cxn ang="0">
                  <a:pos x="1380" y="526"/>
                </a:cxn>
                <a:cxn ang="0">
                  <a:pos x="40" y="526"/>
                </a:cxn>
                <a:cxn ang="0">
                  <a:pos x="28" y="520"/>
                </a:cxn>
                <a:cxn ang="0">
                  <a:pos x="17" y="520"/>
                </a:cxn>
                <a:cxn ang="0">
                  <a:pos x="11" y="508"/>
                </a:cxn>
                <a:cxn ang="0">
                  <a:pos x="0" y="502"/>
                </a:cxn>
                <a:cxn ang="0">
                  <a:pos x="0" y="466"/>
                </a:cxn>
                <a:cxn ang="0">
                  <a:pos x="11" y="454"/>
                </a:cxn>
                <a:cxn ang="0">
                  <a:pos x="17" y="441"/>
                </a:cxn>
                <a:cxn ang="0">
                  <a:pos x="28" y="441"/>
                </a:cxn>
                <a:cxn ang="0">
                  <a:pos x="40" y="435"/>
                </a:cxn>
                <a:cxn ang="0">
                  <a:pos x="51" y="0"/>
                </a:cxn>
                <a:cxn ang="0">
                  <a:pos x="1386" y="0"/>
                </a:cxn>
                <a:cxn ang="0">
                  <a:pos x="1397" y="6"/>
                </a:cxn>
                <a:cxn ang="0">
                  <a:pos x="1409" y="6"/>
                </a:cxn>
                <a:cxn ang="0">
                  <a:pos x="1414" y="18"/>
                </a:cxn>
                <a:cxn ang="0">
                  <a:pos x="1426" y="24"/>
                </a:cxn>
                <a:cxn ang="0">
                  <a:pos x="1426" y="60"/>
                </a:cxn>
                <a:cxn ang="0">
                  <a:pos x="1414" y="72"/>
                </a:cxn>
                <a:cxn ang="0">
                  <a:pos x="1409" y="85"/>
                </a:cxn>
                <a:cxn ang="0">
                  <a:pos x="1397" y="85"/>
                </a:cxn>
                <a:cxn ang="0">
                  <a:pos x="1380" y="91"/>
                </a:cxn>
                <a:cxn ang="0">
                  <a:pos x="51" y="91"/>
                </a:cxn>
                <a:cxn ang="0">
                  <a:pos x="40" y="85"/>
                </a:cxn>
                <a:cxn ang="0">
                  <a:pos x="28" y="85"/>
                </a:cxn>
                <a:cxn ang="0">
                  <a:pos x="23" y="72"/>
                </a:cxn>
                <a:cxn ang="0">
                  <a:pos x="11" y="60"/>
                </a:cxn>
                <a:cxn ang="0">
                  <a:pos x="11" y="24"/>
                </a:cxn>
                <a:cxn ang="0">
                  <a:pos x="23" y="18"/>
                </a:cxn>
                <a:cxn ang="0">
                  <a:pos x="28" y="6"/>
                </a:cxn>
                <a:cxn ang="0">
                  <a:pos x="40" y="6"/>
                </a:cxn>
                <a:cxn ang="0">
                  <a:pos x="51" y="0"/>
                </a:cxn>
              </a:cxnLst>
              <a:rect l="0" t="0" r="r" b="b"/>
              <a:pathLst>
                <a:path w="1426" h="526">
                  <a:moveTo>
                    <a:pt x="40" y="435"/>
                  </a:moveTo>
                  <a:lnTo>
                    <a:pt x="1374" y="435"/>
                  </a:lnTo>
                  <a:lnTo>
                    <a:pt x="1391" y="441"/>
                  </a:lnTo>
                  <a:lnTo>
                    <a:pt x="1403" y="441"/>
                  </a:lnTo>
                  <a:lnTo>
                    <a:pt x="1409" y="454"/>
                  </a:lnTo>
                  <a:lnTo>
                    <a:pt x="1420" y="466"/>
                  </a:lnTo>
                  <a:lnTo>
                    <a:pt x="1420" y="502"/>
                  </a:lnTo>
                  <a:lnTo>
                    <a:pt x="1409" y="508"/>
                  </a:lnTo>
                  <a:lnTo>
                    <a:pt x="1403" y="520"/>
                  </a:lnTo>
                  <a:lnTo>
                    <a:pt x="1391" y="520"/>
                  </a:lnTo>
                  <a:lnTo>
                    <a:pt x="1380" y="526"/>
                  </a:lnTo>
                  <a:lnTo>
                    <a:pt x="40" y="526"/>
                  </a:lnTo>
                  <a:lnTo>
                    <a:pt x="28" y="520"/>
                  </a:lnTo>
                  <a:lnTo>
                    <a:pt x="17" y="520"/>
                  </a:lnTo>
                  <a:lnTo>
                    <a:pt x="11" y="508"/>
                  </a:lnTo>
                  <a:lnTo>
                    <a:pt x="0" y="502"/>
                  </a:lnTo>
                  <a:lnTo>
                    <a:pt x="0" y="466"/>
                  </a:lnTo>
                  <a:lnTo>
                    <a:pt x="11" y="454"/>
                  </a:lnTo>
                  <a:lnTo>
                    <a:pt x="17" y="441"/>
                  </a:lnTo>
                  <a:lnTo>
                    <a:pt x="28" y="441"/>
                  </a:lnTo>
                  <a:lnTo>
                    <a:pt x="40" y="435"/>
                  </a:lnTo>
                  <a:close/>
                  <a:moveTo>
                    <a:pt x="51" y="0"/>
                  </a:moveTo>
                  <a:lnTo>
                    <a:pt x="1386" y="0"/>
                  </a:lnTo>
                  <a:lnTo>
                    <a:pt x="1397" y="6"/>
                  </a:lnTo>
                  <a:lnTo>
                    <a:pt x="1409" y="6"/>
                  </a:lnTo>
                  <a:lnTo>
                    <a:pt x="1414" y="18"/>
                  </a:lnTo>
                  <a:lnTo>
                    <a:pt x="1426" y="24"/>
                  </a:lnTo>
                  <a:lnTo>
                    <a:pt x="1426" y="60"/>
                  </a:lnTo>
                  <a:lnTo>
                    <a:pt x="1414" y="72"/>
                  </a:lnTo>
                  <a:lnTo>
                    <a:pt x="1409" y="85"/>
                  </a:lnTo>
                  <a:lnTo>
                    <a:pt x="1397" y="85"/>
                  </a:lnTo>
                  <a:lnTo>
                    <a:pt x="1380" y="91"/>
                  </a:lnTo>
                  <a:lnTo>
                    <a:pt x="51" y="91"/>
                  </a:lnTo>
                  <a:lnTo>
                    <a:pt x="40" y="85"/>
                  </a:lnTo>
                  <a:lnTo>
                    <a:pt x="28" y="85"/>
                  </a:lnTo>
                  <a:lnTo>
                    <a:pt x="23" y="72"/>
                  </a:lnTo>
                  <a:lnTo>
                    <a:pt x="11" y="60"/>
                  </a:lnTo>
                  <a:lnTo>
                    <a:pt x="11" y="24"/>
                  </a:lnTo>
                  <a:lnTo>
                    <a:pt x="23" y="18"/>
                  </a:lnTo>
                  <a:lnTo>
                    <a:pt x="28" y="6"/>
                  </a:lnTo>
                  <a:lnTo>
                    <a:pt x="40" y="6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2"/>
            <p:cNvSpPr>
              <a:spLocks noEditPoints="1"/>
            </p:cNvSpPr>
            <p:nvPr/>
          </p:nvSpPr>
          <p:spPr bwMode="auto">
            <a:xfrm>
              <a:off x="13887" y="3872"/>
              <a:ext cx="1523" cy="1549"/>
            </a:xfrm>
            <a:custGeom>
              <a:avLst/>
              <a:gdLst/>
              <a:ahLst/>
              <a:cxnLst>
                <a:cxn ang="0">
                  <a:pos x="779" y="66"/>
                </a:cxn>
                <a:cxn ang="0">
                  <a:pos x="727" y="103"/>
                </a:cxn>
                <a:cxn ang="0">
                  <a:pos x="721" y="151"/>
                </a:cxn>
                <a:cxn ang="0">
                  <a:pos x="876" y="762"/>
                </a:cxn>
                <a:cxn ang="0">
                  <a:pos x="1031" y="738"/>
                </a:cxn>
                <a:cxn ang="0">
                  <a:pos x="1202" y="641"/>
                </a:cxn>
                <a:cxn ang="0">
                  <a:pos x="1283" y="502"/>
                </a:cxn>
                <a:cxn ang="0">
                  <a:pos x="1323" y="339"/>
                </a:cxn>
                <a:cxn ang="0">
                  <a:pos x="1317" y="212"/>
                </a:cxn>
                <a:cxn ang="0">
                  <a:pos x="1248" y="115"/>
                </a:cxn>
                <a:cxn ang="0">
                  <a:pos x="1122" y="66"/>
                </a:cxn>
                <a:cxn ang="0">
                  <a:pos x="830" y="60"/>
                </a:cxn>
                <a:cxn ang="0">
                  <a:pos x="1105" y="0"/>
                </a:cxn>
                <a:cxn ang="0">
                  <a:pos x="1305" y="36"/>
                </a:cxn>
                <a:cxn ang="0">
                  <a:pos x="1443" y="133"/>
                </a:cxn>
                <a:cxn ang="0">
                  <a:pos x="1512" y="266"/>
                </a:cxn>
                <a:cxn ang="0">
                  <a:pos x="1506" y="442"/>
                </a:cxn>
                <a:cxn ang="0">
                  <a:pos x="1380" y="635"/>
                </a:cxn>
                <a:cxn ang="0">
                  <a:pos x="1174" y="768"/>
                </a:cxn>
                <a:cxn ang="0">
                  <a:pos x="922" y="823"/>
                </a:cxn>
                <a:cxn ang="0">
                  <a:pos x="561" y="841"/>
                </a:cxn>
                <a:cxn ang="0">
                  <a:pos x="429" y="1422"/>
                </a:cxn>
                <a:cxn ang="0">
                  <a:pos x="435" y="1458"/>
                </a:cxn>
                <a:cxn ang="0">
                  <a:pos x="504" y="1476"/>
                </a:cxn>
                <a:cxn ang="0">
                  <a:pos x="624" y="1488"/>
                </a:cxn>
                <a:cxn ang="0">
                  <a:pos x="618" y="1531"/>
                </a:cxn>
                <a:cxn ang="0">
                  <a:pos x="601" y="1543"/>
                </a:cxn>
                <a:cxn ang="0">
                  <a:pos x="578" y="1549"/>
                </a:cxn>
                <a:cxn ang="0">
                  <a:pos x="246" y="1537"/>
                </a:cxn>
                <a:cxn ang="0">
                  <a:pos x="22" y="1543"/>
                </a:cxn>
                <a:cxn ang="0">
                  <a:pos x="5" y="1537"/>
                </a:cxn>
                <a:cxn ang="0">
                  <a:pos x="0" y="1494"/>
                </a:cxn>
                <a:cxn ang="0">
                  <a:pos x="11" y="1476"/>
                </a:cxn>
                <a:cxn ang="0">
                  <a:pos x="34" y="1470"/>
                </a:cxn>
                <a:cxn ang="0">
                  <a:pos x="200" y="1458"/>
                </a:cxn>
                <a:cxn ang="0">
                  <a:pos x="246" y="1410"/>
                </a:cxn>
                <a:cxn ang="0">
                  <a:pos x="544" y="133"/>
                </a:cxn>
                <a:cxn ang="0">
                  <a:pos x="549" y="97"/>
                </a:cxn>
                <a:cxn ang="0">
                  <a:pos x="527" y="79"/>
                </a:cxn>
                <a:cxn ang="0">
                  <a:pos x="458" y="66"/>
                </a:cxn>
                <a:cxn ang="0">
                  <a:pos x="349" y="54"/>
                </a:cxn>
                <a:cxn ang="0">
                  <a:pos x="355" y="12"/>
                </a:cxn>
              </a:cxnLst>
              <a:rect l="0" t="0" r="r" b="b"/>
              <a:pathLst>
                <a:path w="1523" h="1549">
                  <a:moveTo>
                    <a:pt x="830" y="60"/>
                  </a:moveTo>
                  <a:lnTo>
                    <a:pt x="779" y="66"/>
                  </a:lnTo>
                  <a:lnTo>
                    <a:pt x="744" y="79"/>
                  </a:lnTo>
                  <a:lnTo>
                    <a:pt x="727" y="103"/>
                  </a:lnTo>
                  <a:lnTo>
                    <a:pt x="716" y="151"/>
                  </a:lnTo>
                  <a:lnTo>
                    <a:pt x="721" y="151"/>
                  </a:lnTo>
                  <a:lnTo>
                    <a:pt x="572" y="762"/>
                  </a:lnTo>
                  <a:lnTo>
                    <a:pt x="876" y="762"/>
                  </a:lnTo>
                  <a:lnTo>
                    <a:pt x="950" y="756"/>
                  </a:lnTo>
                  <a:lnTo>
                    <a:pt x="1031" y="738"/>
                  </a:lnTo>
                  <a:lnTo>
                    <a:pt x="1116" y="702"/>
                  </a:lnTo>
                  <a:lnTo>
                    <a:pt x="1202" y="641"/>
                  </a:lnTo>
                  <a:lnTo>
                    <a:pt x="1248" y="581"/>
                  </a:lnTo>
                  <a:lnTo>
                    <a:pt x="1283" y="502"/>
                  </a:lnTo>
                  <a:lnTo>
                    <a:pt x="1305" y="417"/>
                  </a:lnTo>
                  <a:lnTo>
                    <a:pt x="1323" y="339"/>
                  </a:lnTo>
                  <a:lnTo>
                    <a:pt x="1328" y="278"/>
                  </a:lnTo>
                  <a:lnTo>
                    <a:pt x="1317" y="212"/>
                  </a:lnTo>
                  <a:lnTo>
                    <a:pt x="1294" y="157"/>
                  </a:lnTo>
                  <a:lnTo>
                    <a:pt x="1248" y="115"/>
                  </a:lnTo>
                  <a:lnTo>
                    <a:pt x="1191" y="85"/>
                  </a:lnTo>
                  <a:lnTo>
                    <a:pt x="1122" y="66"/>
                  </a:lnTo>
                  <a:lnTo>
                    <a:pt x="1036" y="60"/>
                  </a:lnTo>
                  <a:lnTo>
                    <a:pt x="830" y="60"/>
                  </a:lnTo>
                  <a:close/>
                  <a:moveTo>
                    <a:pt x="378" y="0"/>
                  </a:moveTo>
                  <a:lnTo>
                    <a:pt x="1105" y="0"/>
                  </a:lnTo>
                  <a:lnTo>
                    <a:pt x="1214" y="12"/>
                  </a:lnTo>
                  <a:lnTo>
                    <a:pt x="1305" y="36"/>
                  </a:lnTo>
                  <a:lnTo>
                    <a:pt x="1386" y="79"/>
                  </a:lnTo>
                  <a:lnTo>
                    <a:pt x="1443" y="133"/>
                  </a:lnTo>
                  <a:lnTo>
                    <a:pt x="1489" y="194"/>
                  </a:lnTo>
                  <a:lnTo>
                    <a:pt x="1512" y="266"/>
                  </a:lnTo>
                  <a:lnTo>
                    <a:pt x="1523" y="339"/>
                  </a:lnTo>
                  <a:lnTo>
                    <a:pt x="1506" y="442"/>
                  </a:lnTo>
                  <a:lnTo>
                    <a:pt x="1454" y="544"/>
                  </a:lnTo>
                  <a:lnTo>
                    <a:pt x="1380" y="635"/>
                  </a:lnTo>
                  <a:lnTo>
                    <a:pt x="1288" y="708"/>
                  </a:lnTo>
                  <a:lnTo>
                    <a:pt x="1174" y="768"/>
                  </a:lnTo>
                  <a:lnTo>
                    <a:pt x="1053" y="811"/>
                  </a:lnTo>
                  <a:lnTo>
                    <a:pt x="922" y="823"/>
                  </a:lnTo>
                  <a:lnTo>
                    <a:pt x="561" y="823"/>
                  </a:lnTo>
                  <a:lnTo>
                    <a:pt x="561" y="841"/>
                  </a:lnTo>
                  <a:lnTo>
                    <a:pt x="429" y="1404"/>
                  </a:lnTo>
                  <a:lnTo>
                    <a:pt x="429" y="1422"/>
                  </a:lnTo>
                  <a:lnTo>
                    <a:pt x="423" y="1440"/>
                  </a:lnTo>
                  <a:lnTo>
                    <a:pt x="435" y="1458"/>
                  </a:lnTo>
                  <a:lnTo>
                    <a:pt x="464" y="1470"/>
                  </a:lnTo>
                  <a:lnTo>
                    <a:pt x="504" y="1476"/>
                  </a:lnTo>
                  <a:lnTo>
                    <a:pt x="601" y="1476"/>
                  </a:lnTo>
                  <a:lnTo>
                    <a:pt x="624" y="1488"/>
                  </a:lnTo>
                  <a:lnTo>
                    <a:pt x="624" y="1519"/>
                  </a:lnTo>
                  <a:lnTo>
                    <a:pt x="618" y="1531"/>
                  </a:lnTo>
                  <a:lnTo>
                    <a:pt x="607" y="1543"/>
                  </a:lnTo>
                  <a:lnTo>
                    <a:pt x="601" y="1543"/>
                  </a:lnTo>
                  <a:lnTo>
                    <a:pt x="590" y="1549"/>
                  </a:lnTo>
                  <a:lnTo>
                    <a:pt x="578" y="1549"/>
                  </a:lnTo>
                  <a:lnTo>
                    <a:pt x="303" y="1537"/>
                  </a:lnTo>
                  <a:lnTo>
                    <a:pt x="246" y="1537"/>
                  </a:lnTo>
                  <a:lnTo>
                    <a:pt x="171" y="1543"/>
                  </a:lnTo>
                  <a:lnTo>
                    <a:pt x="22" y="1543"/>
                  </a:lnTo>
                  <a:lnTo>
                    <a:pt x="17" y="1537"/>
                  </a:lnTo>
                  <a:lnTo>
                    <a:pt x="5" y="1537"/>
                  </a:lnTo>
                  <a:lnTo>
                    <a:pt x="0" y="1525"/>
                  </a:lnTo>
                  <a:lnTo>
                    <a:pt x="0" y="1494"/>
                  </a:lnTo>
                  <a:lnTo>
                    <a:pt x="5" y="1488"/>
                  </a:lnTo>
                  <a:lnTo>
                    <a:pt x="11" y="1476"/>
                  </a:lnTo>
                  <a:lnTo>
                    <a:pt x="22" y="1476"/>
                  </a:lnTo>
                  <a:lnTo>
                    <a:pt x="34" y="1470"/>
                  </a:lnTo>
                  <a:lnTo>
                    <a:pt x="148" y="1470"/>
                  </a:lnTo>
                  <a:lnTo>
                    <a:pt x="200" y="1458"/>
                  </a:lnTo>
                  <a:lnTo>
                    <a:pt x="229" y="1440"/>
                  </a:lnTo>
                  <a:lnTo>
                    <a:pt x="246" y="1410"/>
                  </a:lnTo>
                  <a:lnTo>
                    <a:pt x="544" y="151"/>
                  </a:lnTo>
                  <a:lnTo>
                    <a:pt x="544" y="133"/>
                  </a:lnTo>
                  <a:lnTo>
                    <a:pt x="549" y="121"/>
                  </a:lnTo>
                  <a:lnTo>
                    <a:pt x="549" y="97"/>
                  </a:lnTo>
                  <a:lnTo>
                    <a:pt x="538" y="85"/>
                  </a:lnTo>
                  <a:lnTo>
                    <a:pt x="527" y="79"/>
                  </a:lnTo>
                  <a:lnTo>
                    <a:pt x="504" y="72"/>
                  </a:lnTo>
                  <a:lnTo>
                    <a:pt x="458" y="66"/>
                  </a:lnTo>
                  <a:lnTo>
                    <a:pt x="372" y="66"/>
                  </a:lnTo>
                  <a:lnTo>
                    <a:pt x="349" y="54"/>
                  </a:lnTo>
                  <a:lnTo>
                    <a:pt x="349" y="24"/>
                  </a:lnTo>
                  <a:lnTo>
                    <a:pt x="355" y="12"/>
                  </a:lnTo>
                  <a:lnTo>
                    <a:pt x="3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3"/>
            <p:cNvSpPr>
              <a:spLocks/>
            </p:cNvSpPr>
            <p:nvPr/>
          </p:nvSpPr>
          <p:spPr bwMode="auto">
            <a:xfrm>
              <a:off x="15691" y="3715"/>
              <a:ext cx="498" cy="2256"/>
            </a:xfrm>
            <a:custGeom>
              <a:avLst/>
              <a:gdLst/>
              <a:ahLst/>
              <a:cxnLst>
                <a:cxn ang="0">
                  <a:pos x="469" y="0"/>
                </a:cxn>
                <a:cxn ang="0">
                  <a:pos x="475" y="0"/>
                </a:cxn>
                <a:cxn ang="0">
                  <a:pos x="487" y="6"/>
                </a:cxn>
                <a:cxn ang="0">
                  <a:pos x="492" y="12"/>
                </a:cxn>
                <a:cxn ang="0">
                  <a:pos x="492" y="30"/>
                </a:cxn>
                <a:cxn ang="0">
                  <a:pos x="464" y="60"/>
                </a:cxn>
                <a:cxn ang="0">
                  <a:pos x="361" y="187"/>
                </a:cxn>
                <a:cxn ang="0">
                  <a:pos x="280" y="326"/>
                </a:cxn>
                <a:cxn ang="0">
                  <a:pos x="217" y="478"/>
                </a:cxn>
                <a:cxn ang="0">
                  <a:pos x="172" y="629"/>
                </a:cxn>
                <a:cxn ang="0">
                  <a:pos x="143" y="792"/>
                </a:cxn>
                <a:cxn ang="0">
                  <a:pos x="126" y="956"/>
                </a:cxn>
                <a:cxn ang="0">
                  <a:pos x="120" y="1125"/>
                </a:cxn>
                <a:cxn ang="0">
                  <a:pos x="126" y="1276"/>
                </a:cxn>
                <a:cxn ang="0">
                  <a:pos x="137" y="1434"/>
                </a:cxn>
                <a:cxn ang="0">
                  <a:pos x="166" y="1597"/>
                </a:cxn>
                <a:cxn ang="0">
                  <a:pos x="212" y="1754"/>
                </a:cxn>
                <a:cxn ang="0">
                  <a:pos x="275" y="1912"/>
                </a:cxn>
                <a:cxn ang="0">
                  <a:pos x="355" y="2051"/>
                </a:cxn>
                <a:cxn ang="0">
                  <a:pos x="458" y="2184"/>
                </a:cxn>
                <a:cxn ang="0">
                  <a:pos x="475" y="2202"/>
                </a:cxn>
                <a:cxn ang="0">
                  <a:pos x="481" y="2214"/>
                </a:cxn>
                <a:cxn ang="0">
                  <a:pos x="492" y="2226"/>
                </a:cxn>
                <a:cxn ang="0">
                  <a:pos x="492" y="2232"/>
                </a:cxn>
                <a:cxn ang="0">
                  <a:pos x="498" y="2232"/>
                </a:cxn>
                <a:cxn ang="0">
                  <a:pos x="498" y="2244"/>
                </a:cxn>
                <a:cxn ang="0">
                  <a:pos x="492" y="2250"/>
                </a:cxn>
                <a:cxn ang="0">
                  <a:pos x="481" y="2256"/>
                </a:cxn>
                <a:cxn ang="0">
                  <a:pos x="475" y="2256"/>
                </a:cxn>
                <a:cxn ang="0">
                  <a:pos x="458" y="2250"/>
                </a:cxn>
                <a:cxn ang="0">
                  <a:pos x="424" y="2220"/>
                </a:cxn>
                <a:cxn ang="0">
                  <a:pos x="372" y="2178"/>
                </a:cxn>
                <a:cxn ang="0">
                  <a:pos x="321" y="2117"/>
                </a:cxn>
                <a:cxn ang="0">
                  <a:pos x="258" y="2039"/>
                </a:cxn>
                <a:cxn ang="0">
                  <a:pos x="200" y="1942"/>
                </a:cxn>
                <a:cxn ang="0">
                  <a:pos x="143" y="1833"/>
                </a:cxn>
                <a:cxn ang="0">
                  <a:pos x="69" y="1639"/>
                </a:cxn>
                <a:cxn ang="0">
                  <a:pos x="28" y="1452"/>
                </a:cxn>
                <a:cxn ang="0">
                  <a:pos x="6" y="1276"/>
                </a:cxn>
                <a:cxn ang="0">
                  <a:pos x="0" y="1131"/>
                </a:cxn>
                <a:cxn ang="0">
                  <a:pos x="6" y="980"/>
                </a:cxn>
                <a:cxn ang="0">
                  <a:pos x="23" y="810"/>
                </a:cxn>
                <a:cxn ang="0">
                  <a:pos x="63" y="629"/>
                </a:cxn>
                <a:cxn ang="0">
                  <a:pos x="132" y="441"/>
                </a:cxn>
                <a:cxn ang="0">
                  <a:pos x="189" y="326"/>
                </a:cxn>
                <a:cxn ang="0">
                  <a:pos x="252" y="229"/>
                </a:cxn>
                <a:cxn ang="0">
                  <a:pos x="309" y="145"/>
                </a:cxn>
                <a:cxn ang="0">
                  <a:pos x="412" y="36"/>
                </a:cxn>
                <a:cxn ang="0">
                  <a:pos x="452" y="12"/>
                </a:cxn>
                <a:cxn ang="0">
                  <a:pos x="469" y="0"/>
                </a:cxn>
              </a:cxnLst>
              <a:rect l="0" t="0" r="r" b="b"/>
              <a:pathLst>
                <a:path w="498" h="2256">
                  <a:moveTo>
                    <a:pt x="469" y="0"/>
                  </a:moveTo>
                  <a:lnTo>
                    <a:pt x="475" y="0"/>
                  </a:lnTo>
                  <a:lnTo>
                    <a:pt x="487" y="6"/>
                  </a:lnTo>
                  <a:lnTo>
                    <a:pt x="492" y="12"/>
                  </a:lnTo>
                  <a:lnTo>
                    <a:pt x="492" y="30"/>
                  </a:lnTo>
                  <a:lnTo>
                    <a:pt x="464" y="60"/>
                  </a:lnTo>
                  <a:lnTo>
                    <a:pt x="361" y="187"/>
                  </a:lnTo>
                  <a:lnTo>
                    <a:pt x="280" y="326"/>
                  </a:lnTo>
                  <a:lnTo>
                    <a:pt x="217" y="478"/>
                  </a:lnTo>
                  <a:lnTo>
                    <a:pt x="172" y="629"/>
                  </a:lnTo>
                  <a:lnTo>
                    <a:pt x="143" y="792"/>
                  </a:lnTo>
                  <a:lnTo>
                    <a:pt x="126" y="956"/>
                  </a:lnTo>
                  <a:lnTo>
                    <a:pt x="120" y="1125"/>
                  </a:lnTo>
                  <a:lnTo>
                    <a:pt x="126" y="1276"/>
                  </a:lnTo>
                  <a:lnTo>
                    <a:pt x="137" y="1434"/>
                  </a:lnTo>
                  <a:lnTo>
                    <a:pt x="166" y="1597"/>
                  </a:lnTo>
                  <a:lnTo>
                    <a:pt x="212" y="1754"/>
                  </a:lnTo>
                  <a:lnTo>
                    <a:pt x="275" y="1912"/>
                  </a:lnTo>
                  <a:lnTo>
                    <a:pt x="355" y="2051"/>
                  </a:lnTo>
                  <a:lnTo>
                    <a:pt x="458" y="2184"/>
                  </a:lnTo>
                  <a:lnTo>
                    <a:pt x="475" y="2202"/>
                  </a:lnTo>
                  <a:lnTo>
                    <a:pt x="481" y="2214"/>
                  </a:lnTo>
                  <a:lnTo>
                    <a:pt x="492" y="2226"/>
                  </a:lnTo>
                  <a:lnTo>
                    <a:pt x="492" y="2232"/>
                  </a:lnTo>
                  <a:lnTo>
                    <a:pt x="498" y="2232"/>
                  </a:lnTo>
                  <a:lnTo>
                    <a:pt x="498" y="2244"/>
                  </a:lnTo>
                  <a:lnTo>
                    <a:pt x="492" y="2250"/>
                  </a:lnTo>
                  <a:lnTo>
                    <a:pt x="481" y="2256"/>
                  </a:lnTo>
                  <a:lnTo>
                    <a:pt x="475" y="2256"/>
                  </a:lnTo>
                  <a:lnTo>
                    <a:pt x="458" y="2250"/>
                  </a:lnTo>
                  <a:lnTo>
                    <a:pt x="424" y="2220"/>
                  </a:lnTo>
                  <a:lnTo>
                    <a:pt x="372" y="2178"/>
                  </a:lnTo>
                  <a:lnTo>
                    <a:pt x="321" y="2117"/>
                  </a:lnTo>
                  <a:lnTo>
                    <a:pt x="258" y="2039"/>
                  </a:lnTo>
                  <a:lnTo>
                    <a:pt x="200" y="1942"/>
                  </a:lnTo>
                  <a:lnTo>
                    <a:pt x="143" y="1833"/>
                  </a:lnTo>
                  <a:lnTo>
                    <a:pt x="69" y="1639"/>
                  </a:lnTo>
                  <a:lnTo>
                    <a:pt x="28" y="1452"/>
                  </a:lnTo>
                  <a:lnTo>
                    <a:pt x="6" y="1276"/>
                  </a:lnTo>
                  <a:lnTo>
                    <a:pt x="0" y="1131"/>
                  </a:lnTo>
                  <a:lnTo>
                    <a:pt x="6" y="980"/>
                  </a:lnTo>
                  <a:lnTo>
                    <a:pt x="23" y="810"/>
                  </a:lnTo>
                  <a:lnTo>
                    <a:pt x="63" y="629"/>
                  </a:lnTo>
                  <a:lnTo>
                    <a:pt x="132" y="441"/>
                  </a:lnTo>
                  <a:lnTo>
                    <a:pt x="189" y="326"/>
                  </a:lnTo>
                  <a:lnTo>
                    <a:pt x="252" y="229"/>
                  </a:lnTo>
                  <a:lnTo>
                    <a:pt x="309" y="145"/>
                  </a:lnTo>
                  <a:lnTo>
                    <a:pt x="412" y="36"/>
                  </a:lnTo>
                  <a:lnTo>
                    <a:pt x="452" y="12"/>
                  </a:lnTo>
                  <a:lnTo>
                    <a:pt x="4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4"/>
            <p:cNvSpPr>
              <a:spLocks/>
            </p:cNvSpPr>
            <p:nvPr/>
          </p:nvSpPr>
          <p:spPr bwMode="auto">
            <a:xfrm>
              <a:off x="16476" y="4792"/>
              <a:ext cx="1305" cy="96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1260" y="0"/>
                </a:cxn>
                <a:cxn ang="0">
                  <a:pos x="1277" y="6"/>
                </a:cxn>
                <a:cxn ang="0">
                  <a:pos x="1288" y="6"/>
                </a:cxn>
                <a:cxn ang="0">
                  <a:pos x="1294" y="18"/>
                </a:cxn>
                <a:cxn ang="0">
                  <a:pos x="1305" y="30"/>
                </a:cxn>
                <a:cxn ang="0">
                  <a:pos x="1305" y="66"/>
                </a:cxn>
                <a:cxn ang="0">
                  <a:pos x="1294" y="78"/>
                </a:cxn>
                <a:cxn ang="0">
                  <a:pos x="1288" y="90"/>
                </a:cxn>
                <a:cxn ang="0">
                  <a:pos x="1277" y="90"/>
                </a:cxn>
                <a:cxn ang="0">
                  <a:pos x="1260" y="96"/>
                </a:cxn>
                <a:cxn ang="0">
                  <a:pos x="40" y="96"/>
                </a:cxn>
                <a:cxn ang="0">
                  <a:pos x="28" y="90"/>
                </a:cxn>
                <a:cxn ang="0">
                  <a:pos x="17" y="90"/>
                </a:cxn>
                <a:cxn ang="0">
                  <a:pos x="5" y="78"/>
                </a:cxn>
                <a:cxn ang="0">
                  <a:pos x="0" y="66"/>
                </a:cxn>
                <a:cxn ang="0">
                  <a:pos x="0" y="30"/>
                </a:cxn>
                <a:cxn ang="0">
                  <a:pos x="11" y="18"/>
                </a:cxn>
                <a:cxn ang="0">
                  <a:pos x="17" y="6"/>
                </a:cxn>
                <a:cxn ang="0">
                  <a:pos x="28" y="6"/>
                </a:cxn>
                <a:cxn ang="0">
                  <a:pos x="45" y="0"/>
                </a:cxn>
              </a:cxnLst>
              <a:rect l="0" t="0" r="r" b="b"/>
              <a:pathLst>
                <a:path w="1305" h="96">
                  <a:moveTo>
                    <a:pt x="45" y="0"/>
                  </a:moveTo>
                  <a:lnTo>
                    <a:pt x="1260" y="0"/>
                  </a:lnTo>
                  <a:lnTo>
                    <a:pt x="1277" y="6"/>
                  </a:lnTo>
                  <a:lnTo>
                    <a:pt x="1288" y="6"/>
                  </a:lnTo>
                  <a:lnTo>
                    <a:pt x="1294" y="18"/>
                  </a:lnTo>
                  <a:lnTo>
                    <a:pt x="1305" y="30"/>
                  </a:lnTo>
                  <a:lnTo>
                    <a:pt x="1305" y="66"/>
                  </a:lnTo>
                  <a:lnTo>
                    <a:pt x="1294" y="78"/>
                  </a:lnTo>
                  <a:lnTo>
                    <a:pt x="1288" y="90"/>
                  </a:lnTo>
                  <a:lnTo>
                    <a:pt x="1277" y="90"/>
                  </a:lnTo>
                  <a:lnTo>
                    <a:pt x="1260" y="96"/>
                  </a:lnTo>
                  <a:lnTo>
                    <a:pt x="40" y="96"/>
                  </a:lnTo>
                  <a:lnTo>
                    <a:pt x="28" y="90"/>
                  </a:lnTo>
                  <a:lnTo>
                    <a:pt x="17" y="90"/>
                  </a:lnTo>
                  <a:lnTo>
                    <a:pt x="5" y="78"/>
                  </a:lnTo>
                  <a:lnTo>
                    <a:pt x="0" y="66"/>
                  </a:lnTo>
                  <a:lnTo>
                    <a:pt x="0" y="30"/>
                  </a:lnTo>
                  <a:lnTo>
                    <a:pt x="11" y="18"/>
                  </a:lnTo>
                  <a:lnTo>
                    <a:pt x="17" y="6"/>
                  </a:lnTo>
                  <a:lnTo>
                    <a:pt x="28" y="6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5"/>
            <p:cNvSpPr>
              <a:spLocks/>
            </p:cNvSpPr>
            <p:nvPr/>
          </p:nvSpPr>
          <p:spPr bwMode="auto">
            <a:xfrm>
              <a:off x="18096" y="3842"/>
              <a:ext cx="974" cy="1591"/>
            </a:xfrm>
            <a:custGeom>
              <a:avLst/>
              <a:gdLst/>
              <a:ahLst/>
              <a:cxnLst>
                <a:cxn ang="0">
                  <a:pos x="487" y="6"/>
                </a:cxn>
                <a:cxn ang="0">
                  <a:pos x="510" y="24"/>
                </a:cxn>
                <a:cxn ang="0">
                  <a:pos x="447" y="847"/>
                </a:cxn>
                <a:cxn ang="0">
                  <a:pos x="653" y="629"/>
                </a:cxn>
                <a:cxn ang="0">
                  <a:pos x="797" y="562"/>
                </a:cxn>
                <a:cxn ang="0">
                  <a:pos x="940" y="605"/>
                </a:cxn>
                <a:cxn ang="0">
                  <a:pos x="963" y="762"/>
                </a:cxn>
                <a:cxn ang="0">
                  <a:pos x="854" y="841"/>
                </a:cxn>
                <a:cxn ang="0">
                  <a:pos x="797" y="823"/>
                </a:cxn>
                <a:cxn ang="0">
                  <a:pos x="774" y="780"/>
                </a:cxn>
                <a:cxn ang="0">
                  <a:pos x="791" y="708"/>
                </a:cxn>
                <a:cxn ang="0">
                  <a:pos x="900" y="635"/>
                </a:cxn>
                <a:cxn ang="0">
                  <a:pos x="888" y="629"/>
                </a:cxn>
                <a:cxn ang="0">
                  <a:pos x="842" y="611"/>
                </a:cxn>
                <a:cxn ang="0">
                  <a:pos x="745" y="623"/>
                </a:cxn>
                <a:cxn ang="0">
                  <a:pos x="516" y="823"/>
                </a:cxn>
                <a:cxn ang="0">
                  <a:pos x="419" y="1010"/>
                </a:cxn>
                <a:cxn ang="0">
                  <a:pos x="608" y="1107"/>
                </a:cxn>
                <a:cxn ang="0">
                  <a:pos x="648" y="1276"/>
                </a:cxn>
                <a:cxn ang="0">
                  <a:pos x="625" y="1428"/>
                </a:cxn>
                <a:cxn ang="0">
                  <a:pos x="665" y="1530"/>
                </a:cxn>
                <a:cxn ang="0">
                  <a:pos x="785" y="1488"/>
                </a:cxn>
                <a:cxn ang="0">
                  <a:pos x="877" y="1258"/>
                </a:cxn>
                <a:cxn ang="0">
                  <a:pos x="894" y="1222"/>
                </a:cxn>
                <a:cxn ang="0">
                  <a:pos x="934" y="1234"/>
                </a:cxn>
                <a:cxn ang="0">
                  <a:pos x="923" y="1294"/>
                </a:cxn>
                <a:cxn ang="0">
                  <a:pos x="854" y="1470"/>
                </a:cxn>
                <a:cxn ang="0">
                  <a:pos x="688" y="1591"/>
                </a:cxn>
                <a:cxn ang="0">
                  <a:pos x="527" y="1506"/>
                </a:cxn>
                <a:cxn ang="0">
                  <a:pos x="487" y="1343"/>
                </a:cxn>
                <a:cxn ang="0">
                  <a:pos x="504" y="1270"/>
                </a:cxn>
                <a:cxn ang="0">
                  <a:pos x="470" y="1137"/>
                </a:cxn>
                <a:cxn ang="0">
                  <a:pos x="338" y="1058"/>
                </a:cxn>
                <a:cxn ang="0">
                  <a:pos x="252" y="1083"/>
                </a:cxn>
                <a:cxn ang="0">
                  <a:pos x="201" y="1307"/>
                </a:cxn>
                <a:cxn ang="0">
                  <a:pos x="144" y="1518"/>
                </a:cxn>
                <a:cxn ang="0">
                  <a:pos x="109" y="1579"/>
                </a:cxn>
                <a:cxn ang="0">
                  <a:pos x="46" y="1585"/>
                </a:cxn>
                <a:cxn ang="0">
                  <a:pos x="12" y="1561"/>
                </a:cxn>
                <a:cxn ang="0">
                  <a:pos x="6" y="1494"/>
                </a:cxn>
                <a:cxn ang="0">
                  <a:pos x="327" y="133"/>
                </a:cxn>
                <a:cxn ang="0">
                  <a:pos x="281" y="102"/>
                </a:cxn>
                <a:cxn ang="0">
                  <a:pos x="172" y="90"/>
                </a:cxn>
                <a:cxn ang="0">
                  <a:pos x="172" y="42"/>
                </a:cxn>
                <a:cxn ang="0">
                  <a:pos x="195" y="24"/>
                </a:cxn>
                <a:cxn ang="0">
                  <a:pos x="304" y="12"/>
                </a:cxn>
              </a:cxnLst>
              <a:rect l="0" t="0" r="r" b="b"/>
              <a:pathLst>
                <a:path w="974" h="1591">
                  <a:moveTo>
                    <a:pt x="424" y="0"/>
                  </a:moveTo>
                  <a:lnTo>
                    <a:pt x="476" y="0"/>
                  </a:lnTo>
                  <a:lnTo>
                    <a:pt x="487" y="6"/>
                  </a:lnTo>
                  <a:lnTo>
                    <a:pt x="493" y="12"/>
                  </a:lnTo>
                  <a:lnTo>
                    <a:pt x="493" y="24"/>
                  </a:lnTo>
                  <a:lnTo>
                    <a:pt x="510" y="24"/>
                  </a:lnTo>
                  <a:lnTo>
                    <a:pt x="287" y="974"/>
                  </a:lnTo>
                  <a:lnTo>
                    <a:pt x="367" y="919"/>
                  </a:lnTo>
                  <a:lnTo>
                    <a:pt x="447" y="847"/>
                  </a:lnTo>
                  <a:lnTo>
                    <a:pt x="522" y="762"/>
                  </a:lnTo>
                  <a:lnTo>
                    <a:pt x="590" y="683"/>
                  </a:lnTo>
                  <a:lnTo>
                    <a:pt x="653" y="629"/>
                  </a:lnTo>
                  <a:lnTo>
                    <a:pt x="711" y="593"/>
                  </a:lnTo>
                  <a:lnTo>
                    <a:pt x="757" y="574"/>
                  </a:lnTo>
                  <a:lnTo>
                    <a:pt x="797" y="562"/>
                  </a:lnTo>
                  <a:lnTo>
                    <a:pt x="831" y="562"/>
                  </a:lnTo>
                  <a:lnTo>
                    <a:pt x="894" y="574"/>
                  </a:lnTo>
                  <a:lnTo>
                    <a:pt x="940" y="605"/>
                  </a:lnTo>
                  <a:lnTo>
                    <a:pt x="963" y="653"/>
                  </a:lnTo>
                  <a:lnTo>
                    <a:pt x="974" y="702"/>
                  </a:lnTo>
                  <a:lnTo>
                    <a:pt x="963" y="762"/>
                  </a:lnTo>
                  <a:lnTo>
                    <a:pt x="934" y="804"/>
                  </a:lnTo>
                  <a:lnTo>
                    <a:pt x="900" y="835"/>
                  </a:lnTo>
                  <a:lnTo>
                    <a:pt x="854" y="841"/>
                  </a:lnTo>
                  <a:lnTo>
                    <a:pt x="831" y="841"/>
                  </a:lnTo>
                  <a:lnTo>
                    <a:pt x="814" y="829"/>
                  </a:lnTo>
                  <a:lnTo>
                    <a:pt x="797" y="823"/>
                  </a:lnTo>
                  <a:lnTo>
                    <a:pt x="785" y="810"/>
                  </a:lnTo>
                  <a:lnTo>
                    <a:pt x="779" y="792"/>
                  </a:lnTo>
                  <a:lnTo>
                    <a:pt x="774" y="780"/>
                  </a:lnTo>
                  <a:lnTo>
                    <a:pt x="774" y="762"/>
                  </a:lnTo>
                  <a:lnTo>
                    <a:pt x="779" y="738"/>
                  </a:lnTo>
                  <a:lnTo>
                    <a:pt x="791" y="708"/>
                  </a:lnTo>
                  <a:lnTo>
                    <a:pt x="808" y="671"/>
                  </a:lnTo>
                  <a:lnTo>
                    <a:pt x="848" y="647"/>
                  </a:lnTo>
                  <a:lnTo>
                    <a:pt x="900" y="635"/>
                  </a:lnTo>
                  <a:lnTo>
                    <a:pt x="894" y="635"/>
                  </a:lnTo>
                  <a:lnTo>
                    <a:pt x="894" y="629"/>
                  </a:lnTo>
                  <a:lnTo>
                    <a:pt x="888" y="629"/>
                  </a:lnTo>
                  <a:lnTo>
                    <a:pt x="865" y="617"/>
                  </a:lnTo>
                  <a:lnTo>
                    <a:pt x="860" y="617"/>
                  </a:lnTo>
                  <a:lnTo>
                    <a:pt x="842" y="611"/>
                  </a:lnTo>
                  <a:lnTo>
                    <a:pt x="837" y="605"/>
                  </a:lnTo>
                  <a:lnTo>
                    <a:pt x="820" y="605"/>
                  </a:lnTo>
                  <a:lnTo>
                    <a:pt x="745" y="623"/>
                  </a:lnTo>
                  <a:lnTo>
                    <a:pt x="671" y="665"/>
                  </a:lnTo>
                  <a:lnTo>
                    <a:pt x="590" y="738"/>
                  </a:lnTo>
                  <a:lnTo>
                    <a:pt x="516" y="823"/>
                  </a:lnTo>
                  <a:lnTo>
                    <a:pt x="401" y="943"/>
                  </a:lnTo>
                  <a:lnTo>
                    <a:pt x="333" y="992"/>
                  </a:lnTo>
                  <a:lnTo>
                    <a:pt x="419" y="1010"/>
                  </a:lnTo>
                  <a:lnTo>
                    <a:pt x="493" y="1028"/>
                  </a:lnTo>
                  <a:lnTo>
                    <a:pt x="562" y="1065"/>
                  </a:lnTo>
                  <a:lnTo>
                    <a:pt x="608" y="1107"/>
                  </a:lnTo>
                  <a:lnTo>
                    <a:pt x="636" y="1161"/>
                  </a:lnTo>
                  <a:lnTo>
                    <a:pt x="648" y="1228"/>
                  </a:lnTo>
                  <a:lnTo>
                    <a:pt x="648" y="1276"/>
                  </a:lnTo>
                  <a:lnTo>
                    <a:pt x="642" y="1300"/>
                  </a:lnTo>
                  <a:lnTo>
                    <a:pt x="631" y="1367"/>
                  </a:lnTo>
                  <a:lnTo>
                    <a:pt x="625" y="1428"/>
                  </a:lnTo>
                  <a:lnTo>
                    <a:pt x="631" y="1482"/>
                  </a:lnTo>
                  <a:lnTo>
                    <a:pt x="642" y="1512"/>
                  </a:lnTo>
                  <a:lnTo>
                    <a:pt x="665" y="1530"/>
                  </a:lnTo>
                  <a:lnTo>
                    <a:pt x="694" y="1536"/>
                  </a:lnTo>
                  <a:lnTo>
                    <a:pt x="745" y="1524"/>
                  </a:lnTo>
                  <a:lnTo>
                    <a:pt x="785" y="1488"/>
                  </a:lnTo>
                  <a:lnTo>
                    <a:pt x="820" y="1428"/>
                  </a:lnTo>
                  <a:lnTo>
                    <a:pt x="854" y="1355"/>
                  </a:lnTo>
                  <a:lnTo>
                    <a:pt x="877" y="1258"/>
                  </a:lnTo>
                  <a:lnTo>
                    <a:pt x="883" y="1240"/>
                  </a:lnTo>
                  <a:lnTo>
                    <a:pt x="883" y="1228"/>
                  </a:lnTo>
                  <a:lnTo>
                    <a:pt x="894" y="1222"/>
                  </a:lnTo>
                  <a:lnTo>
                    <a:pt x="917" y="1222"/>
                  </a:lnTo>
                  <a:lnTo>
                    <a:pt x="928" y="1228"/>
                  </a:lnTo>
                  <a:lnTo>
                    <a:pt x="934" y="1234"/>
                  </a:lnTo>
                  <a:lnTo>
                    <a:pt x="934" y="1246"/>
                  </a:lnTo>
                  <a:lnTo>
                    <a:pt x="928" y="1258"/>
                  </a:lnTo>
                  <a:lnTo>
                    <a:pt x="923" y="1294"/>
                  </a:lnTo>
                  <a:lnTo>
                    <a:pt x="905" y="1349"/>
                  </a:lnTo>
                  <a:lnTo>
                    <a:pt x="883" y="1409"/>
                  </a:lnTo>
                  <a:lnTo>
                    <a:pt x="854" y="1470"/>
                  </a:lnTo>
                  <a:lnTo>
                    <a:pt x="802" y="1536"/>
                  </a:lnTo>
                  <a:lnTo>
                    <a:pt x="751" y="1579"/>
                  </a:lnTo>
                  <a:lnTo>
                    <a:pt x="688" y="1591"/>
                  </a:lnTo>
                  <a:lnTo>
                    <a:pt x="625" y="1579"/>
                  </a:lnTo>
                  <a:lnTo>
                    <a:pt x="568" y="1549"/>
                  </a:lnTo>
                  <a:lnTo>
                    <a:pt x="527" y="1506"/>
                  </a:lnTo>
                  <a:lnTo>
                    <a:pt x="499" y="1440"/>
                  </a:lnTo>
                  <a:lnTo>
                    <a:pt x="487" y="1367"/>
                  </a:lnTo>
                  <a:lnTo>
                    <a:pt x="487" y="1343"/>
                  </a:lnTo>
                  <a:lnTo>
                    <a:pt x="493" y="1313"/>
                  </a:lnTo>
                  <a:lnTo>
                    <a:pt x="499" y="1288"/>
                  </a:lnTo>
                  <a:lnTo>
                    <a:pt x="504" y="1270"/>
                  </a:lnTo>
                  <a:lnTo>
                    <a:pt x="504" y="1240"/>
                  </a:lnTo>
                  <a:lnTo>
                    <a:pt x="493" y="1179"/>
                  </a:lnTo>
                  <a:lnTo>
                    <a:pt x="470" y="1137"/>
                  </a:lnTo>
                  <a:lnTo>
                    <a:pt x="430" y="1101"/>
                  </a:lnTo>
                  <a:lnTo>
                    <a:pt x="384" y="1077"/>
                  </a:lnTo>
                  <a:lnTo>
                    <a:pt x="338" y="1058"/>
                  </a:lnTo>
                  <a:lnTo>
                    <a:pt x="293" y="1052"/>
                  </a:lnTo>
                  <a:lnTo>
                    <a:pt x="258" y="1046"/>
                  </a:lnTo>
                  <a:lnTo>
                    <a:pt x="252" y="1083"/>
                  </a:lnTo>
                  <a:lnTo>
                    <a:pt x="235" y="1143"/>
                  </a:lnTo>
                  <a:lnTo>
                    <a:pt x="218" y="1222"/>
                  </a:lnTo>
                  <a:lnTo>
                    <a:pt x="201" y="1307"/>
                  </a:lnTo>
                  <a:lnTo>
                    <a:pt x="178" y="1391"/>
                  </a:lnTo>
                  <a:lnTo>
                    <a:pt x="161" y="1464"/>
                  </a:lnTo>
                  <a:lnTo>
                    <a:pt x="144" y="1518"/>
                  </a:lnTo>
                  <a:lnTo>
                    <a:pt x="138" y="1543"/>
                  </a:lnTo>
                  <a:lnTo>
                    <a:pt x="126" y="1561"/>
                  </a:lnTo>
                  <a:lnTo>
                    <a:pt x="109" y="1579"/>
                  </a:lnTo>
                  <a:lnTo>
                    <a:pt x="63" y="1591"/>
                  </a:lnTo>
                  <a:lnTo>
                    <a:pt x="52" y="1591"/>
                  </a:lnTo>
                  <a:lnTo>
                    <a:pt x="46" y="1585"/>
                  </a:lnTo>
                  <a:lnTo>
                    <a:pt x="29" y="1585"/>
                  </a:lnTo>
                  <a:lnTo>
                    <a:pt x="18" y="1573"/>
                  </a:lnTo>
                  <a:lnTo>
                    <a:pt x="12" y="1561"/>
                  </a:lnTo>
                  <a:lnTo>
                    <a:pt x="0" y="1543"/>
                  </a:lnTo>
                  <a:lnTo>
                    <a:pt x="0" y="1500"/>
                  </a:lnTo>
                  <a:lnTo>
                    <a:pt x="6" y="1494"/>
                  </a:lnTo>
                  <a:lnTo>
                    <a:pt x="12" y="1476"/>
                  </a:lnTo>
                  <a:lnTo>
                    <a:pt x="321" y="181"/>
                  </a:lnTo>
                  <a:lnTo>
                    <a:pt x="327" y="133"/>
                  </a:lnTo>
                  <a:lnTo>
                    <a:pt x="327" y="121"/>
                  </a:lnTo>
                  <a:lnTo>
                    <a:pt x="310" y="109"/>
                  </a:lnTo>
                  <a:lnTo>
                    <a:pt x="281" y="102"/>
                  </a:lnTo>
                  <a:lnTo>
                    <a:pt x="218" y="96"/>
                  </a:lnTo>
                  <a:lnTo>
                    <a:pt x="184" y="96"/>
                  </a:lnTo>
                  <a:lnTo>
                    <a:pt x="172" y="90"/>
                  </a:lnTo>
                  <a:lnTo>
                    <a:pt x="167" y="84"/>
                  </a:lnTo>
                  <a:lnTo>
                    <a:pt x="167" y="54"/>
                  </a:lnTo>
                  <a:lnTo>
                    <a:pt x="172" y="42"/>
                  </a:lnTo>
                  <a:lnTo>
                    <a:pt x="178" y="36"/>
                  </a:lnTo>
                  <a:lnTo>
                    <a:pt x="189" y="30"/>
                  </a:lnTo>
                  <a:lnTo>
                    <a:pt x="195" y="24"/>
                  </a:lnTo>
                  <a:lnTo>
                    <a:pt x="207" y="24"/>
                  </a:lnTo>
                  <a:lnTo>
                    <a:pt x="247" y="18"/>
                  </a:lnTo>
                  <a:lnTo>
                    <a:pt x="304" y="12"/>
                  </a:lnTo>
                  <a:lnTo>
                    <a:pt x="367" y="6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76"/>
            <p:cNvSpPr>
              <a:spLocks/>
            </p:cNvSpPr>
            <p:nvPr/>
          </p:nvSpPr>
          <p:spPr bwMode="auto">
            <a:xfrm>
              <a:off x="19276" y="3715"/>
              <a:ext cx="499" cy="22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0" y="6"/>
                </a:cxn>
                <a:cxn ang="0">
                  <a:pos x="75" y="36"/>
                </a:cxn>
                <a:cxn ang="0">
                  <a:pos x="126" y="78"/>
                </a:cxn>
                <a:cxn ang="0">
                  <a:pos x="178" y="139"/>
                </a:cxn>
                <a:cxn ang="0">
                  <a:pos x="241" y="217"/>
                </a:cxn>
                <a:cxn ang="0">
                  <a:pos x="298" y="314"/>
                </a:cxn>
                <a:cxn ang="0">
                  <a:pos x="355" y="423"/>
                </a:cxn>
                <a:cxn ang="0">
                  <a:pos x="430" y="617"/>
                </a:cxn>
                <a:cxn ang="0">
                  <a:pos x="470" y="804"/>
                </a:cxn>
                <a:cxn ang="0">
                  <a:pos x="493" y="980"/>
                </a:cxn>
                <a:cxn ang="0">
                  <a:pos x="499" y="1125"/>
                </a:cxn>
                <a:cxn ang="0">
                  <a:pos x="493" y="1119"/>
                </a:cxn>
                <a:cxn ang="0">
                  <a:pos x="487" y="1270"/>
                </a:cxn>
                <a:cxn ang="0">
                  <a:pos x="470" y="1440"/>
                </a:cxn>
                <a:cxn ang="0">
                  <a:pos x="430" y="1621"/>
                </a:cxn>
                <a:cxn ang="0">
                  <a:pos x="361" y="1809"/>
                </a:cxn>
                <a:cxn ang="0">
                  <a:pos x="304" y="1924"/>
                </a:cxn>
                <a:cxn ang="0">
                  <a:pos x="241" y="2020"/>
                </a:cxn>
                <a:cxn ang="0">
                  <a:pos x="184" y="2105"/>
                </a:cxn>
                <a:cxn ang="0">
                  <a:pos x="81" y="2214"/>
                </a:cxn>
                <a:cxn ang="0">
                  <a:pos x="40" y="2238"/>
                </a:cxn>
                <a:cxn ang="0">
                  <a:pos x="23" y="2250"/>
                </a:cxn>
                <a:cxn ang="0">
                  <a:pos x="12" y="2244"/>
                </a:cxn>
                <a:cxn ang="0">
                  <a:pos x="6" y="2238"/>
                </a:cxn>
                <a:cxn ang="0">
                  <a:pos x="0" y="2226"/>
                </a:cxn>
                <a:cxn ang="0">
                  <a:pos x="0" y="2220"/>
                </a:cxn>
                <a:cxn ang="0">
                  <a:pos x="29" y="2190"/>
                </a:cxn>
                <a:cxn ang="0">
                  <a:pos x="132" y="2063"/>
                </a:cxn>
                <a:cxn ang="0">
                  <a:pos x="212" y="1924"/>
                </a:cxn>
                <a:cxn ang="0">
                  <a:pos x="275" y="1772"/>
                </a:cxn>
                <a:cxn ang="0">
                  <a:pos x="321" y="1615"/>
                </a:cxn>
                <a:cxn ang="0">
                  <a:pos x="350" y="1458"/>
                </a:cxn>
                <a:cxn ang="0">
                  <a:pos x="367" y="1288"/>
                </a:cxn>
                <a:cxn ang="0">
                  <a:pos x="373" y="1125"/>
                </a:cxn>
                <a:cxn ang="0">
                  <a:pos x="361" y="901"/>
                </a:cxn>
                <a:cxn ang="0">
                  <a:pos x="333" y="689"/>
                </a:cxn>
                <a:cxn ang="0">
                  <a:pos x="287" y="508"/>
                </a:cxn>
                <a:cxn ang="0">
                  <a:pos x="218" y="338"/>
                </a:cxn>
                <a:cxn ang="0">
                  <a:pos x="138" y="193"/>
                </a:cxn>
                <a:cxn ang="0">
                  <a:pos x="40" y="72"/>
                </a:cxn>
                <a:cxn ang="0">
                  <a:pos x="23" y="60"/>
                </a:cxn>
                <a:cxn ang="0">
                  <a:pos x="18" y="48"/>
                </a:cxn>
                <a:cxn ang="0">
                  <a:pos x="6" y="42"/>
                </a:cxn>
                <a:cxn ang="0">
                  <a:pos x="6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6" y="12"/>
                </a:cxn>
                <a:cxn ang="0">
                  <a:pos x="12" y="6"/>
                </a:cxn>
                <a:cxn ang="0">
                  <a:pos x="23" y="0"/>
                </a:cxn>
              </a:cxnLst>
              <a:rect l="0" t="0" r="r" b="b"/>
              <a:pathLst>
                <a:path w="499" h="2250">
                  <a:moveTo>
                    <a:pt x="23" y="0"/>
                  </a:moveTo>
                  <a:lnTo>
                    <a:pt x="40" y="6"/>
                  </a:lnTo>
                  <a:lnTo>
                    <a:pt x="75" y="36"/>
                  </a:lnTo>
                  <a:lnTo>
                    <a:pt x="126" y="78"/>
                  </a:lnTo>
                  <a:lnTo>
                    <a:pt x="178" y="139"/>
                  </a:lnTo>
                  <a:lnTo>
                    <a:pt x="241" y="217"/>
                  </a:lnTo>
                  <a:lnTo>
                    <a:pt x="298" y="314"/>
                  </a:lnTo>
                  <a:lnTo>
                    <a:pt x="355" y="423"/>
                  </a:lnTo>
                  <a:lnTo>
                    <a:pt x="430" y="617"/>
                  </a:lnTo>
                  <a:lnTo>
                    <a:pt x="470" y="804"/>
                  </a:lnTo>
                  <a:lnTo>
                    <a:pt x="493" y="980"/>
                  </a:lnTo>
                  <a:lnTo>
                    <a:pt x="499" y="1125"/>
                  </a:lnTo>
                  <a:lnTo>
                    <a:pt x="493" y="1119"/>
                  </a:lnTo>
                  <a:lnTo>
                    <a:pt x="487" y="1270"/>
                  </a:lnTo>
                  <a:lnTo>
                    <a:pt x="470" y="1440"/>
                  </a:lnTo>
                  <a:lnTo>
                    <a:pt x="430" y="1621"/>
                  </a:lnTo>
                  <a:lnTo>
                    <a:pt x="361" y="1809"/>
                  </a:lnTo>
                  <a:lnTo>
                    <a:pt x="304" y="1924"/>
                  </a:lnTo>
                  <a:lnTo>
                    <a:pt x="241" y="2020"/>
                  </a:lnTo>
                  <a:lnTo>
                    <a:pt x="184" y="2105"/>
                  </a:lnTo>
                  <a:lnTo>
                    <a:pt x="81" y="2214"/>
                  </a:lnTo>
                  <a:lnTo>
                    <a:pt x="40" y="2238"/>
                  </a:lnTo>
                  <a:lnTo>
                    <a:pt x="23" y="2250"/>
                  </a:lnTo>
                  <a:lnTo>
                    <a:pt x="12" y="2244"/>
                  </a:lnTo>
                  <a:lnTo>
                    <a:pt x="6" y="2238"/>
                  </a:lnTo>
                  <a:lnTo>
                    <a:pt x="0" y="2226"/>
                  </a:lnTo>
                  <a:lnTo>
                    <a:pt x="0" y="2220"/>
                  </a:lnTo>
                  <a:lnTo>
                    <a:pt x="29" y="2190"/>
                  </a:lnTo>
                  <a:lnTo>
                    <a:pt x="132" y="2063"/>
                  </a:lnTo>
                  <a:lnTo>
                    <a:pt x="212" y="1924"/>
                  </a:lnTo>
                  <a:lnTo>
                    <a:pt x="275" y="1772"/>
                  </a:lnTo>
                  <a:lnTo>
                    <a:pt x="321" y="1615"/>
                  </a:lnTo>
                  <a:lnTo>
                    <a:pt x="350" y="1458"/>
                  </a:lnTo>
                  <a:lnTo>
                    <a:pt x="367" y="1288"/>
                  </a:lnTo>
                  <a:lnTo>
                    <a:pt x="373" y="1125"/>
                  </a:lnTo>
                  <a:lnTo>
                    <a:pt x="361" y="901"/>
                  </a:lnTo>
                  <a:lnTo>
                    <a:pt x="333" y="689"/>
                  </a:lnTo>
                  <a:lnTo>
                    <a:pt x="287" y="508"/>
                  </a:lnTo>
                  <a:lnTo>
                    <a:pt x="218" y="338"/>
                  </a:lnTo>
                  <a:lnTo>
                    <a:pt x="138" y="193"/>
                  </a:lnTo>
                  <a:lnTo>
                    <a:pt x="40" y="72"/>
                  </a:lnTo>
                  <a:lnTo>
                    <a:pt x="23" y="60"/>
                  </a:lnTo>
                  <a:lnTo>
                    <a:pt x="18" y="48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0" y="5541275"/>
            <a:ext cx="8873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DA35F"/>
                </a:solidFill>
              </a:rPr>
              <a:t>T = </a:t>
            </a:r>
            <a:r>
              <a:rPr lang="en-US" sz="2800" dirty="0" err="1" smtClean="0">
                <a:solidFill>
                  <a:srgbClr val="0DA35F"/>
                </a:solidFill>
              </a:rPr>
              <a:t>antilinear</a:t>
            </a:r>
            <a:r>
              <a:rPr lang="en-US" sz="2800" dirty="0" smtClean="0">
                <a:solidFill>
                  <a:srgbClr val="0DA35F"/>
                </a:solidFill>
              </a:rPr>
              <a:t> and unitary, e.g. from time reversal symmetry</a:t>
            </a:r>
            <a:endParaRPr lang="en-US" sz="2000" dirty="0">
              <a:solidFill>
                <a:srgbClr val="0DA35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69905" y="4389125"/>
            <a:ext cx="2227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DA35F"/>
                </a:solidFill>
              </a:rPr>
              <a:t>Example: </a:t>
            </a:r>
            <a:endParaRPr lang="en-US" sz="3200" dirty="0">
              <a:solidFill>
                <a:srgbClr val="0DA35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7880" y="1393535"/>
            <a:ext cx="8295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sym typeface="Mathematica5"/>
              </a:rPr>
              <a:t></a:t>
            </a:r>
            <a:r>
              <a:rPr lang="en-US" sz="4400" baseline="-25000" dirty="0" smtClean="0">
                <a:solidFill>
                  <a:srgbClr val="C00000"/>
                </a:solidFill>
              </a:rPr>
              <a:t>j</a:t>
            </a:r>
            <a:r>
              <a:rPr lang="en-US" sz="3600" dirty="0" smtClean="0">
                <a:solidFill>
                  <a:srgbClr val="C00000"/>
                </a:solidFill>
              </a:rPr>
              <a:t>  has an action of complex conjugation. </a:t>
            </a:r>
            <a:endParaRPr lang="en-US" sz="3600" dirty="0">
              <a:solidFill>
                <a:srgbClr val="C00000"/>
              </a:solidFill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768435" y="3313785"/>
            <a:ext cx="5019708" cy="560212"/>
            <a:chOff x="1601" y="2142"/>
            <a:chExt cx="22159" cy="2473"/>
          </a:xfrm>
          <a:solidFill>
            <a:srgbClr val="8D22AE"/>
          </a:solidFill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601" y="2515"/>
              <a:ext cx="1812" cy="1548"/>
            </a:xfrm>
            <a:custGeom>
              <a:avLst/>
              <a:gdLst/>
              <a:ahLst/>
              <a:cxnLst>
                <a:cxn ang="0">
                  <a:pos x="604" y="7"/>
                </a:cxn>
                <a:cxn ang="0">
                  <a:pos x="957" y="0"/>
                </a:cxn>
                <a:cxn ang="0">
                  <a:pos x="957" y="57"/>
                </a:cxn>
                <a:cxn ang="0">
                  <a:pos x="814" y="71"/>
                </a:cxn>
                <a:cxn ang="0">
                  <a:pos x="726" y="129"/>
                </a:cxn>
                <a:cxn ang="0">
                  <a:pos x="1378" y="215"/>
                </a:cxn>
                <a:cxn ang="0">
                  <a:pos x="1411" y="186"/>
                </a:cxn>
                <a:cxn ang="0">
                  <a:pos x="1445" y="129"/>
                </a:cxn>
                <a:cxn ang="0">
                  <a:pos x="1432" y="71"/>
                </a:cxn>
                <a:cxn ang="0">
                  <a:pos x="1378" y="64"/>
                </a:cxn>
                <a:cxn ang="0">
                  <a:pos x="1378" y="7"/>
                </a:cxn>
                <a:cxn ang="0">
                  <a:pos x="1642" y="7"/>
                </a:cxn>
                <a:cxn ang="0">
                  <a:pos x="1812" y="14"/>
                </a:cxn>
                <a:cxn ang="0">
                  <a:pos x="1778" y="64"/>
                </a:cxn>
                <a:cxn ang="0">
                  <a:pos x="1649" y="93"/>
                </a:cxn>
                <a:cxn ang="0">
                  <a:pos x="1425" y="236"/>
                </a:cxn>
                <a:cxn ang="0">
                  <a:pos x="1018" y="566"/>
                </a:cxn>
                <a:cxn ang="0">
                  <a:pos x="984" y="595"/>
                </a:cxn>
                <a:cxn ang="0">
                  <a:pos x="991" y="623"/>
                </a:cxn>
                <a:cxn ang="0">
                  <a:pos x="1337" y="1426"/>
                </a:cxn>
                <a:cxn ang="0">
                  <a:pos x="1459" y="1476"/>
                </a:cxn>
                <a:cxn ang="0">
                  <a:pos x="1500" y="1491"/>
                </a:cxn>
                <a:cxn ang="0">
                  <a:pos x="1398" y="1541"/>
                </a:cxn>
                <a:cxn ang="0">
                  <a:pos x="1126" y="1541"/>
                </a:cxn>
                <a:cxn ang="0">
                  <a:pos x="970" y="1498"/>
                </a:cxn>
                <a:cxn ang="0">
                  <a:pos x="1031" y="1476"/>
                </a:cxn>
                <a:cxn ang="0">
                  <a:pos x="1120" y="1440"/>
                </a:cxn>
                <a:cxn ang="0">
                  <a:pos x="1120" y="1390"/>
                </a:cxn>
                <a:cxn ang="0">
                  <a:pos x="1099" y="1333"/>
                </a:cxn>
                <a:cxn ang="0">
                  <a:pos x="448" y="1347"/>
                </a:cxn>
                <a:cxn ang="0">
                  <a:pos x="434" y="1419"/>
                </a:cxn>
                <a:cxn ang="0">
                  <a:pos x="441" y="1469"/>
                </a:cxn>
                <a:cxn ang="0">
                  <a:pos x="611" y="1483"/>
                </a:cxn>
                <a:cxn ang="0">
                  <a:pos x="611" y="1541"/>
                </a:cxn>
                <a:cxn ang="0">
                  <a:pos x="441" y="1541"/>
                </a:cxn>
                <a:cxn ang="0">
                  <a:pos x="244" y="1534"/>
                </a:cxn>
                <a:cxn ang="0">
                  <a:pos x="7" y="1534"/>
                </a:cxn>
                <a:cxn ang="0">
                  <a:pos x="7" y="1483"/>
                </a:cxn>
                <a:cxn ang="0">
                  <a:pos x="143" y="1469"/>
                </a:cxn>
                <a:cxn ang="0">
                  <a:pos x="244" y="1405"/>
                </a:cxn>
                <a:cxn ang="0">
                  <a:pos x="550" y="136"/>
                </a:cxn>
                <a:cxn ang="0">
                  <a:pos x="523" y="71"/>
                </a:cxn>
                <a:cxn ang="0">
                  <a:pos x="367" y="64"/>
                </a:cxn>
                <a:cxn ang="0">
                  <a:pos x="346" y="21"/>
                </a:cxn>
              </a:cxnLst>
              <a:rect l="0" t="0" r="r" b="b"/>
              <a:pathLst>
                <a:path w="1812" h="1548">
                  <a:moveTo>
                    <a:pt x="373" y="0"/>
                  </a:moveTo>
                  <a:lnTo>
                    <a:pt x="523" y="0"/>
                  </a:lnTo>
                  <a:lnTo>
                    <a:pt x="604" y="7"/>
                  </a:lnTo>
                  <a:lnTo>
                    <a:pt x="726" y="7"/>
                  </a:lnTo>
                  <a:lnTo>
                    <a:pt x="801" y="0"/>
                  </a:lnTo>
                  <a:lnTo>
                    <a:pt x="957" y="0"/>
                  </a:lnTo>
                  <a:lnTo>
                    <a:pt x="964" y="7"/>
                  </a:lnTo>
                  <a:lnTo>
                    <a:pt x="964" y="43"/>
                  </a:lnTo>
                  <a:lnTo>
                    <a:pt x="957" y="57"/>
                  </a:lnTo>
                  <a:lnTo>
                    <a:pt x="943" y="64"/>
                  </a:lnTo>
                  <a:lnTo>
                    <a:pt x="896" y="64"/>
                  </a:lnTo>
                  <a:lnTo>
                    <a:pt x="814" y="71"/>
                  </a:lnTo>
                  <a:lnTo>
                    <a:pt x="767" y="79"/>
                  </a:lnTo>
                  <a:lnTo>
                    <a:pt x="740" y="100"/>
                  </a:lnTo>
                  <a:lnTo>
                    <a:pt x="726" y="129"/>
                  </a:lnTo>
                  <a:lnTo>
                    <a:pt x="713" y="172"/>
                  </a:lnTo>
                  <a:lnTo>
                    <a:pt x="543" y="896"/>
                  </a:lnTo>
                  <a:lnTo>
                    <a:pt x="1378" y="215"/>
                  </a:lnTo>
                  <a:lnTo>
                    <a:pt x="1384" y="208"/>
                  </a:lnTo>
                  <a:lnTo>
                    <a:pt x="1398" y="200"/>
                  </a:lnTo>
                  <a:lnTo>
                    <a:pt x="1411" y="186"/>
                  </a:lnTo>
                  <a:lnTo>
                    <a:pt x="1425" y="165"/>
                  </a:lnTo>
                  <a:lnTo>
                    <a:pt x="1439" y="150"/>
                  </a:lnTo>
                  <a:lnTo>
                    <a:pt x="1445" y="129"/>
                  </a:lnTo>
                  <a:lnTo>
                    <a:pt x="1452" y="114"/>
                  </a:lnTo>
                  <a:lnTo>
                    <a:pt x="1452" y="93"/>
                  </a:lnTo>
                  <a:lnTo>
                    <a:pt x="1432" y="71"/>
                  </a:lnTo>
                  <a:lnTo>
                    <a:pt x="1418" y="71"/>
                  </a:lnTo>
                  <a:lnTo>
                    <a:pt x="1391" y="64"/>
                  </a:lnTo>
                  <a:lnTo>
                    <a:pt x="1378" y="64"/>
                  </a:lnTo>
                  <a:lnTo>
                    <a:pt x="1364" y="50"/>
                  </a:lnTo>
                  <a:lnTo>
                    <a:pt x="1364" y="21"/>
                  </a:lnTo>
                  <a:lnTo>
                    <a:pt x="1378" y="7"/>
                  </a:lnTo>
                  <a:lnTo>
                    <a:pt x="1391" y="0"/>
                  </a:lnTo>
                  <a:lnTo>
                    <a:pt x="1520" y="0"/>
                  </a:lnTo>
                  <a:lnTo>
                    <a:pt x="1642" y="7"/>
                  </a:lnTo>
                  <a:lnTo>
                    <a:pt x="1717" y="0"/>
                  </a:lnTo>
                  <a:lnTo>
                    <a:pt x="1798" y="0"/>
                  </a:lnTo>
                  <a:lnTo>
                    <a:pt x="1812" y="14"/>
                  </a:lnTo>
                  <a:lnTo>
                    <a:pt x="1812" y="43"/>
                  </a:lnTo>
                  <a:lnTo>
                    <a:pt x="1791" y="64"/>
                  </a:lnTo>
                  <a:lnTo>
                    <a:pt x="1778" y="64"/>
                  </a:lnTo>
                  <a:lnTo>
                    <a:pt x="1744" y="71"/>
                  </a:lnTo>
                  <a:lnTo>
                    <a:pt x="1703" y="79"/>
                  </a:lnTo>
                  <a:lnTo>
                    <a:pt x="1649" y="93"/>
                  </a:lnTo>
                  <a:lnTo>
                    <a:pt x="1595" y="122"/>
                  </a:lnTo>
                  <a:lnTo>
                    <a:pt x="1520" y="172"/>
                  </a:lnTo>
                  <a:lnTo>
                    <a:pt x="1425" y="236"/>
                  </a:lnTo>
                  <a:lnTo>
                    <a:pt x="1045" y="544"/>
                  </a:lnTo>
                  <a:lnTo>
                    <a:pt x="1031" y="559"/>
                  </a:lnTo>
                  <a:lnTo>
                    <a:pt x="1018" y="566"/>
                  </a:lnTo>
                  <a:lnTo>
                    <a:pt x="1004" y="580"/>
                  </a:lnTo>
                  <a:lnTo>
                    <a:pt x="991" y="587"/>
                  </a:lnTo>
                  <a:lnTo>
                    <a:pt x="984" y="595"/>
                  </a:lnTo>
                  <a:lnTo>
                    <a:pt x="984" y="602"/>
                  </a:lnTo>
                  <a:lnTo>
                    <a:pt x="991" y="616"/>
                  </a:lnTo>
                  <a:lnTo>
                    <a:pt x="991" y="623"/>
                  </a:lnTo>
                  <a:lnTo>
                    <a:pt x="1011" y="630"/>
                  </a:lnTo>
                  <a:lnTo>
                    <a:pt x="1316" y="1376"/>
                  </a:lnTo>
                  <a:lnTo>
                    <a:pt x="1337" y="1426"/>
                  </a:lnTo>
                  <a:lnTo>
                    <a:pt x="1364" y="1455"/>
                  </a:lnTo>
                  <a:lnTo>
                    <a:pt x="1405" y="1469"/>
                  </a:lnTo>
                  <a:lnTo>
                    <a:pt x="1459" y="1476"/>
                  </a:lnTo>
                  <a:lnTo>
                    <a:pt x="1479" y="1476"/>
                  </a:lnTo>
                  <a:lnTo>
                    <a:pt x="1493" y="1483"/>
                  </a:lnTo>
                  <a:lnTo>
                    <a:pt x="1500" y="1491"/>
                  </a:lnTo>
                  <a:lnTo>
                    <a:pt x="1500" y="1519"/>
                  </a:lnTo>
                  <a:lnTo>
                    <a:pt x="1479" y="1541"/>
                  </a:lnTo>
                  <a:lnTo>
                    <a:pt x="1398" y="1541"/>
                  </a:lnTo>
                  <a:lnTo>
                    <a:pt x="1323" y="1534"/>
                  </a:lnTo>
                  <a:lnTo>
                    <a:pt x="1255" y="1534"/>
                  </a:lnTo>
                  <a:lnTo>
                    <a:pt x="1126" y="1541"/>
                  </a:lnTo>
                  <a:lnTo>
                    <a:pt x="984" y="1541"/>
                  </a:lnTo>
                  <a:lnTo>
                    <a:pt x="970" y="1526"/>
                  </a:lnTo>
                  <a:lnTo>
                    <a:pt x="970" y="1498"/>
                  </a:lnTo>
                  <a:lnTo>
                    <a:pt x="984" y="1483"/>
                  </a:lnTo>
                  <a:lnTo>
                    <a:pt x="998" y="1476"/>
                  </a:lnTo>
                  <a:lnTo>
                    <a:pt x="1031" y="1476"/>
                  </a:lnTo>
                  <a:lnTo>
                    <a:pt x="1059" y="1469"/>
                  </a:lnTo>
                  <a:lnTo>
                    <a:pt x="1093" y="1462"/>
                  </a:lnTo>
                  <a:lnTo>
                    <a:pt x="1120" y="1440"/>
                  </a:lnTo>
                  <a:lnTo>
                    <a:pt x="1126" y="1412"/>
                  </a:lnTo>
                  <a:lnTo>
                    <a:pt x="1126" y="1397"/>
                  </a:lnTo>
                  <a:lnTo>
                    <a:pt x="1120" y="1390"/>
                  </a:lnTo>
                  <a:lnTo>
                    <a:pt x="1120" y="1376"/>
                  </a:lnTo>
                  <a:lnTo>
                    <a:pt x="1113" y="1354"/>
                  </a:lnTo>
                  <a:lnTo>
                    <a:pt x="1099" y="1333"/>
                  </a:lnTo>
                  <a:lnTo>
                    <a:pt x="848" y="724"/>
                  </a:lnTo>
                  <a:lnTo>
                    <a:pt x="529" y="989"/>
                  </a:lnTo>
                  <a:lnTo>
                    <a:pt x="448" y="1347"/>
                  </a:lnTo>
                  <a:lnTo>
                    <a:pt x="441" y="1369"/>
                  </a:lnTo>
                  <a:lnTo>
                    <a:pt x="441" y="1397"/>
                  </a:lnTo>
                  <a:lnTo>
                    <a:pt x="434" y="1419"/>
                  </a:lnTo>
                  <a:lnTo>
                    <a:pt x="428" y="1433"/>
                  </a:lnTo>
                  <a:lnTo>
                    <a:pt x="428" y="1448"/>
                  </a:lnTo>
                  <a:lnTo>
                    <a:pt x="441" y="1469"/>
                  </a:lnTo>
                  <a:lnTo>
                    <a:pt x="468" y="1476"/>
                  </a:lnTo>
                  <a:lnTo>
                    <a:pt x="516" y="1483"/>
                  </a:lnTo>
                  <a:lnTo>
                    <a:pt x="611" y="1483"/>
                  </a:lnTo>
                  <a:lnTo>
                    <a:pt x="624" y="1491"/>
                  </a:lnTo>
                  <a:lnTo>
                    <a:pt x="624" y="1526"/>
                  </a:lnTo>
                  <a:lnTo>
                    <a:pt x="611" y="1541"/>
                  </a:lnTo>
                  <a:lnTo>
                    <a:pt x="597" y="1548"/>
                  </a:lnTo>
                  <a:lnTo>
                    <a:pt x="584" y="1548"/>
                  </a:lnTo>
                  <a:lnTo>
                    <a:pt x="441" y="1541"/>
                  </a:lnTo>
                  <a:lnTo>
                    <a:pt x="373" y="1541"/>
                  </a:lnTo>
                  <a:lnTo>
                    <a:pt x="306" y="1534"/>
                  </a:lnTo>
                  <a:lnTo>
                    <a:pt x="244" y="1534"/>
                  </a:lnTo>
                  <a:lnTo>
                    <a:pt x="170" y="1541"/>
                  </a:lnTo>
                  <a:lnTo>
                    <a:pt x="21" y="1541"/>
                  </a:lnTo>
                  <a:lnTo>
                    <a:pt x="7" y="1534"/>
                  </a:lnTo>
                  <a:lnTo>
                    <a:pt x="0" y="1526"/>
                  </a:lnTo>
                  <a:lnTo>
                    <a:pt x="0" y="1491"/>
                  </a:lnTo>
                  <a:lnTo>
                    <a:pt x="7" y="1483"/>
                  </a:lnTo>
                  <a:lnTo>
                    <a:pt x="21" y="1476"/>
                  </a:lnTo>
                  <a:lnTo>
                    <a:pt x="27" y="1469"/>
                  </a:lnTo>
                  <a:lnTo>
                    <a:pt x="143" y="1469"/>
                  </a:lnTo>
                  <a:lnTo>
                    <a:pt x="197" y="1455"/>
                  </a:lnTo>
                  <a:lnTo>
                    <a:pt x="231" y="1433"/>
                  </a:lnTo>
                  <a:lnTo>
                    <a:pt x="244" y="1405"/>
                  </a:lnTo>
                  <a:lnTo>
                    <a:pt x="258" y="1362"/>
                  </a:lnTo>
                  <a:lnTo>
                    <a:pt x="543" y="150"/>
                  </a:lnTo>
                  <a:lnTo>
                    <a:pt x="550" y="136"/>
                  </a:lnTo>
                  <a:lnTo>
                    <a:pt x="550" y="93"/>
                  </a:lnTo>
                  <a:lnTo>
                    <a:pt x="536" y="79"/>
                  </a:lnTo>
                  <a:lnTo>
                    <a:pt x="523" y="71"/>
                  </a:lnTo>
                  <a:lnTo>
                    <a:pt x="482" y="71"/>
                  </a:lnTo>
                  <a:lnTo>
                    <a:pt x="455" y="64"/>
                  </a:lnTo>
                  <a:lnTo>
                    <a:pt x="367" y="64"/>
                  </a:lnTo>
                  <a:lnTo>
                    <a:pt x="353" y="57"/>
                  </a:lnTo>
                  <a:lnTo>
                    <a:pt x="346" y="50"/>
                  </a:lnTo>
                  <a:lnTo>
                    <a:pt x="346" y="21"/>
                  </a:lnTo>
                  <a:lnTo>
                    <a:pt x="360" y="7"/>
                  </a:lnTo>
                  <a:lnTo>
                    <a:pt x="3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3582" y="2515"/>
              <a:ext cx="1534" cy="1598"/>
            </a:xfrm>
            <a:custGeom>
              <a:avLst/>
              <a:gdLst/>
              <a:ahLst/>
              <a:cxnLst>
                <a:cxn ang="0">
                  <a:pos x="753" y="71"/>
                </a:cxn>
                <a:cxn ang="0">
                  <a:pos x="720" y="122"/>
                </a:cxn>
                <a:cxn ang="0">
                  <a:pos x="577" y="731"/>
                </a:cxn>
                <a:cxn ang="0">
                  <a:pos x="1052" y="688"/>
                </a:cxn>
                <a:cxn ang="0">
                  <a:pos x="1235" y="523"/>
                </a:cxn>
                <a:cxn ang="0">
                  <a:pos x="1296" y="279"/>
                </a:cxn>
                <a:cxn ang="0">
                  <a:pos x="1215" y="114"/>
                </a:cxn>
                <a:cxn ang="0">
                  <a:pos x="1032" y="57"/>
                </a:cxn>
                <a:cxn ang="0">
                  <a:pos x="1025" y="0"/>
                </a:cxn>
                <a:cxn ang="0">
                  <a:pos x="1364" y="93"/>
                </a:cxn>
                <a:cxn ang="0">
                  <a:pos x="1500" y="337"/>
                </a:cxn>
                <a:cxn ang="0">
                  <a:pos x="1384" y="587"/>
                </a:cxn>
                <a:cxn ang="0">
                  <a:pos x="1120" y="745"/>
                </a:cxn>
                <a:cxn ang="0">
                  <a:pos x="1052" y="795"/>
                </a:cxn>
                <a:cxn ang="0">
                  <a:pos x="1181" y="903"/>
                </a:cxn>
                <a:cxn ang="0">
                  <a:pos x="1222" y="1132"/>
                </a:cxn>
                <a:cxn ang="0">
                  <a:pos x="1201" y="1333"/>
                </a:cxn>
                <a:cxn ang="0">
                  <a:pos x="1215" y="1512"/>
                </a:cxn>
                <a:cxn ang="0">
                  <a:pos x="1317" y="1541"/>
                </a:cxn>
                <a:cxn ang="0">
                  <a:pos x="1446" y="1426"/>
                </a:cxn>
                <a:cxn ang="0">
                  <a:pos x="1486" y="1319"/>
                </a:cxn>
                <a:cxn ang="0">
                  <a:pos x="1534" y="1326"/>
                </a:cxn>
                <a:cxn ang="0">
                  <a:pos x="1493" y="1455"/>
                </a:cxn>
                <a:cxn ang="0">
                  <a:pos x="1351" y="1584"/>
                </a:cxn>
                <a:cxn ang="0">
                  <a:pos x="1222" y="1591"/>
                </a:cxn>
                <a:cxn ang="0">
                  <a:pos x="1072" y="1541"/>
                </a:cxn>
                <a:cxn ang="0">
                  <a:pos x="991" y="1354"/>
                </a:cxn>
                <a:cxn ang="0">
                  <a:pos x="1025" y="1161"/>
                </a:cxn>
                <a:cxn ang="0">
                  <a:pos x="1052" y="1003"/>
                </a:cxn>
                <a:cxn ang="0">
                  <a:pos x="1005" y="874"/>
                </a:cxn>
                <a:cxn ang="0">
                  <a:pos x="815" y="802"/>
                </a:cxn>
                <a:cxn ang="0">
                  <a:pos x="414" y="1412"/>
                </a:cxn>
                <a:cxn ang="0">
                  <a:pos x="448" y="1462"/>
                </a:cxn>
                <a:cxn ang="0">
                  <a:pos x="604" y="1476"/>
                </a:cxn>
                <a:cxn ang="0">
                  <a:pos x="591" y="1534"/>
                </a:cxn>
                <a:cxn ang="0">
                  <a:pos x="238" y="1526"/>
                </a:cxn>
                <a:cxn ang="0">
                  <a:pos x="7" y="1526"/>
                </a:cxn>
                <a:cxn ang="0">
                  <a:pos x="14" y="1476"/>
                </a:cxn>
                <a:cxn ang="0">
                  <a:pos x="197" y="1455"/>
                </a:cxn>
                <a:cxn ang="0">
                  <a:pos x="251" y="1362"/>
                </a:cxn>
                <a:cxn ang="0">
                  <a:pos x="550" y="114"/>
                </a:cxn>
                <a:cxn ang="0">
                  <a:pos x="516" y="71"/>
                </a:cxn>
                <a:cxn ang="0">
                  <a:pos x="374" y="64"/>
                </a:cxn>
                <a:cxn ang="0">
                  <a:pos x="353" y="21"/>
                </a:cxn>
              </a:cxnLst>
              <a:rect l="0" t="0" r="r" b="b"/>
              <a:pathLst>
                <a:path w="1534" h="1598">
                  <a:moveTo>
                    <a:pt x="801" y="57"/>
                  </a:moveTo>
                  <a:lnTo>
                    <a:pt x="774" y="64"/>
                  </a:lnTo>
                  <a:lnTo>
                    <a:pt x="753" y="71"/>
                  </a:lnTo>
                  <a:lnTo>
                    <a:pt x="740" y="79"/>
                  </a:lnTo>
                  <a:lnTo>
                    <a:pt x="726" y="100"/>
                  </a:lnTo>
                  <a:lnTo>
                    <a:pt x="720" y="122"/>
                  </a:lnTo>
                  <a:lnTo>
                    <a:pt x="713" y="150"/>
                  </a:lnTo>
                  <a:lnTo>
                    <a:pt x="720" y="143"/>
                  </a:lnTo>
                  <a:lnTo>
                    <a:pt x="577" y="731"/>
                  </a:lnTo>
                  <a:lnTo>
                    <a:pt x="821" y="731"/>
                  </a:lnTo>
                  <a:lnTo>
                    <a:pt x="950" y="716"/>
                  </a:lnTo>
                  <a:lnTo>
                    <a:pt x="1052" y="688"/>
                  </a:lnTo>
                  <a:lnTo>
                    <a:pt x="1127" y="645"/>
                  </a:lnTo>
                  <a:lnTo>
                    <a:pt x="1181" y="602"/>
                  </a:lnTo>
                  <a:lnTo>
                    <a:pt x="1235" y="523"/>
                  </a:lnTo>
                  <a:lnTo>
                    <a:pt x="1269" y="437"/>
                  </a:lnTo>
                  <a:lnTo>
                    <a:pt x="1289" y="351"/>
                  </a:lnTo>
                  <a:lnTo>
                    <a:pt x="1296" y="279"/>
                  </a:lnTo>
                  <a:lnTo>
                    <a:pt x="1283" y="208"/>
                  </a:lnTo>
                  <a:lnTo>
                    <a:pt x="1256" y="150"/>
                  </a:lnTo>
                  <a:lnTo>
                    <a:pt x="1215" y="114"/>
                  </a:lnTo>
                  <a:lnTo>
                    <a:pt x="1161" y="86"/>
                  </a:lnTo>
                  <a:lnTo>
                    <a:pt x="1093" y="71"/>
                  </a:lnTo>
                  <a:lnTo>
                    <a:pt x="1032" y="57"/>
                  </a:lnTo>
                  <a:lnTo>
                    <a:pt x="801" y="57"/>
                  </a:lnTo>
                  <a:close/>
                  <a:moveTo>
                    <a:pt x="380" y="0"/>
                  </a:moveTo>
                  <a:lnTo>
                    <a:pt x="1025" y="0"/>
                  </a:lnTo>
                  <a:lnTo>
                    <a:pt x="1154" y="14"/>
                  </a:lnTo>
                  <a:lnTo>
                    <a:pt x="1269" y="43"/>
                  </a:lnTo>
                  <a:lnTo>
                    <a:pt x="1364" y="93"/>
                  </a:lnTo>
                  <a:lnTo>
                    <a:pt x="1439" y="165"/>
                  </a:lnTo>
                  <a:lnTo>
                    <a:pt x="1486" y="243"/>
                  </a:lnTo>
                  <a:lnTo>
                    <a:pt x="1500" y="337"/>
                  </a:lnTo>
                  <a:lnTo>
                    <a:pt x="1486" y="430"/>
                  </a:lnTo>
                  <a:lnTo>
                    <a:pt x="1446" y="516"/>
                  </a:lnTo>
                  <a:lnTo>
                    <a:pt x="1384" y="587"/>
                  </a:lnTo>
                  <a:lnTo>
                    <a:pt x="1303" y="652"/>
                  </a:lnTo>
                  <a:lnTo>
                    <a:pt x="1215" y="702"/>
                  </a:lnTo>
                  <a:lnTo>
                    <a:pt x="1120" y="745"/>
                  </a:lnTo>
                  <a:lnTo>
                    <a:pt x="1025" y="774"/>
                  </a:lnTo>
                  <a:lnTo>
                    <a:pt x="1018" y="781"/>
                  </a:lnTo>
                  <a:lnTo>
                    <a:pt x="1052" y="795"/>
                  </a:lnTo>
                  <a:lnTo>
                    <a:pt x="1099" y="824"/>
                  </a:lnTo>
                  <a:lnTo>
                    <a:pt x="1140" y="860"/>
                  </a:lnTo>
                  <a:lnTo>
                    <a:pt x="1181" y="903"/>
                  </a:lnTo>
                  <a:lnTo>
                    <a:pt x="1208" y="967"/>
                  </a:lnTo>
                  <a:lnTo>
                    <a:pt x="1222" y="1046"/>
                  </a:lnTo>
                  <a:lnTo>
                    <a:pt x="1222" y="1132"/>
                  </a:lnTo>
                  <a:lnTo>
                    <a:pt x="1215" y="1154"/>
                  </a:lnTo>
                  <a:lnTo>
                    <a:pt x="1208" y="1240"/>
                  </a:lnTo>
                  <a:lnTo>
                    <a:pt x="1201" y="1333"/>
                  </a:lnTo>
                  <a:lnTo>
                    <a:pt x="1194" y="1412"/>
                  </a:lnTo>
                  <a:lnTo>
                    <a:pt x="1201" y="1469"/>
                  </a:lnTo>
                  <a:lnTo>
                    <a:pt x="1215" y="1512"/>
                  </a:lnTo>
                  <a:lnTo>
                    <a:pt x="1242" y="1541"/>
                  </a:lnTo>
                  <a:lnTo>
                    <a:pt x="1283" y="1548"/>
                  </a:lnTo>
                  <a:lnTo>
                    <a:pt x="1317" y="1541"/>
                  </a:lnTo>
                  <a:lnTo>
                    <a:pt x="1357" y="1519"/>
                  </a:lnTo>
                  <a:lnTo>
                    <a:pt x="1405" y="1483"/>
                  </a:lnTo>
                  <a:lnTo>
                    <a:pt x="1446" y="1426"/>
                  </a:lnTo>
                  <a:lnTo>
                    <a:pt x="1479" y="1340"/>
                  </a:lnTo>
                  <a:lnTo>
                    <a:pt x="1486" y="1333"/>
                  </a:lnTo>
                  <a:lnTo>
                    <a:pt x="1486" y="1319"/>
                  </a:lnTo>
                  <a:lnTo>
                    <a:pt x="1493" y="1311"/>
                  </a:lnTo>
                  <a:lnTo>
                    <a:pt x="1520" y="1311"/>
                  </a:lnTo>
                  <a:lnTo>
                    <a:pt x="1534" y="1326"/>
                  </a:lnTo>
                  <a:lnTo>
                    <a:pt x="1534" y="1340"/>
                  </a:lnTo>
                  <a:lnTo>
                    <a:pt x="1513" y="1405"/>
                  </a:lnTo>
                  <a:lnTo>
                    <a:pt x="1493" y="1455"/>
                  </a:lnTo>
                  <a:lnTo>
                    <a:pt x="1452" y="1505"/>
                  </a:lnTo>
                  <a:lnTo>
                    <a:pt x="1405" y="1555"/>
                  </a:lnTo>
                  <a:lnTo>
                    <a:pt x="1351" y="1584"/>
                  </a:lnTo>
                  <a:lnTo>
                    <a:pt x="1276" y="1598"/>
                  </a:lnTo>
                  <a:lnTo>
                    <a:pt x="1256" y="1598"/>
                  </a:lnTo>
                  <a:lnTo>
                    <a:pt x="1222" y="1591"/>
                  </a:lnTo>
                  <a:lnTo>
                    <a:pt x="1174" y="1584"/>
                  </a:lnTo>
                  <a:lnTo>
                    <a:pt x="1120" y="1569"/>
                  </a:lnTo>
                  <a:lnTo>
                    <a:pt x="1072" y="1541"/>
                  </a:lnTo>
                  <a:lnTo>
                    <a:pt x="1032" y="1498"/>
                  </a:lnTo>
                  <a:lnTo>
                    <a:pt x="1005" y="1433"/>
                  </a:lnTo>
                  <a:lnTo>
                    <a:pt x="991" y="1354"/>
                  </a:lnTo>
                  <a:lnTo>
                    <a:pt x="998" y="1297"/>
                  </a:lnTo>
                  <a:lnTo>
                    <a:pt x="1011" y="1232"/>
                  </a:lnTo>
                  <a:lnTo>
                    <a:pt x="1025" y="1161"/>
                  </a:lnTo>
                  <a:lnTo>
                    <a:pt x="1038" y="1103"/>
                  </a:lnTo>
                  <a:lnTo>
                    <a:pt x="1045" y="1046"/>
                  </a:lnTo>
                  <a:lnTo>
                    <a:pt x="1052" y="1003"/>
                  </a:lnTo>
                  <a:lnTo>
                    <a:pt x="1045" y="960"/>
                  </a:lnTo>
                  <a:lnTo>
                    <a:pt x="1032" y="917"/>
                  </a:lnTo>
                  <a:lnTo>
                    <a:pt x="1005" y="874"/>
                  </a:lnTo>
                  <a:lnTo>
                    <a:pt x="964" y="838"/>
                  </a:lnTo>
                  <a:lnTo>
                    <a:pt x="903" y="810"/>
                  </a:lnTo>
                  <a:lnTo>
                    <a:pt x="815" y="802"/>
                  </a:lnTo>
                  <a:lnTo>
                    <a:pt x="563" y="802"/>
                  </a:lnTo>
                  <a:lnTo>
                    <a:pt x="421" y="1397"/>
                  </a:lnTo>
                  <a:lnTo>
                    <a:pt x="414" y="1412"/>
                  </a:lnTo>
                  <a:lnTo>
                    <a:pt x="414" y="1433"/>
                  </a:lnTo>
                  <a:lnTo>
                    <a:pt x="421" y="1455"/>
                  </a:lnTo>
                  <a:lnTo>
                    <a:pt x="448" y="1462"/>
                  </a:lnTo>
                  <a:lnTo>
                    <a:pt x="496" y="1469"/>
                  </a:lnTo>
                  <a:lnTo>
                    <a:pt x="591" y="1469"/>
                  </a:lnTo>
                  <a:lnTo>
                    <a:pt x="604" y="1476"/>
                  </a:lnTo>
                  <a:lnTo>
                    <a:pt x="611" y="1483"/>
                  </a:lnTo>
                  <a:lnTo>
                    <a:pt x="611" y="1512"/>
                  </a:lnTo>
                  <a:lnTo>
                    <a:pt x="591" y="1534"/>
                  </a:lnTo>
                  <a:lnTo>
                    <a:pt x="435" y="1534"/>
                  </a:lnTo>
                  <a:lnTo>
                    <a:pt x="360" y="1526"/>
                  </a:lnTo>
                  <a:lnTo>
                    <a:pt x="238" y="1526"/>
                  </a:lnTo>
                  <a:lnTo>
                    <a:pt x="163" y="1534"/>
                  </a:lnTo>
                  <a:lnTo>
                    <a:pt x="21" y="1534"/>
                  </a:lnTo>
                  <a:lnTo>
                    <a:pt x="7" y="1526"/>
                  </a:lnTo>
                  <a:lnTo>
                    <a:pt x="0" y="1519"/>
                  </a:lnTo>
                  <a:lnTo>
                    <a:pt x="0" y="1491"/>
                  </a:lnTo>
                  <a:lnTo>
                    <a:pt x="14" y="1476"/>
                  </a:lnTo>
                  <a:lnTo>
                    <a:pt x="27" y="1469"/>
                  </a:lnTo>
                  <a:lnTo>
                    <a:pt x="143" y="1469"/>
                  </a:lnTo>
                  <a:lnTo>
                    <a:pt x="197" y="1455"/>
                  </a:lnTo>
                  <a:lnTo>
                    <a:pt x="224" y="1433"/>
                  </a:lnTo>
                  <a:lnTo>
                    <a:pt x="238" y="1405"/>
                  </a:lnTo>
                  <a:lnTo>
                    <a:pt x="251" y="1362"/>
                  </a:lnTo>
                  <a:lnTo>
                    <a:pt x="543" y="150"/>
                  </a:lnTo>
                  <a:lnTo>
                    <a:pt x="543" y="122"/>
                  </a:lnTo>
                  <a:lnTo>
                    <a:pt x="550" y="114"/>
                  </a:lnTo>
                  <a:lnTo>
                    <a:pt x="550" y="93"/>
                  </a:lnTo>
                  <a:lnTo>
                    <a:pt x="543" y="86"/>
                  </a:lnTo>
                  <a:lnTo>
                    <a:pt x="516" y="71"/>
                  </a:lnTo>
                  <a:lnTo>
                    <a:pt x="496" y="71"/>
                  </a:lnTo>
                  <a:lnTo>
                    <a:pt x="469" y="64"/>
                  </a:lnTo>
                  <a:lnTo>
                    <a:pt x="374" y="64"/>
                  </a:lnTo>
                  <a:lnTo>
                    <a:pt x="360" y="57"/>
                  </a:lnTo>
                  <a:lnTo>
                    <a:pt x="353" y="50"/>
                  </a:lnTo>
                  <a:lnTo>
                    <a:pt x="353" y="21"/>
                  </a:lnTo>
                  <a:lnTo>
                    <a:pt x="367" y="7"/>
                  </a:lnTo>
                  <a:lnTo>
                    <a:pt x="3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5360" y="2357"/>
              <a:ext cx="495" cy="2251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88" y="0"/>
                </a:cxn>
                <a:cxn ang="0">
                  <a:pos x="495" y="7"/>
                </a:cxn>
                <a:cxn ang="0">
                  <a:pos x="495" y="29"/>
                </a:cxn>
                <a:cxn ang="0">
                  <a:pos x="468" y="57"/>
                </a:cxn>
                <a:cxn ang="0">
                  <a:pos x="353" y="208"/>
                </a:cxn>
                <a:cxn ang="0">
                  <a:pos x="258" y="373"/>
                </a:cxn>
                <a:cxn ang="0">
                  <a:pos x="197" y="545"/>
                </a:cxn>
                <a:cxn ang="0">
                  <a:pos x="156" y="738"/>
                </a:cxn>
                <a:cxn ang="0">
                  <a:pos x="129" y="932"/>
                </a:cxn>
                <a:cxn ang="0">
                  <a:pos x="122" y="1125"/>
                </a:cxn>
                <a:cxn ang="0">
                  <a:pos x="129" y="1276"/>
                </a:cxn>
                <a:cxn ang="0">
                  <a:pos x="142" y="1434"/>
                </a:cxn>
                <a:cxn ang="0">
                  <a:pos x="170" y="1598"/>
                </a:cxn>
                <a:cxn ang="0">
                  <a:pos x="217" y="1756"/>
                </a:cxn>
                <a:cxn ang="0">
                  <a:pos x="278" y="1914"/>
                </a:cxn>
                <a:cxn ang="0">
                  <a:pos x="360" y="2057"/>
                </a:cxn>
                <a:cxn ang="0">
                  <a:pos x="461" y="2186"/>
                </a:cxn>
                <a:cxn ang="0">
                  <a:pos x="488" y="2215"/>
                </a:cxn>
                <a:cxn ang="0">
                  <a:pos x="488" y="2222"/>
                </a:cxn>
                <a:cxn ang="0">
                  <a:pos x="495" y="2229"/>
                </a:cxn>
                <a:cxn ang="0">
                  <a:pos x="495" y="2243"/>
                </a:cxn>
                <a:cxn ang="0">
                  <a:pos x="488" y="2251"/>
                </a:cxn>
                <a:cxn ang="0">
                  <a:pos x="475" y="2251"/>
                </a:cxn>
                <a:cxn ang="0">
                  <a:pos x="455" y="2236"/>
                </a:cxn>
                <a:cxn ang="0">
                  <a:pos x="407" y="2200"/>
                </a:cxn>
                <a:cxn ang="0">
                  <a:pos x="346" y="2143"/>
                </a:cxn>
                <a:cxn ang="0">
                  <a:pos x="278" y="2064"/>
                </a:cxn>
                <a:cxn ang="0">
                  <a:pos x="210" y="1957"/>
                </a:cxn>
                <a:cxn ang="0">
                  <a:pos x="142" y="1828"/>
                </a:cxn>
                <a:cxn ang="0">
                  <a:pos x="68" y="1634"/>
                </a:cxn>
                <a:cxn ang="0">
                  <a:pos x="27" y="1448"/>
                </a:cxn>
                <a:cxn ang="0">
                  <a:pos x="7" y="1276"/>
                </a:cxn>
                <a:cxn ang="0">
                  <a:pos x="0" y="1125"/>
                </a:cxn>
                <a:cxn ang="0">
                  <a:pos x="7" y="975"/>
                </a:cxn>
                <a:cxn ang="0">
                  <a:pos x="27" y="803"/>
                </a:cxn>
                <a:cxn ang="0">
                  <a:pos x="68" y="624"/>
                </a:cxn>
                <a:cxn ang="0">
                  <a:pos x="136" y="437"/>
                </a:cxn>
                <a:cxn ang="0">
                  <a:pos x="204" y="308"/>
                </a:cxn>
                <a:cxn ang="0">
                  <a:pos x="278" y="194"/>
                </a:cxn>
                <a:cxn ang="0">
                  <a:pos x="346" y="107"/>
                </a:cxn>
                <a:cxn ang="0">
                  <a:pos x="407" y="50"/>
                </a:cxn>
                <a:cxn ang="0">
                  <a:pos x="455" y="14"/>
                </a:cxn>
                <a:cxn ang="0">
                  <a:pos x="475" y="0"/>
                </a:cxn>
              </a:cxnLst>
              <a:rect l="0" t="0" r="r" b="b"/>
              <a:pathLst>
                <a:path w="495" h="2251">
                  <a:moveTo>
                    <a:pt x="475" y="0"/>
                  </a:moveTo>
                  <a:lnTo>
                    <a:pt x="488" y="0"/>
                  </a:lnTo>
                  <a:lnTo>
                    <a:pt x="495" y="7"/>
                  </a:lnTo>
                  <a:lnTo>
                    <a:pt x="495" y="29"/>
                  </a:lnTo>
                  <a:lnTo>
                    <a:pt x="468" y="57"/>
                  </a:lnTo>
                  <a:lnTo>
                    <a:pt x="353" y="208"/>
                  </a:lnTo>
                  <a:lnTo>
                    <a:pt x="258" y="373"/>
                  </a:lnTo>
                  <a:lnTo>
                    <a:pt x="197" y="545"/>
                  </a:lnTo>
                  <a:lnTo>
                    <a:pt x="156" y="738"/>
                  </a:lnTo>
                  <a:lnTo>
                    <a:pt x="129" y="932"/>
                  </a:lnTo>
                  <a:lnTo>
                    <a:pt x="122" y="1125"/>
                  </a:lnTo>
                  <a:lnTo>
                    <a:pt x="129" y="1276"/>
                  </a:lnTo>
                  <a:lnTo>
                    <a:pt x="142" y="1434"/>
                  </a:lnTo>
                  <a:lnTo>
                    <a:pt x="170" y="1598"/>
                  </a:lnTo>
                  <a:lnTo>
                    <a:pt x="217" y="1756"/>
                  </a:lnTo>
                  <a:lnTo>
                    <a:pt x="278" y="1914"/>
                  </a:lnTo>
                  <a:lnTo>
                    <a:pt x="360" y="2057"/>
                  </a:lnTo>
                  <a:lnTo>
                    <a:pt x="461" y="2186"/>
                  </a:lnTo>
                  <a:lnTo>
                    <a:pt x="488" y="2215"/>
                  </a:lnTo>
                  <a:lnTo>
                    <a:pt x="488" y="2222"/>
                  </a:lnTo>
                  <a:lnTo>
                    <a:pt x="495" y="2229"/>
                  </a:lnTo>
                  <a:lnTo>
                    <a:pt x="495" y="2243"/>
                  </a:lnTo>
                  <a:lnTo>
                    <a:pt x="488" y="2251"/>
                  </a:lnTo>
                  <a:lnTo>
                    <a:pt x="475" y="2251"/>
                  </a:lnTo>
                  <a:lnTo>
                    <a:pt x="455" y="2236"/>
                  </a:lnTo>
                  <a:lnTo>
                    <a:pt x="407" y="2200"/>
                  </a:lnTo>
                  <a:lnTo>
                    <a:pt x="346" y="2143"/>
                  </a:lnTo>
                  <a:lnTo>
                    <a:pt x="278" y="2064"/>
                  </a:lnTo>
                  <a:lnTo>
                    <a:pt x="210" y="1957"/>
                  </a:lnTo>
                  <a:lnTo>
                    <a:pt x="142" y="1828"/>
                  </a:lnTo>
                  <a:lnTo>
                    <a:pt x="68" y="1634"/>
                  </a:lnTo>
                  <a:lnTo>
                    <a:pt x="27" y="1448"/>
                  </a:lnTo>
                  <a:lnTo>
                    <a:pt x="7" y="1276"/>
                  </a:lnTo>
                  <a:lnTo>
                    <a:pt x="0" y="1125"/>
                  </a:lnTo>
                  <a:lnTo>
                    <a:pt x="7" y="975"/>
                  </a:lnTo>
                  <a:lnTo>
                    <a:pt x="27" y="803"/>
                  </a:lnTo>
                  <a:lnTo>
                    <a:pt x="68" y="624"/>
                  </a:lnTo>
                  <a:lnTo>
                    <a:pt x="136" y="437"/>
                  </a:lnTo>
                  <a:lnTo>
                    <a:pt x="204" y="308"/>
                  </a:lnTo>
                  <a:lnTo>
                    <a:pt x="278" y="194"/>
                  </a:lnTo>
                  <a:lnTo>
                    <a:pt x="346" y="107"/>
                  </a:lnTo>
                  <a:lnTo>
                    <a:pt x="407" y="50"/>
                  </a:lnTo>
                  <a:lnTo>
                    <a:pt x="455" y="14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6032" y="2515"/>
              <a:ext cx="1764" cy="1534"/>
            </a:xfrm>
            <a:custGeom>
              <a:avLst/>
              <a:gdLst/>
              <a:ahLst/>
              <a:cxnLst>
                <a:cxn ang="0">
                  <a:pos x="542" y="0"/>
                </a:cxn>
                <a:cxn ang="0">
                  <a:pos x="665" y="7"/>
                </a:cxn>
                <a:cxn ang="0">
                  <a:pos x="950" y="0"/>
                </a:cxn>
                <a:cxn ang="0">
                  <a:pos x="963" y="43"/>
                </a:cxn>
                <a:cxn ang="0">
                  <a:pos x="922" y="64"/>
                </a:cxn>
                <a:cxn ang="0">
                  <a:pos x="821" y="93"/>
                </a:cxn>
                <a:cxn ang="0">
                  <a:pos x="793" y="129"/>
                </a:cxn>
                <a:cxn ang="0">
                  <a:pos x="800" y="157"/>
                </a:cxn>
                <a:cxn ang="0">
                  <a:pos x="977" y="609"/>
                </a:cxn>
                <a:cxn ang="0">
                  <a:pos x="983" y="602"/>
                </a:cxn>
                <a:cxn ang="0">
                  <a:pos x="1336" y="200"/>
                </a:cxn>
                <a:cxn ang="0">
                  <a:pos x="1363" y="136"/>
                </a:cxn>
                <a:cxn ang="0">
                  <a:pos x="1350" y="100"/>
                </a:cxn>
                <a:cxn ang="0">
                  <a:pos x="1316" y="71"/>
                </a:cxn>
                <a:cxn ang="0">
                  <a:pos x="1289" y="64"/>
                </a:cxn>
                <a:cxn ang="0">
                  <a:pos x="1255" y="50"/>
                </a:cxn>
                <a:cxn ang="0">
                  <a:pos x="1268" y="7"/>
                </a:cxn>
                <a:cxn ang="0">
                  <a:pos x="1411" y="0"/>
                </a:cxn>
                <a:cxn ang="0">
                  <a:pos x="1737" y="0"/>
                </a:cxn>
                <a:cxn ang="0">
                  <a:pos x="1764" y="14"/>
                </a:cxn>
                <a:cxn ang="0">
                  <a:pos x="1743" y="64"/>
                </a:cxn>
                <a:cxn ang="0">
                  <a:pos x="1628" y="79"/>
                </a:cxn>
                <a:cxn ang="0">
                  <a:pos x="1492" y="143"/>
                </a:cxn>
                <a:cxn ang="0">
                  <a:pos x="1404" y="215"/>
                </a:cxn>
                <a:cxn ang="0">
                  <a:pos x="1289" y="351"/>
                </a:cxn>
                <a:cxn ang="0">
                  <a:pos x="1146" y="509"/>
                </a:cxn>
                <a:cxn ang="0">
                  <a:pos x="1004" y="666"/>
                </a:cxn>
                <a:cxn ang="0">
                  <a:pos x="1078" y="860"/>
                </a:cxn>
                <a:cxn ang="0">
                  <a:pos x="1235" y="1247"/>
                </a:cxn>
                <a:cxn ang="0">
                  <a:pos x="1302" y="1419"/>
                </a:cxn>
                <a:cxn ang="0">
                  <a:pos x="1384" y="1462"/>
                </a:cxn>
                <a:cxn ang="0">
                  <a:pos x="1499" y="1469"/>
                </a:cxn>
                <a:cxn ang="0">
                  <a:pos x="1506" y="1512"/>
                </a:cxn>
                <a:cxn ang="0">
                  <a:pos x="1479" y="1534"/>
                </a:cxn>
                <a:cxn ang="0">
                  <a:pos x="1282" y="1526"/>
                </a:cxn>
                <a:cxn ang="0">
                  <a:pos x="1092" y="1534"/>
                </a:cxn>
                <a:cxn ang="0">
                  <a:pos x="922" y="1519"/>
                </a:cxn>
                <a:cxn ang="0">
                  <a:pos x="929" y="1476"/>
                </a:cxn>
                <a:cxn ang="0">
                  <a:pos x="950" y="1469"/>
                </a:cxn>
                <a:cxn ang="0">
                  <a:pos x="1031" y="1448"/>
                </a:cxn>
                <a:cxn ang="0">
                  <a:pos x="1085" y="1397"/>
                </a:cxn>
                <a:cxn ang="0">
                  <a:pos x="1078" y="1369"/>
                </a:cxn>
                <a:cxn ang="0">
                  <a:pos x="671" y="1053"/>
                </a:cxn>
                <a:cxn ang="0">
                  <a:pos x="434" y="1319"/>
                </a:cxn>
                <a:cxn ang="0">
                  <a:pos x="407" y="1369"/>
                </a:cxn>
                <a:cxn ang="0">
                  <a:pos x="407" y="1419"/>
                </a:cxn>
                <a:cxn ang="0">
                  <a:pos x="427" y="1448"/>
                </a:cxn>
                <a:cxn ang="0">
                  <a:pos x="495" y="1462"/>
                </a:cxn>
                <a:cxn ang="0">
                  <a:pos x="509" y="1505"/>
                </a:cxn>
                <a:cxn ang="0">
                  <a:pos x="475" y="1526"/>
                </a:cxn>
                <a:cxn ang="0">
                  <a:pos x="27" y="1526"/>
                </a:cxn>
                <a:cxn ang="0">
                  <a:pos x="0" y="1512"/>
                </a:cxn>
                <a:cxn ang="0">
                  <a:pos x="6" y="1476"/>
                </a:cxn>
                <a:cxn ang="0">
                  <a:pos x="34" y="1469"/>
                </a:cxn>
                <a:cxn ang="0">
                  <a:pos x="156" y="1440"/>
                </a:cxn>
                <a:cxn ang="0">
                  <a:pos x="366" y="1304"/>
                </a:cxn>
                <a:cxn ang="0">
                  <a:pos x="841" y="767"/>
                </a:cxn>
                <a:cxn ang="0">
                  <a:pos x="576" y="100"/>
                </a:cxn>
                <a:cxn ang="0">
                  <a:pos x="509" y="71"/>
                </a:cxn>
                <a:cxn ang="0">
                  <a:pos x="407" y="64"/>
                </a:cxn>
                <a:cxn ang="0">
                  <a:pos x="386" y="50"/>
                </a:cxn>
                <a:cxn ang="0">
                  <a:pos x="407" y="0"/>
                </a:cxn>
              </a:cxnLst>
              <a:rect l="0" t="0" r="r" b="b"/>
              <a:pathLst>
                <a:path w="1764" h="1534">
                  <a:moveTo>
                    <a:pt x="407" y="0"/>
                  </a:moveTo>
                  <a:lnTo>
                    <a:pt x="542" y="0"/>
                  </a:lnTo>
                  <a:lnTo>
                    <a:pt x="610" y="7"/>
                  </a:lnTo>
                  <a:lnTo>
                    <a:pt x="665" y="7"/>
                  </a:lnTo>
                  <a:lnTo>
                    <a:pt x="800" y="0"/>
                  </a:lnTo>
                  <a:lnTo>
                    <a:pt x="950" y="0"/>
                  </a:lnTo>
                  <a:lnTo>
                    <a:pt x="963" y="14"/>
                  </a:lnTo>
                  <a:lnTo>
                    <a:pt x="963" y="43"/>
                  </a:lnTo>
                  <a:lnTo>
                    <a:pt x="943" y="64"/>
                  </a:lnTo>
                  <a:lnTo>
                    <a:pt x="922" y="64"/>
                  </a:lnTo>
                  <a:lnTo>
                    <a:pt x="861" y="79"/>
                  </a:lnTo>
                  <a:lnTo>
                    <a:pt x="821" y="93"/>
                  </a:lnTo>
                  <a:lnTo>
                    <a:pt x="800" y="114"/>
                  </a:lnTo>
                  <a:lnTo>
                    <a:pt x="793" y="129"/>
                  </a:lnTo>
                  <a:lnTo>
                    <a:pt x="793" y="143"/>
                  </a:lnTo>
                  <a:lnTo>
                    <a:pt x="800" y="157"/>
                  </a:lnTo>
                  <a:lnTo>
                    <a:pt x="983" y="602"/>
                  </a:lnTo>
                  <a:lnTo>
                    <a:pt x="977" y="609"/>
                  </a:lnTo>
                  <a:lnTo>
                    <a:pt x="983" y="609"/>
                  </a:lnTo>
                  <a:lnTo>
                    <a:pt x="983" y="602"/>
                  </a:lnTo>
                  <a:lnTo>
                    <a:pt x="1323" y="215"/>
                  </a:lnTo>
                  <a:lnTo>
                    <a:pt x="1336" y="200"/>
                  </a:lnTo>
                  <a:lnTo>
                    <a:pt x="1350" y="179"/>
                  </a:lnTo>
                  <a:lnTo>
                    <a:pt x="1363" y="136"/>
                  </a:lnTo>
                  <a:lnTo>
                    <a:pt x="1363" y="114"/>
                  </a:lnTo>
                  <a:lnTo>
                    <a:pt x="1350" y="100"/>
                  </a:lnTo>
                  <a:lnTo>
                    <a:pt x="1343" y="86"/>
                  </a:lnTo>
                  <a:lnTo>
                    <a:pt x="1316" y="71"/>
                  </a:lnTo>
                  <a:lnTo>
                    <a:pt x="1302" y="71"/>
                  </a:lnTo>
                  <a:lnTo>
                    <a:pt x="1289" y="64"/>
                  </a:lnTo>
                  <a:lnTo>
                    <a:pt x="1268" y="64"/>
                  </a:lnTo>
                  <a:lnTo>
                    <a:pt x="1255" y="50"/>
                  </a:lnTo>
                  <a:lnTo>
                    <a:pt x="1255" y="21"/>
                  </a:lnTo>
                  <a:lnTo>
                    <a:pt x="1268" y="7"/>
                  </a:lnTo>
                  <a:lnTo>
                    <a:pt x="1282" y="0"/>
                  </a:lnTo>
                  <a:lnTo>
                    <a:pt x="1411" y="0"/>
                  </a:lnTo>
                  <a:lnTo>
                    <a:pt x="1533" y="7"/>
                  </a:lnTo>
                  <a:lnTo>
                    <a:pt x="1737" y="0"/>
                  </a:lnTo>
                  <a:lnTo>
                    <a:pt x="1750" y="0"/>
                  </a:lnTo>
                  <a:lnTo>
                    <a:pt x="1764" y="14"/>
                  </a:lnTo>
                  <a:lnTo>
                    <a:pt x="1764" y="43"/>
                  </a:lnTo>
                  <a:lnTo>
                    <a:pt x="1743" y="64"/>
                  </a:lnTo>
                  <a:lnTo>
                    <a:pt x="1716" y="64"/>
                  </a:lnTo>
                  <a:lnTo>
                    <a:pt x="1628" y="79"/>
                  </a:lnTo>
                  <a:lnTo>
                    <a:pt x="1553" y="107"/>
                  </a:lnTo>
                  <a:lnTo>
                    <a:pt x="1492" y="143"/>
                  </a:lnTo>
                  <a:lnTo>
                    <a:pt x="1445" y="179"/>
                  </a:lnTo>
                  <a:lnTo>
                    <a:pt x="1404" y="215"/>
                  </a:lnTo>
                  <a:lnTo>
                    <a:pt x="1357" y="279"/>
                  </a:lnTo>
                  <a:lnTo>
                    <a:pt x="1289" y="351"/>
                  </a:lnTo>
                  <a:lnTo>
                    <a:pt x="1221" y="430"/>
                  </a:lnTo>
                  <a:lnTo>
                    <a:pt x="1146" y="509"/>
                  </a:lnTo>
                  <a:lnTo>
                    <a:pt x="1072" y="595"/>
                  </a:lnTo>
                  <a:lnTo>
                    <a:pt x="1004" y="666"/>
                  </a:lnTo>
                  <a:lnTo>
                    <a:pt x="1038" y="752"/>
                  </a:lnTo>
                  <a:lnTo>
                    <a:pt x="1078" y="860"/>
                  </a:lnTo>
                  <a:lnTo>
                    <a:pt x="1187" y="1118"/>
                  </a:lnTo>
                  <a:lnTo>
                    <a:pt x="1235" y="1247"/>
                  </a:lnTo>
                  <a:lnTo>
                    <a:pt x="1282" y="1362"/>
                  </a:lnTo>
                  <a:lnTo>
                    <a:pt x="1302" y="1419"/>
                  </a:lnTo>
                  <a:lnTo>
                    <a:pt x="1329" y="1448"/>
                  </a:lnTo>
                  <a:lnTo>
                    <a:pt x="1384" y="1462"/>
                  </a:lnTo>
                  <a:lnTo>
                    <a:pt x="1486" y="1462"/>
                  </a:lnTo>
                  <a:lnTo>
                    <a:pt x="1499" y="1469"/>
                  </a:lnTo>
                  <a:lnTo>
                    <a:pt x="1506" y="1476"/>
                  </a:lnTo>
                  <a:lnTo>
                    <a:pt x="1506" y="1512"/>
                  </a:lnTo>
                  <a:lnTo>
                    <a:pt x="1492" y="1526"/>
                  </a:lnTo>
                  <a:lnTo>
                    <a:pt x="1479" y="1534"/>
                  </a:lnTo>
                  <a:lnTo>
                    <a:pt x="1343" y="1534"/>
                  </a:lnTo>
                  <a:lnTo>
                    <a:pt x="1282" y="1526"/>
                  </a:lnTo>
                  <a:lnTo>
                    <a:pt x="1167" y="1526"/>
                  </a:lnTo>
                  <a:lnTo>
                    <a:pt x="1092" y="1534"/>
                  </a:lnTo>
                  <a:lnTo>
                    <a:pt x="936" y="1534"/>
                  </a:lnTo>
                  <a:lnTo>
                    <a:pt x="922" y="1519"/>
                  </a:lnTo>
                  <a:lnTo>
                    <a:pt x="922" y="1491"/>
                  </a:lnTo>
                  <a:lnTo>
                    <a:pt x="929" y="1476"/>
                  </a:lnTo>
                  <a:lnTo>
                    <a:pt x="943" y="1469"/>
                  </a:lnTo>
                  <a:lnTo>
                    <a:pt x="950" y="1469"/>
                  </a:lnTo>
                  <a:lnTo>
                    <a:pt x="963" y="1462"/>
                  </a:lnTo>
                  <a:lnTo>
                    <a:pt x="1031" y="1448"/>
                  </a:lnTo>
                  <a:lnTo>
                    <a:pt x="1072" y="1419"/>
                  </a:lnTo>
                  <a:lnTo>
                    <a:pt x="1085" y="1397"/>
                  </a:lnTo>
                  <a:lnTo>
                    <a:pt x="1085" y="1383"/>
                  </a:lnTo>
                  <a:lnTo>
                    <a:pt x="1078" y="1369"/>
                  </a:lnTo>
                  <a:lnTo>
                    <a:pt x="861" y="831"/>
                  </a:lnTo>
                  <a:lnTo>
                    <a:pt x="671" y="1053"/>
                  </a:lnTo>
                  <a:lnTo>
                    <a:pt x="454" y="1297"/>
                  </a:lnTo>
                  <a:lnTo>
                    <a:pt x="434" y="1319"/>
                  </a:lnTo>
                  <a:lnTo>
                    <a:pt x="420" y="1347"/>
                  </a:lnTo>
                  <a:lnTo>
                    <a:pt x="407" y="1369"/>
                  </a:lnTo>
                  <a:lnTo>
                    <a:pt x="400" y="1397"/>
                  </a:lnTo>
                  <a:lnTo>
                    <a:pt x="407" y="1419"/>
                  </a:lnTo>
                  <a:lnTo>
                    <a:pt x="414" y="1433"/>
                  </a:lnTo>
                  <a:lnTo>
                    <a:pt x="427" y="1448"/>
                  </a:lnTo>
                  <a:lnTo>
                    <a:pt x="454" y="1462"/>
                  </a:lnTo>
                  <a:lnTo>
                    <a:pt x="495" y="1462"/>
                  </a:lnTo>
                  <a:lnTo>
                    <a:pt x="509" y="1476"/>
                  </a:lnTo>
                  <a:lnTo>
                    <a:pt x="509" y="1505"/>
                  </a:lnTo>
                  <a:lnTo>
                    <a:pt x="488" y="1526"/>
                  </a:lnTo>
                  <a:lnTo>
                    <a:pt x="475" y="1526"/>
                  </a:lnTo>
                  <a:lnTo>
                    <a:pt x="230" y="1519"/>
                  </a:lnTo>
                  <a:lnTo>
                    <a:pt x="27" y="1526"/>
                  </a:lnTo>
                  <a:lnTo>
                    <a:pt x="13" y="1526"/>
                  </a:lnTo>
                  <a:lnTo>
                    <a:pt x="0" y="1512"/>
                  </a:lnTo>
                  <a:lnTo>
                    <a:pt x="0" y="1491"/>
                  </a:lnTo>
                  <a:lnTo>
                    <a:pt x="6" y="1476"/>
                  </a:lnTo>
                  <a:lnTo>
                    <a:pt x="20" y="1469"/>
                  </a:lnTo>
                  <a:lnTo>
                    <a:pt x="34" y="1469"/>
                  </a:lnTo>
                  <a:lnTo>
                    <a:pt x="47" y="1462"/>
                  </a:lnTo>
                  <a:lnTo>
                    <a:pt x="156" y="1440"/>
                  </a:lnTo>
                  <a:lnTo>
                    <a:pt x="264" y="1397"/>
                  </a:lnTo>
                  <a:lnTo>
                    <a:pt x="366" y="1304"/>
                  </a:lnTo>
                  <a:lnTo>
                    <a:pt x="393" y="1283"/>
                  </a:lnTo>
                  <a:lnTo>
                    <a:pt x="841" y="767"/>
                  </a:lnTo>
                  <a:lnTo>
                    <a:pt x="590" y="136"/>
                  </a:lnTo>
                  <a:lnTo>
                    <a:pt x="576" y="100"/>
                  </a:lnTo>
                  <a:lnTo>
                    <a:pt x="556" y="79"/>
                  </a:lnTo>
                  <a:lnTo>
                    <a:pt x="509" y="71"/>
                  </a:lnTo>
                  <a:lnTo>
                    <a:pt x="434" y="64"/>
                  </a:lnTo>
                  <a:lnTo>
                    <a:pt x="407" y="64"/>
                  </a:lnTo>
                  <a:lnTo>
                    <a:pt x="393" y="57"/>
                  </a:lnTo>
                  <a:lnTo>
                    <a:pt x="386" y="50"/>
                  </a:lnTo>
                  <a:lnTo>
                    <a:pt x="386" y="21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8060" y="2364"/>
              <a:ext cx="496" cy="225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0"/>
                </a:cxn>
                <a:cxn ang="0">
                  <a:pos x="41" y="14"/>
                </a:cxn>
                <a:cxn ang="0">
                  <a:pos x="89" y="50"/>
                </a:cxn>
                <a:cxn ang="0">
                  <a:pos x="217" y="187"/>
                </a:cxn>
                <a:cxn ang="0">
                  <a:pos x="285" y="294"/>
                </a:cxn>
                <a:cxn ang="0">
                  <a:pos x="353" y="423"/>
                </a:cxn>
                <a:cxn ang="0">
                  <a:pos x="428" y="617"/>
                </a:cxn>
                <a:cxn ang="0">
                  <a:pos x="468" y="803"/>
                </a:cxn>
                <a:cxn ang="0">
                  <a:pos x="489" y="975"/>
                </a:cxn>
                <a:cxn ang="0">
                  <a:pos x="496" y="1125"/>
                </a:cxn>
                <a:cxn ang="0">
                  <a:pos x="489" y="1276"/>
                </a:cxn>
                <a:cxn ang="0">
                  <a:pos x="468" y="1448"/>
                </a:cxn>
                <a:cxn ang="0">
                  <a:pos x="428" y="1627"/>
                </a:cxn>
                <a:cxn ang="0">
                  <a:pos x="360" y="1814"/>
                </a:cxn>
                <a:cxn ang="0">
                  <a:pos x="292" y="1943"/>
                </a:cxn>
                <a:cxn ang="0">
                  <a:pos x="217" y="2057"/>
                </a:cxn>
                <a:cxn ang="0">
                  <a:pos x="150" y="2143"/>
                </a:cxn>
                <a:cxn ang="0">
                  <a:pos x="89" y="2201"/>
                </a:cxn>
                <a:cxn ang="0">
                  <a:pos x="41" y="2236"/>
                </a:cxn>
                <a:cxn ang="0">
                  <a:pos x="21" y="2251"/>
                </a:cxn>
                <a:cxn ang="0">
                  <a:pos x="14" y="2251"/>
                </a:cxn>
                <a:cxn ang="0">
                  <a:pos x="0" y="2236"/>
                </a:cxn>
                <a:cxn ang="0">
                  <a:pos x="0" y="2222"/>
                </a:cxn>
                <a:cxn ang="0">
                  <a:pos x="27" y="2193"/>
                </a:cxn>
                <a:cxn ang="0">
                  <a:pos x="150" y="2043"/>
                </a:cxn>
                <a:cxn ang="0">
                  <a:pos x="238" y="1878"/>
                </a:cxn>
                <a:cxn ang="0">
                  <a:pos x="299" y="1699"/>
                </a:cxn>
                <a:cxn ang="0">
                  <a:pos x="346" y="1513"/>
                </a:cxn>
                <a:cxn ang="0">
                  <a:pos x="367" y="1319"/>
                </a:cxn>
                <a:cxn ang="0">
                  <a:pos x="373" y="1125"/>
                </a:cxn>
                <a:cxn ang="0">
                  <a:pos x="367" y="896"/>
                </a:cxn>
                <a:cxn ang="0">
                  <a:pos x="333" y="688"/>
                </a:cxn>
                <a:cxn ang="0">
                  <a:pos x="285" y="502"/>
                </a:cxn>
                <a:cxn ang="0">
                  <a:pos x="217" y="337"/>
                </a:cxn>
                <a:cxn ang="0">
                  <a:pos x="136" y="194"/>
                </a:cxn>
                <a:cxn ang="0">
                  <a:pos x="41" y="72"/>
                </a:cxn>
                <a:cxn ang="0">
                  <a:pos x="0" y="29"/>
                </a:cxn>
                <a:cxn ang="0">
                  <a:pos x="0" y="7"/>
                </a:cxn>
                <a:cxn ang="0">
                  <a:pos x="7" y="0"/>
                </a:cxn>
              </a:cxnLst>
              <a:rect l="0" t="0" r="r" b="b"/>
              <a:pathLst>
                <a:path w="496" h="2251">
                  <a:moveTo>
                    <a:pt x="7" y="0"/>
                  </a:moveTo>
                  <a:lnTo>
                    <a:pt x="21" y="0"/>
                  </a:lnTo>
                  <a:lnTo>
                    <a:pt x="41" y="14"/>
                  </a:lnTo>
                  <a:lnTo>
                    <a:pt x="89" y="50"/>
                  </a:lnTo>
                  <a:lnTo>
                    <a:pt x="217" y="187"/>
                  </a:lnTo>
                  <a:lnTo>
                    <a:pt x="285" y="294"/>
                  </a:lnTo>
                  <a:lnTo>
                    <a:pt x="353" y="423"/>
                  </a:lnTo>
                  <a:lnTo>
                    <a:pt x="428" y="617"/>
                  </a:lnTo>
                  <a:lnTo>
                    <a:pt x="468" y="803"/>
                  </a:lnTo>
                  <a:lnTo>
                    <a:pt x="489" y="975"/>
                  </a:lnTo>
                  <a:lnTo>
                    <a:pt x="496" y="1125"/>
                  </a:lnTo>
                  <a:lnTo>
                    <a:pt x="489" y="1276"/>
                  </a:lnTo>
                  <a:lnTo>
                    <a:pt x="468" y="1448"/>
                  </a:lnTo>
                  <a:lnTo>
                    <a:pt x="428" y="1627"/>
                  </a:lnTo>
                  <a:lnTo>
                    <a:pt x="360" y="1814"/>
                  </a:lnTo>
                  <a:lnTo>
                    <a:pt x="292" y="1943"/>
                  </a:lnTo>
                  <a:lnTo>
                    <a:pt x="217" y="2057"/>
                  </a:lnTo>
                  <a:lnTo>
                    <a:pt x="150" y="2143"/>
                  </a:lnTo>
                  <a:lnTo>
                    <a:pt x="89" y="2201"/>
                  </a:lnTo>
                  <a:lnTo>
                    <a:pt x="41" y="2236"/>
                  </a:lnTo>
                  <a:lnTo>
                    <a:pt x="21" y="2251"/>
                  </a:lnTo>
                  <a:lnTo>
                    <a:pt x="14" y="2251"/>
                  </a:lnTo>
                  <a:lnTo>
                    <a:pt x="0" y="2236"/>
                  </a:lnTo>
                  <a:lnTo>
                    <a:pt x="0" y="2222"/>
                  </a:lnTo>
                  <a:lnTo>
                    <a:pt x="27" y="2193"/>
                  </a:lnTo>
                  <a:lnTo>
                    <a:pt x="150" y="2043"/>
                  </a:lnTo>
                  <a:lnTo>
                    <a:pt x="238" y="1878"/>
                  </a:lnTo>
                  <a:lnTo>
                    <a:pt x="299" y="1699"/>
                  </a:lnTo>
                  <a:lnTo>
                    <a:pt x="346" y="1513"/>
                  </a:lnTo>
                  <a:lnTo>
                    <a:pt x="367" y="1319"/>
                  </a:lnTo>
                  <a:lnTo>
                    <a:pt x="373" y="1125"/>
                  </a:lnTo>
                  <a:lnTo>
                    <a:pt x="367" y="896"/>
                  </a:lnTo>
                  <a:lnTo>
                    <a:pt x="333" y="688"/>
                  </a:lnTo>
                  <a:lnTo>
                    <a:pt x="285" y="502"/>
                  </a:lnTo>
                  <a:lnTo>
                    <a:pt x="217" y="337"/>
                  </a:lnTo>
                  <a:lnTo>
                    <a:pt x="136" y="194"/>
                  </a:lnTo>
                  <a:lnTo>
                    <a:pt x="41" y="72"/>
                  </a:lnTo>
                  <a:lnTo>
                    <a:pt x="0" y="29"/>
                  </a:lnTo>
                  <a:lnTo>
                    <a:pt x="0" y="7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/>
          </p:nvSpPr>
          <p:spPr bwMode="auto">
            <a:xfrm>
              <a:off x="9458" y="3231"/>
              <a:ext cx="1418" cy="524"/>
            </a:xfrm>
            <a:custGeom>
              <a:avLst/>
              <a:gdLst/>
              <a:ahLst/>
              <a:cxnLst>
                <a:cxn ang="0">
                  <a:pos x="27" y="438"/>
                </a:cxn>
                <a:cxn ang="0">
                  <a:pos x="1384" y="438"/>
                </a:cxn>
                <a:cxn ang="0">
                  <a:pos x="1411" y="452"/>
                </a:cxn>
                <a:cxn ang="0">
                  <a:pos x="1418" y="466"/>
                </a:cxn>
                <a:cxn ang="0">
                  <a:pos x="1418" y="495"/>
                </a:cxn>
                <a:cxn ang="0">
                  <a:pos x="1411" y="509"/>
                </a:cxn>
                <a:cxn ang="0">
                  <a:pos x="1398" y="516"/>
                </a:cxn>
                <a:cxn ang="0">
                  <a:pos x="1391" y="524"/>
                </a:cxn>
                <a:cxn ang="0">
                  <a:pos x="27" y="524"/>
                </a:cxn>
                <a:cxn ang="0">
                  <a:pos x="20" y="516"/>
                </a:cxn>
                <a:cxn ang="0">
                  <a:pos x="7" y="509"/>
                </a:cxn>
                <a:cxn ang="0">
                  <a:pos x="0" y="495"/>
                </a:cxn>
                <a:cxn ang="0">
                  <a:pos x="0" y="466"/>
                </a:cxn>
                <a:cxn ang="0">
                  <a:pos x="7" y="452"/>
                </a:cxn>
                <a:cxn ang="0">
                  <a:pos x="20" y="445"/>
                </a:cxn>
                <a:cxn ang="0">
                  <a:pos x="27" y="438"/>
                </a:cxn>
                <a:cxn ang="0">
                  <a:pos x="27" y="0"/>
                </a:cxn>
                <a:cxn ang="0">
                  <a:pos x="1391" y="0"/>
                </a:cxn>
                <a:cxn ang="0">
                  <a:pos x="1398" y="8"/>
                </a:cxn>
                <a:cxn ang="0">
                  <a:pos x="1411" y="15"/>
                </a:cxn>
                <a:cxn ang="0">
                  <a:pos x="1418" y="29"/>
                </a:cxn>
                <a:cxn ang="0">
                  <a:pos x="1418" y="58"/>
                </a:cxn>
                <a:cxn ang="0">
                  <a:pos x="1411" y="72"/>
                </a:cxn>
                <a:cxn ang="0">
                  <a:pos x="1384" y="86"/>
                </a:cxn>
                <a:cxn ang="0">
                  <a:pos x="27" y="86"/>
                </a:cxn>
                <a:cxn ang="0">
                  <a:pos x="20" y="79"/>
                </a:cxn>
                <a:cxn ang="0">
                  <a:pos x="7" y="72"/>
                </a:cxn>
                <a:cxn ang="0">
                  <a:pos x="0" y="58"/>
                </a:cxn>
                <a:cxn ang="0">
                  <a:pos x="0" y="29"/>
                </a:cxn>
                <a:cxn ang="0">
                  <a:pos x="7" y="15"/>
                </a:cxn>
                <a:cxn ang="0">
                  <a:pos x="20" y="8"/>
                </a:cxn>
                <a:cxn ang="0">
                  <a:pos x="27" y="0"/>
                </a:cxn>
              </a:cxnLst>
              <a:rect l="0" t="0" r="r" b="b"/>
              <a:pathLst>
                <a:path w="1418" h="524">
                  <a:moveTo>
                    <a:pt x="27" y="438"/>
                  </a:moveTo>
                  <a:lnTo>
                    <a:pt x="1384" y="438"/>
                  </a:lnTo>
                  <a:lnTo>
                    <a:pt x="1411" y="452"/>
                  </a:lnTo>
                  <a:lnTo>
                    <a:pt x="1418" y="466"/>
                  </a:lnTo>
                  <a:lnTo>
                    <a:pt x="1418" y="495"/>
                  </a:lnTo>
                  <a:lnTo>
                    <a:pt x="1411" y="509"/>
                  </a:lnTo>
                  <a:lnTo>
                    <a:pt x="1398" y="516"/>
                  </a:lnTo>
                  <a:lnTo>
                    <a:pt x="1391" y="524"/>
                  </a:lnTo>
                  <a:lnTo>
                    <a:pt x="27" y="524"/>
                  </a:lnTo>
                  <a:lnTo>
                    <a:pt x="20" y="516"/>
                  </a:lnTo>
                  <a:lnTo>
                    <a:pt x="7" y="509"/>
                  </a:lnTo>
                  <a:lnTo>
                    <a:pt x="0" y="495"/>
                  </a:lnTo>
                  <a:lnTo>
                    <a:pt x="0" y="466"/>
                  </a:lnTo>
                  <a:lnTo>
                    <a:pt x="7" y="452"/>
                  </a:lnTo>
                  <a:lnTo>
                    <a:pt x="20" y="445"/>
                  </a:lnTo>
                  <a:lnTo>
                    <a:pt x="27" y="438"/>
                  </a:lnTo>
                  <a:close/>
                  <a:moveTo>
                    <a:pt x="27" y="0"/>
                  </a:moveTo>
                  <a:lnTo>
                    <a:pt x="1391" y="0"/>
                  </a:lnTo>
                  <a:lnTo>
                    <a:pt x="1398" y="8"/>
                  </a:lnTo>
                  <a:lnTo>
                    <a:pt x="1411" y="15"/>
                  </a:lnTo>
                  <a:lnTo>
                    <a:pt x="1418" y="29"/>
                  </a:lnTo>
                  <a:lnTo>
                    <a:pt x="1418" y="58"/>
                  </a:lnTo>
                  <a:lnTo>
                    <a:pt x="1411" y="72"/>
                  </a:lnTo>
                  <a:lnTo>
                    <a:pt x="1384" y="86"/>
                  </a:lnTo>
                  <a:lnTo>
                    <a:pt x="27" y="86"/>
                  </a:lnTo>
                  <a:lnTo>
                    <a:pt x="20" y="79"/>
                  </a:lnTo>
                  <a:lnTo>
                    <a:pt x="7" y="72"/>
                  </a:lnTo>
                  <a:lnTo>
                    <a:pt x="0" y="58"/>
                  </a:lnTo>
                  <a:lnTo>
                    <a:pt x="0" y="29"/>
                  </a:lnTo>
                  <a:lnTo>
                    <a:pt x="7" y="15"/>
                  </a:lnTo>
                  <a:lnTo>
                    <a:pt x="20" y="8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860" y="2357"/>
              <a:ext cx="292" cy="22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" y="0"/>
                </a:cxn>
                <a:cxn ang="0">
                  <a:pos x="292" y="93"/>
                </a:cxn>
                <a:cxn ang="0">
                  <a:pos x="88" y="93"/>
                </a:cxn>
                <a:cxn ang="0">
                  <a:pos x="88" y="2172"/>
                </a:cxn>
                <a:cxn ang="0">
                  <a:pos x="292" y="2172"/>
                </a:cxn>
                <a:cxn ang="0">
                  <a:pos x="292" y="2258"/>
                </a:cxn>
                <a:cxn ang="0">
                  <a:pos x="0" y="2258"/>
                </a:cxn>
                <a:cxn ang="0">
                  <a:pos x="0" y="0"/>
                </a:cxn>
              </a:cxnLst>
              <a:rect l="0" t="0" r="r" b="b"/>
              <a:pathLst>
                <a:path w="292" h="2258">
                  <a:moveTo>
                    <a:pt x="0" y="0"/>
                  </a:moveTo>
                  <a:lnTo>
                    <a:pt x="292" y="0"/>
                  </a:lnTo>
                  <a:lnTo>
                    <a:pt x="292" y="93"/>
                  </a:lnTo>
                  <a:lnTo>
                    <a:pt x="88" y="93"/>
                  </a:lnTo>
                  <a:lnTo>
                    <a:pt x="88" y="2172"/>
                  </a:lnTo>
                  <a:lnTo>
                    <a:pt x="292" y="2172"/>
                  </a:lnTo>
                  <a:lnTo>
                    <a:pt x="292" y="2258"/>
                  </a:lnTo>
                  <a:lnTo>
                    <a:pt x="0" y="225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2253" y="2515"/>
              <a:ext cx="1764" cy="1534"/>
            </a:xfrm>
            <a:custGeom>
              <a:avLst/>
              <a:gdLst/>
              <a:ahLst/>
              <a:cxnLst>
                <a:cxn ang="0">
                  <a:pos x="543" y="0"/>
                </a:cxn>
                <a:cxn ang="0">
                  <a:pos x="665" y="7"/>
                </a:cxn>
                <a:cxn ang="0">
                  <a:pos x="950" y="0"/>
                </a:cxn>
                <a:cxn ang="0">
                  <a:pos x="964" y="43"/>
                </a:cxn>
                <a:cxn ang="0">
                  <a:pos x="923" y="64"/>
                </a:cxn>
                <a:cxn ang="0">
                  <a:pos x="821" y="93"/>
                </a:cxn>
                <a:cxn ang="0">
                  <a:pos x="794" y="129"/>
                </a:cxn>
                <a:cxn ang="0">
                  <a:pos x="801" y="157"/>
                </a:cxn>
                <a:cxn ang="0">
                  <a:pos x="977" y="609"/>
                </a:cxn>
                <a:cxn ang="0">
                  <a:pos x="984" y="602"/>
                </a:cxn>
                <a:cxn ang="0">
                  <a:pos x="1337" y="200"/>
                </a:cxn>
                <a:cxn ang="0">
                  <a:pos x="1364" y="136"/>
                </a:cxn>
                <a:cxn ang="0">
                  <a:pos x="1350" y="100"/>
                </a:cxn>
                <a:cxn ang="0">
                  <a:pos x="1317" y="71"/>
                </a:cxn>
                <a:cxn ang="0">
                  <a:pos x="1289" y="64"/>
                </a:cxn>
                <a:cxn ang="0">
                  <a:pos x="1255" y="50"/>
                </a:cxn>
                <a:cxn ang="0">
                  <a:pos x="1269" y="7"/>
                </a:cxn>
                <a:cxn ang="0">
                  <a:pos x="1412" y="0"/>
                </a:cxn>
                <a:cxn ang="0">
                  <a:pos x="1737" y="0"/>
                </a:cxn>
                <a:cxn ang="0">
                  <a:pos x="1764" y="14"/>
                </a:cxn>
                <a:cxn ang="0">
                  <a:pos x="1744" y="64"/>
                </a:cxn>
                <a:cxn ang="0">
                  <a:pos x="1629" y="79"/>
                </a:cxn>
                <a:cxn ang="0">
                  <a:pos x="1493" y="143"/>
                </a:cxn>
                <a:cxn ang="0">
                  <a:pos x="1405" y="215"/>
                </a:cxn>
                <a:cxn ang="0">
                  <a:pos x="1289" y="351"/>
                </a:cxn>
                <a:cxn ang="0">
                  <a:pos x="1147" y="509"/>
                </a:cxn>
                <a:cxn ang="0">
                  <a:pos x="1004" y="666"/>
                </a:cxn>
                <a:cxn ang="0">
                  <a:pos x="1079" y="860"/>
                </a:cxn>
                <a:cxn ang="0">
                  <a:pos x="1235" y="1247"/>
                </a:cxn>
                <a:cxn ang="0">
                  <a:pos x="1303" y="1419"/>
                </a:cxn>
                <a:cxn ang="0">
                  <a:pos x="1384" y="1462"/>
                </a:cxn>
                <a:cxn ang="0">
                  <a:pos x="1500" y="1469"/>
                </a:cxn>
                <a:cxn ang="0">
                  <a:pos x="1507" y="1512"/>
                </a:cxn>
                <a:cxn ang="0">
                  <a:pos x="1479" y="1534"/>
                </a:cxn>
                <a:cxn ang="0">
                  <a:pos x="1283" y="1526"/>
                </a:cxn>
                <a:cxn ang="0">
                  <a:pos x="1093" y="1534"/>
                </a:cxn>
                <a:cxn ang="0">
                  <a:pos x="923" y="1519"/>
                </a:cxn>
                <a:cxn ang="0">
                  <a:pos x="930" y="1476"/>
                </a:cxn>
                <a:cxn ang="0">
                  <a:pos x="950" y="1469"/>
                </a:cxn>
                <a:cxn ang="0">
                  <a:pos x="1032" y="1448"/>
                </a:cxn>
                <a:cxn ang="0">
                  <a:pos x="1086" y="1397"/>
                </a:cxn>
                <a:cxn ang="0">
                  <a:pos x="1079" y="1369"/>
                </a:cxn>
                <a:cxn ang="0">
                  <a:pos x="672" y="1053"/>
                </a:cxn>
                <a:cxn ang="0">
                  <a:pos x="435" y="1319"/>
                </a:cxn>
                <a:cxn ang="0">
                  <a:pos x="407" y="1369"/>
                </a:cxn>
                <a:cxn ang="0">
                  <a:pos x="407" y="1419"/>
                </a:cxn>
                <a:cxn ang="0">
                  <a:pos x="428" y="1448"/>
                </a:cxn>
                <a:cxn ang="0">
                  <a:pos x="496" y="1462"/>
                </a:cxn>
                <a:cxn ang="0">
                  <a:pos x="509" y="1505"/>
                </a:cxn>
                <a:cxn ang="0">
                  <a:pos x="475" y="1526"/>
                </a:cxn>
                <a:cxn ang="0">
                  <a:pos x="27" y="1526"/>
                </a:cxn>
                <a:cxn ang="0">
                  <a:pos x="0" y="1512"/>
                </a:cxn>
                <a:cxn ang="0">
                  <a:pos x="7" y="1476"/>
                </a:cxn>
                <a:cxn ang="0">
                  <a:pos x="34" y="1469"/>
                </a:cxn>
                <a:cxn ang="0">
                  <a:pos x="156" y="1440"/>
                </a:cxn>
                <a:cxn ang="0">
                  <a:pos x="367" y="1304"/>
                </a:cxn>
                <a:cxn ang="0">
                  <a:pos x="842" y="767"/>
                </a:cxn>
                <a:cxn ang="0">
                  <a:pos x="577" y="100"/>
                </a:cxn>
                <a:cxn ang="0">
                  <a:pos x="509" y="71"/>
                </a:cxn>
                <a:cxn ang="0">
                  <a:pos x="407" y="64"/>
                </a:cxn>
                <a:cxn ang="0">
                  <a:pos x="387" y="50"/>
                </a:cxn>
                <a:cxn ang="0">
                  <a:pos x="407" y="0"/>
                </a:cxn>
              </a:cxnLst>
              <a:rect l="0" t="0" r="r" b="b"/>
              <a:pathLst>
                <a:path w="1764" h="1534">
                  <a:moveTo>
                    <a:pt x="407" y="0"/>
                  </a:moveTo>
                  <a:lnTo>
                    <a:pt x="543" y="0"/>
                  </a:lnTo>
                  <a:lnTo>
                    <a:pt x="611" y="7"/>
                  </a:lnTo>
                  <a:lnTo>
                    <a:pt x="665" y="7"/>
                  </a:lnTo>
                  <a:lnTo>
                    <a:pt x="801" y="0"/>
                  </a:lnTo>
                  <a:lnTo>
                    <a:pt x="950" y="0"/>
                  </a:lnTo>
                  <a:lnTo>
                    <a:pt x="964" y="14"/>
                  </a:lnTo>
                  <a:lnTo>
                    <a:pt x="964" y="43"/>
                  </a:lnTo>
                  <a:lnTo>
                    <a:pt x="943" y="64"/>
                  </a:lnTo>
                  <a:lnTo>
                    <a:pt x="923" y="64"/>
                  </a:lnTo>
                  <a:lnTo>
                    <a:pt x="862" y="79"/>
                  </a:lnTo>
                  <a:lnTo>
                    <a:pt x="821" y="93"/>
                  </a:lnTo>
                  <a:lnTo>
                    <a:pt x="801" y="114"/>
                  </a:lnTo>
                  <a:lnTo>
                    <a:pt x="794" y="129"/>
                  </a:lnTo>
                  <a:lnTo>
                    <a:pt x="794" y="143"/>
                  </a:lnTo>
                  <a:lnTo>
                    <a:pt x="801" y="157"/>
                  </a:lnTo>
                  <a:lnTo>
                    <a:pt x="984" y="602"/>
                  </a:lnTo>
                  <a:lnTo>
                    <a:pt x="977" y="609"/>
                  </a:lnTo>
                  <a:lnTo>
                    <a:pt x="984" y="609"/>
                  </a:lnTo>
                  <a:lnTo>
                    <a:pt x="984" y="602"/>
                  </a:lnTo>
                  <a:lnTo>
                    <a:pt x="1323" y="215"/>
                  </a:lnTo>
                  <a:lnTo>
                    <a:pt x="1337" y="200"/>
                  </a:lnTo>
                  <a:lnTo>
                    <a:pt x="1350" y="179"/>
                  </a:lnTo>
                  <a:lnTo>
                    <a:pt x="1364" y="136"/>
                  </a:lnTo>
                  <a:lnTo>
                    <a:pt x="1364" y="114"/>
                  </a:lnTo>
                  <a:lnTo>
                    <a:pt x="1350" y="100"/>
                  </a:lnTo>
                  <a:lnTo>
                    <a:pt x="1344" y="86"/>
                  </a:lnTo>
                  <a:lnTo>
                    <a:pt x="1317" y="71"/>
                  </a:lnTo>
                  <a:lnTo>
                    <a:pt x="1303" y="71"/>
                  </a:lnTo>
                  <a:lnTo>
                    <a:pt x="1289" y="64"/>
                  </a:lnTo>
                  <a:lnTo>
                    <a:pt x="1269" y="64"/>
                  </a:lnTo>
                  <a:lnTo>
                    <a:pt x="1255" y="50"/>
                  </a:lnTo>
                  <a:lnTo>
                    <a:pt x="1255" y="21"/>
                  </a:lnTo>
                  <a:lnTo>
                    <a:pt x="1269" y="7"/>
                  </a:lnTo>
                  <a:lnTo>
                    <a:pt x="1283" y="0"/>
                  </a:lnTo>
                  <a:lnTo>
                    <a:pt x="1412" y="0"/>
                  </a:lnTo>
                  <a:lnTo>
                    <a:pt x="1534" y="7"/>
                  </a:lnTo>
                  <a:lnTo>
                    <a:pt x="1737" y="0"/>
                  </a:lnTo>
                  <a:lnTo>
                    <a:pt x="1751" y="0"/>
                  </a:lnTo>
                  <a:lnTo>
                    <a:pt x="1764" y="14"/>
                  </a:lnTo>
                  <a:lnTo>
                    <a:pt x="1764" y="43"/>
                  </a:lnTo>
                  <a:lnTo>
                    <a:pt x="1744" y="64"/>
                  </a:lnTo>
                  <a:lnTo>
                    <a:pt x="1717" y="64"/>
                  </a:lnTo>
                  <a:lnTo>
                    <a:pt x="1629" y="79"/>
                  </a:lnTo>
                  <a:lnTo>
                    <a:pt x="1554" y="107"/>
                  </a:lnTo>
                  <a:lnTo>
                    <a:pt x="1493" y="143"/>
                  </a:lnTo>
                  <a:lnTo>
                    <a:pt x="1445" y="179"/>
                  </a:lnTo>
                  <a:lnTo>
                    <a:pt x="1405" y="215"/>
                  </a:lnTo>
                  <a:lnTo>
                    <a:pt x="1357" y="279"/>
                  </a:lnTo>
                  <a:lnTo>
                    <a:pt x="1289" y="351"/>
                  </a:lnTo>
                  <a:lnTo>
                    <a:pt x="1222" y="430"/>
                  </a:lnTo>
                  <a:lnTo>
                    <a:pt x="1147" y="509"/>
                  </a:lnTo>
                  <a:lnTo>
                    <a:pt x="1072" y="595"/>
                  </a:lnTo>
                  <a:lnTo>
                    <a:pt x="1004" y="666"/>
                  </a:lnTo>
                  <a:lnTo>
                    <a:pt x="1038" y="752"/>
                  </a:lnTo>
                  <a:lnTo>
                    <a:pt x="1079" y="860"/>
                  </a:lnTo>
                  <a:lnTo>
                    <a:pt x="1188" y="1118"/>
                  </a:lnTo>
                  <a:lnTo>
                    <a:pt x="1235" y="1247"/>
                  </a:lnTo>
                  <a:lnTo>
                    <a:pt x="1283" y="1362"/>
                  </a:lnTo>
                  <a:lnTo>
                    <a:pt x="1303" y="1419"/>
                  </a:lnTo>
                  <a:lnTo>
                    <a:pt x="1337" y="1448"/>
                  </a:lnTo>
                  <a:lnTo>
                    <a:pt x="1384" y="1462"/>
                  </a:lnTo>
                  <a:lnTo>
                    <a:pt x="1486" y="1462"/>
                  </a:lnTo>
                  <a:lnTo>
                    <a:pt x="1500" y="1469"/>
                  </a:lnTo>
                  <a:lnTo>
                    <a:pt x="1507" y="1476"/>
                  </a:lnTo>
                  <a:lnTo>
                    <a:pt x="1507" y="1512"/>
                  </a:lnTo>
                  <a:lnTo>
                    <a:pt x="1493" y="1526"/>
                  </a:lnTo>
                  <a:lnTo>
                    <a:pt x="1479" y="1534"/>
                  </a:lnTo>
                  <a:lnTo>
                    <a:pt x="1350" y="1534"/>
                  </a:lnTo>
                  <a:lnTo>
                    <a:pt x="1283" y="1526"/>
                  </a:lnTo>
                  <a:lnTo>
                    <a:pt x="1167" y="1526"/>
                  </a:lnTo>
                  <a:lnTo>
                    <a:pt x="1093" y="1534"/>
                  </a:lnTo>
                  <a:lnTo>
                    <a:pt x="937" y="1534"/>
                  </a:lnTo>
                  <a:lnTo>
                    <a:pt x="923" y="1519"/>
                  </a:lnTo>
                  <a:lnTo>
                    <a:pt x="923" y="1491"/>
                  </a:lnTo>
                  <a:lnTo>
                    <a:pt x="930" y="1476"/>
                  </a:lnTo>
                  <a:lnTo>
                    <a:pt x="943" y="1469"/>
                  </a:lnTo>
                  <a:lnTo>
                    <a:pt x="950" y="1469"/>
                  </a:lnTo>
                  <a:lnTo>
                    <a:pt x="964" y="1462"/>
                  </a:lnTo>
                  <a:lnTo>
                    <a:pt x="1032" y="1448"/>
                  </a:lnTo>
                  <a:lnTo>
                    <a:pt x="1072" y="1419"/>
                  </a:lnTo>
                  <a:lnTo>
                    <a:pt x="1086" y="1397"/>
                  </a:lnTo>
                  <a:lnTo>
                    <a:pt x="1086" y="1383"/>
                  </a:lnTo>
                  <a:lnTo>
                    <a:pt x="1079" y="1369"/>
                  </a:lnTo>
                  <a:lnTo>
                    <a:pt x="862" y="831"/>
                  </a:lnTo>
                  <a:lnTo>
                    <a:pt x="672" y="1053"/>
                  </a:lnTo>
                  <a:lnTo>
                    <a:pt x="455" y="1297"/>
                  </a:lnTo>
                  <a:lnTo>
                    <a:pt x="435" y="1319"/>
                  </a:lnTo>
                  <a:lnTo>
                    <a:pt x="421" y="1347"/>
                  </a:lnTo>
                  <a:lnTo>
                    <a:pt x="407" y="1369"/>
                  </a:lnTo>
                  <a:lnTo>
                    <a:pt x="401" y="1397"/>
                  </a:lnTo>
                  <a:lnTo>
                    <a:pt x="407" y="1419"/>
                  </a:lnTo>
                  <a:lnTo>
                    <a:pt x="414" y="1433"/>
                  </a:lnTo>
                  <a:lnTo>
                    <a:pt x="428" y="1448"/>
                  </a:lnTo>
                  <a:lnTo>
                    <a:pt x="455" y="1462"/>
                  </a:lnTo>
                  <a:lnTo>
                    <a:pt x="496" y="1462"/>
                  </a:lnTo>
                  <a:lnTo>
                    <a:pt x="509" y="1476"/>
                  </a:lnTo>
                  <a:lnTo>
                    <a:pt x="509" y="1505"/>
                  </a:lnTo>
                  <a:lnTo>
                    <a:pt x="489" y="1526"/>
                  </a:lnTo>
                  <a:lnTo>
                    <a:pt x="475" y="1526"/>
                  </a:lnTo>
                  <a:lnTo>
                    <a:pt x="231" y="1519"/>
                  </a:lnTo>
                  <a:lnTo>
                    <a:pt x="27" y="1526"/>
                  </a:lnTo>
                  <a:lnTo>
                    <a:pt x="14" y="1526"/>
                  </a:lnTo>
                  <a:lnTo>
                    <a:pt x="0" y="1512"/>
                  </a:lnTo>
                  <a:lnTo>
                    <a:pt x="0" y="1491"/>
                  </a:lnTo>
                  <a:lnTo>
                    <a:pt x="7" y="1476"/>
                  </a:lnTo>
                  <a:lnTo>
                    <a:pt x="21" y="1469"/>
                  </a:lnTo>
                  <a:lnTo>
                    <a:pt x="34" y="1469"/>
                  </a:lnTo>
                  <a:lnTo>
                    <a:pt x="48" y="1462"/>
                  </a:lnTo>
                  <a:lnTo>
                    <a:pt x="156" y="1440"/>
                  </a:lnTo>
                  <a:lnTo>
                    <a:pt x="265" y="1397"/>
                  </a:lnTo>
                  <a:lnTo>
                    <a:pt x="367" y="1304"/>
                  </a:lnTo>
                  <a:lnTo>
                    <a:pt x="394" y="1283"/>
                  </a:lnTo>
                  <a:lnTo>
                    <a:pt x="842" y="767"/>
                  </a:lnTo>
                  <a:lnTo>
                    <a:pt x="591" y="136"/>
                  </a:lnTo>
                  <a:lnTo>
                    <a:pt x="577" y="100"/>
                  </a:lnTo>
                  <a:lnTo>
                    <a:pt x="557" y="79"/>
                  </a:lnTo>
                  <a:lnTo>
                    <a:pt x="509" y="71"/>
                  </a:lnTo>
                  <a:lnTo>
                    <a:pt x="435" y="64"/>
                  </a:lnTo>
                  <a:lnTo>
                    <a:pt x="407" y="64"/>
                  </a:lnTo>
                  <a:lnTo>
                    <a:pt x="394" y="57"/>
                  </a:lnTo>
                  <a:lnTo>
                    <a:pt x="387" y="50"/>
                  </a:lnTo>
                  <a:lnTo>
                    <a:pt x="387" y="21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4214" y="3812"/>
              <a:ext cx="258" cy="667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70" y="14"/>
                </a:cxn>
                <a:cxn ang="0">
                  <a:pos x="217" y="65"/>
                </a:cxn>
                <a:cxn ang="0">
                  <a:pos x="244" y="136"/>
                </a:cxn>
                <a:cxn ang="0">
                  <a:pos x="251" y="237"/>
                </a:cxn>
                <a:cxn ang="0">
                  <a:pos x="258" y="229"/>
                </a:cxn>
                <a:cxn ang="0">
                  <a:pos x="244" y="351"/>
                </a:cxn>
                <a:cxn ang="0">
                  <a:pos x="210" y="459"/>
                </a:cxn>
                <a:cxn ang="0">
                  <a:pos x="170" y="545"/>
                </a:cxn>
                <a:cxn ang="0">
                  <a:pos x="122" y="609"/>
                </a:cxn>
                <a:cxn ang="0">
                  <a:pos x="82" y="652"/>
                </a:cxn>
                <a:cxn ang="0">
                  <a:pos x="61" y="667"/>
                </a:cxn>
                <a:cxn ang="0">
                  <a:pos x="48" y="667"/>
                </a:cxn>
                <a:cxn ang="0">
                  <a:pos x="41" y="659"/>
                </a:cxn>
                <a:cxn ang="0">
                  <a:pos x="41" y="631"/>
                </a:cxn>
                <a:cxn ang="0">
                  <a:pos x="61" y="609"/>
                </a:cxn>
                <a:cxn ang="0">
                  <a:pos x="115" y="545"/>
                </a:cxn>
                <a:cxn ang="0">
                  <a:pos x="156" y="452"/>
                </a:cxn>
                <a:cxn ang="0">
                  <a:pos x="190" y="351"/>
                </a:cxn>
                <a:cxn ang="0">
                  <a:pos x="204" y="229"/>
                </a:cxn>
                <a:cxn ang="0">
                  <a:pos x="204" y="201"/>
                </a:cxn>
                <a:cxn ang="0">
                  <a:pos x="197" y="201"/>
                </a:cxn>
                <a:cxn ang="0">
                  <a:pos x="190" y="208"/>
                </a:cxn>
                <a:cxn ang="0">
                  <a:pos x="136" y="237"/>
                </a:cxn>
                <a:cxn ang="0">
                  <a:pos x="115" y="237"/>
                </a:cxn>
                <a:cxn ang="0">
                  <a:pos x="68" y="222"/>
                </a:cxn>
                <a:cxn ang="0">
                  <a:pos x="27" y="201"/>
                </a:cxn>
                <a:cxn ang="0">
                  <a:pos x="7" y="158"/>
                </a:cxn>
                <a:cxn ang="0">
                  <a:pos x="0" y="115"/>
                </a:cxn>
                <a:cxn ang="0">
                  <a:pos x="7" y="72"/>
                </a:cxn>
                <a:cxn ang="0">
                  <a:pos x="27" y="36"/>
                </a:cxn>
                <a:cxn ang="0">
                  <a:pos x="68" y="7"/>
                </a:cxn>
                <a:cxn ang="0">
                  <a:pos x="115" y="0"/>
                </a:cxn>
              </a:cxnLst>
              <a:rect l="0" t="0" r="r" b="b"/>
              <a:pathLst>
                <a:path w="258" h="667">
                  <a:moveTo>
                    <a:pt x="115" y="0"/>
                  </a:moveTo>
                  <a:lnTo>
                    <a:pt x="170" y="14"/>
                  </a:lnTo>
                  <a:lnTo>
                    <a:pt x="217" y="65"/>
                  </a:lnTo>
                  <a:lnTo>
                    <a:pt x="244" y="136"/>
                  </a:lnTo>
                  <a:lnTo>
                    <a:pt x="251" y="237"/>
                  </a:lnTo>
                  <a:lnTo>
                    <a:pt x="258" y="229"/>
                  </a:lnTo>
                  <a:lnTo>
                    <a:pt x="244" y="351"/>
                  </a:lnTo>
                  <a:lnTo>
                    <a:pt x="210" y="459"/>
                  </a:lnTo>
                  <a:lnTo>
                    <a:pt x="170" y="545"/>
                  </a:lnTo>
                  <a:lnTo>
                    <a:pt x="122" y="609"/>
                  </a:lnTo>
                  <a:lnTo>
                    <a:pt x="82" y="652"/>
                  </a:lnTo>
                  <a:lnTo>
                    <a:pt x="61" y="667"/>
                  </a:lnTo>
                  <a:lnTo>
                    <a:pt x="48" y="667"/>
                  </a:lnTo>
                  <a:lnTo>
                    <a:pt x="41" y="659"/>
                  </a:lnTo>
                  <a:lnTo>
                    <a:pt x="41" y="631"/>
                  </a:lnTo>
                  <a:lnTo>
                    <a:pt x="61" y="609"/>
                  </a:lnTo>
                  <a:lnTo>
                    <a:pt x="115" y="545"/>
                  </a:lnTo>
                  <a:lnTo>
                    <a:pt x="156" y="452"/>
                  </a:lnTo>
                  <a:lnTo>
                    <a:pt x="190" y="351"/>
                  </a:lnTo>
                  <a:lnTo>
                    <a:pt x="204" y="229"/>
                  </a:lnTo>
                  <a:lnTo>
                    <a:pt x="204" y="201"/>
                  </a:lnTo>
                  <a:lnTo>
                    <a:pt x="197" y="201"/>
                  </a:lnTo>
                  <a:lnTo>
                    <a:pt x="190" y="208"/>
                  </a:lnTo>
                  <a:lnTo>
                    <a:pt x="136" y="237"/>
                  </a:lnTo>
                  <a:lnTo>
                    <a:pt x="115" y="237"/>
                  </a:lnTo>
                  <a:lnTo>
                    <a:pt x="68" y="222"/>
                  </a:lnTo>
                  <a:lnTo>
                    <a:pt x="27" y="201"/>
                  </a:lnTo>
                  <a:lnTo>
                    <a:pt x="7" y="158"/>
                  </a:lnTo>
                  <a:lnTo>
                    <a:pt x="0" y="115"/>
                  </a:lnTo>
                  <a:lnTo>
                    <a:pt x="7" y="72"/>
                  </a:lnTo>
                  <a:lnTo>
                    <a:pt x="27" y="36"/>
                  </a:lnTo>
                  <a:lnTo>
                    <a:pt x="68" y="7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 noEditPoints="1"/>
            </p:cNvSpPr>
            <p:nvPr/>
          </p:nvSpPr>
          <p:spPr bwMode="auto">
            <a:xfrm>
              <a:off x="15055" y="2515"/>
              <a:ext cx="1296" cy="1548"/>
            </a:xfrm>
            <a:custGeom>
              <a:avLst/>
              <a:gdLst/>
              <a:ahLst/>
              <a:cxnLst>
                <a:cxn ang="0">
                  <a:pos x="1106" y="1390"/>
                </a:cxn>
                <a:cxn ang="0">
                  <a:pos x="1161" y="1455"/>
                </a:cxn>
                <a:cxn ang="0">
                  <a:pos x="1181" y="1347"/>
                </a:cxn>
                <a:cxn ang="0">
                  <a:pos x="903" y="71"/>
                </a:cxn>
                <a:cxn ang="0">
                  <a:pos x="313" y="1462"/>
                </a:cxn>
                <a:cxn ang="0">
                  <a:pos x="903" y="71"/>
                </a:cxn>
                <a:cxn ang="0">
                  <a:pos x="170" y="172"/>
                </a:cxn>
                <a:cxn ang="0">
                  <a:pos x="292" y="71"/>
                </a:cxn>
                <a:cxn ang="0">
                  <a:pos x="129" y="0"/>
                </a:cxn>
                <a:cxn ang="0">
                  <a:pos x="1201" y="7"/>
                </a:cxn>
                <a:cxn ang="0">
                  <a:pos x="1222" y="21"/>
                </a:cxn>
                <a:cxn ang="0">
                  <a:pos x="1215" y="57"/>
                </a:cxn>
                <a:cxn ang="0">
                  <a:pos x="1222" y="79"/>
                </a:cxn>
                <a:cxn ang="0">
                  <a:pos x="720" y="1469"/>
                </a:cxn>
                <a:cxn ang="0">
                  <a:pos x="944" y="1419"/>
                </a:cxn>
                <a:cxn ang="0">
                  <a:pos x="1106" y="1304"/>
                </a:cxn>
                <a:cxn ang="0">
                  <a:pos x="1201" y="1146"/>
                </a:cxn>
                <a:cxn ang="0">
                  <a:pos x="1228" y="1046"/>
                </a:cxn>
                <a:cxn ang="0">
                  <a:pos x="1235" y="1010"/>
                </a:cxn>
                <a:cxn ang="0">
                  <a:pos x="1276" y="1003"/>
                </a:cxn>
                <a:cxn ang="0">
                  <a:pos x="1296" y="1039"/>
                </a:cxn>
                <a:cxn ang="0">
                  <a:pos x="1228" y="1526"/>
                </a:cxn>
                <a:cxn ang="0">
                  <a:pos x="1208" y="1541"/>
                </a:cxn>
                <a:cxn ang="0">
                  <a:pos x="34" y="1548"/>
                </a:cxn>
                <a:cxn ang="0">
                  <a:pos x="7" y="1541"/>
                </a:cxn>
                <a:cxn ang="0">
                  <a:pos x="0" y="1505"/>
                </a:cxn>
                <a:cxn ang="0">
                  <a:pos x="21" y="1469"/>
                </a:cxn>
                <a:cxn ang="0">
                  <a:pos x="577" y="86"/>
                </a:cxn>
                <a:cxn ang="0">
                  <a:pos x="394" y="122"/>
                </a:cxn>
                <a:cxn ang="0">
                  <a:pos x="224" y="236"/>
                </a:cxn>
                <a:cxn ang="0">
                  <a:pos x="150" y="365"/>
                </a:cxn>
                <a:cxn ang="0">
                  <a:pos x="136" y="423"/>
                </a:cxn>
                <a:cxn ang="0">
                  <a:pos x="123" y="444"/>
                </a:cxn>
                <a:cxn ang="0">
                  <a:pos x="75" y="423"/>
                </a:cxn>
                <a:cxn ang="0">
                  <a:pos x="75" y="372"/>
                </a:cxn>
                <a:cxn ang="0">
                  <a:pos x="102" y="36"/>
                </a:cxn>
                <a:cxn ang="0">
                  <a:pos x="129" y="0"/>
                </a:cxn>
              </a:cxnLst>
              <a:rect l="0" t="0" r="r" b="b"/>
              <a:pathLst>
                <a:path w="1296" h="1548">
                  <a:moveTo>
                    <a:pt x="1181" y="1304"/>
                  </a:moveTo>
                  <a:lnTo>
                    <a:pt x="1106" y="1390"/>
                  </a:lnTo>
                  <a:lnTo>
                    <a:pt x="1018" y="1455"/>
                  </a:lnTo>
                  <a:lnTo>
                    <a:pt x="1161" y="1455"/>
                  </a:lnTo>
                  <a:lnTo>
                    <a:pt x="1174" y="1390"/>
                  </a:lnTo>
                  <a:lnTo>
                    <a:pt x="1181" y="1347"/>
                  </a:lnTo>
                  <a:lnTo>
                    <a:pt x="1181" y="1304"/>
                  </a:lnTo>
                  <a:close/>
                  <a:moveTo>
                    <a:pt x="903" y="71"/>
                  </a:moveTo>
                  <a:lnTo>
                    <a:pt x="95" y="1462"/>
                  </a:lnTo>
                  <a:lnTo>
                    <a:pt x="313" y="1462"/>
                  </a:lnTo>
                  <a:lnTo>
                    <a:pt x="1120" y="71"/>
                  </a:lnTo>
                  <a:lnTo>
                    <a:pt x="903" y="71"/>
                  </a:lnTo>
                  <a:close/>
                  <a:moveTo>
                    <a:pt x="177" y="71"/>
                  </a:moveTo>
                  <a:lnTo>
                    <a:pt x="170" y="172"/>
                  </a:lnTo>
                  <a:lnTo>
                    <a:pt x="218" y="122"/>
                  </a:lnTo>
                  <a:lnTo>
                    <a:pt x="292" y="71"/>
                  </a:lnTo>
                  <a:lnTo>
                    <a:pt x="177" y="71"/>
                  </a:lnTo>
                  <a:close/>
                  <a:moveTo>
                    <a:pt x="129" y="0"/>
                  </a:moveTo>
                  <a:lnTo>
                    <a:pt x="1188" y="0"/>
                  </a:lnTo>
                  <a:lnTo>
                    <a:pt x="1201" y="7"/>
                  </a:lnTo>
                  <a:lnTo>
                    <a:pt x="1215" y="7"/>
                  </a:lnTo>
                  <a:lnTo>
                    <a:pt x="1222" y="21"/>
                  </a:lnTo>
                  <a:lnTo>
                    <a:pt x="1222" y="50"/>
                  </a:lnTo>
                  <a:lnTo>
                    <a:pt x="1215" y="57"/>
                  </a:lnTo>
                  <a:lnTo>
                    <a:pt x="1208" y="71"/>
                  </a:lnTo>
                  <a:lnTo>
                    <a:pt x="1222" y="79"/>
                  </a:lnTo>
                  <a:lnTo>
                    <a:pt x="414" y="1469"/>
                  </a:lnTo>
                  <a:lnTo>
                    <a:pt x="720" y="1469"/>
                  </a:lnTo>
                  <a:lnTo>
                    <a:pt x="842" y="1455"/>
                  </a:lnTo>
                  <a:lnTo>
                    <a:pt x="944" y="1419"/>
                  </a:lnTo>
                  <a:lnTo>
                    <a:pt x="1032" y="1369"/>
                  </a:lnTo>
                  <a:lnTo>
                    <a:pt x="1106" y="1304"/>
                  </a:lnTo>
                  <a:lnTo>
                    <a:pt x="1161" y="1225"/>
                  </a:lnTo>
                  <a:lnTo>
                    <a:pt x="1201" y="1146"/>
                  </a:lnTo>
                  <a:lnTo>
                    <a:pt x="1222" y="1068"/>
                  </a:lnTo>
                  <a:lnTo>
                    <a:pt x="1228" y="1046"/>
                  </a:lnTo>
                  <a:lnTo>
                    <a:pt x="1228" y="1025"/>
                  </a:lnTo>
                  <a:lnTo>
                    <a:pt x="1235" y="1010"/>
                  </a:lnTo>
                  <a:lnTo>
                    <a:pt x="1249" y="1003"/>
                  </a:lnTo>
                  <a:lnTo>
                    <a:pt x="1276" y="1003"/>
                  </a:lnTo>
                  <a:lnTo>
                    <a:pt x="1296" y="1025"/>
                  </a:lnTo>
                  <a:lnTo>
                    <a:pt x="1296" y="1039"/>
                  </a:lnTo>
                  <a:lnTo>
                    <a:pt x="1242" y="1483"/>
                  </a:lnTo>
                  <a:lnTo>
                    <a:pt x="1228" y="1526"/>
                  </a:lnTo>
                  <a:lnTo>
                    <a:pt x="1222" y="1541"/>
                  </a:lnTo>
                  <a:lnTo>
                    <a:pt x="1208" y="1541"/>
                  </a:lnTo>
                  <a:lnTo>
                    <a:pt x="1195" y="1548"/>
                  </a:lnTo>
                  <a:lnTo>
                    <a:pt x="34" y="1548"/>
                  </a:lnTo>
                  <a:lnTo>
                    <a:pt x="21" y="1541"/>
                  </a:lnTo>
                  <a:lnTo>
                    <a:pt x="7" y="1541"/>
                  </a:lnTo>
                  <a:lnTo>
                    <a:pt x="0" y="1526"/>
                  </a:lnTo>
                  <a:lnTo>
                    <a:pt x="0" y="1505"/>
                  </a:lnTo>
                  <a:lnTo>
                    <a:pt x="7" y="1498"/>
                  </a:lnTo>
                  <a:lnTo>
                    <a:pt x="21" y="1469"/>
                  </a:lnTo>
                  <a:lnTo>
                    <a:pt x="821" y="86"/>
                  </a:lnTo>
                  <a:lnTo>
                    <a:pt x="577" y="86"/>
                  </a:lnTo>
                  <a:lnTo>
                    <a:pt x="489" y="100"/>
                  </a:lnTo>
                  <a:lnTo>
                    <a:pt x="394" y="122"/>
                  </a:lnTo>
                  <a:lnTo>
                    <a:pt x="299" y="172"/>
                  </a:lnTo>
                  <a:lnTo>
                    <a:pt x="224" y="236"/>
                  </a:lnTo>
                  <a:lnTo>
                    <a:pt x="177" y="301"/>
                  </a:lnTo>
                  <a:lnTo>
                    <a:pt x="150" y="365"/>
                  </a:lnTo>
                  <a:lnTo>
                    <a:pt x="143" y="415"/>
                  </a:lnTo>
                  <a:lnTo>
                    <a:pt x="136" y="423"/>
                  </a:lnTo>
                  <a:lnTo>
                    <a:pt x="129" y="437"/>
                  </a:lnTo>
                  <a:lnTo>
                    <a:pt x="123" y="444"/>
                  </a:lnTo>
                  <a:lnTo>
                    <a:pt x="95" y="444"/>
                  </a:lnTo>
                  <a:lnTo>
                    <a:pt x="75" y="423"/>
                  </a:lnTo>
                  <a:lnTo>
                    <a:pt x="68" y="401"/>
                  </a:lnTo>
                  <a:lnTo>
                    <a:pt x="75" y="372"/>
                  </a:lnTo>
                  <a:lnTo>
                    <a:pt x="102" y="64"/>
                  </a:lnTo>
                  <a:lnTo>
                    <a:pt x="102" y="36"/>
                  </a:lnTo>
                  <a:lnTo>
                    <a:pt x="116" y="7"/>
                  </a:lnTo>
                  <a:lnTo>
                    <a:pt x="1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7193" y="2945"/>
              <a:ext cx="1024" cy="108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1" y="0"/>
                </a:cxn>
                <a:cxn ang="0">
                  <a:pos x="88" y="28"/>
                </a:cxn>
                <a:cxn ang="0">
                  <a:pos x="515" y="473"/>
                </a:cxn>
                <a:cxn ang="0">
                  <a:pos x="509" y="473"/>
                </a:cxn>
                <a:cxn ang="0">
                  <a:pos x="515" y="473"/>
                </a:cxn>
                <a:cxn ang="0">
                  <a:pos x="929" y="36"/>
                </a:cxn>
                <a:cxn ang="0">
                  <a:pos x="950" y="21"/>
                </a:cxn>
                <a:cxn ang="0">
                  <a:pos x="956" y="14"/>
                </a:cxn>
                <a:cxn ang="0">
                  <a:pos x="970" y="7"/>
                </a:cxn>
                <a:cxn ang="0">
                  <a:pos x="977" y="7"/>
                </a:cxn>
                <a:cxn ang="0">
                  <a:pos x="997" y="14"/>
                </a:cxn>
                <a:cxn ang="0">
                  <a:pos x="1011" y="21"/>
                </a:cxn>
                <a:cxn ang="0">
                  <a:pos x="1017" y="36"/>
                </a:cxn>
                <a:cxn ang="0">
                  <a:pos x="1017" y="64"/>
                </a:cxn>
                <a:cxn ang="0">
                  <a:pos x="1011" y="79"/>
                </a:cxn>
                <a:cxn ang="0">
                  <a:pos x="997" y="86"/>
                </a:cxn>
                <a:cxn ang="0">
                  <a:pos x="990" y="100"/>
                </a:cxn>
                <a:cxn ang="0">
                  <a:pos x="570" y="544"/>
                </a:cxn>
                <a:cxn ang="0">
                  <a:pos x="732" y="716"/>
                </a:cxn>
                <a:cxn ang="0">
                  <a:pos x="800" y="781"/>
                </a:cxn>
                <a:cxn ang="0">
                  <a:pos x="861" y="853"/>
                </a:cxn>
                <a:cxn ang="0">
                  <a:pos x="1017" y="1018"/>
                </a:cxn>
                <a:cxn ang="0">
                  <a:pos x="1024" y="1032"/>
                </a:cxn>
                <a:cxn ang="0">
                  <a:pos x="1024" y="1061"/>
                </a:cxn>
                <a:cxn ang="0">
                  <a:pos x="1017" y="1075"/>
                </a:cxn>
                <a:cxn ang="0">
                  <a:pos x="1004" y="1082"/>
                </a:cxn>
                <a:cxn ang="0">
                  <a:pos x="977" y="1082"/>
                </a:cxn>
                <a:cxn ang="0">
                  <a:pos x="963" y="1075"/>
                </a:cxn>
                <a:cxn ang="0">
                  <a:pos x="515" y="602"/>
                </a:cxn>
                <a:cxn ang="0">
                  <a:pos x="88" y="1046"/>
                </a:cxn>
                <a:cxn ang="0">
                  <a:pos x="74" y="1061"/>
                </a:cxn>
                <a:cxn ang="0">
                  <a:pos x="47" y="1075"/>
                </a:cxn>
                <a:cxn ang="0">
                  <a:pos x="40" y="1075"/>
                </a:cxn>
                <a:cxn ang="0">
                  <a:pos x="13" y="1061"/>
                </a:cxn>
                <a:cxn ang="0">
                  <a:pos x="0" y="1032"/>
                </a:cxn>
                <a:cxn ang="0">
                  <a:pos x="0" y="1025"/>
                </a:cxn>
                <a:cxn ang="0">
                  <a:pos x="6" y="1010"/>
                </a:cxn>
                <a:cxn ang="0">
                  <a:pos x="454" y="537"/>
                </a:cxn>
                <a:cxn ang="0">
                  <a:pos x="6" y="64"/>
                </a:cxn>
                <a:cxn ang="0">
                  <a:pos x="6" y="57"/>
                </a:cxn>
                <a:cxn ang="0">
                  <a:pos x="0" y="50"/>
                </a:cxn>
                <a:cxn ang="0">
                  <a:pos x="0" y="43"/>
                </a:cxn>
                <a:cxn ang="0">
                  <a:pos x="13" y="14"/>
                </a:cxn>
                <a:cxn ang="0">
                  <a:pos x="40" y="0"/>
                </a:cxn>
              </a:cxnLst>
              <a:rect l="0" t="0" r="r" b="b"/>
              <a:pathLst>
                <a:path w="1024" h="1082">
                  <a:moveTo>
                    <a:pt x="40" y="0"/>
                  </a:moveTo>
                  <a:lnTo>
                    <a:pt x="61" y="0"/>
                  </a:lnTo>
                  <a:lnTo>
                    <a:pt x="88" y="28"/>
                  </a:lnTo>
                  <a:lnTo>
                    <a:pt x="515" y="473"/>
                  </a:lnTo>
                  <a:lnTo>
                    <a:pt x="509" y="473"/>
                  </a:lnTo>
                  <a:lnTo>
                    <a:pt x="515" y="473"/>
                  </a:lnTo>
                  <a:lnTo>
                    <a:pt x="929" y="36"/>
                  </a:lnTo>
                  <a:lnTo>
                    <a:pt x="950" y="21"/>
                  </a:lnTo>
                  <a:lnTo>
                    <a:pt x="956" y="14"/>
                  </a:lnTo>
                  <a:lnTo>
                    <a:pt x="970" y="7"/>
                  </a:lnTo>
                  <a:lnTo>
                    <a:pt x="977" y="7"/>
                  </a:lnTo>
                  <a:lnTo>
                    <a:pt x="997" y="14"/>
                  </a:lnTo>
                  <a:lnTo>
                    <a:pt x="1011" y="21"/>
                  </a:lnTo>
                  <a:lnTo>
                    <a:pt x="1017" y="36"/>
                  </a:lnTo>
                  <a:lnTo>
                    <a:pt x="1017" y="64"/>
                  </a:lnTo>
                  <a:lnTo>
                    <a:pt x="1011" y="79"/>
                  </a:lnTo>
                  <a:lnTo>
                    <a:pt x="997" y="86"/>
                  </a:lnTo>
                  <a:lnTo>
                    <a:pt x="990" y="100"/>
                  </a:lnTo>
                  <a:lnTo>
                    <a:pt x="570" y="544"/>
                  </a:lnTo>
                  <a:lnTo>
                    <a:pt x="732" y="716"/>
                  </a:lnTo>
                  <a:lnTo>
                    <a:pt x="800" y="781"/>
                  </a:lnTo>
                  <a:lnTo>
                    <a:pt x="861" y="853"/>
                  </a:lnTo>
                  <a:lnTo>
                    <a:pt x="1017" y="1018"/>
                  </a:lnTo>
                  <a:lnTo>
                    <a:pt x="1024" y="1032"/>
                  </a:lnTo>
                  <a:lnTo>
                    <a:pt x="1024" y="1061"/>
                  </a:lnTo>
                  <a:lnTo>
                    <a:pt x="1017" y="1075"/>
                  </a:lnTo>
                  <a:lnTo>
                    <a:pt x="1004" y="1082"/>
                  </a:lnTo>
                  <a:lnTo>
                    <a:pt x="977" y="1082"/>
                  </a:lnTo>
                  <a:lnTo>
                    <a:pt x="963" y="1075"/>
                  </a:lnTo>
                  <a:lnTo>
                    <a:pt x="515" y="602"/>
                  </a:lnTo>
                  <a:lnTo>
                    <a:pt x="88" y="1046"/>
                  </a:lnTo>
                  <a:lnTo>
                    <a:pt x="74" y="1061"/>
                  </a:lnTo>
                  <a:lnTo>
                    <a:pt x="47" y="1075"/>
                  </a:lnTo>
                  <a:lnTo>
                    <a:pt x="40" y="1075"/>
                  </a:lnTo>
                  <a:lnTo>
                    <a:pt x="13" y="1061"/>
                  </a:lnTo>
                  <a:lnTo>
                    <a:pt x="0" y="1032"/>
                  </a:lnTo>
                  <a:lnTo>
                    <a:pt x="0" y="1025"/>
                  </a:lnTo>
                  <a:lnTo>
                    <a:pt x="6" y="1010"/>
                  </a:lnTo>
                  <a:lnTo>
                    <a:pt x="454" y="537"/>
                  </a:lnTo>
                  <a:lnTo>
                    <a:pt x="6" y="64"/>
                  </a:lnTo>
                  <a:lnTo>
                    <a:pt x="6" y="57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13" y="14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9058" y="2508"/>
              <a:ext cx="1737" cy="1619"/>
            </a:xfrm>
            <a:custGeom>
              <a:avLst/>
              <a:gdLst/>
              <a:ahLst/>
              <a:cxnLst>
                <a:cxn ang="0">
                  <a:pos x="1595" y="0"/>
                </a:cxn>
                <a:cxn ang="0">
                  <a:pos x="1690" y="21"/>
                </a:cxn>
                <a:cxn ang="0">
                  <a:pos x="1737" y="86"/>
                </a:cxn>
                <a:cxn ang="0">
                  <a:pos x="1710" y="143"/>
                </a:cxn>
                <a:cxn ang="0">
                  <a:pos x="1608" y="207"/>
                </a:cxn>
                <a:cxn ang="0">
                  <a:pos x="1547" y="222"/>
                </a:cxn>
                <a:cxn ang="0">
                  <a:pos x="1541" y="186"/>
                </a:cxn>
                <a:cxn ang="0">
                  <a:pos x="1507" y="150"/>
                </a:cxn>
                <a:cxn ang="0">
                  <a:pos x="1398" y="136"/>
                </a:cxn>
                <a:cxn ang="0">
                  <a:pos x="971" y="344"/>
                </a:cxn>
                <a:cxn ang="0">
                  <a:pos x="855" y="745"/>
                </a:cxn>
                <a:cxn ang="0">
                  <a:pos x="1412" y="759"/>
                </a:cxn>
                <a:cxn ang="0">
                  <a:pos x="1344" y="845"/>
                </a:cxn>
                <a:cxn ang="0">
                  <a:pos x="1242" y="888"/>
                </a:cxn>
                <a:cxn ang="0">
                  <a:pos x="1222" y="874"/>
                </a:cxn>
                <a:cxn ang="0">
                  <a:pos x="815" y="867"/>
                </a:cxn>
                <a:cxn ang="0">
                  <a:pos x="754" y="1024"/>
                </a:cxn>
                <a:cxn ang="0">
                  <a:pos x="665" y="1232"/>
                </a:cxn>
                <a:cxn ang="0">
                  <a:pos x="584" y="1404"/>
                </a:cxn>
                <a:cxn ang="0">
                  <a:pos x="489" y="1519"/>
                </a:cxn>
                <a:cxn ang="0">
                  <a:pos x="326" y="1605"/>
                </a:cxn>
                <a:cxn ang="0">
                  <a:pos x="170" y="1612"/>
                </a:cxn>
                <a:cxn ang="0">
                  <a:pos x="48" y="1526"/>
                </a:cxn>
                <a:cxn ang="0">
                  <a:pos x="0" y="1447"/>
                </a:cxn>
                <a:cxn ang="0">
                  <a:pos x="14" y="1419"/>
                </a:cxn>
                <a:cxn ang="0">
                  <a:pos x="89" y="1361"/>
                </a:cxn>
                <a:cxn ang="0">
                  <a:pos x="163" y="1333"/>
                </a:cxn>
                <a:cxn ang="0">
                  <a:pos x="177" y="1340"/>
                </a:cxn>
                <a:cxn ang="0">
                  <a:pos x="184" y="1354"/>
                </a:cxn>
                <a:cxn ang="0">
                  <a:pos x="265" y="1462"/>
                </a:cxn>
                <a:cxn ang="0">
                  <a:pos x="387" y="1498"/>
                </a:cxn>
                <a:cxn ang="0">
                  <a:pos x="428" y="1419"/>
                </a:cxn>
                <a:cxn ang="0">
                  <a:pos x="536" y="1182"/>
                </a:cxn>
                <a:cxn ang="0">
                  <a:pos x="604" y="1010"/>
                </a:cxn>
                <a:cxn ang="0">
                  <a:pos x="733" y="637"/>
                </a:cxn>
                <a:cxn ang="0">
                  <a:pos x="849" y="172"/>
                </a:cxn>
                <a:cxn ang="0">
                  <a:pos x="855" y="143"/>
                </a:cxn>
                <a:cxn ang="0">
                  <a:pos x="530" y="129"/>
                </a:cxn>
                <a:cxn ang="0">
                  <a:pos x="435" y="193"/>
                </a:cxn>
                <a:cxn ang="0">
                  <a:pos x="374" y="200"/>
                </a:cxn>
                <a:cxn ang="0">
                  <a:pos x="367" y="186"/>
                </a:cxn>
                <a:cxn ang="0">
                  <a:pos x="469" y="71"/>
                </a:cxn>
                <a:cxn ang="0">
                  <a:pos x="625" y="7"/>
                </a:cxn>
              </a:cxnLst>
              <a:rect l="0" t="0" r="r" b="b"/>
              <a:pathLst>
                <a:path w="1737" h="1619">
                  <a:moveTo>
                    <a:pt x="699" y="0"/>
                  </a:moveTo>
                  <a:lnTo>
                    <a:pt x="1595" y="0"/>
                  </a:lnTo>
                  <a:lnTo>
                    <a:pt x="1642" y="7"/>
                  </a:lnTo>
                  <a:lnTo>
                    <a:pt x="1690" y="21"/>
                  </a:lnTo>
                  <a:lnTo>
                    <a:pt x="1724" y="43"/>
                  </a:lnTo>
                  <a:lnTo>
                    <a:pt x="1737" y="86"/>
                  </a:lnTo>
                  <a:lnTo>
                    <a:pt x="1731" y="93"/>
                  </a:lnTo>
                  <a:lnTo>
                    <a:pt x="1710" y="143"/>
                  </a:lnTo>
                  <a:lnTo>
                    <a:pt x="1663" y="179"/>
                  </a:lnTo>
                  <a:lnTo>
                    <a:pt x="1608" y="207"/>
                  </a:lnTo>
                  <a:lnTo>
                    <a:pt x="1561" y="222"/>
                  </a:lnTo>
                  <a:lnTo>
                    <a:pt x="1547" y="222"/>
                  </a:lnTo>
                  <a:lnTo>
                    <a:pt x="1547" y="193"/>
                  </a:lnTo>
                  <a:lnTo>
                    <a:pt x="1541" y="186"/>
                  </a:lnTo>
                  <a:lnTo>
                    <a:pt x="1541" y="172"/>
                  </a:lnTo>
                  <a:lnTo>
                    <a:pt x="1507" y="150"/>
                  </a:lnTo>
                  <a:lnTo>
                    <a:pt x="1459" y="143"/>
                  </a:lnTo>
                  <a:lnTo>
                    <a:pt x="1398" y="136"/>
                  </a:lnTo>
                  <a:lnTo>
                    <a:pt x="1018" y="136"/>
                  </a:lnTo>
                  <a:lnTo>
                    <a:pt x="971" y="344"/>
                  </a:lnTo>
                  <a:lnTo>
                    <a:pt x="916" y="544"/>
                  </a:lnTo>
                  <a:lnTo>
                    <a:pt x="855" y="745"/>
                  </a:lnTo>
                  <a:lnTo>
                    <a:pt x="1398" y="745"/>
                  </a:lnTo>
                  <a:lnTo>
                    <a:pt x="1412" y="759"/>
                  </a:lnTo>
                  <a:lnTo>
                    <a:pt x="1391" y="809"/>
                  </a:lnTo>
                  <a:lnTo>
                    <a:pt x="1344" y="845"/>
                  </a:lnTo>
                  <a:lnTo>
                    <a:pt x="1290" y="874"/>
                  </a:lnTo>
                  <a:lnTo>
                    <a:pt x="1242" y="888"/>
                  </a:lnTo>
                  <a:lnTo>
                    <a:pt x="1235" y="888"/>
                  </a:lnTo>
                  <a:lnTo>
                    <a:pt x="1222" y="874"/>
                  </a:lnTo>
                  <a:lnTo>
                    <a:pt x="1229" y="867"/>
                  </a:lnTo>
                  <a:lnTo>
                    <a:pt x="815" y="867"/>
                  </a:lnTo>
                  <a:lnTo>
                    <a:pt x="788" y="938"/>
                  </a:lnTo>
                  <a:lnTo>
                    <a:pt x="754" y="1024"/>
                  </a:lnTo>
                  <a:lnTo>
                    <a:pt x="706" y="1125"/>
                  </a:lnTo>
                  <a:lnTo>
                    <a:pt x="665" y="1232"/>
                  </a:lnTo>
                  <a:lnTo>
                    <a:pt x="625" y="1326"/>
                  </a:lnTo>
                  <a:lnTo>
                    <a:pt x="584" y="1404"/>
                  </a:lnTo>
                  <a:lnTo>
                    <a:pt x="550" y="1455"/>
                  </a:lnTo>
                  <a:lnTo>
                    <a:pt x="489" y="1519"/>
                  </a:lnTo>
                  <a:lnTo>
                    <a:pt x="414" y="1569"/>
                  </a:lnTo>
                  <a:lnTo>
                    <a:pt x="326" y="1605"/>
                  </a:lnTo>
                  <a:lnTo>
                    <a:pt x="245" y="1619"/>
                  </a:lnTo>
                  <a:lnTo>
                    <a:pt x="170" y="1612"/>
                  </a:lnTo>
                  <a:lnTo>
                    <a:pt x="102" y="1576"/>
                  </a:lnTo>
                  <a:lnTo>
                    <a:pt x="48" y="1526"/>
                  </a:lnTo>
                  <a:lnTo>
                    <a:pt x="7" y="1455"/>
                  </a:lnTo>
                  <a:lnTo>
                    <a:pt x="0" y="1447"/>
                  </a:lnTo>
                  <a:lnTo>
                    <a:pt x="0" y="1440"/>
                  </a:lnTo>
                  <a:lnTo>
                    <a:pt x="14" y="1419"/>
                  </a:lnTo>
                  <a:lnTo>
                    <a:pt x="41" y="1390"/>
                  </a:lnTo>
                  <a:lnTo>
                    <a:pt x="89" y="1361"/>
                  </a:lnTo>
                  <a:lnTo>
                    <a:pt x="129" y="1340"/>
                  </a:lnTo>
                  <a:lnTo>
                    <a:pt x="163" y="1333"/>
                  </a:lnTo>
                  <a:lnTo>
                    <a:pt x="170" y="1333"/>
                  </a:lnTo>
                  <a:lnTo>
                    <a:pt x="177" y="1340"/>
                  </a:lnTo>
                  <a:lnTo>
                    <a:pt x="177" y="1347"/>
                  </a:lnTo>
                  <a:lnTo>
                    <a:pt x="184" y="1354"/>
                  </a:lnTo>
                  <a:lnTo>
                    <a:pt x="218" y="1412"/>
                  </a:lnTo>
                  <a:lnTo>
                    <a:pt x="265" y="1462"/>
                  </a:lnTo>
                  <a:lnTo>
                    <a:pt x="319" y="1490"/>
                  </a:lnTo>
                  <a:lnTo>
                    <a:pt x="387" y="1498"/>
                  </a:lnTo>
                  <a:lnTo>
                    <a:pt x="401" y="1469"/>
                  </a:lnTo>
                  <a:lnTo>
                    <a:pt x="428" y="1419"/>
                  </a:lnTo>
                  <a:lnTo>
                    <a:pt x="516" y="1232"/>
                  </a:lnTo>
                  <a:lnTo>
                    <a:pt x="536" y="1182"/>
                  </a:lnTo>
                  <a:lnTo>
                    <a:pt x="543" y="1153"/>
                  </a:lnTo>
                  <a:lnTo>
                    <a:pt x="604" y="1010"/>
                  </a:lnTo>
                  <a:lnTo>
                    <a:pt x="665" y="838"/>
                  </a:lnTo>
                  <a:lnTo>
                    <a:pt x="733" y="637"/>
                  </a:lnTo>
                  <a:lnTo>
                    <a:pt x="794" y="415"/>
                  </a:lnTo>
                  <a:lnTo>
                    <a:pt x="849" y="172"/>
                  </a:lnTo>
                  <a:lnTo>
                    <a:pt x="849" y="157"/>
                  </a:lnTo>
                  <a:lnTo>
                    <a:pt x="855" y="143"/>
                  </a:lnTo>
                  <a:lnTo>
                    <a:pt x="855" y="129"/>
                  </a:lnTo>
                  <a:lnTo>
                    <a:pt x="530" y="129"/>
                  </a:lnTo>
                  <a:lnTo>
                    <a:pt x="489" y="164"/>
                  </a:lnTo>
                  <a:lnTo>
                    <a:pt x="435" y="193"/>
                  </a:lnTo>
                  <a:lnTo>
                    <a:pt x="387" y="200"/>
                  </a:lnTo>
                  <a:lnTo>
                    <a:pt x="374" y="200"/>
                  </a:lnTo>
                  <a:lnTo>
                    <a:pt x="374" y="193"/>
                  </a:lnTo>
                  <a:lnTo>
                    <a:pt x="367" y="186"/>
                  </a:lnTo>
                  <a:lnTo>
                    <a:pt x="401" y="121"/>
                  </a:lnTo>
                  <a:lnTo>
                    <a:pt x="469" y="71"/>
                  </a:lnTo>
                  <a:lnTo>
                    <a:pt x="543" y="28"/>
                  </a:lnTo>
                  <a:lnTo>
                    <a:pt x="625" y="7"/>
                  </a:lnTo>
                  <a:lnTo>
                    <a:pt x="6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 noEditPoints="1"/>
            </p:cNvSpPr>
            <p:nvPr/>
          </p:nvSpPr>
          <p:spPr bwMode="auto">
            <a:xfrm>
              <a:off x="20646" y="3325"/>
              <a:ext cx="706" cy="1096"/>
            </a:xfrm>
            <a:custGeom>
              <a:avLst/>
              <a:gdLst/>
              <a:ahLst/>
              <a:cxnLst>
                <a:cxn ang="0">
                  <a:pos x="353" y="35"/>
                </a:cxn>
                <a:cxn ang="0">
                  <a:pos x="312" y="43"/>
                </a:cxn>
                <a:cxn ang="0">
                  <a:pos x="272" y="57"/>
                </a:cxn>
                <a:cxn ang="0">
                  <a:pos x="224" y="78"/>
                </a:cxn>
                <a:cxn ang="0">
                  <a:pos x="190" y="129"/>
                </a:cxn>
                <a:cxn ang="0">
                  <a:pos x="163" y="193"/>
                </a:cxn>
                <a:cxn ang="0">
                  <a:pos x="149" y="293"/>
                </a:cxn>
                <a:cxn ang="0">
                  <a:pos x="143" y="408"/>
                </a:cxn>
                <a:cxn ang="0">
                  <a:pos x="143" y="645"/>
                </a:cxn>
                <a:cxn ang="0">
                  <a:pos x="149" y="767"/>
                </a:cxn>
                <a:cxn ang="0">
                  <a:pos x="163" y="867"/>
                </a:cxn>
                <a:cxn ang="0">
                  <a:pos x="183" y="931"/>
                </a:cxn>
                <a:cxn ang="0">
                  <a:pos x="224" y="982"/>
                </a:cxn>
                <a:cxn ang="0">
                  <a:pos x="265" y="1017"/>
                </a:cxn>
                <a:cxn ang="0">
                  <a:pos x="312" y="1032"/>
                </a:cxn>
                <a:cxn ang="0">
                  <a:pos x="353" y="1039"/>
                </a:cxn>
                <a:cxn ang="0">
                  <a:pos x="394" y="1032"/>
                </a:cxn>
                <a:cxn ang="0">
                  <a:pos x="441" y="1017"/>
                </a:cxn>
                <a:cxn ang="0">
                  <a:pos x="489" y="982"/>
                </a:cxn>
                <a:cxn ang="0">
                  <a:pos x="523" y="931"/>
                </a:cxn>
                <a:cxn ang="0">
                  <a:pos x="550" y="860"/>
                </a:cxn>
                <a:cxn ang="0">
                  <a:pos x="563" y="752"/>
                </a:cxn>
                <a:cxn ang="0">
                  <a:pos x="570" y="638"/>
                </a:cxn>
                <a:cxn ang="0">
                  <a:pos x="570" y="387"/>
                </a:cxn>
                <a:cxn ang="0">
                  <a:pos x="556" y="272"/>
                </a:cxn>
                <a:cxn ang="0">
                  <a:pos x="543" y="179"/>
                </a:cxn>
                <a:cxn ang="0">
                  <a:pos x="516" y="114"/>
                </a:cxn>
                <a:cxn ang="0">
                  <a:pos x="468" y="71"/>
                </a:cxn>
                <a:cxn ang="0">
                  <a:pos x="414" y="43"/>
                </a:cxn>
                <a:cxn ang="0">
                  <a:pos x="353" y="35"/>
                </a:cxn>
                <a:cxn ang="0">
                  <a:pos x="353" y="0"/>
                </a:cxn>
                <a:cxn ang="0">
                  <a:pos x="441" y="14"/>
                </a:cxn>
                <a:cxn ang="0">
                  <a:pos x="516" y="43"/>
                </a:cxn>
                <a:cxn ang="0">
                  <a:pos x="570" y="86"/>
                </a:cxn>
                <a:cxn ang="0">
                  <a:pos x="618" y="136"/>
                </a:cxn>
                <a:cxn ang="0">
                  <a:pos x="672" y="250"/>
                </a:cxn>
                <a:cxn ang="0">
                  <a:pos x="699" y="387"/>
                </a:cxn>
                <a:cxn ang="0">
                  <a:pos x="706" y="544"/>
                </a:cxn>
                <a:cxn ang="0">
                  <a:pos x="706" y="652"/>
                </a:cxn>
                <a:cxn ang="0">
                  <a:pos x="699" y="724"/>
                </a:cxn>
                <a:cxn ang="0">
                  <a:pos x="685" y="795"/>
                </a:cxn>
                <a:cxn ang="0">
                  <a:pos x="665" y="867"/>
                </a:cxn>
                <a:cxn ang="0">
                  <a:pos x="631" y="939"/>
                </a:cxn>
                <a:cxn ang="0">
                  <a:pos x="584" y="1003"/>
                </a:cxn>
                <a:cxn ang="0">
                  <a:pos x="523" y="1053"/>
                </a:cxn>
                <a:cxn ang="0">
                  <a:pos x="448" y="1082"/>
                </a:cxn>
                <a:cxn ang="0">
                  <a:pos x="353" y="1096"/>
                </a:cxn>
                <a:cxn ang="0">
                  <a:pos x="258" y="1082"/>
                </a:cxn>
                <a:cxn ang="0">
                  <a:pos x="183" y="1053"/>
                </a:cxn>
                <a:cxn ang="0">
                  <a:pos x="122" y="1003"/>
                </a:cxn>
                <a:cxn ang="0">
                  <a:pos x="75" y="939"/>
                </a:cxn>
                <a:cxn ang="0">
                  <a:pos x="20" y="795"/>
                </a:cxn>
                <a:cxn ang="0">
                  <a:pos x="7" y="716"/>
                </a:cxn>
                <a:cxn ang="0">
                  <a:pos x="0" y="652"/>
                </a:cxn>
                <a:cxn ang="0">
                  <a:pos x="0" y="451"/>
                </a:cxn>
                <a:cxn ang="0">
                  <a:pos x="7" y="379"/>
                </a:cxn>
                <a:cxn ang="0">
                  <a:pos x="20" y="308"/>
                </a:cxn>
                <a:cxn ang="0">
                  <a:pos x="48" y="236"/>
                </a:cxn>
                <a:cxn ang="0">
                  <a:pos x="75" y="157"/>
                </a:cxn>
                <a:cxn ang="0">
                  <a:pos x="122" y="93"/>
                </a:cxn>
                <a:cxn ang="0">
                  <a:pos x="183" y="43"/>
                </a:cxn>
                <a:cxn ang="0">
                  <a:pos x="258" y="14"/>
                </a:cxn>
                <a:cxn ang="0">
                  <a:pos x="353" y="0"/>
                </a:cxn>
              </a:cxnLst>
              <a:rect l="0" t="0" r="r" b="b"/>
              <a:pathLst>
                <a:path w="706" h="1096">
                  <a:moveTo>
                    <a:pt x="353" y="35"/>
                  </a:moveTo>
                  <a:lnTo>
                    <a:pt x="312" y="43"/>
                  </a:lnTo>
                  <a:lnTo>
                    <a:pt x="272" y="57"/>
                  </a:lnTo>
                  <a:lnTo>
                    <a:pt x="224" y="78"/>
                  </a:lnTo>
                  <a:lnTo>
                    <a:pt x="190" y="129"/>
                  </a:lnTo>
                  <a:lnTo>
                    <a:pt x="163" y="193"/>
                  </a:lnTo>
                  <a:lnTo>
                    <a:pt x="149" y="293"/>
                  </a:lnTo>
                  <a:lnTo>
                    <a:pt x="143" y="408"/>
                  </a:lnTo>
                  <a:lnTo>
                    <a:pt x="143" y="645"/>
                  </a:lnTo>
                  <a:lnTo>
                    <a:pt x="149" y="767"/>
                  </a:lnTo>
                  <a:lnTo>
                    <a:pt x="163" y="867"/>
                  </a:lnTo>
                  <a:lnTo>
                    <a:pt x="183" y="931"/>
                  </a:lnTo>
                  <a:lnTo>
                    <a:pt x="224" y="982"/>
                  </a:lnTo>
                  <a:lnTo>
                    <a:pt x="265" y="1017"/>
                  </a:lnTo>
                  <a:lnTo>
                    <a:pt x="312" y="1032"/>
                  </a:lnTo>
                  <a:lnTo>
                    <a:pt x="353" y="1039"/>
                  </a:lnTo>
                  <a:lnTo>
                    <a:pt x="394" y="1032"/>
                  </a:lnTo>
                  <a:lnTo>
                    <a:pt x="441" y="1017"/>
                  </a:lnTo>
                  <a:lnTo>
                    <a:pt x="489" y="982"/>
                  </a:lnTo>
                  <a:lnTo>
                    <a:pt x="523" y="931"/>
                  </a:lnTo>
                  <a:lnTo>
                    <a:pt x="550" y="860"/>
                  </a:lnTo>
                  <a:lnTo>
                    <a:pt x="563" y="752"/>
                  </a:lnTo>
                  <a:lnTo>
                    <a:pt x="570" y="638"/>
                  </a:lnTo>
                  <a:lnTo>
                    <a:pt x="570" y="387"/>
                  </a:lnTo>
                  <a:lnTo>
                    <a:pt x="556" y="272"/>
                  </a:lnTo>
                  <a:lnTo>
                    <a:pt x="543" y="179"/>
                  </a:lnTo>
                  <a:lnTo>
                    <a:pt x="516" y="114"/>
                  </a:lnTo>
                  <a:lnTo>
                    <a:pt x="468" y="71"/>
                  </a:lnTo>
                  <a:lnTo>
                    <a:pt x="414" y="43"/>
                  </a:lnTo>
                  <a:lnTo>
                    <a:pt x="353" y="35"/>
                  </a:lnTo>
                  <a:close/>
                  <a:moveTo>
                    <a:pt x="353" y="0"/>
                  </a:moveTo>
                  <a:lnTo>
                    <a:pt x="441" y="14"/>
                  </a:lnTo>
                  <a:lnTo>
                    <a:pt x="516" y="43"/>
                  </a:lnTo>
                  <a:lnTo>
                    <a:pt x="570" y="86"/>
                  </a:lnTo>
                  <a:lnTo>
                    <a:pt x="618" y="136"/>
                  </a:lnTo>
                  <a:lnTo>
                    <a:pt x="672" y="250"/>
                  </a:lnTo>
                  <a:lnTo>
                    <a:pt x="699" y="387"/>
                  </a:lnTo>
                  <a:lnTo>
                    <a:pt x="706" y="544"/>
                  </a:lnTo>
                  <a:lnTo>
                    <a:pt x="706" y="652"/>
                  </a:lnTo>
                  <a:lnTo>
                    <a:pt x="699" y="724"/>
                  </a:lnTo>
                  <a:lnTo>
                    <a:pt x="685" y="795"/>
                  </a:lnTo>
                  <a:lnTo>
                    <a:pt x="665" y="867"/>
                  </a:lnTo>
                  <a:lnTo>
                    <a:pt x="631" y="939"/>
                  </a:lnTo>
                  <a:lnTo>
                    <a:pt x="584" y="1003"/>
                  </a:lnTo>
                  <a:lnTo>
                    <a:pt x="523" y="1053"/>
                  </a:lnTo>
                  <a:lnTo>
                    <a:pt x="448" y="1082"/>
                  </a:lnTo>
                  <a:lnTo>
                    <a:pt x="353" y="1096"/>
                  </a:lnTo>
                  <a:lnTo>
                    <a:pt x="258" y="1082"/>
                  </a:lnTo>
                  <a:lnTo>
                    <a:pt x="183" y="1053"/>
                  </a:lnTo>
                  <a:lnTo>
                    <a:pt x="122" y="1003"/>
                  </a:lnTo>
                  <a:lnTo>
                    <a:pt x="75" y="939"/>
                  </a:lnTo>
                  <a:lnTo>
                    <a:pt x="20" y="795"/>
                  </a:lnTo>
                  <a:lnTo>
                    <a:pt x="7" y="716"/>
                  </a:lnTo>
                  <a:lnTo>
                    <a:pt x="0" y="652"/>
                  </a:lnTo>
                  <a:lnTo>
                    <a:pt x="0" y="451"/>
                  </a:lnTo>
                  <a:lnTo>
                    <a:pt x="7" y="379"/>
                  </a:lnTo>
                  <a:lnTo>
                    <a:pt x="20" y="308"/>
                  </a:lnTo>
                  <a:lnTo>
                    <a:pt x="48" y="236"/>
                  </a:lnTo>
                  <a:lnTo>
                    <a:pt x="75" y="157"/>
                  </a:lnTo>
                  <a:lnTo>
                    <a:pt x="122" y="93"/>
                  </a:lnTo>
                  <a:lnTo>
                    <a:pt x="183" y="43"/>
                  </a:lnTo>
                  <a:lnTo>
                    <a:pt x="258" y="14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1576" y="2357"/>
              <a:ext cx="291" cy="22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0"/>
                </a:cxn>
                <a:cxn ang="0">
                  <a:pos x="291" y="2258"/>
                </a:cxn>
                <a:cxn ang="0">
                  <a:pos x="0" y="2258"/>
                </a:cxn>
                <a:cxn ang="0">
                  <a:pos x="0" y="2172"/>
                </a:cxn>
                <a:cxn ang="0">
                  <a:pos x="210" y="2172"/>
                </a:cxn>
                <a:cxn ang="0">
                  <a:pos x="210" y="93"/>
                </a:cxn>
                <a:cxn ang="0">
                  <a:pos x="0" y="93"/>
                </a:cxn>
                <a:cxn ang="0">
                  <a:pos x="0" y="0"/>
                </a:cxn>
              </a:cxnLst>
              <a:rect l="0" t="0" r="r" b="b"/>
              <a:pathLst>
                <a:path w="291" h="2258">
                  <a:moveTo>
                    <a:pt x="0" y="0"/>
                  </a:moveTo>
                  <a:lnTo>
                    <a:pt x="291" y="0"/>
                  </a:lnTo>
                  <a:lnTo>
                    <a:pt x="291" y="2258"/>
                  </a:lnTo>
                  <a:lnTo>
                    <a:pt x="0" y="2258"/>
                  </a:lnTo>
                  <a:lnTo>
                    <a:pt x="0" y="2172"/>
                  </a:lnTo>
                  <a:lnTo>
                    <a:pt x="210" y="2172"/>
                  </a:lnTo>
                  <a:lnTo>
                    <a:pt x="210" y="93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 noEditPoints="1"/>
            </p:cNvSpPr>
            <p:nvPr/>
          </p:nvSpPr>
          <p:spPr bwMode="auto">
            <a:xfrm>
              <a:off x="22166" y="2142"/>
              <a:ext cx="916" cy="1089"/>
            </a:xfrm>
            <a:custGeom>
              <a:avLst/>
              <a:gdLst/>
              <a:ahLst/>
              <a:cxnLst>
                <a:cxn ang="0">
                  <a:pos x="780" y="989"/>
                </a:cxn>
                <a:cxn ang="0">
                  <a:pos x="821" y="1032"/>
                </a:cxn>
                <a:cxn ang="0">
                  <a:pos x="828" y="975"/>
                </a:cxn>
                <a:cxn ang="0">
                  <a:pos x="834" y="939"/>
                </a:cxn>
                <a:cxn ang="0">
                  <a:pos x="644" y="57"/>
                </a:cxn>
                <a:cxn ang="0">
                  <a:pos x="231" y="1039"/>
                </a:cxn>
                <a:cxn ang="0">
                  <a:pos x="644" y="57"/>
                </a:cxn>
                <a:cxn ang="0">
                  <a:pos x="122" y="129"/>
                </a:cxn>
                <a:cxn ang="0">
                  <a:pos x="183" y="72"/>
                </a:cxn>
                <a:cxn ang="0">
                  <a:pos x="129" y="57"/>
                </a:cxn>
                <a:cxn ang="0">
                  <a:pos x="855" y="0"/>
                </a:cxn>
                <a:cxn ang="0">
                  <a:pos x="875" y="14"/>
                </a:cxn>
                <a:cxn ang="0">
                  <a:pos x="868" y="43"/>
                </a:cxn>
                <a:cxn ang="0">
                  <a:pos x="855" y="50"/>
                </a:cxn>
                <a:cxn ang="0">
                  <a:pos x="502" y="1032"/>
                </a:cxn>
                <a:cxn ang="0">
                  <a:pos x="685" y="989"/>
                </a:cxn>
                <a:cxn ang="0">
                  <a:pos x="807" y="874"/>
                </a:cxn>
                <a:cxn ang="0">
                  <a:pos x="862" y="745"/>
                </a:cxn>
                <a:cxn ang="0">
                  <a:pos x="868" y="710"/>
                </a:cxn>
                <a:cxn ang="0">
                  <a:pos x="889" y="702"/>
                </a:cxn>
                <a:cxn ang="0">
                  <a:pos x="909" y="717"/>
                </a:cxn>
                <a:cxn ang="0">
                  <a:pos x="875" y="1046"/>
                </a:cxn>
                <a:cxn ang="0">
                  <a:pos x="862" y="1089"/>
                </a:cxn>
                <a:cxn ang="0">
                  <a:pos x="7" y="1082"/>
                </a:cxn>
                <a:cxn ang="0">
                  <a:pos x="0" y="1054"/>
                </a:cxn>
                <a:cxn ang="0">
                  <a:pos x="13" y="1032"/>
                </a:cxn>
                <a:cxn ang="0">
                  <a:pos x="461" y="50"/>
                </a:cxn>
                <a:cxn ang="0">
                  <a:pos x="305" y="72"/>
                </a:cxn>
                <a:cxn ang="0">
                  <a:pos x="163" y="158"/>
                </a:cxn>
                <a:cxn ang="0">
                  <a:pos x="115" y="244"/>
                </a:cxn>
                <a:cxn ang="0">
                  <a:pos x="102" y="294"/>
                </a:cxn>
                <a:cxn ang="0">
                  <a:pos x="75" y="301"/>
                </a:cxn>
                <a:cxn ang="0">
                  <a:pos x="54" y="287"/>
                </a:cxn>
                <a:cxn ang="0">
                  <a:pos x="61" y="258"/>
                </a:cxn>
                <a:cxn ang="0">
                  <a:pos x="81" y="7"/>
                </a:cxn>
              </a:cxnLst>
              <a:rect l="0" t="0" r="r" b="b"/>
              <a:pathLst>
                <a:path w="916" h="1089">
                  <a:moveTo>
                    <a:pt x="834" y="925"/>
                  </a:moveTo>
                  <a:lnTo>
                    <a:pt x="780" y="989"/>
                  </a:lnTo>
                  <a:lnTo>
                    <a:pt x="719" y="1032"/>
                  </a:lnTo>
                  <a:lnTo>
                    <a:pt x="821" y="1032"/>
                  </a:lnTo>
                  <a:lnTo>
                    <a:pt x="821" y="1003"/>
                  </a:lnTo>
                  <a:lnTo>
                    <a:pt x="828" y="975"/>
                  </a:lnTo>
                  <a:lnTo>
                    <a:pt x="828" y="960"/>
                  </a:lnTo>
                  <a:lnTo>
                    <a:pt x="834" y="939"/>
                  </a:lnTo>
                  <a:lnTo>
                    <a:pt x="834" y="925"/>
                  </a:lnTo>
                  <a:close/>
                  <a:moveTo>
                    <a:pt x="644" y="57"/>
                  </a:moveTo>
                  <a:lnTo>
                    <a:pt x="75" y="1039"/>
                  </a:lnTo>
                  <a:lnTo>
                    <a:pt x="231" y="1039"/>
                  </a:lnTo>
                  <a:lnTo>
                    <a:pt x="801" y="57"/>
                  </a:lnTo>
                  <a:lnTo>
                    <a:pt x="644" y="57"/>
                  </a:lnTo>
                  <a:close/>
                  <a:moveTo>
                    <a:pt x="129" y="57"/>
                  </a:moveTo>
                  <a:lnTo>
                    <a:pt x="122" y="129"/>
                  </a:lnTo>
                  <a:lnTo>
                    <a:pt x="156" y="93"/>
                  </a:lnTo>
                  <a:lnTo>
                    <a:pt x="183" y="72"/>
                  </a:lnTo>
                  <a:lnTo>
                    <a:pt x="210" y="57"/>
                  </a:lnTo>
                  <a:lnTo>
                    <a:pt x="129" y="57"/>
                  </a:lnTo>
                  <a:close/>
                  <a:moveTo>
                    <a:pt x="95" y="0"/>
                  </a:moveTo>
                  <a:lnTo>
                    <a:pt x="855" y="0"/>
                  </a:lnTo>
                  <a:lnTo>
                    <a:pt x="868" y="7"/>
                  </a:lnTo>
                  <a:lnTo>
                    <a:pt x="875" y="14"/>
                  </a:lnTo>
                  <a:lnTo>
                    <a:pt x="875" y="36"/>
                  </a:lnTo>
                  <a:lnTo>
                    <a:pt x="868" y="43"/>
                  </a:lnTo>
                  <a:lnTo>
                    <a:pt x="862" y="57"/>
                  </a:lnTo>
                  <a:lnTo>
                    <a:pt x="855" y="50"/>
                  </a:lnTo>
                  <a:lnTo>
                    <a:pt x="285" y="1032"/>
                  </a:lnTo>
                  <a:lnTo>
                    <a:pt x="502" y="1032"/>
                  </a:lnTo>
                  <a:lnTo>
                    <a:pt x="604" y="1018"/>
                  </a:lnTo>
                  <a:lnTo>
                    <a:pt x="685" y="989"/>
                  </a:lnTo>
                  <a:lnTo>
                    <a:pt x="753" y="939"/>
                  </a:lnTo>
                  <a:lnTo>
                    <a:pt x="807" y="874"/>
                  </a:lnTo>
                  <a:lnTo>
                    <a:pt x="841" y="810"/>
                  </a:lnTo>
                  <a:lnTo>
                    <a:pt x="862" y="745"/>
                  </a:lnTo>
                  <a:lnTo>
                    <a:pt x="862" y="724"/>
                  </a:lnTo>
                  <a:lnTo>
                    <a:pt x="868" y="710"/>
                  </a:lnTo>
                  <a:lnTo>
                    <a:pt x="875" y="702"/>
                  </a:lnTo>
                  <a:lnTo>
                    <a:pt x="889" y="702"/>
                  </a:lnTo>
                  <a:lnTo>
                    <a:pt x="902" y="710"/>
                  </a:lnTo>
                  <a:lnTo>
                    <a:pt x="909" y="717"/>
                  </a:lnTo>
                  <a:lnTo>
                    <a:pt x="916" y="731"/>
                  </a:lnTo>
                  <a:lnTo>
                    <a:pt x="875" y="1046"/>
                  </a:lnTo>
                  <a:lnTo>
                    <a:pt x="875" y="1082"/>
                  </a:lnTo>
                  <a:lnTo>
                    <a:pt x="862" y="1089"/>
                  </a:lnTo>
                  <a:lnTo>
                    <a:pt x="20" y="1089"/>
                  </a:lnTo>
                  <a:lnTo>
                    <a:pt x="7" y="1082"/>
                  </a:lnTo>
                  <a:lnTo>
                    <a:pt x="0" y="1075"/>
                  </a:lnTo>
                  <a:lnTo>
                    <a:pt x="0" y="1054"/>
                  </a:lnTo>
                  <a:lnTo>
                    <a:pt x="7" y="1046"/>
                  </a:lnTo>
                  <a:lnTo>
                    <a:pt x="13" y="1032"/>
                  </a:lnTo>
                  <a:lnTo>
                    <a:pt x="583" y="50"/>
                  </a:lnTo>
                  <a:lnTo>
                    <a:pt x="461" y="50"/>
                  </a:lnTo>
                  <a:lnTo>
                    <a:pt x="393" y="57"/>
                  </a:lnTo>
                  <a:lnTo>
                    <a:pt x="305" y="72"/>
                  </a:lnTo>
                  <a:lnTo>
                    <a:pt x="217" y="115"/>
                  </a:lnTo>
                  <a:lnTo>
                    <a:pt x="163" y="158"/>
                  </a:lnTo>
                  <a:lnTo>
                    <a:pt x="136" y="208"/>
                  </a:lnTo>
                  <a:lnTo>
                    <a:pt x="115" y="244"/>
                  </a:lnTo>
                  <a:lnTo>
                    <a:pt x="108" y="279"/>
                  </a:lnTo>
                  <a:lnTo>
                    <a:pt x="102" y="294"/>
                  </a:lnTo>
                  <a:lnTo>
                    <a:pt x="95" y="301"/>
                  </a:lnTo>
                  <a:lnTo>
                    <a:pt x="75" y="301"/>
                  </a:lnTo>
                  <a:lnTo>
                    <a:pt x="61" y="294"/>
                  </a:lnTo>
                  <a:lnTo>
                    <a:pt x="54" y="287"/>
                  </a:lnTo>
                  <a:lnTo>
                    <a:pt x="54" y="272"/>
                  </a:lnTo>
                  <a:lnTo>
                    <a:pt x="61" y="258"/>
                  </a:lnTo>
                  <a:lnTo>
                    <a:pt x="81" y="43"/>
                  </a:lnTo>
                  <a:lnTo>
                    <a:pt x="81" y="7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23231" y="2715"/>
              <a:ext cx="529" cy="724"/>
            </a:xfrm>
            <a:custGeom>
              <a:avLst/>
              <a:gdLst/>
              <a:ahLst/>
              <a:cxnLst>
                <a:cxn ang="0">
                  <a:pos x="244" y="0"/>
                </a:cxn>
                <a:cxn ang="0">
                  <a:pos x="333" y="8"/>
                </a:cxn>
                <a:cxn ang="0">
                  <a:pos x="407" y="36"/>
                </a:cxn>
                <a:cxn ang="0">
                  <a:pos x="468" y="79"/>
                </a:cxn>
                <a:cxn ang="0">
                  <a:pos x="509" y="144"/>
                </a:cxn>
                <a:cxn ang="0">
                  <a:pos x="523" y="223"/>
                </a:cxn>
                <a:cxn ang="0">
                  <a:pos x="509" y="301"/>
                </a:cxn>
                <a:cxn ang="0">
                  <a:pos x="468" y="366"/>
                </a:cxn>
                <a:cxn ang="0">
                  <a:pos x="407" y="423"/>
                </a:cxn>
                <a:cxn ang="0">
                  <a:pos x="272" y="524"/>
                </a:cxn>
                <a:cxn ang="0">
                  <a:pos x="197" y="581"/>
                </a:cxn>
                <a:cxn ang="0">
                  <a:pos x="129" y="631"/>
                </a:cxn>
                <a:cxn ang="0">
                  <a:pos x="428" y="631"/>
                </a:cxn>
                <a:cxn ang="0">
                  <a:pos x="448" y="624"/>
                </a:cxn>
                <a:cxn ang="0">
                  <a:pos x="455" y="610"/>
                </a:cxn>
                <a:cxn ang="0">
                  <a:pos x="468" y="567"/>
                </a:cxn>
                <a:cxn ang="0">
                  <a:pos x="475" y="538"/>
                </a:cxn>
                <a:cxn ang="0">
                  <a:pos x="475" y="524"/>
                </a:cxn>
                <a:cxn ang="0">
                  <a:pos x="523" y="524"/>
                </a:cxn>
                <a:cxn ang="0">
                  <a:pos x="529" y="509"/>
                </a:cxn>
                <a:cxn ang="0">
                  <a:pos x="495" y="724"/>
                </a:cxn>
                <a:cxn ang="0">
                  <a:pos x="7" y="724"/>
                </a:cxn>
                <a:cxn ang="0">
                  <a:pos x="7" y="688"/>
                </a:cxn>
                <a:cxn ang="0">
                  <a:pos x="14" y="681"/>
                </a:cxn>
                <a:cxn ang="0">
                  <a:pos x="272" y="452"/>
                </a:cxn>
                <a:cxn ang="0">
                  <a:pos x="373" y="344"/>
                </a:cxn>
                <a:cxn ang="0">
                  <a:pos x="400" y="280"/>
                </a:cxn>
                <a:cxn ang="0">
                  <a:pos x="414" y="215"/>
                </a:cxn>
                <a:cxn ang="0">
                  <a:pos x="400" y="144"/>
                </a:cxn>
                <a:cxn ang="0">
                  <a:pos x="360" y="86"/>
                </a:cxn>
                <a:cxn ang="0">
                  <a:pos x="299" y="58"/>
                </a:cxn>
                <a:cxn ang="0">
                  <a:pos x="224" y="43"/>
                </a:cxn>
                <a:cxn ang="0">
                  <a:pos x="156" y="58"/>
                </a:cxn>
                <a:cxn ang="0">
                  <a:pos x="102" y="86"/>
                </a:cxn>
                <a:cxn ang="0">
                  <a:pos x="61" y="129"/>
                </a:cxn>
                <a:cxn ang="0">
                  <a:pos x="82" y="137"/>
                </a:cxn>
                <a:cxn ang="0">
                  <a:pos x="95" y="144"/>
                </a:cxn>
                <a:cxn ang="0">
                  <a:pos x="122" y="172"/>
                </a:cxn>
                <a:cxn ang="0">
                  <a:pos x="122" y="194"/>
                </a:cxn>
                <a:cxn ang="0">
                  <a:pos x="109" y="237"/>
                </a:cxn>
                <a:cxn ang="0">
                  <a:pos x="95" y="251"/>
                </a:cxn>
                <a:cxn ang="0">
                  <a:pos x="75" y="258"/>
                </a:cxn>
                <a:cxn ang="0">
                  <a:pos x="41" y="258"/>
                </a:cxn>
                <a:cxn ang="0">
                  <a:pos x="27" y="251"/>
                </a:cxn>
                <a:cxn ang="0">
                  <a:pos x="7" y="230"/>
                </a:cxn>
                <a:cxn ang="0">
                  <a:pos x="0" y="215"/>
                </a:cxn>
                <a:cxn ang="0">
                  <a:pos x="0" y="194"/>
                </a:cxn>
                <a:cxn ang="0">
                  <a:pos x="20" y="115"/>
                </a:cxn>
                <a:cxn ang="0">
                  <a:pos x="68" y="58"/>
                </a:cxn>
                <a:cxn ang="0">
                  <a:pos x="149" y="15"/>
                </a:cxn>
                <a:cxn ang="0">
                  <a:pos x="244" y="0"/>
                </a:cxn>
              </a:cxnLst>
              <a:rect l="0" t="0" r="r" b="b"/>
              <a:pathLst>
                <a:path w="529" h="724">
                  <a:moveTo>
                    <a:pt x="244" y="0"/>
                  </a:moveTo>
                  <a:lnTo>
                    <a:pt x="333" y="8"/>
                  </a:lnTo>
                  <a:lnTo>
                    <a:pt x="407" y="36"/>
                  </a:lnTo>
                  <a:lnTo>
                    <a:pt x="468" y="79"/>
                  </a:lnTo>
                  <a:lnTo>
                    <a:pt x="509" y="144"/>
                  </a:lnTo>
                  <a:lnTo>
                    <a:pt x="523" y="223"/>
                  </a:lnTo>
                  <a:lnTo>
                    <a:pt x="509" y="301"/>
                  </a:lnTo>
                  <a:lnTo>
                    <a:pt x="468" y="366"/>
                  </a:lnTo>
                  <a:lnTo>
                    <a:pt x="407" y="423"/>
                  </a:lnTo>
                  <a:lnTo>
                    <a:pt x="272" y="524"/>
                  </a:lnTo>
                  <a:lnTo>
                    <a:pt x="197" y="581"/>
                  </a:lnTo>
                  <a:lnTo>
                    <a:pt x="129" y="631"/>
                  </a:lnTo>
                  <a:lnTo>
                    <a:pt x="428" y="631"/>
                  </a:lnTo>
                  <a:lnTo>
                    <a:pt x="448" y="624"/>
                  </a:lnTo>
                  <a:lnTo>
                    <a:pt x="455" y="610"/>
                  </a:lnTo>
                  <a:lnTo>
                    <a:pt x="468" y="567"/>
                  </a:lnTo>
                  <a:lnTo>
                    <a:pt x="475" y="538"/>
                  </a:lnTo>
                  <a:lnTo>
                    <a:pt x="475" y="524"/>
                  </a:lnTo>
                  <a:lnTo>
                    <a:pt x="523" y="524"/>
                  </a:lnTo>
                  <a:lnTo>
                    <a:pt x="529" y="509"/>
                  </a:lnTo>
                  <a:lnTo>
                    <a:pt x="495" y="724"/>
                  </a:lnTo>
                  <a:lnTo>
                    <a:pt x="7" y="724"/>
                  </a:lnTo>
                  <a:lnTo>
                    <a:pt x="7" y="688"/>
                  </a:lnTo>
                  <a:lnTo>
                    <a:pt x="14" y="681"/>
                  </a:lnTo>
                  <a:lnTo>
                    <a:pt x="272" y="452"/>
                  </a:lnTo>
                  <a:lnTo>
                    <a:pt x="373" y="344"/>
                  </a:lnTo>
                  <a:lnTo>
                    <a:pt x="400" y="280"/>
                  </a:lnTo>
                  <a:lnTo>
                    <a:pt x="414" y="215"/>
                  </a:lnTo>
                  <a:lnTo>
                    <a:pt x="400" y="144"/>
                  </a:lnTo>
                  <a:lnTo>
                    <a:pt x="360" y="86"/>
                  </a:lnTo>
                  <a:lnTo>
                    <a:pt x="299" y="58"/>
                  </a:lnTo>
                  <a:lnTo>
                    <a:pt x="224" y="43"/>
                  </a:lnTo>
                  <a:lnTo>
                    <a:pt x="156" y="58"/>
                  </a:lnTo>
                  <a:lnTo>
                    <a:pt x="102" y="86"/>
                  </a:lnTo>
                  <a:lnTo>
                    <a:pt x="61" y="129"/>
                  </a:lnTo>
                  <a:lnTo>
                    <a:pt x="82" y="137"/>
                  </a:lnTo>
                  <a:lnTo>
                    <a:pt x="95" y="144"/>
                  </a:lnTo>
                  <a:lnTo>
                    <a:pt x="122" y="172"/>
                  </a:lnTo>
                  <a:lnTo>
                    <a:pt x="122" y="194"/>
                  </a:lnTo>
                  <a:lnTo>
                    <a:pt x="109" y="237"/>
                  </a:lnTo>
                  <a:lnTo>
                    <a:pt x="95" y="251"/>
                  </a:lnTo>
                  <a:lnTo>
                    <a:pt x="75" y="258"/>
                  </a:lnTo>
                  <a:lnTo>
                    <a:pt x="41" y="258"/>
                  </a:lnTo>
                  <a:lnTo>
                    <a:pt x="27" y="251"/>
                  </a:lnTo>
                  <a:lnTo>
                    <a:pt x="7" y="230"/>
                  </a:lnTo>
                  <a:lnTo>
                    <a:pt x="0" y="215"/>
                  </a:lnTo>
                  <a:lnTo>
                    <a:pt x="0" y="194"/>
                  </a:lnTo>
                  <a:lnTo>
                    <a:pt x="20" y="115"/>
                  </a:lnTo>
                  <a:lnTo>
                    <a:pt x="68" y="58"/>
                  </a:lnTo>
                  <a:lnTo>
                    <a:pt x="149" y="15"/>
                  </a:lnTo>
                  <a:lnTo>
                    <a:pt x="2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5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1815"/>
            <a:ext cx="9082106" cy="403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386190" y="5925325"/>
            <a:ext cx="7757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Schnyder</a:t>
            </a:r>
            <a:r>
              <a:rPr lang="en-US" sz="2800" dirty="0" smtClean="0"/>
              <a:t>, </a:t>
            </a:r>
            <a:r>
              <a:rPr lang="en-US" sz="2800" dirty="0" err="1" smtClean="0"/>
              <a:t>Ryu</a:t>
            </a:r>
            <a:r>
              <a:rPr lang="en-US" sz="2800" dirty="0" smtClean="0"/>
              <a:t>, </a:t>
            </a:r>
            <a:r>
              <a:rPr lang="en-US" sz="2800" dirty="0" err="1" smtClean="0"/>
              <a:t>Furusaki</a:t>
            </a:r>
            <a:r>
              <a:rPr lang="en-US" sz="2800" dirty="0" smtClean="0"/>
              <a:t>, Ludwig 2008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805370" y="4926795"/>
            <a:ext cx="5722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Q(k) = 2P(k)-1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Generalization to  Twisted K-Theory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32236" y="1393535"/>
            <a:ext cx="8679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Now suppose we have a ``twisted bundle’’  of classifying spaces:  </a:t>
            </a:r>
            <a:endParaRPr lang="en-US" sz="2400" dirty="0">
              <a:solidFill>
                <a:srgbClr val="0000FF"/>
              </a:solidFill>
            </a:endParaRPr>
          </a:p>
        </p:txBody>
      </p:sp>
      <p:grpSp>
        <p:nvGrpSpPr>
          <p:cNvPr id="205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421320" y="2238445"/>
            <a:ext cx="3725285" cy="685021"/>
            <a:chOff x="716" y="1392"/>
            <a:chExt cx="12497" cy="2298"/>
          </a:xfrm>
          <a:solidFill>
            <a:srgbClr val="0000FF"/>
          </a:solidFill>
        </p:grpSpPr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716" y="1438"/>
              <a:ext cx="1759" cy="1653"/>
            </a:xfrm>
            <a:custGeom>
              <a:avLst/>
              <a:gdLst/>
              <a:ahLst/>
              <a:cxnLst>
                <a:cxn ang="0">
                  <a:pos x="1627" y="0"/>
                </a:cxn>
                <a:cxn ang="0">
                  <a:pos x="1701" y="16"/>
                </a:cxn>
                <a:cxn ang="0">
                  <a:pos x="1751" y="58"/>
                </a:cxn>
                <a:cxn ang="0">
                  <a:pos x="1755" y="96"/>
                </a:cxn>
                <a:cxn ang="0">
                  <a:pos x="1720" y="154"/>
                </a:cxn>
                <a:cxn ang="0">
                  <a:pos x="1650" y="204"/>
                </a:cxn>
                <a:cxn ang="0">
                  <a:pos x="1584" y="225"/>
                </a:cxn>
                <a:cxn ang="0">
                  <a:pos x="1569" y="216"/>
                </a:cxn>
                <a:cxn ang="0">
                  <a:pos x="1565" y="179"/>
                </a:cxn>
                <a:cxn ang="0">
                  <a:pos x="1534" y="150"/>
                </a:cxn>
                <a:cxn ang="0">
                  <a:pos x="1444" y="129"/>
                </a:cxn>
                <a:cxn ang="0">
                  <a:pos x="986" y="337"/>
                </a:cxn>
                <a:cxn ang="0">
                  <a:pos x="866" y="753"/>
                </a:cxn>
                <a:cxn ang="0">
                  <a:pos x="1429" y="762"/>
                </a:cxn>
                <a:cxn ang="0">
                  <a:pos x="1417" y="803"/>
                </a:cxn>
                <a:cxn ang="0">
                  <a:pos x="1359" y="862"/>
                </a:cxn>
                <a:cxn ang="0">
                  <a:pos x="1281" y="899"/>
                </a:cxn>
                <a:cxn ang="0">
                  <a:pos x="1250" y="903"/>
                </a:cxn>
                <a:cxn ang="0">
                  <a:pos x="1238" y="891"/>
                </a:cxn>
                <a:cxn ang="0">
                  <a:pos x="1235" y="882"/>
                </a:cxn>
                <a:cxn ang="0">
                  <a:pos x="819" y="878"/>
                </a:cxn>
                <a:cxn ang="0">
                  <a:pos x="772" y="999"/>
                </a:cxn>
                <a:cxn ang="0">
                  <a:pos x="706" y="1157"/>
                </a:cxn>
                <a:cxn ang="0">
                  <a:pos x="640" y="1315"/>
                </a:cxn>
                <a:cxn ang="0">
                  <a:pos x="578" y="1444"/>
                </a:cxn>
                <a:cxn ang="0">
                  <a:pos x="504" y="1532"/>
                </a:cxn>
                <a:cxn ang="0">
                  <a:pos x="380" y="1619"/>
                </a:cxn>
                <a:cxn ang="0">
                  <a:pos x="244" y="1653"/>
                </a:cxn>
                <a:cxn ang="0">
                  <a:pos x="128" y="1624"/>
                </a:cxn>
                <a:cxn ang="0">
                  <a:pos x="35" y="1540"/>
                </a:cxn>
                <a:cxn ang="0">
                  <a:pos x="0" y="1474"/>
                </a:cxn>
                <a:cxn ang="0">
                  <a:pos x="7" y="1444"/>
                </a:cxn>
                <a:cxn ang="0">
                  <a:pos x="66" y="1395"/>
                </a:cxn>
                <a:cxn ang="0">
                  <a:pos x="139" y="1357"/>
                </a:cxn>
                <a:cxn ang="0">
                  <a:pos x="174" y="1353"/>
                </a:cxn>
                <a:cxn ang="0">
                  <a:pos x="182" y="1365"/>
                </a:cxn>
                <a:cxn ang="0">
                  <a:pos x="190" y="1378"/>
                </a:cxn>
                <a:cxn ang="0">
                  <a:pos x="268" y="1482"/>
                </a:cxn>
                <a:cxn ang="0">
                  <a:pos x="392" y="1524"/>
                </a:cxn>
                <a:cxn ang="0">
                  <a:pos x="423" y="1469"/>
                </a:cxn>
                <a:cxn ang="0">
                  <a:pos x="466" y="1378"/>
                </a:cxn>
                <a:cxn ang="0">
                  <a:pos x="512" y="1274"/>
                </a:cxn>
                <a:cxn ang="0">
                  <a:pos x="543" y="1195"/>
                </a:cxn>
                <a:cxn ang="0">
                  <a:pos x="602" y="1049"/>
                </a:cxn>
                <a:cxn ang="0">
                  <a:pos x="710" y="745"/>
                </a:cxn>
                <a:cxn ang="0">
                  <a:pos x="815" y="374"/>
                </a:cxn>
                <a:cxn ang="0">
                  <a:pos x="862" y="158"/>
                </a:cxn>
                <a:cxn ang="0">
                  <a:pos x="866" y="141"/>
                </a:cxn>
                <a:cxn ang="0">
                  <a:pos x="870" y="125"/>
                </a:cxn>
                <a:cxn ang="0">
                  <a:pos x="536" y="129"/>
                </a:cxn>
                <a:cxn ang="0">
                  <a:pos x="470" y="179"/>
                </a:cxn>
                <a:cxn ang="0">
                  <a:pos x="392" y="204"/>
                </a:cxn>
                <a:cxn ang="0">
                  <a:pos x="376" y="200"/>
                </a:cxn>
                <a:cxn ang="0">
                  <a:pos x="396" y="141"/>
                </a:cxn>
                <a:cxn ang="0">
                  <a:pos x="485" y="66"/>
                </a:cxn>
                <a:cxn ang="0">
                  <a:pos x="602" y="16"/>
                </a:cxn>
                <a:cxn ang="0">
                  <a:pos x="710" y="0"/>
                </a:cxn>
              </a:cxnLst>
              <a:rect l="0" t="0" r="r" b="b"/>
              <a:pathLst>
                <a:path w="1759" h="1653">
                  <a:moveTo>
                    <a:pt x="710" y="0"/>
                  </a:moveTo>
                  <a:lnTo>
                    <a:pt x="1627" y="0"/>
                  </a:lnTo>
                  <a:lnTo>
                    <a:pt x="1666" y="8"/>
                  </a:lnTo>
                  <a:lnTo>
                    <a:pt x="1701" y="16"/>
                  </a:lnTo>
                  <a:lnTo>
                    <a:pt x="1732" y="33"/>
                  </a:lnTo>
                  <a:lnTo>
                    <a:pt x="1751" y="58"/>
                  </a:lnTo>
                  <a:lnTo>
                    <a:pt x="1759" y="91"/>
                  </a:lnTo>
                  <a:lnTo>
                    <a:pt x="1755" y="96"/>
                  </a:lnTo>
                  <a:lnTo>
                    <a:pt x="1747" y="125"/>
                  </a:lnTo>
                  <a:lnTo>
                    <a:pt x="1720" y="154"/>
                  </a:lnTo>
                  <a:lnTo>
                    <a:pt x="1689" y="183"/>
                  </a:lnTo>
                  <a:lnTo>
                    <a:pt x="1650" y="204"/>
                  </a:lnTo>
                  <a:lnTo>
                    <a:pt x="1615" y="220"/>
                  </a:lnTo>
                  <a:lnTo>
                    <a:pt x="1584" y="225"/>
                  </a:lnTo>
                  <a:lnTo>
                    <a:pt x="1576" y="225"/>
                  </a:lnTo>
                  <a:lnTo>
                    <a:pt x="1569" y="216"/>
                  </a:lnTo>
                  <a:lnTo>
                    <a:pt x="1565" y="208"/>
                  </a:lnTo>
                  <a:lnTo>
                    <a:pt x="1565" y="179"/>
                  </a:lnTo>
                  <a:lnTo>
                    <a:pt x="1561" y="170"/>
                  </a:lnTo>
                  <a:lnTo>
                    <a:pt x="1534" y="150"/>
                  </a:lnTo>
                  <a:lnTo>
                    <a:pt x="1491" y="137"/>
                  </a:lnTo>
                  <a:lnTo>
                    <a:pt x="1444" y="129"/>
                  </a:lnTo>
                  <a:lnTo>
                    <a:pt x="1033" y="129"/>
                  </a:lnTo>
                  <a:lnTo>
                    <a:pt x="986" y="337"/>
                  </a:lnTo>
                  <a:lnTo>
                    <a:pt x="924" y="545"/>
                  </a:lnTo>
                  <a:lnTo>
                    <a:pt x="866" y="753"/>
                  </a:lnTo>
                  <a:lnTo>
                    <a:pt x="1413" y="753"/>
                  </a:lnTo>
                  <a:lnTo>
                    <a:pt x="1429" y="762"/>
                  </a:lnTo>
                  <a:lnTo>
                    <a:pt x="1429" y="770"/>
                  </a:lnTo>
                  <a:lnTo>
                    <a:pt x="1417" y="803"/>
                  </a:lnTo>
                  <a:lnTo>
                    <a:pt x="1394" y="832"/>
                  </a:lnTo>
                  <a:lnTo>
                    <a:pt x="1359" y="862"/>
                  </a:lnTo>
                  <a:lnTo>
                    <a:pt x="1320" y="882"/>
                  </a:lnTo>
                  <a:lnTo>
                    <a:pt x="1281" y="899"/>
                  </a:lnTo>
                  <a:lnTo>
                    <a:pt x="1254" y="903"/>
                  </a:lnTo>
                  <a:lnTo>
                    <a:pt x="1250" y="903"/>
                  </a:lnTo>
                  <a:lnTo>
                    <a:pt x="1242" y="899"/>
                  </a:lnTo>
                  <a:lnTo>
                    <a:pt x="1238" y="891"/>
                  </a:lnTo>
                  <a:lnTo>
                    <a:pt x="1235" y="887"/>
                  </a:lnTo>
                  <a:lnTo>
                    <a:pt x="1235" y="882"/>
                  </a:lnTo>
                  <a:lnTo>
                    <a:pt x="1238" y="878"/>
                  </a:lnTo>
                  <a:lnTo>
                    <a:pt x="819" y="878"/>
                  </a:lnTo>
                  <a:lnTo>
                    <a:pt x="800" y="932"/>
                  </a:lnTo>
                  <a:lnTo>
                    <a:pt x="772" y="999"/>
                  </a:lnTo>
                  <a:lnTo>
                    <a:pt x="741" y="1078"/>
                  </a:lnTo>
                  <a:lnTo>
                    <a:pt x="706" y="1157"/>
                  </a:lnTo>
                  <a:lnTo>
                    <a:pt x="675" y="1240"/>
                  </a:lnTo>
                  <a:lnTo>
                    <a:pt x="640" y="1315"/>
                  </a:lnTo>
                  <a:lnTo>
                    <a:pt x="605" y="1386"/>
                  </a:lnTo>
                  <a:lnTo>
                    <a:pt x="578" y="1444"/>
                  </a:lnTo>
                  <a:lnTo>
                    <a:pt x="551" y="1482"/>
                  </a:lnTo>
                  <a:lnTo>
                    <a:pt x="504" y="1532"/>
                  </a:lnTo>
                  <a:lnTo>
                    <a:pt x="446" y="1582"/>
                  </a:lnTo>
                  <a:lnTo>
                    <a:pt x="380" y="1619"/>
                  </a:lnTo>
                  <a:lnTo>
                    <a:pt x="314" y="1644"/>
                  </a:lnTo>
                  <a:lnTo>
                    <a:pt x="244" y="1653"/>
                  </a:lnTo>
                  <a:lnTo>
                    <a:pt x="182" y="1644"/>
                  </a:lnTo>
                  <a:lnTo>
                    <a:pt x="128" y="1624"/>
                  </a:lnTo>
                  <a:lnTo>
                    <a:pt x="77" y="1590"/>
                  </a:lnTo>
                  <a:lnTo>
                    <a:pt x="35" y="1540"/>
                  </a:lnTo>
                  <a:lnTo>
                    <a:pt x="3" y="1482"/>
                  </a:lnTo>
                  <a:lnTo>
                    <a:pt x="0" y="1474"/>
                  </a:lnTo>
                  <a:lnTo>
                    <a:pt x="0" y="1465"/>
                  </a:lnTo>
                  <a:lnTo>
                    <a:pt x="7" y="1444"/>
                  </a:lnTo>
                  <a:lnTo>
                    <a:pt x="31" y="1419"/>
                  </a:lnTo>
                  <a:lnTo>
                    <a:pt x="66" y="1395"/>
                  </a:lnTo>
                  <a:lnTo>
                    <a:pt x="104" y="1374"/>
                  </a:lnTo>
                  <a:lnTo>
                    <a:pt x="139" y="1357"/>
                  </a:lnTo>
                  <a:lnTo>
                    <a:pt x="167" y="1353"/>
                  </a:lnTo>
                  <a:lnTo>
                    <a:pt x="174" y="1353"/>
                  </a:lnTo>
                  <a:lnTo>
                    <a:pt x="178" y="1357"/>
                  </a:lnTo>
                  <a:lnTo>
                    <a:pt x="182" y="1365"/>
                  </a:lnTo>
                  <a:lnTo>
                    <a:pt x="186" y="1370"/>
                  </a:lnTo>
                  <a:lnTo>
                    <a:pt x="190" y="1378"/>
                  </a:lnTo>
                  <a:lnTo>
                    <a:pt x="225" y="1436"/>
                  </a:lnTo>
                  <a:lnTo>
                    <a:pt x="268" y="1482"/>
                  </a:lnTo>
                  <a:lnTo>
                    <a:pt x="326" y="1511"/>
                  </a:lnTo>
                  <a:lnTo>
                    <a:pt x="392" y="1524"/>
                  </a:lnTo>
                  <a:lnTo>
                    <a:pt x="403" y="1507"/>
                  </a:lnTo>
                  <a:lnTo>
                    <a:pt x="423" y="1469"/>
                  </a:lnTo>
                  <a:lnTo>
                    <a:pt x="446" y="1428"/>
                  </a:lnTo>
                  <a:lnTo>
                    <a:pt x="466" y="1378"/>
                  </a:lnTo>
                  <a:lnTo>
                    <a:pt x="489" y="1324"/>
                  </a:lnTo>
                  <a:lnTo>
                    <a:pt x="512" y="1274"/>
                  </a:lnTo>
                  <a:lnTo>
                    <a:pt x="532" y="1228"/>
                  </a:lnTo>
                  <a:lnTo>
                    <a:pt x="543" y="1195"/>
                  </a:lnTo>
                  <a:lnTo>
                    <a:pt x="551" y="1174"/>
                  </a:lnTo>
                  <a:lnTo>
                    <a:pt x="602" y="1049"/>
                  </a:lnTo>
                  <a:lnTo>
                    <a:pt x="656" y="907"/>
                  </a:lnTo>
                  <a:lnTo>
                    <a:pt x="710" y="745"/>
                  </a:lnTo>
                  <a:lnTo>
                    <a:pt x="765" y="566"/>
                  </a:lnTo>
                  <a:lnTo>
                    <a:pt x="815" y="374"/>
                  </a:lnTo>
                  <a:lnTo>
                    <a:pt x="862" y="166"/>
                  </a:lnTo>
                  <a:lnTo>
                    <a:pt x="862" y="158"/>
                  </a:lnTo>
                  <a:lnTo>
                    <a:pt x="866" y="150"/>
                  </a:lnTo>
                  <a:lnTo>
                    <a:pt x="866" y="141"/>
                  </a:lnTo>
                  <a:lnTo>
                    <a:pt x="870" y="133"/>
                  </a:lnTo>
                  <a:lnTo>
                    <a:pt x="870" y="125"/>
                  </a:lnTo>
                  <a:lnTo>
                    <a:pt x="637" y="125"/>
                  </a:lnTo>
                  <a:lnTo>
                    <a:pt x="536" y="129"/>
                  </a:lnTo>
                  <a:lnTo>
                    <a:pt x="508" y="154"/>
                  </a:lnTo>
                  <a:lnTo>
                    <a:pt x="470" y="179"/>
                  </a:lnTo>
                  <a:lnTo>
                    <a:pt x="431" y="195"/>
                  </a:lnTo>
                  <a:lnTo>
                    <a:pt x="392" y="204"/>
                  </a:lnTo>
                  <a:lnTo>
                    <a:pt x="380" y="204"/>
                  </a:lnTo>
                  <a:lnTo>
                    <a:pt x="376" y="200"/>
                  </a:lnTo>
                  <a:lnTo>
                    <a:pt x="372" y="191"/>
                  </a:lnTo>
                  <a:lnTo>
                    <a:pt x="396" y="141"/>
                  </a:lnTo>
                  <a:lnTo>
                    <a:pt x="435" y="100"/>
                  </a:lnTo>
                  <a:lnTo>
                    <a:pt x="485" y="66"/>
                  </a:lnTo>
                  <a:lnTo>
                    <a:pt x="543" y="37"/>
                  </a:lnTo>
                  <a:lnTo>
                    <a:pt x="602" y="16"/>
                  </a:lnTo>
                  <a:lnTo>
                    <a:pt x="660" y="4"/>
                  </a:lnTo>
                  <a:lnTo>
                    <a:pt x="7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 noEditPoints="1"/>
            </p:cNvSpPr>
            <p:nvPr/>
          </p:nvSpPr>
          <p:spPr bwMode="auto">
            <a:xfrm>
              <a:off x="2242" y="2270"/>
              <a:ext cx="676" cy="1420"/>
            </a:xfrm>
            <a:custGeom>
              <a:avLst/>
              <a:gdLst/>
              <a:ahLst/>
              <a:cxnLst>
                <a:cxn ang="0">
                  <a:pos x="505" y="371"/>
                </a:cxn>
                <a:cxn ang="0">
                  <a:pos x="582" y="421"/>
                </a:cxn>
                <a:cxn ang="0">
                  <a:pos x="613" y="517"/>
                </a:cxn>
                <a:cxn ang="0">
                  <a:pos x="610" y="550"/>
                </a:cxn>
                <a:cxn ang="0">
                  <a:pos x="606" y="575"/>
                </a:cxn>
                <a:cxn ang="0">
                  <a:pos x="443" y="1229"/>
                </a:cxn>
                <a:cxn ang="0">
                  <a:pos x="369" y="1333"/>
                </a:cxn>
                <a:cxn ang="0">
                  <a:pos x="279" y="1391"/>
                </a:cxn>
                <a:cxn ang="0">
                  <a:pos x="190" y="1416"/>
                </a:cxn>
                <a:cxn ang="0">
                  <a:pos x="101" y="1416"/>
                </a:cxn>
                <a:cxn ang="0">
                  <a:pos x="27" y="1383"/>
                </a:cxn>
                <a:cxn ang="0">
                  <a:pos x="0" y="1316"/>
                </a:cxn>
                <a:cxn ang="0">
                  <a:pos x="27" y="1250"/>
                </a:cxn>
                <a:cxn ang="0">
                  <a:pos x="89" y="1220"/>
                </a:cxn>
                <a:cxn ang="0">
                  <a:pos x="112" y="1225"/>
                </a:cxn>
                <a:cxn ang="0">
                  <a:pos x="140" y="1254"/>
                </a:cxn>
                <a:cxn ang="0">
                  <a:pos x="147" y="1304"/>
                </a:cxn>
                <a:cxn ang="0">
                  <a:pos x="124" y="1345"/>
                </a:cxn>
                <a:cxn ang="0">
                  <a:pos x="112" y="1370"/>
                </a:cxn>
                <a:cxn ang="0">
                  <a:pos x="151" y="1374"/>
                </a:cxn>
                <a:cxn ang="0">
                  <a:pos x="256" y="1333"/>
                </a:cxn>
                <a:cxn ang="0">
                  <a:pos x="330" y="1233"/>
                </a:cxn>
                <a:cxn ang="0">
                  <a:pos x="346" y="1158"/>
                </a:cxn>
                <a:cxn ang="0">
                  <a:pos x="493" y="513"/>
                </a:cxn>
                <a:cxn ang="0">
                  <a:pos x="497" y="483"/>
                </a:cxn>
                <a:cxn ang="0">
                  <a:pos x="485" y="425"/>
                </a:cxn>
                <a:cxn ang="0">
                  <a:pos x="446" y="404"/>
                </a:cxn>
                <a:cxn ang="0">
                  <a:pos x="346" y="446"/>
                </a:cxn>
                <a:cxn ang="0">
                  <a:pos x="268" y="542"/>
                </a:cxn>
                <a:cxn ang="0">
                  <a:pos x="233" y="612"/>
                </a:cxn>
                <a:cxn ang="0">
                  <a:pos x="225" y="625"/>
                </a:cxn>
                <a:cxn ang="0">
                  <a:pos x="198" y="629"/>
                </a:cxn>
                <a:cxn ang="0">
                  <a:pos x="186" y="625"/>
                </a:cxn>
                <a:cxn ang="0">
                  <a:pos x="182" y="608"/>
                </a:cxn>
                <a:cxn ang="0">
                  <a:pos x="202" y="563"/>
                </a:cxn>
                <a:cxn ang="0">
                  <a:pos x="252" y="479"/>
                </a:cxn>
                <a:cxn ang="0">
                  <a:pos x="338" y="400"/>
                </a:cxn>
                <a:cxn ang="0">
                  <a:pos x="450" y="363"/>
                </a:cxn>
                <a:cxn ang="0">
                  <a:pos x="641" y="5"/>
                </a:cxn>
                <a:cxn ang="0">
                  <a:pos x="672" y="42"/>
                </a:cxn>
                <a:cxn ang="0">
                  <a:pos x="668" y="96"/>
                </a:cxn>
                <a:cxn ang="0">
                  <a:pos x="621" y="146"/>
                </a:cxn>
                <a:cxn ang="0">
                  <a:pos x="559" y="146"/>
                </a:cxn>
                <a:cxn ang="0">
                  <a:pos x="532" y="109"/>
                </a:cxn>
                <a:cxn ang="0">
                  <a:pos x="536" y="55"/>
                </a:cxn>
                <a:cxn ang="0">
                  <a:pos x="582" y="9"/>
                </a:cxn>
              </a:cxnLst>
              <a:rect l="0" t="0" r="r" b="b"/>
              <a:pathLst>
                <a:path w="676" h="1420">
                  <a:moveTo>
                    <a:pt x="450" y="363"/>
                  </a:moveTo>
                  <a:lnTo>
                    <a:pt x="505" y="371"/>
                  </a:lnTo>
                  <a:lnTo>
                    <a:pt x="547" y="392"/>
                  </a:lnTo>
                  <a:lnTo>
                    <a:pt x="582" y="421"/>
                  </a:lnTo>
                  <a:lnTo>
                    <a:pt x="606" y="467"/>
                  </a:lnTo>
                  <a:lnTo>
                    <a:pt x="613" y="517"/>
                  </a:lnTo>
                  <a:lnTo>
                    <a:pt x="613" y="533"/>
                  </a:lnTo>
                  <a:lnTo>
                    <a:pt x="610" y="550"/>
                  </a:lnTo>
                  <a:lnTo>
                    <a:pt x="610" y="563"/>
                  </a:lnTo>
                  <a:lnTo>
                    <a:pt x="606" y="575"/>
                  </a:lnTo>
                  <a:lnTo>
                    <a:pt x="466" y="1162"/>
                  </a:lnTo>
                  <a:lnTo>
                    <a:pt x="443" y="1229"/>
                  </a:lnTo>
                  <a:lnTo>
                    <a:pt x="412" y="1287"/>
                  </a:lnTo>
                  <a:lnTo>
                    <a:pt x="369" y="1333"/>
                  </a:lnTo>
                  <a:lnTo>
                    <a:pt x="326" y="1366"/>
                  </a:lnTo>
                  <a:lnTo>
                    <a:pt x="279" y="1391"/>
                  </a:lnTo>
                  <a:lnTo>
                    <a:pt x="233" y="1408"/>
                  </a:lnTo>
                  <a:lnTo>
                    <a:pt x="190" y="1416"/>
                  </a:lnTo>
                  <a:lnTo>
                    <a:pt x="151" y="1420"/>
                  </a:lnTo>
                  <a:lnTo>
                    <a:pt x="101" y="1416"/>
                  </a:lnTo>
                  <a:lnTo>
                    <a:pt x="58" y="1404"/>
                  </a:lnTo>
                  <a:lnTo>
                    <a:pt x="27" y="1383"/>
                  </a:lnTo>
                  <a:lnTo>
                    <a:pt x="8" y="1354"/>
                  </a:lnTo>
                  <a:lnTo>
                    <a:pt x="0" y="1316"/>
                  </a:lnTo>
                  <a:lnTo>
                    <a:pt x="8" y="1279"/>
                  </a:lnTo>
                  <a:lnTo>
                    <a:pt x="27" y="1250"/>
                  </a:lnTo>
                  <a:lnTo>
                    <a:pt x="54" y="1229"/>
                  </a:lnTo>
                  <a:lnTo>
                    <a:pt x="89" y="1220"/>
                  </a:lnTo>
                  <a:lnTo>
                    <a:pt x="101" y="1220"/>
                  </a:lnTo>
                  <a:lnTo>
                    <a:pt x="112" y="1225"/>
                  </a:lnTo>
                  <a:lnTo>
                    <a:pt x="136" y="1241"/>
                  </a:lnTo>
                  <a:lnTo>
                    <a:pt x="140" y="1254"/>
                  </a:lnTo>
                  <a:lnTo>
                    <a:pt x="147" y="1266"/>
                  </a:lnTo>
                  <a:lnTo>
                    <a:pt x="147" y="1304"/>
                  </a:lnTo>
                  <a:lnTo>
                    <a:pt x="140" y="1324"/>
                  </a:lnTo>
                  <a:lnTo>
                    <a:pt x="124" y="1345"/>
                  </a:lnTo>
                  <a:lnTo>
                    <a:pt x="97" y="1362"/>
                  </a:lnTo>
                  <a:lnTo>
                    <a:pt x="112" y="1370"/>
                  </a:lnTo>
                  <a:lnTo>
                    <a:pt x="132" y="1374"/>
                  </a:lnTo>
                  <a:lnTo>
                    <a:pt x="151" y="1374"/>
                  </a:lnTo>
                  <a:lnTo>
                    <a:pt x="206" y="1362"/>
                  </a:lnTo>
                  <a:lnTo>
                    <a:pt x="256" y="1333"/>
                  </a:lnTo>
                  <a:lnTo>
                    <a:pt x="295" y="1287"/>
                  </a:lnTo>
                  <a:lnTo>
                    <a:pt x="330" y="1233"/>
                  </a:lnTo>
                  <a:lnTo>
                    <a:pt x="349" y="1166"/>
                  </a:lnTo>
                  <a:lnTo>
                    <a:pt x="346" y="1158"/>
                  </a:lnTo>
                  <a:lnTo>
                    <a:pt x="493" y="533"/>
                  </a:lnTo>
                  <a:lnTo>
                    <a:pt x="493" y="513"/>
                  </a:lnTo>
                  <a:lnTo>
                    <a:pt x="497" y="496"/>
                  </a:lnTo>
                  <a:lnTo>
                    <a:pt x="497" y="483"/>
                  </a:lnTo>
                  <a:lnTo>
                    <a:pt x="493" y="450"/>
                  </a:lnTo>
                  <a:lnTo>
                    <a:pt x="485" y="425"/>
                  </a:lnTo>
                  <a:lnTo>
                    <a:pt x="470" y="408"/>
                  </a:lnTo>
                  <a:lnTo>
                    <a:pt x="446" y="404"/>
                  </a:lnTo>
                  <a:lnTo>
                    <a:pt x="396" y="417"/>
                  </a:lnTo>
                  <a:lnTo>
                    <a:pt x="346" y="446"/>
                  </a:lnTo>
                  <a:lnTo>
                    <a:pt x="303" y="492"/>
                  </a:lnTo>
                  <a:lnTo>
                    <a:pt x="268" y="542"/>
                  </a:lnTo>
                  <a:lnTo>
                    <a:pt x="241" y="600"/>
                  </a:lnTo>
                  <a:lnTo>
                    <a:pt x="233" y="612"/>
                  </a:lnTo>
                  <a:lnTo>
                    <a:pt x="229" y="621"/>
                  </a:lnTo>
                  <a:lnTo>
                    <a:pt x="225" y="625"/>
                  </a:lnTo>
                  <a:lnTo>
                    <a:pt x="217" y="629"/>
                  </a:lnTo>
                  <a:lnTo>
                    <a:pt x="198" y="629"/>
                  </a:lnTo>
                  <a:lnTo>
                    <a:pt x="194" y="625"/>
                  </a:lnTo>
                  <a:lnTo>
                    <a:pt x="186" y="625"/>
                  </a:lnTo>
                  <a:lnTo>
                    <a:pt x="182" y="617"/>
                  </a:lnTo>
                  <a:lnTo>
                    <a:pt x="182" y="608"/>
                  </a:lnTo>
                  <a:lnTo>
                    <a:pt x="186" y="592"/>
                  </a:lnTo>
                  <a:lnTo>
                    <a:pt x="202" y="563"/>
                  </a:lnTo>
                  <a:lnTo>
                    <a:pt x="221" y="521"/>
                  </a:lnTo>
                  <a:lnTo>
                    <a:pt x="252" y="479"/>
                  </a:lnTo>
                  <a:lnTo>
                    <a:pt x="291" y="433"/>
                  </a:lnTo>
                  <a:lnTo>
                    <a:pt x="338" y="400"/>
                  </a:lnTo>
                  <a:lnTo>
                    <a:pt x="388" y="371"/>
                  </a:lnTo>
                  <a:lnTo>
                    <a:pt x="450" y="363"/>
                  </a:lnTo>
                  <a:close/>
                  <a:moveTo>
                    <a:pt x="613" y="0"/>
                  </a:moveTo>
                  <a:lnTo>
                    <a:pt x="641" y="5"/>
                  </a:lnTo>
                  <a:lnTo>
                    <a:pt x="660" y="21"/>
                  </a:lnTo>
                  <a:lnTo>
                    <a:pt x="672" y="42"/>
                  </a:lnTo>
                  <a:lnTo>
                    <a:pt x="676" y="63"/>
                  </a:lnTo>
                  <a:lnTo>
                    <a:pt x="668" y="96"/>
                  </a:lnTo>
                  <a:lnTo>
                    <a:pt x="648" y="125"/>
                  </a:lnTo>
                  <a:lnTo>
                    <a:pt x="621" y="146"/>
                  </a:lnTo>
                  <a:lnTo>
                    <a:pt x="590" y="155"/>
                  </a:lnTo>
                  <a:lnTo>
                    <a:pt x="559" y="146"/>
                  </a:lnTo>
                  <a:lnTo>
                    <a:pt x="540" y="134"/>
                  </a:lnTo>
                  <a:lnTo>
                    <a:pt x="532" y="109"/>
                  </a:lnTo>
                  <a:lnTo>
                    <a:pt x="528" y="88"/>
                  </a:lnTo>
                  <a:lnTo>
                    <a:pt x="536" y="55"/>
                  </a:lnTo>
                  <a:lnTo>
                    <a:pt x="555" y="25"/>
                  </a:lnTo>
                  <a:lnTo>
                    <a:pt x="582" y="9"/>
                  </a:lnTo>
                  <a:lnTo>
                    <a:pt x="6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3877" y="1837"/>
              <a:ext cx="1911" cy="1208"/>
            </a:xfrm>
            <a:custGeom>
              <a:avLst/>
              <a:gdLst/>
              <a:ahLst/>
              <a:cxnLst>
                <a:cxn ang="0">
                  <a:pos x="1429" y="0"/>
                </a:cxn>
                <a:cxn ang="0">
                  <a:pos x="1452" y="25"/>
                </a:cxn>
                <a:cxn ang="0">
                  <a:pos x="1487" y="146"/>
                </a:cxn>
                <a:cxn ang="0">
                  <a:pos x="1569" y="317"/>
                </a:cxn>
                <a:cxn ang="0">
                  <a:pos x="1670" y="438"/>
                </a:cxn>
                <a:cxn ang="0">
                  <a:pos x="1775" y="517"/>
                </a:cxn>
                <a:cxn ang="0">
                  <a:pos x="1864" y="563"/>
                </a:cxn>
                <a:cxn ang="0">
                  <a:pos x="1911" y="596"/>
                </a:cxn>
                <a:cxn ang="0">
                  <a:pos x="1907" y="621"/>
                </a:cxn>
                <a:cxn ang="0">
                  <a:pos x="1895" y="629"/>
                </a:cxn>
                <a:cxn ang="0">
                  <a:pos x="1783" y="683"/>
                </a:cxn>
                <a:cxn ang="0">
                  <a:pos x="1627" y="816"/>
                </a:cxn>
                <a:cxn ang="0">
                  <a:pos x="1522" y="979"/>
                </a:cxn>
                <a:cxn ang="0">
                  <a:pos x="1460" y="1162"/>
                </a:cxn>
                <a:cxn ang="0">
                  <a:pos x="1452" y="1191"/>
                </a:cxn>
                <a:cxn ang="0">
                  <a:pos x="1441" y="1204"/>
                </a:cxn>
                <a:cxn ang="0">
                  <a:pos x="1398" y="1208"/>
                </a:cxn>
                <a:cxn ang="0">
                  <a:pos x="1382" y="1204"/>
                </a:cxn>
                <a:cxn ang="0">
                  <a:pos x="1371" y="1166"/>
                </a:cxn>
                <a:cxn ang="0">
                  <a:pos x="1414" y="1025"/>
                </a:cxn>
                <a:cxn ang="0">
                  <a:pos x="1487" y="875"/>
                </a:cxn>
                <a:cxn ang="0">
                  <a:pos x="1530" y="812"/>
                </a:cxn>
                <a:cxn ang="0">
                  <a:pos x="1616" y="712"/>
                </a:cxn>
                <a:cxn ang="0">
                  <a:pos x="1682" y="646"/>
                </a:cxn>
                <a:cxn ang="0">
                  <a:pos x="23" y="642"/>
                </a:cxn>
                <a:cxn ang="0">
                  <a:pos x="0" y="600"/>
                </a:cxn>
                <a:cxn ang="0">
                  <a:pos x="23" y="558"/>
                </a:cxn>
                <a:cxn ang="0">
                  <a:pos x="1682" y="554"/>
                </a:cxn>
                <a:cxn ang="0">
                  <a:pos x="1530" y="408"/>
                </a:cxn>
                <a:cxn ang="0">
                  <a:pos x="1441" y="259"/>
                </a:cxn>
                <a:cxn ang="0">
                  <a:pos x="1390" y="125"/>
                </a:cxn>
                <a:cxn ang="0">
                  <a:pos x="1371" y="17"/>
                </a:cxn>
                <a:cxn ang="0">
                  <a:pos x="1390" y="5"/>
                </a:cxn>
              </a:cxnLst>
              <a:rect l="0" t="0" r="r" b="b"/>
              <a:pathLst>
                <a:path w="1911" h="1208">
                  <a:moveTo>
                    <a:pt x="1398" y="0"/>
                  </a:moveTo>
                  <a:lnTo>
                    <a:pt x="1429" y="0"/>
                  </a:lnTo>
                  <a:lnTo>
                    <a:pt x="1445" y="9"/>
                  </a:lnTo>
                  <a:lnTo>
                    <a:pt x="1452" y="25"/>
                  </a:lnTo>
                  <a:lnTo>
                    <a:pt x="1456" y="38"/>
                  </a:lnTo>
                  <a:lnTo>
                    <a:pt x="1487" y="146"/>
                  </a:lnTo>
                  <a:lnTo>
                    <a:pt x="1526" y="238"/>
                  </a:lnTo>
                  <a:lnTo>
                    <a:pt x="1569" y="317"/>
                  </a:lnTo>
                  <a:lnTo>
                    <a:pt x="1619" y="384"/>
                  </a:lnTo>
                  <a:lnTo>
                    <a:pt x="1670" y="438"/>
                  </a:lnTo>
                  <a:lnTo>
                    <a:pt x="1724" y="479"/>
                  </a:lnTo>
                  <a:lnTo>
                    <a:pt x="1775" y="517"/>
                  </a:lnTo>
                  <a:lnTo>
                    <a:pt x="1821" y="542"/>
                  </a:lnTo>
                  <a:lnTo>
                    <a:pt x="1864" y="563"/>
                  </a:lnTo>
                  <a:lnTo>
                    <a:pt x="1895" y="579"/>
                  </a:lnTo>
                  <a:lnTo>
                    <a:pt x="1911" y="596"/>
                  </a:lnTo>
                  <a:lnTo>
                    <a:pt x="1911" y="613"/>
                  </a:lnTo>
                  <a:lnTo>
                    <a:pt x="1907" y="621"/>
                  </a:lnTo>
                  <a:lnTo>
                    <a:pt x="1903" y="625"/>
                  </a:lnTo>
                  <a:lnTo>
                    <a:pt x="1895" y="629"/>
                  </a:lnTo>
                  <a:lnTo>
                    <a:pt x="1880" y="633"/>
                  </a:lnTo>
                  <a:lnTo>
                    <a:pt x="1783" y="683"/>
                  </a:lnTo>
                  <a:lnTo>
                    <a:pt x="1697" y="746"/>
                  </a:lnTo>
                  <a:lnTo>
                    <a:pt x="1627" y="816"/>
                  </a:lnTo>
                  <a:lnTo>
                    <a:pt x="1569" y="896"/>
                  </a:lnTo>
                  <a:lnTo>
                    <a:pt x="1522" y="979"/>
                  </a:lnTo>
                  <a:lnTo>
                    <a:pt x="1483" y="1066"/>
                  </a:lnTo>
                  <a:lnTo>
                    <a:pt x="1460" y="1162"/>
                  </a:lnTo>
                  <a:lnTo>
                    <a:pt x="1456" y="1179"/>
                  </a:lnTo>
                  <a:lnTo>
                    <a:pt x="1452" y="1191"/>
                  </a:lnTo>
                  <a:lnTo>
                    <a:pt x="1449" y="1200"/>
                  </a:lnTo>
                  <a:lnTo>
                    <a:pt x="1441" y="1204"/>
                  </a:lnTo>
                  <a:lnTo>
                    <a:pt x="1429" y="1208"/>
                  </a:lnTo>
                  <a:lnTo>
                    <a:pt x="1398" y="1208"/>
                  </a:lnTo>
                  <a:lnTo>
                    <a:pt x="1390" y="1204"/>
                  </a:lnTo>
                  <a:lnTo>
                    <a:pt x="1382" y="1204"/>
                  </a:lnTo>
                  <a:lnTo>
                    <a:pt x="1371" y="1191"/>
                  </a:lnTo>
                  <a:lnTo>
                    <a:pt x="1371" y="1166"/>
                  </a:lnTo>
                  <a:lnTo>
                    <a:pt x="1379" y="1137"/>
                  </a:lnTo>
                  <a:lnTo>
                    <a:pt x="1414" y="1025"/>
                  </a:lnTo>
                  <a:lnTo>
                    <a:pt x="1445" y="954"/>
                  </a:lnTo>
                  <a:lnTo>
                    <a:pt x="1487" y="875"/>
                  </a:lnTo>
                  <a:lnTo>
                    <a:pt x="1503" y="850"/>
                  </a:lnTo>
                  <a:lnTo>
                    <a:pt x="1530" y="812"/>
                  </a:lnTo>
                  <a:lnTo>
                    <a:pt x="1565" y="767"/>
                  </a:lnTo>
                  <a:lnTo>
                    <a:pt x="1616" y="712"/>
                  </a:lnTo>
                  <a:lnTo>
                    <a:pt x="1682" y="654"/>
                  </a:lnTo>
                  <a:lnTo>
                    <a:pt x="1682" y="646"/>
                  </a:lnTo>
                  <a:lnTo>
                    <a:pt x="50" y="646"/>
                  </a:lnTo>
                  <a:lnTo>
                    <a:pt x="23" y="642"/>
                  </a:lnTo>
                  <a:lnTo>
                    <a:pt x="8" y="625"/>
                  </a:lnTo>
                  <a:lnTo>
                    <a:pt x="0" y="600"/>
                  </a:lnTo>
                  <a:lnTo>
                    <a:pt x="8" y="575"/>
                  </a:lnTo>
                  <a:lnTo>
                    <a:pt x="23" y="558"/>
                  </a:lnTo>
                  <a:lnTo>
                    <a:pt x="50" y="554"/>
                  </a:lnTo>
                  <a:lnTo>
                    <a:pt x="1682" y="554"/>
                  </a:lnTo>
                  <a:lnTo>
                    <a:pt x="1596" y="479"/>
                  </a:lnTo>
                  <a:lnTo>
                    <a:pt x="1530" y="408"/>
                  </a:lnTo>
                  <a:lnTo>
                    <a:pt x="1480" y="334"/>
                  </a:lnTo>
                  <a:lnTo>
                    <a:pt x="1441" y="259"/>
                  </a:lnTo>
                  <a:lnTo>
                    <a:pt x="1414" y="188"/>
                  </a:lnTo>
                  <a:lnTo>
                    <a:pt x="1390" y="125"/>
                  </a:lnTo>
                  <a:lnTo>
                    <a:pt x="1371" y="42"/>
                  </a:lnTo>
                  <a:lnTo>
                    <a:pt x="1371" y="17"/>
                  </a:lnTo>
                  <a:lnTo>
                    <a:pt x="1382" y="5"/>
                  </a:lnTo>
                  <a:lnTo>
                    <a:pt x="1390" y="5"/>
                  </a:lnTo>
                  <a:lnTo>
                    <a:pt x="13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6580" y="1392"/>
              <a:ext cx="1371" cy="1690"/>
            </a:xfrm>
            <a:custGeom>
              <a:avLst/>
              <a:gdLst/>
              <a:ahLst/>
              <a:cxnLst>
                <a:cxn ang="0">
                  <a:pos x="547" y="4"/>
                </a:cxn>
                <a:cxn ang="0">
                  <a:pos x="547" y="46"/>
                </a:cxn>
                <a:cxn ang="0">
                  <a:pos x="501" y="371"/>
                </a:cxn>
                <a:cxn ang="0">
                  <a:pos x="788" y="104"/>
                </a:cxn>
                <a:cxn ang="0">
                  <a:pos x="1021" y="12"/>
                </a:cxn>
                <a:cxn ang="0">
                  <a:pos x="1184" y="12"/>
                </a:cxn>
                <a:cxn ang="0">
                  <a:pos x="1340" y="117"/>
                </a:cxn>
                <a:cxn ang="0">
                  <a:pos x="1359" y="316"/>
                </a:cxn>
                <a:cxn ang="0">
                  <a:pos x="1223" y="525"/>
                </a:cxn>
                <a:cxn ang="0">
                  <a:pos x="1017" y="670"/>
                </a:cxn>
                <a:cxn ang="0">
                  <a:pos x="1111" y="766"/>
                </a:cxn>
                <a:cxn ang="0">
                  <a:pos x="1262" y="937"/>
                </a:cxn>
                <a:cxn ang="0">
                  <a:pos x="1278" y="1182"/>
                </a:cxn>
                <a:cxn ang="0">
                  <a:pos x="1142" y="1432"/>
                </a:cxn>
                <a:cxn ang="0">
                  <a:pos x="897" y="1603"/>
                </a:cxn>
                <a:cxn ang="0">
                  <a:pos x="621" y="1686"/>
                </a:cxn>
                <a:cxn ang="0">
                  <a:pos x="388" y="1665"/>
                </a:cxn>
                <a:cxn ang="0">
                  <a:pos x="256" y="1586"/>
                </a:cxn>
                <a:cxn ang="0">
                  <a:pos x="217" y="1532"/>
                </a:cxn>
                <a:cxn ang="0">
                  <a:pos x="280" y="1461"/>
                </a:cxn>
                <a:cxn ang="0">
                  <a:pos x="377" y="1420"/>
                </a:cxn>
                <a:cxn ang="0">
                  <a:pos x="404" y="1432"/>
                </a:cxn>
                <a:cxn ang="0">
                  <a:pos x="489" y="1507"/>
                </a:cxn>
                <a:cxn ang="0">
                  <a:pos x="680" y="1561"/>
                </a:cxn>
                <a:cxn ang="0">
                  <a:pos x="874" y="1528"/>
                </a:cxn>
                <a:cxn ang="0">
                  <a:pos x="1037" y="1407"/>
                </a:cxn>
                <a:cxn ang="0">
                  <a:pos x="1103" y="1182"/>
                </a:cxn>
                <a:cxn ang="0">
                  <a:pos x="1037" y="970"/>
                </a:cxn>
                <a:cxn ang="0">
                  <a:pos x="862" y="845"/>
                </a:cxn>
                <a:cxn ang="0">
                  <a:pos x="680" y="820"/>
                </a:cxn>
                <a:cxn ang="0">
                  <a:pos x="594" y="833"/>
                </a:cxn>
                <a:cxn ang="0">
                  <a:pos x="598" y="787"/>
                </a:cxn>
                <a:cxn ang="0">
                  <a:pos x="703" y="716"/>
                </a:cxn>
                <a:cxn ang="0">
                  <a:pos x="994" y="595"/>
                </a:cxn>
                <a:cxn ang="0">
                  <a:pos x="1153" y="462"/>
                </a:cxn>
                <a:cxn ang="0">
                  <a:pos x="1181" y="275"/>
                </a:cxn>
                <a:cxn ang="0">
                  <a:pos x="1076" y="154"/>
                </a:cxn>
                <a:cxn ang="0">
                  <a:pos x="889" y="137"/>
                </a:cxn>
                <a:cxn ang="0">
                  <a:pos x="699" y="266"/>
                </a:cxn>
                <a:cxn ang="0">
                  <a:pos x="509" y="600"/>
                </a:cxn>
                <a:cxn ang="0">
                  <a:pos x="384" y="978"/>
                </a:cxn>
                <a:cxn ang="0">
                  <a:pos x="287" y="1324"/>
                </a:cxn>
                <a:cxn ang="0">
                  <a:pos x="202" y="1540"/>
                </a:cxn>
                <a:cxn ang="0">
                  <a:pos x="120" y="1640"/>
                </a:cxn>
                <a:cxn ang="0">
                  <a:pos x="19" y="1682"/>
                </a:cxn>
                <a:cxn ang="0">
                  <a:pos x="0" y="1674"/>
                </a:cxn>
                <a:cxn ang="0">
                  <a:pos x="8" y="1653"/>
                </a:cxn>
                <a:cxn ang="0">
                  <a:pos x="81" y="1478"/>
                </a:cxn>
                <a:cxn ang="0">
                  <a:pos x="163" y="1232"/>
                </a:cxn>
                <a:cxn ang="0">
                  <a:pos x="268" y="749"/>
                </a:cxn>
                <a:cxn ang="0">
                  <a:pos x="342" y="300"/>
                </a:cxn>
                <a:cxn ang="0">
                  <a:pos x="260" y="208"/>
                </a:cxn>
                <a:cxn ang="0">
                  <a:pos x="221" y="208"/>
                </a:cxn>
                <a:cxn ang="0">
                  <a:pos x="221" y="171"/>
                </a:cxn>
                <a:cxn ang="0">
                  <a:pos x="338" y="87"/>
                </a:cxn>
                <a:cxn ang="0">
                  <a:pos x="470" y="21"/>
                </a:cxn>
              </a:cxnLst>
              <a:rect l="0" t="0" r="r" b="b"/>
              <a:pathLst>
                <a:path w="1371" h="1690">
                  <a:moveTo>
                    <a:pt x="528" y="0"/>
                  </a:moveTo>
                  <a:lnTo>
                    <a:pt x="540" y="0"/>
                  </a:lnTo>
                  <a:lnTo>
                    <a:pt x="547" y="4"/>
                  </a:lnTo>
                  <a:lnTo>
                    <a:pt x="551" y="12"/>
                  </a:lnTo>
                  <a:lnTo>
                    <a:pt x="551" y="37"/>
                  </a:lnTo>
                  <a:lnTo>
                    <a:pt x="547" y="46"/>
                  </a:lnTo>
                  <a:lnTo>
                    <a:pt x="544" y="58"/>
                  </a:lnTo>
                  <a:lnTo>
                    <a:pt x="544" y="67"/>
                  </a:lnTo>
                  <a:lnTo>
                    <a:pt x="501" y="371"/>
                  </a:lnTo>
                  <a:lnTo>
                    <a:pt x="598" y="254"/>
                  </a:lnTo>
                  <a:lnTo>
                    <a:pt x="695" y="166"/>
                  </a:lnTo>
                  <a:lnTo>
                    <a:pt x="788" y="104"/>
                  </a:lnTo>
                  <a:lnTo>
                    <a:pt x="878" y="58"/>
                  </a:lnTo>
                  <a:lnTo>
                    <a:pt x="955" y="29"/>
                  </a:lnTo>
                  <a:lnTo>
                    <a:pt x="1021" y="12"/>
                  </a:lnTo>
                  <a:lnTo>
                    <a:pt x="1076" y="4"/>
                  </a:lnTo>
                  <a:lnTo>
                    <a:pt x="1111" y="4"/>
                  </a:lnTo>
                  <a:lnTo>
                    <a:pt x="1184" y="12"/>
                  </a:lnTo>
                  <a:lnTo>
                    <a:pt x="1250" y="33"/>
                  </a:lnTo>
                  <a:lnTo>
                    <a:pt x="1301" y="71"/>
                  </a:lnTo>
                  <a:lnTo>
                    <a:pt x="1340" y="117"/>
                  </a:lnTo>
                  <a:lnTo>
                    <a:pt x="1363" y="175"/>
                  </a:lnTo>
                  <a:lnTo>
                    <a:pt x="1371" y="237"/>
                  </a:lnTo>
                  <a:lnTo>
                    <a:pt x="1359" y="316"/>
                  </a:lnTo>
                  <a:lnTo>
                    <a:pt x="1328" y="391"/>
                  </a:lnTo>
                  <a:lnTo>
                    <a:pt x="1281" y="462"/>
                  </a:lnTo>
                  <a:lnTo>
                    <a:pt x="1223" y="525"/>
                  </a:lnTo>
                  <a:lnTo>
                    <a:pt x="1157" y="579"/>
                  </a:lnTo>
                  <a:lnTo>
                    <a:pt x="1087" y="629"/>
                  </a:lnTo>
                  <a:lnTo>
                    <a:pt x="1017" y="670"/>
                  </a:lnTo>
                  <a:lnTo>
                    <a:pt x="947" y="704"/>
                  </a:lnTo>
                  <a:lnTo>
                    <a:pt x="1037" y="729"/>
                  </a:lnTo>
                  <a:lnTo>
                    <a:pt x="1111" y="766"/>
                  </a:lnTo>
                  <a:lnTo>
                    <a:pt x="1177" y="812"/>
                  </a:lnTo>
                  <a:lnTo>
                    <a:pt x="1223" y="870"/>
                  </a:lnTo>
                  <a:lnTo>
                    <a:pt x="1262" y="937"/>
                  </a:lnTo>
                  <a:lnTo>
                    <a:pt x="1281" y="1008"/>
                  </a:lnTo>
                  <a:lnTo>
                    <a:pt x="1289" y="1087"/>
                  </a:lnTo>
                  <a:lnTo>
                    <a:pt x="1278" y="1182"/>
                  </a:lnTo>
                  <a:lnTo>
                    <a:pt x="1250" y="1274"/>
                  </a:lnTo>
                  <a:lnTo>
                    <a:pt x="1200" y="1357"/>
                  </a:lnTo>
                  <a:lnTo>
                    <a:pt x="1142" y="1432"/>
                  </a:lnTo>
                  <a:lnTo>
                    <a:pt x="1068" y="1499"/>
                  </a:lnTo>
                  <a:lnTo>
                    <a:pt x="986" y="1553"/>
                  </a:lnTo>
                  <a:lnTo>
                    <a:pt x="897" y="1603"/>
                  </a:lnTo>
                  <a:lnTo>
                    <a:pt x="808" y="1640"/>
                  </a:lnTo>
                  <a:lnTo>
                    <a:pt x="714" y="1670"/>
                  </a:lnTo>
                  <a:lnTo>
                    <a:pt x="621" y="1686"/>
                  </a:lnTo>
                  <a:lnTo>
                    <a:pt x="536" y="1690"/>
                  </a:lnTo>
                  <a:lnTo>
                    <a:pt x="454" y="1682"/>
                  </a:lnTo>
                  <a:lnTo>
                    <a:pt x="388" y="1665"/>
                  </a:lnTo>
                  <a:lnTo>
                    <a:pt x="334" y="1645"/>
                  </a:lnTo>
                  <a:lnTo>
                    <a:pt x="287" y="1615"/>
                  </a:lnTo>
                  <a:lnTo>
                    <a:pt x="256" y="1586"/>
                  </a:lnTo>
                  <a:lnTo>
                    <a:pt x="233" y="1561"/>
                  </a:lnTo>
                  <a:lnTo>
                    <a:pt x="221" y="1540"/>
                  </a:lnTo>
                  <a:lnTo>
                    <a:pt x="217" y="1532"/>
                  </a:lnTo>
                  <a:lnTo>
                    <a:pt x="225" y="1511"/>
                  </a:lnTo>
                  <a:lnTo>
                    <a:pt x="248" y="1486"/>
                  </a:lnTo>
                  <a:lnTo>
                    <a:pt x="280" y="1461"/>
                  </a:lnTo>
                  <a:lnTo>
                    <a:pt x="315" y="1441"/>
                  </a:lnTo>
                  <a:lnTo>
                    <a:pt x="349" y="1424"/>
                  </a:lnTo>
                  <a:lnTo>
                    <a:pt x="377" y="1420"/>
                  </a:lnTo>
                  <a:lnTo>
                    <a:pt x="392" y="1420"/>
                  </a:lnTo>
                  <a:lnTo>
                    <a:pt x="400" y="1424"/>
                  </a:lnTo>
                  <a:lnTo>
                    <a:pt x="404" y="1432"/>
                  </a:lnTo>
                  <a:lnTo>
                    <a:pt x="423" y="1453"/>
                  </a:lnTo>
                  <a:lnTo>
                    <a:pt x="450" y="1478"/>
                  </a:lnTo>
                  <a:lnTo>
                    <a:pt x="489" y="1507"/>
                  </a:lnTo>
                  <a:lnTo>
                    <a:pt x="540" y="1536"/>
                  </a:lnTo>
                  <a:lnTo>
                    <a:pt x="602" y="1553"/>
                  </a:lnTo>
                  <a:lnTo>
                    <a:pt x="680" y="1561"/>
                  </a:lnTo>
                  <a:lnTo>
                    <a:pt x="746" y="1557"/>
                  </a:lnTo>
                  <a:lnTo>
                    <a:pt x="812" y="1545"/>
                  </a:lnTo>
                  <a:lnTo>
                    <a:pt x="874" y="1528"/>
                  </a:lnTo>
                  <a:lnTo>
                    <a:pt x="936" y="1499"/>
                  </a:lnTo>
                  <a:lnTo>
                    <a:pt x="990" y="1457"/>
                  </a:lnTo>
                  <a:lnTo>
                    <a:pt x="1037" y="1407"/>
                  </a:lnTo>
                  <a:lnTo>
                    <a:pt x="1072" y="1345"/>
                  </a:lnTo>
                  <a:lnTo>
                    <a:pt x="1095" y="1270"/>
                  </a:lnTo>
                  <a:lnTo>
                    <a:pt x="1103" y="1182"/>
                  </a:lnTo>
                  <a:lnTo>
                    <a:pt x="1095" y="1099"/>
                  </a:lnTo>
                  <a:lnTo>
                    <a:pt x="1072" y="1033"/>
                  </a:lnTo>
                  <a:lnTo>
                    <a:pt x="1037" y="970"/>
                  </a:lnTo>
                  <a:lnTo>
                    <a:pt x="990" y="916"/>
                  </a:lnTo>
                  <a:lnTo>
                    <a:pt x="932" y="874"/>
                  </a:lnTo>
                  <a:lnTo>
                    <a:pt x="862" y="845"/>
                  </a:lnTo>
                  <a:lnTo>
                    <a:pt x="788" y="829"/>
                  </a:lnTo>
                  <a:lnTo>
                    <a:pt x="711" y="820"/>
                  </a:lnTo>
                  <a:lnTo>
                    <a:pt x="680" y="820"/>
                  </a:lnTo>
                  <a:lnTo>
                    <a:pt x="648" y="824"/>
                  </a:lnTo>
                  <a:lnTo>
                    <a:pt x="621" y="833"/>
                  </a:lnTo>
                  <a:lnTo>
                    <a:pt x="594" y="833"/>
                  </a:lnTo>
                  <a:lnTo>
                    <a:pt x="586" y="824"/>
                  </a:lnTo>
                  <a:lnTo>
                    <a:pt x="586" y="816"/>
                  </a:lnTo>
                  <a:lnTo>
                    <a:pt x="598" y="787"/>
                  </a:lnTo>
                  <a:lnTo>
                    <a:pt x="625" y="762"/>
                  </a:lnTo>
                  <a:lnTo>
                    <a:pt x="664" y="737"/>
                  </a:lnTo>
                  <a:lnTo>
                    <a:pt x="703" y="716"/>
                  </a:lnTo>
                  <a:lnTo>
                    <a:pt x="761" y="695"/>
                  </a:lnTo>
                  <a:lnTo>
                    <a:pt x="924" y="629"/>
                  </a:lnTo>
                  <a:lnTo>
                    <a:pt x="994" y="595"/>
                  </a:lnTo>
                  <a:lnTo>
                    <a:pt x="1060" y="558"/>
                  </a:lnTo>
                  <a:lnTo>
                    <a:pt x="1111" y="516"/>
                  </a:lnTo>
                  <a:lnTo>
                    <a:pt x="1153" y="462"/>
                  </a:lnTo>
                  <a:lnTo>
                    <a:pt x="1181" y="404"/>
                  </a:lnTo>
                  <a:lnTo>
                    <a:pt x="1188" y="333"/>
                  </a:lnTo>
                  <a:lnTo>
                    <a:pt x="1181" y="275"/>
                  </a:lnTo>
                  <a:lnTo>
                    <a:pt x="1157" y="225"/>
                  </a:lnTo>
                  <a:lnTo>
                    <a:pt x="1122" y="183"/>
                  </a:lnTo>
                  <a:lnTo>
                    <a:pt x="1076" y="154"/>
                  </a:lnTo>
                  <a:lnTo>
                    <a:pt x="1025" y="137"/>
                  </a:lnTo>
                  <a:lnTo>
                    <a:pt x="967" y="129"/>
                  </a:lnTo>
                  <a:lnTo>
                    <a:pt x="889" y="137"/>
                  </a:lnTo>
                  <a:lnTo>
                    <a:pt x="823" y="162"/>
                  </a:lnTo>
                  <a:lnTo>
                    <a:pt x="757" y="204"/>
                  </a:lnTo>
                  <a:lnTo>
                    <a:pt x="699" y="266"/>
                  </a:lnTo>
                  <a:lnTo>
                    <a:pt x="641" y="350"/>
                  </a:lnTo>
                  <a:lnTo>
                    <a:pt x="571" y="470"/>
                  </a:lnTo>
                  <a:lnTo>
                    <a:pt x="509" y="600"/>
                  </a:lnTo>
                  <a:lnTo>
                    <a:pt x="458" y="729"/>
                  </a:lnTo>
                  <a:lnTo>
                    <a:pt x="415" y="858"/>
                  </a:lnTo>
                  <a:lnTo>
                    <a:pt x="384" y="978"/>
                  </a:lnTo>
                  <a:lnTo>
                    <a:pt x="357" y="1087"/>
                  </a:lnTo>
                  <a:lnTo>
                    <a:pt x="322" y="1212"/>
                  </a:lnTo>
                  <a:lnTo>
                    <a:pt x="287" y="1324"/>
                  </a:lnTo>
                  <a:lnTo>
                    <a:pt x="256" y="1416"/>
                  </a:lnTo>
                  <a:lnTo>
                    <a:pt x="225" y="1486"/>
                  </a:lnTo>
                  <a:lnTo>
                    <a:pt x="202" y="1540"/>
                  </a:lnTo>
                  <a:lnTo>
                    <a:pt x="182" y="1578"/>
                  </a:lnTo>
                  <a:lnTo>
                    <a:pt x="155" y="1611"/>
                  </a:lnTo>
                  <a:lnTo>
                    <a:pt x="120" y="1640"/>
                  </a:lnTo>
                  <a:lnTo>
                    <a:pt x="81" y="1665"/>
                  </a:lnTo>
                  <a:lnTo>
                    <a:pt x="47" y="1678"/>
                  </a:lnTo>
                  <a:lnTo>
                    <a:pt x="19" y="1682"/>
                  </a:lnTo>
                  <a:lnTo>
                    <a:pt x="12" y="1682"/>
                  </a:lnTo>
                  <a:lnTo>
                    <a:pt x="4" y="1678"/>
                  </a:lnTo>
                  <a:lnTo>
                    <a:pt x="0" y="1674"/>
                  </a:lnTo>
                  <a:lnTo>
                    <a:pt x="0" y="1665"/>
                  </a:lnTo>
                  <a:lnTo>
                    <a:pt x="4" y="1657"/>
                  </a:lnTo>
                  <a:lnTo>
                    <a:pt x="8" y="1653"/>
                  </a:lnTo>
                  <a:lnTo>
                    <a:pt x="12" y="1640"/>
                  </a:lnTo>
                  <a:lnTo>
                    <a:pt x="50" y="1557"/>
                  </a:lnTo>
                  <a:lnTo>
                    <a:pt x="81" y="1478"/>
                  </a:lnTo>
                  <a:lnTo>
                    <a:pt x="113" y="1403"/>
                  </a:lnTo>
                  <a:lnTo>
                    <a:pt x="136" y="1320"/>
                  </a:lnTo>
                  <a:lnTo>
                    <a:pt x="163" y="1232"/>
                  </a:lnTo>
                  <a:lnTo>
                    <a:pt x="214" y="1016"/>
                  </a:lnTo>
                  <a:lnTo>
                    <a:pt x="241" y="878"/>
                  </a:lnTo>
                  <a:lnTo>
                    <a:pt x="268" y="749"/>
                  </a:lnTo>
                  <a:lnTo>
                    <a:pt x="295" y="604"/>
                  </a:lnTo>
                  <a:lnTo>
                    <a:pt x="318" y="454"/>
                  </a:lnTo>
                  <a:lnTo>
                    <a:pt x="342" y="300"/>
                  </a:lnTo>
                  <a:lnTo>
                    <a:pt x="357" y="158"/>
                  </a:lnTo>
                  <a:lnTo>
                    <a:pt x="291" y="191"/>
                  </a:lnTo>
                  <a:lnTo>
                    <a:pt x="260" y="208"/>
                  </a:lnTo>
                  <a:lnTo>
                    <a:pt x="237" y="212"/>
                  </a:lnTo>
                  <a:lnTo>
                    <a:pt x="225" y="212"/>
                  </a:lnTo>
                  <a:lnTo>
                    <a:pt x="221" y="208"/>
                  </a:lnTo>
                  <a:lnTo>
                    <a:pt x="214" y="204"/>
                  </a:lnTo>
                  <a:lnTo>
                    <a:pt x="214" y="196"/>
                  </a:lnTo>
                  <a:lnTo>
                    <a:pt x="221" y="171"/>
                  </a:lnTo>
                  <a:lnTo>
                    <a:pt x="248" y="146"/>
                  </a:lnTo>
                  <a:lnTo>
                    <a:pt x="287" y="117"/>
                  </a:lnTo>
                  <a:lnTo>
                    <a:pt x="338" y="87"/>
                  </a:lnTo>
                  <a:lnTo>
                    <a:pt x="396" y="58"/>
                  </a:lnTo>
                  <a:lnTo>
                    <a:pt x="431" y="37"/>
                  </a:lnTo>
                  <a:lnTo>
                    <a:pt x="470" y="21"/>
                  </a:lnTo>
                  <a:lnTo>
                    <a:pt x="505" y="4"/>
                  </a:lnTo>
                  <a:lnTo>
                    <a:pt x="5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8724" y="1837"/>
              <a:ext cx="1910" cy="1208"/>
            </a:xfrm>
            <a:custGeom>
              <a:avLst/>
              <a:gdLst/>
              <a:ahLst/>
              <a:cxnLst>
                <a:cxn ang="0">
                  <a:pos x="1429" y="0"/>
                </a:cxn>
                <a:cxn ang="0">
                  <a:pos x="1452" y="25"/>
                </a:cxn>
                <a:cxn ang="0">
                  <a:pos x="1487" y="146"/>
                </a:cxn>
                <a:cxn ang="0">
                  <a:pos x="1569" y="317"/>
                </a:cxn>
                <a:cxn ang="0">
                  <a:pos x="1670" y="438"/>
                </a:cxn>
                <a:cxn ang="0">
                  <a:pos x="1775" y="517"/>
                </a:cxn>
                <a:cxn ang="0">
                  <a:pos x="1864" y="563"/>
                </a:cxn>
                <a:cxn ang="0">
                  <a:pos x="1910" y="596"/>
                </a:cxn>
                <a:cxn ang="0">
                  <a:pos x="1907" y="621"/>
                </a:cxn>
                <a:cxn ang="0">
                  <a:pos x="1895" y="629"/>
                </a:cxn>
                <a:cxn ang="0">
                  <a:pos x="1782" y="683"/>
                </a:cxn>
                <a:cxn ang="0">
                  <a:pos x="1627" y="816"/>
                </a:cxn>
                <a:cxn ang="0">
                  <a:pos x="1522" y="979"/>
                </a:cxn>
                <a:cxn ang="0">
                  <a:pos x="1460" y="1162"/>
                </a:cxn>
                <a:cxn ang="0">
                  <a:pos x="1452" y="1191"/>
                </a:cxn>
                <a:cxn ang="0">
                  <a:pos x="1441" y="1204"/>
                </a:cxn>
                <a:cxn ang="0">
                  <a:pos x="1398" y="1208"/>
                </a:cxn>
                <a:cxn ang="0">
                  <a:pos x="1382" y="1204"/>
                </a:cxn>
                <a:cxn ang="0">
                  <a:pos x="1371" y="1166"/>
                </a:cxn>
                <a:cxn ang="0">
                  <a:pos x="1413" y="1025"/>
                </a:cxn>
                <a:cxn ang="0">
                  <a:pos x="1487" y="875"/>
                </a:cxn>
                <a:cxn ang="0">
                  <a:pos x="1530" y="812"/>
                </a:cxn>
                <a:cxn ang="0">
                  <a:pos x="1615" y="712"/>
                </a:cxn>
                <a:cxn ang="0">
                  <a:pos x="1681" y="646"/>
                </a:cxn>
                <a:cxn ang="0">
                  <a:pos x="23" y="642"/>
                </a:cxn>
                <a:cxn ang="0">
                  <a:pos x="0" y="600"/>
                </a:cxn>
                <a:cxn ang="0">
                  <a:pos x="23" y="558"/>
                </a:cxn>
                <a:cxn ang="0">
                  <a:pos x="1681" y="554"/>
                </a:cxn>
                <a:cxn ang="0">
                  <a:pos x="1530" y="408"/>
                </a:cxn>
                <a:cxn ang="0">
                  <a:pos x="1441" y="259"/>
                </a:cxn>
                <a:cxn ang="0">
                  <a:pos x="1390" y="125"/>
                </a:cxn>
                <a:cxn ang="0">
                  <a:pos x="1371" y="17"/>
                </a:cxn>
                <a:cxn ang="0">
                  <a:pos x="1390" y="5"/>
                </a:cxn>
              </a:cxnLst>
              <a:rect l="0" t="0" r="r" b="b"/>
              <a:pathLst>
                <a:path w="1910" h="1208">
                  <a:moveTo>
                    <a:pt x="1398" y="0"/>
                  </a:moveTo>
                  <a:lnTo>
                    <a:pt x="1429" y="0"/>
                  </a:lnTo>
                  <a:lnTo>
                    <a:pt x="1444" y="9"/>
                  </a:lnTo>
                  <a:lnTo>
                    <a:pt x="1452" y="25"/>
                  </a:lnTo>
                  <a:lnTo>
                    <a:pt x="1456" y="38"/>
                  </a:lnTo>
                  <a:lnTo>
                    <a:pt x="1487" y="146"/>
                  </a:lnTo>
                  <a:lnTo>
                    <a:pt x="1526" y="238"/>
                  </a:lnTo>
                  <a:lnTo>
                    <a:pt x="1569" y="317"/>
                  </a:lnTo>
                  <a:lnTo>
                    <a:pt x="1619" y="384"/>
                  </a:lnTo>
                  <a:lnTo>
                    <a:pt x="1670" y="438"/>
                  </a:lnTo>
                  <a:lnTo>
                    <a:pt x="1724" y="479"/>
                  </a:lnTo>
                  <a:lnTo>
                    <a:pt x="1775" y="517"/>
                  </a:lnTo>
                  <a:lnTo>
                    <a:pt x="1821" y="542"/>
                  </a:lnTo>
                  <a:lnTo>
                    <a:pt x="1864" y="563"/>
                  </a:lnTo>
                  <a:lnTo>
                    <a:pt x="1895" y="579"/>
                  </a:lnTo>
                  <a:lnTo>
                    <a:pt x="1910" y="596"/>
                  </a:lnTo>
                  <a:lnTo>
                    <a:pt x="1910" y="613"/>
                  </a:lnTo>
                  <a:lnTo>
                    <a:pt x="1907" y="621"/>
                  </a:lnTo>
                  <a:lnTo>
                    <a:pt x="1903" y="625"/>
                  </a:lnTo>
                  <a:lnTo>
                    <a:pt x="1895" y="629"/>
                  </a:lnTo>
                  <a:lnTo>
                    <a:pt x="1879" y="633"/>
                  </a:lnTo>
                  <a:lnTo>
                    <a:pt x="1782" y="683"/>
                  </a:lnTo>
                  <a:lnTo>
                    <a:pt x="1697" y="746"/>
                  </a:lnTo>
                  <a:lnTo>
                    <a:pt x="1627" y="816"/>
                  </a:lnTo>
                  <a:lnTo>
                    <a:pt x="1569" y="896"/>
                  </a:lnTo>
                  <a:lnTo>
                    <a:pt x="1522" y="979"/>
                  </a:lnTo>
                  <a:lnTo>
                    <a:pt x="1483" y="1066"/>
                  </a:lnTo>
                  <a:lnTo>
                    <a:pt x="1460" y="1162"/>
                  </a:lnTo>
                  <a:lnTo>
                    <a:pt x="1456" y="1179"/>
                  </a:lnTo>
                  <a:lnTo>
                    <a:pt x="1452" y="1191"/>
                  </a:lnTo>
                  <a:lnTo>
                    <a:pt x="1448" y="1200"/>
                  </a:lnTo>
                  <a:lnTo>
                    <a:pt x="1441" y="1204"/>
                  </a:lnTo>
                  <a:lnTo>
                    <a:pt x="1429" y="1208"/>
                  </a:lnTo>
                  <a:lnTo>
                    <a:pt x="1398" y="1208"/>
                  </a:lnTo>
                  <a:lnTo>
                    <a:pt x="1390" y="1204"/>
                  </a:lnTo>
                  <a:lnTo>
                    <a:pt x="1382" y="1204"/>
                  </a:lnTo>
                  <a:lnTo>
                    <a:pt x="1371" y="1191"/>
                  </a:lnTo>
                  <a:lnTo>
                    <a:pt x="1371" y="1166"/>
                  </a:lnTo>
                  <a:lnTo>
                    <a:pt x="1378" y="1137"/>
                  </a:lnTo>
                  <a:lnTo>
                    <a:pt x="1413" y="1025"/>
                  </a:lnTo>
                  <a:lnTo>
                    <a:pt x="1444" y="954"/>
                  </a:lnTo>
                  <a:lnTo>
                    <a:pt x="1487" y="875"/>
                  </a:lnTo>
                  <a:lnTo>
                    <a:pt x="1503" y="850"/>
                  </a:lnTo>
                  <a:lnTo>
                    <a:pt x="1530" y="812"/>
                  </a:lnTo>
                  <a:lnTo>
                    <a:pt x="1565" y="767"/>
                  </a:lnTo>
                  <a:lnTo>
                    <a:pt x="1615" y="712"/>
                  </a:lnTo>
                  <a:lnTo>
                    <a:pt x="1681" y="654"/>
                  </a:lnTo>
                  <a:lnTo>
                    <a:pt x="1681" y="646"/>
                  </a:lnTo>
                  <a:lnTo>
                    <a:pt x="50" y="646"/>
                  </a:lnTo>
                  <a:lnTo>
                    <a:pt x="23" y="642"/>
                  </a:lnTo>
                  <a:lnTo>
                    <a:pt x="7" y="625"/>
                  </a:lnTo>
                  <a:lnTo>
                    <a:pt x="0" y="600"/>
                  </a:lnTo>
                  <a:lnTo>
                    <a:pt x="7" y="575"/>
                  </a:lnTo>
                  <a:lnTo>
                    <a:pt x="23" y="558"/>
                  </a:lnTo>
                  <a:lnTo>
                    <a:pt x="46" y="554"/>
                  </a:lnTo>
                  <a:lnTo>
                    <a:pt x="1681" y="554"/>
                  </a:lnTo>
                  <a:lnTo>
                    <a:pt x="1596" y="479"/>
                  </a:lnTo>
                  <a:lnTo>
                    <a:pt x="1530" y="408"/>
                  </a:lnTo>
                  <a:lnTo>
                    <a:pt x="1479" y="334"/>
                  </a:lnTo>
                  <a:lnTo>
                    <a:pt x="1441" y="259"/>
                  </a:lnTo>
                  <a:lnTo>
                    <a:pt x="1413" y="188"/>
                  </a:lnTo>
                  <a:lnTo>
                    <a:pt x="1390" y="125"/>
                  </a:lnTo>
                  <a:lnTo>
                    <a:pt x="1371" y="42"/>
                  </a:lnTo>
                  <a:lnTo>
                    <a:pt x="1371" y="17"/>
                  </a:lnTo>
                  <a:lnTo>
                    <a:pt x="1382" y="5"/>
                  </a:lnTo>
                  <a:lnTo>
                    <a:pt x="1390" y="5"/>
                  </a:lnTo>
                  <a:lnTo>
                    <a:pt x="13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11423" y="1442"/>
              <a:ext cx="1790" cy="1586"/>
            </a:xfrm>
            <a:custGeom>
              <a:avLst/>
              <a:gdLst/>
              <a:ahLst/>
              <a:cxnLst>
                <a:cxn ang="0">
                  <a:pos x="512" y="4"/>
                </a:cxn>
                <a:cxn ang="0">
                  <a:pos x="664" y="8"/>
                </a:cxn>
                <a:cxn ang="0">
                  <a:pos x="955" y="4"/>
                </a:cxn>
                <a:cxn ang="0">
                  <a:pos x="967" y="37"/>
                </a:cxn>
                <a:cxn ang="0">
                  <a:pos x="940" y="67"/>
                </a:cxn>
                <a:cxn ang="0">
                  <a:pos x="827" y="100"/>
                </a:cxn>
                <a:cxn ang="0">
                  <a:pos x="796" y="141"/>
                </a:cxn>
                <a:cxn ang="0">
                  <a:pos x="808" y="166"/>
                </a:cxn>
                <a:cxn ang="0">
                  <a:pos x="1351" y="237"/>
                </a:cxn>
                <a:cxn ang="0">
                  <a:pos x="1382" y="121"/>
                </a:cxn>
                <a:cxn ang="0">
                  <a:pos x="1320" y="83"/>
                </a:cxn>
                <a:cxn ang="0">
                  <a:pos x="1281" y="67"/>
                </a:cxn>
                <a:cxn ang="0">
                  <a:pos x="1285" y="21"/>
                </a:cxn>
                <a:cxn ang="0">
                  <a:pos x="1309" y="8"/>
                </a:cxn>
                <a:cxn ang="0">
                  <a:pos x="1658" y="12"/>
                </a:cxn>
                <a:cxn ang="0">
                  <a:pos x="1779" y="12"/>
                </a:cxn>
                <a:cxn ang="0">
                  <a:pos x="1790" y="25"/>
                </a:cxn>
                <a:cxn ang="0">
                  <a:pos x="1775" y="71"/>
                </a:cxn>
                <a:cxn ang="0">
                  <a:pos x="1670" y="87"/>
                </a:cxn>
                <a:cxn ang="0">
                  <a:pos x="1507" y="162"/>
                </a:cxn>
                <a:cxn ang="0">
                  <a:pos x="1355" y="321"/>
                </a:cxn>
                <a:cxn ang="0">
                  <a:pos x="1134" y="579"/>
                </a:cxn>
                <a:cxn ang="0">
                  <a:pos x="1048" y="762"/>
                </a:cxn>
                <a:cxn ang="0">
                  <a:pos x="1153" y="1024"/>
                </a:cxn>
                <a:cxn ang="0">
                  <a:pos x="1270" y="1324"/>
                </a:cxn>
                <a:cxn ang="0">
                  <a:pos x="1336" y="1478"/>
                </a:cxn>
                <a:cxn ang="0">
                  <a:pos x="1425" y="1511"/>
                </a:cxn>
                <a:cxn ang="0">
                  <a:pos x="1518" y="1515"/>
                </a:cxn>
                <a:cxn ang="0">
                  <a:pos x="1522" y="1574"/>
                </a:cxn>
                <a:cxn ang="0">
                  <a:pos x="1499" y="1586"/>
                </a:cxn>
                <a:cxn ang="0">
                  <a:pos x="1340" y="1582"/>
                </a:cxn>
                <a:cxn ang="0">
                  <a:pos x="1142" y="1582"/>
                </a:cxn>
                <a:cxn ang="0">
                  <a:pos x="963" y="1586"/>
                </a:cxn>
                <a:cxn ang="0">
                  <a:pos x="940" y="1570"/>
                </a:cxn>
                <a:cxn ang="0">
                  <a:pos x="947" y="1524"/>
                </a:cxn>
                <a:cxn ang="0">
                  <a:pos x="982" y="1511"/>
                </a:cxn>
                <a:cxn ang="0">
                  <a:pos x="1099" y="1461"/>
                </a:cxn>
                <a:cxn ang="0">
                  <a:pos x="1103" y="1432"/>
                </a:cxn>
                <a:cxn ang="0">
                  <a:pos x="874" y="858"/>
                </a:cxn>
                <a:cxn ang="0">
                  <a:pos x="431" y="1361"/>
                </a:cxn>
                <a:cxn ang="0">
                  <a:pos x="408" y="1470"/>
                </a:cxn>
                <a:cxn ang="0">
                  <a:pos x="470" y="1507"/>
                </a:cxn>
                <a:cxn ang="0">
                  <a:pos x="509" y="1515"/>
                </a:cxn>
                <a:cxn ang="0">
                  <a:pos x="505" y="1565"/>
                </a:cxn>
                <a:cxn ang="0">
                  <a:pos x="485" y="1578"/>
                </a:cxn>
                <a:cxn ang="0">
                  <a:pos x="229" y="1570"/>
                </a:cxn>
                <a:cxn ang="0">
                  <a:pos x="11" y="1574"/>
                </a:cxn>
                <a:cxn ang="0">
                  <a:pos x="0" y="1561"/>
                </a:cxn>
                <a:cxn ang="0">
                  <a:pos x="15" y="1515"/>
                </a:cxn>
                <a:cxn ang="0">
                  <a:pos x="46" y="1507"/>
                </a:cxn>
                <a:cxn ang="0">
                  <a:pos x="287" y="1420"/>
                </a:cxn>
                <a:cxn ang="0">
                  <a:pos x="846" y="791"/>
                </a:cxn>
                <a:cxn ang="0">
                  <a:pos x="571" y="104"/>
                </a:cxn>
                <a:cxn ang="0">
                  <a:pos x="485" y="71"/>
                </a:cxn>
                <a:cxn ang="0">
                  <a:pos x="380" y="29"/>
                </a:cxn>
                <a:cxn ang="0">
                  <a:pos x="404" y="4"/>
                </a:cxn>
              </a:cxnLst>
              <a:rect l="0" t="0" r="r" b="b"/>
              <a:pathLst>
                <a:path w="1790" h="1586">
                  <a:moveTo>
                    <a:pt x="408" y="0"/>
                  </a:moveTo>
                  <a:lnTo>
                    <a:pt x="462" y="0"/>
                  </a:lnTo>
                  <a:lnTo>
                    <a:pt x="512" y="4"/>
                  </a:lnTo>
                  <a:lnTo>
                    <a:pt x="571" y="4"/>
                  </a:lnTo>
                  <a:lnTo>
                    <a:pt x="621" y="8"/>
                  </a:lnTo>
                  <a:lnTo>
                    <a:pt x="664" y="8"/>
                  </a:lnTo>
                  <a:lnTo>
                    <a:pt x="936" y="0"/>
                  </a:lnTo>
                  <a:lnTo>
                    <a:pt x="951" y="0"/>
                  </a:lnTo>
                  <a:lnTo>
                    <a:pt x="955" y="4"/>
                  </a:lnTo>
                  <a:lnTo>
                    <a:pt x="963" y="8"/>
                  </a:lnTo>
                  <a:lnTo>
                    <a:pt x="967" y="17"/>
                  </a:lnTo>
                  <a:lnTo>
                    <a:pt x="967" y="37"/>
                  </a:lnTo>
                  <a:lnTo>
                    <a:pt x="963" y="50"/>
                  </a:lnTo>
                  <a:lnTo>
                    <a:pt x="955" y="58"/>
                  </a:lnTo>
                  <a:lnTo>
                    <a:pt x="940" y="67"/>
                  </a:lnTo>
                  <a:lnTo>
                    <a:pt x="924" y="67"/>
                  </a:lnTo>
                  <a:lnTo>
                    <a:pt x="866" y="79"/>
                  </a:lnTo>
                  <a:lnTo>
                    <a:pt x="827" y="100"/>
                  </a:lnTo>
                  <a:lnTo>
                    <a:pt x="804" y="121"/>
                  </a:lnTo>
                  <a:lnTo>
                    <a:pt x="796" y="137"/>
                  </a:lnTo>
                  <a:lnTo>
                    <a:pt x="796" y="141"/>
                  </a:lnTo>
                  <a:lnTo>
                    <a:pt x="800" y="146"/>
                  </a:lnTo>
                  <a:lnTo>
                    <a:pt x="804" y="154"/>
                  </a:lnTo>
                  <a:lnTo>
                    <a:pt x="808" y="166"/>
                  </a:lnTo>
                  <a:lnTo>
                    <a:pt x="990" y="629"/>
                  </a:lnTo>
                  <a:lnTo>
                    <a:pt x="1002" y="641"/>
                  </a:lnTo>
                  <a:lnTo>
                    <a:pt x="1351" y="237"/>
                  </a:lnTo>
                  <a:lnTo>
                    <a:pt x="1382" y="187"/>
                  </a:lnTo>
                  <a:lnTo>
                    <a:pt x="1390" y="154"/>
                  </a:lnTo>
                  <a:lnTo>
                    <a:pt x="1382" y="121"/>
                  </a:lnTo>
                  <a:lnTo>
                    <a:pt x="1363" y="100"/>
                  </a:lnTo>
                  <a:lnTo>
                    <a:pt x="1340" y="87"/>
                  </a:lnTo>
                  <a:lnTo>
                    <a:pt x="1320" y="83"/>
                  </a:lnTo>
                  <a:lnTo>
                    <a:pt x="1305" y="79"/>
                  </a:lnTo>
                  <a:lnTo>
                    <a:pt x="1293" y="79"/>
                  </a:lnTo>
                  <a:lnTo>
                    <a:pt x="1281" y="67"/>
                  </a:lnTo>
                  <a:lnTo>
                    <a:pt x="1278" y="54"/>
                  </a:lnTo>
                  <a:lnTo>
                    <a:pt x="1278" y="37"/>
                  </a:lnTo>
                  <a:lnTo>
                    <a:pt x="1285" y="21"/>
                  </a:lnTo>
                  <a:lnTo>
                    <a:pt x="1293" y="12"/>
                  </a:lnTo>
                  <a:lnTo>
                    <a:pt x="1301" y="12"/>
                  </a:lnTo>
                  <a:lnTo>
                    <a:pt x="1309" y="8"/>
                  </a:lnTo>
                  <a:lnTo>
                    <a:pt x="1320" y="8"/>
                  </a:lnTo>
                  <a:lnTo>
                    <a:pt x="1561" y="17"/>
                  </a:lnTo>
                  <a:lnTo>
                    <a:pt x="1658" y="12"/>
                  </a:lnTo>
                  <a:lnTo>
                    <a:pt x="1763" y="8"/>
                  </a:lnTo>
                  <a:lnTo>
                    <a:pt x="1775" y="8"/>
                  </a:lnTo>
                  <a:lnTo>
                    <a:pt x="1779" y="12"/>
                  </a:lnTo>
                  <a:lnTo>
                    <a:pt x="1786" y="17"/>
                  </a:lnTo>
                  <a:lnTo>
                    <a:pt x="1786" y="21"/>
                  </a:lnTo>
                  <a:lnTo>
                    <a:pt x="1790" y="25"/>
                  </a:lnTo>
                  <a:lnTo>
                    <a:pt x="1790" y="50"/>
                  </a:lnTo>
                  <a:lnTo>
                    <a:pt x="1786" y="58"/>
                  </a:lnTo>
                  <a:lnTo>
                    <a:pt x="1775" y="71"/>
                  </a:lnTo>
                  <a:lnTo>
                    <a:pt x="1763" y="75"/>
                  </a:lnTo>
                  <a:lnTo>
                    <a:pt x="1744" y="75"/>
                  </a:lnTo>
                  <a:lnTo>
                    <a:pt x="1670" y="87"/>
                  </a:lnTo>
                  <a:lnTo>
                    <a:pt x="1608" y="104"/>
                  </a:lnTo>
                  <a:lnTo>
                    <a:pt x="1553" y="133"/>
                  </a:lnTo>
                  <a:lnTo>
                    <a:pt x="1507" y="162"/>
                  </a:lnTo>
                  <a:lnTo>
                    <a:pt x="1468" y="196"/>
                  </a:lnTo>
                  <a:lnTo>
                    <a:pt x="1402" y="266"/>
                  </a:lnTo>
                  <a:lnTo>
                    <a:pt x="1355" y="321"/>
                  </a:lnTo>
                  <a:lnTo>
                    <a:pt x="1305" y="379"/>
                  </a:lnTo>
                  <a:lnTo>
                    <a:pt x="1250" y="445"/>
                  </a:lnTo>
                  <a:lnTo>
                    <a:pt x="1134" y="579"/>
                  </a:lnTo>
                  <a:lnTo>
                    <a:pt x="1076" y="641"/>
                  </a:lnTo>
                  <a:lnTo>
                    <a:pt x="1025" y="699"/>
                  </a:lnTo>
                  <a:lnTo>
                    <a:pt x="1048" y="762"/>
                  </a:lnTo>
                  <a:lnTo>
                    <a:pt x="1079" y="837"/>
                  </a:lnTo>
                  <a:lnTo>
                    <a:pt x="1114" y="928"/>
                  </a:lnTo>
                  <a:lnTo>
                    <a:pt x="1153" y="1024"/>
                  </a:lnTo>
                  <a:lnTo>
                    <a:pt x="1192" y="1128"/>
                  </a:lnTo>
                  <a:lnTo>
                    <a:pt x="1231" y="1228"/>
                  </a:lnTo>
                  <a:lnTo>
                    <a:pt x="1270" y="1324"/>
                  </a:lnTo>
                  <a:lnTo>
                    <a:pt x="1305" y="1411"/>
                  </a:lnTo>
                  <a:lnTo>
                    <a:pt x="1320" y="1449"/>
                  </a:lnTo>
                  <a:lnTo>
                    <a:pt x="1336" y="1478"/>
                  </a:lnTo>
                  <a:lnTo>
                    <a:pt x="1355" y="1495"/>
                  </a:lnTo>
                  <a:lnTo>
                    <a:pt x="1382" y="1507"/>
                  </a:lnTo>
                  <a:lnTo>
                    <a:pt x="1425" y="1511"/>
                  </a:lnTo>
                  <a:lnTo>
                    <a:pt x="1503" y="1511"/>
                  </a:lnTo>
                  <a:lnTo>
                    <a:pt x="1511" y="1515"/>
                  </a:lnTo>
                  <a:lnTo>
                    <a:pt x="1518" y="1515"/>
                  </a:lnTo>
                  <a:lnTo>
                    <a:pt x="1530" y="1528"/>
                  </a:lnTo>
                  <a:lnTo>
                    <a:pt x="1530" y="1557"/>
                  </a:lnTo>
                  <a:lnTo>
                    <a:pt x="1522" y="1574"/>
                  </a:lnTo>
                  <a:lnTo>
                    <a:pt x="1514" y="1582"/>
                  </a:lnTo>
                  <a:lnTo>
                    <a:pt x="1507" y="1582"/>
                  </a:lnTo>
                  <a:lnTo>
                    <a:pt x="1499" y="1586"/>
                  </a:lnTo>
                  <a:lnTo>
                    <a:pt x="1448" y="1586"/>
                  </a:lnTo>
                  <a:lnTo>
                    <a:pt x="1394" y="1582"/>
                  </a:lnTo>
                  <a:lnTo>
                    <a:pt x="1340" y="1582"/>
                  </a:lnTo>
                  <a:lnTo>
                    <a:pt x="1285" y="1578"/>
                  </a:lnTo>
                  <a:lnTo>
                    <a:pt x="1200" y="1578"/>
                  </a:lnTo>
                  <a:lnTo>
                    <a:pt x="1142" y="1582"/>
                  </a:lnTo>
                  <a:lnTo>
                    <a:pt x="1079" y="1582"/>
                  </a:lnTo>
                  <a:lnTo>
                    <a:pt x="1021" y="1586"/>
                  </a:lnTo>
                  <a:lnTo>
                    <a:pt x="963" y="1586"/>
                  </a:lnTo>
                  <a:lnTo>
                    <a:pt x="955" y="1582"/>
                  </a:lnTo>
                  <a:lnTo>
                    <a:pt x="951" y="1582"/>
                  </a:lnTo>
                  <a:lnTo>
                    <a:pt x="940" y="1570"/>
                  </a:lnTo>
                  <a:lnTo>
                    <a:pt x="940" y="1545"/>
                  </a:lnTo>
                  <a:lnTo>
                    <a:pt x="944" y="1532"/>
                  </a:lnTo>
                  <a:lnTo>
                    <a:pt x="947" y="1524"/>
                  </a:lnTo>
                  <a:lnTo>
                    <a:pt x="963" y="1515"/>
                  </a:lnTo>
                  <a:lnTo>
                    <a:pt x="975" y="1511"/>
                  </a:lnTo>
                  <a:lnTo>
                    <a:pt x="982" y="1511"/>
                  </a:lnTo>
                  <a:lnTo>
                    <a:pt x="1037" y="1499"/>
                  </a:lnTo>
                  <a:lnTo>
                    <a:pt x="1076" y="1482"/>
                  </a:lnTo>
                  <a:lnTo>
                    <a:pt x="1099" y="1461"/>
                  </a:lnTo>
                  <a:lnTo>
                    <a:pt x="1107" y="1445"/>
                  </a:lnTo>
                  <a:lnTo>
                    <a:pt x="1107" y="1436"/>
                  </a:lnTo>
                  <a:lnTo>
                    <a:pt x="1103" y="1432"/>
                  </a:lnTo>
                  <a:lnTo>
                    <a:pt x="1099" y="1424"/>
                  </a:lnTo>
                  <a:lnTo>
                    <a:pt x="1095" y="1411"/>
                  </a:lnTo>
                  <a:lnTo>
                    <a:pt x="874" y="858"/>
                  </a:lnTo>
                  <a:lnTo>
                    <a:pt x="679" y="1082"/>
                  </a:lnTo>
                  <a:lnTo>
                    <a:pt x="458" y="1332"/>
                  </a:lnTo>
                  <a:lnTo>
                    <a:pt x="431" y="1361"/>
                  </a:lnTo>
                  <a:lnTo>
                    <a:pt x="412" y="1399"/>
                  </a:lnTo>
                  <a:lnTo>
                    <a:pt x="400" y="1436"/>
                  </a:lnTo>
                  <a:lnTo>
                    <a:pt x="408" y="1470"/>
                  </a:lnTo>
                  <a:lnTo>
                    <a:pt x="427" y="1486"/>
                  </a:lnTo>
                  <a:lnTo>
                    <a:pt x="450" y="1499"/>
                  </a:lnTo>
                  <a:lnTo>
                    <a:pt x="470" y="1507"/>
                  </a:lnTo>
                  <a:lnTo>
                    <a:pt x="497" y="1507"/>
                  </a:lnTo>
                  <a:lnTo>
                    <a:pt x="501" y="1511"/>
                  </a:lnTo>
                  <a:lnTo>
                    <a:pt x="509" y="1515"/>
                  </a:lnTo>
                  <a:lnTo>
                    <a:pt x="512" y="1524"/>
                  </a:lnTo>
                  <a:lnTo>
                    <a:pt x="512" y="1549"/>
                  </a:lnTo>
                  <a:lnTo>
                    <a:pt x="505" y="1565"/>
                  </a:lnTo>
                  <a:lnTo>
                    <a:pt x="497" y="1574"/>
                  </a:lnTo>
                  <a:lnTo>
                    <a:pt x="489" y="1574"/>
                  </a:lnTo>
                  <a:lnTo>
                    <a:pt x="485" y="1578"/>
                  </a:lnTo>
                  <a:lnTo>
                    <a:pt x="474" y="1578"/>
                  </a:lnTo>
                  <a:lnTo>
                    <a:pt x="353" y="1574"/>
                  </a:lnTo>
                  <a:lnTo>
                    <a:pt x="229" y="1570"/>
                  </a:lnTo>
                  <a:lnTo>
                    <a:pt x="27" y="1578"/>
                  </a:lnTo>
                  <a:lnTo>
                    <a:pt x="15" y="1578"/>
                  </a:lnTo>
                  <a:lnTo>
                    <a:pt x="11" y="1574"/>
                  </a:lnTo>
                  <a:lnTo>
                    <a:pt x="4" y="1570"/>
                  </a:lnTo>
                  <a:lnTo>
                    <a:pt x="4" y="1565"/>
                  </a:lnTo>
                  <a:lnTo>
                    <a:pt x="0" y="1561"/>
                  </a:lnTo>
                  <a:lnTo>
                    <a:pt x="0" y="1536"/>
                  </a:lnTo>
                  <a:lnTo>
                    <a:pt x="4" y="1528"/>
                  </a:lnTo>
                  <a:lnTo>
                    <a:pt x="15" y="1515"/>
                  </a:lnTo>
                  <a:lnTo>
                    <a:pt x="27" y="1511"/>
                  </a:lnTo>
                  <a:lnTo>
                    <a:pt x="35" y="1507"/>
                  </a:lnTo>
                  <a:lnTo>
                    <a:pt x="46" y="1507"/>
                  </a:lnTo>
                  <a:lnTo>
                    <a:pt x="128" y="1499"/>
                  </a:lnTo>
                  <a:lnTo>
                    <a:pt x="210" y="1470"/>
                  </a:lnTo>
                  <a:lnTo>
                    <a:pt x="287" y="1420"/>
                  </a:lnTo>
                  <a:lnTo>
                    <a:pt x="365" y="1345"/>
                  </a:lnTo>
                  <a:lnTo>
                    <a:pt x="392" y="1320"/>
                  </a:lnTo>
                  <a:lnTo>
                    <a:pt x="846" y="791"/>
                  </a:lnTo>
                  <a:lnTo>
                    <a:pt x="590" y="146"/>
                  </a:lnTo>
                  <a:lnTo>
                    <a:pt x="582" y="121"/>
                  </a:lnTo>
                  <a:lnTo>
                    <a:pt x="571" y="104"/>
                  </a:lnTo>
                  <a:lnTo>
                    <a:pt x="551" y="87"/>
                  </a:lnTo>
                  <a:lnTo>
                    <a:pt x="524" y="79"/>
                  </a:lnTo>
                  <a:lnTo>
                    <a:pt x="485" y="71"/>
                  </a:lnTo>
                  <a:lnTo>
                    <a:pt x="404" y="71"/>
                  </a:lnTo>
                  <a:lnTo>
                    <a:pt x="380" y="58"/>
                  </a:lnTo>
                  <a:lnTo>
                    <a:pt x="380" y="29"/>
                  </a:lnTo>
                  <a:lnTo>
                    <a:pt x="388" y="12"/>
                  </a:lnTo>
                  <a:lnTo>
                    <a:pt x="396" y="4"/>
                  </a:lnTo>
                  <a:lnTo>
                    <a:pt x="404" y="4"/>
                  </a:lnTo>
                  <a:lnTo>
                    <a:pt x="4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3" name="TextBox 52"/>
          <p:cNvSpPr txBox="1"/>
          <p:nvPr>
            <p:custDataLst>
              <p:tags r:id="rId2"/>
            </p:custDataLst>
          </p:nvPr>
        </p:nvSpPr>
        <p:spPr>
          <a:xfrm>
            <a:off x="0" y="3121760"/>
            <a:ext cx="9144000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Sections of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  <a:sym typeface="Mathematica1"/>
              </a:rPr>
              <a:t>: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  <a:sym typeface="Mathematica5"/>
              </a:rPr>
              <a:t> 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  <a:sym typeface="Mathematica1"/>
              </a:rPr>
              <a:t> 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X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  <a:sym typeface="Mathematica5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generalize maps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</a:rPr>
              <a:t> </a:t>
            </a:r>
            <a:r>
              <a:rPr lang="en-US" sz="3200" dirty="0" smtClean="0">
                <a:solidFill>
                  <a:srgbClr val="FF0000"/>
                </a:solidFill>
              </a:rPr>
              <a:t>X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  <a:sym typeface="Mathematica1"/>
              </a:rPr>
              <a:t></a:t>
            </a:r>
            <a:r>
              <a:rPr lang="en-US" sz="3200" dirty="0" smtClean="0">
                <a:solidFill>
                  <a:srgbClr val="FF0000"/>
                </a:solidFill>
                <a:latin typeface="Courier New"/>
                <a:sym typeface="Mathematica5"/>
              </a:rPr>
              <a:t></a:t>
            </a:r>
            <a:r>
              <a:rPr lang="en-US" sz="3200" baseline="-25000" dirty="0" smtClean="0">
                <a:solidFill>
                  <a:srgbClr val="FF0000"/>
                </a:solidFill>
                <a:latin typeface="Courier New"/>
                <a:sym typeface="Mathematica5"/>
              </a:rPr>
              <a:t>j</a:t>
            </a:r>
            <a:endParaRPr lang="en-US" sz="3200" baseline="-25000" dirty="0">
              <a:solidFill>
                <a:srgbClr val="FF0000"/>
              </a:solidFill>
              <a:latin typeface="Courier New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3851455"/>
            <a:ext cx="8641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C0099"/>
                </a:solidFill>
              </a:rPr>
              <a:t>Homotopy</a:t>
            </a:r>
            <a:r>
              <a:rPr lang="en-US" sz="2400" dirty="0" smtClean="0">
                <a:solidFill>
                  <a:srgbClr val="CC0099"/>
                </a:solidFill>
              </a:rPr>
              <a:t> classes of sections defines twisted K-theory groups of X:</a:t>
            </a:r>
            <a:endParaRPr lang="en-US" sz="2400" dirty="0">
              <a:solidFill>
                <a:srgbClr val="CC0099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DA35F"/>
                </a:solidFill>
              </a:rPr>
              <a:t>Roughly speaking: We have ``bundles of the </a:t>
            </a:r>
            <a:r>
              <a:rPr lang="en-US" sz="2800" dirty="0" err="1" smtClean="0">
                <a:solidFill>
                  <a:srgbClr val="0DA35F"/>
                </a:solidFill>
              </a:rPr>
              <a:t>Cartan</a:t>
            </a:r>
            <a:r>
              <a:rPr lang="en-US" sz="2800" dirty="0" smtClean="0">
                <a:solidFill>
                  <a:srgbClr val="0DA35F"/>
                </a:solidFill>
              </a:rPr>
              <a:t> symmetric spaces’’ over the BZ and then the projector to the filled band would  define a twisted K-theory element. </a:t>
            </a:r>
            <a:endParaRPr lang="en-US" sz="2800" dirty="0">
              <a:solidFill>
                <a:srgbClr val="0DA35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99600" y="4504340"/>
            <a:ext cx="6219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8D22AE"/>
                </a:solidFill>
              </a:rPr>
              <a:t>K</a:t>
            </a:r>
            <a:r>
              <a:rPr lang="en-US" sz="4000" baseline="30000" dirty="0" err="1" smtClean="0">
                <a:solidFill>
                  <a:srgbClr val="8D22AE"/>
                </a:solidFill>
              </a:rPr>
              <a:t>twisted</a:t>
            </a:r>
            <a:r>
              <a:rPr lang="en-US" sz="4000" dirty="0" smtClean="0">
                <a:solidFill>
                  <a:srgbClr val="8D22AE"/>
                </a:solidFill>
              </a:rPr>
              <a:t>(X) :=  </a:t>
            </a:r>
            <a:r>
              <a:rPr lang="en-US" sz="4000" dirty="0" smtClean="0">
                <a:solidFill>
                  <a:srgbClr val="8D22AE"/>
                </a:solidFill>
                <a:sym typeface="Mathematica1"/>
              </a:rPr>
              <a:t>(</a:t>
            </a:r>
            <a:r>
              <a:rPr lang="en-US" sz="4000" dirty="0" smtClean="0">
                <a:solidFill>
                  <a:srgbClr val="8D22AE"/>
                </a:solidFill>
                <a:sym typeface="Mathematica5"/>
              </a:rPr>
              <a:t>)/</a:t>
            </a:r>
            <a:r>
              <a:rPr lang="en-US" sz="4000" dirty="0" err="1" smtClean="0">
                <a:solidFill>
                  <a:srgbClr val="8D22AE"/>
                </a:solidFill>
                <a:sym typeface="Mathematica5"/>
              </a:rPr>
              <a:t>homotopy</a:t>
            </a:r>
            <a:endParaRPr lang="en-US" sz="4000" dirty="0">
              <a:solidFill>
                <a:srgbClr val="8D22A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3" grpId="0"/>
      <p:bldP spid="54" grpId="0"/>
      <p:bldP spid="55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Twist Happens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43194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It turns out that </a:t>
            </a:r>
            <a:r>
              <a:rPr lang="en-US" sz="3600" dirty="0" smtClean="0">
                <a:solidFill>
                  <a:srgbClr val="FF0000"/>
                </a:solidFill>
              </a:rPr>
              <a:t>CM </a:t>
            </a:r>
            <a:r>
              <a:rPr lang="en-US" sz="3600" dirty="0" smtClean="0">
                <a:solidFill>
                  <a:srgbClr val="FF0000"/>
                </a:solidFill>
              </a:rPr>
              <a:t>theorists indeed use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the twisted form of  KR theory for 3D  </a:t>
            </a:r>
            <a:r>
              <a:rPr lang="en-US" sz="3600" dirty="0" smtClean="0">
                <a:solidFill>
                  <a:srgbClr val="FF0000"/>
                </a:solidFill>
                <a:latin typeface="Mathematica7" pitchFamily="2" charset="0"/>
                <a:ea typeface="Mathematica7" pitchFamily="2" charset="0"/>
              </a:rPr>
              <a:t>Z</a:t>
            </a:r>
            <a:r>
              <a:rPr lang="en-US" sz="3600" baseline="-25000" dirty="0" smtClean="0">
                <a:solidFill>
                  <a:srgbClr val="FF0000"/>
                </a:solidFill>
              </a:rPr>
              <a:t>2</a:t>
            </a:r>
            <a:r>
              <a:rPr lang="en-US" sz="3600" dirty="0" smtClean="0">
                <a:solidFill>
                  <a:srgbClr val="FF0000"/>
                </a:solidFill>
              </a:rPr>
              <a:t>  topological insulators: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4100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882180" y="3505810"/>
            <a:ext cx="2420958" cy="576075"/>
            <a:chOff x="1601" y="1304"/>
            <a:chExt cx="8052" cy="1916"/>
          </a:xfrm>
          <a:solidFill>
            <a:srgbClr val="0000FF"/>
          </a:solidFill>
        </p:grpSpPr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1601" y="1662"/>
              <a:ext cx="1480" cy="1555"/>
            </a:xfrm>
            <a:custGeom>
              <a:avLst/>
              <a:gdLst/>
              <a:ahLst/>
              <a:cxnLst>
                <a:cxn ang="0">
                  <a:pos x="1447" y="0"/>
                </a:cxn>
                <a:cxn ang="0">
                  <a:pos x="1478" y="10"/>
                </a:cxn>
                <a:cxn ang="0">
                  <a:pos x="1480" y="45"/>
                </a:cxn>
                <a:cxn ang="0">
                  <a:pos x="1478" y="61"/>
                </a:cxn>
                <a:cxn ang="0">
                  <a:pos x="1415" y="488"/>
                </a:cxn>
                <a:cxn ang="0">
                  <a:pos x="1399" y="515"/>
                </a:cxn>
                <a:cxn ang="0">
                  <a:pos x="1377" y="515"/>
                </a:cxn>
                <a:cxn ang="0">
                  <a:pos x="1367" y="507"/>
                </a:cxn>
                <a:cxn ang="0">
                  <a:pos x="1361" y="493"/>
                </a:cxn>
                <a:cxn ang="0">
                  <a:pos x="1364" y="475"/>
                </a:cxn>
                <a:cxn ang="0">
                  <a:pos x="1369" y="443"/>
                </a:cxn>
                <a:cxn ang="0">
                  <a:pos x="1379" y="365"/>
                </a:cxn>
                <a:cxn ang="0">
                  <a:pos x="1387" y="288"/>
                </a:cxn>
                <a:cxn ang="0">
                  <a:pos x="1384" y="205"/>
                </a:cxn>
                <a:cxn ang="0">
                  <a:pos x="1354" y="130"/>
                </a:cxn>
                <a:cxn ang="0">
                  <a:pos x="1291" y="90"/>
                </a:cxn>
                <a:cxn ang="0">
                  <a:pos x="1197" y="72"/>
                </a:cxn>
                <a:cxn ang="0">
                  <a:pos x="1005" y="69"/>
                </a:cxn>
                <a:cxn ang="0">
                  <a:pos x="947" y="74"/>
                </a:cxn>
                <a:cxn ang="0">
                  <a:pos x="914" y="82"/>
                </a:cxn>
                <a:cxn ang="0">
                  <a:pos x="892" y="120"/>
                </a:cxn>
                <a:cxn ang="0">
                  <a:pos x="882" y="154"/>
                </a:cxn>
                <a:cxn ang="0">
                  <a:pos x="586" y="1400"/>
                </a:cxn>
                <a:cxn ang="0">
                  <a:pos x="584" y="1427"/>
                </a:cxn>
                <a:cxn ang="0">
                  <a:pos x="599" y="1464"/>
                </a:cxn>
                <a:cxn ang="0">
                  <a:pos x="662" y="1478"/>
                </a:cxn>
                <a:cxn ang="0">
                  <a:pos x="839" y="1481"/>
                </a:cxn>
                <a:cxn ang="0">
                  <a:pos x="877" y="1491"/>
                </a:cxn>
                <a:cxn ang="0">
                  <a:pos x="877" y="1531"/>
                </a:cxn>
                <a:cxn ang="0">
                  <a:pos x="856" y="1553"/>
                </a:cxn>
                <a:cxn ang="0">
                  <a:pos x="738" y="1555"/>
                </a:cxn>
                <a:cxn ang="0">
                  <a:pos x="548" y="1553"/>
                </a:cxn>
                <a:cxn ang="0">
                  <a:pos x="366" y="1553"/>
                </a:cxn>
                <a:cxn ang="0">
                  <a:pos x="182" y="1555"/>
                </a:cxn>
                <a:cxn ang="0">
                  <a:pos x="76" y="1553"/>
                </a:cxn>
                <a:cxn ang="0">
                  <a:pos x="58" y="1542"/>
                </a:cxn>
                <a:cxn ang="0">
                  <a:pos x="56" y="1526"/>
                </a:cxn>
                <a:cxn ang="0">
                  <a:pos x="66" y="1491"/>
                </a:cxn>
                <a:cxn ang="0">
                  <a:pos x="109" y="1483"/>
                </a:cxn>
                <a:cxn ang="0">
                  <a:pos x="273" y="1478"/>
                </a:cxn>
                <a:cxn ang="0">
                  <a:pos x="346" y="1464"/>
                </a:cxn>
                <a:cxn ang="0">
                  <a:pos x="384" y="1438"/>
                </a:cxn>
                <a:cxn ang="0">
                  <a:pos x="402" y="1400"/>
                </a:cxn>
                <a:cxn ang="0">
                  <a:pos x="700" y="144"/>
                </a:cxn>
                <a:cxn ang="0">
                  <a:pos x="707" y="112"/>
                </a:cxn>
                <a:cxn ang="0">
                  <a:pos x="710" y="85"/>
                </a:cxn>
                <a:cxn ang="0">
                  <a:pos x="697" y="72"/>
                </a:cxn>
                <a:cxn ang="0">
                  <a:pos x="483" y="66"/>
                </a:cxn>
                <a:cxn ang="0">
                  <a:pos x="351" y="82"/>
                </a:cxn>
                <a:cxn ang="0">
                  <a:pos x="258" y="117"/>
                </a:cxn>
                <a:cxn ang="0">
                  <a:pos x="184" y="186"/>
                </a:cxn>
                <a:cxn ang="0">
                  <a:pos x="126" y="299"/>
                </a:cxn>
                <a:cxn ang="0">
                  <a:pos x="66" y="464"/>
                </a:cxn>
                <a:cxn ang="0">
                  <a:pos x="48" y="504"/>
                </a:cxn>
                <a:cxn ang="0">
                  <a:pos x="28" y="515"/>
                </a:cxn>
                <a:cxn ang="0">
                  <a:pos x="10" y="509"/>
                </a:cxn>
                <a:cxn ang="0">
                  <a:pos x="0" y="496"/>
                </a:cxn>
                <a:cxn ang="0">
                  <a:pos x="3" y="483"/>
                </a:cxn>
                <a:cxn ang="0">
                  <a:pos x="10" y="456"/>
                </a:cxn>
                <a:cxn ang="0">
                  <a:pos x="142" y="42"/>
                </a:cxn>
                <a:cxn ang="0">
                  <a:pos x="157" y="8"/>
                </a:cxn>
                <a:cxn ang="0">
                  <a:pos x="184" y="0"/>
                </a:cxn>
              </a:cxnLst>
              <a:rect l="0" t="0" r="r" b="b"/>
              <a:pathLst>
                <a:path w="1480" h="1555">
                  <a:moveTo>
                    <a:pt x="184" y="0"/>
                  </a:moveTo>
                  <a:lnTo>
                    <a:pt x="1447" y="0"/>
                  </a:lnTo>
                  <a:lnTo>
                    <a:pt x="1465" y="2"/>
                  </a:lnTo>
                  <a:lnTo>
                    <a:pt x="1478" y="10"/>
                  </a:lnTo>
                  <a:lnTo>
                    <a:pt x="1480" y="24"/>
                  </a:lnTo>
                  <a:lnTo>
                    <a:pt x="1480" y="45"/>
                  </a:lnTo>
                  <a:lnTo>
                    <a:pt x="1478" y="56"/>
                  </a:lnTo>
                  <a:lnTo>
                    <a:pt x="1478" y="61"/>
                  </a:lnTo>
                  <a:lnTo>
                    <a:pt x="1420" y="464"/>
                  </a:lnTo>
                  <a:lnTo>
                    <a:pt x="1415" y="488"/>
                  </a:lnTo>
                  <a:lnTo>
                    <a:pt x="1409" y="504"/>
                  </a:lnTo>
                  <a:lnTo>
                    <a:pt x="1399" y="515"/>
                  </a:lnTo>
                  <a:lnTo>
                    <a:pt x="1384" y="517"/>
                  </a:lnTo>
                  <a:lnTo>
                    <a:pt x="1377" y="515"/>
                  </a:lnTo>
                  <a:lnTo>
                    <a:pt x="1372" y="512"/>
                  </a:lnTo>
                  <a:lnTo>
                    <a:pt x="1367" y="507"/>
                  </a:lnTo>
                  <a:lnTo>
                    <a:pt x="1364" y="499"/>
                  </a:lnTo>
                  <a:lnTo>
                    <a:pt x="1361" y="493"/>
                  </a:lnTo>
                  <a:lnTo>
                    <a:pt x="1361" y="485"/>
                  </a:lnTo>
                  <a:lnTo>
                    <a:pt x="1364" y="475"/>
                  </a:lnTo>
                  <a:lnTo>
                    <a:pt x="1367" y="456"/>
                  </a:lnTo>
                  <a:lnTo>
                    <a:pt x="1369" y="443"/>
                  </a:lnTo>
                  <a:lnTo>
                    <a:pt x="1374" y="405"/>
                  </a:lnTo>
                  <a:lnTo>
                    <a:pt x="1379" y="365"/>
                  </a:lnTo>
                  <a:lnTo>
                    <a:pt x="1382" y="323"/>
                  </a:lnTo>
                  <a:lnTo>
                    <a:pt x="1387" y="288"/>
                  </a:lnTo>
                  <a:lnTo>
                    <a:pt x="1387" y="258"/>
                  </a:lnTo>
                  <a:lnTo>
                    <a:pt x="1384" y="205"/>
                  </a:lnTo>
                  <a:lnTo>
                    <a:pt x="1372" y="162"/>
                  </a:lnTo>
                  <a:lnTo>
                    <a:pt x="1354" y="130"/>
                  </a:lnTo>
                  <a:lnTo>
                    <a:pt x="1326" y="106"/>
                  </a:lnTo>
                  <a:lnTo>
                    <a:pt x="1291" y="90"/>
                  </a:lnTo>
                  <a:lnTo>
                    <a:pt x="1248" y="80"/>
                  </a:lnTo>
                  <a:lnTo>
                    <a:pt x="1197" y="72"/>
                  </a:lnTo>
                  <a:lnTo>
                    <a:pt x="1137" y="69"/>
                  </a:lnTo>
                  <a:lnTo>
                    <a:pt x="1005" y="69"/>
                  </a:lnTo>
                  <a:lnTo>
                    <a:pt x="975" y="72"/>
                  </a:lnTo>
                  <a:lnTo>
                    <a:pt x="947" y="74"/>
                  </a:lnTo>
                  <a:lnTo>
                    <a:pt x="932" y="77"/>
                  </a:lnTo>
                  <a:lnTo>
                    <a:pt x="914" y="82"/>
                  </a:lnTo>
                  <a:lnTo>
                    <a:pt x="902" y="96"/>
                  </a:lnTo>
                  <a:lnTo>
                    <a:pt x="892" y="120"/>
                  </a:lnTo>
                  <a:lnTo>
                    <a:pt x="882" y="160"/>
                  </a:lnTo>
                  <a:lnTo>
                    <a:pt x="882" y="154"/>
                  </a:lnTo>
                  <a:lnTo>
                    <a:pt x="591" y="1379"/>
                  </a:lnTo>
                  <a:lnTo>
                    <a:pt x="586" y="1400"/>
                  </a:lnTo>
                  <a:lnTo>
                    <a:pt x="584" y="1416"/>
                  </a:lnTo>
                  <a:lnTo>
                    <a:pt x="584" y="1427"/>
                  </a:lnTo>
                  <a:lnTo>
                    <a:pt x="586" y="1448"/>
                  </a:lnTo>
                  <a:lnTo>
                    <a:pt x="599" y="1464"/>
                  </a:lnTo>
                  <a:lnTo>
                    <a:pt x="624" y="1473"/>
                  </a:lnTo>
                  <a:lnTo>
                    <a:pt x="662" y="1478"/>
                  </a:lnTo>
                  <a:lnTo>
                    <a:pt x="700" y="1481"/>
                  </a:lnTo>
                  <a:lnTo>
                    <a:pt x="839" y="1481"/>
                  </a:lnTo>
                  <a:lnTo>
                    <a:pt x="864" y="1483"/>
                  </a:lnTo>
                  <a:lnTo>
                    <a:pt x="877" y="1491"/>
                  </a:lnTo>
                  <a:lnTo>
                    <a:pt x="879" y="1507"/>
                  </a:lnTo>
                  <a:lnTo>
                    <a:pt x="877" y="1531"/>
                  </a:lnTo>
                  <a:lnTo>
                    <a:pt x="869" y="1545"/>
                  </a:lnTo>
                  <a:lnTo>
                    <a:pt x="856" y="1553"/>
                  </a:lnTo>
                  <a:lnTo>
                    <a:pt x="844" y="1555"/>
                  </a:lnTo>
                  <a:lnTo>
                    <a:pt x="738" y="1555"/>
                  </a:lnTo>
                  <a:lnTo>
                    <a:pt x="639" y="1553"/>
                  </a:lnTo>
                  <a:lnTo>
                    <a:pt x="548" y="1553"/>
                  </a:lnTo>
                  <a:lnTo>
                    <a:pt x="457" y="1550"/>
                  </a:lnTo>
                  <a:lnTo>
                    <a:pt x="366" y="1553"/>
                  </a:lnTo>
                  <a:lnTo>
                    <a:pt x="273" y="1553"/>
                  </a:lnTo>
                  <a:lnTo>
                    <a:pt x="182" y="1555"/>
                  </a:lnTo>
                  <a:lnTo>
                    <a:pt x="81" y="1555"/>
                  </a:lnTo>
                  <a:lnTo>
                    <a:pt x="76" y="1553"/>
                  </a:lnTo>
                  <a:lnTo>
                    <a:pt x="68" y="1553"/>
                  </a:lnTo>
                  <a:lnTo>
                    <a:pt x="58" y="1542"/>
                  </a:lnTo>
                  <a:lnTo>
                    <a:pt x="56" y="1537"/>
                  </a:lnTo>
                  <a:lnTo>
                    <a:pt x="56" y="1526"/>
                  </a:lnTo>
                  <a:lnTo>
                    <a:pt x="58" y="1505"/>
                  </a:lnTo>
                  <a:lnTo>
                    <a:pt x="66" y="1491"/>
                  </a:lnTo>
                  <a:lnTo>
                    <a:pt x="83" y="1486"/>
                  </a:lnTo>
                  <a:lnTo>
                    <a:pt x="109" y="1483"/>
                  </a:lnTo>
                  <a:lnTo>
                    <a:pt x="217" y="1483"/>
                  </a:lnTo>
                  <a:lnTo>
                    <a:pt x="273" y="1478"/>
                  </a:lnTo>
                  <a:lnTo>
                    <a:pt x="316" y="1473"/>
                  </a:lnTo>
                  <a:lnTo>
                    <a:pt x="346" y="1464"/>
                  </a:lnTo>
                  <a:lnTo>
                    <a:pt x="369" y="1454"/>
                  </a:lnTo>
                  <a:lnTo>
                    <a:pt x="384" y="1438"/>
                  </a:lnTo>
                  <a:lnTo>
                    <a:pt x="394" y="1422"/>
                  </a:lnTo>
                  <a:lnTo>
                    <a:pt x="402" y="1400"/>
                  </a:lnTo>
                  <a:lnTo>
                    <a:pt x="409" y="1374"/>
                  </a:lnTo>
                  <a:lnTo>
                    <a:pt x="700" y="144"/>
                  </a:lnTo>
                  <a:lnTo>
                    <a:pt x="702" y="130"/>
                  </a:lnTo>
                  <a:lnTo>
                    <a:pt x="707" y="112"/>
                  </a:lnTo>
                  <a:lnTo>
                    <a:pt x="710" y="96"/>
                  </a:lnTo>
                  <a:lnTo>
                    <a:pt x="710" y="85"/>
                  </a:lnTo>
                  <a:lnTo>
                    <a:pt x="705" y="77"/>
                  </a:lnTo>
                  <a:lnTo>
                    <a:pt x="697" y="72"/>
                  </a:lnTo>
                  <a:lnTo>
                    <a:pt x="680" y="66"/>
                  </a:lnTo>
                  <a:lnTo>
                    <a:pt x="483" y="66"/>
                  </a:lnTo>
                  <a:lnTo>
                    <a:pt x="412" y="72"/>
                  </a:lnTo>
                  <a:lnTo>
                    <a:pt x="351" y="82"/>
                  </a:lnTo>
                  <a:lnTo>
                    <a:pt x="301" y="96"/>
                  </a:lnTo>
                  <a:lnTo>
                    <a:pt x="258" y="117"/>
                  </a:lnTo>
                  <a:lnTo>
                    <a:pt x="217" y="149"/>
                  </a:lnTo>
                  <a:lnTo>
                    <a:pt x="184" y="186"/>
                  </a:lnTo>
                  <a:lnTo>
                    <a:pt x="154" y="237"/>
                  </a:lnTo>
                  <a:lnTo>
                    <a:pt x="126" y="299"/>
                  </a:lnTo>
                  <a:lnTo>
                    <a:pt x="96" y="376"/>
                  </a:lnTo>
                  <a:lnTo>
                    <a:pt x="66" y="464"/>
                  </a:lnTo>
                  <a:lnTo>
                    <a:pt x="56" y="488"/>
                  </a:lnTo>
                  <a:lnTo>
                    <a:pt x="48" y="504"/>
                  </a:lnTo>
                  <a:lnTo>
                    <a:pt x="41" y="512"/>
                  </a:lnTo>
                  <a:lnTo>
                    <a:pt x="28" y="515"/>
                  </a:lnTo>
                  <a:lnTo>
                    <a:pt x="18" y="512"/>
                  </a:lnTo>
                  <a:lnTo>
                    <a:pt x="10" y="509"/>
                  </a:lnTo>
                  <a:lnTo>
                    <a:pt x="5" y="504"/>
                  </a:lnTo>
                  <a:lnTo>
                    <a:pt x="0" y="496"/>
                  </a:lnTo>
                  <a:lnTo>
                    <a:pt x="0" y="491"/>
                  </a:lnTo>
                  <a:lnTo>
                    <a:pt x="3" y="483"/>
                  </a:lnTo>
                  <a:lnTo>
                    <a:pt x="5" y="469"/>
                  </a:lnTo>
                  <a:lnTo>
                    <a:pt x="10" y="456"/>
                  </a:lnTo>
                  <a:lnTo>
                    <a:pt x="13" y="448"/>
                  </a:lnTo>
                  <a:lnTo>
                    <a:pt x="142" y="42"/>
                  </a:lnTo>
                  <a:lnTo>
                    <a:pt x="149" y="21"/>
                  </a:lnTo>
                  <a:lnTo>
                    <a:pt x="157" y="8"/>
                  </a:lnTo>
                  <a:lnTo>
                    <a:pt x="167" y="2"/>
                  </a:lnTo>
                  <a:lnTo>
                    <a:pt x="1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3250" y="1304"/>
              <a:ext cx="687" cy="1081"/>
            </a:xfrm>
            <a:custGeom>
              <a:avLst/>
              <a:gdLst/>
              <a:ahLst/>
              <a:cxnLst>
                <a:cxn ang="0">
                  <a:pos x="387" y="5"/>
                </a:cxn>
                <a:cxn ang="0">
                  <a:pos x="503" y="40"/>
                </a:cxn>
                <a:cxn ang="0">
                  <a:pos x="599" y="104"/>
                </a:cxn>
                <a:cxn ang="0">
                  <a:pos x="662" y="200"/>
                </a:cxn>
                <a:cxn ang="0">
                  <a:pos x="685" y="318"/>
                </a:cxn>
                <a:cxn ang="0">
                  <a:pos x="660" y="440"/>
                </a:cxn>
                <a:cxn ang="0">
                  <a:pos x="599" y="542"/>
                </a:cxn>
                <a:cxn ang="0">
                  <a:pos x="511" y="630"/>
                </a:cxn>
                <a:cxn ang="0">
                  <a:pos x="397" y="723"/>
                </a:cxn>
                <a:cxn ang="0">
                  <a:pos x="334" y="779"/>
                </a:cxn>
                <a:cxn ang="0">
                  <a:pos x="258" y="849"/>
                </a:cxn>
                <a:cxn ang="0">
                  <a:pos x="154" y="945"/>
                </a:cxn>
                <a:cxn ang="0">
                  <a:pos x="554" y="942"/>
                </a:cxn>
                <a:cxn ang="0">
                  <a:pos x="594" y="934"/>
                </a:cxn>
                <a:cxn ang="0">
                  <a:pos x="614" y="886"/>
                </a:cxn>
                <a:cxn ang="0">
                  <a:pos x="629" y="814"/>
                </a:cxn>
                <a:cxn ang="0">
                  <a:pos x="687" y="785"/>
                </a:cxn>
                <a:cxn ang="0">
                  <a:pos x="3" y="1081"/>
                </a:cxn>
                <a:cxn ang="0">
                  <a:pos x="5" y="1038"/>
                </a:cxn>
                <a:cxn ang="0">
                  <a:pos x="21" y="1017"/>
                </a:cxn>
                <a:cxn ang="0">
                  <a:pos x="417" y="600"/>
                </a:cxn>
                <a:cxn ang="0">
                  <a:pos x="470" y="526"/>
                </a:cxn>
                <a:cxn ang="0">
                  <a:pos x="518" y="432"/>
                </a:cxn>
                <a:cxn ang="0">
                  <a:pos x="538" y="318"/>
                </a:cxn>
                <a:cxn ang="0">
                  <a:pos x="523" y="222"/>
                </a:cxn>
                <a:cxn ang="0">
                  <a:pos x="478" y="139"/>
                </a:cxn>
                <a:cxn ang="0">
                  <a:pos x="402" y="78"/>
                </a:cxn>
                <a:cxn ang="0">
                  <a:pos x="301" y="56"/>
                </a:cxn>
                <a:cxn ang="0">
                  <a:pos x="235" y="67"/>
                </a:cxn>
                <a:cxn ang="0">
                  <a:pos x="165" y="102"/>
                </a:cxn>
                <a:cxn ang="0">
                  <a:pos x="101" y="163"/>
                </a:cxn>
                <a:cxn ang="0">
                  <a:pos x="109" y="211"/>
                </a:cxn>
                <a:cxn ang="0">
                  <a:pos x="147" y="235"/>
                </a:cxn>
                <a:cxn ang="0">
                  <a:pos x="162" y="267"/>
                </a:cxn>
                <a:cxn ang="0">
                  <a:pos x="167" y="296"/>
                </a:cxn>
                <a:cxn ang="0">
                  <a:pos x="149" y="352"/>
                </a:cxn>
                <a:cxn ang="0">
                  <a:pos x="106" y="382"/>
                </a:cxn>
                <a:cxn ang="0">
                  <a:pos x="74" y="384"/>
                </a:cxn>
                <a:cxn ang="0">
                  <a:pos x="43" y="374"/>
                </a:cxn>
                <a:cxn ang="0">
                  <a:pos x="13" y="347"/>
                </a:cxn>
                <a:cxn ang="0">
                  <a:pos x="0" y="294"/>
                </a:cxn>
                <a:cxn ang="0">
                  <a:pos x="23" y="184"/>
                </a:cxn>
                <a:cxn ang="0">
                  <a:pos x="89" y="91"/>
                </a:cxn>
                <a:cxn ang="0">
                  <a:pos x="190" y="24"/>
                </a:cxn>
                <a:cxn ang="0">
                  <a:pos x="321" y="0"/>
                </a:cxn>
              </a:cxnLst>
              <a:rect l="0" t="0" r="r" b="b"/>
              <a:pathLst>
                <a:path w="687" h="1081">
                  <a:moveTo>
                    <a:pt x="321" y="0"/>
                  </a:moveTo>
                  <a:lnTo>
                    <a:pt x="387" y="5"/>
                  </a:lnTo>
                  <a:lnTo>
                    <a:pt x="447" y="19"/>
                  </a:lnTo>
                  <a:lnTo>
                    <a:pt x="503" y="40"/>
                  </a:lnTo>
                  <a:lnTo>
                    <a:pt x="556" y="70"/>
                  </a:lnTo>
                  <a:lnTo>
                    <a:pt x="599" y="104"/>
                  </a:lnTo>
                  <a:lnTo>
                    <a:pt x="634" y="150"/>
                  </a:lnTo>
                  <a:lnTo>
                    <a:pt x="662" y="200"/>
                  </a:lnTo>
                  <a:lnTo>
                    <a:pt x="680" y="256"/>
                  </a:lnTo>
                  <a:lnTo>
                    <a:pt x="685" y="318"/>
                  </a:lnTo>
                  <a:lnTo>
                    <a:pt x="677" y="382"/>
                  </a:lnTo>
                  <a:lnTo>
                    <a:pt x="660" y="440"/>
                  </a:lnTo>
                  <a:lnTo>
                    <a:pt x="634" y="494"/>
                  </a:lnTo>
                  <a:lnTo>
                    <a:pt x="599" y="542"/>
                  </a:lnTo>
                  <a:lnTo>
                    <a:pt x="556" y="587"/>
                  </a:lnTo>
                  <a:lnTo>
                    <a:pt x="511" y="630"/>
                  </a:lnTo>
                  <a:lnTo>
                    <a:pt x="463" y="670"/>
                  </a:lnTo>
                  <a:lnTo>
                    <a:pt x="397" y="723"/>
                  </a:lnTo>
                  <a:lnTo>
                    <a:pt x="367" y="750"/>
                  </a:lnTo>
                  <a:lnTo>
                    <a:pt x="334" y="779"/>
                  </a:lnTo>
                  <a:lnTo>
                    <a:pt x="298" y="811"/>
                  </a:lnTo>
                  <a:lnTo>
                    <a:pt x="258" y="849"/>
                  </a:lnTo>
                  <a:lnTo>
                    <a:pt x="210" y="891"/>
                  </a:lnTo>
                  <a:lnTo>
                    <a:pt x="154" y="945"/>
                  </a:lnTo>
                  <a:lnTo>
                    <a:pt x="521" y="945"/>
                  </a:lnTo>
                  <a:lnTo>
                    <a:pt x="554" y="942"/>
                  </a:lnTo>
                  <a:lnTo>
                    <a:pt x="579" y="939"/>
                  </a:lnTo>
                  <a:lnTo>
                    <a:pt x="594" y="934"/>
                  </a:lnTo>
                  <a:lnTo>
                    <a:pt x="604" y="915"/>
                  </a:lnTo>
                  <a:lnTo>
                    <a:pt x="614" y="886"/>
                  </a:lnTo>
                  <a:lnTo>
                    <a:pt x="622" y="849"/>
                  </a:lnTo>
                  <a:lnTo>
                    <a:pt x="629" y="814"/>
                  </a:lnTo>
                  <a:lnTo>
                    <a:pt x="632" y="785"/>
                  </a:lnTo>
                  <a:lnTo>
                    <a:pt x="687" y="785"/>
                  </a:lnTo>
                  <a:lnTo>
                    <a:pt x="639" y="1081"/>
                  </a:lnTo>
                  <a:lnTo>
                    <a:pt x="3" y="1081"/>
                  </a:lnTo>
                  <a:lnTo>
                    <a:pt x="3" y="1054"/>
                  </a:lnTo>
                  <a:lnTo>
                    <a:pt x="5" y="1038"/>
                  </a:lnTo>
                  <a:lnTo>
                    <a:pt x="10" y="1027"/>
                  </a:lnTo>
                  <a:lnTo>
                    <a:pt x="21" y="1017"/>
                  </a:lnTo>
                  <a:lnTo>
                    <a:pt x="392" y="630"/>
                  </a:lnTo>
                  <a:lnTo>
                    <a:pt x="417" y="600"/>
                  </a:lnTo>
                  <a:lnTo>
                    <a:pt x="442" y="566"/>
                  </a:lnTo>
                  <a:lnTo>
                    <a:pt x="470" y="526"/>
                  </a:lnTo>
                  <a:lnTo>
                    <a:pt x="495" y="480"/>
                  </a:lnTo>
                  <a:lnTo>
                    <a:pt x="518" y="432"/>
                  </a:lnTo>
                  <a:lnTo>
                    <a:pt x="533" y="376"/>
                  </a:lnTo>
                  <a:lnTo>
                    <a:pt x="538" y="318"/>
                  </a:lnTo>
                  <a:lnTo>
                    <a:pt x="533" y="270"/>
                  </a:lnTo>
                  <a:lnTo>
                    <a:pt x="523" y="222"/>
                  </a:lnTo>
                  <a:lnTo>
                    <a:pt x="503" y="176"/>
                  </a:lnTo>
                  <a:lnTo>
                    <a:pt x="478" y="139"/>
                  </a:lnTo>
                  <a:lnTo>
                    <a:pt x="445" y="104"/>
                  </a:lnTo>
                  <a:lnTo>
                    <a:pt x="402" y="78"/>
                  </a:lnTo>
                  <a:lnTo>
                    <a:pt x="357" y="61"/>
                  </a:lnTo>
                  <a:lnTo>
                    <a:pt x="301" y="56"/>
                  </a:lnTo>
                  <a:lnTo>
                    <a:pt x="268" y="59"/>
                  </a:lnTo>
                  <a:lnTo>
                    <a:pt x="235" y="67"/>
                  </a:lnTo>
                  <a:lnTo>
                    <a:pt x="200" y="80"/>
                  </a:lnTo>
                  <a:lnTo>
                    <a:pt x="165" y="102"/>
                  </a:lnTo>
                  <a:lnTo>
                    <a:pt x="132" y="128"/>
                  </a:lnTo>
                  <a:lnTo>
                    <a:pt x="101" y="163"/>
                  </a:lnTo>
                  <a:lnTo>
                    <a:pt x="79" y="208"/>
                  </a:lnTo>
                  <a:lnTo>
                    <a:pt x="109" y="211"/>
                  </a:lnTo>
                  <a:lnTo>
                    <a:pt x="129" y="222"/>
                  </a:lnTo>
                  <a:lnTo>
                    <a:pt x="147" y="235"/>
                  </a:lnTo>
                  <a:lnTo>
                    <a:pt x="157" y="248"/>
                  </a:lnTo>
                  <a:lnTo>
                    <a:pt x="162" y="267"/>
                  </a:lnTo>
                  <a:lnTo>
                    <a:pt x="167" y="283"/>
                  </a:lnTo>
                  <a:lnTo>
                    <a:pt x="167" y="296"/>
                  </a:lnTo>
                  <a:lnTo>
                    <a:pt x="162" y="328"/>
                  </a:lnTo>
                  <a:lnTo>
                    <a:pt x="149" y="352"/>
                  </a:lnTo>
                  <a:lnTo>
                    <a:pt x="129" y="371"/>
                  </a:lnTo>
                  <a:lnTo>
                    <a:pt x="106" y="382"/>
                  </a:lnTo>
                  <a:lnTo>
                    <a:pt x="84" y="384"/>
                  </a:lnTo>
                  <a:lnTo>
                    <a:pt x="74" y="384"/>
                  </a:lnTo>
                  <a:lnTo>
                    <a:pt x="61" y="382"/>
                  </a:lnTo>
                  <a:lnTo>
                    <a:pt x="43" y="374"/>
                  </a:lnTo>
                  <a:lnTo>
                    <a:pt x="28" y="363"/>
                  </a:lnTo>
                  <a:lnTo>
                    <a:pt x="13" y="347"/>
                  </a:lnTo>
                  <a:lnTo>
                    <a:pt x="5" y="326"/>
                  </a:lnTo>
                  <a:lnTo>
                    <a:pt x="0" y="294"/>
                  </a:lnTo>
                  <a:lnTo>
                    <a:pt x="5" y="238"/>
                  </a:lnTo>
                  <a:lnTo>
                    <a:pt x="23" y="184"/>
                  </a:lnTo>
                  <a:lnTo>
                    <a:pt x="51" y="134"/>
                  </a:lnTo>
                  <a:lnTo>
                    <a:pt x="89" y="91"/>
                  </a:lnTo>
                  <a:lnTo>
                    <a:pt x="134" y="53"/>
                  </a:lnTo>
                  <a:lnTo>
                    <a:pt x="190" y="24"/>
                  </a:lnTo>
                  <a:lnTo>
                    <a:pt x="253" y="5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" name="Freeform 8"/>
            <p:cNvSpPr>
              <a:spLocks noEditPoints="1"/>
            </p:cNvSpPr>
            <p:nvPr/>
          </p:nvSpPr>
          <p:spPr bwMode="auto">
            <a:xfrm>
              <a:off x="4857" y="2377"/>
              <a:ext cx="1452" cy="536"/>
            </a:xfrm>
            <a:custGeom>
              <a:avLst/>
              <a:gdLst/>
              <a:ahLst/>
              <a:cxnLst>
                <a:cxn ang="0">
                  <a:pos x="55" y="445"/>
                </a:cxn>
                <a:cxn ang="0">
                  <a:pos x="1391" y="445"/>
                </a:cxn>
                <a:cxn ang="0">
                  <a:pos x="1409" y="448"/>
                </a:cxn>
                <a:cxn ang="0">
                  <a:pos x="1424" y="451"/>
                </a:cxn>
                <a:cxn ang="0">
                  <a:pos x="1437" y="459"/>
                </a:cxn>
                <a:cxn ang="0">
                  <a:pos x="1447" y="472"/>
                </a:cxn>
                <a:cxn ang="0">
                  <a:pos x="1449" y="493"/>
                </a:cxn>
                <a:cxn ang="0">
                  <a:pos x="1444" y="515"/>
                </a:cxn>
                <a:cxn ang="0">
                  <a:pos x="1434" y="528"/>
                </a:cxn>
                <a:cxn ang="0">
                  <a:pos x="1417" y="533"/>
                </a:cxn>
                <a:cxn ang="0">
                  <a:pos x="1399" y="536"/>
                </a:cxn>
                <a:cxn ang="0">
                  <a:pos x="50" y="536"/>
                </a:cxn>
                <a:cxn ang="0">
                  <a:pos x="33" y="533"/>
                </a:cxn>
                <a:cxn ang="0">
                  <a:pos x="15" y="528"/>
                </a:cxn>
                <a:cxn ang="0">
                  <a:pos x="5" y="515"/>
                </a:cxn>
                <a:cxn ang="0">
                  <a:pos x="0" y="493"/>
                </a:cxn>
                <a:cxn ang="0">
                  <a:pos x="2" y="472"/>
                </a:cxn>
                <a:cxn ang="0">
                  <a:pos x="12" y="459"/>
                </a:cxn>
                <a:cxn ang="0">
                  <a:pos x="22" y="451"/>
                </a:cxn>
                <a:cxn ang="0">
                  <a:pos x="38" y="448"/>
                </a:cxn>
                <a:cxn ang="0">
                  <a:pos x="55" y="445"/>
                </a:cxn>
                <a:cxn ang="0">
                  <a:pos x="55" y="0"/>
                </a:cxn>
                <a:cxn ang="0">
                  <a:pos x="1401" y="0"/>
                </a:cxn>
                <a:cxn ang="0">
                  <a:pos x="1419" y="2"/>
                </a:cxn>
                <a:cxn ang="0">
                  <a:pos x="1437" y="8"/>
                </a:cxn>
                <a:cxn ang="0">
                  <a:pos x="1447" y="21"/>
                </a:cxn>
                <a:cxn ang="0">
                  <a:pos x="1452" y="42"/>
                </a:cxn>
                <a:cxn ang="0">
                  <a:pos x="1449" y="64"/>
                </a:cxn>
                <a:cxn ang="0">
                  <a:pos x="1439" y="77"/>
                </a:cxn>
                <a:cxn ang="0">
                  <a:pos x="1427" y="85"/>
                </a:cxn>
                <a:cxn ang="0">
                  <a:pos x="1412" y="88"/>
                </a:cxn>
                <a:cxn ang="0">
                  <a:pos x="1394" y="90"/>
                </a:cxn>
                <a:cxn ang="0">
                  <a:pos x="60" y="90"/>
                </a:cxn>
                <a:cxn ang="0">
                  <a:pos x="43" y="88"/>
                </a:cxn>
                <a:cxn ang="0">
                  <a:pos x="28" y="85"/>
                </a:cxn>
                <a:cxn ang="0">
                  <a:pos x="17" y="77"/>
                </a:cxn>
                <a:cxn ang="0">
                  <a:pos x="7" y="64"/>
                </a:cxn>
                <a:cxn ang="0">
                  <a:pos x="5" y="42"/>
                </a:cxn>
                <a:cxn ang="0">
                  <a:pos x="10" y="21"/>
                </a:cxn>
                <a:cxn ang="0">
                  <a:pos x="20" y="8"/>
                </a:cxn>
                <a:cxn ang="0">
                  <a:pos x="38" y="2"/>
                </a:cxn>
                <a:cxn ang="0">
                  <a:pos x="55" y="0"/>
                </a:cxn>
              </a:cxnLst>
              <a:rect l="0" t="0" r="r" b="b"/>
              <a:pathLst>
                <a:path w="1452" h="536">
                  <a:moveTo>
                    <a:pt x="55" y="445"/>
                  </a:moveTo>
                  <a:lnTo>
                    <a:pt x="1391" y="445"/>
                  </a:lnTo>
                  <a:lnTo>
                    <a:pt x="1409" y="448"/>
                  </a:lnTo>
                  <a:lnTo>
                    <a:pt x="1424" y="451"/>
                  </a:lnTo>
                  <a:lnTo>
                    <a:pt x="1437" y="459"/>
                  </a:lnTo>
                  <a:lnTo>
                    <a:pt x="1447" y="472"/>
                  </a:lnTo>
                  <a:lnTo>
                    <a:pt x="1449" y="493"/>
                  </a:lnTo>
                  <a:lnTo>
                    <a:pt x="1444" y="515"/>
                  </a:lnTo>
                  <a:lnTo>
                    <a:pt x="1434" y="528"/>
                  </a:lnTo>
                  <a:lnTo>
                    <a:pt x="1417" y="533"/>
                  </a:lnTo>
                  <a:lnTo>
                    <a:pt x="1399" y="536"/>
                  </a:lnTo>
                  <a:lnTo>
                    <a:pt x="50" y="536"/>
                  </a:lnTo>
                  <a:lnTo>
                    <a:pt x="33" y="533"/>
                  </a:lnTo>
                  <a:lnTo>
                    <a:pt x="15" y="528"/>
                  </a:lnTo>
                  <a:lnTo>
                    <a:pt x="5" y="515"/>
                  </a:lnTo>
                  <a:lnTo>
                    <a:pt x="0" y="493"/>
                  </a:lnTo>
                  <a:lnTo>
                    <a:pt x="2" y="472"/>
                  </a:lnTo>
                  <a:lnTo>
                    <a:pt x="12" y="459"/>
                  </a:lnTo>
                  <a:lnTo>
                    <a:pt x="22" y="451"/>
                  </a:lnTo>
                  <a:lnTo>
                    <a:pt x="38" y="448"/>
                  </a:lnTo>
                  <a:lnTo>
                    <a:pt x="55" y="445"/>
                  </a:lnTo>
                  <a:close/>
                  <a:moveTo>
                    <a:pt x="55" y="0"/>
                  </a:moveTo>
                  <a:lnTo>
                    <a:pt x="1401" y="0"/>
                  </a:lnTo>
                  <a:lnTo>
                    <a:pt x="1419" y="2"/>
                  </a:lnTo>
                  <a:lnTo>
                    <a:pt x="1437" y="8"/>
                  </a:lnTo>
                  <a:lnTo>
                    <a:pt x="1447" y="21"/>
                  </a:lnTo>
                  <a:lnTo>
                    <a:pt x="1452" y="42"/>
                  </a:lnTo>
                  <a:lnTo>
                    <a:pt x="1449" y="64"/>
                  </a:lnTo>
                  <a:lnTo>
                    <a:pt x="1439" y="77"/>
                  </a:lnTo>
                  <a:lnTo>
                    <a:pt x="1427" y="85"/>
                  </a:lnTo>
                  <a:lnTo>
                    <a:pt x="1412" y="88"/>
                  </a:lnTo>
                  <a:lnTo>
                    <a:pt x="1394" y="90"/>
                  </a:lnTo>
                  <a:lnTo>
                    <a:pt x="60" y="90"/>
                  </a:lnTo>
                  <a:lnTo>
                    <a:pt x="43" y="88"/>
                  </a:lnTo>
                  <a:lnTo>
                    <a:pt x="28" y="85"/>
                  </a:lnTo>
                  <a:lnTo>
                    <a:pt x="17" y="77"/>
                  </a:lnTo>
                  <a:lnTo>
                    <a:pt x="7" y="64"/>
                  </a:lnTo>
                  <a:lnTo>
                    <a:pt x="5" y="42"/>
                  </a:lnTo>
                  <a:lnTo>
                    <a:pt x="10" y="21"/>
                  </a:lnTo>
                  <a:lnTo>
                    <a:pt x="20" y="8"/>
                  </a:lnTo>
                  <a:lnTo>
                    <a:pt x="38" y="2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7206" y="2596"/>
              <a:ext cx="1333" cy="9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1275" y="0"/>
                </a:cxn>
                <a:cxn ang="0">
                  <a:pos x="1293" y="2"/>
                </a:cxn>
                <a:cxn ang="0">
                  <a:pos x="1308" y="5"/>
                </a:cxn>
                <a:cxn ang="0">
                  <a:pos x="1321" y="13"/>
                </a:cxn>
                <a:cxn ang="0">
                  <a:pos x="1331" y="26"/>
                </a:cxn>
                <a:cxn ang="0">
                  <a:pos x="1333" y="48"/>
                </a:cxn>
                <a:cxn ang="0">
                  <a:pos x="1331" y="69"/>
                </a:cxn>
                <a:cxn ang="0">
                  <a:pos x="1321" y="82"/>
                </a:cxn>
                <a:cxn ang="0">
                  <a:pos x="1308" y="90"/>
                </a:cxn>
                <a:cxn ang="0">
                  <a:pos x="1293" y="93"/>
                </a:cxn>
                <a:cxn ang="0">
                  <a:pos x="1275" y="96"/>
                </a:cxn>
                <a:cxn ang="0">
                  <a:pos x="53" y="96"/>
                </a:cxn>
                <a:cxn ang="0">
                  <a:pos x="32" y="93"/>
                </a:cxn>
                <a:cxn ang="0">
                  <a:pos x="15" y="85"/>
                </a:cxn>
                <a:cxn ang="0">
                  <a:pos x="5" y="72"/>
                </a:cxn>
                <a:cxn ang="0">
                  <a:pos x="0" y="48"/>
                </a:cxn>
                <a:cxn ang="0">
                  <a:pos x="5" y="24"/>
                </a:cxn>
                <a:cxn ang="0">
                  <a:pos x="15" y="10"/>
                </a:cxn>
                <a:cxn ang="0">
                  <a:pos x="32" y="2"/>
                </a:cxn>
                <a:cxn ang="0">
                  <a:pos x="53" y="0"/>
                </a:cxn>
              </a:cxnLst>
              <a:rect l="0" t="0" r="r" b="b"/>
              <a:pathLst>
                <a:path w="1333" h="96">
                  <a:moveTo>
                    <a:pt x="53" y="0"/>
                  </a:moveTo>
                  <a:lnTo>
                    <a:pt x="1275" y="0"/>
                  </a:lnTo>
                  <a:lnTo>
                    <a:pt x="1293" y="2"/>
                  </a:lnTo>
                  <a:lnTo>
                    <a:pt x="1308" y="5"/>
                  </a:lnTo>
                  <a:lnTo>
                    <a:pt x="1321" y="13"/>
                  </a:lnTo>
                  <a:lnTo>
                    <a:pt x="1331" y="26"/>
                  </a:lnTo>
                  <a:lnTo>
                    <a:pt x="1333" y="48"/>
                  </a:lnTo>
                  <a:lnTo>
                    <a:pt x="1331" y="69"/>
                  </a:lnTo>
                  <a:lnTo>
                    <a:pt x="1321" y="82"/>
                  </a:lnTo>
                  <a:lnTo>
                    <a:pt x="1308" y="90"/>
                  </a:lnTo>
                  <a:lnTo>
                    <a:pt x="1293" y="93"/>
                  </a:lnTo>
                  <a:lnTo>
                    <a:pt x="1275" y="96"/>
                  </a:lnTo>
                  <a:lnTo>
                    <a:pt x="53" y="96"/>
                  </a:lnTo>
                  <a:lnTo>
                    <a:pt x="32" y="93"/>
                  </a:lnTo>
                  <a:lnTo>
                    <a:pt x="15" y="85"/>
                  </a:lnTo>
                  <a:lnTo>
                    <a:pt x="5" y="72"/>
                  </a:lnTo>
                  <a:lnTo>
                    <a:pt x="0" y="48"/>
                  </a:lnTo>
                  <a:lnTo>
                    <a:pt x="5" y="24"/>
                  </a:lnTo>
                  <a:lnTo>
                    <a:pt x="15" y="10"/>
                  </a:lnTo>
                  <a:lnTo>
                    <a:pt x="32" y="2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8931" y="1688"/>
              <a:ext cx="722" cy="1532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424" y="3"/>
                </a:cxn>
                <a:cxn ang="0">
                  <a:pos x="439" y="8"/>
                </a:cxn>
                <a:cxn ang="0">
                  <a:pos x="444" y="27"/>
                </a:cxn>
                <a:cxn ang="0">
                  <a:pos x="444" y="59"/>
                </a:cxn>
                <a:cxn ang="0">
                  <a:pos x="449" y="59"/>
                </a:cxn>
                <a:cxn ang="0">
                  <a:pos x="449" y="1380"/>
                </a:cxn>
                <a:cxn ang="0">
                  <a:pos x="454" y="1404"/>
                </a:cxn>
                <a:cxn ang="0">
                  <a:pos x="462" y="1422"/>
                </a:cxn>
                <a:cxn ang="0">
                  <a:pos x="477" y="1438"/>
                </a:cxn>
                <a:cxn ang="0">
                  <a:pos x="502" y="1447"/>
                </a:cxn>
                <a:cxn ang="0">
                  <a:pos x="538" y="1455"/>
                </a:cxn>
                <a:cxn ang="0">
                  <a:pos x="586" y="1460"/>
                </a:cxn>
                <a:cxn ang="0">
                  <a:pos x="722" y="1460"/>
                </a:cxn>
                <a:cxn ang="0">
                  <a:pos x="722" y="1532"/>
                </a:cxn>
                <a:cxn ang="0">
                  <a:pos x="684" y="1529"/>
                </a:cxn>
                <a:cxn ang="0">
                  <a:pos x="634" y="1527"/>
                </a:cxn>
                <a:cxn ang="0">
                  <a:pos x="578" y="1527"/>
                </a:cxn>
                <a:cxn ang="0">
                  <a:pos x="520" y="1524"/>
                </a:cxn>
                <a:cxn ang="0">
                  <a:pos x="187" y="1524"/>
                </a:cxn>
                <a:cxn ang="0">
                  <a:pos x="121" y="1527"/>
                </a:cxn>
                <a:cxn ang="0">
                  <a:pos x="60" y="1529"/>
                </a:cxn>
                <a:cxn ang="0">
                  <a:pos x="12" y="1532"/>
                </a:cxn>
                <a:cxn ang="0">
                  <a:pos x="12" y="1460"/>
                </a:cxn>
                <a:cxn ang="0">
                  <a:pos x="149" y="1460"/>
                </a:cxn>
                <a:cxn ang="0">
                  <a:pos x="197" y="1455"/>
                </a:cxn>
                <a:cxn ang="0">
                  <a:pos x="232" y="1447"/>
                </a:cxn>
                <a:cxn ang="0">
                  <a:pos x="257" y="1436"/>
                </a:cxn>
                <a:cxn ang="0">
                  <a:pos x="272" y="1422"/>
                </a:cxn>
                <a:cxn ang="0">
                  <a:pos x="280" y="1401"/>
                </a:cxn>
                <a:cxn ang="0">
                  <a:pos x="285" y="1380"/>
                </a:cxn>
                <a:cxn ang="0">
                  <a:pos x="285" y="155"/>
                </a:cxn>
                <a:cxn ang="0">
                  <a:pos x="227" y="182"/>
                </a:cxn>
                <a:cxn ang="0">
                  <a:pos x="169" y="198"/>
                </a:cxn>
                <a:cxn ang="0">
                  <a:pos x="116" y="208"/>
                </a:cxn>
                <a:cxn ang="0">
                  <a:pos x="65" y="214"/>
                </a:cxn>
                <a:cxn ang="0">
                  <a:pos x="27" y="216"/>
                </a:cxn>
                <a:cxn ang="0">
                  <a:pos x="0" y="216"/>
                </a:cxn>
                <a:cxn ang="0">
                  <a:pos x="0" y="144"/>
                </a:cxn>
                <a:cxn ang="0">
                  <a:pos x="30" y="144"/>
                </a:cxn>
                <a:cxn ang="0">
                  <a:pos x="70" y="142"/>
                </a:cxn>
                <a:cxn ang="0">
                  <a:pos x="118" y="136"/>
                </a:cxn>
                <a:cxn ang="0">
                  <a:pos x="171" y="126"/>
                </a:cxn>
                <a:cxn ang="0">
                  <a:pos x="230" y="110"/>
                </a:cxn>
                <a:cxn ang="0">
                  <a:pos x="285" y="83"/>
                </a:cxn>
                <a:cxn ang="0">
                  <a:pos x="343" y="48"/>
                </a:cxn>
                <a:cxn ang="0">
                  <a:pos x="396" y="0"/>
                </a:cxn>
              </a:cxnLst>
              <a:rect l="0" t="0" r="r" b="b"/>
              <a:pathLst>
                <a:path w="722" h="1532">
                  <a:moveTo>
                    <a:pt x="396" y="0"/>
                  </a:moveTo>
                  <a:lnTo>
                    <a:pt x="424" y="3"/>
                  </a:lnTo>
                  <a:lnTo>
                    <a:pt x="439" y="8"/>
                  </a:lnTo>
                  <a:lnTo>
                    <a:pt x="444" y="27"/>
                  </a:lnTo>
                  <a:lnTo>
                    <a:pt x="444" y="59"/>
                  </a:lnTo>
                  <a:lnTo>
                    <a:pt x="449" y="59"/>
                  </a:lnTo>
                  <a:lnTo>
                    <a:pt x="449" y="1380"/>
                  </a:lnTo>
                  <a:lnTo>
                    <a:pt x="454" y="1404"/>
                  </a:lnTo>
                  <a:lnTo>
                    <a:pt x="462" y="1422"/>
                  </a:lnTo>
                  <a:lnTo>
                    <a:pt x="477" y="1438"/>
                  </a:lnTo>
                  <a:lnTo>
                    <a:pt x="502" y="1447"/>
                  </a:lnTo>
                  <a:lnTo>
                    <a:pt x="538" y="1455"/>
                  </a:lnTo>
                  <a:lnTo>
                    <a:pt x="586" y="1460"/>
                  </a:lnTo>
                  <a:lnTo>
                    <a:pt x="722" y="1460"/>
                  </a:lnTo>
                  <a:lnTo>
                    <a:pt x="722" y="1532"/>
                  </a:lnTo>
                  <a:lnTo>
                    <a:pt x="684" y="1529"/>
                  </a:lnTo>
                  <a:lnTo>
                    <a:pt x="634" y="1527"/>
                  </a:lnTo>
                  <a:lnTo>
                    <a:pt x="578" y="1527"/>
                  </a:lnTo>
                  <a:lnTo>
                    <a:pt x="520" y="1524"/>
                  </a:lnTo>
                  <a:lnTo>
                    <a:pt x="187" y="1524"/>
                  </a:lnTo>
                  <a:lnTo>
                    <a:pt x="121" y="1527"/>
                  </a:lnTo>
                  <a:lnTo>
                    <a:pt x="60" y="1529"/>
                  </a:lnTo>
                  <a:lnTo>
                    <a:pt x="12" y="1532"/>
                  </a:lnTo>
                  <a:lnTo>
                    <a:pt x="12" y="1460"/>
                  </a:lnTo>
                  <a:lnTo>
                    <a:pt x="149" y="1460"/>
                  </a:lnTo>
                  <a:lnTo>
                    <a:pt x="197" y="1455"/>
                  </a:lnTo>
                  <a:lnTo>
                    <a:pt x="232" y="1447"/>
                  </a:lnTo>
                  <a:lnTo>
                    <a:pt x="257" y="1436"/>
                  </a:lnTo>
                  <a:lnTo>
                    <a:pt x="272" y="1422"/>
                  </a:lnTo>
                  <a:lnTo>
                    <a:pt x="280" y="1401"/>
                  </a:lnTo>
                  <a:lnTo>
                    <a:pt x="285" y="1380"/>
                  </a:lnTo>
                  <a:lnTo>
                    <a:pt x="285" y="155"/>
                  </a:lnTo>
                  <a:lnTo>
                    <a:pt x="227" y="182"/>
                  </a:lnTo>
                  <a:lnTo>
                    <a:pt x="169" y="198"/>
                  </a:lnTo>
                  <a:lnTo>
                    <a:pt x="116" y="208"/>
                  </a:lnTo>
                  <a:lnTo>
                    <a:pt x="65" y="214"/>
                  </a:lnTo>
                  <a:lnTo>
                    <a:pt x="27" y="216"/>
                  </a:lnTo>
                  <a:lnTo>
                    <a:pt x="0" y="216"/>
                  </a:lnTo>
                  <a:lnTo>
                    <a:pt x="0" y="144"/>
                  </a:lnTo>
                  <a:lnTo>
                    <a:pt x="30" y="144"/>
                  </a:lnTo>
                  <a:lnTo>
                    <a:pt x="70" y="142"/>
                  </a:lnTo>
                  <a:lnTo>
                    <a:pt x="118" y="136"/>
                  </a:lnTo>
                  <a:lnTo>
                    <a:pt x="171" y="126"/>
                  </a:lnTo>
                  <a:lnTo>
                    <a:pt x="230" y="110"/>
                  </a:lnTo>
                  <a:lnTo>
                    <a:pt x="285" y="83"/>
                  </a:lnTo>
                  <a:lnTo>
                    <a:pt x="343" y="48"/>
                  </a:lnTo>
                  <a:lnTo>
                    <a:pt x="3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442753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D22AE"/>
                </a:solidFill>
              </a:rPr>
              <a:t>(In the untwisted original </a:t>
            </a:r>
            <a:r>
              <a:rPr lang="en-US" sz="4000" dirty="0" err="1" smtClean="0">
                <a:solidFill>
                  <a:srgbClr val="8D22AE"/>
                </a:solidFill>
              </a:rPr>
              <a:t>Atiyah</a:t>
            </a:r>
            <a:r>
              <a:rPr lang="en-US" sz="4000" dirty="0" smtClean="0">
                <a:solidFill>
                  <a:srgbClr val="8D22AE"/>
                </a:solidFill>
              </a:rPr>
              <a:t> KR theory we would have T</a:t>
            </a:r>
            <a:r>
              <a:rPr lang="en-US" sz="4000" baseline="30000" dirty="0" smtClean="0">
                <a:solidFill>
                  <a:srgbClr val="8D22AE"/>
                </a:solidFill>
              </a:rPr>
              <a:t>2</a:t>
            </a:r>
            <a:r>
              <a:rPr lang="en-US" sz="4000" dirty="0" smtClean="0">
                <a:solidFill>
                  <a:srgbClr val="8D22AE"/>
                </a:solidFill>
              </a:rPr>
              <a:t> = +1 .) </a:t>
            </a:r>
            <a:endParaRPr lang="en-US" sz="4000" dirty="0">
              <a:solidFill>
                <a:srgbClr val="8D22A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7145" y="6078945"/>
            <a:ext cx="76425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CC0099"/>
                </a:solidFill>
              </a:rPr>
              <a:t>Balents</a:t>
            </a:r>
            <a:r>
              <a:rPr lang="en-US" sz="2400" dirty="0" smtClean="0">
                <a:solidFill>
                  <a:srgbClr val="CC0099"/>
                </a:solidFill>
              </a:rPr>
              <a:t> &amp; Joel. E. Moore ; R. Roy ; Kane, Fu, </a:t>
            </a:r>
            <a:r>
              <a:rPr lang="en-US" sz="2400" dirty="0" err="1" smtClean="0">
                <a:solidFill>
                  <a:srgbClr val="CC0099"/>
                </a:solidFill>
              </a:rPr>
              <a:t>Mele</a:t>
            </a:r>
            <a:r>
              <a:rPr lang="en-US" sz="2400" dirty="0" smtClean="0">
                <a:solidFill>
                  <a:srgbClr val="CC0099"/>
                </a:solidFill>
              </a:rPr>
              <a:t>   (2006)</a:t>
            </a:r>
            <a:endParaRPr lang="en-US" sz="2400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385855" y="2891330"/>
            <a:ext cx="6577781" cy="2775424"/>
          </a:xfrm>
          <a:custGeom>
            <a:avLst/>
            <a:gdLst>
              <a:gd name="connsiteX0" fmla="*/ 0 w 6577781"/>
              <a:gd name="connsiteY0" fmla="*/ 1592826 h 2775424"/>
              <a:gd name="connsiteX1" fmla="*/ 1032387 w 6577781"/>
              <a:gd name="connsiteY1" fmla="*/ 221226 h 2775424"/>
              <a:gd name="connsiteX2" fmla="*/ 1150374 w 6577781"/>
              <a:gd name="connsiteY2" fmla="*/ 132735 h 2775424"/>
              <a:gd name="connsiteX3" fmla="*/ 1342103 w 6577781"/>
              <a:gd name="connsiteY3" fmla="*/ 44245 h 2775424"/>
              <a:gd name="connsiteX4" fmla="*/ 1401097 w 6577781"/>
              <a:gd name="connsiteY4" fmla="*/ 29497 h 2775424"/>
              <a:gd name="connsiteX5" fmla="*/ 1489587 w 6577781"/>
              <a:gd name="connsiteY5" fmla="*/ 0 h 2775424"/>
              <a:gd name="connsiteX6" fmla="*/ 1887794 w 6577781"/>
              <a:gd name="connsiteY6" fmla="*/ 29497 h 2775424"/>
              <a:gd name="connsiteX7" fmla="*/ 2005781 w 6577781"/>
              <a:gd name="connsiteY7" fmla="*/ 58994 h 2775424"/>
              <a:gd name="connsiteX8" fmla="*/ 2050026 w 6577781"/>
              <a:gd name="connsiteY8" fmla="*/ 88490 h 2775424"/>
              <a:gd name="connsiteX9" fmla="*/ 2109019 w 6577781"/>
              <a:gd name="connsiteY9" fmla="*/ 103239 h 2775424"/>
              <a:gd name="connsiteX10" fmla="*/ 2168013 w 6577781"/>
              <a:gd name="connsiteY10" fmla="*/ 132735 h 2775424"/>
              <a:gd name="connsiteX11" fmla="*/ 2256503 w 6577781"/>
              <a:gd name="connsiteY11" fmla="*/ 191729 h 2775424"/>
              <a:gd name="connsiteX12" fmla="*/ 2330245 w 6577781"/>
              <a:gd name="connsiteY12" fmla="*/ 280219 h 2775424"/>
              <a:gd name="connsiteX13" fmla="*/ 2403987 w 6577781"/>
              <a:gd name="connsiteY13" fmla="*/ 324465 h 2775424"/>
              <a:gd name="connsiteX14" fmla="*/ 2521974 w 6577781"/>
              <a:gd name="connsiteY14" fmla="*/ 442452 h 2775424"/>
              <a:gd name="connsiteX15" fmla="*/ 2684207 w 6577781"/>
              <a:gd name="connsiteY15" fmla="*/ 589935 h 2775424"/>
              <a:gd name="connsiteX16" fmla="*/ 2728452 w 6577781"/>
              <a:gd name="connsiteY16" fmla="*/ 634181 h 2775424"/>
              <a:gd name="connsiteX17" fmla="*/ 2802194 w 6577781"/>
              <a:gd name="connsiteY17" fmla="*/ 693174 h 2775424"/>
              <a:gd name="connsiteX18" fmla="*/ 2861187 w 6577781"/>
              <a:gd name="connsiteY18" fmla="*/ 722671 h 2775424"/>
              <a:gd name="connsiteX19" fmla="*/ 2949677 w 6577781"/>
              <a:gd name="connsiteY19" fmla="*/ 811161 h 2775424"/>
              <a:gd name="connsiteX20" fmla="*/ 3052916 w 6577781"/>
              <a:gd name="connsiteY20" fmla="*/ 929148 h 2775424"/>
              <a:gd name="connsiteX21" fmla="*/ 3082413 w 6577781"/>
              <a:gd name="connsiteY21" fmla="*/ 973394 h 2775424"/>
              <a:gd name="connsiteX22" fmla="*/ 3185652 w 6577781"/>
              <a:gd name="connsiteY22" fmla="*/ 1047135 h 2775424"/>
              <a:gd name="connsiteX23" fmla="*/ 3274142 w 6577781"/>
              <a:gd name="connsiteY23" fmla="*/ 1061884 h 2775424"/>
              <a:gd name="connsiteX24" fmla="*/ 3347884 w 6577781"/>
              <a:gd name="connsiteY24" fmla="*/ 1091381 h 2775424"/>
              <a:gd name="connsiteX25" fmla="*/ 3834581 w 6577781"/>
              <a:gd name="connsiteY25" fmla="*/ 1091381 h 2775424"/>
              <a:gd name="connsiteX26" fmla="*/ 3952568 w 6577781"/>
              <a:gd name="connsiteY26" fmla="*/ 1076632 h 2775424"/>
              <a:gd name="connsiteX27" fmla="*/ 4129548 w 6577781"/>
              <a:gd name="connsiteY27" fmla="*/ 1061884 h 2775424"/>
              <a:gd name="connsiteX28" fmla="*/ 4218039 w 6577781"/>
              <a:gd name="connsiteY28" fmla="*/ 1047135 h 2775424"/>
              <a:gd name="connsiteX29" fmla="*/ 4336026 w 6577781"/>
              <a:gd name="connsiteY29" fmla="*/ 1032387 h 2775424"/>
              <a:gd name="connsiteX30" fmla="*/ 4483510 w 6577781"/>
              <a:gd name="connsiteY30" fmla="*/ 973394 h 2775424"/>
              <a:gd name="connsiteX31" fmla="*/ 4542503 w 6577781"/>
              <a:gd name="connsiteY31" fmla="*/ 929148 h 2775424"/>
              <a:gd name="connsiteX32" fmla="*/ 4601497 w 6577781"/>
              <a:gd name="connsiteY32" fmla="*/ 899652 h 2775424"/>
              <a:gd name="connsiteX33" fmla="*/ 4719484 w 6577781"/>
              <a:gd name="connsiteY33" fmla="*/ 840658 h 2775424"/>
              <a:gd name="connsiteX34" fmla="*/ 4925961 w 6577781"/>
              <a:gd name="connsiteY34" fmla="*/ 634181 h 2775424"/>
              <a:gd name="connsiteX35" fmla="*/ 4984955 w 6577781"/>
              <a:gd name="connsiteY35" fmla="*/ 560439 h 2775424"/>
              <a:gd name="connsiteX36" fmla="*/ 5043948 w 6577781"/>
              <a:gd name="connsiteY36" fmla="*/ 457200 h 2775424"/>
              <a:gd name="connsiteX37" fmla="*/ 5102942 w 6577781"/>
              <a:gd name="connsiteY37" fmla="*/ 412955 h 2775424"/>
              <a:gd name="connsiteX38" fmla="*/ 5250426 w 6577781"/>
              <a:gd name="connsiteY38" fmla="*/ 294968 h 2775424"/>
              <a:gd name="connsiteX39" fmla="*/ 5294671 w 6577781"/>
              <a:gd name="connsiteY39" fmla="*/ 265471 h 2775424"/>
              <a:gd name="connsiteX40" fmla="*/ 5383161 w 6577781"/>
              <a:gd name="connsiteY40" fmla="*/ 235974 h 2775424"/>
              <a:gd name="connsiteX41" fmla="*/ 5619136 w 6577781"/>
              <a:gd name="connsiteY41" fmla="*/ 280219 h 2775424"/>
              <a:gd name="connsiteX42" fmla="*/ 5707626 w 6577781"/>
              <a:gd name="connsiteY42" fmla="*/ 309716 h 2775424"/>
              <a:gd name="connsiteX43" fmla="*/ 5751871 w 6577781"/>
              <a:gd name="connsiteY43" fmla="*/ 324465 h 2775424"/>
              <a:gd name="connsiteX44" fmla="*/ 5810865 w 6577781"/>
              <a:gd name="connsiteY44" fmla="*/ 368710 h 2775424"/>
              <a:gd name="connsiteX45" fmla="*/ 5855110 w 6577781"/>
              <a:gd name="connsiteY45" fmla="*/ 398206 h 2775424"/>
              <a:gd name="connsiteX46" fmla="*/ 5943600 w 6577781"/>
              <a:gd name="connsiteY46" fmla="*/ 486697 h 2775424"/>
              <a:gd name="connsiteX47" fmla="*/ 6002594 w 6577781"/>
              <a:gd name="connsiteY47" fmla="*/ 545690 h 2775424"/>
              <a:gd name="connsiteX48" fmla="*/ 6046839 w 6577781"/>
              <a:gd name="connsiteY48" fmla="*/ 619432 h 2775424"/>
              <a:gd name="connsiteX49" fmla="*/ 6091084 w 6577781"/>
              <a:gd name="connsiteY49" fmla="*/ 678426 h 2775424"/>
              <a:gd name="connsiteX50" fmla="*/ 6120581 w 6577781"/>
              <a:gd name="connsiteY50" fmla="*/ 737419 h 2775424"/>
              <a:gd name="connsiteX51" fmla="*/ 6179574 w 6577781"/>
              <a:gd name="connsiteY51" fmla="*/ 840658 h 2775424"/>
              <a:gd name="connsiteX52" fmla="*/ 6238568 w 6577781"/>
              <a:gd name="connsiteY52" fmla="*/ 973394 h 2775424"/>
              <a:gd name="connsiteX53" fmla="*/ 6282813 w 6577781"/>
              <a:gd name="connsiteY53" fmla="*/ 1209368 h 2775424"/>
              <a:gd name="connsiteX54" fmla="*/ 6297561 w 6577781"/>
              <a:gd name="connsiteY54" fmla="*/ 1371600 h 2775424"/>
              <a:gd name="connsiteX55" fmla="*/ 6282813 w 6577781"/>
              <a:gd name="connsiteY55" fmla="*/ 1976284 h 2775424"/>
              <a:gd name="connsiteX56" fmla="*/ 6268065 w 6577781"/>
              <a:gd name="connsiteY56" fmla="*/ 2035277 h 2775424"/>
              <a:gd name="connsiteX57" fmla="*/ 6282813 w 6577781"/>
              <a:gd name="connsiteY57" fmla="*/ 2433484 h 2775424"/>
              <a:gd name="connsiteX58" fmla="*/ 6341807 w 6577781"/>
              <a:gd name="connsiteY58" fmla="*/ 2566219 h 2775424"/>
              <a:gd name="connsiteX59" fmla="*/ 6400800 w 6577781"/>
              <a:gd name="connsiteY59" fmla="*/ 2654710 h 2775424"/>
              <a:gd name="connsiteX60" fmla="*/ 6474542 w 6577781"/>
              <a:gd name="connsiteY60" fmla="*/ 2728452 h 2775424"/>
              <a:gd name="connsiteX61" fmla="*/ 6518787 w 6577781"/>
              <a:gd name="connsiteY61" fmla="*/ 2743200 h 2775424"/>
              <a:gd name="connsiteX62" fmla="*/ 6577781 w 6577781"/>
              <a:gd name="connsiteY62" fmla="*/ 2772697 h 2775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6577781" h="2775424">
                <a:moveTo>
                  <a:pt x="0" y="1592826"/>
                </a:moveTo>
                <a:cubicBezTo>
                  <a:pt x="344129" y="1135626"/>
                  <a:pt x="678245" y="670714"/>
                  <a:pt x="1032387" y="221226"/>
                </a:cubicBezTo>
                <a:cubicBezTo>
                  <a:pt x="1062812" y="182610"/>
                  <a:pt x="1108425" y="158370"/>
                  <a:pt x="1150374" y="132735"/>
                </a:cubicBezTo>
                <a:cubicBezTo>
                  <a:pt x="1206766" y="98273"/>
                  <a:pt x="1275413" y="63299"/>
                  <a:pt x="1342103" y="44245"/>
                </a:cubicBezTo>
                <a:cubicBezTo>
                  <a:pt x="1361593" y="38676"/>
                  <a:pt x="1381682" y="35321"/>
                  <a:pt x="1401097" y="29497"/>
                </a:cubicBezTo>
                <a:cubicBezTo>
                  <a:pt x="1430878" y="20563"/>
                  <a:pt x="1489587" y="0"/>
                  <a:pt x="1489587" y="0"/>
                </a:cubicBezTo>
                <a:cubicBezTo>
                  <a:pt x="1547895" y="3430"/>
                  <a:pt x="1799667" y="14809"/>
                  <a:pt x="1887794" y="29497"/>
                </a:cubicBezTo>
                <a:cubicBezTo>
                  <a:pt x="1927782" y="36162"/>
                  <a:pt x="2005781" y="58994"/>
                  <a:pt x="2005781" y="58994"/>
                </a:cubicBezTo>
                <a:cubicBezTo>
                  <a:pt x="2020529" y="68826"/>
                  <a:pt x="2033734" y="81508"/>
                  <a:pt x="2050026" y="88490"/>
                </a:cubicBezTo>
                <a:cubicBezTo>
                  <a:pt x="2068657" y="96475"/>
                  <a:pt x="2090040" y="96122"/>
                  <a:pt x="2109019" y="103239"/>
                </a:cubicBezTo>
                <a:cubicBezTo>
                  <a:pt x="2129605" y="110959"/>
                  <a:pt x="2148348" y="122903"/>
                  <a:pt x="2168013" y="132735"/>
                </a:cubicBezTo>
                <a:cubicBezTo>
                  <a:pt x="2309154" y="273879"/>
                  <a:pt x="2128443" y="106356"/>
                  <a:pt x="2256503" y="191729"/>
                </a:cubicBezTo>
                <a:cubicBezTo>
                  <a:pt x="2376999" y="272059"/>
                  <a:pt x="2235029" y="198605"/>
                  <a:pt x="2330245" y="280219"/>
                </a:cubicBezTo>
                <a:cubicBezTo>
                  <a:pt x="2352010" y="298875"/>
                  <a:pt x="2382104" y="305948"/>
                  <a:pt x="2403987" y="324465"/>
                </a:cubicBezTo>
                <a:cubicBezTo>
                  <a:pt x="2446446" y="360392"/>
                  <a:pt x="2482645" y="403123"/>
                  <a:pt x="2521974" y="442452"/>
                </a:cubicBezTo>
                <a:cubicBezTo>
                  <a:pt x="2675023" y="595501"/>
                  <a:pt x="2511401" y="436331"/>
                  <a:pt x="2684207" y="589935"/>
                </a:cubicBezTo>
                <a:cubicBezTo>
                  <a:pt x="2699796" y="603792"/>
                  <a:pt x="2712755" y="620446"/>
                  <a:pt x="2728452" y="634181"/>
                </a:cubicBezTo>
                <a:cubicBezTo>
                  <a:pt x="2752142" y="654910"/>
                  <a:pt x="2776002" y="675713"/>
                  <a:pt x="2802194" y="693174"/>
                </a:cubicBezTo>
                <a:cubicBezTo>
                  <a:pt x="2820487" y="705369"/>
                  <a:pt x="2844019" y="708937"/>
                  <a:pt x="2861187" y="722671"/>
                </a:cubicBezTo>
                <a:cubicBezTo>
                  <a:pt x="2893761" y="748730"/>
                  <a:pt x="2926538" y="776452"/>
                  <a:pt x="2949677" y="811161"/>
                </a:cubicBezTo>
                <a:cubicBezTo>
                  <a:pt x="3018503" y="914400"/>
                  <a:pt x="2979174" y="879988"/>
                  <a:pt x="3052916" y="929148"/>
                </a:cubicBezTo>
                <a:cubicBezTo>
                  <a:pt x="3062748" y="943897"/>
                  <a:pt x="3071065" y="959777"/>
                  <a:pt x="3082413" y="973394"/>
                </a:cubicBezTo>
                <a:cubicBezTo>
                  <a:pt x="3112548" y="1009557"/>
                  <a:pt x="3139263" y="1033218"/>
                  <a:pt x="3185652" y="1047135"/>
                </a:cubicBezTo>
                <a:cubicBezTo>
                  <a:pt x="3214294" y="1055728"/>
                  <a:pt x="3244645" y="1056968"/>
                  <a:pt x="3274142" y="1061884"/>
                </a:cubicBezTo>
                <a:cubicBezTo>
                  <a:pt x="3298723" y="1071716"/>
                  <a:pt x="3322088" y="1085428"/>
                  <a:pt x="3347884" y="1091381"/>
                </a:cubicBezTo>
                <a:cubicBezTo>
                  <a:pt x="3494155" y="1125136"/>
                  <a:pt x="3717263" y="1096074"/>
                  <a:pt x="3834581" y="1091381"/>
                </a:cubicBezTo>
                <a:cubicBezTo>
                  <a:pt x="3873910" y="1086465"/>
                  <a:pt x="3913130" y="1080576"/>
                  <a:pt x="3952568" y="1076632"/>
                </a:cubicBezTo>
                <a:cubicBezTo>
                  <a:pt x="4011472" y="1070742"/>
                  <a:pt x="4070712" y="1068421"/>
                  <a:pt x="4129548" y="1061884"/>
                </a:cubicBezTo>
                <a:cubicBezTo>
                  <a:pt x="4159269" y="1058582"/>
                  <a:pt x="4188436" y="1051364"/>
                  <a:pt x="4218039" y="1047135"/>
                </a:cubicBezTo>
                <a:cubicBezTo>
                  <a:pt x="4257276" y="1041530"/>
                  <a:pt x="4296697" y="1037303"/>
                  <a:pt x="4336026" y="1032387"/>
                </a:cubicBezTo>
                <a:cubicBezTo>
                  <a:pt x="4457465" y="951427"/>
                  <a:pt x="4267490" y="1071585"/>
                  <a:pt x="4483510" y="973394"/>
                </a:cubicBezTo>
                <a:cubicBezTo>
                  <a:pt x="4505887" y="963222"/>
                  <a:pt x="4521659" y="942176"/>
                  <a:pt x="4542503" y="929148"/>
                </a:cubicBezTo>
                <a:cubicBezTo>
                  <a:pt x="4561147" y="917496"/>
                  <a:pt x="4582278" y="910329"/>
                  <a:pt x="4601497" y="899652"/>
                </a:cubicBezTo>
                <a:cubicBezTo>
                  <a:pt x="4705989" y="841601"/>
                  <a:pt x="4638597" y="867620"/>
                  <a:pt x="4719484" y="840658"/>
                </a:cubicBezTo>
                <a:lnTo>
                  <a:pt x="4925961" y="634181"/>
                </a:lnTo>
                <a:cubicBezTo>
                  <a:pt x="4948220" y="611922"/>
                  <a:pt x="4965290" y="585020"/>
                  <a:pt x="4984955" y="560439"/>
                </a:cubicBezTo>
                <a:cubicBezTo>
                  <a:pt x="5001829" y="509816"/>
                  <a:pt x="4999304" y="501844"/>
                  <a:pt x="5043948" y="457200"/>
                </a:cubicBezTo>
                <a:cubicBezTo>
                  <a:pt x="5061329" y="439819"/>
                  <a:pt x="5084443" y="429141"/>
                  <a:pt x="5102942" y="412955"/>
                </a:cubicBezTo>
                <a:cubicBezTo>
                  <a:pt x="5237444" y="295266"/>
                  <a:pt x="5074497" y="412254"/>
                  <a:pt x="5250426" y="294968"/>
                </a:cubicBezTo>
                <a:cubicBezTo>
                  <a:pt x="5265174" y="285136"/>
                  <a:pt x="5277855" y="271076"/>
                  <a:pt x="5294671" y="265471"/>
                </a:cubicBezTo>
                <a:lnTo>
                  <a:pt x="5383161" y="235974"/>
                </a:lnTo>
                <a:cubicBezTo>
                  <a:pt x="5677226" y="260480"/>
                  <a:pt x="5471847" y="221304"/>
                  <a:pt x="5619136" y="280219"/>
                </a:cubicBezTo>
                <a:cubicBezTo>
                  <a:pt x="5648004" y="291766"/>
                  <a:pt x="5678129" y="299884"/>
                  <a:pt x="5707626" y="309716"/>
                </a:cubicBezTo>
                <a:lnTo>
                  <a:pt x="5751871" y="324465"/>
                </a:lnTo>
                <a:cubicBezTo>
                  <a:pt x="5771536" y="339213"/>
                  <a:pt x="5790863" y="354423"/>
                  <a:pt x="5810865" y="368710"/>
                </a:cubicBezTo>
                <a:cubicBezTo>
                  <a:pt x="5825289" y="379012"/>
                  <a:pt x="5841862" y="386430"/>
                  <a:pt x="5855110" y="398206"/>
                </a:cubicBezTo>
                <a:cubicBezTo>
                  <a:pt x="5886288" y="425920"/>
                  <a:pt x="5914103" y="457200"/>
                  <a:pt x="5943600" y="486697"/>
                </a:cubicBezTo>
                <a:cubicBezTo>
                  <a:pt x="5963265" y="506362"/>
                  <a:pt x="5988286" y="521843"/>
                  <a:pt x="6002594" y="545690"/>
                </a:cubicBezTo>
                <a:cubicBezTo>
                  <a:pt x="6017342" y="570271"/>
                  <a:pt x="6030938" y="595581"/>
                  <a:pt x="6046839" y="619432"/>
                </a:cubicBezTo>
                <a:cubicBezTo>
                  <a:pt x="6060474" y="639884"/>
                  <a:pt x="6078056" y="657582"/>
                  <a:pt x="6091084" y="678426"/>
                </a:cubicBezTo>
                <a:cubicBezTo>
                  <a:pt x="6102736" y="697070"/>
                  <a:pt x="6109673" y="718330"/>
                  <a:pt x="6120581" y="737419"/>
                </a:cubicBezTo>
                <a:cubicBezTo>
                  <a:pt x="6156051" y="799492"/>
                  <a:pt x="6149866" y="766389"/>
                  <a:pt x="6179574" y="840658"/>
                </a:cubicBezTo>
                <a:cubicBezTo>
                  <a:pt x="6232228" y="972292"/>
                  <a:pt x="6181818" y="888268"/>
                  <a:pt x="6238568" y="973394"/>
                </a:cubicBezTo>
                <a:cubicBezTo>
                  <a:pt x="6246401" y="1012558"/>
                  <a:pt x="6276243" y="1153524"/>
                  <a:pt x="6282813" y="1209368"/>
                </a:cubicBezTo>
                <a:cubicBezTo>
                  <a:pt x="6289157" y="1263296"/>
                  <a:pt x="6292645" y="1317523"/>
                  <a:pt x="6297561" y="1371600"/>
                </a:cubicBezTo>
                <a:cubicBezTo>
                  <a:pt x="6292645" y="1573161"/>
                  <a:pt x="6291765" y="1774862"/>
                  <a:pt x="6282813" y="1976284"/>
                </a:cubicBezTo>
                <a:cubicBezTo>
                  <a:pt x="6281913" y="1996534"/>
                  <a:pt x="6268065" y="2015007"/>
                  <a:pt x="6268065" y="2035277"/>
                </a:cubicBezTo>
                <a:cubicBezTo>
                  <a:pt x="6268065" y="2168104"/>
                  <a:pt x="6270415" y="2301237"/>
                  <a:pt x="6282813" y="2433484"/>
                </a:cubicBezTo>
                <a:cubicBezTo>
                  <a:pt x="6284457" y="2451018"/>
                  <a:pt x="6330382" y="2547177"/>
                  <a:pt x="6341807" y="2566219"/>
                </a:cubicBezTo>
                <a:cubicBezTo>
                  <a:pt x="6360046" y="2596618"/>
                  <a:pt x="6381136" y="2625213"/>
                  <a:pt x="6400800" y="2654710"/>
                </a:cubicBezTo>
                <a:cubicBezTo>
                  <a:pt x="6430296" y="2698954"/>
                  <a:pt x="6425382" y="2703872"/>
                  <a:pt x="6474542" y="2728452"/>
                </a:cubicBezTo>
                <a:cubicBezTo>
                  <a:pt x="6488447" y="2735404"/>
                  <a:pt x="6504039" y="2738284"/>
                  <a:pt x="6518787" y="2743200"/>
                </a:cubicBezTo>
                <a:cubicBezTo>
                  <a:pt x="6567123" y="2775424"/>
                  <a:pt x="6545307" y="2772697"/>
                  <a:pt x="6577781" y="2772697"/>
                </a:cubicBezTo>
              </a:path>
            </a:pathLst>
          </a:custGeom>
          <a:ln w="5715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190890" y="1815990"/>
            <a:ext cx="5574890" cy="4308167"/>
          </a:xfrm>
          <a:custGeom>
            <a:avLst/>
            <a:gdLst>
              <a:gd name="connsiteX0" fmla="*/ 1268361 w 5574890"/>
              <a:gd name="connsiteY0" fmla="*/ 4308167 h 4308167"/>
              <a:gd name="connsiteX1" fmla="*/ 1253613 w 5574890"/>
              <a:gd name="connsiteY1" fmla="*/ 4027947 h 4308167"/>
              <a:gd name="connsiteX2" fmla="*/ 1224116 w 5574890"/>
              <a:gd name="connsiteY2" fmla="*/ 3983702 h 4308167"/>
              <a:gd name="connsiteX3" fmla="*/ 1209368 w 5574890"/>
              <a:gd name="connsiteY3" fmla="*/ 3939457 h 4308167"/>
              <a:gd name="connsiteX4" fmla="*/ 1150374 w 5574890"/>
              <a:gd name="connsiteY4" fmla="*/ 3865715 h 4308167"/>
              <a:gd name="connsiteX5" fmla="*/ 1106129 w 5574890"/>
              <a:gd name="connsiteY5" fmla="*/ 3777225 h 4308167"/>
              <a:gd name="connsiteX6" fmla="*/ 1047135 w 5574890"/>
              <a:gd name="connsiteY6" fmla="*/ 3673986 h 4308167"/>
              <a:gd name="connsiteX7" fmla="*/ 914400 w 5574890"/>
              <a:gd name="connsiteY7" fmla="*/ 3482257 h 4308167"/>
              <a:gd name="connsiteX8" fmla="*/ 811161 w 5574890"/>
              <a:gd name="connsiteY8" fmla="*/ 3305276 h 4308167"/>
              <a:gd name="connsiteX9" fmla="*/ 781664 w 5574890"/>
              <a:gd name="connsiteY9" fmla="*/ 3216786 h 4308167"/>
              <a:gd name="connsiteX10" fmla="*/ 737419 w 5574890"/>
              <a:gd name="connsiteY10" fmla="*/ 3128296 h 4308167"/>
              <a:gd name="connsiteX11" fmla="*/ 678426 w 5574890"/>
              <a:gd name="connsiteY11" fmla="*/ 2936567 h 4308167"/>
              <a:gd name="connsiteX12" fmla="*/ 619432 w 5574890"/>
              <a:gd name="connsiteY12" fmla="*/ 2759586 h 4308167"/>
              <a:gd name="connsiteX13" fmla="*/ 604684 w 5574890"/>
              <a:gd name="connsiteY13" fmla="*/ 2671096 h 4308167"/>
              <a:gd name="connsiteX14" fmla="*/ 575187 w 5574890"/>
              <a:gd name="connsiteY14" fmla="*/ 2243393 h 4308167"/>
              <a:gd name="connsiteX15" fmla="*/ 560439 w 5574890"/>
              <a:gd name="connsiteY15" fmla="*/ 2081160 h 4308167"/>
              <a:gd name="connsiteX16" fmla="*/ 545690 w 5574890"/>
              <a:gd name="connsiteY16" fmla="*/ 2036915 h 4308167"/>
              <a:gd name="connsiteX17" fmla="*/ 486697 w 5574890"/>
              <a:gd name="connsiteY17" fmla="*/ 1904180 h 4308167"/>
              <a:gd name="connsiteX18" fmla="*/ 383458 w 5574890"/>
              <a:gd name="connsiteY18" fmla="*/ 1741947 h 4308167"/>
              <a:gd name="connsiteX19" fmla="*/ 339213 w 5574890"/>
              <a:gd name="connsiteY19" fmla="*/ 1697702 h 4308167"/>
              <a:gd name="connsiteX20" fmla="*/ 309716 w 5574890"/>
              <a:gd name="connsiteY20" fmla="*/ 1653457 h 4308167"/>
              <a:gd name="connsiteX21" fmla="*/ 265471 w 5574890"/>
              <a:gd name="connsiteY21" fmla="*/ 1623960 h 4308167"/>
              <a:gd name="connsiteX22" fmla="*/ 191729 w 5574890"/>
              <a:gd name="connsiteY22" fmla="*/ 1535470 h 4308167"/>
              <a:gd name="connsiteX23" fmla="*/ 147484 w 5574890"/>
              <a:gd name="connsiteY23" fmla="*/ 1505973 h 4308167"/>
              <a:gd name="connsiteX24" fmla="*/ 88490 w 5574890"/>
              <a:gd name="connsiteY24" fmla="*/ 1417483 h 4308167"/>
              <a:gd name="connsiteX25" fmla="*/ 58993 w 5574890"/>
              <a:gd name="connsiteY25" fmla="*/ 1373238 h 4308167"/>
              <a:gd name="connsiteX26" fmla="*/ 0 w 5574890"/>
              <a:gd name="connsiteY26" fmla="*/ 1269999 h 4308167"/>
              <a:gd name="connsiteX27" fmla="*/ 14748 w 5574890"/>
              <a:gd name="connsiteY27" fmla="*/ 1078270 h 4308167"/>
              <a:gd name="connsiteX28" fmla="*/ 29497 w 5574890"/>
              <a:gd name="connsiteY28" fmla="*/ 1019276 h 4308167"/>
              <a:gd name="connsiteX29" fmla="*/ 88490 w 5574890"/>
              <a:gd name="connsiteY29" fmla="*/ 930786 h 4308167"/>
              <a:gd name="connsiteX30" fmla="*/ 206477 w 5574890"/>
              <a:gd name="connsiteY30" fmla="*/ 798051 h 4308167"/>
              <a:gd name="connsiteX31" fmla="*/ 294968 w 5574890"/>
              <a:gd name="connsiteY31" fmla="*/ 739057 h 4308167"/>
              <a:gd name="connsiteX32" fmla="*/ 383458 w 5574890"/>
              <a:gd name="connsiteY32" fmla="*/ 680064 h 4308167"/>
              <a:gd name="connsiteX33" fmla="*/ 427703 w 5574890"/>
              <a:gd name="connsiteY33" fmla="*/ 650567 h 4308167"/>
              <a:gd name="connsiteX34" fmla="*/ 516193 w 5574890"/>
              <a:gd name="connsiteY34" fmla="*/ 621070 h 4308167"/>
              <a:gd name="connsiteX35" fmla="*/ 634180 w 5574890"/>
              <a:gd name="connsiteY35" fmla="*/ 576825 h 4308167"/>
              <a:gd name="connsiteX36" fmla="*/ 678426 w 5574890"/>
              <a:gd name="connsiteY36" fmla="*/ 547328 h 4308167"/>
              <a:gd name="connsiteX37" fmla="*/ 737419 w 5574890"/>
              <a:gd name="connsiteY37" fmla="*/ 532580 h 4308167"/>
              <a:gd name="connsiteX38" fmla="*/ 781664 w 5574890"/>
              <a:gd name="connsiteY38" fmla="*/ 517831 h 4308167"/>
              <a:gd name="connsiteX39" fmla="*/ 840658 w 5574890"/>
              <a:gd name="connsiteY39" fmla="*/ 503083 h 4308167"/>
              <a:gd name="connsiteX40" fmla="*/ 958645 w 5574890"/>
              <a:gd name="connsiteY40" fmla="*/ 458838 h 4308167"/>
              <a:gd name="connsiteX41" fmla="*/ 1032387 w 5574890"/>
              <a:gd name="connsiteY41" fmla="*/ 444089 h 4308167"/>
              <a:gd name="connsiteX42" fmla="*/ 1209368 w 5574890"/>
              <a:gd name="connsiteY42" fmla="*/ 399844 h 4308167"/>
              <a:gd name="connsiteX43" fmla="*/ 1356851 w 5574890"/>
              <a:gd name="connsiteY43" fmla="*/ 370347 h 4308167"/>
              <a:gd name="connsiteX44" fmla="*/ 1828800 w 5574890"/>
              <a:gd name="connsiteY44" fmla="*/ 399844 h 4308167"/>
              <a:gd name="connsiteX45" fmla="*/ 1991032 w 5574890"/>
              <a:gd name="connsiteY45" fmla="*/ 458838 h 4308167"/>
              <a:gd name="connsiteX46" fmla="*/ 2050026 w 5574890"/>
              <a:gd name="connsiteY46" fmla="*/ 488335 h 4308167"/>
              <a:gd name="connsiteX47" fmla="*/ 2212258 w 5574890"/>
              <a:gd name="connsiteY47" fmla="*/ 562076 h 4308167"/>
              <a:gd name="connsiteX48" fmla="*/ 2315497 w 5574890"/>
              <a:gd name="connsiteY48" fmla="*/ 635818 h 4308167"/>
              <a:gd name="connsiteX49" fmla="*/ 2448232 w 5574890"/>
              <a:gd name="connsiteY49" fmla="*/ 709560 h 4308167"/>
              <a:gd name="connsiteX50" fmla="*/ 2507226 w 5574890"/>
              <a:gd name="connsiteY50" fmla="*/ 753805 h 4308167"/>
              <a:gd name="connsiteX51" fmla="*/ 2566219 w 5574890"/>
              <a:gd name="connsiteY51" fmla="*/ 783302 h 4308167"/>
              <a:gd name="connsiteX52" fmla="*/ 2698955 w 5574890"/>
              <a:gd name="connsiteY52" fmla="*/ 901289 h 4308167"/>
              <a:gd name="connsiteX53" fmla="*/ 2728451 w 5574890"/>
              <a:gd name="connsiteY53" fmla="*/ 945535 h 4308167"/>
              <a:gd name="connsiteX54" fmla="*/ 2772697 w 5574890"/>
              <a:gd name="connsiteY54" fmla="*/ 1004528 h 4308167"/>
              <a:gd name="connsiteX55" fmla="*/ 2787445 w 5574890"/>
              <a:gd name="connsiteY55" fmla="*/ 1048773 h 4308167"/>
              <a:gd name="connsiteX56" fmla="*/ 2846439 w 5574890"/>
              <a:gd name="connsiteY56" fmla="*/ 1137264 h 4308167"/>
              <a:gd name="connsiteX57" fmla="*/ 2861187 w 5574890"/>
              <a:gd name="connsiteY57" fmla="*/ 1181509 h 4308167"/>
              <a:gd name="connsiteX58" fmla="*/ 2890684 w 5574890"/>
              <a:gd name="connsiteY58" fmla="*/ 1225754 h 4308167"/>
              <a:gd name="connsiteX59" fmla="*/ 2905432 w 5574890"/>
              <a:gd name="connsiteY59" fmla="*/ 1284747 h 4308167"/>
              <a:gd name="connsiteX60" fmla="*/ 2934929 w 5574890"/>
              <a:gd name="connsiteY60" fmla="*/ 1343741 h 4308167"/>
              <a:gd name="connsiteX61" fmla="*/ 2979174 w 5574890"/>
              <a:gd name="connsiteY61" fmla="*/ 1520722 h 4308167"/>
              <a:gd name="connsiteX62" fmla="*/ 2979174 w 5574890"/>
              <a:gd name="connsiteY62" fmla="*/ 1520722 h 4308167"/>
              <a:gd name="connsiteX63" fmla="*/ 2993922 w 5574890"/>
              <a:gd name="connsiteY63" fmla="*/ 1594464 h 4308167"/>
              <a:gd name="connsiteX64" fmla="*/ 3023419 w 5574890"/>
              <a:gd name="connsiteY64" fmla="*/ 1697702 h 4308167"/>
              <a:gd name="connsiteX65" fmla="*/ 3038168 w 5574890"/>
              <a:gd name="connsiteY65" fmla="*/ 1786193 h 4308167"/>
              <a:gd name="connsiteX66" fmla="*/ 3052916 w 5574890"/>
              <a:gd name="connsiteY66" fmla="*/ 1889431 h 4308167"/>
              <a:gd name="connsiteX67" fmla="*/ 3067664 w 5574890"/>
              <a:gd name="connsiteY67" fmla="*/ 1933676 h 4308167"/>
              <a:gd name="connsiteX68" fmla="*/ 3082413 w 5574890"/>
              <a:gd name="connsiteY68" fmla="*/ 2715341 h 4308167"/>
              <a:gd name="connsiteX69" fmla="*/ 3111909 w 5574890"/>
              <a:gd name="connsiteY69" fmla="*/ 2892322 h 4308167"/>
              <a:gd name="connsiteX70" fmla="*/ 3156155 w 5574890"/>
              <a:gd name="connsiteY70" fmla="*/ 3025057 h 4308167"/>
              <a:gd name="connsiteX71" fmla="*/ 3170903 w 5574890"/>
              <a:gd name="connsiteY71" fmla="*/ 3084051 h 4308167"/>
              <a:gd name="connsiteX72" fmla="*/ 3244645 w 5574890"/>
              <a:gd name="connsiteY72" fmla="*/ 3202038 h 4308167"/>
              <a:gd name="connsiteX73" fmla="*/ 3288890 w 5574890"/>
              <a:gd name="connsiteY73" fmla="*/ 3231535 h 4308167"/>
              <a:gd name="connsiteX74" fmla="*/ 3362632 w 5574890"/>
              <a:gd name="connsiteY74" fmla="*/ 3320025 h 4308167"/>
              <a:gd name="connsiteX75" fmla="*/ 3392129 w 5574890"/>
              <a:gd name="connsiteY75" fmla="*/ 3364270 h 4308167"/>
              <a:gd name="connsiteX76" fmla="*/ 3436374 w 5574890"/>
              <a:gd name="connsiteY76" fmla="*/ 3379018 h 4308167"/>
              <a:gd name="connsiteX77" fmla="*/ 3480619 w 5574890"/>
              <a:gd name="connsiteY77" fmla="*/ 3408515 h 4308167"/>
              <a:gd name="connsiteX78" fmla="*/ 3583858 w 5574890"/>
              <a:gd name="connsiteY78" fmla="*/ 3438012 h 4308167"/>
              <a:gd name="connsiteX79" fmla="*/ 3628103 w 5574890"/>
              <a:gd name="connsiteY79" fmla="*/ 3452760 h 4308167"/>
              <a:gd name="connsiteX80" fmla="*/ 3864077 w 5574890"/>
              <a:gd name="connsiteY80" fmla="*/ 3438012 h 4308167"/>
              <a:gd name="connsiteX81" fmla="*/ 3982064 w 5574890"/>
              <a:gd name="connsiteY81" fmla="*/ 3408515 h 4308167"/>
              <a:gd name="connsiteX82" fmla="*/ 4041058 w 5574890"/>
              <a:gd name="connsiteY82" fmla="*/ 3393767 h 4308167"/>
              <a:gd name="connsiteX83" fmla="*/ 4218039 w 5574890"/>
              <a:gd name="connsiteY83" fmla="*/ 3349522 h 4308167"/>
              <a:gd name="connsiteX84" fmla="*/ 4277032 w 5574890"/>
              <a:gd name="connsiteY84" fmla="*/ 3334773 h 4308167"/>
              <a:gd name="connsiteX85" fmla="*/ 4321277 w 5574890"/>
              <a:gd name="connsiteY85" fmla="*/ 3305276 h 4308167"/>
              <a:gd name="connsiteX86" fmla="*/ 4380271 w 5574890"/>
              <a:gd name="connsiteY86" fmla="*/ 3290528 h 4308167"/>
              <a:gd name="connsiteX87" fmla="*/ 4483509 w 5574890"/>
              <a:gd name="connsiteY87" fmla="*/ 3246283 h 4308167"/>
              <a:gd name="connsiteX88" fmla="*/ 4557251 w 5574890"/>
              <a:gd name="connsiteY88" fmla="*/ 3202038 h 4308167"/>
              <a:gd name="connsiteX89" fmla="*/ 4645742 w 5574890"/>
              <a:gd name="connsiteY89" fmla="*/ 3143044 h 4308167"/>
              <a:gd name="connsiteX90" fmla="*/ 4748980 w 5574890"/>
              <a:gd name="connsiteY90" fmla="*/ 3054554 h 4308167"/>
              <a:gd name="connsiteX91" fmla="*/ 4822722 w 5574890"/>
              <a:gd name="connsiteY91" fmla="*/ 2966064 h 4308167"/>
              <a:gd name="connsiteX92" fmla="*/ 4881716 w 5574890"/>
              <a:gd name="connsiteY92" fmla="*/ 2921818 h 4308167"/>
              <a:gd name="connsiteX93" fmla="*/ 4896464 w 5574890"/>
              <a:gd name="connsiteY93" fmla="*/ 2877573 h 4308167"/>
              <a:gd name="connsiteX94" fmla="*/ 4940709 w 5574890"/>
              <a:gd name="connsiteY94" fmla="*/ 2818580 h 4308167"/>
              <a:gd name="connsiteX95" fmla="*/ 5014451 w 5574890"/>
              <a:gd name="connsiteY95" fmla="*/ 2730089 h 4308167"/>
              <a:gd name="connsiteX96" fmla="*/ 5043948 w 5574890"/>
              <a:gd name="connsiteY96" fmla="*/ 2641599 h 4308167"/>
              <a:gd name="connsiteX97" fmla="*/ 5058697 w 5574890"/>
              <a:gd name="connsiteY97" fmla="*/ 2582605 h 4308167"/>
              <a:gd name="connsiteX98" fmla="*/ 5088193 w 5574890"/>
              <a:gd name="connsiteY98" fmla="*/ 2523612 h 4308167"/>
              <a:gd name="connsiteX99" fmla="*/ 5088193 w 5574890"/>
              <a:gd name="connsiteY99" fmla="*/ 2081160 h 4308167"/>
              <a:gd name="connsiteX100" fmla="*/ 5043948 w 5574890"/>
              <a:gd name="connsiteY100" fmla="*/ 1933676 h 4308167"/>
              <a:gd name="connsiteX101" fmla="*/ 5014451 w 5574890"/>
              <a:gd name="connsiteY101" fmla="*/ 1889431 h 4308167"/>
              <a:gd name="connsiteX102" fmla="*/ 4984955 w 5574890"/>
              <a:gd name="connsiteY102" fmla="*/ 1830438 h 4308167"/>
              <a:gd name="connsiteX103" fmla="*/ 4970206 w 5574890"/>
              <a:gd name="connsiteY103" fmla="*/ 1771444 h 4308167"/>
              <a:gd name="connsiteX104" fmla="*/ 4881716 w 5574890"/>
              <a:gd name="connsiteY104" fmla="*/ 1623960 h 4308167"/>
              <a:gd name="connsiteX105" fmla="*/ 4837471 w 5574890"/>
              <a:gd name="connsiteY105" fmla="*/ 1476476 h 4308167"/>
              <a:gd name="connsiteX106" fmla="*/ 4822722 w 5574890"/>
              <a:gd name="connsiteY106" fmla="*/ 1373238 h 4308167"/>
              <a:gd name="connsiteX107" fmla="*/ 4807974 w 5574890"/>
              <a:gd name="connsiteY107" fmla="*/ 1284747 h 4308167"/>
              <a:gd name="connsiteX108" fmla="*/ 4822722 w 5574890"/>
              <a:gd name="connsiteY108" fmla="*/ 871793 h 4308167"/>
              <a:gd name="connsiteX109" fmla="*/ 4852219 w 5574890"/>
              <a:gd name="connsiteY109" fmla="*/ 650567 h 4308167"/>
              <a:gd name="connsiteX110" fmla="*/ 4866968 w 5574890"/>
              <a:gd name="connsiteY110" fmla="*/ 591573 h 4308167"/>
              <a:gd name="connsiteX111" fmla="*/ 4881716 w 5574890"/>
              <a:gd name="connsiteY111" fmla="*/ 517831 h 4308167"/>
              <a:gd name="connsiteX112" fmla="*/ 4911213 w 5574890"/>
              <a:gd name="connsiteY112" fmla="*/ 458838 h 4308167"/>
              <a:gd name="connsiteX113" fmla="*/ 4925961 w 5574890"/>
              <a:gd name="connsiteY113" fmla="*/ 414593 h 4308167"/>
              <a:gd name="connsiteX114" fmla="*/ 4940709 w 5574890"/>
              <a:gd name="connsiteY114" fmla="*/ 355599 h 4308167"/>
              <a:gd name="connsiteX115" fmla="*/ 5029200 w 5574890"/>
              <a:gd name="connsiteY115" fmla="*/ 237612 h 4308167"/>
              <a:gd name="connsiteX116" fmla="*/ 5058697 w 5574890"/>
              <a:gd name="connsiteY116" fmla="*/ 193367 h 4308167"/>
              <a:gd name="connsiteX117" fmla="*/ 5102942 w 5574890"/>
              <a:gd name="connsiteY117" fmla="*/ 163870 h 4308167"/>
              <a:gd name="connsiteX118" fmla="*/ 5147187 w 5574890"/>
              <a:gd name="connsiteY118" fmla="*/ 119625 h 4308167"/>
              <a:gd name="connsiteX119" fmla="*/ 5235677 w 5574890"/>
              <a:gd name="connsiteY119" fmla="*/ 75380 h 4308167"/>
              <a:gd name="connsiteX120" fmla="*/ 5279922 w 5574890"/>
              <a:gd name="connsiteY120" fmla="*/ 45883 h 4308167"/>
              <a:gd name="connsiteX121" fmla="*/ 5560142 w 5574890"/>
              <a:gd name="connsiteY121" fmla="*/ 1638 h 4308167"/>
              <a:gd name="connsiteX122" fmla="*/ 5574890 w 5574890"/>
              <a:gd name="connsiteY122" fmla="*/ 1638 h 4308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5574890" h="4308167">
                <a:moveTo>
                  <a:pt x="1268361" y="4308167"/>
                </a:moveTo>
                <a:cubicBezTo>
                  <a:pt x="1263445" y="4214760"/>
                  <a:pt x="1266251" y="4120625"/>
                  <a:pt x="1253613" y="4027947"/>
                </a:cubicBezTo>
                <a:cubicBezTo>
                  <a:pt x="1251218" y="4010384"/>
                  <a:pt x="1232043" y="3999556"/>
                  <a:pt x="1224116" y="3983702"/>
                </a:cubicBezTo>
                <a:cubicBezTo>
                  <a:pt x="1217164" y="3969797"/>
                  <a:pt x="1217607" y="3952640"/>
                  <a:pt x="1209368" y="3939457"/>
                </a:cubicBezTo>
                <a:cubicBezTo>
                  <a:pt x="1192684" y="3912763"/>
                  <a:pt x="1167274" y="3892272"/>
                  <a:pt x="1150374" y="3865715"/>
                </a:cubicBezTo>
                <a:cubicBezTo>
                  <a:pt x="1132669" y="3837893"/>
                  <a:pt x="1121764" y="3806261"/>
                  <a:pt x="1106129" y="3777225"/>
                </a:cubicBezTo>
                <a:cubicBezTo>
                  <a:pt x="1087338" y="3742327"/>
                  <a:pt x="1068736" y="3707218"/>
                  <a:pt x="1047135" y="3673986"/>
                </a:cubicBezTo>
                <a:cubicBezTo>
                  <a:pt x="1004773" y="3608813"/>
                  <a:pt x="958293" y="3546409"/>
                  <a:pt x="914400" y="3482257"/>
                </a:cubicBezTo>
                <a:cubicBezTo>
                  <a:pt x="867814" y="3414169"/>
                  <a:pt x="842700" y="3380969"/>
                  <a:pt x="811161" y="3305276"/>
                </a:cubicBezTo>
                <a:cubicBezTo>
                  <a:pt x="799202" y="3276575"/>
                  <a:pt x="793623" y="3245487"/>
                  <a:pt x="781664" y="3216786"/>
                </a:cubicBezTo>
                <a:cubicBezTo>
                  <a:pt x="768980" y="3186345"/>
                  <a:pt x="750103" y="3158737"/>
                  <a:pt x="737419" y="3128296"/>
                </a:cubicBezTo>
                <a:cubicBezTo>
                  <a:pt x="714176" y="3072512"/>
                  <a:pt x="696238" y="2992971"/>
                  <a:pt x="678426" y="2936567"/>
                </a:cubicBezTo>
                <a:cubicBezTo>
                  <a:pt x="659700" y="2877269"/>
                  <a:pt x="619432" y="2759586"/>
                  <a:pt x="619432" y="2759586"/>
                </a:cubicBezTo>
                <a:cubicBezTo>
                  <a:pt x="614516" y="2730089"/>
                  <a:pt x="607986" y="2700817"/>
                  <a:pt x="604684" y="2671096"/>
                </a:cubicBezTo>
                <a:cubicBezTo>
                  <a:pt x="588269" y="2523363"/>
                  <a:pt x="585934" y="2393862"/>
                  <a:pt x="575187" y="2243393"/>
                </a:cubicBezTo>
                <a:cubicBezTo>
                  <a:pt x="571318" y="2189230"/>
                  <a:pt x="568118" y="2134915"/>
                  <a:pt x="560439" y="2081160"/>
                </a:cubicBezTo>
                <a:cubicBezTo>
                  <a:pt x="558240" y="2065770"/>
                  <a:pt x="551149" y="2051471"/>
                  <a:pt x="545690" y="2036915"/>
                </a:cubicBezTo>
                <a:cubicBezTo>
                  <a:pt x="529553" y="1993883"/>
                  <a:pt x="510157" y="1944398"/>
                  <a:pt x="486697" y="1904180"/>
                </a:cubicBezTo>
                <a:cubicBezTo>
                  <a:pt x="447905" y="1837680"/>
                  <a:pt x="421733" y="1799360"/>
                  <a:pt x="383458" y="1741947"/>
                </a:cubicBezTo>
                <a:cubicBezTo>
                  <a:pt x="371889" y="1724593"/>
                  <a:pt x="352566" y="1713725"/>
                  <a:pt x="339213" y="1697702"/>
                </a:cubicBezTo>
                <a:cubicBezTo>
                  <a:pt x="327865" y="1684085"/>
                  <a:pt x="322250" y="1665991"/>
                  <a:pt x="309716" y="1653457"/>
                </a:cubicBezTo>
                <a:cubicBezTo>
                  <a:pt x="297182" y="1640923"/>
                  <a:pt x="279088" y="1635308"/>
                  <a:pt x="265471" y="1623960"/>
                </a:cubicBezTo>
                <a:cubicBezTo>
                  <a:pt x="120504" y="1503154"/>
                  <a:pt x="307741" y="1651482"/>
                  <a:pt x="191729" y="1535470"/>
                </a:cubicBezTo>
                <a:cubicBezTo>
                  <a:pt x="179195" y="1522936"/>
                  <a:pt x="162232" y="1515805"/>
                  <a:pt x="147484" y="1505973"/>
                </a:cubicBezTo>
                <a:lnTo>
                  <a:pt x="88490" y="1417483"/>
                </a:lnTo>
                <a:cubicBezTo>
                  <a:pt x="78658" y="1402735"/>
                  <a:pt x="66920" y="1389092"/>
                  <a:pt x="58993" y="1373238"/>
                </a:cubicBezTo>
                <a:cubicBezTo>
                  <a:pt x="21570" y="1298390"/>
                  <a:pt x="41693" y="1332537"/>
                  <a:pt x="0" y="1269999"/>
                </a:cubicBezTo>
                <a:cubicBezTo>
                  <a:pt x="4916" y="1206089"/>
                  <a:pt x="7259" y="1141929"/>
                  <a:pt x="14748" y="1078270"/>
                </a:cubicBezTo>
                <a:cubicBezTo>
                  <a:pt x="17116" y="1058139"/>
                  <a:pt x="20432" y="1037406"/>
                  <a:pt x="29497" y="1019276"/>
                </a:cubicBezTo>
                <a:cubicBezTo>
                  <a:pt x="45351" y="987568"/>
                  <a:pt x="68826" y="960283"/>
                  <a:pt x="88490" y="930786"/>
                </a:cubicBezTo>
                <a:cubicBezTo>
                  <a:pt x="123954" y="877589"/>
                  <a:pt x="145865" y="838459"/>
                  <a:pt x="206477" y="798051"/>
                </a:cubicBezTo>
                <a:cubicBezTo>
                  <a:pt x="235974" y="778386"/>
                  <a:pt x="269900" y="764125"/>
                  <a:pt x="294968" y="739057"/>
                </a:cubicBezTo>
                <a:cubicBezTo>
                  <a:pt x="350206" y="683819"/>
                  <a:pt x="319426" y="701408"/>
                  <a:pt x="383458" y="680064"/>
                </a:cubicBezTo>
                <a:cubicBezTo>
                  <a:pt x="398206" y="670232"/>
                  <a:pt x="411505" y="657766"/>
                  <a:pt x="427703" y="650567"/>
                </a:cubicBezTo>
                <a:cubicBezTo>
                  <a:pt x="456115" y="637939"/>
                  <a:pt x="516193" y="621070"/>
                  <a:pt x="516193" y="621070"/>
                </a:cubicBezTo>
                <a:cubicBezTo>
                  <a:pt x="619958" y="551894"/>
                  <a:pt x="488382" y="631499"/>
                  <a:pt x="634180" y="576825"/>
                </a:cubicBezTo>
                <a:cubicBezTo>
                  <a:pt x="650777" y="570601"/>
                  <a:pt x="662134" y="554310"/>
                  <a:pt x="678426" y="547328"/>
                </a:cubicBezTo>
                <a:cubicBezTo>
                  <a:pt x="697057" y="539343"/>
                  <a:pt x="717929" y="538149"/>
                  <a:pt x="737419" y="532580"/>
                </a:cubicBezTo>
                <a:cubicBezTo>
                  <a:pt x="752367" y="528309"/>
                  <a:pt x="766716" y="522102"/>
                  <a:pt x="781664" y="517831"/>
                </a:cubicBezTo>
                <a:cubicBezTo>
                  <a:pt x="801154" y="512262"/>
                  <a:pt x="821428" y="509493"/>
                  <a:pt x="840658" y="503083"/>
                </a:cubicBezTo>
                <a:cubicBezTo>
                  <a:pt x="881274" y="489545"/>
                  <a:pt x="917213" y="469196"/>
                  <a:pt x="958645" y="458838"/>
                </a:cubicBezTo>
                <a:cubicBezTo>
                  <a:pt x="982964" y="452758"/>
                  <a:pt x="1007806" y="449005"/>
                  <a:pt x="1032387" y="444089"/>
                </a:cubicBezTo>
                <a:cubicBezTo>
                  <a:pt x="1136525" y="392021"/>
                  <a:pt x="1052089" y="426058"/>
                  <a:pt x="1209368" y="399844"/>
                </a:cubicBezTo>
                <a:cubicBezTo>
                  <a:pt x="1258820" y="391602"/>
                  <a:pt x="1356851" y="370347"/>
                  <a:pt x="1356851" y="370347"/>
                </a:cubicBezTo>
                <a:cubicBezTo>
                  <a:pt x="1446550" y="373669"/>
                  <a:pt x="1687761" y="361379"/>
                  <a:pt x="1828800" y="399844"/>
                </a:cubicBezTo>
                <a:cubicBezTo>
                  <a:pt x="1871118" y="411385"/>
                  <a:pt x="1949121" y="440211"/>
                  <a:pt x="1991032" y="458838"/>
                </a:cubicBezTo>
                <a:cubicBezTo>
                  <a:pt x="2011123" y="467767"/>
                  <a:pt x="2029935" y="479406"/>
                  <a:pt x="2050026" y="488335"/>
                </a:cubicBezTo>
                <a:cubicBezTo>
                  <a:pt x="2126319" y="522243"/>
                  <a:pt x="2135053" y="515752"/>
                  <a:pt x="2212258" y="562076"/>
                </a:cubicBezTo>
                <a:cubicBezTo>
                  <a:pt x="2370584" y="657073"/>
                  <a:pt x="2189394" y="563760"/>
                  <a:pt x="2315497" y="635818"/>
                </a:cubicBezTo>
                <a:cubicBezTo>
                  <a:pt x="2413880" y="692036"/>
                  <a:pt x="2337709" y="635878"/>
                  <a:pt x="2448232" y="709560"/>
                </a:cubicBezTo>
                <a:cubicBezTo>
                  <a:pt x="2468684" y="723195"/>
                  <a:pt x="2486382" y="740777"/>
                  <a:pt x="2507226" y="753805"/>
                </a:cubicBezTo>
                <a:cubicBezTo>
                  <a:pt x="2525870" y="765457"/>
                  <a:pt x="2549051" y="769568"/>
                  <a:pt x="2566219" y="783302"/>
                </a:cubicBezTo>
                <a:cubicBezTo>
                  <a:pt x="2818732" y="985315"/>
                  <a:pt x="2555629" y="805743"/>
                  <a:pt x="2698955" y="901289"/>
                </a:cubicBezTo>
                <a:cubicBezTo>
                  <a:pt x="2708787" y="916038"/>
                  <a:pt x="2718148" y="931111"/>
                  <a:pt x="2728451" y="945535"/>
                </a:cubicBezTo>
                <a:cubicBezTo>
                  <a:pt x="2742738" y="965537"/>
                  <a:pt x="2760501" y="983186"/>
                  <a:pt x="2772697" y="1004528"/>
                </a:cubicBezTo>
                <a:cubicBezTo>
                  <a:pt x="2780410" y="1018026"/>
                  <a:pt x="2779895" y="1035183"/>
                  <a:pt x="2787445" y="1048773"/>
                </a:cubicBezTo>
                <a:cubicBezTo>
                  <a:pt x="2804661" y="1079763"/>
                  <a:pt x="2846439" y="1137264"/>
                  <a:pt x="2846439" y="1137264"/>
                </a:cubicBezTo>
                <a:cubicBezTo>
                  <a:pt x="2851355" y="1152012"/>
                  <a:pt x="2854235" y="1167604"/>
                  <a:pt x="2861187" y="1181509"/>
                </a:cubicBezTo>
                <a:cubicBezTo>
                  <a:pt x="2869114" y="1197363"/>
                  <a:pt x="2883702" y="1209462"/>
                  <a:pt x="2890684" y="1225754"/>
                </a:cubicBezTo>
                <a:cubicBezTo>
                  <a:pt x="2898669" y="1244385"/>
                  <a:pt x="2898315" y="1265768"/>
                  <a:pt x="2905432" y="1284747"/>
                </a:cubicBezTo>
                <a:cubicBezTo>
                  <a:pt x="2913152" y="1305333"/>
                  <a:pt x="2925097" y="1324076"/>
                  <a:pt x="2934929" y="1343741"/>
                </a:cubicBezTo>
                <a:cubicBezTo>
                  <a:pt x="2954788" y="1462901"/>
                  <a:pt x="2940221" y="1403862"/>
                  <a:pt x="2979174" y="1520722"/>
                </a:cubicBezTo>
                <a:lnTo>
                  <a:pt x="2979174" y="1520722"/>
                </a:lnTo>
                <a:cubicBezTo>
                  <a:pt x="2984090" y="1545303"/>
                  <a:pt x="2987842" y="1570145"/>
                  <a:pt x="2993922" y="1594464"/>
                </a:cubicBezTo>
                <a:cubicBezTo>
                  <a:pt x="3022041" y="1706937"/>
                  <a:pt x="2995827" y="1559741"/>
                  <a:pt x="3023419" y="1697702"/>
                </a:cubicBezTo>
                <a:cubicBezTo>
                  <a:pt x="3029284" y="1727025"/>
                  <a:pt x="3033621" y="1756637"/>
                  <a:pt x="3038168" y="1786193"/>
                </a:cubicBezTo>
                <a:cubicBezTo>
                  <a:pt x="3043454" y="1820551"/>
                  <a:pt x="3046099" y="1855344"/>
                  <a:pt x="3052916" y="1889431"/>
                </a:cubicBezTo>
                <a:cubicBezTo>
                  <a:pt x="3055965" y="1904675"/>
                  <a:pt x="3062748" y="1918928"/>
                  <a:pt x="3067664" y="1933676"/>
                </a:cubicBezTo>
                <a:cubicBezTo>
                  <a:pt x="3072580" y="2194231"/>
                  <a:pt x="3074011" y="2454875"/>
                  <a:pt x="3082413" y="2715341"/>
                </a:cubicBezTo>
                <a:cubicBezTo>
                  <a:pt x="3088519" y="2904621"/>
                  <a:pt x="3086702" y="2791492"/>
                  <a:pt x="3111909" y="2892322"/>
                </a:cubicBezTo>
                <a:cubicBezTo>
                  <a:pt x="3140498" y="3006679"/>
                  <a:pt x="3107090" y="2926930"/>
                  <a:pt x="3156155" y="3025057"/>
                </a:cubicBezTo>
                <a:cubicBezTo>
                  <a:pt x="3161071" y="3044722"/>
                  <a:pt x="3163786" y="3065072"/>
                  <a:pt x="3170903" y="3084051"/>
                </a:cubicBezTo>
                <a:cubicBezTo>
                  <a:pt x="3184921" y="3121434"/>
                  <a:pt x="3216805" y="3174198"/>
                  <a:pt x="3244645" y="3202038"/>
                </a:cubicBezTo>
                <a:cubicBezTo>
                  <a:pt x="3257179" y="3214572"/>
                  <a:pt x="3274142" y="3221703"/>
                  <a:pt x="3288890" y="3231535"/>
                </a:cubicBezTo>
                <a:cubicBezTo>
                  <a:pt x="3362126" y="3341387"/>
                  <a:pt x="3268000" y="3206468"/>
                  <a:pt x="3362632" y="3320025"/>
                </a:cubicBezTo>
                <a:cubicBezTo>
                  <a:pt x="3373980" y="3333642"/>
                  <a:pt x="3378288" y="3353197"/>
                  <a:pt x="3392129" y="3364270"/>
                </a:cubicBezTo>
                <a:cubicBezTo>
                  <a:pt x="3404268" y="3373981"/>
                  <a:pt x="3421626" y="3374102"/>
                  <a:pt x="3436374" y="3379018"/>
                </a:cubicBezTo>
                <a:cubicBezTo>
                  <a:pt x="3451122" y="3388850"/>
                  <a:pt x="3464765" y="3400588"/>
                  <a:pt x="3480619" y="3408515"/>
                </a:cubicBezTo>
                <a:cubicBezTo>
                  <a:pt x="3504198" y="3420305"/>
                  <a:pt x="3561799" y="3431710"/>
                  <a:pt x="3583858" y="3438012"/>
                </a:cubicBezTo>
                <a:cubicBezTo>
                  <a:pt x="3598806" y="3442283"/>
                  <a:pt x="3613355" y="3447844"/>
                  <a:pt x="3628103" y="3452760"/>
                </a:cubicBezTo>
                <a:cubicBezTo>
                  <a:pt x="3706761" y="3447844"/>
                  <a:pt x="3785874" y="3447787"/>
                  <a:pt x="3864077" y="3438012"/>
                </a:cubicBezTo>
                <a:cubicBezTo>
                  <a:pt x="3904303" y="3432984"/>
                  <a:pt x="3942735" y="3418347"/>
                  <a:pt x="3982064" y="3408515"/>
                </a:cubicBezTo>
                <a:lnTo>
                  <a:pt x="4041058" y="3393767"/>
                </a:lnTo>
                <a:lnTo>
                  <a:pt x="4218039" y="3349522"/>
                </a:lnTo>
                <a:lnTo>
                  <a:pt x="4277032" y="3334773"/>
                </a:lnTo>
                <a:cubicBezTo>
                  <a:pt x="4291780" y="3324941"/>
                  <a:pt x="4304985" y="3312258"/>
                  <a:pt x="4321277" y="3305276"/>
                </a:cubicBezTo>
                <a:cubicBezTo>
                  <a:pt x="4339908" y="3297291"/>
                  <a:pt x="4360781" y="3296096"/>
                  <a:pt x="4380271" y="3290528"/>
                </a:cubicBezTo>
                <a:cubicBezTo>
                  <a:pt x="4423274" y="3278242"/>
                  <a:pt x="4441864" y="3269419"/>
                  <a:pt x="4483509" y="3246283"/>
                </a:cubicBezTo>
                <a:cubicBezTo>
                  <a:pt x="4508567" y="3232362"/>
                  <a:pt x="4534318" y="3219237"/>
                  <a:pt x="4557251" y="3202038"/>
                </a:cubicBezTo>
                <a:cubicBezTo>
                  <a:pt x="4645633" y="3135752"/>
                  <a:pt x="4557006" y="3172624"/>
                  <a:pt x="4645742" y="3143044"/>
                </a:cubicBezTo>
                <a:cubicBezTo>
                  <a:pt x="4822976" y="2965810"/>
                  <a:pt x="4614220" y="3166853"/>
                  <a:pt x="4748980" y="3054554"/>
                </a:cubicBezTo>
                <a:cubicBezTo>
                  <a:pt x="4893951" y="2933746"/>
                  <a:pt x="4706710" y="3082078"/>
                  <a:pt x="4822722" y="2966064"/>
                </a:cubicBezTo>
                <a:cubicBezTo>
                  <a:pt x="4840103" y="2948683"/>
                  <a:pt x="4862051" y="2936567"/>
                  <a:pt x="4881716" y="2921818"/>
                </a:cubicBezTo>
                <a:cubicBezTo>
                  <a:pt x="4886632" y="2907070"/>
                  <a:pt x="4888751" y="2891071"/>
                  <a:pt x="4896464" y="2877573"/>
                </a:cubicBezTo>
                <a:cubicBezTo>
                  <a:pt x="4908659" y="2856231"/>
                  <a:pt x="4926422" y="2838582"/>
                  <a:pt x="4940709" y="2818580"/>
                </a:cubicBezTo>
                <a:cubicBezTo>
                  <a:pt x="4992043" y="2746713"/>
                  <a:pt x="4945591" y="2798950"/>
                  <a:pt x="5014451" y="2730089"/>
                </a:cubicBezTo>
                <a:lnTo>
                  <a:pt x="5043948" y="2641599"/>
                </a:lnTo>
                <a:cubicBezTo>
                  <a:pt x="5050358" y="2622369"/>
                  <a:pt x="5051580" y="2601584"/>
                  <a:pt x="5058697" y="2582605"/>
                </a:cubicBezTo>
                <a:cubicBezTo>
                  <a:pt x="5066417" y="2562019"/>
                  <a:pt x="5078361" y="2543276"/>
                  <a:pt x="5088193" y="2523612"/>
                </a:cubicBezTo>
                <a:cubicBezTo>
                  <a:pt x="5116634" y="2324531"/>
                  <a:pt x="5111986" y="2402365"/>
                  <a:pt x="5088193" y="2081160"/>
                </a:cubicBezTo>
                <a:cubicBezTo>
                  <a:pt x="5086070" y="2052501"/>
                  <a:pt x="5048921" y="1948595"/>
                  <a:pt x="5043948" y="1933676"/>
                </a:cubicBezTo>
                <a:cubicBezTo>
                  <a:pt x="5038343" y="1916860"/>
                  <a:pt x="5023245" y="1904821"/>
                  <a:pt x="5014451" y="1889431"/>
                </a:cubicBezTo>
                <a:cubicBezTo>
                  <a:pt x="5003543" y="1870342"/>
                  <a:pt x="4992675" y="1851024"/>
                  <a:pt x="4984955" y="1830438"/>
                </a:cubicBezTo>
                <a:cubicBezTo>
                  <a:pt x="4977838" y="1811459"/>
                  <a:pt x="4979271" y="1789574"/>
                  <a:pt x="4970206" y="1771444"/>
                </a:cubicBezTo>
                <a:cubicBezTo>
                  <a:pt x="4900953" y="1632938"/>
                  <a:pt x="4925867" y="1734336"/>
                  <a:pt x="4881716" y="1623960"/>
                </a:cubicBezTo>
                <a:cubicBezTo>
                  <a:pt x="4868886" y="1591885"/>
                  <a:pt x="4844715" y="1516319"/>
                  <a:pt x="4837471" y="1476476"/>
                </a:cubicBezTo>
                <a:cubicBezTo>
                  <a:pt x="4831253" y="1442275"/>
                  <a:pt x="4828008" y="1407596"/>
                  <a:pt x="4822722" y="1373238"/>
                </a:cubicBezTo>
                <a:cubicBezTo>
                  <a:pt x="4818175" y="1343682"/>
                  <a:pt x="4812890" y="1314244"/>
                  <a:pt x="4807974" y="1284747"/>
                </a:cubicBezTo>
                <a:cubicBezTo>
                  <a:pt x="4812890" y="1147096"/>
                  <a:pt x="4815082" y="1009320"/>
                  <a:pt x="4822722" y="871793"/>
                </a:cubicBezTo>
                <a:cubicBezTo>
                  <a:pt x="4823749" y="853312"/>
                  <a:pt x="4847683" y="675517"/>
                  <a:pt x="4852219" y="650567"/>
                </a:cubicBezTo>
                <a:cubicBezTo>
                  <a:pt x="4855845" y="630624"/>
                  <a:pt x="4862571" y="611360"/>
                  <a:pt x="4866968" y="591573"/>
                </a:cubicBezTo>
                <a:cubicBezTo>
                  <a:pt x="4872406" y="567102"/>
                  <a:pt x="4873789" y="541612"/>
                  <a:pt x="4881716" y="517831"/>
                </a:cubicBezTo>
                <a:cubicBezTo>
                  <a:pt x="4888668" y="496974"/>
                  <a:pt x="4902552" y="479046"/>
                  <a:pt x="4911213" y="458838"/>
                </a:cubicBezTo>
                <a:cubicBezTo>
                  <a:pt x="4917337" y="444549"/>
                  <a:pt x="4921690" y="429541"/>
                  <a:pt x="4925961" y="414593"/>
                </a:cubicBezTo>
                <a:cubicBezTo>
                  <a:pt x="4931529" y="395103"/>
                  <a:pt x="4930496" y="373108"/>
                  <a:pt x="4940709" y="355599"/>
                </a:cubicBezTo>
                <a:cubicBezTo>
                  <a:pt x="4965480" y="313134"/>
                  <a:pt x="5001930" y="278517"/>
                  <a:pt x="5029200" y="237612"/>
                </a:cubicBezTo>
                <a:cubicBezTo>
                  <a:pt x="5039032" y="222864"/>
                  <a:pt x="5046163" y="205901"/>
                  <a:pt x="5058697" y="193367"/>
                </a:cubicBezTo>
                <a:cubicBezTo>
                  <a:pt x="5071231" y="180833"/>
                  <a:pt x="5089325" y="175218"/>
                  <a:pt x="5102942" y="163870"/>
                </a:cubicBezTo>
                <a:cubicBezTo>
                  <a:pt x="5118965" y="150517"/>
                  <a:pt x="5131164" y="132978"/>
                  <a:pt x="5147187" y="119625"/>
                </a:cubicBezTo>
                <a:cubicBezTo>
                  <a:pt x="5185308" y="87857"/>
                  <a:pt x="5191332" y="90161"/>
                  <a:pt x="5235677" y="75380"/>
                </a:cubicBezTo>
                <a:cubicBezTo>
                  <a:pt x="5250425" y="65548"/>
                  <a:pt x="5263724" y="53082"/>
                  <a:pt x="5279922" y="45883"/>
                </a:cubicBezTo>
                <a:cubicBezTo>
                  <a:pt x="5383158" y="0"/>
                  <a:pt x="5432375" y="10764"/>
                  <a:pt x="5560142" y="1638"/>
                </a:cubicBezTo>
                <a:cubicBezTo>
                  <a:pt x="5565046" y="1288"/>
                  <a:pt x="5569974" y="1638"/>
                  <a:pt x="5574890" y="1638"/>
                </a:cubicBezTo>
              </a:path>
            </a:pathLst>
          </a:custGeom>
          <a:noFill/>
          <a:ln w="57150">
            <a:solidFill>
              <a:srgbClr val="CC0099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24260" y="6078945"/>
            <a:ext cx="8487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Main interaction is </a:t>
            </a:r>
            <a:r>
              <a:rPr lang="en-US" sz="3200" dirty="0" err="1" smtClean="0"/>
              <a:t>AdS</a:t>
            </a:r>
            <a:r>
              <a:rPr lang="en-US" sz="3200" dirty="0" smtClean="0"/>
              <a:t>/CMT: c.f. S. </a:t>
            </a:r>
            <a:r>
              <a:rPr lang="en-US" sz="3200" dirty="0" err="1" smtClean="0"/>
              <a:t>Sachdev</a:t>
            </a:r>
            <a:r>
              <a:rPr lang="en-US" sz="3200" dirty="0" smtClean="0"/>
              <a:t> talk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6914705" y="4849985"/>
            <a:ext cx="16898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00FF"/>
                </a:solidFill>
              </a:rPr>
              <a:t>CMT</a:t>
            </a:r>
            <a:endParaRPr lang="en-US" sz="4400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585560"/>
            <a:ext cx="38789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C0099"/>
                </a:solidFill>
              </a:rPr>
              <a:t>PhysicalMathematics</a:t>
            </a:r>
            <a:r>
              <a:rPr lang="en-US" sz="3200" dirty="0" smtClean="0">
                <a:solidFill>
                  <a:srgbClr val="CC0099"/>
                </a:solidFill>
              </a:rPr>
              <a:t>/</a:t>
            </a:r>
          </a:p>
          <a:p>
            <a:r>
              <a:rPr lang="en-US" sz="3200" dirty="0" smtClean="0">
                <a:solidFill>
                  <a:srgbClr val="CC0099"/>
                </a:solidFill>
              </a:rPr>
              <a:t>String Theory</a:t>
            </a:r>
            <a:endParaRPr lang="en-US" sz="3200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Twistings</a:t>
            </a:r>
            <a:r>
              <a:rPr lang="en-US" dirty="0" smtClean="0"/>
              <a:t> of K-Theory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" y="154715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possible ``twisted bundles of classifying spaces over X’’  is a set, denoted </a:t>
            </a:r>
            <a:r>
              <a:rPr lang="en-US" sz="3200" dirty="0" err="1" smtClean="0">
                <a:solidFill>
                  <a:srgbClr val="0000FF"/>
                </a:solidFill>
                <a:latin typeface="eufb8" pitchFamily="34" charset="0"/>
              </a:rPr>
              <a:t>Twist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K</a:t>
            </a:r>
            <a:r>
              <a:rPr lang="en-US" sz="3200" dirty="0" smtClean="0">
                <a:solidFill>
                  <a:srgbClr val="0000FF"/>
                </a:solidFill>
              </a:rPr>
              <a:t>(X)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0" y="4427530"/>
            <a:ext cx="88733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D22AE"/>
                </a:solidFill>
              </a:rPr>
              <a:t>Similarly, if X has a </a:t>
            </a:r>
            <a:r>
              <a:rPr lang="en-US" sz="3600" dirty="0" smtClean="0">
                <a:solidFill>
                  <a:srgbClr val="8D22AE"/>
                </a:solidFill>
                <a:latin typeface="Mathematica7Mono" pitchFamily="2" charset="0"/>
                <a:ea typeface="Mathematica7Mono" pitchFamily="2" charset="0"/>
              </a:rPr>
              <a:t>Z</a:t>
            </a:r>
            <a:r>
              <a:rPr lang="en-US" sz="3600" baseline="-25000" dirty="0" smtClean="0">
                <a:solidFill>
                  <a:srgbClr val="8D22AE"/>
                </a:solidFill>
              </a:rPr>
              <a:t>2</a:t>
            </a:r>
            <a:r>
              <a:rPr lang="en-US" sz="3600" dirty="0" smtClean="0">
                <a:solidFill>
                  <a:srgbClr val="8D22AE"/>
                </a:solidFill>
              </a:rPr>
              <a:t> action (like k  </a:t>
            </a:r>
            <a:r>
              <a:rPr lang="en-US" sz="3600" dirty="0" smtClean="0">
                <a:solidFill>
                  <a:srgbClr val="8D22AE"/>
                </a:solidFill>
                <a:sym typeface="Mathematica1"/>
              </a:rPr>
              <a:t>  -k )  there is a set of </a:t>
            </a:r>
            <a:r>
              <a:rPr lang="en-US" sz="3600" dirty="0" err="1" smtClean="0">
                <a:solidFill>
                  <a:srgbClr val="8D22AE"/>
                </a:solidFill>
                <a:sym typeface="Mathematica1"/>
              </a:rPr>
              <a:t>twistings</a:t>
            </a:r>
            <a:r>
              <a:rPr lang="en-US" sz="3600" dirty="0" smtClean="0">
                <a:solidFill>
                  <a:srgbClr val="8D22AE"/>
                </a:solidFill>
                <a:sym typeface="Mathematica1"/>
              </a:rPr>
              <a:t> of KR theory: </a:t>
            </a:r>
            <a:r>
              <a:rPr lang="en-US" sz="3600" dirty="0" err="1" smtClean="0">
                <a:solidFill>
                  <a:srgbClr val="8D22AE"/>
                </a:solidFill>
                <a:latin typeface="eufb8" pitchFamily="34" charset="0"/>
              </a:rPr>
              <a:t>Twist</a:t>
            </a:r>
            <a:r>
              <a:rPr lang="en-US" sz="3600" baseline="-25000" dirty="0" err="1" smtClean="0">
                <a:solidFill>
                  <a:srgbClr val="8D22AE"/>
                </a:solidFill>
              </a:rPr>
              <a:t>KR</a:t>
            </a:r>
            <a:r>
              <a:rPr lang="en-US" sz="3600" dirty="0" smtClean="0">
                <a:solidFill>
                  <a:srgbClr val="8D22AE"/>
                </a:solidFill>
              </a:rPr>
              <a:t>(X)</a:t>
            </a:r>
            <a:r>
              <a:rPr lang="en-US" sz="3600" dirty="0" smtClean="0">
                <a:solidFill>
                  <a:srgbClr val="8D22AE"/>
                </a:solidFill>
                <a:sym typeface="Mathematica1"/>
              </a:rPr>
              <a:t> and we denote the twisted KR groups as </a:t>
            </a:r>
            <a:r>
              <a:rPr lang="en-US" sz="3600" dirty="0" smtClean="0">
                <a:solidFill>
                  <a:srgbClr val="8D22AE"/>
                </a:solidFill>
              </a:rPr>
              <a:t>KR</a:t>
            </a:r>
            <a:r>
              <a:rPr lang="en-US" sz="3600" baseline="30000" dirty="0" smtClean="0">
                <a:solidFill>
                  <a:srgbClr val="8D22AE"/>
                </a:solidFill>
                <a:sym typeface="Mathematica1"/>
              </a:rPr>
              <a:t></a:t>
            </a:r>
            <a:r>
              <a:rPr lang="en-US" sz="3600" dirty="0" smtClean="0">
                <a:solidFill>
                  <a:srgbClr val="8D22AE"/>
                </a:solidFill>
                <a:sym typeface="Mathematica1"/>
              </a:rPr>
              <a:t>(X).</a:t>
            </a:r>
            <a:endParaRPr lang="en-US" sz="3600" dirty="0">
              <a:solidFill>
                <a:srgbClr val="8D22AE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09045" y="3198570"/>
            <a:ext cx="8564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For </a:t>
            </a:r>
            <a:r>
              <a:rPr lang="en-US" sz="4000" dirty="0" smtClean="0">
                <a:solidFill>
                  <a:srgbClr val="FF0000"/>
                </a:solidFill>
                <a:sym typeface="Mathematica1"/>
              </a:rPr>
              <a:t>  </a:t>
            </a:r>
            <a:r>
              <a:rPr lang="en-US" sz="4000" dirty="0" err="1" smtClean="0">
                <a:solidFill>
                  <a:srgbClr val="FF0000"/>
                </a:solidFill>
                <a:latin typeface="eufb8" pitchFamily="34" charset="0"/>
              </a:rPr>
              <a:t>Twist</a:t>
            </a:r>
            <a:r>
              <a:rPr lang="en-US" sz="4000" baseline="-25000" dirty="0" err="1" smtClean="0">
                <a:solidFill>
                  <a:srgbClr val="FF0000"/>
                </a:solidFill>
              </a:rPr>
              <a:t>K</a:t>
            </a:r>
            <a:r>
              <a:rPr lang="en-US" sz="4000" dirty="0" smtClean="0">
                <a:solidFill>
                  <a:srgbClr val="FF0000"/>
                </a:solidFill>
              </a:rPr>
              <a:t>(X)  we denote  K</a:t>
            </a:r>
            <a:r>
              <a:rPr lang="en-US" sz="4000" baseline="30000" dirty="0" smtClean="0">
                <a:solidFill>
                  <a:srgbClr val="FF0000"/>
                </a:solidFill>
                <a:sym typeface="Mathematica1"/>
              </a:rPr>
              <a:t></a:t>
            </a:r>
            <a:r>
              <a:rPr lang="en-US" sz="4000" dirty="0" smtClean="0">
                <a:solidFill>
                  <a:srgbClr val="FF0000"/>
                </a:solidFill>
                <a:sym typeface="Mathematica1"/>
              </a:rPr>
              <a:t>(X)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" grpId="0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Isomorphism Classes of </a:t>
            </a:r>
            <a:r>
              <a:rPr lang="en-US" dirty="0" err="1" smtClean="0"/>
              <a:t>Twistings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0" y="316016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As an </a:t>
            </a:r>
            <a:r>
              <a:rPr lang="en-US" sz="3200" dirty="0" err="1" smtClean="0">
                <a:solidFill>
                  <a:srgbClr val="FF0000"/>
                </a:solidFill>
              </a:rPr>
              <a:t>abelian</a:t>
            </a:r>
            <a:r>
              <a:rPr lang="en-US" sz="3200" dirty="0" smtClean="0">
                <a:solidFill>
                  <a:srgbClr val="FF0000"/>
                </a:solidFill>
              </a:rPr>
              <a:t> group, KR</a:t>
            </a:r>
            <a:r>
              <a:rPr lang="en-US" sz="3200" baseline="30000" dirty="0" smtClean="0">
                <a:solidFill>
                  <a:srgbClr val="FF0000"/>
                </a:solidFill>
                <a:sym typeface="Mathematica1"/>
              </a:rPr>
              <a:t>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 (X) only depends on isomorphism class: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205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768435" y="4465935"/>
            <a:ext cx="5542169" cy="729695"/>
            <a:chOff x="2267" y="2080"/>
            <a:chExt cx="17674" cy="2327"/>
          </a:xfrm>
          <a:solidFill>
            <a:srgbClr val="FF0000"/>
          </a:solidFill>
        </p:grpSpPr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267" y="2085"/>
              <a:ext cx="293" cy="23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3" y="0"/>
                </a:cxn>
                <a:cxn ang="0">
                  <a:pos x="293" y="94"/>
                </a:cxn>
                <a:cxn ang="0">
                  <a:pos x="87" y="94"/>
                </a:cxn>
                <a:cxn ang="0">
                  <a:pos x="87" y="2222"/>
                </a:cxn>
                <a:cxn ang="0">
                  <a:pos x="293" y="2222"/>
                </a:cxn>
                <a:cxn ang="0">
                  <a:pos x="293" y="2316"/>
                </a:cxn>
                <a:cxn ang="0">
                  <a:pos x="0" y="2316"/>
                </a:cxn>
                <a:cxn ang="0">
                  <a:pos x="0" y="0"/>
                </a:cxn>
              </a:cxnLst>
              <a:rect l="0" t="0" r="r" b="b"/>
              <a:pathLst>
                <a:path w="293" h="2316">
                  <a:moveTo>
                    <a:pt x="0" y="0"/>
                  </a:moveTo>
                  <a:lnTo>
                    <a:pt x="293" y="0"/>
                  </a:lnTo>
                  <a:lnTo>
                    <a:pt x="293" y="94"/>
                  </a:lnTo>
                  <a:lnTo>
                    <a:pt x="87" y="94"/>
                  </a:lnTo>
                  <a:lnTo>
                    <a:pt x="87" y="2222"/>
                  </a:lnTo>
                  <a:lnTo>
                    <a:pt x="293" y="2222"/>
                  </a:lnTo>
                  <a:lnTo>
                    <a:pt x="293" y="2316"/>
                  </a:lnTo>
                  <a:lnTo>
                    <a:pt x="0" y="23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2658" y="2824"/>
              <a:ext cx="1044" cy="1032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990" y="0"/>
                </a:cxn>
                <a:cxn ang="0">
                  <a:pos x="1017" y="6"/>
                </a:cxn>
                <a:cxn ang="0">
                  <a:pos x="1039" y="23"/>
                </a:cxn>
                <a:cxn ang="0">
                  <a:pos x="1044" y="53"/>
                </a:cxn>
                <a:cxn ang="0">
                  <a:pos x="1039" y="94"/>
                </a:cxn>
                <a:cxn ang="0">
                  <a:pos x="1017" y="117"/>
                </a:cxn>
                <a:cxn ang="0">
                  <a:pos x="990" y="129"/>
                </a:cxn>
                <a:cxn ang="0">
                  <a:pos x="963" y="135"/>
                </a:cxn>
                <a:cxn ang="0">
                  <a:pos x="582" y="135"/>
                </a:cxn>
                <a:cxn ang="0">
                  <a:pos x="571" y="141"/>
                </a:cxn>
                <a:cxn ang="0">
                  <a:pos x="430" y="932"/>
                </a:cxn>
                <a:cxn ang="0">
                  <a:pos x="424" y="961"/>
                </a:cxn>
                <a:cxn ang="0">
                  <a:pos x="408" y="996"/>
                </a:cxn>
                <a:cxn ang="0">
                  <a:pos x="381" y="1020"/>
                </a:cxn>
                <a:cxn ang="0">
                  <a:pos x="337" y="1032"/>
                </a:cxn>
                <a:cxn ang="0">
                  <a:pos x="321" y="1032"/>
                </a:cxn>
                <a:cxn ang="0">
                  <a:pos x="305" y="1026"/>
                </a:cxn>
                <a:cxn ang="0">
                  <a:pos x="294" y="1014"/>
                </a:cxn>
                <a:cxn ang="0">
                  <a:pos x="278" y="979"/>
                </a:cxn>
                <a:cxn ang="0">
                  <a:pos x="278" y="961"/>
                </a:cxn>
                <a:cxn ang="0">
                  <a:pos x="288" y="938"/>
                </a:cxn>
                <a:cxn ang="0">
                  <a:pos x="294" y="920"/>
                </a:cxn>
                <a:cxn ang="0">
                  <a:pos x="294" y="903"/>
                </a:cxn>
                <a:cxn ang="0">
                  <a:pos x="299" y="885"/>
                </a:cxn>
                <a:cxn ang="0">
                  <a:pos x="511" y="141"/>
                </a:cxn>
                <a:cxn ang="0">
                  <a:pos x="305" y="141"/>
                </a:cxn>
                <a:cxn ang="0">
                  <a:pos x="267" y="147"/>
                </a:cxn>
                <a:cxn ang="0">
                  <a:pos x="218" y="164"/>
                </a:cxn>
                <a:cxn ang="0">
                  <a:pos x="169" y="193"/>
                </a:cxn>
                <a:cxn ang="0">
                  <a:pos x="114" y="240"/>
                </a:cxn>
                <a:cxn ang="0">
                  <a:pos x="60" y="317"/>
                </a:cxn>
                <a:cxn ang="0">
                  <a:pos x="55" y="328"/>
                </a:cxn>
                <a:cxn ang="0">
                  <a:pos x="44" y="334"/>
                </a:cxn>
                <a:cxn ang="0">
                  <a:pos x="38" y="340"/>
                </a:cxn>
                <a:cxn ang="0">
                  <a:pos x="17" y="340"/>
                </a:cxn>
                <a:cxn ang="0">
                  <a:pos x="6" y="334"/>
                </a:cxn>
                <a:cxn ang="0">
                  <a:pos x="0" y="328"/>
                </a:cxn>
                <a:cxn ang="0">
                  <a:pos x="0" y="317"/>
                </a:cxn>
                <a:cxn ang="0">
                  <a:pos x="6" y="299"/>
                </a:cxn>
                <a:cxn ang="0">
                  <a:pos x="27" y="264"/>
                </a:cxn>
                <a:cxn ang="0">
                  <a:pos x="55" y="217"/>
                </a:cxn>
                <a:cxn ang="0">
                  <a:pos x="131" y="111"/>
                </a:cxn>
                <a:cxn ang="0">
                  <a:pos x="196" y="47"/>
                </a:cxn>
                <a:cxn ang="0">
                  <a:pos x="261" y="12"/>
                </a:cxn>
                <a:cxn ang="0">
                  <a:pos x="316" y="0"/>
                </a:cxn>
              </a:cxnLst>
              <a:rect l="0" t="0" r="r" b="b"/>
              <a:pathLst>
                <a:path w="1044" h="1032">
                  <a:moveTo>
                    <a:pt x="316" y="0"/>
                  </a:moveTo>
                  <a:lnTo>
                    <a:pt x="990" y="0"/>
                  </a:lnTo>
                  <a:lnTo>
                    <a:pt x="1017" y="6"/>
                  </a:lnTo>
                  <a:lnTo>
                    <a:pt x="1039" y="23"/>
                  </a:lnTo>
                  <a:lnTo>
                    <a:pt x="1044" y="53"/>
                  </a:lnTo>
                  <a:lnTo>
                    <a:pt x="1039" y="94"/>
                  </a:lnTo>
                  <a:lnTo>
                    <a:pt x="1017" y="117"/>
                  </a:lnTo>
                  <a:lnTo>
                    <a:pt x="990" y="129"/>
                  </a:lnTo>
                  <a:lnTo>
                    <a:pt x="963" y="135"/>
                  </a:lnTo>
                  <a:lnTo>
                    <a:pt x="582" y="135"/>
                  </a:lnTo>
                  <a:lnTo>
                    <a:pt x="571" y="141"/>
                  </a:lnTo>
                  <a:lnTo>
                    <a:pt x="430" y="932"/>
                  </a:lnTo>
                  <a:lnTo>
                    <a:pt x="424" y="961"/>
                  </a:lnTo>
                  <a:lnTo>
                    <a:pt x="408" y="996"/>
                  </a:lnTo>
                  <a:lnTo>
                    <a:pt x="381" y="1020"/>
                  </a:lnTo>
                  <a:lnTo>
                    <a:pt x="337" y="1032"/>
                  </a:lnTo>
                  <a:lnTo>
                    <a:pt x="321" y="1032"/>
                  </a:lnTo>
                  <a:lnTo>
                    <a:pt x="305" y="1026"/>
                  </a:lnTo>
                  <a:lnTo>
                    <a:pt x="294" y="1014"/>
                  </a:lnTo>
                  <a:lnTo>
                    <a:pt x="278" y="979"/>
                  </a:lnTo>
                  <a:lnTo>
                    <a:pt x="278" y="961"/>
                  </a:lnTo>
                  <a:lnTo>
                    <a:pt x="288" y="938"/>
                  </a:lnTo>
                  <a:lnTo>
                    <a:pt x="294" y="920"/>
                  </a:lnTo>
                  <a:lnTo>
                    <a:pt x="294" y="903"/>
                  </a:lnTo>
                  <a:lnTo>
                    <a:pt x="299" y="885"/>
                  </a:lnTo>
                  <a:lnTo>
                    <a:pt x="511" y="141"/>
                  </a:lnTo>
                  <a:lnTo>
                    <a:pt x="305" y="141"/>
                  </a:lnTo>
                  <a:lnTo>
                    <a:pt x="267" y="147"/>
                  </a:lnTo>
                  <a:lnTo>
                    <a:pt x="218" y="164"/>
                  </a:lnTo>
                  <a:lnTo>
                    <a:pt x="169" y="193"/>
                  </a:lnTo>
                  <a:lnTo>
                    <a:pt x="114" y="240"/>
                  </a:lnTo>
                  <a:lnTo>
                    <a:pt x="60" y="317"/>
                  </a:lnTo>
                  <a:lnTo>
                    <a:pt x="55" y="328"/>
                  </a:lnTo>
                  <a:lnTo>
                    <a:pt x="44" y="334"/>
                  </a:lnTo>
                  <a:lnTo>
                    <a:pt x="38" y="340"/>
                  </a:lnTo>
                  <a:lnTo>
                    <a:pt x="17" y="340"/>
                  </a:lnTo>
                  <a:lnTo>
                    <a:pt x="6" y="334"/>
                  </a:lnTo>
                  <a:lnTo>
                    <a:pt x="0" y="328"/>
                  </a:lnTo>
                  <a:lnTo>
                    <a:pt x="0" y="317"/>
                  </a:lnTo>
                  <a:lnTo>
                    <a:pt x="6" y="299"/>
                  </a:lnTo>
                  <a:lnTo>
                    <a:pt x="27" y="264"/>
                  </a:lnTo>
                  <a:lnTo>
                    <a:pt x="55" y="217"/>
                  </a:lnTo>
                  <a:lnTo>
                    <a:pt x="131" y="111"/>
                  </a:lnTo>
                  <a:lnTo>
                    <a:pt x="196" y="47"/>
                  </a:lnTo>
                  <a:lnTo>
                    <a:pt x="261" y="12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3822" y="2085"/>
              <a:ext cx="293" cy="23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3" y="0"/>
                </a:cxn>
                <a:cxn ang="0">
                  <a:pos x="293" y="2316"/>
                </a:cxn>
                <a:cxn ang="0">
                  <a:pos x="0" y="2316"/>
                </a:cxn>
                <a:cxn ang="0">
                  <a:pos x="0" y="2222"/>
                </a:cxn>
                <a:cxn ang="0">
                  <a:pos x="206" y="2222"/>
                </a:cxn>
                <a:cxn ang="0">
                  <a:pos x="206" y="94"/>
                </a:cxn>
                <a:cxn ang="0">
                  <a:pos x="0" y="94"/>
                </a:cxn>
                <a:cxn ang="0">
                  <a:pos x="0" y="0"/>
                </a:cxn>
              </a:cxnLst>
              <a:rect l="0" t="0" r="r" b="b"/>
              <a:pathLst>
                <a:path w="293" h="2316">
                  <a:moveTo>
                    <a:pt x="0" y="0"/>
                  </a:moveTo>
                  <a:lnTo>
                    <a:pt x="293" y="0"/>
                  </a:lnTo>
                  <a:lnTo>
                    <a:pt x="293" y="2316"/>
                  </a:lnTo>
                  <a:lnTo>
                    <a:pt x="0" y="2316"/>
                  </a:lnTo>
                  <a:lnTo>
                    <a:pt x="0" y="2222"/>
                  </a:lnTo>
                  <a:lnTo>
                    <a:pt x="206" y="2222"/>
                  </a:lnTo>
                  <a:lnTo>
                    <a:pt x="206" y="94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5170" y="2572"/>
              <a:ext cx="1076" cy="1336"/>
            </a:xfrm>
            <a:custGeom>
              <a:avLst/>
              <a:gdLst/>
              <a:ahLst/>
              <a:cxnLst>
                <a:cxn ang="0">
                  <a:pos x="1033" y="0"/>
                </a:cxn>
                <a:cxn ang="0">
                  <a:pos x="1060" y="6"/>
                </a:cxn>
                <a:cxn ang="0">
                  <a:pos x="1076" y="23"/>
                </a:cxn>
                <a:cxn ang="0">
                  <a:pos x="1065" y="70"/>
                </a:cxn>
                <a:cxn ang="0">
                  <a:pos x="1044" y="82"/>
                </a:cxn>
                <a:cxn ang="0">
                  <a:pos x="663" y="88"/>
                </a:cxn>
                <a:cxn ang="0">
                  <a:pos x="419" y="141"/>
                </a:cxn>
                <a:cxn ang="0">
                  <a:pos x="228" y="281"/>
                </a:cxn>
                <a:cxn ang="0">
                  <a:pos x="114" y="492"/>
                </a:cxn>
                <a:cxn ang="0">
                  <a:pos x="1033" y="621"/>
                </a:cxn>
                <a:cxn ang="0">
                  <a:pos x="1060" y="627"/>
                </a:cxn>
                <a:cxn ang="0">
                  <a:pos x="1076" y="651"/>
                </a:cxn>
                <a:cxn ang="0">
                  <a:pos x="1065" y="697"/>
                </a:cxn>
                <a:cxn ang="0">
                  <a:pos x="1044" y="709"/>
                </a:cxn>
                <a:cxn ang="0">
                  <a:pos x="87" y="715"/>
                </a:cxn>
                <a:cxn ang="0">
                  <a:pos x="158" y="955"/>
                </a:cxn>
                <a:cxn ang="0">
                  <a:pos x="315" y="1137"/>
                </a:cxn>
                <a:cxn ang="0">
                  <a:pos x="538" y="1237"/>
                </a:cxn>
                <a:cxn ang="0">
                  <a:pos x="1033" y="1248"/>
                </a:cxn>
                <a:cxn ang="0">
                  <a:pos x="1060" y="1254"/>
                </a:cxn>
                <a:cxn ang="0">
                  <a:pos x="1076" y="1278"/>
                </a:cxn>
                <a:cxn ang="0">
                  <a:pos x="1065" y="1319"/>
                </a:cxn>
                <a:cxn ang="0">
                  <a:pos x="1044" y="1331"/>
                </a:cxn>
                <a:cxn ang="0">
                  <a:pos x="658" y="1336"/>
                </a:cxn>
                <a:cxn ang="0">
                  <a:pos x="397" y="1284"/>
                </a:cxn>
                <a:cxn ang="0">
                  <a:pos x="190" y="1143"/>
                </a:cxn>
                <a:cxn ang="0">
                  <a:pos x="49" y="926"/>
                </a:cxn>
                <a:cxn ang="0">
                  <a:pos x="0" y="668"/>
                </a:cxn>
                <a:cxn ang="0">
                  <a:pos x="49" y="410"/>
                </a:cxn>
                <a:cxn ang="0">
                  <a:pos x="190" y="193"/>
                </a:cxn>
                <a:cxn ang="0">
                  <a:pos x="397" y="53"/>
                </a:cxn>
                <a:cxn ang="0">
                  <a:pos x="658" y="0"/>
                </a:cxn>
              </a:cxnLst>
              <a:rect l="0" t="0" r="r" b="b"/>
              <a:pathLst>
                <a:path w="1076" h="1336">
                  <a:moveTo>
                    <a:pt x="658" y="0"/>
                  </a:moveTo>
                  <a:lnTo>
                    <a:pt x="1033" y="0"/>
                  </a:lnTo>
                  <a:lnTo>
                    <a:pt x="1044" y="6"/>
                  </a:lnTo>
                  <a:lnTo>
                    <a:pt x="1060" y="6"/>
                  </a:lnTo>
                  <a:lnTo>
                    <a:pt x="1065" y="18"/>
                  </a:lnTo>
                  <a:lnTo>
                    <a:pt x="1076" y="23"/>
                  </a:lnTo>
                  <a:lnTo>
                    <a:pt x="1076" y="59"/>
                  </a:lnTo>
                  <a:lnTo>
                    <a:pt x="1065" y="70"/>
                  </a:lnTo>
                  <a:lnTo>
                    <a:pt x="1060" y="82"/>
                  </a:lnTo>
                  <a:lnTo>
                    <a:pt x="1044" y="82"/>
                  </a:lnTo>
                  <a:lnTo>
                    <a:pt x="1033" y="88"/>
                  </a:lnTo>
                  <a:lnTo>
                    <a:pt x="663" y="88"/>
                  </a:lnTo>
                  <a:lnTo>
                    <a:pt x="538" y="100"/>
                  </a:lnTo>
                  <a:lnTo>
                    <a:pt x="419" y="141"/>
                  </a:lnTo>
                  <a:lnTo>
                    <a:pt x="315" y="199"/>
                  </a:lnTo>
                  <a:lnTo>
                    <a:pt x="228" y="281"/>
                  </a:lnTo>
                  <a:lnTo>
                    <a:pt x="158" y="381"/>
                  </a:lnTo>
                  <a:lnTo>
                    <a:pt x="114" y="492"/>
                  </a:lnTo>
                  <a:lnTo>
                    <a:pt x="87" y="621"/>
                  </a:lnTo>
                  <a:lnTo>
                    <a:pt x="1033" y="621"/>
                  </a:lnTo>
                  <a:lnTo>
                    <a:pt x="1044" y="627"/>
                  </a:lnTo>
                  <a:lnTo>
                    <a:pt x="1060" y="627"/>
                  </a:lnTo>
                  <a:lnTo>
                    <a:pt x="1065" y="639"/>
                  </a:lnTo>
                  <a:lnTo>
                    <a:pt x="1076" y="651"/>
                  </a:lnTo>
                  <a:lnTo>
                    <a:pt x="1076" y="686"/>
                  </a:lnTo>
                  <a:lnTo>
                    <a:pt x="1065" y="697"/>
                  </a:lnTo>
                  <a:lnTo>
                    <a:pt x="1060" y="709"/>
                  </a:lnTo>
                  <a:lnTo>
                    <a:pt x="1044" y="709"/>
                  </a:lnTo>
                  <a:lnTo>
                    <a:pt x="1033" y="715"/>
                  </a:lnTo>
                  <a:lnTo>
                    <a:pt x="87" y="715"/>
                  </a:lnTo>
                  <a:lnTo>
                    <a:pt x="114" y="844"/>
                  </a:lnTo>
                  <a:lnTo>
                    <a:pt x="158" y="955"/>
                  </a:lnTo>
                  <a:lnTo>
                    <a:pt x="228" y="1055"/>
                  </a:lnTo>
                  <a:lnTo>
                    <a:pt x="315" y="1137"/>
                  </a:lnTo>
                  <a:lnTo>
                    <a:pt x="419" y="1196"/>
                  </a:lnTo>
                  <a:lnTo>
                    <a:pt x="538" y="1237"/>
                  </a:lnTo>
                  <a:lnTo>
                    <a:pt x="663" y="1248"/>
                  </a:lnTo>
                  <a:lnTo>
                    <a:pt x="1033" y="1248"/>
                  </a:lnTo>
                  <a:lnTo>
                    <a:pt x="1044" y="1254"/>
                  </a:lnTo>
                  <a:lnTo>
                    <a:pt x="1060" y="1254"/>
                  </a:lnTo>
                  <a:lnTo>
                    <a:pt x="1065" y="1266"/>
                  </a:lnTo>
                  <a:lnTo>
                    <a:pt x="1076" y="1278"/>
                  </a:lnTo>
                  <a:lnTo>
                    <a:pt x="1076" y="1313"/>
                  </a:lnTo>
                  <a:lnTo>
                    <a:pt x="1065" y="1319"/>
                  </a:lnTo>
                  <a:lnTo>
                    <a:pt x="1060" y="1331"/>
                  </a:lnTo>
                  <a:lnTo>
                    <a:pt x="1044" y="1331"/>
                  </a:lnTo>
                  <a:lnTo>
                    <a:pt x="1033" y="1336"/>
                  </a:lnTo>
                  <a:lnTo>
                    <a:pt x="658" y="1336"/>
                  </a:lnTo>
                  <a:lnTo>
                    <a:pt x="522" y="1325"/>
                  </a:lnTo>
                  <a:lnTo>
                    <a:pt x="397" y="1284"/>
                  </a:lnTo>
                  <a:lnTo>
                    <a:pt x="288" y="1225"/>
                  </a:lnTo>
                  <a:lnTo>
                    <a:pt x="190" y="1143"/>
                  </a:lnTo>
                  <a:lnTo>
                    <a:pt x="109" y="1043"/>
                  </a:lnTo>
                  <a:lnTo>
                    <a:pt x="49" y="926"/>
                  </a:lnTo>
                  <a:lnTo>
                    <a:pt x="11" y="803"/>
                  </a:lnTo>
                  <a:lnTo>
                    <a:pt x="0" y="668"/>
                  </a:lnTo>
                  <a:lnTo>
                    <a:pt x="11" y="533"/>
                  </a:lnTo>
                  <a:lnTo>
                    <a:pt x="49" y="410"/>
                  </a:lnTo>
                  <a:lnTo>
                    <a:pt x="109" y="293"/>
                  </a:lnTo>
                  <a:lnTo>
                    <a:pt x="190" y="193"/>
                  </a:lnTo>
                  <a:lnTo>
                    <a:pt x="288" y="111"/>
                  </a:lnTo>
                  <a:lnTo>
                    <a:pt x="397" y="53"/>
                  </a:lnTo>
                  <a:lnTo>
                    <a:pt x="522" y="12"/>
                  </a:lnTo>
                  <a:lnTo>
                    <a:pt x="6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7296" y="2085"/>
              <a:ext cx="293" cy="23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3" y="0"/>
                </a:cxn>
                <a:cxn ang="0">
                  <a:pos x="293" y="94"/>
                </a:cxn>
                <a:cxn ang="0">
                  <a:pos x="87" y="94"/>
                </a:cxn>
                <a:cxn ang="0">
                  <a:pos x="87" y="2222"/>
                </a:cxn>
                <a:cxn ang="0">
                  <a:pos x="293" y="2222"/>
                </a:cxn>
                <a:cxn ang="0">
                  <a:pos x="293" y="2316"/>
                </a:cxn>
                <a:cxn ang="0">
                  <a:pos x="0" y="2316"/>
                </a:cxn>
                <a:cxn ang="0">
                  <a:pos x="0" y="0"/>
                </a:cxn>
              </a:cxnLst>
              <a:rect l="0" t="0" r="r" b="b"/>
              <a:pathLst>
                <a:path w="293" h="2316">
                  <a:moveTo>
                    <a:pt x="0" y="0"/>
                  </a:moveTo>
                  <a:lnTo>
                    <a:pt x="293" y="0"/>
                  </a:lnTo>
                  <a:lnTo>
                    <a:pt x="293" y="94"/>
                  </a:lnTo>
                  <a:lnTo>
                    <a:pt x="87" y="94"/>
                  </a:lnTo>
                  <a:lnTo>
                    <a:pt x="87" y="2222"/>
                  </a:lnTo>
                  <a:lnTo>
                    <a:pt x="293" y="2222"/>
                  </a:lnTo>
                  <a:lnTo>
                    <a:pt x="293" y="2316"/>
                  </a:lnTo>
                  <a:lnTo>
                    <a:pt x="0" y="23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7698" y="2203"/>
              <a:ext cx="1402" cy="1694"/>
            </a:xfrm>
            <a:custGeom>
              <a:avLst/>
              <a:gdLst/>
              <a:ahLst/>
              <a:cxnLst>
                <a:cxn ang="0">
                  <a:pos x="1402" y="52"/>
                </a:cxn>
                <a:cxn ang="0">
                  <a:pos x="1207" y="281"/>
                </a:cxn>
                <a:cxn ang="0">
                  <a:pos x="1109" y="293"/>
                </a:cxn>
                <a:cxn ang="0">
                  <a:pos x="919" y="281"/>
                </a:cxn>
                <a:cxn ang="0">
                  <a:pos x="799" y="293"/>
                </a:cxn>
                <a:cxn ang="0">
                  <a:pos x="756" y="340"/>
                </a:cxn>
                <a:cxn ang="0">
                  <a:pos x="701" y="433"/>
                </a:cxn>
                <a:cxn ang="0">
                  <a:pos x="669" y="557"/>
                </a:cxn>
                <a:cxn ang="0">
                  <a:pos x="690" y="639"/>
                </a:cxn>
                <a:cxn ang="0">
                  <a:pos x="756" y="738"/>
                </a:cxn>
                <a:cxn ang="0">
                  <a:pos x="875" y="908"/>
                </a:cxn>
                <a:cxn ang="0">
                  <a:pos x="913" y="1031"/>
                </a:cxn>
                <a:cxn ang="0">
                  <a:pos x="886" y="1137"/>
                </a:cxn>
                <a:cxn ang="0">
                  <a:pos x="766" y="1289"/>
                </a:cxn>
                <a:cxn ang="0">
                  <a:pos x="739" y="1418"/>
                </a:cxn>
                <a:cxn ang="0">
                  <a:pos x="891" y="1471"/>
                </a:cxn>
                <a:cxn ang="0">
                  <a:pos x="1027" y="1471"/>
                </a:cxn>
                <a:cxn ang="0">
                  <a:pos x="1174" y="1383"/>
                </a:cxn>
                <a:cxn ang="0">
                  <a:pos x="1256" y="1318"/>
                </a:cxn>
                <a:cxn ang="0">
                  <a:pos x="1185" y="1465"/>
                </a:cxn>
                <a:cxn ang="0">
                  <a:pos x="1006" y="1635"/>
                </a:cxn>
                <a:cxn ang="0">
                  <a:pos x="826" y="1670"/>
                </a:cxn>
                <a:cxn ang="0">
                  <a:pos x="652" y="1582"/>
                </a:cxn>
                <a:cxn ang="0">
                  <a:pos x="462" y="1518"/>
                </a:cxn>
                <a:cxn ang="0">
                  <a:pos x="342" y="1553"/>
                </a:cxn>
                <a:cxn ang="0">
                  <a:pos x="196" y="1653"/>
                </a:cxn>
                <a:cxn ang="0">
                  <a:pos x="299" y="1483"/>
                </a:cxn>
                <a:cxn ang="0">
                  <a:pos x="467" y="1354"/>
                </a:cxn>
                <a:cxn ang="0">
                  <a:pos x="620" y="1365"/>
                </a:cxn>
                <a:cxn ang="0">
                  <a:pos x="739" y="1254"/>
                </a:cxn>
                <a:cxn ang="0">
                  <a:pos x="783" y="1143"/>
                </a:cxn>
                <a:cxn ang="0">
                  <a:pos x="772" y="1102"/>
                </a:cxn>
                <a:cxn ang="0">
                  <a:pos x="750" y="1061"/>
                </a:cxn>
                <a:cxn ang="0">
                  <a:pos x="674" y="949"/>
                </a:cxn>
                <a:cxn ang="0">
                  <a:pos x="571" y="814"/>
                </a:cxn>
                <a:cxn ang="0">
                  <a:pos x="511" y="691"/>
                </a:cxn>
                <a:cxn ang="0">
                  <a:pos x="598" y="474"/>
                </a:cxn>
                <a:cxn ang="0">
                  <a:pos x="777" y="246"/>
                </a:cxn>
                <a:cxn ang="0">
                  <a:pos x="435" y="181"/>
                </a:cxn>
                <a:cxn ang="0">
                  <a:pos x="288" y="199"/>
                </a:cxn>
                <a:cxn ang="0">
                  <a:pos x="168" y="275"/>
                </a:cxn>
                <a:cxn ang="0">
                  <a:pos x="114" y="381"/>
                </a:cxn>
                <a:cxn ang="0">
                  <a:pos x="119" y="498"/>
                </a:cxn>
                <a:cxn ang="0">
                  <a:pos x="196" y="598"/>
                </a:cxn>
                <a:cxn ang="0">
                  <a:pos x="114" y="779"/>
                </a:cxn>
                <a:cxn ang="0">
                  <a:pos x="11" y="639"/>
                </a:cxn>
                <a:cxn ang="0">
                  <a:pos x="16" y="451"/>
                </a:cxn>
                <a:cxn ang="0">
                  <a:pos x="109" y="263"/>
                </a:cxn>
                <a:cxn ang="0">
                  <a:pos x="261" y="117"/>
                </a:cxn>
                <a:cxn ang="0">
                  <a:pos x="451" y="47"/>
                </a:cxn>
                <a:cxn ang="0">
                  <a:pos x="734" y="52"/>
                </a:cxn>
                <a:cxn ang="0">
                  <a:pos x="1049" y="111"/>
                </a:cxn>
                <a:cxn ang="0">
                  <a:pos x="1239" y="111"/>
                </a:cxn>
                <a:cxn ang="0">
                  <a:pos x="1354" y="47"/>
                </a:cxn>
              </a:cxnLst>
              <a:rect l="0" t="0" r="r" b="b"/>
              <a:pathLst>
                <a:path w="1402" h="1694">
                  <a:moveTo>
                    <a:pt x="1402" y="0"/>
                  </a:moveTo>
                  <a:lnTo>
                    <a:pt x="1402" y="52"/>
                  </a:lnTo>
                  <a:lnTo>
                    <a:pt x="1256" y="258"/>
                  </a:lnTo>
                  <a:lnTo>
                    <a:pt x="1207" y="281"/>
                  </a:lnTo>
                  <a:lnTo>
                    <a:pt x="1158" y="293"/>
                  </a:lnTo>
                  <a:lnTo>
                    <a:pt x="1109" y="293"/>
                  </a:lnTo>
                  <a:lnTo>
                    <a:pt x="1016" y="287"/>
                  </a:lnTo>
                  <a:lnTo>
                    <a:pt x="919" y="281"/>
                  </a:lnTo>
                  <a:lnTo>
                    <a:pt x="832" y="263"/>
                  </a:lnTo>
                  <a:lnTo>
                    <a:pt x="799" y="293"/>
                  </a:lnTo>
                  <a:lnTo>
                    <a:pt x="772" y="310"/>
                  </a:lnTo>
                  <a:lnTo>
                    <a:pt x="756" y="340"/>
                  </a:lnTo>
                  <a:lnTo>
                    <a:pt x="728" y="381"/>
                  </a:lnTo>
                  <a:lnTo>
                    <a:pt x="701" y="433"/>
                  </a:lnTo>
                  <a:lnTo>
                    <a:pt x="679" y="498"/>
                  </a:lnTo>
                  <a:lnTo>
                    <a:pt x="669" y="557"/>
                  </a:lnTo>
                  <a:lnTo>
                    <a:pt x="679" y="615"/>
                  </a:lnTo>
                  <a:lnTo>
                    <a:pt x="690" y="639"/>
                  </a:lnTo>
                  <a:lnTo>
                    <a:pt x="717" y="685"/>
                  </a:lnTo>
                  <a:lnTo>
                    <a:pt x="756" y="738"/>
                  </a:lnTo>
                  <a:lnTo>
                    <a:pt x="821" y="820"/>
                  </a:lnTo>
                  <a:lnTo>
                    <a:pt x="875" y="908"/>
                  </a:lnTo>
                  <a:lnTo>
                    <a:pt x="902" y="967"/>
                  </a:lnTo>
                  <a:lnTo>
                    <a:pt x="913" y="1031"/>
                  </a:lnTo>
                  <a:lnTo>
                    <a:pt x="902" y="1084"/>
                  </a:lnTo>
                  <a:lnTo>
                    <a:pt x="886" y="1137"/>
                  </a:lnTo>
                  <a:lnTo>
                    <a:pt x="853" y="1184"/>
                  </a:lnTo>
                  <a:lnTo>
                    <a:pt x="766" y="1289"/>
                  </a:lnTo>
                  <a:lnTo>
                    <a:pt x="669" y="1383"/>
                  </a:lnTo>
                  <a:lnTo>
                    <a:pt x="739" y="1418"/>
                  </a:lnTo>
                  <a:lnTo>
                    <a:pt x="815" y="1447"/>
                  </a:lnTo>
                  <a:lnTo>
                    <a:pt x="891" y="1471"/>
                  </a:lnTo>
                  <a:lnTo>
                    <a:pt x="962" y="1483"/>
                  </a:lnTo>
                  <a:lnTo>
                    <a:pt x="1027" y="1471"/>
                  </a:lnTo>
                  <a:lnTo>
                    <a:pt x="1093" y="1436"/>
                  </a:lnTo>
                  <a:lnTo>
                    <a:pt x="1174" y="1383"/>
                  </a:lnTo>
                  <a:lnTo>
                    <a:pt x="1250" y="1307"/>
                  </a:lnTo>
                  <a:lnTo>
                    <a:pt x="1256" y="1318"/>
                  </a:lnTo>
                  <a:lnTo>
                    <a:pt x="1277" y="1360"/>
                  </a:lnTo>
                  <a:lnTo>
                    <a:pt x="1185" y="1465"/>
                  </a:lnTo>
                  <a:lnTo>
                    <a:pt x="1087" y="1565"/>
                  </a:lnTo>
                  <a:lnTo>
                    <a:pt x="1006" y="1635"/>
                  </a:lnTo>
                  <a:lnTo>
                    <a:pt x="913" y="1694"/>
                  </a:lnTo>
                  <a:lnTo>
                    <a:pt x="826" y="1670"/>
                  </a:lnTo>
                  <a:lnTo>
                    <a:pt x="739" y="1629"/>
                  </a:lnTo>
                  <a:lnTo>
                    <a:pt x="652" y="1582"/>
                  </a:lnTo>
                  <a:lnTo>
                    <a:pt x="560" y="1535"/>
                  </a:lnTo>
                  <a:lnTo>
                    <a:pt x="462" y="1518"/>
                  </a:lnTo>
                  <a:lnTo>
                    <a:pt x="402" y="1530"/>
                  </a:lnTo>
                  <a:lnTo>
                    <a:pt x="342" y="1553"/>
                  </a:lnTo>
                  <a:lnTo>
                    <a:pt x="266" y="1600"/>
                  </a:lnTo>
                  <a:lnTo>
                    <a:pt x="196" y="1653"/>
                  </a:lnTo>
                  <a:lnTo>
                    <a:pt x="174" y="1617"/>
                  </a:lnTo>
                  <a:lnTo>
                    <a:pt x="299" y="1483"/>
                  </a:lnTo>
                  <a:lnTo>
                    <a:pt x="435" y="1360"/>
                  </a:lnTo>
                  <a:lnTo>
                    <a:pt x="467" y="1354"/>
                  </a:lnTo>
                  <a:lnTo>
                    <a:pt x="560" y="1354"/>
                  </a:lnTo>
                  <a:lnTo>
                    <a:pt x="620" y="1365"/>
                  </a:lnTo>
                  <a:lnTo>
                    <a:pt x="685" y="1313"/>
                  </a:lnTo>
                  <a:lnTo>
                    <a:pt x="739" y="1254"/>
                  </a:lnTo>
                  <a:lnTo>
                    <a:pt x="766" y="1201"/>
                  </a:lnTo>
                  <a:lnTo>
                    <a:pt x="783" y="1143"/>
                  </a:lnTo>
                  <a:lnTo>
                    <a:pt x="777" y="1119"/>
                  </a:lnTo>
                  <a:lnTo>
                    <a:pt x="772" y="1102"/>
                  </a:lnTo>
                  <a:lnTo>
                    <a:pt x="761" y="1078"/>
                  </a:lnTo>
                  <a:lnTo>
                    <a:pt x="750" y="1061"/>
                  </a:lnTo>
                  <a:lnTo>
                    <a:pt x="712" y="1002"/>
                  </a:lnTo>
                  <a:lnTo>
                    <a:pt x="674" y="949"/>
                  </a:lnTo>
                  <a:lnTo>
                    <a:pt x="625" y="885"/>
                  </a:lnTo>
                  <a:lnTo>
                    <a:pt x="571" y="814"/>
                  </a:lnTo>
                  <a:lnTo>
                    <a:pt x="533" y="750"/>
                  </a:lnTo>
                  <a:lnTo>
                    <a:pt x="511" y="691"/>
                  </a:lnTo>
                  <a:lnTo>
                    <a:pt x="544" y="580"/>
                  </a:lnTo>
                  <a:lnTo>
                    <a:pt x="598" y="474"/>
                  </a:lnTo>
                  <a:lnTo>
                    <a:pt x="685" y="357"/>
                  </a:lnTo>
                  <a:lnTo>
                    <a:pt x="777" y="246"/>
                  </a:lnTo>
                  <a:lnTo>
                    <a:pt x="603" y="199"/>
                  </a:lnTo>
                  <a:lnTo>
                    <a:pt x="435" y="181"/>
                  </a:lnTo>
                  <a:lnTo>
                    <a:pt x="359" y="187"/>
                  </a:lnTo>
                  <a:lnTo>
                    <a:pt x="288" y="199"/>
                  </a:lnTo>
                  <a:lnTo>
                    <a:pt x="223" y="228"/>
                  </a:lnTo>
                  <a:lnTo>
                    <a:pt x="168" y="275"/>
                  </a:lnTo>
                  <a:lnTo>
                    <a:pt x="136" y="322"/>
                  </a:lnTo>
                  <a:lnTo>
                    <a:pt x="114" y="381"/>
                  </a:lnTo>
                  <a:lnTo>
                    <a:pt x="109" y="433"/>
                  </a:lnTo>
                  <a:lnTo>
                    <a:pt x="119" y="498"/>
                  </a:lnTo>
                  <a:lnTo>
                    <a:pt x="152" y="557"/>
                  </a:lnTo>
                  <a:lnTo>
                    <a:pt x="196" y="598"/>
                  </a:lnTo>
                  <a:lnTo>
                    <a:pt x="250" y="633"/>
                  </a:lnTo>
                  <a:lnTo>
                    <a:pt x="114" y="779"/>
                  </a:lnTo>
                  <a:lnTo>
                    <a:pt x="49" y="715"/>
                  </a:lnTo>
                  <a:lnTo>
                    <a:pt x="11" y="639"/>
                  </a:lnTo>
                  <a:lnTo>
                    <a:pt x="0" y="551"/>
                  </a:lnTo>
                  <a:lnTo>
                    <a:pt x="16" y="451"/>
                  </a:lnTo>
                  <a:lnTo>
                    <a:pt x="54" y="351"/>
                  </a:lnTo>
                  <a:lnTo>
                    <a:pt x="109" y="263"/>
                  </a:lnTo>
                  <a:lnTo>
                    <a:pt x="174" y="187"/>
                  </a:lnTo>
                  <a:lnTo>
                    <a:pt x="261" y="117"/>
                  </a:lnTo>
                  <a:lnTo>
                    <a:pt x="353" y="76"/>
                  </a:lnTo>
                  <a:lnTo>
                    <a:pt x="451" y="47"/>
                  </a:lnTo>
                  <a:lnTo>
                    <a:pt x="554" y="41"/>
                  </a:lnTo>
                  <a:lnTo>
                    <a:pt x="734" y="52"/>
                  </a:lnTo>
                  <a:lnTo>
                    <a:pt x="919" y="88"/>
                  </a:lnTo>
                  <a:lnTo>
                    <a:pt x="1049" y="111"/>
                  </a:lnTo>
                  <a:lnTo>
                    <a:pt x="1174" y="123"/>
                  </a:lnTo>
                  <a:lnTo>
                    <a:pt x="1239" y="111"/>
                  </a:lnTo>
                  <a:lnTo>
                    <a:pt x="1299" y="88"/>
                  </a:lnTo>
                  <a:lnTo>
                    <a:pt x="1354" y="47"/>
                  </a:lnTo>
                  <a:lnTo>
                    <a:pt x="14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9182" y="2590"/>
              <a:ext cx="1397" cy="1295"/>
            </a:xfrm>
            <a:custGeom>
              <a:avLst/>
              <a:gdLst/>
              <a:ahLst/>
              <a:cxnLst>
                <a:cxn ang="0">
                  <a:pos x="984" y="340"/>
                </a:cxn>
                <a:cxn ang="0">
                  <a:pos x="892" y="381"/>
                </a:cxn>
                <a:cxn ang="0">
                  <a:pos x="810" y="439"/>
                </a:cxn>
                <a:cxn ang="0">
                  <a:pos x="805" y="685"/>
                </a:cxn>
                <a:cxn ang="0">
                  <a:pos x="815" y="926"/>
                </a:cxn>
                <a:cxn ang="0">
                  <a:pos x="870" y="1014"/>
                </a:cxn>
                <a:cxn ang="0">
                  <a:pos x="968" y="1090"/>
                </a:cxn>
                <a:cxn ang="0">
                  <a:pos x="1087" y="1131"/>
                </a:cxn>
                <a:cxn ang="0">
                  <a:pos x="1114" y="1119"/>
                </a:cxn>
                <a:cxn ang="0">
                  <a:pos x="1169" y="1055"/>
                </a:cxn>
                <a:cxn ang="0">
                  <a:pos x="1201" y="937"/>
                </a:cxn>
                <a:cxn ang="0">
                  <a:pos x="1218" y="621"/>
                </a:cxn>
                <a:cxn ang="0">
                  <a:pos x="1196" y="427"/>
                </a:cxn>
                <a:cxn ang="0">
                  <a:pos x="1049" y="357"/>
                </a:cxn>
                <a:cxn ang="0">
                  <a:pos x="979" y="340"/>
                </a:cxn>
                <a:cxn ang="0">
                  <a:pos x="207" y="11"/>
                </a:cxn>
                <a:cxn ang="0">
                  <a:pos x="174" y="117"/>
                </a:cxn>
                <a:cxn ang="0">
                  <a:pos x="196" y="187"/>
                </a:cxn>
                <a:cxn ang="0">
                  <a:pos x="223" y="240"/>
                </a:cxn>
                <a:cxn ang="0">
                  <a:pos x="272" y="363"/>
                </a:cxn>
                <a:cxn ang="0">
                  <a:pos x="533" y="140"/>
                </a:cxn>
                <a:cxn ang="0">
                  <a:pos x="810" y="298"/>
                </a:cxn>
                <a:cxn ang="0">
                  <a:pos x="805" y="381"/>
                </a:cxn>
                <a:cxn ang="0">
                  <a:pos x="1114" y="140"/>
                </a:cxn>
                <a:cxn ang="0">
                  <a:pos x="1392" y="357"/>
                </a:cxn>
                <a:cxn ang="0">
                  <a:pos x="1397" y="527"/>
                </a:cxn>
                <a:cxn ang="0">
                  <a:pos x="1392" y="726"/>
                </a:cxn>
                <a:cxn ang="0">
                  <a:pos x="1365" y="902"/>
                </a:cxn>
                <a:cxn ang="0">
                  <a:pos x="1310" y="1060"/>
                </a:cxn>
                <a:cxn ang="0">
                  <a:pos x="761" y="1207"/>
                </a:cxn>
                <a:cxn ang="0">
                  <a:pos x="631" y="920"/>
                </a:cxn>
                <a:cxn ang="0">
                  <a:pos x="631" y="574"/>
                </a:cxn>
                <a:cxn ang="0">
                  <a:pos x="587" y="410"/>
                </a:cxn>
                <a:cxn ang="0">
                  <a:pos x="506" y="357"/>
                </a:cxn>
                <a:cxn ang="0">
                  <a:pos x="435" y="322"/>
                </a:cxn>
                <a:cxn ang="0">
                  <a:pos x="391" y="334"/>
                </a:cxn>
                <a:cxn ang="0">
                  <a:pos x="266" y="427"/>
                </a:cxn>
                <a:cxn ang="0">
                  <a:pos x="261" y="674"/>
                </a:cxn>
                <a:cxn ang="0">
                  <a:pos x="266" y="920"/>
                </a:cxn>
                <a:cxn ang="0">
                  <a:pos x="332" y="1078"/>
                </a:cxn>
                <a:cxn ang="0">
                  <a:pos x="201" y="1295"/>
                </a:cxn>
                <a:cxn ang="0">
                  <a:pos x="76" y="1113"/>
                </a:cxn>
                <a:cxn ang="0">
                  <a:pos x="98" y="750"/>
                </a:cxn>
                <a:cxn ang="0">
                  <a:pos x="82" y="410"/>
                </a:cxn>
                <a:cxn ang="0">
                  <a:pos x="38" y="345"/>
                </a:cxn>
                <a:cxn ang="0">
                  <a:pos x="5" y="298"/>
                </a:cxn>
                <a:cxn ang="0">
                  <a:pos x="0" y="252"/>
                </a:cxn>
                <a:cxn ang="0">
                  <a:pos x="16" y="205"/>
                </a:cxn>
                <a:cxn ang="0">
                  <a:pos x="174" y="0"/>
                </a:cxn>
              </a:cxnLst>
              <a:rect l="0" t="0" r="r" b="b"/>
              <a:pathLst>
                <a:path w="1397" h="1295">
                  <a:moveTo>
                    <a:pt x="979" y="340"/>
                  </a:moveTo>
                  <a:lnTo>
                    <a:pt x="984" y="340"/>
                  </a:lnTo>
                  <a:lnTo>
                    <a:pt x="940" y="351"/>
                  </a:lnTo>
                  <a:lnTo>
                    <a:pt x="892" y="381"/>
                  </a:lnTo>
                  <a:lnTo>
                    <a:pt x="848" y="416"/>
                  </a:lnTo>
                  <a:lnTo>
                    <a:pt x="810" y="439"/>
                  </a:lnTo>
                  <a:lnTo>
                    <a:pt x="805" y="562"/>
                  </a:lnTo>
                  <a:lnTo>
                    <a:pt x="805" y="685"/>
                  </a:lnTo>
                  <a:lnTo>
                    <a:pt x="810" y="873"/>
                  </a:lnTo>
                  <a:lnTo>
                    <a:pt x="815" y="926"/>
                  </a:lnTo>
                  <a:lnTo>
                    <a:pt x="837" y="973"/>
                  </a:lnTo>
                  <a:lnTo>
                    <a:pt x="870" y="1014"/>
                  </a:lnTo>
                  <a:lnTo>
                    <a:pt x="919" y="1055"/>
                  </a:lnTo>
                  <a:lnTo>
                    <a:pt x="968" y="1090"/>
                  </a:lnTo>
                  <a:lnTo>
                    <a:pt x="1027" y="1119"/>
                  </a:lnTo>
                  <a:lnTo>
                    <a:pt x="1087" y="1131"/>
                  </a:lnTo>
                  <a:lnTo>
                    <a:pt x="1098" y="1125"/>
                  </a:lnTo>
                  <a:lnTo>
                    <a:pt x="1114" y="1119"/>
                  </a:lnTo>
                  <a:lnTo>
                    <a:pt x="1136" y="1096"/>
                  </a:lnTo>
                  <a:lnTo>
                    <a:pt x="1169" y="1055"/>
                  </a:lnTo>
                  <a:lnTo>
                    <a:pt x="1191" y="996"/>
                  </a:lnTo>
                  <a:lnTo>
                    <a:pt x="1201" y="937"/>
                  </a:lnTo>
                  <a:lnTo>
                    <a:pt x="1212" y="779"/>
                  </a:lnTo>
                  <a:lnTo>
                    <a:pt x="1218" y="621"/>
                  </a:lnTo>
                  <a:lnTo>
                    <a:pt x="1212" y="527"/>
                  </a:lnTo>
                  <a:lnTo>
                    <a:pt x="1196" y="427"/>
                  </a:lnTo>
                  <a:lnTo>
                    <a:pt x="1125" y="386"/>
                  </a:lnTo>
                  <a:lnTo>
                    <a:pt x="1049" y="357"/>
                  </a:lnTo>
                  <a:lnTo>
                    <a:pt x="984" y="340"/>
                  </a:lnTo>
                  <a:lnTo>
                    <a:pt x="979" y="340"/>
                  </a:lnTo>
                  <a:close/>
                  <a:moveTo>
                    <a:pt x="174" y="0"/>
                  </a:moveTo>
                  <a:lnTo>
                    <a:pt x="207" y="11"/>
                  </a:lnTo>
                  <a:lnTo>
                    <a:pt x="179" y="64"/>
                  </a:lnTo>
                  <a:lnTo>
                    <a:pt x="174" y="117"/>
                  </a:lnTo>
                  <a:lnTo>
                    <a:pt x="179" y="146"/>
                  </a:lnTo>
                  <a:lnTo>
                    <a:pt x="196" y="187"/>
                  </a:lnTo>
                  <a:lnTo>
                    <a:pt x="212" y="222"/>
                  </a:lnTo>
                  <a:lnTo>
                    <a:pt x="223" y="240"/>
                  </a:lnTo>
                  <a:lnTo>
                    <a:pt x="272" y="293"/>
                  </a:lnTo>
                  <a:lnTo>
                    <a:pt x="272" y="363"/>
                  </a:lnTo>
                  <a:lnTo>
                    <a:pt x="408" y="257"/>
                  </a:lnTo>
                  <a:lnTo>
                    <a:pt x="533" y="140"/>
                  </a:lnTo>
                  <a:lnTo>
                    <a:pt x="669" y="222"/>
                  </a:lnTo>
                  <a:lnTo>
                    <a:pt x="810" y="298"/>
                  </a:lnTo>
                  <a:lnTo>
                    <a:pt x="805" y="375"/>
                  </a:lnTo>
                  <a:lnTo>
                    <a:pt x="805" y="381"/>
                  </a:lnTo>
                  <a:lnTo>
                    <a:pt x="805" y="375"/>
                  </a:lnTo>
                  <a:lnTo>
                    <a:pt x="1114" y="140"/>
                  </a:lnTo>
                  <a:lnTo>
                    <a:pt x="1386" y="293"/>
                  </a:lnTo>
                  <a:lnTo>
                    <a:pt x="1392" y="357"/>
                  </a:lnTo>
                  <a:lnTo>
                    <a:pt x="1392" y="433"/>
                  </a:lnTo>
                  <a:lnTo>
                    <a:pt x="1397" y="527"/>
                  </a:lnTo>
                  <a:lnTo>
                    <a:pt x="1397" y="609"/>
                  </a:lnTo>
                  <a:lnTo>
                    <a:pt x="1392" y="726"/>
                  </a:lnTo>
                  <a:lnTo>
                    <a:pt x="1381" y="820"/>
                  </a:lnTo>
                  <a:lnTo>
                    <a:pt x="1365" y="902"/>
                  </a:lnTo>
                  <a:lnTo>
                    <a:pt x="1337" y="978"/>
                  </a:lnTo>
                  <a:lnTo>
                    <a:pt x="1310" y="1060"/>
                  </a:lnTo>
                  <a:lnTo>
                    <a:pt x="908" y="1295"/>
                  </a:lnTo>
                  <a:lnTo>
                    <a:pt x="761" y="1207"/>
                  </a:lnTo>
                  <a:lnTo>
                    <a:pt x="620" y="1125"/>
                  </a:lnTo>
                  <a:lnTo>
                    <a:pt x="631" y="920"/>
                  </a:lnTo>
                  <a:lnTo>
                    <a:pt x="636" y="715"/>
                  </a:lnTo>
                  <a:lnTo>
                    <a:pt x="631" y="574"/>
                  </a:lnTo>
                  <a:lnTo>
                    <a:pt x="625" y="439"/>
                  </a:lnTo>
                  <a:lnTo>
                    <a:pt x="587" y="410"/>
                  </a:lnTo>
                  <a:lnTo>
                    <a:pt x="544" y="381"/>
                  </a:lnTo>
                  <a:lnTo>
                    <a:pt x="506" y="357"/>
                  </a:lnTo>
                  <a:lnTo>
                    <a:pt x="451" y="328"/>
                  </a:lnTo>
                  <a:lnTo>
                    <a:pt x="435" y="322"/>
                  </a:lnTo>
                  <a:lnTo>
                    <a:pt x="413" y="322"/>
                  </a:lnTo>
                  <a:lnTo>
                    <a:pt x="391" y="334"/>
                  </a:lnTo>
                  <a:lnTo>
                    <a:pt x="326" y="381"/>
                  </a:lnTo>
                  <a:lnTo>
                    <a:pt x="266" y="427"/>
                  </a:lnTo>
                  <a:lnTo>
                    <a:pt x="266" y="574"/>
                  </a:lnTo>
                  <a:lnTo>
                    <a:pt x="261" y="674"/>
                  </a:lnTo>
                  <a:lnTo>
                    <a:pt x="261" y="867"/>
                  </a:lnTo>
                  <a:lnTo>
                    <a:pt x="266" y="920"/>
                  </a:lnTo>
                  <a:lnTo>
                    <a:pt x="277" y="973"/>
                  </a:lnTo>
                  <a:lnTo>
                    <a:pt x="332" y="1078"/>
                  </a:lnTo>
                  <a:lnTo>
                    <a:pt x="364" y="1119"/>
                  </a:lnTo>
                  <a:lnTo>
                    <a:pt x="201" y="1295"/>
                  </a:lnTo>
                  <a:lnTo>
                    <a:pt x="141" y="1201"/>
                  </a:lnTo>
                  <a:lnTo>
                    <a:pt x="76" y="1113"/>
                  </a:lnTo>
                  <a:lnTo>
                    <a:pt x="92" y="931"/>
                  </a:lnTo>
                  <a:lnTo>
                    <a:pt x="98" y="750"/>
                  </a:lnTo>
                  <a:lnTo>
                    <a:pt x="92" y="433"/>
                  </a:lnTo>
                  <a:lnTo>
                    <a:pt x="82" y="410"/>
                  </a:lnTo>
                  <a:lnTo>
                    <a:pt x="71" y="392"/>
                  </a:lnTo>
                  <a:lnTo>
                    <a:pt x="38" y="345"/>
                  </a:lnTo>
                  <a:lnTo>
                    <a:pt x="16" y="322"/>
                  </a:lnTo>
                  <a:lnTo>
                    <a:pt x="5" y="298"/>
                  </a:lnTo>
                  <a:lnTo>
                    <a:pt x="0" y="281"/>
                  </a:lnTo>
                  <a:lnTo>
                    <a:pt x="0" y="252"/>
                  </a:lnTo>
                  <a:lnTo>
                    <a:pt x="11" y="216"/>
                  </a:lnTo>
                  <a:lnTo>
                    <a:pt x="16" y="205"/>
                  </a:lnTo>
                  <a:lnTo>
                    <a:pt x="92" y="99"/>
                  </a:lnTo>
                  <a:lnTo>
                    <a:pt x="1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 noEditPoints="1"/>
            </p:cNvSpPr>
            <p:nvPr/>
          </p:nvSpPr>
          <p:spPr bwMode="auto">
            <a:xfrm>
              <a:off x="10775" y="2255"/>
              <a:ext cx="554" cy="1612"/>
            </a:xfrm>
            <a:custGeom>
              <a:avLst/>
              <a:gdLst/>
              <a:ahLst/>
              <a:cxnLst>
                <a:cxn ang="0">
                  <a:pos x="228" y="463"/>
                </a:cxn>
                <a:cxn ang="0">
                  <a:pos x="293" y="534"/>
                </a:cxn>
                <a:cxn ang="0">
                  <a:pos x="359" y="592"/>
                </a:cxn>
                <a:cxn ang="0">
                  <a:pos x="348" y="798"/>
                </a:cxn>
                <a:cxn ang="0">
                  <a:pos x="342" y="1009"/>
                </a:cxn>
                <a:cxn ang="0">
                  <a:pos x="348" y="1143"/>
                </a:cxn>
                <a:cxn ang="0">
                  <a:pos x="353" y="1266"/>
                </a:cxn>
                <a:cxn ang="0">
                  <a:pos x="364" y="1313"/>
                </a:cxn>
                <a:cxn ang="0">
                  <a:pos x="391" y="1354"/>
                </a:cxn>
                <a:cxn ang="0">
                  <a:pos x="418" y="1390"/>
                </a:cxn>
                <a:cxn ang="0">
                  <a:pos x="446" y="1390"/>
                </a:cxn>
                <a:cxn ang="0">
                  <a:pos x="451" y="1384"/>
                </a:cxn>
                <a:cxn ang="0">
                  <a:pos x="516" y="1349"/>
                </a:cxn>
                <a:cxn ang="0">
                  <a:pos x="538" y="1331"/>
                </a:cxn>
                <a:cxn ang="0">
                  <a:pos x="554" y="1372"/>
                </a:cxn>
                <a:cxn ang="0">
                  <a:pos x="424" y="1501"/>
                </a:cxn>
                <a:cxn ang="0">
                  <a:pos x="288" y="1612"/>
                </a:cxn>
                <a:cxn ang="0">
                  <a:pos x="174" y="1436"/>
                </a:cxn>
                <a:cxn ang="0">
                  <a:pos x="179" y="1319"/>
                </a:cxn>
                <a:cxn ang="0">
                  <a:pos x="179" y="1114"/>
                </a:cxn>
                <a:cxn ang="0">
                  <a:pos x="168" y="716"/>
                </a:cxn>
                <a:cxn ang="0">
                  <a:pos x="125" y="657"/>
                </a:cxn>
                <a:cxn ang="0">
                  <a:pos x="76" y="680"/>
                </a:cxn>
                <a:cxn ang="0">
                  <a:pos x="32" y="710"/>
                </a:cxn>
                <a:cxn ang="0">
                  <a:pos x="27" y="710"/>
                </a:cxn>
                <a:cxn ang="0">
                  <a:pos x="0" y="680"/>
                </a:cxn>
                <a:cxn ang="0">
                  <a:pos x="228" y="463"/>
                </a:cxn>
                <a:cxn ang="0">
                  <a:pos x="255" y="0"/>
                </a:cxn>
                <a:cxn ang="0">
                  <a:pos x="299" y="53"/>
                </a:cxn>
                <a:cxn ang="0">
                  <a:pos x="337" y="100"/>
                </a:cxn>
                <a:cxn ang="0">
                  <a:pos x="375" y="135"/>
                </a:cxn>
                <a:cxn ang="0">
                  <a:pos x="369" y="135"/>
                </a:cxn>
                <a:cxn ang="0">
                  <a:pos x="250" y="276"/>
                </a:cxn>
                <a:cxn ang="0">
                  <a:pos x="185" y="206"/>
                </a:cxn>
                <a:cxn ang="0">
                  <a:pos x="125" y="135"/>
                </a:cxn>
                <a:cxn ang="0">
                  <a:pos x="190" y="65"/>
                </a:cxn>
                <a:cxn ang="0">
                  <a:pos x="255" y="0"/>
                </a:cxn>
              </a:cxnLst>
              <a:rect l="0" t="0" r="r" b="b"/>
              <a:pathLst>
                <a:path w="554" h="1612">
                  <a:moveTo>
                    <a:pt x="228" y="463"/>
                  </a:moveTo>
                  <a:lnTo>
                    <a:pt x="293" y="534"/>
                  </a:lnTo>
                  <a:lnTo>
                    <a:pt x="359" y="592"/>
                  </a:lnTo>
                  <a:lnTo>
                    <a:pt x="348" y="798"/>
                  </a:lnTo>
                  <a:lnTo>
                    <a:pt x="342" y="1009"/>
                  </a:lnTo>
                  <a:lnTo>
                    <a:pt x="348" y="1143"/>
                  </a:lnTo>
                  <a:lnTo>
                    <a:pt x="353" y="1266"/>
                  </a:lnTo>
                  <a:lnTo>
                    <a:pt x="364" y="1313"/>
                  </a:lnTo>
                  <a:lnTo>
                    <a:pt x="391" y="1354"/>
                  </a:lnTo>
                  <a:lnTo>
                    <a:pt x="418" y="1390"/>
                  </a:lnTo>
                  <a:lnTo>
                    <a:pt x="446" y="1390"/>
                  </a:lnTo>
                  <a:lnTo>
                    <a:pt x="451" y="1384"/>
                  </a:lnTo>
                  <a:lnTo>
                    <a:pt x="516" y="1349"/>
                  </a:lnTo>
                  <a:lnTo>
                    <a:pt x="538" y="1331"/>
                  </a:lnTo>
                  <a:lnTo>
                    <a:pt x="554" y="1372"/>
                  </a:lnTo>
                  <a:lnTo>
                    <a:pt x="424" y="1501"/>
                  </a:lnTo>
                  <a:lnTo>
                    <a:pt x="288" y="1612"/>
                  </a:lnTo>
                  <a:lnTo>
                    <a:pt x="174" y="1436"/>
                  </a:lnTo>
                  <a:lnTo>
                    <a:pt x="179" y="1319"/>
                  </a:lnTo>
                  <a:lnTo>
                    <a:pt x="179" y="1114"/>
                  </a:lnTo>
                  <a:lnTo>
                    <a:pt x="168" y="716"/>
                  </a:lnTo>
                  <a:lnTo>
                    <a:pt x="125" y="657"/>
                  </a:lnTo>
                  <a:lnTo>
                    <a:pt x="76" y="680"/>
                  </a:lnTo>
                  <a:lnTo>
                    <a:pt x="32" y="710"/>
                  </a:lnTo>
                  <a:lnTo>
                    <a:pt x="27" y="710"/>
                  </a:lnTo>
                  <a:lnTo>
                    <a:pt x="0" y="680"/>
                  </a:lnTo>
                  <a:lnTo>
                    <a:pt x="228" y="463"/>
                  </a:lnTo>
                  <a:close/>
                  <a:moveTo>
                    <a:pt x="255" y="0"/>
                  </a:moveTo>
                  <a:lnTo>
                    <a:pt x="299" y="53"/>
                  </a:lnTo>
                  <a:lnTo>
                    <a:pt x="337" y="100"/>
                  </a:lnTo>
                  <a:lnTo>
                    <a:pt x="375" y="135"/>
                  </a:lnTo>
                  <a:lnTo>
                    <a:pt x="369" y="135"/>
                  </a:lnTo>
                  <a:lnTo>
                    <a:pt x="250" y="276"/>
                  </a:lnTo>
                  <a:lnTo>
                    <a:pt x="185" y="206"/>
                  </a:lnTo>
                  <a:lnTo>
                    <a:pt x="125" y="135"/>
                  </a:lnTo>
                  <a:lnTo>
                    <a:pt x="190" y="65"/>
                  </a:lnTo>
                  <a:lnTo>
                    <a:pt x="2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11286" y="2713"/>
              <a:ext cx="935" cy="1178"/>
            </a:xfrm>
            <a:custGeom>
              <a:avLst/>
              <a:gdLst/>
              <a:ahLst/>
              <a:cxnLst>
                <a:cxn ang="0">
                  <a:pos x="712" y="111"/>
                </a:cxn>
                <a:cxn ang="0">
                  <a:pos x="766" y="123"/>
                </a:cxn>
                <a:cxn ang="0">
                  <a:pos x="870" y="88"/>
                </a:cxn>
                <a:cxn ang="0">
                  <a:pos x="935" y="93"/>
                </a:cxn>
                <a:cxn ang="0">
                  <a:pos x="630" y="258"/>
                </a:cxn>
                <a:cxn ang="0">
                  <a:pos x="467" y="193"/>
                </a:cxn>
                <a:cxn ang="0">
                  <a:pos x="386" y="193"/>
                </a:cxn>
                <a:cxn ang="0">
                  <a:pos x="370" y="287"/>
                </a:cxn>
                <a:cxn ang="0">
                  <a:pos x="375" y="422"/>
                </a:cxn>
                <a:cxn ang="0">
                  <a:pos x="402" y="515"/>
                </a:cxn>
                <a:cxn ang="0">
                  <a:pos x="424" y="551"/>
                </a:cxn>
                <a:cxn ang="0">
                  <a:pos x="473" y="545"/>
                </a:cxn>
                <a:cxn ang="0">
                  <a:pos x="783" y="439"/>
                </a:cxn>
                <a:cxn ang="0">
                  <a:pos x="859" y="504"/>
                </a:cxn>
                <a:cxn ang="0">
                  <a:pos x="859" y="838"/>
                </a:cxn>
                <a:cxn ang="0">
                  <a:pos x="663" y="1078"/>
                </a:cxn>
                <a:cxn ang="0">
                  <a:pos x="413" y="1107"/>
                </a:cxn>
                <a:cxn ang="0">
                  <a:pos x="272" y="1020"/>
                </a:cxn>
                <a:cxn ang="0">
                  <a:pos x="147" y="1014"/>
                </a:cxn>
                <a:cxn ang="0">
                  <a:pos x="22" y="1102"/>
                </a:cxn>
                <a:cxn ang="0">
                  <a:pos x="32" y="1043"/>
                </a:cxn>
                <a:cxn ang="0">
                  <a:pos x="157" y="902"/>
                </a:cxn>
                <a:cxn ang="0">
                  <a:pos x="304" y="850"/>
                </a:cxn>
                <a:cxn ang="0">
                  <a:pos x="413" y="873"/>
                </a:cxn>
                <a:cxn ang="0">
                  <a:pos x="636" y="1031"/>
                </a:cxn>
                <a:cxn ang="0">
                  <a:pos x="669" y="1025"/>
                </a:cxn>
                <a:cxn ang="0">
                  <a:pos x="679" y="996"/>
                </a:cxn>
                <a:cxn ang="0">
                  <a:pos x="701" y="785"/>
                </a:cxn>
                <a:cxn ang="0">
                  <a:pos x="696" y="685"/>
                </a:cxn>
                <a:cxn ang="0">
                  <a:pos x="674" y="615"/>
                </a:cxn>
                <a:cxn ang="0">
                  <a:pos x="614" y="568"/>
                </a:cxn>
                <a:cxn ang="0">
                  <a:pos x="565" y="562"/>
                </a:cxn>
                <a:cxn ang="0">
                  <a:pos x="527" y="574"/>
                </a:cxn>
                <a:cxn ang="0">
                  <a:pos x="293" y="721"/>
                </a:cxn>
                <a:cxn ang="0">
                  <a:pos x="201" y="568"/>
                </a:cxn>
                <a:cxn ang="0">
                  <a:pos x="212" y="234"/>
                </a:cxn>
              </a:cxnLst>
              <a:rect l="0" t="0" r="r" b="b"/>
              <a:pathLst>
                <a:path w="935" h="1178">
                  <a:moveTo>
                    <a:pt x="538" y="0"/>
                  </a:moveTo>
                  <a:lnTo>
                    <a:pt x="712" y="111"/>
                  </a:lnTo>
                  <a:lnTo>
                    <a:pt x="745" y="123"/>
                  </a:lnTo>
                  <a:lnTo>
                    <a:pt x="766" y="123"/>
                  </a:lnTo>
                  <a:lnTo>
                    <a:pt x="821" y="111"/>
                  </a:lnTo>
                  <a:lnTo>
                    <a:pt x="870" y="88"/>
                  </a:lnTo>
                  <a:lnTo>
                    <a:pt x="924" y="52"/>
                  </a:lnTo>
                  <a:lnTo>
                    <a:pt x="935" y="93"/>
                  </a:lnTo>
                  <a:lnTo>
                    <a:pt x="739" y="269"/>
                  </a:lnTo>
                  <a:lnTo>
                    <a:pt x="630" y="258"/>
                  </a:lnTo>
                  <a:lnTo>
                    <a:pt x="538" y="228"/>
                  </a:lnTo>
                  <a:lnTo>
                    <a:pt x="467" y="193"/>
                  </a:lnTo>
                  <a:lnTo>
                    <a:pt x="413" y="152"/>
                  </a:lnTo>
                  <a:lnTo>
                    <a:pt x="386" y="193"/>
                  </a:lnTo>
                  <a:lnTo>
                    <a:pt x="375" y="240"/>
                  </a:lnTo>
                  <a:lnTo>
                    <a:pt x="370" y="287"/>
                  </a:lnTo>
                  <a:lnTo>
                    <a:pt x="370" y="334"/>
                  </a:lnTo>
                  <a:lnTo>
                    <a:pt x="375" y="422"/>
                  </a:lnTo>
                  <a:lnTo>
                    <a:pt x="397" y="504"/>
                  </a:lnTo>
                  <a:lnTo>
                    <a:pt x="402" y="515"/>
                  </a:lnTo>
                  <a:lnTo>
                    <a:pt x="408" y="533"/>
                  </a:lnTo>
                  <a:lnTo>
                    <a:pt x="424" y="551"/>
                  </a:lnTo>
                  <a:lnTo>
                    <a:pt x="456" y="551"/>
                  </a:lnTo>
                  <a:lnTo>
                    <a:pt x="473" y="545"/>
                  </a:lnTo>
                  <a:lnTo>
                    <a:pt x="739" y="416"/>
                  </a:lnTo>
                  <a:lnTo>
                    <a:pt x="783" y="439"/>
                  </a:lnTo>
                  <a:lnTo>
                    <a:pt x="821" y="469"/>
                  </a:lnTo>
                  <a:lnTo>
                    <a:pt x="859" y="504"/>
                  </a:lnTo>
                  <a:lnTo>
                    <a:pt x="864" y="680"/>
                  </a:lnTo>
                  <a:lnTo>
                    <a:pt x="859" y="838"/>
                  </a:lnTo>
                  <a:lnTo>
                    <a:pt x="832" y="990"/>
                  </a:lnTo>
                  <a:lnTo>
                    <a:pt x="663" y="1078"/>
                  </a:lnTo>
                  <a:lnTo>
                    <a:pt x="489" y="1178"/>
                  </a:lnTo>
                  <a:lnTo>
                    <a:pt x="413" y="1107"/>
                  </a:lnTo>
                  <a:lnTo>
                    <a:pt x="331" y="1049"/>
                  </a:lnTo>
                  <a:lnTo>
                    <a:pt x="272" y="1020"/>
                  </a:lnTo>
                  <a:lnTo>
                    <a:pt x="212" y="1002"/>
                  </a:lnTo>
                  <a:lnTo>
                    <a:pt x="147" y="1014"/>
                  </a:lnTo>
                  <a:lnTo>
                    <a:pt x="87" y="1049"/>
                  </a:lnTo>
                  <a:lnTo>
                    <a:pt x="22" y="1102"/>
                  </a:lnTo>
                  <a:lnTo>
                    <a:pt x="0" y="1078"/>
                  </a:lnTo>
                  <a:lnTo>
                    <a:pt x="32" y="1043"/>
                  </a:lnTo>
                  <a:lnTo>
                    <a:pt x="71" y="996"/>
                  </a:lnTo>
                  <a:lnTo>
                    <a:pt x="157" y="902"/>
                  </a:lnTo>
                  <a:lnTo>
                    <a:pt x="228" y="861"/>
                  </a:lnTo>
                  <a:lnTo>
                    <a:pt x="304" y="850"/>
                  </a:lnTo>
                  <a:lnTo>
                    <a:pt x="359" y="855"/>
                  </a:lnTo>
                  <a:lnTo>
                    <a:pt x="413" y="873"/>
                  </a:lnTo>
                  <a:lnTo>
                    <a:pt x="462" y="902"/>
                  </a:lnTo>
                  <a:lnTo>
                    <a:pt x="636" y="1031"/>
                  </a:lnTo>
                  <a:lnTo>
                    <a:pt x="658" y="1031"/>
                  </a:lnTo>
                  <a:lnTo>
                    <a:pt x="669" y="1025"/>
                  </a:lnTo>
                  <a:lnTo>
                    <a:pt x="674" y="1014"/>
                  </a:lnTo>
                  <a:lnTo>
                    <a:pt x="679" y="996"/>
                  </a:lnTo>
                  <a:lnTo>
                    <a:pt x="696" y="891"/>
                  </a:lnTo>
                  <a:lnTo>
                    <a:pt x="701" y="785"/>
                  </a:lnTo>
                  <a:lnTo>
                    <a:pt x="701" y="738"/>
                  </a:lnTo>
                  <a:lnTo>
                    <a:pt x="696" y="685"/>
                  </a:lnTo>
                  <a:lnTo>
                    <a:pt x="685" y="644"/>
                  </a:lnTo>
                  <a:lnTo>
                    <a:pt x="674" y="615"/>
                  </a:lnTo>
                  <a:lnTo>
                    <a:pt x="641" y="586"/>
                  </a:lnTo>
                  <a:lnTo>
                    <a:pt x="614" y="568"/>
                  </a:lnTo>
                  <a:lnTo>
                    <a:pt x="587" y="562"/>
                  </a:lnTo>
                  <a:lnTo>
                    <a:pt x="565" y="562"/>
                  </a:lnTo>
                  <a:lnTo>
                    <a:pt x="549" y="568"/>
                  </a:lnTo>
                  <a:lnTo>
                    <a:pt x="527" y="574"/>
                  </a:lnTo>
                  <a:lnTo>
                    <a:pt x="511" y="586"/>
                  </a:lnTo>
                  <a:lnTo>
                    <a:pt x="293" y="721"/>
                  </a:lnTo>
                  <a:lnTo>
                    <a:pt x="244" y="650"/>
                  </a:lnTo>
                  <a:lnTo>
                    <a:pt x="201" y="568"/>
                  </a:lnTo>
                  <a:lnTo>
                    <a:pt x="201" y="398"/>
                  </a:lnTo>
                  <a:lnTo>
                    <a:pt x="212" y="234"/>
                  </a:lnTo>
                  <a:lnTo>
                    <a:pt x="5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2362" y="2320"/>
              <a:ext cx="691" cy="1541"/>
            </a:xfrm>
            <a:custGeom>
              <a:avLst/>
              <a:gdLst/>
              <a:ahLst/>
              <a:cxnLst>
                <a:cxn ang="0">
                  <a:pos x="430" y="0"/>
                </a:cxn>
                <a:cxn ang="0">
                  <a:pos x="462" y="35"/>
                </a:cxn>
                <a:cxn ang="0">
                  <a:pos x="397" y="105"/>
                </a:cxn>
                <a:cxn ang="0">
                  <a:pos x="381" y="141"/>
                </a:cxn>
                <a:cxn ang="0">
                  <a:pos x="364" y="369"/>
                </a:cxn>
                <a:cxn ang="0">
                  <a:pos x="359" y="598"/>
                </a:cxn>
                <a:cxn ang="0">
                  <a:pos x="587" y="598"/>
                </a:cxn>
                <a:cxn ang="0">
                  <a:pos x="549" y="680"/>
                </a:cxn>
                <a:cxn ang="0">
                  <a:pos x="359" y="680"/>
                </a:cxn>
                <a:cxn ang="0">
                  <a:pos x="364" y="1207"/>
                </a:cxn>
                <a:cxn ang="0">
                  <a:pos x="408" y="1248"/>
                </a:cxn>
                <a:cxn ang="0">
                  <a:pos x="457" y="1295"/>
                </a:cxn>
                <a:cxn ang="0">
                  <a:pos x="500" y="1325"/>
                </a:cxn>
                <a:cxn ang="0">
                  <a:pos x="522" y="1336"/>
                </a:cxn>
                <a:cxn ang="0">
                  <a:pos x="538" y="1336"/>
                </a:cxn>
                <a:cxn ang="0">
                  <a:pos x="571" y="1330"/>
                </a:cxn>
                <a:cxn ang="0">
                  <a:pos x="620" y="1301"/>
                </a:cxn>
                <a:cxn ang="0">
                  <a:pos x="685" y="1260"/>
                </a:cxn>
                <a:cxn ang="0">
                  <a:pos x="691" y="1313"/>
                </a:cxn>
                <a:cxn ang="0">
                  <a:pos x="397" y="1541"/>
                </a:cxn>
                <a:cxn ang="0">
                  <a:pos x="185" y="1354"/>
                </a:cxn>
                <a:cxn ang="0">
                  <a:pos x="185" y="885"/>
                </a:cxn>
                <a:cxn ang="0">
                  <a:pos x="191" y="779"/>
                </a:cxn>
                <a:cxn ang="0">
                  <a:pos x="191" y="686"/>
                </a:cxn>
                <a:cxn ang="0">
                  <a:pos x="0" y="686"/>
                </a:cxn>
                <a:cxn ang="0">
                  <a:pos x="33" y="604"/>
                </a:cxn>
                <a:cxn ang="0">
                  <a:pos x="191" y="604"/>
                </a:cxn>
                <a:cxn ang="0">
                  <a:pos x="191" y="205"/>
                </a:cxn>
                <a:cxn ang="0">
                  <a:pos x="435" y="12"/>
                </a:cxn>
                <a:cxn ang="0">
                  <a:pos x="430" y="0"/>
                </a:cxn>
              </a:cxnLst>
              <a:rect l="0" t="0" r="r" b="b"/>
              <a:pathLst>
                <a:path w="691" h="1541">
                  <a:moveTo>
                    <a:pt x="430" y="0"/>
                  </a:moveTo>
                  <a:lnTo>
                    <a:pt x="462" y="35"/>
                  </a:lnTo>
                  <a:lnTo>
                    <a:pt x="397" y="105"/>
                  </a:lnTo>
                  <a:lnTo>
                    <a:pt x="381" y="141"/>
                  </a:lnTo>
                  <a:lnTo>
                    <a:pt x="364" y="369"/>
                  </a:lnTo>
                  <a:lnTo>
                    <a:pt x="359" y="598"/>
                  </a:lnTo>
                  <a:lnTo>
                    <a:pt x="587" y="598"/>
                  </a:lnTo>
                  <a:lnTo>
                    <a:pt x="549" y="680"/>
                  </a:lnTo>
                  <a:lnTo>
                    <a:pt x="359" y="680"/>
                  </a:lnTo>
                  <a:lnTo>
                    <a:pt x="364" y="1207"/>
                  </a:lnTo>
                  <a:lnTo>
                    <a:pt x="408" y="1248"/>
                  </a:lnTo>
                  <a:lnTo>
                    <a:pt x="457" y="1295"/>
                  </a:lnTo>
                  <a:lnTo>
                    <a:pt x="500" y="1325"/>
                  </a:lnTo>
                  <a:lnTo>
                    <a:pt x="522" y="1336"/>
                  </a:lnTo>
                  <a:lnTo>
                    <a:pt x="538" y="1336"/>
                  </a:lnTo>
                  <a:lnTo>
                    <a:pt x="571" y="1330"/>
                  </a:lnTo>
                  <a:lnTo>
                    <a:pt x="620" y="1301"/>
                  </a:lnTo>
                  <a:lnTo>
                    <a:pt x="685" y="1260"/>
                  </a:lnTo>
                  <a:lnTo>
                    <a:pt x="691" y="1313"/>
                  </a:lnTo>
                  <a:lnTo>
                    <a:pt x="397" y="1541"/>
                  </a:lnTo>
                  <a:lnTo>
                    <a:pt x="185" y="1354"/>
                  </a:lnTo>
                  <a:lnTo>
                    <a:pt x="185" y="885"/>
                  </a:lnTo>
                  <a:lnTo>
                    <a:pt x="191" y="779"/>
                  </a:lnTo>
                  <a:lnTo>
                    <a:pt x="191" y="686"/>
                  </a:lnTo>
                  <a:lnTo>
                    <a:pt x="0" y="686"/>
                  </a:lnTo>
                  <a:lnTo>
                    <a:pt x="33" y="604"/>
                  </a:lnTo>
                  <a:lnTo>
                    <a:pt x="191" y="604"/>
                  </a:lnTo>
                  <a:lnTo>
                    <a:pt x="191" y="205"/>
                  </a:lnTo>
                  <a:lnTo>
                    <a:pt x="435" y="12"/>
                  </a:lnTo>
                  <a:lnTo>
                    <a:pt x="4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13123" y="3035"/>
              <a:ext cx="1376" cy="1125"/>
            </a:xfrm>
            <a:custGeom>
              <a:avLst/>
              <a:gdLst/>
              <a:ahLst/>
              <a:cxnLst>
                <a:cxn ang="0">
                  <a:pos x="370" y="6"/>
                </a:cxn>
                <a:cxn ang="0">
                  <a:pos x="577" y="6"/>
                </a:cxn>
                <a:cxn ang="0">
                  <a:pos x="696" y="23"/>
                </a:cxn>
                <a:cxn ang="0">
                  <a:pos x="674" y="64"/>
                </a:cxn>
                <a:cxn ang="0">
                  <a:pos x="533" y="88"/>
                </a:cxn>
                <a:cxn ang="0">
                  <a:pos x="397" y="651"/>
                </a:cxn>
                <a:cxn ang="0">
                  <a:pos x="1066" y="129"/>
                </a:cxn>
                <a:cxn ang="0">
                  <a:pos x="1093" y="82"/>
                </a:cxn>
                <a:cxn ang="0">
                  <a:pos x="1077" y="64"/>
                </a:cxn>
                <a:cxn ang="0">
                  <a:pos x="1044" y="53"/>
                </a:cxn>
                <a:cxn ang="0">
                  <a:pos x="1044" y="6"/>
                </a:cxn>
                <a:cxn ang="0">
                  <a:pos x="1213" y="6"/>
                </a:cxn>
                <a:cxn ang="0">
                  <a:pos x="1354" y="0"/>
                </a:cxn>
                <a:cxn ang="0">
                  <a:pos x="1376" y="23"/>
                </a:cxn>
                <a:cxn ang="0">
                  <a:pos x="1359" y="53"/>
                </a:cxn>
                <a:cxn ang="0">
                  <a:pos x="1278" y="70"/>
                </a:cxn>
                <a:cxn ang="0">
                  <a:pos x="1044" y="211"/>
                </a:cxn>
                <a:cxn ang="0">
                  <a:pos x="767" y="422"/>
                </a:cxn>
                <a:cxn ang="0">
                  <a:pos x="745" y="440"/>
                </a:cxn>
                <a:cxn ang="0">
                  <a:pos x="756" y="463"/>
                </a:cxn>
                <a:cxn ang="0">
                  <a:pos x="1060" y="1049"/>
                </a:cxn>
                <a:cxn ang="0">
                  <a:pos x="1147" y="1067"/>
                </a:cxn>
                <a:cxn ang="0">
                  <a:pos x="1164" y="1108"/>
                </a:cxn>
                <a:cxn ang="0">
                  <a:pos x="1060" y="1125"/>
                </a:cxn>
                <a:cxn ang="0">
                  <a:pos x="886" y="1125"/>
                </a:cxn>
                <a:cxn ang="0">
                  <a:pos x="767" y="1108"/>
                </a:cxn>
                <a:cxn ang="0">
                  <a:pos x="772" y="1073"/>
                </a:cxn>
                <a:cxn ang="0">
                  <a:pos x="859" y="1049"/>
                </a:cxn>
                <a:cxn ang="0">
                  <a:pos x="865" y="1008"/>
                </a:cxn>
                <a:cxn ang="0">
                  <a:pos x="386" y="727"/>
                </a:cxn>
                <a:cxn ang="0">
                  <a:pos x="327" y="967"/>
                </a:cxn>
                <a:cxn ang="0">
                  <a:pos x="310" y="1049"/>
                </a:cxn>
                <a:cxn ang="0">
                  <a:pos x="348" y="1061"/>
                </a:cxn>
                <a:cxn ang="0">
                  <a:pos x="452" y="1073"/>
                </a:cxn>
                <a:cxn ang="0">
                  <a:pos x="446" y="1120"/>
                </a:cxn>
                <a:cxn ang="0">
                  <a:pos x="327" y="1120"/>
                </a:cxn>
                <a:cxn ang="0">
                  <a:pos x="125" y="1120"/>
                </a:cxn>
                <a:cxn ang="0">
                  <a:pos x="0" y="1102"/>
                </a:cxn>
                <a:cxn ang="0">
                  <a:pos x="17" y="1067"/>
                </a:cxn>
                <a:cxn ang="0">
                  <a:pos x="142" y="1049"/>
                </a:cxn>
                <a:cxn ang="0">
                  <a:pos x="180" y="991"/>
                </a:cxn>
                <a:cxn ang="0">
                  <a:pos x="386" y="76"/>
                </a:cxn>
                <a:cxn ang="0">
                  <a:pos x="337" y="59"/>
                </a:cxn>
                <a:cxn ang="0">
                  <a:pos x="245" y="47"/>
                </a:cxn>
                <a:cxn ang="0">
                  <a:pos x="267" y="0"/>
                </a:cxn>
              </a:cxnLst>
              <a:rect l="0" t="0" r="r" b="b"/>
              <a:pathLst>
                <a:path w="1376" h="1125">
                  <a:moveTo>
                    <a:pt x="267" y="0"/>
                  </a:moveTo>
                  <a:lnTo>
                    <a:pt x="321" y="0"/>
                  </a:lnTo>
                  <a:lnTo>
                    <a:pt x="370" y="6"/>
                  </a:lnTo>
                  <a:lnTo>
                    <a:pt x="424" y="12"/>
                  </a:lnTo>
                  <a:lnTo>
                    <a:pt x="517" y="12"/>
                  </a:lnTo>
                  <a:lnTo>
                    <a:pt x="577" y="6"/>
                  </a:lnTo>
                  <a:lnTo>
                    <a:pt x="685" y="6"/>
                  </a:lnTo>
                  <a:lnTo>
                    <a:pt x="691" y="12"/>
                  </a:lnTo>
                  <a:lnTo>
                    <a:pt x="696" y="23"/>
                  </a:lnTo>
                  <a:lnTo>
                    <a:pt x="696" y="47"/>
                  </a:lnTo>
                  <a:lnTo>
                    <a:pt x="685" y="59"/>
                  </a:lnTo>
                  <a:lnTo>
                    <a:pt x="674" y="64"/>
                  </a:lnTo>
                  <a:lnTo>
                    <a:pt x="593" y="64"/>
                  </a:lnTo>
                  <a:lnTo>
                    <a:pt x="555" y="76"/>
                  </a:lnTo>
                  <a:lnTo>
                    <a:pt x="533" y="88"/>
                  </a:lnTo>
                  <a:lnTo>
                    <a:pt x="522" y="106"/>
                  </a:lnTo>
                  <a:lnTo>
                    <a:pt x="517" y="135"/>
                  </a:lnTo>
                  <a:lnTo>
                    <a:pt x="397" y="651"/>
                  </a:lnTo>
                  <a:lnTo>
                    <a:pt x="1028" y="164"/>
                  </a:lnTo>
                  <a:lnTo>
                    <a:pt x="1050" y="141"/>
                  </a:lnTo>
                  <a:lnTo>
                    <a:pt x="1066" y="129"/>
                  </a:lnTo>
                  <a:lnTo>
                    <a:pt x="1082" y="111"/>
                  </a:lnTo>
                  <a:lnTo>
                    <a:pt x="1088" y="100"/>
                  </a:lnTo>
                  <a:lnTo>
                    <a:pt x="1093" y="82"/>
                  </a:lnTo>
                  <a:lnTo>
                    <a:pt x="1093" y="70"/>
                  </a:lnTo>
                  <a:lnTo>
                    <a:pt x="1082" y="64"/>
                  </a:lnTo>
                  <a:lnTo>
                    <a:pt x="1077" y="64"/>
                  </a:lnTo>
                  <a:lnTo>
                    <a:pt x="1066" y="59"/>
                  </a:lnTo>
                  <a:lnTo>
                    <a:pt x="1055" y="59"/>
                  </a:lnTo>
                  <a:lnTo>
                    <a:pt x="1044" y="53"/>
                  </a:lnTo>
                  <a:lnTo>
                    <a:pt x="1033" y="41"/>
                  </a:lnTo>
                  <a:lnTo>
                    <a:pt x="1033" y="18"/>
                  </a:lnTo>
                  <a:lnTo>
                    <a:pt x="1044" y="6"/>
                  </a:lnTo>
                  <a:lnTo>
                    <a:pt x="1055" y="0"/>
                  </a:lnTo>
                  <a:lnTo>
                    <a:pt x="1158" y="0"/>
                  </a:lnTo>
                  <a:lnTo>
                    <a:pt x="1213" y="6"/>
                  </a:lnTo>
                  <a:lnTo>
                    <a:pt x="1251" y="6"/>
                  </a:lnTo>
                  <a:lnTo>
                    <a:pt x="1305" y="0"/>
                  </a:lnTo>
                  <a:lnTo>
                    <a:pt x="1354" y="0"/>
                  </a:lnTo>
                  <a:lnTo>
                    <a:pt x="1365" y="6"/>
                  </a:lnTo>
                  <a:lnTo>
                    <a:pt x="1370" y="12"/>
                  </a:lnTo>
                  <a:lnTo>
                    <a:pt x="1376" y="23"/>
                  </a:lnTo>
                  <a:lnTo>
                    <a:pt x="1376" y="35"/>
                  </a:lnTo>
                  <a:lnTo>
                    <a:pt x="1370" y="47"/>
                  </a:lnTo>
                  <a:lnTo>
                    <a:pt x="1359" y="53"/>
                  </a:lnTo>
                  <a:lnTo>
                    <a:pt x="1354" y="53"/>
                  </a:lnTo>
                  <a:lnTo>
                    <a:pt x="1343" y="59"/>
                  </a:lnTo>
                  <a:lnTo>
                    <a:pt x="1278" y="70"/>
                  </a:lnTo>
                  <a:lnTo>
                    <a:pt x="1213" y="100"/>
                  </a:lnTo>
                  <a:lnTo>
                    <a:pt x="1137" y="147"/>
                  </a:lnTo>
                  <a:lnTo>
                    <a:pt x="1044" y="211"/>
                  </a:lnTo>
                  <a:lnTo>
                    <a:pt x="935" y="293"/>
                  </a:lnTo>
                  <a:lnTo>
                    <a:pt x="783" y="410"/>
                  </a:lnTo>
                  <a:lnTo>
                    <a:pt x="767" y="422"/>
                  </a:lnTo>
                  <a:lnTo>
                    <a:pt x="761" y="434"/>
                  </a:lnTo>
                  <a:lnTo>
                    <a:pt x="751" y="440"/>
                  </a:lnTo>
                  <a:lnTo>
                    <a:pt x="745" y="440"/>
                  </a:lnTo>
                  <a:lnTo>
                    <a:pt x="745" y="445"/>
                  </a:lnTo>
                  <a:lnTo>
                    <a:pt x="751" y="451"/>
                  </a:lnTo>
                  <a:lnTo>
                    <a:pt x="756" y="463"/>
                  </a:lnTo>
                  <a:lnTo>
                    <a:pt x="767" y="469"/>
                  </a:lnTo>
                  <a:lnTo>
                    <a:pt x="1028" y="1014"/>
                  </a:lnTo>
                  <a:lnTo>
                    <a:pt x="1060" y="1049"/>
                  </a:lnTo>
                  <a:lnTo>
                    <a:pt x="1098" y="1061"/>
                  </a:lnTo>
                  <a:lnTo>
                    <a:pt x="1131" y="1067"/>
                  </a:lnTo>
                  <a:lnTo>
                    <a:pt x="1147" y="1067"/>
                  </a:lnTo>
                  <a:lnTo>
                    <a:pt x="1153" y="1073"/>
                  </a:lnTo>
                  <a:lnTo>
                    <a:pt x="1164" y="1079"/>
                  </a:lnTo>
                  <a:lnTo>
                    <a:pt x="1164" y="1108"/>
                  </a:lnTo>
                  <a:lnTo>
                    <a:pt x="1158" y="1120"/>
                  </a:lnTo>
                  <a:lnTo>
                    <a:pt x="1147" y="1125"/>
                  </a:lnTo>
                  <a:lnTo>
                    <a:pt x="1060" y="1125"/>
                  </a:lnTo>
                  <a:lnTo>
                    <a:pt x="984" y="1120"/>
                  </a:lnTo>
                  <a:lnTo>
                    <a:pt x="941" y="1120"/>
                  </a:lnTo>
                  <a:lnTo>
                    <a:pt x="886" y="1125"/>
                  </a:lnTo>
                  <a:lnTo>
                    <a:pt x="778" y="1125"/>
                  </a:lnTo>
                  <a:lnTo>
                    <a:pt x="772" y="1120"/>
                  </a:lnTo>
                  <a:lnTo>
                    <a:pt x="767" y="1108"/>
                  </a:lnTo>
                  <a:lnTo>
                    <a:pt x="761" y="1102"/>
                  </a:lnTo>
                  <a:lnTo>
                    <a:pt x="761" y="1084"/>
                  </a:lnTo>
                  <a:lnTo>
                    <a:pt x="772" y="1073"/>
                  </a:lnTo>
                  <a:lnTo>
                    <a:pt x="783" y="1067"/>
                  </a:lnTo>
                  <a:lnTo>
                    <a:pt x="827" y="1067"/>
                  </a:lnTo>
                  <a:lnTo>
                    <a:pt x="859" y="1049"/>
                  </a:lnTo>
                  <a:lnTo>
                    <a:pt x="870" y="1038"/>
                  </a:lnTo>
                  <a:lnTo>
                    <a:pt x="870" y="1014"/>
                  </a:lnTo>
                  <a:lnTo>
                    <a:pt x="865" y="1008"/>
                  </a:lnTo>
                  <a:lnTo>
                    <a:pt x="859" y="996"/>
                  </a:lnTo>
                  <a:lnTo>
                    <a:pt x="636" y="533"/>
                  </a:lnTo>
                  <a:lnTo>
                    <a:pt x="386" y="727"/>
                  </a:lnTo>
                  <a:lnTo>
                    <a:pt x="359" y="832"/>
                  </a:lnTo>
                  <a:lnTo>
                    <a:pt x="337" y="914"/>
                  </a:lnTo>
                  <a:lnTo>
                    <a:pt x="327" y="967"/>
                  </a:lnTo>
                  <a:lnTo>
                    <a:pt x="316" y="1002"/>
                  </a:lnTo>
                  <a:lnTo>
                    <a:pt x="310" y="1026"/>
                  </a:lnTo>
                  <a:lnTo>
                    <a:pt x="310" y="1049"/>
                  </a:lnTo>
                  <a:lnTo>
                    <a:pt x="321" y="1055"/>
                  </a:lnTo>
                  <a:lnTo>
                    <a:pt x="332" y="1055"/>
                  </a:lnTo>
                  <a:lnTo>
                    <a:pt x="348" y="1061"/>
                  </a:lnTo>
                  <a:lnTo>
                    <a:pt x="370" y="1067"/>
                  </a:lnTo>
                  <a:lnTo>
                    <a:pt x="441" y="1067"/>
                  </a:lnTo>
                  <a:lnTo>
                    <a:pt x="452" y="1073"/>
                  </a:lnTo>
                  <a:lnTo>
                    <a:pt x="457" y="1079"/>
                  </a:lnTo>
                  <a:lnTo>
                    <a:pt x="457" y="1108"/>
                  </a:lnTo>
                  <a:lnTo>
                    <a:pt x="446" y="1120"/>
                  </a:lnTo>
                  <a:lnTo>
                    <a:pt x="435" y="1125"/>
                  </a:lnTo>
                  <a:lnTo>
                    <a:pt x="424" y="1125"/>
                  </a:lnTo>
                  <a:lnTo>
                    <a:pt x="327" y="1120"/>
                  </a:lnTo>
                  <a:lnTo>
                    <a:pt x="278" y="1114"/>
                  </a:lnTo>
                  <a:lnTo>
                    <a:pt x="180" y="1114"/>
                  </a:lnTo>
                  <a:lnTo>
                    <a:pt x="125" y="1120"/>
                  </a:lnTo>
                  <a:lnTo>
                    <a:pt x="11" y="1120"/>
                  </a:lnTo>
                  <a:lnTo>
                    <a:pt x="6" y="1114"/>
                  </a:lnTo>
                  <a:lnTo>
                    <a:pt x="0" y="1102"/>
                  </a:lnTo>
                  <a:lnTo>
                    <a:pt x="0" y="1079"/>
                  </a:lnTo>
                  <a:lnTo>
                    <a:pt x="6" y="1073"/>
                  </a:lnTo>
                  <a:lnTo>
                    <a:pt x="17" y="1067"/>
                  </a:lnTo>
                  <a:lnTo>
                    <a:pt x="22" y="1061"/>
                  </a:lnTo>
                  <a:lnTo>
                    <a:pt x="109" y="1061"/>
                  </a:lnTo>
                  <a:lnTo>
                    <a:pt x="142" y="1049"/>
                  </a:lnTo>
                  <a:lnTo>
                    <a:pt x="163" y="1038"/>
                  </a:lnTo>
                  <a:lnTo>
                    <a:pt x="174" y="1020"/>
                  </a:lnTo>
                  <a:lnTo>
                    <a:pt x="180" y="991"/>
                  </a:lnTo>
                  <a:lnTo>
                    <a:pt x="381" y="123"/>
                  </a:lnTo>
                  <a:lnTo>
                    <a:pt x="386" y="111"/>
                  </a:lnTo>
                  <a:lnTo>
                    <a:pt x="386" y="76"/>
                  </a:lnTo>
                  <a:lnTo>
                    <a:pt x="381" y="70"/>
                  </a:lnTo>
                  <a:lnTo>
                    <a:pt x="370" y="70"/>
                  </a:lnTo>
                  <a:lnTo>
                    <a:pt x="337" y="59"/>
                  </a:lnTo>
                  <a:lnTo>
                    <a:pt x="261" y="59"/>
                  </a:lnTo>
                  <a:lnTo>
                    <a:pt x="250" y="53"/>
                  </a:lnTo>
                  <a:lnTo>
                    <a:pt x="245" y="47"/>
                  </a:lnTo>
                  <a:lnTo>
                    <a:pt x="245" y="18"/>
                  </a:lnTo>
                  <a:lnTo>
                    <a:pt x="256" y="6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 noEditPoints="1"/>
            </p:cNvSpPr>
            <p:nvPr/>
          </p:nvSpPr>
          <p:spPr bwMode="auto">
            <a:xfrm>
              <a:off x="14678" y="3035"/>
              <a:ext cx="1185" cy="1143"/>
            </a:xfrm>
            <a:custGeom>
              <a:avLst/>
              <a:gdLst/>
              <a:ahLst/>
              <a:cxnLst>
                <a:cxn ang="0">
                  <a:pos x="527" y="82"/>
                </a:cxn>
                <a:cxn ang="0">
                  <a:pos x="517" y="123"/>
                </a:cxn>
                <a:cxn ang="0">
                  <a:pos x="712" y="533"/>
                </a:cxn>
                <a:cxn ang="0">
                  <a:pos x="919" y="410"/>
                </a:cxn>
                <a:cxn ang="0">
                  <a:pos x="979" y="234"/>
                </a:cxn>
                <a:cxn ang="0">
                  <a:pos x="897" y="94"/>
                </a:cxn>
                <a:cxn ang="0">
                  <a:pos x="723" y="64"/>
                </a:cxn>
                <a:cxn ang="0">
                  <a:pos x="761" y="0"/>
                </a:cxn>
                <a:cxn ang="0">
                  <a:pos x="1033" y="70"/>
                </a:cxn>
                <a:cxn ang="0">
                  <a:pos x="1136" y="252"/>
                </a:cxn>
                <a:cxn ang="0">
                  <a:pos x="1033" y="445"/>
                </a:cxn>
                <a:cxn ang="0">
                  <a:pos x="810" y="557"/>
                </a:cxn>
                <a:cxn ang="0">
                  <a:pos x="810" y="557"/>
                </a:cxn>
                <a:cxn ang="0">
                  <a:pos x="935" y="674"/>
                </a:cxn>
                <a:cxn ang="0">
                  <a:pos x="930" y="879"/>
                </a:cxn>
                <a:cxn ang="0">
                  <a:pos x="930" y="1043"/>
                </a:cxn>
                <a:cxn ang="0">
                  <a:pos x="990" y="1096"/>
                </a:cxn>
                <a:cxn ang="0">
                  <a:pos x="1109" y="1008"/>
                </a:cxn>
                <a:cxn ang="0">
                  <a:pos x="1136" y="944"/>
                </a:cxn>
                <a:cxn ang="0">
                  <a:pos x="1185" y="950"/>
                </a:cxn>
                <a:cxn ang="0">
                  <a:pos x="1164" y="1020"/>
                </a:cxn>
                <a:cxn ang="0">
                  <a:pos x="1049" y="1131"/>
                </a:cxn>
                <a:cxn ang="0">
                  <a:pos x="875" y="1125"/>
                </a:cxn>
                <a:cxn ang="0">
                  <a:pos x="772" y="1026"/>
                </a:cxn>
                <a:cxn ang="0">
                  <a:pos x="772" y="897"/>
                </a:cxn>
                <a:cxn ang="0">
                  <a:pos x="799" y="756"/>
                </a:cxn>
                <a:cxn ang="0">
                  <a:pos x="778" y="645"/>
                </a:cxn>
                <a:cxn ang="0">
                  <a:pos x="620" y="580"/>
                </a:cxn>
                <a:cxn ang="0">
                  <a:pos x="310" y="1014"/>
                </a:cxn>
                <a:cxn ang="0">
                  <a:pos x="326" y="1049"/>
                </a:cxn>
                <a:cxn ang="0">
                  <a:pos x="446" y="1067"/>
                </a:cxn>
                <a:cxn ang="0">
                  <a:pos x="446" y="1108"/>
                </a:cxn>
                <a:cxn ang="0">
                  <a:pos x="364" y="1120"/>
                </a:cxn>
                <a:cxn ang="0">
                  <a:pos x="169" y="1114"/>
                </a:cxn>
                <a:cxn ang="0">
                  <a:pos x="16" y="1120"/>
                </a:cxn>
                <a:cxn ang="0">
                  <a:pos x="0" y="1079"/>
                </a:cxn>
                <a:cxn ang="0">
                  <a:pos x="22" y="1061"/>
                </a:cxn>
                <a:cxn ang="0">
                  <a:pos x="163" y="1038"/>
                </a:cxn>
                <a:cxn ang="0">
                  <a:pos x="381" y="123"/>
                </a:cxn>
                <a:cxn ang="0">
                  <a:pos x="381" y="70"/>
                </a:cxn>
                <a:cxn ang="0">
                  <a:pos x="332" y="59"/>
                </a:cxn>
                <a:cxn ang="0">
                  <a:pos x="245" y="47"/>
                </a:cxn>
                <a:cxn ang="0">
                  <a:pos x="261" y="6"/>
                </a:cxn>
              </a:cxnLst>
              <a:rect l="0" t="0" r="r" b="b"/>
              <a:pathLst>
                <a:path w="1185" h="1143">
                  <a:moveTo>
                    <a:pt x="549" y="64"/>
                  </a:moveTo>
                  <a:lnTo>
                    <a:pt x="538" y="70"/>
                  </a:lnTo>
                  <a:lnTo>
                    <a:pt x="527" y="82"/>
                  </a:lnTo>
                  <a:lnTo>
                    <a:pt x="522" y="94"/>
                  </a:lnTo>
                  <a:lnTo>
                    <a:pt x="517" y="117"/>
                  </a:lnTo>
                  <a:lnTo>
                    <a:pt x="517" y="123"/>
                  </a:lnTo>
                  <a:lnTo>
                    <a:pt x="419" y="545"/>
                  </a:lnTo>
                  <a:lnTo>
                    <a:pt x="614" y="545"/>
                  </a:lnTo>
                  <a:lnTo>
                    <a:pt x="712" y="533"/>
                  </a:lnTo>
                  <a:lnTo>
                    <a:pt x="799" y="510"/>
                  </a:lnTo>
                  <a:lnTo>
                    <a:pt x="875" y="463"/>
                  </a:lnTo>
                  <a:lnTo>
                    <a:pt x="919" y="410"/>
                  </a:lnTo>
                  <a:lnTo>
                    <a:pt x="952" y="352"/>
                  </a:lnTo>
                  <a:lnTo>
                    <a:pt x="973" y="293"/>
                  </a:lnTo>
                  <a:lnTo>
                    <a:pt x="979" y="234"/>
                  </a:lnTo>
                  <a:lnTo>
                    <a:pt x="968" y="170"/>
                  </a:lnTo>
                  <a:lnTo>
                    <a:pt x="941" y="129"/>
                  </a:lnTo>
                  <a:lnTo>
                    <a:pt x="897" y="94"/>
                  </a:lnTo>
                  <a:lnTo>
                    <a:pt x="848" y="76"/>
                  </a:lnTo>
                  <a:lnTo>
                    <a:pt x="788" y="70"/>
                  </a:lnTo>
                  <a:lnTo>
                    <a:pt x="723" y="64"/>
                  </a:lnTo>
                  <a:lnTo>
                    <a:pt x="549" y="64"/>
                  </a:lnTo>
                  <a:close/>
                  <a:moveTo>
                    <a:pt x="267" y="0"/>
                  </a:moveTo>
                  <a:lnTo>
                    <a:pt x="761" y="0"/>
                  </a:lnTo>
                  <a:lnTo>
                    <a:pt x="865" y="12"/>
                  </a:lnTo>
                  <a:lnTo>
                    <a:pt x="957" y="35"/>
                  </a:lnTo>
                  <a:lnTo>
                    <a:pt x="1033" y="70"/>
                  </a:lnTo>
                  <a:lnTo>
                    <a:pt x="1087" y="123"/>
                  </a:lnTo>
                  <a:lnTo>
                    <a:pt x="1125" y="182"/>
                  </a:lnTo>
                  <a:lnTo>
                    <a:pt x="1136" y="252"/>
                  </a:lnTo>
                  <a:lnTo>
                    <a:pt x="1125" y="322"/>
                  </a:lnTo>
                  <a:lnTo>
                    <a:pt x="1087" y="387"/>
                  </a:lnTo>
                  <a:lnTo>
                    <a:pt x="1033" y="445"/>
                  </a:lnTo>
                  <a:lnTo>
                    <a:pt x="962" y="492"/>
                  </a:lnTo>
                  <a:lnTo>
                    <a:pt x="881" y="533"/>
                  </a:lnTo>
                  <a:lnTo>
                    <a:pt x="810" y="557"/>
                  </a:lnTo>
                  <a:lnTo>
                    <a:pt x="799" y="551"/>
                  </a:lnTo>
                  <a:lnTo>
                    <a:pt x="794" y="563"/>
                  </a:lnTo>
                  <a:lnTo>
                    <a:pt x="810" y="557"/>
                  </a:lnTo>
                  <a:lnTo>
                    <a:pt x="854" y="580"/>
                  </a:lnTo>
                  <a:lnTo>
                    <a:pt x="903" y="621"/>
                  </a:lnTo>
                  <a:lnTo>
                    <a:pt x="935" y="674"/>
                  </a:lnTo>
                  <a:lnTo>
                    <a:pt x="946" y="715"/>
                  </a:lnTo>
                  <a:lnTo>
                    <a:pt x="946" y="791"/>
                  </a:lnTo>
                  <a:lnTo>
                    <a:pt x="930" y="879"/>
                  </a:lnTo>
                  <a:lnTo>
                    <a:pt x="924" y="938"/>
                  </a:lnTo>
                  <a:lnTo>
                    <a:pt x="924" y="991"/>
                  </a:lnTo>
                  <a:lnTo>
                    <a:pt x="930" y="1043"/>
                  </a:lnTo>
                  <a:lnTo>
                    <a:pt x="941" y="1079"/>
                  </a:lnTo>
                  <a:lnTo>
                    <a:pt x="962" y="1090"/>
                  </a:lnTo>
                  <a:lnTo>
                    <a:pt x="990" y="1096"/>
                  </a:lnTo>
                  <a:lnTo>
                    <a:pt x="1039" y="1084"/>
                  </a:lnTo>
                  <a:lnTo>
                    <a:pt x="1077" y="1055"/>
                  </a:lnTo>
                  <a:lnTo>
                    <a:pt x="1109" y="1008"/>
                  </a:lnTo>
                  <a:lnTo>
                    <a:pt x="1131" y="955"/>
                  </a:lnTo>
                  <a:lnTo>
                    <a:pt x="1136" y="950"/>
                  </a:lnTo>
                  <a:lnTo>
                    <a:pt x="1136" y="944"/>
                  </a:lnTo>
                  <a:lnTo>
                    <a:pt x="1147" y="932"/>
                  </a:lnTo>
                  <a:lnTo>
                    <a:pt x="1169" y="932"/>
                  </a:lnTo>
                  <a:lnTo>
                    <a:pt x="1185" y="950"/>
                  </a:lnTo>
                  <a:lnTo>
                    <a:pt x="1185" y="955"/>
                  </a:lnTo>
                  <a:lnTo>
                    <a:pt x="1180" y="979"/>
                  </a:lnTo>
                  <a:lnTo>
                    <a:pt x="1164" y="1020"/>
                  </a:lnTo>
                  <a:lnTo>
                    <a:pt x="1136" y="1061"/>
                  </a:lnTo>
                  <a:lnTo>
                    <a:pt x="1098" y="1102"/>
                  </a:lnTo>
                  <a:lnTo>
                    <a:pt x="1049" y="1131"/>
                  </a:lnTo>
                  <a:lnTo>
                    <a:pt x="984" y="1143"/>
                  </a:lnTo>
                  <a:lnTo>
                    <a:pt x="930" y="1137"/>
                  </a:lnTo>
                  <a:lnTo>
                    <a:pt x="875" y="1125"/>
                  </a:lnTo>
                  <a:lnTo>
                    <a:pt x="832" y="1102"/>
                  </a:lnTo>
                  <a:lnTo>
                    <a:pt x="794" y="1073"/>
                  </a:lnTo>
                  <a:lnTo>
                    <a:pt x="772" y="1026"/>
                  </a:lnTo>
                  <a:lnTo>
                    <a:pt x="761" y="967"/>
                  </a:lnTo>
                  <a:lnTo>
                    <a:pt x="761" y="938"/>
                  </a:lnTo>
                  <a:lnTo>
                    <a:pt x="772" y="897"/>
                  </a:lnTo>
                  <a:lnTo>
                    <a:pt x="783" y="838"/>
                  </a:lnTo>
                  <a:lnTo>
                    <a:pt x="788" y="797"/>
                  </a:lnTo>
                  <a:lnTo>
                    <a:pt x="799" y="756"/>
                  </a:lnTo>
                  <a:lnTo>
                    <a:pt x="805" y="727"/>
                  </a:lnTo>
                  <a:lnTo>
                    <a:pt x="799" y="680"/>
                  </a:lnTo>
                  <a:lnTo>
                    <a:pt x="778" y="645"/>
                  </a:lnTo>
                  <a:lnTo>
                    <a:pt x="739" y="610"/>
                  </a:lnTo>
                  <a:lnTo>
                    <a:pt x="691" y="586"/>
                  </a:lnTo>
                  <a:lnTo>
                    <a:pt x="620" y="580"/>
                  </a:lnTo>
                  <a:lnTo>
                    <a:pt x="413" y="580"/>
                  </a:lnTo>
                  <a:lnTo>
                    <a:pt x="315" y="996"/>
                  </a:lnTo>
                  <a:lnTo>
                    <a:pt x="310" y="1014"/>
                  </a:lnTo>
                  <a:lnTo>
                    <a:pt x="310" y="1043"/>
                  </a:lnTo>
                  <a:lnTo>
                    <a:pt x="315" y="1049"/>
                  </a:lnTo>
                  <a:lnTo>
                    <a:pt x="326" y="1049"/>
                  </a:lnTo>
                  <a:lnTo>
                    <a:pt x="359" y="1061"/>
                  </a:lnTo>
                  <a:lnTo>
                    <a:pt x="435" y="1061"/>
                  </a:lnTo>
                  <a:lnTo>
                    <a:pt x="446" y="1067"/>
                  </a:lnTo>
                  <a:lnTo>
                    <a:pt x="451" y="1073"/>
                  </a:lnTo>
                  <a:lnTo>
                    <a:pt x="451" y="1102"/>
                  </a:lnTo>
                  <a:lnTo>
                    <a:pt x="446" y="1108"/>
                  </a:lnTo>
                  <a:lnTo>
                    <a:pt x="435" y="1114"/>
                  </a:lnTo>
                  <a:lnTo>
                    <a:pt x="430" y="1120"/>
                  </a:lnTo>
                  <a:lnTo>
                    <a:pt x="364" y="1120"/>
                  </a:lnTo>
                  <a:lnTo>
                    <a:pt x="315" y="1114"/>
                  </a:lnTo>
                  <a:lnTo>
                    <a:pt x="218" y="1108"/>
                  </a:lnTo>
                  <a:lnTo>
                    <a:pt x="169" y="1114"/>
                  </a:lnTo>
                  <a:lnTo>
                    <a:pt x="114" y="1114"/>
                  </a:lnTo>
                  <a:lnTo>
                    <a:pt x="71" y="1120"/>
                  </a:lnTo>
                  <a:lnTo>
                    <a:pt x="16" y="1120"/>
                  </a:lnTo>
                  <a:lnTo>
                    <a:pt x="6" y="1114"/>
                  </a:lnTo>
                  <a:lnTo>
                    <a:pt x="0" y="1108"/>
                  </a:lnTo>
                  <a:lnTo>
                    <a:pt x="0" y="1079"/>
                  </a:lnTo>
                  <a:lnTo>
                    <a:pt x="6" y="1073"/>
                  </a:lnTo>
                  <a:lnTo>
                    <a:pt x="16" y="1067"/>
                  </a:lnTo>
                  <a:lnTo>
                    <a:pt x="22" y="1061"/>
                  </a:lnTo>
                  <a:lnTo>
                    <a:pt x="103" y="1061"/>
                  </a:lnTo>
                  <a:lnTo>
                    <a:pt x="141" y="1049"/>
                  </a:lnTo>
                  <a:lnTo>
                    <a:pt x="163" y="1038"/>
                  </a:lnTo>
                  <a:lnTo>
                    <a:pt x="174" y="1020"/>
                  </a:lnTo>
                  <a:lnTo>
                    <a:pt x="180" y="991"/>
                  </a:lnTo>
                  <a:lnTo>
                    <a:pt x="381" y="123"/>
                  </a:lnTo>
                  <a:lnTo>
                    <a:pt x="386" y="111"/>
                  </a:lnTo>
                  <a:lnTo>
                    <a:pt x="386" y="76"/>
                  </a:lnTo>
                  <a:lnTo>
                    <a:pt x="381" y="70"/>
                  </a:lnTo>
                  <a:lnTo>
                    <a:pt x="370" y="70"/>
                  </a:lnTo>
                  <a:lnTo>
                    <a:pt x="354" y="64"/>
                  </a:lnTo>
                  <a:lnTo>
                    <a:pt x="332" y="59"/>
                  </a:lnTo>
                  <a:lnTo>
                    <a:pt x="261" y="59"/>
                  </a:lnTo>
                  <a:lnTo>
                    <a:pt x="250" y="53"/>
                  </a:lnTo>
                  <a:lnTo>
                    <a:pt x="245" y="47"/>
                  </a:lnTo>
                  <a:lnTo>
                    <a:pt x="245" y="18"/>
                  </a:lnTo>
                  <a:lnTo>
                    <a:pt x="250" y="12"/>
                  </a:lnTo>
                  <a:lnTo>
                    <a:pt x="261" y="6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Freeform 18"/>
            <p:cNvSpPr>
              <a:spLocks/>
            </p:cNvSpPr>
            <p:nvPr/>
          </p:nvSpPr>
          <p:spPr bwMode="auto">
            <a:xfrm>
              <a:off x="16179" y="2085"/>
              <a:ext cx="500" cy="2322"/>
            </a:xfrm>
            <a:custGeom>
              <a:avLst/>
              <a:gdLst/>
              <a:ahLst/>
              <a:cxnLst>
                <a:cxn ang="0">
                  <a:pos x="478" y="0"/>
                </a:cxn>
                <a:cxn ang="0">
                  <a:pos x="483" y="0"/>
                </a:cxn>
                <a:cxn ang="0">
                  <a:pos x="494" y="6"/>
                </a:cxn>
                <a:cxn ang="0">
                  <a:pos x="500" y="12"/>
                </a:cxn>
                <a:cxn ang="0">
                  <a:pos x="500" y="30"/>
                </a:cxn>
                <a:cxn ang="0">
                  <a:pos x="483" y="47"/>
                </a:cxn>
                <a:cxn ang="0">
                  <a:pos x="467" y="59"/>
                </a:cxn>
                <a:cxn ang="0">
                  <a:pos x="364" y="188"/>
                </a:cxn>
                <a:cxn ang="0">
                  <a:pos x="288" y="335"/>
                </a:cxn>
                <a:cxn ang="0">
                  <a:pos x="222" y="487"/>
                </a:cxn>
                <a:cxn ang="0">
                  <a:pos x="179" y="645"/>
                </a:cxn>
                <a:cxn ang="0">
                  <a:pos x="146" y="809"/>
                </a:cxn>
                <a:cxn ang="0">
                  <a:pos x="130" y="985"/>
                </a:cxn>
                <a:cxn ang="0">
                  <a:pos x="125" y="1155"/>
                </a:cxn>
                <a:cxn ang="0">
                  <a:pos x="130" y="1313"/>
                </a:cxn>
                <a:cxn ang="0">
                  <a:pos x="146" y="1472"/>
                </a:cxn>
                <a:cxn ang="0">
                  <a:pos x="174" y="1636"/>
                </a:cxn>
                <a:cxn ang="0">
                  <a:pos x="217" y="1800"/>
                </a:cxn>
                <a:cxn ang="0">
                  <a:pos x="277" y="1958"/>
                </a:cxn>
                <a:cxn ang="0">
                  <a:pos x="358" y="2105"/>
                </a:cxn>
                <a:cxn ang="0">
                  <a:pos x="462" y="2240"/>
                </a:cxn>
                <a:cxn ang="0">
                  <a:pos x="478" y="2257"/>
                </a:cxn>
                <a:cxn ang="0">
                  <a:pos x="483" y="2269"/>
                </a:cxn>
                <a:cxn ang="0">
                  <a:pos x="494" y="2275"/>
                </a:cxn>
                <a:cxn ang="0">
                  <a:pos x="494" y="2281"/>
                </a:cxn>
                <a:cxn ang="0">
                  <a:pos x="500" y="2286"/>
                </a:cxn>
                <a:cxn ang="0">
                  <a:pos x="500" y="2310"/>
                </a:cxn>
                <a:cxn ang="0">
                  <a:pos x="494" y="2316"/>
                </a:cxn>
                <a:cxn ang="0">
                  <a:pos x="483" y="2322"/>
                </a:cxn>
                <a:cxn ang="0">
                  <a:pos x="478" y="2322"/>
                </a:cxn>
                <a:cxn ang="0">
                  <a:pos x="462" y="2310"/>
                </a:cxn>
                <a:cxn ang="0">
                  <a:pos x="424" y="2286"/>
                </a:cxn>
                <a:cxn ang="0">
                  <a:pos x="375" y="2240"/>
                </a:cxn>
                <a:cxn ang="0">
                  <a:pos x="320" y="2175"/>
                </a:cxn>
                <a:cxn ang="0">
                  <a:pos x="261" y="2093"/>
                </a:cxn>
                <a:cxn ang="0">
                  <a:pos x="201" y="1999"/>
                </a:cxn>
                <a:cxn ang="0">
                  <a:pos x="141" y="1882"/>
                </a:cxn>
                <a:cxn ang="0">
                  <a:pos x="81" y="1724"/>
                </a:cxn>
                <a:cxn ang="0">
                  <a:pos x="38" y="1571"/>
                </a:cxn>
                <a:cxn ang="0">
                  <a:pos x="16" y="1419"/>
                </a:cxn>
                <a:cxn ang="0">
                  <a:pos x="5" y="1278"/>
                </a:cxn>
                <a:cxn ang="0">
                  <a:pos x="0" y="1161"/>
                </a:cxn>
                <a:cxn ang="0">
                  <a:pos x="5" y="1003"/>
                </a:cxn>
                <a:cxn ang="0">
                  <a:pos x="27" y="827"/>
                </a:cxn>
                <a:cxn ang="0">
                  <a:pos x="70" y="639"/>
                </a:cxn>
                <a:cxn ang="0">
                  <a:pos x="136" y="452"/>
                </a:cxn>
                <a:cxn ang="0">
                  <a:pos x="195" y="335"/>
                </a:cxn>
                <a:cxn ang="0">
                  <a:pos x="255" y="235"/>
                </a:cxn>
                <a:cxn ang="0">
                  <a:pos x="320" y="153"/>
                </a:cxn>
                <a:cxn ang="0">
                  <a:pos x="375" y="88"/>
                </a:cxn>
                <a:cxn ang="0">
                  <a:pos x="424" y="41"/>
                </a:cxn>
                <a:cxn ang="0">
                  <a:pos x="462" y="12"/>
                </a:cxn>
                <a:cxn ang="0">
                  <a:pos x="478" y="0"/>
                </a:cxn>
              </a:cxnLst>
              <a:rect l="0" t="0" r="r" b="b"/>
              <a:pathLst>
                <a:path w="500" h="2322">
                  <a:moveTo>
                    <a:pt x="478" y="0"/>
                  </a:moveTo>
                  <a:lnTo>
                    <a:pt x="483" y="0"/>
                  </a:lnTo>
                  <a:lnTo>
                    <a:pt x="494" y="6"/>
                  </a:lnTo>
                  <a:lnTo>
                    <a:pt x="500" y="12"/>
                  </a:lnTo>
                  <a:lnTo>
                    <a:pt x="500" y="30"/>
                  </a:lnTo>
                  <a:lnTo>
                    <a:pt x="483" y="47"/>
                  </a:lnTo>
                  <a:lnTo>
                    <a:pt x="467" y="59"/>
                  </a:lnTo>
                  <a:lnTo>
                    <a:pt x="364" y="188"/>
                  </a:lnTo>
                  <a:lnTo>
                    <a:pt x="288" y="335"/>
                  </a:lnTo>
                  <a:lnTo>
                    <a:pt x="222" y="487"/>
                  </a:lnTo>
                  <a:lnTo>
                    <a:pt x="179" y="645"/>
                  </a:lnTo>
                  <a:lnTo>
                    <a:pt x="146" y="809"/>
                  </a:lnTo>
                  <a:lnTo>
                    <a:pt x="130" y="985"/>
                  </a:lnTo>
                  <a:lnTo>
                    <a:pt x="125" y="1155"/>
                  </a:lnTo>
                  <a:lnTo>
                    <a:pt x="130" y="1313"/>
                  </a:lnTo>
                  <a:lnTo>
                    <a:pt x="146" y="1472"/>
                  </a:lnTo>
                  <a:lnTo>
                    <a:pt x="174" y="1636"/>
                  </a:lnTo>
                  <a:lnTo>
                    <a:pt x="217" y="1800"/>
                  </a:lnTo>
                  <a:lnTo>
                    <a:pt x="277" y="1958"/>
                  </a:lnTo>
                  <a:lnTo>
                    <a:pt x="358" y="2105"/>
                  </a:lnTo>
                  <a:lnTo>
                    <a:pt x="462" y="2240"/>
                  </a:lnTo>
                  <a:lnTo>
                    <a:pt x="478" y="2257"/>
                  </a:lnTo>
                  <a:lnTo>
                    <a:pt x="483" y="2269"/>
                  </a:lnTo>
                  <a:lnTo>
                    <a:pt x="494" y="2275"/>
                  </a:lnTo>
                  <a:lnTo>
                    <a:pt x="494" y="2281"/>
                  </a:lnTo>
                  <a:lnTo>
                    <a:pt x="500" y="2286"/>
                  </a:lnTo>
                  <a:lnTo>
                    <a:pt x="500" y="2310"/>
                  </a:lnTo>
                  <a:lnTo>
                    <a:pt x="494" y="2316"/>
                  </a:lnTo>
                  <a:lnTo>
                    <a:pt x="483" y="2322"/>
                  </a:lnTo>
                  <a:lnTo>
                    <a:pt x="478" y="2322"/>
                  </a:lnTo>
                  <a:lnTo>
                    <a:pt x="462" y="2310"/>
                  </a:lnTo>
                  <a:lnTo>
                    <a:pt x="424" y="2286"/>
                  </a:lnTo>
                  <a:lnTo>
                    <a:pt x="375" y="2240"/>
                  </a:lnTo>
                  <a:lnTo>
                    <a:pt x="320" y="2175"/>
                  </a:lnTo>
                  <a:lnTo>
                    <a:pt x="261" y="2093"/>
                  </a:lnTo>
                  <a:lnTo>
                    <a:pt x="201" y="1999"/>
                  </a:lnTo>
                  <a:lnTo>
                    <a:pt x="141" y="1882"/>
                  </a:lnTo>
                  <a:lnTo>
                    <a:pt x="81" y="1724"/>
                  </a:lnTo>
                  <a:lnTo>
                    <a:pt x="38" y="1571"/>
                  </a:lnTo>
                  <a:lnTo>
                    <a:pt x="16" y="1419"/>
                  </a:lnTo>
                  <a:lnTo>
                    <a:pt x="5" y="1278"/>
                  </a:lnTo>
                  <a:lnTo>
                    <a:pt x="0" y="1161"/>
                  </a:lnTo>
                  <a:lnTo>
                    <a:pt x="5" y="1003"/>
                  </a:lnTo>
                  <a:lnTo>
                    <a:pt x="27" y="827"/>
                  </a:lnTo>
                  <a:lnTo>
                    <a:pt x="70" y="639"/>
                  </a:lnTo>
                  <a:lnTo>
                    <a:pt x="136" y="452"/>
                  </a:lnTo>
                  <a:lnTo>
                    <a:pt x="195" y="335"/>
                  </a:lnTo>
                  <a:lnTo>
                    <a:pt x="255" y="235"/>
                  </a:lnTo>
                  <a:lnTo>
                    <a:pt x="320" y="153"/>
                  </a:lnTo>
                  <a:lnTo>
                    <a:pt x="375" y="88"/>
                  </a:lnTo>
                  <a:lnTo>
                    <a:pt x="424" y="41"/>
                  </a:lnTo>
                  <a:lnTo>
                    <a:pt x="462" y="12"/>
                  </a:lnTo>
                  <a:lnTo>
                    <a:pt x="4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16847" y="2232"/>
              <a:ext cx="1762" cy="1583"/>
            </a:xfrm>
            <a:custGeom>
              <a:avLst/>
              <a:gdLst/>
              <a:ahLst/>
              <a:cxnLst>
                <a:cxn ang="0">
                  <a:pos x="1533" y="6"/>
                </a:cxn>
                <a:cxn ang="0">
                  <a:pos x="1756" y="6"/>
                </a:cxn>
                <a:cxn ang="0">
                  <a:pos x="1756" y="53"/>
                </a:cxn>
                <a:cxn ang="0">
                  <a:pos x="1713" y="64"/>
                </a:cxn>
                <a:cxn ang="0">
                  <a:pos x="1490" y="146"/>
                </a:cxn>
                <a:cxn ang="0">
                  <a:pos x="1310" y="334"/>
                </a:cxn>
                <a:cxn ang="0">
                  <a:pos x="1120" y="551"/>
                </a:cxn>
                <a:cxn ang="0">
                  <a:pos x="1028" y="762"/>
                </a:cxn>
                <a:cxn ang="0">
                  <a:pos x="1196" y="1196"/>
                </a:cxn>
                <a:cxn ang="0">
                  <a:pos x="1305" y="1454"/>
                </a:cxn>
                <a:cxn ang="0">
                  <a:pos x="1397" y="1506"/>
                </a:cxn>
                <a:cxn ang="0">
                  <a:pos x="1501" y="1512"/>
                </a:cxn>
                <a:cxn ang="0">
                  <a:pos x="1501" y="1565"/>
                </a:cxn>
                <a:cxn ang="0">
                  <a:pos x="1349" y="1577"/>
                </a:cxn>
                <a:cxn ang="0">
                  <a:pos x="1093" y="1577"/>
                </a:cxn>
                <a:cxn ang="0">
                  <a:pos x="930" y="1571"/>
                </a:cxn>
                <a:cxn ang="0">
                  <a:pos x="930" y="1524"/>
                </a:cxn>
                <a:cxn ang="0">
                  <a:pos x="957" y="1506"/>
                </a:cxn>
                <a:cxn ang="0">
                  <a:pos x="1066" y="1477"/>
                </a:cxn>
                <a:cxn ang="0">
                  <a:pos x="1093" y="1436"/>
                </a:cxn>
                <a:cxn ang="0">
                  <a:pos x="1082" y="1407"/>
                </a:cxn>
                <a:cxn ang="0">
                  <a:pos x="457" y="1336"/>
                </a:cxn>
                <a:cxn ang="0">
                  <a:pos x="397" y="1442"/>
                </a:cxn>
                <a:cxn ang="0">
                  <a:pos x="446" y="1506"/>
                </a:cxn>
                <a:cxn ang="0">
                  <a:pos x="506" y="1518"/>
                </a:cxn>
                <a:cxn ang="0">
                  <a:pos x="500" y="1577"/>
                </a:cxn>
                <a:cxn ang="0">
                  <a:pos x="473" y="1583"/>
                </a:cxn>
                <a:cxn ang="0">
                  <a:pos x="17" y="1583"/>
                </a:cxn>
                <a:cxn ang="0">
                  <a:pos x="0" y="1542"/>
                </a:cxn>
                <a:cxn ang="0">
                  <a:pos x="22" y="1518"/>
                </a:cxn>
                <a:cxn ang="0">
                  <a:pos x="131" y="1501"/>
                </a:cxn>
                <a:cxn ang="0">
                  <a:pos x="365" y="1348"/>
                </a:cxn>
                <a:cxn ang="0">
                  <a:pos x="587" y="152"/>
                </a:cxn>
                <a:cxn ang="0">
                  <a:pos x="538" y="88"/>
                </a:cxn>
                <a:cxn ang="0">
                  <a:pos x="381" y="64"/>
                </a:cxn>
                <a:cxn ang="0">
                  <a:pos x="392" y="18"/>
                </a:cxn>
                <a:cxn ang="0">
                  <a:pos x="544" y="12"/>
                </a:cxn>
                <a:cxn ang="0">
                  <a:pos x="799" y="12"/>
                </a:cxn>
                <a:cxn ang="0">
                  <a:pos x="968" y="23"/>
                </a:cxn>
                <a:cxn ang="0">
                  <a:pos x="941" y="76"/>
                </a:cxn>
                <a:cxn ang="0">
                  <a:pos x="832" y="111"/>
                </a:cxn>
                <a:cxn ang="0">
                  <a:pos x="799" y="152"/>
                </a:cxn>
                <a:cxn ang="0">
                  <a:pos x="984" y="621"/>
                </a:cxn>
                <a:cxn ang="0">
                  <a:pos x="1332" y="217"/>
                </a:cxn>
                <a:cxn ang="0">
                  <a:pos x="1370" y="135"/>
                </a:cxn>
                <a:cxn ang="0">
                  <a:pos x="1321" y="70"/>
                </a:cxn>
                <a:cxn ang="0">
                  <a:pos x="1272" y="64"/>
                </a:cxn>
                <a:cxn ang="0">
                  <a:pos x="1256" y="23"/>
                </a:cxn>
                <a:cxn ang="0">
                  <a:pos x="1272" y="6"/>
                </a:cxn>
              </a:cxnLst>
              <a:rect l="0" t="0" r="r" b="b"/>
              <a:pathLst>
                <a:path w="1762" h="1583">
                  <a:moveTo>
                    <a:pt x="1283" y="0"/>
                  </a:moveTo>
                  <a:lnTo>
                    <a:pt x="1414" y="0"/>
                  </a:lnTo>
                  <a:lnTo>
                    <a:pt x="1533" y="6"/>
                  </a:lnTo>
                  <a:lnTo>
                    <a:pt x="1637" y="0"/>
                  </a:lnTo>
                  <a:lnTo>
                    <a:pt x="1745" y="0"/>
                  </a:lnTo>
                  <a:lnTo>
                    <a:pt x="1756" y="6"/>
                  </a:lnTo>
                  <a:lnTo>
                    <a:pt x="1762" y="12"/>
                  </a:lnTo>
                  <a:lnTo>
                    <a:pt x="1762" y="41"/>
                  </a:lnTo>
                  <a:lnTo>
                    <a:pt x="1756" y="53"/>
                  </a:lnTo>
                  <a:lnTo>
                    <a:pt x="1745" y="59"/>
                  </a:lnTo>
                  <a:lnTo>
                    <a:pt x="1740" y="64"/>
                  </a:lnTo>
                  <a:lnTo>
                    <a:pt x="1713" y="64"/>
                  </a:lnTo>
                  <a:lnTo>
                    <a:pt x="1626" y="82"/>
                  </a:lnTo>
                  <a:lnTo>
                    <a:pt x="1555" y="111"/>
                  </a:lnTo>
                  <a:lnTo>
                    <a:pt x="1490" y="146"/>
                  </a:lnTo>
                  <a:lnTo>
                    <a:pt x="1441" y="188"/>
                  </a:lnTo>
                  <a:lnTo>
                    <a:pt x="1365" y="270"/>
                  </a:lnTo>
                  <a:lnTo>
                    <a:pt x="1310" y="334"/>
                  </a:lnTo>
                  <a:lnTo>
                    <a:pt x="1251" y="404"/>
                  </a:lnTo>
                  <a:lnTo>
                    <a:pt x="1185" y="475"/>
                  </a:lnTo>
                  <a:lnTo>
                    <a:pt x="1120" y="551"/>
                  </a:lnTo>
                  <a:lnTo>
                    <a:pt x="1060" y="627"/>
                  </a:lnTo>
                  <a:lnTo>
                    <a:pt x="1001" y="692"/>
                  </a:lnTo>
                  <a:lnTo>
                    <a:pt x="1028" y="762"/>
                  </a:lnTo>
                  <a:lnTo>
                    <a:pt x="1066" y="856"/>
                  </a:lnTo>
                  <a:lnTo>
                    <a:pt x="1109" y="961"/>
                  </a:lnTo>
                  <a:lnTo>
                    <a:pt x="1196" y="1196"/>
                  </a:lnTo>
                  <a:lnTo>
                    <a:pt x="1245" y="1307"/>
                  </a:lnTo>
                  <a:lnTo>
                    <a:pt x="1283" y="1407"/>
                  </a:lnTo>
                  <a:lnTo>
                    <a:pt x="1305" y="1454"/>
                  </a:lnTo>
                  <a:lnTo>
                    <a:pt x="1327" y="1483"/>
                  </a:lnTo>
                  <a:lnTo>
                    <a:pt x="1354" y="1501"/>
                  </a:lnTo>
                  <a:lnTo>
                    <a:pt x="1397" y="1506"/>
                  </a:lnTo>
                  <a:lnTo>
                    <a:pt x="1484" y="1506"/>
                  </a:lnTo>
                  <a:lnTo>
                    <a:pt x="1495" y="1512"/>
                  </a:lnTo>
                  <a:lnTo>
                    <a:pt x="1501" y="1512"/>
                  </a:lnTo>
                  <a:lnTo>
                    <a:pt x="1506" y="1524"/>
                  </a:lnTo>
                  <a:lnTo>
                    <a:pt x="1506" y="1553"/>
                  </a:lnTo>
                  <a:lnTo>
                    <a:pt x="1501" y="1565"/>
                  </a:lnTo>
                  <a:lnTo>
                    <a:pt x="1495" y="1571"/>
                  </a:lnTo>
                  <a:lnTo>
                    <a:pt x="1484" y="1577"/>
                  </a:lnTo>
                  <a:lnTo>
                    <a:pt x="1349" y="1577"/>
                  </a:lnTo>
                  <a:lnTo>
                    <a:pt x="1283" y="1571"/>
                  </a:lnTo>
                  <a:lnTo>
                    <a:pt x="1169" y="1571"/>
                  </a:lnTo>
                  <a:lnTo>
                    <a:pt x="1093" y="1577"/>
                  </a:lnTo>
                  <a:lnTo>
                    <a:pt x="946" y="1577"/>
                  </a:lnTo>
                  <a:lnTo>
                    <a:pt x="935" y="1571"/>
                  </a:lnTo>
                  <a:lnTo>
                    <a:pt x="930" y="1571"/>
                  </a:lnTo>
                  <a:lnTo>
                    <a:pt x="924" y="1559"/>
                  </a:lnTo>
                  <a:lnTo>
                    <a:pt x="924" y="1530"/>
                  </a:lnTo>
                  <a:lnTo>
                    <a:pt x="930" y="1524"/>
                  </a:lnTo>
                  <a:lnTo>
                    <a:pt x="941" y="1518"/>
                  </a:lnTo>
                  <a:lnTo>
                    <a:pt x="946" y="1512"/>
                  </a:lnTo>
                  <a:lnTo>
                    <a:pt x="957" y="1506"/>
                  </a:lnTo>
                  <a:lnTo>
                    <a:pt x="968" y="1506"/>
                  </a:lnTo>
                  <a:lnTo>
                    <a:pt x="1022" y="1495"/>
                  </a:lnTo>
                  <a:lnTo>
                    <a:pt x="1066" y="1477"/>
                  </a:lnTo>
                  <a:lnTo>
                    <a:pt x="1088" y="1459"/>
                  </a:lnTo>
                  <a:lnTo>
                    <a:pt x="1093" y="1442"/>
                  </a:lnTo>
                  <a:lnTo>
                    <a:pt x="1093" y="1436"/>
                  </a:lnTo>
                  <a:lnTo>
                    <a:pt x="1088" y="1430"/>
                  </a:lnTo>
                  <a:lnTo>
                    <a:pt x="1088" y="1418"/>
                  </a:lnTo>
                  <a:lnTo>
                    <a:pt x="1082" y="1407"/>
                  </a:lnTo>
                  <a:lnTo>
                    <a:pt x="865" y="856"/>
                  </a:lnTo>
                  <a:lnTo>
                    <a:pt x="674" y="1084"/>
                  </a:lnTo>
                  <a:lnTo>
                    <a:pt x="457" y="1336"/>
                  </a:lnTo>
                  <a:lnTo>
                    <a:pt x="430" y="1366"/>
                  </a:lnTo>
                  <a:lnTo>
                    <a:pt x="408" y="1401"/>
                  </a:lnTo>
                  <a:lnTo>
                    <a:pt x="397" y="1442"/>
                  </a:lnTo>
                  <a:lnTo>
                    <a:pt x="403" y="1471"/>
                  </a:lnTo>
                  <a:lnTo>
                    <a:pt x="424" y="1495"/>
                  </a:lnTo>
                  <a:lnTo>
                    <a:pt x="446" y="1506"/>
                  </a:lnTo>
                  <a:lnTo>
                    <a:pt x="468" y="1512"/>
                  </a:lnTo>
                  <a:lnTo>
                    <a:pt x="495" y="1512"/>
                  </a:lnTo>
                  <a:lnTo>
                    <a:pt x="506" y="1518"/>
                  </a:lnTo>
                  <a:lnTo>
                    <a:pt x="511" y="1524"/>
                  </a:lnTo>
                  <a:lnTo>
                    <a:pt x="511" y="1553"/>
                  </a:lnTo>
                  <a:lnTo>
                    <a:pt x="500" y="1577"/>
                  </a:lnTo>
                  <a:lnTo>
                    <a:pt x="495" y="1577"/>
                  </a:lnTo>
                  <a:lnTo>
                    <a:pt x="484" y="1583"/>
                  </a:lnTo>
                  <a:lnTo>
                    <a:pt x="473" y="1583"/>
                  </a:lnTo>
                  <a:lnTo>
                    <a:pt x="229" y="1577"/>
                  </a:lnTo>
                  <a:lnTo>
                    <a:pt x="131" y="1583"/>
                  </a:lnTo>
                  <a:lnTo>
                    <a:pt x="17" y="1583"/>
                  </a:lnTo>
                  <a:lnTo>
                    <a:pt x="6" y="1577"/>
                  </a:lnTo>
                  <a:lnTo>
                    <a:pt x="0" y="1571"/>
                  </a:lnTo>
                  <a:lnTo>
                    <a:pt x="0" y="1542"/>
                  </a:lnTo>
                  <a:lnTo>
                    <a:pt x="6" y="1530"/>
                  </a:lnTo>
                  <a:lnTo>
                    <a:pt x="17" y="1524"/>
                  </a:lnTo>
                  <a:lnTo>
                    <a:pt x="22" y="1518"/>
                  </a:lnTo>
                  <a:lnTo>
                    <a:pt x="38" y="1512"/>
                  </a:lnTo>
                  <a:lnTo>
                    <a:pt x="49" y="1512"/>
                  </a:lnTo>
                  <a:lnTo>
                    <a:pt x="131" y="1501"/>
                  </a:lnTo>
                  <a:lnTo>
                    <a:pt x="207" y="1477"/>
                  </a:lnTo>
                  <a:lnTo>
                    <a:pt x="288" y="1424"/>
                  </a:lnTo>
                  <a:lnTo>
                    <a:pt x="365" y="1348"/>
                  </a:lnTo>
                  <a:lnTo>
                    <a:pt x="392" y="1325"/>
                  </a:lnTo>
                  <a:lnTo>
                    <a:pt x="843" y="797"/>
                  </a:lnTo>
                  <a:lnTo>
                    <a:pt x="587" y="152"/>
                  </a:lnTo>
                  <a:lnTo>
                    <a:pt x="577" y="123"/>
                  </a:lnTo>
                  <a:lnTo>
                    <a:pt x="560" y="105"/>
                  </a:lnTo>
                  <a:lnTo>
                    <a:pt x="538" y="88"/>
                  </a:lnTo>
                  <a:lnTo>
                    <a:pt x="495" y="76"/>
                  </a:lnTo>
                  <a:lnTo>
                    <a:pt x="403" y="76"/>
                  </a:lnTo>
                  <a:lnTo>
                    <a:pt x="381" y="64"/>
                  </a:lnTo>
                  <a:lnTo>
                    <a:pt x="381" y="35"/>
                  </a:lnTo>
                  <a:lnTo>
                    <a:pt x="386" y="29"/>
                  </a:lnTo>
                  <a:lnTo>
                    <a:pt x="392" y="18"/>
                  </a:lnTo>
                  <a:lnTo>
                    <a:pt x="397" y="18"/>
                  </a:lnTo>
                  <a:lnTo>
                    <a:pt x="408" y="12"/>
                  </a:lnTo>
                  <a:lnTo>
                    <a:pt x="544" y="12"/>
                  </a:lnTo>
                  <a:lnTo>
                    <a:pt x="609" y="18"/>
                  </a:lnTo>
                  <a:lnTo>
                    <a:pt x="664" y="18"/>
                  </a:lnTo>
                  <a:lnTo>
                    <a:pt x="799" y="12"/>
                  </a:lnTo>
                  <a:lnTo>
                    <a:pt x="952" y="12"/>
                  </a:lnTo>
                  <a:lnTo>
                    <a:pt x="957" y="18"/>
                  </a:lnTo>
                  <a:lnTo>
                    <a:pt x="968" y="23"/>
                  </a:lnTo>
                  <a:lnTo>
                    <a:pt x="968" y="53"/>
                  </a:lnTo>
                  <a:lnTo>
                    <a:pt x="963" y="64"/>
                  </a:lnTo>
                  <a:lnTo>
                    <a:pt x="941" y="76"/>
                  </a:lnTo>
                  <a:lnTo>
                    <a:pt x="930" y="76"/>
                  </a:lnTo>
                  <a:lnTo>
                    <a:pt x="870" y="88"/>
                  </a:lnTo>
                  <a:lnTo>
                    <a:pt x="832" y="111"/>
                  </a:lnTo>
                  <a:lnTo>
                    <a:pt x="805" y="135"/>
                  </a:lnTo>
                  <a:lnTo>
                    <a:pt x="799" y="146"/>
                  </a:lnTo>
                  <a:lnTo>
                    <a:pt x="799" y="152"/>
                  </a:lnTo>
                  <a:lnTo>
                    <a:pt x="810" y="176"/>
                  </a:lnTo>
                  <a:lnTo>
                    <a:pt x="984" y="615"/>
                  </a:lnTo>
                  <a:lnTo>
                    <a:pt x="984" y="621"/>
                  </a:lnTo>
                  <a:lnTo>
                    <a:pt x="995" y="639"/>
                  </a:lnTo>
                  <a:lnTo>
                    <a:pt x="984" y="615"/>
                  </a:lnTo>
                  <a:lnTo>
                    <a:pt x="1332" y="217"/>
                  </a:lnTo>
                  <a:lnTo>
                    <a:pt x="1343" y="199"/>
                  </a:lnTo>
                  <a:lnTo>
                    <a:pt x="1359" y="182"/>
                  </a:lnTo>
                  <a:lnTo>
                    <a:pt x="1370" y="135"/>
                  </a:lnTo>
                  <a:lnTo>
                    <a:pt x="1365" y="105"/>
                  </a:lnTo>
                  <a:lnTo>
                    <a:pt x="1343" y="82"/>
                  </a:lnTo>
                  <a:lnTo>
                    <a:pt x="1321" y="70"/>
                  </a:lnTo>
                  <a:lnTo>
                    <a:pt x="1300" y="70"/>
                  </a:lnTo>
                  <a:lnTo>
                    <a:pt x="1283" y="64"/>
                  </a:lnTo>
                  <a:lnTo>
                    <a:pt x="1272" y="64"/>
                  </a:lnTo>
                  <a:lnTo>
                    <a:pt x="1262" y="59"/>
                  </a:lnTo>
                  <a:lnTo>
                    <a:pt x="1256" y="53"/>
                  </a:lnTo>
                  <a:lnTo>
                    <a:pt x="1256" y="23"/>
                  </a:lnTo>
                  <a:lnTo>
                    <a:pt x="1262" y="18"/>
                  </a:lnTo>
                  <a:lnTo>
                    <a:pt x="1267" y="6"/>
                  </a:lnTo>
                  <a:lnTo>
                    <a:pt x="1272" y="6"/>
                  </a:lnTo>
                  <a:lnTo>
                    <a:pt x="12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 noEditPoints="1"/>
            </p:cNvSpPr>
            <p:nvPr/>
          </p:nvSpPr>
          <p:spPr bwMode="auto">
            <a:xfrm>
              <a:off x="18891" y="2080"/>
              <a:ext cx="501" cy="2315"/>
            </a:xfrm>
            <a:custGeom>
              <a:avLst/>
              <a:gdLst/>
              <a:ahLst/>
              <a:cxnLst>
                <a:cxn ang="0">
                  <a:pos x="501" y="1154"/>
                </a:cxn>
                <a:cxn ang="0">
                  <a:pos x="501" y="1160"/>
                </a:cxn>
                <a:cxn ang="0">
                  <a:pos x="501" y="1154"/>
                </a:cxn>
                <a:cxn ang="0">
                  <a:pos x="22" y="0"/>
                </a:cxn>
                <a:cxn ang="0">
                  <a:pos x="38" y="11"/>
                </a:cxn>
                <a:cxn ang="0">
                  <a:pos x="76" y="35"/>
                </a:cxn>
                <a:cxn ang="0">
                  <a:pos x="125" y="82"/>
                </a:cxn>
                <a:cxn ang="0">
                  <a:pos x="180" y="146"/>
                </a:cxn>
                <a:cxn ang="0">
                  <a:pos x="240" y="228"/>
                </a:cxn>
                <a:cxn ang="0">
                  <a:pos x="299" y="328"/>
                </a:cxn>
                <a:cxn ang="0">
                  <a:pos x="359" y="439"/>
                </a:cxn>
                <a:cxn ang="0">
                  <a:pos x="430" y="638"/>
                </a:cxn>
                <a:cxn ang="0">
                  <a:pos x="473" y="832"/>
                </a:cxn>
                <a:cxn ang="0">
                  <a:pos x="495" y="1008"/>
                </a:cxn>
                <a:cxn ang="0">
                  <a:pos x="501" y="1160"/>
                </a:cxn>
                <a:cxn ang="0">
                  <a:pos x="495" y="1313"/>
                </a:cxn>
                <a:cxn ang="0">
                  <a:pos x="473" y="1488"/>
                </a:cxn>
                <a:cxn ang="0">
                  <a:pos x="430" y="1676"/>
                </a:cxn>
                <a:cxn ang="0">
                  <a:pos x="365" y="1864"/>
                </a:cxn>
                <a:cxn ang="0">
                  <a:pos x="305" y="1981"/>
                </a:cxn>
                <a:cxn ang="0">
                  <a:pos x="245" y="2080"/>
                </a:cxn>
                <a:cxn ang="0">
                  <a:pos x="180" y="2162"/>
                </a:cxn>
                <a:cxn ang="0">
                  <a:pos x="125" y="2227"/>
                </a:cxn>
                <a:cxn ang="0">
                  <a:pos x="76" y="2274"/>
                </a:cxn>
                <a:cxn ang="0">
                  <a:pos x="38" y="2303"/>
                </a:cxn>
                <a:cxn ang="0">
                  <a:pos x="22" y="2315"/>
                </a:cxn>
                <a:cxn ang="0">
                  <a:pos x="11" y="2309"/>
                </a:cxn>
                <a:cxn ang="0">
                  <a:pos x="6" y="2303"/>
                </a:cxn>
                <a:cxn ang="0">
                  <a:pos x="0" y="2291"/>
                </a:cxn>
                <a:cxn ang="0">
                  <a:pos x="0" y="2280"/>
                </a:cxn>
                <a:cxn ang="0">
                  <a:pos x="17" y="2262"/>
                </a:cxn>
                <a:cxn ang="0">
                  <a:pos x="33" y="2250"/>
                </a:cxn>
                <a:cxn ang="0">
                  <a:pos x="136" y="2116"/>
                </a:cxn>
                <a:cxn ang="0">
                  <a:pos x="218" y="1975"/>
                </a:cxn>
                <a:cxn ang="0">
                  <a:pos x="278" y="1823"/>
                </a:cxn>
                <a:cxn ang="0">
                  <a:pos x="327" y="1658"/>
                </a:cxn>
                <a:cxn ang="0">
                  <a:pos x="354" y="1494"/>
                </a:cxn>
                <a:cxn ang="0">
                  <a:pos x="370" y="1324"/>
                </a:cxn>
                <a:cxn ang="0">
                  <a:pos x="375" y="1154"/>
                </a:cxn>
                <a:cxn ang="0">
                  <a:pos x="365" y="926"/>
                </a:cxn>
                <a:cxn ang="0">
                  <a:pos x="337" y="715"/>
                </a:cxn>
                <a:cxn ang="0">
                  <a:pos x="288" y="521"/>
                </a:cxn>
                <a:cxn ang="0">
                  <a:pos x="218" y="351"/>
                </a:cxn>
                <a:cxn ang="0">
                  <a:pos x="136" y="199"/>
                </a:cxn>
                <a:cxn ang="0">
                  <a:pos x="38" y="76"/>
                </a:cxn>
                <a:cxn ang="0">
                  <a:pos x="22" y="58"/>
                </a:cxn>
                <a:cxn ang="0">
                  <a:pos x="17" y="46"/>
                </a:cxn>
                <a:cxn ang="0">
                  <a:pos x="6" y="41"/>
                </a:cxn>
                <a:cxn ang="0">
                  <a:pos x="6" y="35"/>
                </a:cxn>
                <a:cxn ang="0">
                  <a:pos x="0" y="29"/>
                </a:cxn>
                <a:cxn ang="0">
                  <a:pos x="0" y="23"/>
                </a:cxn>
                <a:cxn ang="0">
                  <a:pos x="6" y="11"/>
                </a:cxn>
                <a:cxn ang="0">
                  <a:pos x="11" y="5"/>
                </a:cxn>
                <a:cxn ang="0">
                  <a:pos x="22" y="0"/>
                </a:cxn>
              </a:cxnLst>
              <a:rect l="0" t="0" r="r" b="b"/>
              <a:pathLst>
                <a:path w="501" h="2315">
                  <a:moveTo>
                    <a:pt x="501" y="1154"/>
                  </a:moveTo>
                  <a:lnTo>
                    <a:pt x="501" y="1160"/>
                  </a:lnTo>
                  <a:lnTo>
                    <a:pt x="501" y="1154"/>
                  </a:lnTo>
                  <a:close/>
                  <a:moveTo>
                    <a:pt x="22" y="0"/>
                  </a:moveTo>
                  <a:lnTo>
                    <a:pt x="38" y="11"/>
                  </a:lnTo>
                  <a:lnTo>
                    <a:pt x="76" y="35"/>
                  </a:lnTo>
                  <a:lnTo>
                    <a:pt x="125" y="82"/>
                  </a:lnTo>
                  <a:lnTo>
                    <a:pt x="180" y="146"/>
                  </a:lnTo>
                  <a:lnTo>
                    <a:pt x="240" y="228"/>
                  </a:lnTo>
                  <a:lnTo>
                    <a:pt x="299" y="328"/>
                  </a:lnTo>
                  <a:lnTo>
                    <a:pt x="359" y="439"/>
                  </a:lnTo>
                  <a:lnTo>
                    <a:pt x="430" y="638"/>
                  </a:lnTo>
                  <a:lnTo>
                    <a:pt x="473" y="832"/>
                  </a:lnTo>
                  <a:lnTo>
                    <a:pt x="495" y="1008"/>
                  </a:lnTo>
                  <a:lnTo>
                    <a:pt x="501" y="1160"/>
                  </a:lnTo>
                  <a:lnTo>
                    <a:pt x="495" y="1313"/>
                  </a:lnTo>
                  <a:lnTo>
                    <a:pt x="473" y="1488"/>
                  </a:lnTo>
                  <a:lnTo>
                    <a:pt x="430" y="1676"/>
                  </a:lnTo>
                  <a:lnTo>
                    <a:pt x="365" y="1864"/>
                  </a:lnTo>
                  <a:lnTo>
                    <a:pt x="305" y="1981"/>
                  </a:lnTo>
                  <a:lnTo>
                    <a:pt x="245" y="2080"/>
                  </a:lnTo>
                  <a:lnTo>
                    <a:pt x="180" y="2162"/>
                  </a:lnTo>
                  <a:lnTo>
                    <a:pt x="125" y="2227"/>
                  </a:lnTo>
                  <a:lnTo>
                    <a:pt x="76" y="2274"/>
                  </a:lnTo>
                  <a:lnTo>
                    <a:pt x="38" y="2303"/>
                  </a:lnTo>
                  <a:lnTo>
                    <a:pt x="22" y="2315"/>
                  </a:lnTo>
                  <a:lnTo>
                    <a:pt x="11" y="2309"/>
                  </a:lnTo>
                  <a:lnTo>
                    <a:pt x="6" y="2303"/>
                  </a:lnTo>
                  <a:lnTo>
                    <a:pt x="0" y="2291"/>
                  </a:lnTo>
                  <a:lnTo>
                    <a:pt x="0" y="2280"/>
                  </a:lnTo>
                  <a:lnTo>
                    <a:pt x="17" y="2262"/>
                  </a:lnTo>
                  <a:lnTo>
                    <a:pt x="33" y="2250"/>
                  </a:lnTo>
                  <a:lnTo>
                    <a:pt x="136" y="2116"/>
                  </a:lnTo>
                  <a:lnTo>
                    <a:pt x="218" y="1975"/>
                  </a:lnTo>
                  <a:lnTo>
                    <a:pt x="278" y="1823"/>
                  </a:lnTo>
                  <a:lnTo>
                    <a:pt x="327" y="1658"/>
                  </a:lnTo>
                  <a:lnTo>
                    <a:pt x="354" y="1494"/>
                  </a:lnTo>
                  <a:lnTo>
                    <a:pt x="370" y="1324"/>
                  </a:lnTo>
                  <a:lnTo>
                    <a:pt x="375" y="1154"/>
                  </a:lnTo>
                  <a:lnTo>
                    <a:pt x="365" y="926"/>
                  </a:lnTo>
                  <a:lnTo>
                    <a:pt x="337" y="715"/>
                  </a:lnTo>
                  <a:lnTo>
                    <a:pt x="288" y="521"/>
                  </a:lnTo>
                  <a:lnTo>
                    <a:pt x="218" y="351"/>
                  </a:lnTo>
                  <a:lnTo>
                    <a:pt x="136" y="199"/>
                  </a:lnTo>
                  <a:lnTo>
                    <a:pt x="38" y="76"/>
                  </a:lnTo>
                  <a:lnTo>
                    <a:pt x="22" y="58"/>
                  </a:lnTo>
                  <a:lnTo>
                    <a:pt x="17" y="46"/>
                  </a:lnTo>
                  <a:lnTo>
                    <a:pt x="6" y="41"/>
                  </a:lnTo>
                  <a:lnTo>
                    <a:pt x="6" y="35"/>
                  </a:lnTo>
                  <a:lnTo>
                    <a:pt x="0" y="29"/>
                  </a:lnTo>
                  <a:lnTo>
                    <a:pt x="0" y="23"/>
                  </a:lnTo>
                  <a:lnTo>
                    <a:pt x="6" y="11"/>
                  </a:lnTo>
                  <a:lnTo>
                    <a:pt x="11" y="5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Freeform 21"/>
            <p:cNvSpPr>
              <a:spLocks/>
            </p:cNvSpPr>
            <p:nvPr/>
          </p:nvSpPr>
          <p:spPr bwMode="auto">
            <a:xfrm>
              <a:off x="19647" y="2085"/>
              <a:ext cx="294" cy="23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4" y="0"/>
                </a:cxn>
                <a:cxn ang="0">
                  <a:pos x="294" y="2316"/>
                </a:cxn>
                <a:cxn ang="0">
                  <a:pos x="0" y="2316"/>
                </a:cxn>
                <a:cxn ang="0">
                  <a:pos x="0" y="2222"/>
                </a:cxn>
                <a:cxn ang="0">
                  <a:pos x="212" y="2222"/>
                </a:cxn>
                <a:cxn ang="0">
                  <a:pos x="212" y="94"/>
                </a:cxn>
                <a:cxn ang="0">
                  <a:pos x="0" y="94"/>
                </a:cxn>
                <a:cxn ang="0">
                  <a:pos x="0" y="0"/>
                </a:cxn>
              </a:cxnLst>
              <a:rect l="0" t="0" r="r" b="b"/>
              <a:pathLst>
                <a:path w="294" h="2316">
                  <a:moveTo>
                    <a:pt x="0" y="0"/>
                  </a:moveTo>
                  <a:lnTo>
                    <a:pt x="294" y="0"/>
                  </a:lnTo>
                  <a:lnTo>
                    <a:pt x="294" y="2316"/>
                  </a:lnTo>
                  <a:lnTo>
                    <a:pt x="0" y="2316"/>
                  </a:lnTo>
                  <a:lnTo>
                    <a:pt x="0" y="2222"/>
                  </a:lnTo>
                  <a:lnTo>
                    <a:pt x="212" y="2222"/>
                  </a:lnTo>
                  <a:lnTo>
                    <a:pt x="212" y="94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1384385" y="5780782"/>
            <a:ext cx="614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D22AE"/>
                </a:solidFill>
              </a:rPr>
              <a:t>Moreover, </a:t>
            </a:r>
            <a:r>
              <a:rPr lang="en-US" sz="3200" dirty="0" smtClean="0">
                <a:solidFill>
                  <a:srgbClr val="0000FF"/>
                </a:solidFill>
              </a:rPr>
              <a:t>[</a:t>
            </a:r>
            <a:r>
              <a:rPr lang="en-US" sz="3200" dirty="0" err="1" smtClean="0">
                <a:solidFill>
                  <a:srgbClr val="0000FF"/>
                </a:solidFill>
                <a:latin typeface="eufb8" pitchFamily="34" charset="0"/>
              </a:rPr>
              <a:t>Twist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KR</a:t>
            </a:r>
            <a:r>
              <a:rPr lang="en-US" sz="3200" dirty="0" smtClean="0">
                <a:solidFill>
                  <a:srgbClr val="0000FF"/>
                </a:solidFill>
              </a:rPr>
              <a:t>(X)] </a:t>
            </a:r>
            <a:r>
              <a:rPr lang="en-US" sz="3200" dirty="0" smtClean="0">
                <a:solidFill>
                  <a:srgbClr val="8D22AE"/>
                </a:solidFill>
              </a:rPr>
              <a:t>is itself an </a:t>
            </a:r>
          </a:p>
          <a:p>
            <a:r>
              <a:rPr lang="en-US" sz="3200" dirty="0" err="1" smtClean="0">
                <a:solidFill>
                  <a:srgbClr val="8D22AE"/>
                </a:solidFill>
              </a:rPr>
              <a:t>abelian</a:t>
            </a:r>
            <a:r>
              <a:rPr lang="en-US" sz="3200" dirty="0" smtClean="0">
                <a:solidFill>
                  <a:srgbClr val="8D22AE"/>
                </a:solidFill>
              </a:rPr>
              <a:t> group.  </a:t>
            </a:r>
            <a:endParaRPr lang="en-US" sz="3200" dirty="0">
              <a:solidFill>
                <a:srgbClr val="8D22AE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173918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C0099"/>
                </a:solidFill>
              </a:rPr>
              <a:t>There is a notion of isomorphism of </a:t>
            </a:r>
            <a:r>
              <a:rPr lang="en-US" sz="3200" dirty="0" err="1" smtClean="0">
                <a:solidFill>
                  <a:srgbClr val="CC0099"/>
                </a:solidFill>
              </a:rPr>
              <a:t>twistings</a:t>
            </a:r>
            <a:r>
              <a:rPr lang="en-US" sz="3200" dirty="0" smtClean="0">
                <a:solidFill>
                  <a:srgbClr val="CC0099"/>
                </a:solidFill>
              </a:rPr>
              <a:t>. </a:t>
            </a:r>
          </a:p>
          <a:p>
            <a:endParaRPr lang="en-US" sz="2000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5" grpId="0"/>
      <p:bldP spid="3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 to the </a:t>
            </a:r>
            <a:r>
              <a:rPr lang="en-US" dirty="0" err="1" smtClean="0"/>
              <a:t>Brauer</a:t>
            </a:r>
            <a:r>
              <a:rPr lang="en-US" dirty="0" smtClean="0"/>
              <a:t> Group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" y="1623965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Already for 0-dimensional systems, i.e. K-theory of a point, there is a nontrivial set of </a:t>
            </a:r>
            <a:r>
              <a:rPr lang="en-US" sz="2800" dirty="0" err="1" smtClean="0">
                <a:solidFill>
                  <a:srgbClr val="0000FF"/>
                </a:solidFill>
              </a:rPr>
              <a:t>twistings</a:t>
            </a:r>
            <a:r>
              <a:rPr lang="en-US" sz="2800" dirty="0" smtClean="0">
                <a:solidFill>
                  <a:srgbClr val="0000FF"/>
                </a:solidFill>
              </a:rPr>
              <a:t>: 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4158" name="Group 6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495190" y="2968140"/>
            <a:ext cx="4425498" cy="576075"/>
            <a:chOff x="1035" y="1862"/>
            <a:chExt cx="17861" cy="2325"/>
          </a:xfrm>
          <a:solidFill>
            <a:srgbClr val="FF0000"/>
          </a:solidFill>
        </p:grpSpPr>
        <p:sp>
          <p:nvSpPr>
            <p:cNvPr id="4160" name="Freeform 64"/>
            <p:cNvSpPr>
              <a:spLocks/>
            </p:cNvSpPr>
            <p:nvPr/>
          </p:nvSpPr>
          <p:spPr bwMode="auto">
            <a:xfrm>
              <a:off x="1035" y="1868"/>
              <a:ext cx="290" cy="2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0" y="0"/>
                </a:cxn>
                <a:cxn ang="0">
                  <a:pos x="290" y="95"/>
                </a:cxn>
                <a:cxn ang="0">
                  <a:pos x="87" y="95"/>
                </a:cxn>
                <a:cxn ang="0">
                  <a:pos x="87" y="2224"/>
                </a:cxn>
                <a:cxn ang="0">
                  <a:pos x="290" y="2224"/>
                </a:cxn>
                <a:cxn ang="0">
                  <a:pos x="290" y="2313"/>
                </a:cxn>
                <a:cxn ang="0">
                  <a:pos x="0" y="2313"/>
                </a:cxn>
                <a:cxn ang="0">
                  <a:pos x="0" y="0"/>
                </a:cxn>
              </a:cxnLst>
              <a:rect l="0" t="0" r="r" b="b"/>
              <a:pathLst>
                <a:path w="290" h="2313">
                  <a:moveTo>
                    <a:pt x="0" y="0"/>
                  </a:moveTo>
                  <a:lnTo>
                    <a:pt x="290" y="0"/>
                  </a:lnTo>
                  <a:lnTo>
                    <a:pt x="290" y="95"/>
                  </a:lnTo>
                  <a:lnTo>
                    <a:pt x="87" y="95"/>
                  </a:lnTo>
                  <a:lnTo>
                    <a:pt x="87" y="2224"/>
                  </a:lnTo>
                  <a:lnTo>
                    <a:pt x="290" y="2224"/>
                  </a:lnTo>
                  <a:lnTo>
                    <a:pt x="290" y="2313"/>
                  </a:lnTo>
                  <a:lnTo>
                    <a:pt x="0" y="231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1" name="Freeform 65"/>
            <p:cNvSpPr>
              <a:spLocks/>
            </p:cNvSpPr>
            <p:nvPr/>
          </p:nvSpPr>
          <p:spPr bwMode="auto">
            <a:xfrm>
              <a:off x="1430" y="1975"/>
              <a:ext cx="1394" cy="1702"/>
            </a:xfrm>
            <a:custGeom>
              <a:avLst/>
              <a:gdLst/>
              <a:ahLst/>
              <a:cxnLst>
                <a:cxn ang="0">
                  <a:pos x="1394" y="53"/>
                </a:cxn>
                <a:cxn ang="0">
                  <a:pos x="1174" y="291"/>
                </a:cxn>
                <a:cxn ang="0">
                  <a:pos x="1015" y="291"/>
                </a:cxn>
                <a:cxn ang="0">
                  <a:pos x="828" y="267"/>
                </a:cxn>
                <a:cxn ang="0">
                  <a:pos x="773" y="320"/>
                </a:cxn>
                <a:cxn ang="0">
                  <a:pos x="730" y="385"/>
                </a:cxn>
                <a:cxn ang="0">
                  <a:pos x="686" y="498"/>
                </a:cxn>
                <a:cxn ang="0">
                  <a:pos x="686" y="617"/>
                </a:cxn>
                <a:cxn ang="0">
                  <a:pos x="724" y="688"/>
                </a:cxn>
                <a:cxn ang="0">
                  <a:pos x="823" y="824"/>
                </a:cxn>
                <a:cxn ang="0">
                  <a:pos x="905" y="972"/>
                </a:cxn>
                <a:cxn ang="0">
                  <a:pos x="905" y="1097"/>
                </a:cxn>
                <a:cxn ang="0">
                  <a:pos x="856" y="1192"/>
                </a:cxn>
                <a:cxn ang="0">
                  <a:pos x="669" y="1393"/>
                </a:cxn>
                <a:cxn ang="0">
                  <a:pos x="817" y="1459"/>
                </a:cxn>
                <a:cxn ang="0">
                  <a:pos x="960" y="1494"/>
                </a:cxn>
                <a:cxn ang="0">
                  <a:pos x="1092" y="1447"/>
                </a:cxn>
                <a:cxn ang="0">
                  <a:pos x="1245" y="1322"/>
                </a:cxn>
                <a:cxn ang="0">
                  <a:pos x="1273" y="1376"/>
                </a:cxn>
                <a:cxn ang="0">
                  <a:pos x="1081" y="1577"/>
                </a:cxn>
                <a:cxn ang="0">
                  <a:pos x="905" y="1702"/>
                </a:cxn>
                <a:cxn ang="0">
                  <a:pos x="724" y="1642"/>
                </a:cxn>
                <a:cxn ang="0">
                  <a:pos x="548" y="1548"/>
                </a:cxn>
                <a:cxn ang="0">
                  <a:pos x="389" y="1542"/>
                </a:cxn>
                <a:cxn ang="0">
                  <a:pos x="258" y="1613"/>
                </a:cxn>
                <a:cxn ang="0">
                  <a:pos x="164" y="1631"/>
                </a:cxn>
                <a:cxn ang="0">
                  <a:pos x="428" y="1370"/>
                </a:cxn>
                <a:cxn ang="0">
                  <a:pos x="548" y="1364"/>
                </a:cxn>
                <a:cxn ang="0">
                  <a:pos x="669" y="1328"/>
                </a:cxn>
                <a:cxn ang="0">
                  <a:pos x="752" y="1215"/>
                </a:cxn>
                <a:cxn ang="0">
                  <a:pos x="762" y="1132"/>
                </a:cxn>
                <a:cxn ang="0">
                  <a:pos x="746" y="1091"/>
                </a:cxn>
                <a:cxn ang="0">
                  <a:pos x="697" y="1014"/>
                </a:cxn>
                <a:cxn ang="0">
                  <a:pos x="609" y="895"/>
                </a:cxn>
                <a:cxn ang="0">
                  <a:pos x="521" y="759"/>
                </a:cxn>
                <a:cxn ang="0">
                  <a:pos x="532" y="587"/>
                </a:cxn>
                <a:cxn ang="0">
                  <a:pos x="675" y="368"/>
                </a:cxn>
                <a:cxn ang="0">
                  <a:pos x="592" y="213"/>
                </a:cxn>
                <a:cxn ang="0">
                  <a:pos x="351" y="202"/>
                </a:cxn>
                <a:cxn ang="0">
                  <a:pos x="214" y="243"/>
                </a:cxn>
                <a:cxn ang="0">
                  <a:pos x="131" y="326"/>
                </a:cxn>
                <a:cxn ang="0">
                  <a:pos x="104" y="439"/>
                </a:cxn>
                <a:cxn ang="0">
                  <a:pos x="148" y="557"/>
                </a:cxn>
                <a:cxn ang="0">
                  <a:pos x="247" y="634"/>
                </a:cxn>
                <a:cxn ang="0">
                  <a:pos x="49" y="717"/>
                </a:cxn>
                <a:cxn ang="0">
                  <a:pos x="0" y="551"/>
                </a:cxn>
                <a:cxn ang="0">
                  <a:pos x="55" y="356"/>
                </a:cxn>
                <a:cxn ang="0">
                  <a:pos x="175" y="190"/>
                </a:cxn>
                <a:cxn ang="0">
                  <a:pos x="351" y="77"/>
                </a:cxn>
                <a:cxn ang="0">
                  <a:pos x="554" y="41"/>
                </a:cxn>
                <a:cxn ang="0">
                  <a:pos x="916" y="89"/>
                </a:cxn>
                <a:cxn ang="0">
                  <a:pos x="1169" y="124"/>
                </a:cxn>
                <a:cxn ang="0">
                  <a:pos x="1328" y="65"/>
                </a:cxn>
              </a:cxnLst>
              <a:rect l="0" t="0" r="r" b="b"/>
              <a:pathLst>
                <a:path w="1394" h="1702">
                  <a:moveTo>
                    <a:pt x="1394" y="0"/>
                  </a:moveTo>
                  <a:lnTo>
                    <a:pt x="1394" y="53"/>
                  </a:lnTo>
                  <a:lnTo>
                    <a:pt x="1251" y="261"/>
                  </a:lnTo>
                  <a:lnTo>
                    <a:pt x="1174" y="291"/>
                  </a:lnTo>
                  <a:lnTo>
                    <a:pt x="1103" y="296"/>
                  </a:lnTo>
                  <a:lnTo>
                    <a:pt x="1015" y="291"/>
                  </a:lnTo>
                  <a:lnTo>
                    <a:pt x="916" y="285"/>
                  </a:lnTo>
                  <a:lnTo>
                    <a:pt x="828" y="267"/>
                  </a:lnTo>
                  <a:lnTo>
                    <a:pt x="795" y="296"/>
                  </a:lnTo>
                  <a:lnTo>
                    <a:pt x="773" y="320"/>
                  </a:lnTo>
                  <a:lnTo>
                    <a:pt x="752" y="350"/>
                  </a:lnTo>
                  <a:lnTo>
                    <a:pt x="730" y="385"/>
                  </a:lnTo>
                  <a:lnTo>
                    <a:pt x="708" y="433"/>
                  </a:lnTo>
                  <a:lnTo>
                    <a:pt x="686" y="498"/>
                  </a:lnTo>
                  <a:lnTo>
                    <a:pt x="675" y="557"/>
                  </a:lnTo>
                  <a:lnTo>
                    <a:pt x="686" y="617"/>
                  </a:lnTo>
                  <a:lnTo>
                    <a:pt x="697" y="640"/>
                  </a:lnTo>
                  <a:lnTo>
                    <a:pt x="724" y="688"/>
                  </a:lnTo>
                  <a:lnTo>
                    <a:pt x="762" y="741"/>
                  </a:lnTo>
                  <a:lnTo>
                    <a:pt x="823" y="824"/>
                  </a:lnTo>
                  <a:lnTo>
                    <a:pt x="878" y="913"/>
                  </a:lnTo>
                  <a:lnTo>
                    <a:pt x="905" y="972"/>
                  </a:lnTo>
                  <a:lnTo>
                    <a:pt x="916" y="1038"/>
                  </a:lnTo>
                  <a:lnTo>
                    <a:pt x="905" y="1097"/>
                  </a:lnTo>
                  <a:lnTo>
                    <a:pt x="889" y="1144"/>
                  </a:lnTo>
                  <a:lnTo>
                    <a:pt x="856" y="1192"/>
                  </a:lnTo>
                  <a:lnTo>
                    <a:pt x="768" y="1298"/>
                  </a:lnTo>
                  <a:lnTo>
                    <a:pt x="669" y="1393"/>
                  </a:lnTo>
                  <a:lnTo>
                    <a:pt x="741" y="1429"/>
                  </a:lnTo>
                  <a:lnTo>
                    <a:pt x="817" y="1459"/>
                  </a:lnTo>
                  <a:lnTo>
                    <a:pt x="894" y="1482"/>
                  </a:lnTo>
                  <a:lnTo>
                    <a:pt x="960" y="1494"/>
                  </a:lnTo>
                  <a:lnTo>
                    <a:pt x="1031" y="1482"/>
                  </a:lnTo>
                  <a:lnTo>
                    <a:pt x="1092" y="1447"/>
                  </a:lnTo>
                  <a:lnTo>
                    <a:pt x="1169" y="1393"/>
                  </a:lnTo>
                  <a:lnTo>
                    <a:pt x="1245" y="1322"/>
                  </a:lnTo>
                  <a:lnTo>
                    <a:pt x="1251" y="1334"/>
                  </a:lnTo>
                  <a:lnTo>
                    <a:pt x="1273" y="1376"/>
                  </a:lnTo>
                  <a:lnTo>
                    <a:pt x="1180" y="1482"/>
                  </a:lnTo>
                  <a:lnTo>
                    <a:pt x="1081" y="1577"/>
                  </a:lnTo>
                  <a:lnTo>
                    <a:pt x="998" y="1648"/>
                  </a:lnTo>
                  <a:lnTo>
                    <a:pt x="905" y="1702"/>
                  </a:lnTo>
                  <a:lnTo>
                    <a:pt x="812" y="1678"/>
                  </a:lnTo>
                  <a:lnTo>
                    <a:pt x="724" y="1642"/>
                  </a:lnTo>
                  <a:lnTo>
                    <a:pt x="642" y="1595"/>
                  </a:lnTo>
                  <a:lnTo>
                    <a:pt x="548" y="1548"/>
                  </a:lnTo>
                  <a:lnTo>
                    <a:pt x="450" y="1530"/>
                  </a:lnTo>
                  <a:lnTo>
                    <a:pt x="389" y="1542"/>
                  </a:lnTo>
                  <a:lnTo>
                    <a:pt x="334" y="1565"/>
                  </a:lnTo>
                  <a:lnTo>
                    <a:pt x="258" y="1613"/>
                  </a:lnTo>
                  <a:lnTo>
                    <a:pt x="186" y="1666"/>
                  </a:lnTo>
                  <a:lnTo>
                    <a:pt x="164" y="1631"/>
                  </a:lnTo>
                  <a:lnTo>
                    <a:pt x="291" y="1494"/>
                  </a:lnTo>
                  <a:lnTo>
                    <a:pt x="428" y="1370"/>
                  </a:lnTo>
                  <a:lnTo>
                    <a:pt x="461" y="1364"/>
                  </a:lnTo>
                  <a:lnTo>
                    <a:pt x="548" y="1364"/>
                  </a:lnTo>
                  <a:lnTo>
                    <a:pt x="609" y="1376"/>
                  </a:lnTo>
                  <a:lnTo>
                    <a:pt x="669" y="1328"/>
                  </a:lnTo>
                  <a:lnTo>
                    <a:pt x="724" y="1269"/>
                  </a:lnTo>
                  <a:lnTo>
                    <a:pt x="752" y="1215"/>
                  </a:lnTo>
                  <a:lnTo>
                    <a:pt x="768" y="1156"/>
                  </a:lnTo>
                  <a:lnTo>
                    <a:pt x="762" y="1132"/>
                  </a:lnTo>
                  <a:lnTo>
                    <a:pt x="757" y="1115"/>
                  </a:lnTo>
                  <a:lnTo>
                    <a:pt x="746" y="1091"/>
                  </a:lnTo>
                  <a:lnTo>
                    <a:pt x="735" y="1073"/>
                  </a:lnTo>
                  <a:lnTo>
                    <a:pt x="697" y="1014"/>
                  </a:lnTo>
                  <a:lnTo>
                    <a:pt x="658" y="961"/>
                  </a:lnTo>
                  <a:lnTo>
                    <a:pt x="609" y="895"/>
                  </a:lnTo>
                  <a:lnTo>
                    <a:pt x="559" y="824"/>
                  </a:lnTo>
                  <a:lnTo>
                    <a:pt x="521" y="759"/>
                  </a:lnTo>
                  <a:lnTo>
                    <a:pt x="499" y="700"/>
                  </a:lnTo>
                  <a:lnTo>
                    <a:pt x="532" y="587"/>
                  </a:lnTo>
                  <a:lnTo>
                    <a:pt x="587" y="486"/>
                  </a:lnTo>
                  <a:lnTo>
                    <a:pt x="675" y="368"/>
                  </a:lnTo>
                  <a:lnTo>
                    <a:pt x="768" y="255"/>
                  </a:lnTo>
                  <a:lnTo>
                    <a:pt x="592" y="213"/>
                  </a:lnTo>
                  <a:lnTo>
                    <a:pt x="422" y="196"/>
                  </a:lnTo>
                  <a:lnTo>
                    <a:pt x="351" y="202"/>
                  </a:lnTo>
                  <a:lnTo>
                    <a:pt x="280" y="213"/>
                  </a:lnTo>
                  <a:lnTo>
                    <a:pt x="214" y="243"/>
                  </a:lnTo>
                  <a:lnTo>
                    <a:pt x="159" y="285"/>
                  </a:lnTo>
                  <a:lnTo>
                    <a:pt x="131" y="326"/>
                  </a:lnTo>
                  <a:lnTo>
                    <a:pt x="109" y="385"/>
                  </a:lnTo>
                  <a:lnTo>
                    <a:pt x="104" y="439"/>
                  </a:lnTo>
                  <a:lnTo>
                    <a:pt x="115" y="504"/>
                  </a:lnTo>
                  <a:lnTo>
                    <a:pt x="148" y="557"/>
                  </a:lnTo>
                  <a:lnTo>
                    <a:pt x="192" y="605"/>
                  </a:lnTo>
                  <a:lnTo>
                    <a:pt x="247" y="634"/>
                  </a:lnTo>
                  <a:lnTo>
                    <a:pt x="109" y="783"/>
                  </a:lnTo>
                  <a:lnTo>
                    <a:pt x="49" y="717"/>
                  </a:lnTo>
                  <a:lnTo>
                    <a:pt x="11" y="640"/>
                  </a:lnTo>
                  <a:lnTo>
                    <a:pt x="0" y="551"/>
                  </a:lnTo>
                  <a:lnTo>
                    <a:pt x="16" y="451"/>
                  </a:lnTo>
                  <a:lnTo>
                    <a:pt x="55" y="356"/>
                  </a:lnTo>
                  <a:lnTo>
                    <a:pt x="109" y="267"/>
                  </a:lnTo>
                  <a:lnTo>
                    <a:pt x="175" y="190"/>
                  </a:lnTo>
                  <a:lnTo>
                    <a:pt x="258" y="119"/>
                  </a:lnTo>
                  <a:lnTo>
                    <a:pt x="351" y="77"/>
                  </a:lnTo>
                  <a:lnTo>
                    <a:pt x="450" y="47"/>
                  </a:lnTo>
                  <a:lnTo>
                    <a:pt x="554" y="41"/>
                  </a:lnTo>
                  <a:lnTo>
                    <a:pt x="735" y="53"/>
                  </a:lnTo>
                  <a:lnTo>
                    <a:pt x="916" y="89"/>
                  </a:lnTo>
                  <a:lnTo>
                    <a:pt x="1042" y="113"/>
                  </a:lnTo>
                  <a:lnTo>
                    <a:pt x="1169" y="124"/>
                  </a:lnTo>
                  <a:lnTo>
                    <a:pt x="1256" y="107"/>
                  </a:lnTo>
                  <a:lnTo>
                    <a:pt x="1328" y="65"/>
                  </a:lnTo>
                  <a:lnTo>
                    <a:pt x="1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2" name="Freeform 66"/>
            <p:cNvSpPr>
              <a:spLocks noEditPoints="1"/>
            </p:cNvSpPr>
            <p:nvPr/>
          </p:nvSpPr>
          <p:spPr bwMode="auto">
            <a:xfrm>
              <a:off x="2922" y="2366"/>
              <a:ext cx="1394" cy="1311"/>
            </a:xfrm>
            <a:custGeom>
              <a:avLst/>
              <a:gdLst/>
              <a:ahLst/>
              <a:cxnLst>
                <a:cxn ang="0">
                  <a:pos x="928" y="356"/>
                </a:cxn>
                <a:cxn ang="0">
                  <a:pos x="834" y="421"/>
                </a:cxn>
                <a:cxn ang="0">
                  <a:pos x="790" y="570"/>
                </a:cxn>
                <a:cxn ang="0">
                  <a:pos x="796" y="878"/>
                </a:cxn>
                <a:cxn ang="0">
                  <a:pos x="856" y="1014"/>
                </a:cxn>
                <a:cxn ang="0">
                  <a:pos x="950" y="1097"/>
                </a:cxn>
                <a:cxn ang="0">
                  <a:pos x="1070" y="1133"/>
                </a:cxn>
                <a:cxn ang="0">
                  <a:pos x="1098" y="1127"/>
                </a:cxn>
                <a:cxn ang="0">
                  <a:pos x="1153" y="1056"/>
                </a:cxn>
                <a:cxn ang="0">
                  <a:pos x="1186" y="943"/>
                </a:cxn>
                <a:cxn ang="0">
                  <a:pos x="1202" y="629"/>
                </a:cxn>
                <a:cxn ang="0">
                  <a:pos x="1180" y="433"/>
                </a:cxn>
                <a:cxn ang="0">
                  <a:pos x="1037" y="362"/>
                </a:cxn>
                <a:cxn ang="0">
                  <a:pos x="170" y="0"/>
                </a:cxn>
                <a:cxn ang="0">
                  <a:pos x="176" y="66"/>
                </a:cxn>
                <a:cxn ang="0">
                  <a:pos x="176" y="149"/>
                </a:cxn>
                <a:cxn ang="0">
                  <a:pos x="214" y="237"/>
                </a:cxn>
                <a:cxn ang="0">
                  <a:pos x="236" y="267"/>
                </a:cxn>
                <a:cxn ang="0">
                  <a:pos x="264" y="368"/>
                </a:cxn>
                <a:cxn ang="0">
                  <a:pos x="527" y="143"/>
                </a:cxn>
                <a:cxn ang="0">
                  <a:pos x="801" y="303"/>
                </a:cxn>
                <a:cxn ang="0">
                  <a:pos x="807" y="398"/>
                </a:cxn>
                <a:cxn ang="0">
                  <a:pos x="1246" y="237"/>
                </a:cxn>
                <a:cxn ang="0">
                  <a:pos x="1389" y="374"/>
                </a:cxn>
                <a:cxn ang="0">
                  <a:pos x="1394" y="546"/>
                </a:cxn>
                <a:cxn ang="0">
                  <a:pos x="1389" y="741"/>
                </a:cxn>
                <a:cxn ang="0">
                  <a:pos x="1361" y="919"/>
                </a:cxn>
                <a:cxn ang="0">
                  <a:pos x="1306" y="1079"/>
                </a:cxn>
                <a:cxn ang="0">
                  <a:pos x="763" y="1222"/>
                </a:cxn>
                <a:cxn ang="0">
                  <a:pos x="631" y="931"/>
                </a:cxn>
                <a:cxn ang="0">
                  <a:pos x="626" y="451"/>
                </a:cxn>
                <a:cxn ang="0">
                  <a:pos x="516" y="374"/>
                </a:cxn>
                <a:cxn ang="0">
                  <a:pos x="439" y="338"/>
                </a:cxn>
                <a:cxn ang="0">
                  <a:pos x="390" y="350"/>
                </a:cxn>
                <a:cxn ang="0">
                  <a:pos x="264" y="439"/>
                </a:cxn>
                <a:cxn ang="0">
                  <a:pos x="258" y="682"/>
                </a:cxn>
                <a:cxn ang="0">
                  <a:pos x="264" y="931"/>
                </a:cxn>
                <a:cxn ang="0">
                  <a:pos x="302" y="1038"/>
                </a:cxn>
                <a:cxn ang="0">
                  <a:pos x="330" y="1085"/>
                </a:cxn>
                <a:cxn ang="0">
                  <a:pos x="357" y="1127"/>
                </a:cxn>
                <a:cxn ang="0">
                  <a:pos x="137" y="1204"/>
                </a:cxn>
                <a:cxn ang="0">
                  <a:pos x="88" y="937"/>
                </a:cxn>
                <a:cxn ang="0">
                  <a:pos x="88" y="439"/>
                </a:cxn>
                <a:cxn ang="0">
                  <a:pos x="66" y="398"/>
                </a:cxn>
                <a:cxn ang="0">
                  <a:pos x="11" y="326"/>
                </a:cxn>
                <a:cxn ang="0">
                  <a:pos x="0" y="249"/>
                </a:cxn>
                <a:cxn ang="0">
                  <a:pos x="11" y="220"/>
                </a:cxn>
                <a:cxn ang="0">
                  <a:pos x="88" y="95"/>
                </a:cxn>
              </a:cxnLst>
              <a:rect l="0" t="0" r="r" b="b"/>
              <a:pathLst>
                <a:path w="1394" h="1311">
                  <a:moveTo>
                    <a:pt x="966" y="344"/>
                  </a:moveTo>
                  <a:lnTo>
                    <a:pt x="928" y="356"/>
                  </a:lnTo>
                  <a:lnTo>
                    <a:pt x="878" y="386"/>
                  </a:lnTo>
                  <a:lnTo>
                    <a:pt x="834" y="421"/>
                  </a:lnTo>
                  <a:lnTo>
                    <a:pt x="796" y="445"/>
                  </a:lnTo>
                  <a:lnTo>
                    <a:pt x="790" y="570"/>
                  </a:lnTo>
                  <a:lnTo>
                    <a:pt x="790" y="783"/>
                  </a:lnTo>
                  <a:lnTo>
                    <a:pt x="796" y="878"/>
                  </a:lnTo>
                  <a:lnTo>
                    <a:pt x="812" y="955"/>
                  </a:lnTo>
                  <a:lnTo>
                    <a:pt x="856" y="1014"/>
                  </a:lnTo>
                  <a:lnTo>
                    <a:pt x="900" y="1056"/>
                  </a:lnTo>
                  <a:lnTo>
                    <a:pt x="950" y="1097"/>
                  </a:lnTo>
                  <a:lnTo>
                    <a:pt x="1010" y="1121"/>
                  </a:lnTo>
                  <a:lnTo>
                    <a:pt x="1070" y="1133"/>
                  </a:lnTo>
                  <a:lnTo>
                    <a:pt x="1081" y="1133"/>
                  </a:lnTo>
                  <a:lnTo>
                    <a:pt x="1098" y="1127"/>
                  </a:lnTo>
                  <a:lnTo>
                    <a:pt x="1120" y="1103"/>
                  </a:lnTo>
                  <a:lnTo>
                    <a:pt x="1153" y="1056"/>
                  </a:lnTo>
                  <a:lnTo>
                    <a:pt x="1175" y="1002"/>
                  </a:lnTo>
                  <a:lnTo>
                    <a:pt x="1186" y="943"/>
                  </a:lnTo>
                  <a:lnTo>
                    <a:pt x="1197" y="789"/>
                  </a:lnTo>
                  <a:lnTo>
                    <a:pt x="1202" y="629"/>
                  </a:lnTo>
                  <a:lnTo>
                    <a:pt x="1197" y="528"/>
                  </a:lnTo>
                  <a:lnTo>
                    <a:pt x="1180" y="433"/>
                  </a:lnTo>
                  <a:lnTo>
                    <a:pt x="1114" y="392"/>
                  </a:lnTo>
                  <a:lnTo>
                    <a:pt x="1037" y="362"/>
                  </a:lnTo>
                  <a:lnTo>
                    <a:pt x="966" y="344"/>
                  </a:lnTo>
                  <a:close/>
                  <a:moveTo>
                    <a:pt x="170" y="0"/>
                  </a:moveTo>
                  <a:lnTo>
                    <a:pt x="203" y="12"/>
                  </a:lnTo>
                  <a:lnTo>
                    <a:pt x="176" y="66"/>
                  </a:lnTo>
                  <a:lnTo>
                    <a:pt x="170" y="119"/>
                  </a:lnTo>
                  <a:lnTo>
                    <a:pt x="176" y="149"/>
                  </a:lnTo>
                  <a:lnTo>
                    <a:pt x="192" y="190"/>
                  </a:lnTo>
                  <a:lnTo>
                    <a:pt x="214" y="237"/>
                  </a:lnTo>
                  <a:lnTo>
                    <a:pt x="225" y="249"/>
                  </a:lnTo>
                  <a:lnTo>
                    <a:pt x="236" y="267"/>
                  </a:lnTo>
                  <a:lnTo>
                    <a:pt x="264" y="297"/>
                  </a:lnTo>
                  <a:lnTo>
                    <a:pt x="264" y="368"/>
                  </a:lnTo>
                  <a:lnTo>
                    <a:pt x="401" y="261"/>
                  </a:lnTo>
                  <a:lnTo>
                    <a:pt x="527" y="143"/>
                  </a:lnTo>
                  <a:lnTo>
                    <a:pt x="664" y="226"/>
                  </a:lnTo>
                  <a:lnTo>
                    <a:pt x="801" y="303"/>
                  </a:lnTo>
                  <a:lnTo>
                    <a:pt x="796" y="386"/>
                  </a:lnTo>
                  <a:lnTo>
                    <a:pt x="807" y="398"/>
                  </a:lnTo>
                  <a:lnTo>
                    <a:pt x="1114" y="160"/>
                  </a:lnTo>
                  <a:lnTo>
                    <a:pt x="1246" y="237"/>
                  </a:lnTo>
                  <a:lnTo>
                    <a:pt x="1383" y="315"/>
                  </a:lnTo>
                  <a:lnTo>
                    <a:pt x="1389" y="374"/>
                  </a:lnTo>
                  <a:lnTo>
                    <a:pt x="1389" y="451"/>
                  </a:lnTo>
                  <a:lnTo>
                    <a:pt x="1394" y="546"/>
                  </a:lnTo>
                  <a:lnTo>
                    <a:pt x="1394" y="629"/>
                  </a:lnTo>
                  <a:lnTo>
                    <a:pt x="1389" y="741"/>
                  </a:lnTo>
                  <a:lnTo>
                    <a:pt x="1378" y="836"/>
                  </a:lnTo>
                  <a:lnTo>
                    <a:pt x="1361" y="919"/>
                  </a:lnTo>
                  <a:lnTo>
                    <a:pt x="1334" y="996"/>
                  </a:lnTo>
                  <a:lnTo>
                    <a:pt x="1306" y="1079"/>
                  </a:lnTo>
                  <a:lnTo>
                    <a:pt x="906" y="1311"/>
                  </a:lnTo>
                  <a:lnTo>
                    <a:pt x="763" y="1222"/>
                  </a:lnTo>
                  <a:lnTo>
                    <a:pt x="620" y="1139"/>
                  </a:lnTo>
                  <a:lnTo>
                    <a:pt x="631" y="931"/>
                  </a:lnTo>
                  <a:lnTo>
                    <a:pt x="637" y="730"/>
                  </a:lnTo>
                  <a:lnTo>
                    <a:pt x="626" y="451"/>
                  </a:lnTo>
                  <a:lnTo>
                    <a:pt x="571" y="415"/>
                  </a:lnTo>
                  <a:lnTo>
                    <a:pt x="516" y="374"/>
                  </a:lnTo>
                  <a:lnTo>
                    <a:pt x="472" y="350"/>
                  </a:lnTo>
                  <a:lnTo>
                    <a:pt x="439" y="338"/>
                  </a:lnTo>
                  <a:lnTo>
                    <a:pt x="412" y="338"/>
                  </a:lnTo>
                  <a:lnTo>
                    <a:pt x="390" y="350"/>
                  </a:lnTo>
                  <a:lnTo>
                    <a:pt x="324" y="392"/>
                  </a:lnTo>
                  <a:lnTo>
                    <a:pt x="264" y="439"/>
                  </a:lnTo>
                  <a:lnTo>
                    <a:pt x="264" y="581"/>
                  </a:lnTo>
                  <a:lnTo>
                    <a:pt x="258" y="682"/>
                  </a:lnTo>
                  <a:lnTo>
                    <a:pt x="258" y="878"/>
                  </a:lnTo>
                  <a:lnTo>
                    <a:pt x="264" y="931"/>
                  </a:lnTo>
                  <a:lnTo>
                    <a:pt x="275" y="985"/>
                  </a:lnTo>
                  <a:lnTo>
                    <a:pt x="302" y="1038"/>
                  </a:lnTo>
                  <a:lnTo>
                    <a:pt x="313" y="1062"/>
                  </a:lnTo>
                  <a:lnTo>
                    <a:pt x="330" y="1085"/>
                  </a:lnTo>
                  <a:lnTo>
                    <a:pt x="341" y="1109"/>
                  </a:lnTo>
                  <a:lnTo>
                    <a:pt x="357" y="1127"/>
                  </a:lnTo>
                  <a:lnTo>
                    <a:pt x="198" y="1299"/>
                  </a:lnTo>
                  <a:lnTo>
                    <a:pt x="137" y="1204"/>
                  </a:lnTo>
                  <a:lnTo>
                    <a:pt x="72" y="1115"/>
                  </a:lnTo>
                  <a:lnTo>
                    <a:pt x="88" y="937"/>
                  </a:lnTo>
                  <a:lnTo>
                    <a:pt x="94" y="753"/>
                  </a:lnTo>
                  <a:lnTo>
                    <a:pt x="88" y="439"/>
                  </a:lnTo>
                  <a:lnTo>
                    <a:pt x="77" y="415"/>
                  </a:lnTo>
                  <a:lnTo>
                    <a:pt x="66" y="398"/>
                  </a:lnTo>
                  <a:lnTo>
                    <a:pt x="33" y="350"/>
                  </a:lnTo>
                  <a:lnTo>
                    <a:pt x="11" y="326"/>
                  </a:lnTo>
                  <a:lnTo>
                    <a:pt x="0" y="267"/>
                  </a:lnTo>
                  <a:lnTo>
                    <a:pt x="0" y="249"/>
                  </a:lnTo>
                  <a:lnTo>
                    <a:pt x="6" y="237"/>
                  </a:lnTo>
                  <a:lnTo>
                    <a:pt x="11" y="220"/>
                  </a:lnTo>
                  <a:lnTo>
                    <a:pt x="17" y="208"/>
                  </a:lnTo>
                  <a:lnTo>
                    <a:pt x="88" y="95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3" name="Freeform 67"/>
            <p:cNvSpPr>
              <a:spLocks noEditPoints="1"/>
            </p:cNvSpPr>
            <p:nvPr/>
          </p:nvSpPr>
          <p:spPr bwMode="auto">
            <a:xfrm>
              <a:off x="4519" y="2040"/>
              <a:ext cx="543" cy="1613"/>
            </a:xfrm>
            <a:custGeom>
              <a:avLst/>
              <a:gdLst/>
              <a:ahLst/>
              <a:cxnLst>
                <a:cxn ang="0">
                  <a:pos x="28" y="706"/>
                </a:cxn>
                <a:cxn ang="0">
                  <a:pos x="17" y="712"/>
                </a:cxn>
                <a:cxn ang="0">
                  <a:pos x="28" y="706"/>
                </a:cxn>
                <a:cxn ang="0">
                  <a:pos x="225" y="463"/>
                </a:cxn>
                <a:cxn ang="0">
                  <a:pos x="285" y="528"/>
                </a:cxn>
                <a:cxn ang="0">
                  <a:pos x="351" y="587"/>
                </a:cxn>
                <a:cxn ang="0">
                  <a:pos x="340" y="795"/>
                </a:cxn>
                <a:cxn ang="0">
                  <a:pos x="335" y="1008"/>
                </a:cxn>
                <a:cxn ang="0">
                  <a:pos x="340" y="1145"/>
                </a:cxn>
                <a:cxn ang="0">
                  <a:pos x="346" y="1269"/>
                </a:cxn>
                <a:cxn ang="0">
                  <a:pos x="357" y="1311"/>
                </a:cxn>
                <a:cxn ang="0">
                  <a:pos x="384" y="1352"/>
                </a:cxn>
                <a:cxn ang="0">
                  <a:pos x="412" y="1388"/>
                </a:cxn>
                <a:cxn ang="0">
                  <a:pos x="439" y="1388"/>
                </a:cxn>
                <a:cxn ang="0">
                  <a:pos x="445" y="1382"/>
                </a:cxn>
                <a:cxn ang="0">
                  <a:pos x="461" y="1376"/>
                </a:cxn>
                <a:cxn ang="0">
                  <a:pos x="477" y="1364"/>
                </a:cxn>
                <a:cxn ang="0">
                  <a:pos x="494" y="1358"/>
                </a:cxn>
                <a:cxn ang="0">
                  <a:pos x="505" y="1346"/>
                </a:cxn>
                <a:cxn ang="0">
                  <a:pos x="521" y="1334"/>
                </a:cxn>
                <a:cxn ang="0">
                  <a:pos x="527" y="1328"/>
                </a:cxn>
                <a:cxn ang="0">
                  <a:pos x="543" y="1370"/>
                </a:cxn>
                <a:cxn ang="0">
                  <a:pos x="412" y="1500"/>
                </a:cxn>
                <a:cxn ang="0">
                  <a:pos x="274" y="1613"/>
                </a:cxn>
                <a:cxn ang="0">
                  <a:pos x="159" y="1441"/>
                </a:cxn>
                <a:cxn ang="0">
                  <a:pos x="165" y="1328"/>
                </a:cxn>
                <a:cxn ang="0">
                  <a:pos x="165" y="1121"/>
                </a:cxn>
                <a:cxn ang="0">
                  <a:pos x="154" y="718"/>
                </a:cxn>
                <a:cxn ang="0">
                  <a:pos x="110" y="658"/>
                </a:cxn>
                <a:cxn ang="0">
                  <a:pos x="60" y="682"/>
                </a:cxn>
                <a:cxn ang="0">
                  <a:pos x="28" y="706"/>
                </a:cxn>
                <a:cxn ang="0">
                  <a:pos x="0" y="676"/>
                </a:cxn>
                <a:cxn ang="0">
                  <a:pos x="110" y="569"/>
                </a:cxn>
                <a:cxn ang="0">
                  <a:pos x="225" y="463"/>
                </a:cxn>
                <a:cxn ang="0">
                  <a:pos x="242" y="0"/>
                </a:cxn>
                <a:cxn ang="0">
                  <a:pos x="280" y="54"/>
                </a:cxn>
                <a:cxn ang="0">
                  <a:pos x="357" y="137"/>
                </a:cxn>
                <a:cxn ang="0">
                  <a:pos x="362" y="137"/>
                </a:cxn>
                <a:cxn ang="0">
                  <a:pos x="242" y="279"/>
                </a:cxn>
                <a:cxn ang="0">
                  <a:pos x="176" y="208"/>
                </a:cxn>
                <a:cxn ang="0">
                  <a:pos x="115" y="137"/>
                </a:cxn>
                <a:cxn ang="0">
                  <a:pos x="242" y="0"/>
                </a:cxn>
              </a:cxnLst>
              <a:rect l="0" t="0" r="r" b="b"/>
              <a:pathLst>
                <a:path w="543" h="1613">
                  <a:moveTo>
                    <a:pt x="28" y="706"/>
                  </a:moveTo>
                  <a:lnTo>
                    <a:pt x="17" y="712"/>
                  </a:lnTo>
                  <a:lnTo>
                    <a:pt x="28" y="706"/>
                  </a:lnTo>
                  <a:close/>
                  <a:moveTo>
                    <a:pt x="225" y="463"/>
                  </a:moveTo>
                  <a:lnTo>
                    <a:pt x="285" y="528"/>
                  </a:lnTo>
                  <a:lnTo>
                    <a:pt x="351" y="587"/>
                  </a:lnTo>
                  <a:lnTo>
                    <a:pt x="340" y="795"/>
                  </a:lnTo>
                  <a:lnTo>
                    <a:pt x="335" y="1008"/>
                  </a:lnTo>
                  <a:lnTo>
                    <a:pt x="340" y="1145"/>
                  </a:lnTo>
                  <a:lnTo>
                    <a:pt x="346" y="1269"/>
                  </a:lnTo>
                  <a:lnTo>
                    <a:pt x="357" y="1311"/>
                  </a:lnTo>
                  <a:lnTo>
                    <a:pt x="384" y="1352"/>
                  </a:lnTo>
                  <a:lnTo>
                    <a:pt x="412" y="1388"/>
                  </a:lnTo>
                  <a:lnTo>
                    <a:pt x="439" y="1388"/>
                  </a:lnTo>
                  <a:lnTo>
                    <a:pt x="445" y="1382"/>
                  </a:lnTo>
                  <a:lnTo>
                    <a:pt x="461" y="1376"/>
                  </a:lnTo>
                  <a:lnTo>
                    <a:pt x="477" y="1364"/>
                  </a:lnTo>
                  <a:lnTo>
                    <a:pt x="494" y="1358"/>
                  </a:lnTo>
                  <a:lnTo>
                    <a:pt x="505" y="1346"/>
                  </a:lnTo>
                  <a:lnTo>
                    <a:pt x="521" y="1334"/>
                  </a:lnTo>
                  <a:lnTo>
                    <a:pt x="527" y="1328"/>
                  </a:lnTo>
                  <a:lnTo>
                    <a:pt x="543" y="1370"/>
                  </a:lnTo>
                  <a:lnTo>
                    <a:pt x="412" y="1500"/>
                  </a:lnTo>
                  <a:lnTo>
                    <a:pt x="274" y="1613"/>
                  </a:lnTo>
                  <a:lnTo>
                    <a:pt x="159" y="1441"/>
                  </a:lnTo>
                  <a:lnTo>
                    <a:pt x="165" y="1328"/>
                  </a:lnTo>
                  <a:lnTo>
                    <a:pt x="165" y="1121"/>
                  </a:lnTo>
                  <a:lnTo>
                    <a:pt x="154" y="718"/>
                  </a:lnTo>
                  <a:lnTo>
                    <a:pt x="110" y="658"/>
                  </a:lnTo>
                  <a:lnTo>
                    <a:pt x="60" y="682"/>
                  </a:lnTo>
                  <a:lnTo>
                    <a:pt x="28" y="706"/>
                  </a:lnTo>
                  <a:lnTo>
                    <a:pt x="0" y="676"/>
                  </a:lnTo>
                  <a:lnTo>
                    <a:pt x="110" y="569"/>
                  </a:lnTo>
                  <a:lnTo>
                    <a:pt x="225" y="463"/>
                  </a:lnTo>
                  <a:close/>
                  <a:moveTo>
                    <a:pt x="242" y="0"/>
                  </a:moveTo>
                  <a:lnTo>
                    <a:pt x="280" y="54"/>
                  </a:lnTo>
                  <a:lnTo>
                    <a:pt x="357" y="137"/>
                  </a:lnTo>
                  <a:lnTo>
                    <a:pt x="362" y="137"/>
                  </a:lnTo>
                  <a:lnTo>
                    <a:pt x="242" y="279"/>
                  </a:lnTo>
                  <a:lnTo>
                    <a:pt x="176" y="208"/>
                  </a:lnTo>
                  <a:lnTo>
                    <a:pt x="115" y="137"/>
                  </a:lnTo>
                  <a:lnTo>
                    <a:pt x="2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4" name="Freeform 68"/>
            <p:cNvSpPr>
              <a:spLocks/>
            </p:cNvSpPr>
            <p:nvPr/>
          </p:nvSpPr>
          <p:spPr bwMode="auto">
            <a:xfrm>
              <a:off x="5029" y="2497"/>
              <a:ext cx="922" cy="1186"/>
            </a:xfrm>
            <a:custGeom>
              <a:avLst/>
              <a:gdLst/>
              <a:ahLst/>
              <a:cxnLst>
                <a:cxn ang="0">
                  <a:pos x="703" y="106"/>
                </a:cxn>
                <a:cxn ang="0">
                  <a:pos x="758" y="118"/>
                </a:cxn>
                <a:cxn ang="0">
                  <a:pos x="911" y="47"/>
                </a:cxn>
                <a:cxn ang="0">
                  <a:pos x="725" y="267"/>
                </a:cxn>
                <a:cxn ang="0">
                  <a:pos x="522" y="225"/>
                </a:cxn>
                <a:cxn ang="0">
                  <a:pos x="395" y="148"/>
                </a:cxn>
                <a:cxn ang="0">
                  <a:pos x="357" y="237"/>
                </a:cxn>
                <a:cxn ang="0">
                  <a:pos x="352" y="332"/>
                </a:cxn>
                <a:cxn ang="0">
                  <a:pos x="379" y="504"/>
                </a:cxn>
                <a:cxn ang="0">
                  <a:pos x="390" y="533"/>
                </a:cxn>
                <a:cxn ang="0">
                  <a:pos x="439" y="551"/>
                </a:cxn>
                <a:cxn ang="0">
                  <a:pos x="478" y="551"/>
                </a:cxn>
                <a:cxn ang="0">
                  <a:pos x="802" y="456"/>
                </a:cxn>
                <a:cxn ang="0">
                  <a:pos x="862" y="688"/>
                </a:cxn>
                <a:cxn ang="0">
                  <a:pos x="829" y="1002"/>
                </a:cxn>
                <a:cxn ang="0">
                  <a:pos x="483" y="1186"/>
                </a:cxn>
                <a:cxn ang="0">
                  <a:pos x="330" y="1055"/>
                </a:cxn>
                <a:cxn ang="0">
                  <a:pos x="214" y="1008"/>
                </a:cxn>
                <a:cxn ang="0">
                  <a:pos x="88" y="1055"/>
                </a:cxn>
                <a:cxn ang="0">
                  <a:pos x="0" y="1085"/>
                </a:cxn>
                <a:cxn ang="0">
                  <a:pos x="72" y="1002"/>
                </a:cxn>
                <a:cxn ang="0">
                  <a:pos x="160" y="913"/>
                </a:cxn>
                <a:cxn ang="0">
                  <a:pos x="253" y="865"/>
                </a:cxn>
                <a:cxn ang="0">
                  <a:pos x="379" y="877"/>
                </a:cxn>
                <a:cxn ang="0">
                  <a:pos x="626" y="1037"/>
                </a:cxn>
                <a:cxn ang="0">
                  <a:pos x="659" y="1031"/>
                </a:cxn>
                <a:cxn ang="0">
                  <a:pos x="670" y="1002"/>
                </a:cxn>
                <a:cxn ang="0">
                  <a:pos x="692" y="788"/>
                </a:cxn>
                <a:cxn ang="0">
                  <a:pos x="686" y="688"/>
                </a:cxn>
                <a:cxn ang="0">
                  <a:pos x="664" y="616"/>
                </a:cxn>
                <a:cxn ang="0">
                  <a:pos x="620" y="575"/>
                </a:cxn>
                <a:cxn ang="0">
                  <a:pos x="560" y="563"/>
                </a:cxn>
                <a:cxn ang="0">
                  <a:pos x="522" y="575"/>
                </a:cxn>
                <a:cxn ang="0">
                  <a:pos x="286" y="723"/>
                </a:cxn>
                <a:cxn ang="0">
                  <a:pos x="192" y="569"/>
                </a:cxn>
                <a:cxn ang="0">
                  <a:pos x="203" y="237"/>
                </a:cxn>
              </a:cxnLst>
              <a:rect l="0" t="0" r="r" b="b"/>
              <a:pathLst>
                <a:path w="922" h="1186">
                  <a:moveTo>
                    <a:pt x="527" y="0"/>
                  </a:moveTo>
                  <a:lnTo>
                    <a:pt x="703" y="106"/>
                  </a:lnTo>
                  <a:lnTo>
                    <a:pt x="736" y="118"/>
                  </a:lnTo>
                  <a:lnTo>
                    <a:pt x="758" y="118"/>
                  </a:lnTo>
                  <a:lnTo>
                    <a:pt x="834" y="101"/>
                  </a:lnTo>
                  <a:lnTo>
                    <a:pt x="911" y="47"/>
                  </a:lnTo>
                  <a:lnTo>
                    <a:pt x="922" y="89"/>
                  </a:lnTo>
                  <a:lnTo>
                    <a:pt x="725" y="267"/>
                  </a:lnTo>
                  <a:lnTo>
                    <a:pt x="615" y="255"/>
                  </a:lnTo>
                  <a:lnTo>
                    <a:pt x="522" y="225"/>
                  </a:lnTo>
                  <a:lnTo>
                    <a:pt x="450" y="190"/>
                  </a:lnTo>
                  <a:lnTo>
                    <a:pt x="395" y="148"/>
                  </a:lnTo>
                  <a:lnTo>
                    <a:pt x="368" y="190"/>
                  </a:lnTo>
                  <a:lnTo>
                    <a:pt x="357" y="237"/>
                  </a:lnTo>
                  <a:lnTo>
                    <a:pt x="352" y="284"/>
                  </a:lnTo>
                  <a:lnTo>
                    <a:pt x="352" y="332"/>
                  </a:lnTo>
                  <a:lnTo>
                    <a:pt x="357" y="421"/>
                  </a:lnTo>
                  <a:lnTo>
                    <a:pt x="379" y="504"/>
                  </a:lnTo>
                  <a:lnTo>
                    <a:pt x="385" y="516"/>
                  </a:lnTo>
                  <a:lnTo>
                    <a:pt x="390" y="533"/>
                  </a:lnTo>
                  <a:lnTo>
                    <a:pt x="406" y="551"/>
                  </a:lnTo>
                  <a:lnTo>
                    <a:pt x="439" y="551"/>
                  </a:lnTo>
                  <a:lnTo>
                    <a:pt x="456" y="545"/>
                  </a:lnTo>
                  <a:lnTo>
                    <a:pt x="478" y="551"/>
                  </a:lnTo>
                  <a:lnTo>
                    <a:pt x="741" y="421"/>
                  </a:lnTo>
                  <a:lnTo>
                    <a:pt x="802" y="456"/>
                  </a:lnTo>
                  <a:lnTo>
                    <a:pt x="856" y="510"/>
                  </a:lnTo>
                  <a:lnTo>
                    <a:pt x="862" y="688"/>
                  </a:lnTo>
                  <a:lnTo>
                    <a:pt x="856" y="848"/>
                  </a:lnTo>
                  <a:lnTo>
                    <a:pt x="829" y="1002"/>
                  </a:lnTo>
                  <a:lnTo>
                    <a:pt x="653" y="1085"/>
                  </a:lnTo>
                  <a:lnTo>
                    <a:pt x="483" y="1186"/>
                  </a:lnTo>
                  <a:lnTo>
                    <a:pt x="412" y="1114"/>
                  </a:lnTo>
                  <a:lnTo>
                    <a:pt x="330" y="1055"/>
                  </a:lnTo>
                  <a:lnTo>
                    <a:pt x="275" y="1026"/>
                  </a:lnTo>
                  <a:lnTo>
                    <a:pt x="214" y="1008"/>
                  </a:lnTo>
                  <a:lnTo>
                    <a:pt x="149" y="1020"/>
                  </a:lnTo>
                  <a:lnTo>
                    <a:pt x="88" y="1055"/>
                  </a:lnTo>
                  <a:lnTo>
                    <a:pt x="22" y="1109"/>
                  </a:lnTo>
                  <a:lnTo>
                    <a:pt x="0" y="1085"/>
                  </a:lnTo>
                  <a:lnTo>
                    <a:pt x="33" y="1049"/>
                  </a:lnTo>
                  <a:lnTo>
                    <a:pt x="72" y="1002"/>
                  </a:lnTo>
                  <a:lnTo>
                    <a:pt x="121" y="954"/>
                  </a:lnTo>
                  <a:lnTo>
                    <a:pt x="160" y="913"/>
                  </a:lnTo>
                  <a:lnTo>
                    <a:pt x="203" y="883"/>
                  </a:lnTo>
                  <a:lnTo>
                    <a:pt x="253" y="865"/>
                  </a:lnTo>
                  <a:lnTo>
                    <a:pt x="302" y="860"/>
                  </a:lnTo>
                  <a:lnTo>
                    <a:pt x="379" y="877"/>
                  </a:lnTo>
                  <a:lnTo>
                    <a:pt x="456" y="913"/>
                  </a:lnTo>
                  <a:lnTo>
                    <a:pt x="626" y="1037"/>
                  </a:lnTo>
                  <a:lnTo>
                    <a:pt x="648" y="1037"/>
                  </a:lnTo>
                  <a:lnTo>
                    <a:pt x="659" y="1031"/>
                  </a:lnTo>
                  <a:lnTo>
                    <a:pt x="664" y="1020"/>
                  </a:lnTo>
                  <a:lnTo>
                    <a:pt x="670" y="1002"/>
                  </a:lnTo>
                  <a:lnTo>
                    <a:pt x="686" y="895"/>
                  </a:lnTo>
                  <a:lnTo>
                    <a:pt x="692" y="788"/>
                  </a:lnTo>
                  <a:lnTo>
                    <a:pt x="692" y="741"/>
                  </a:lnTo>
                  <a:lnTo>
                    <a:pt x="686" y="688"/>
                  </a:lnTo>
                  <a:lnTo>
                    <a:pt x="675" y="646"/>
                  </a:lnTo>
                  <a:lnTo>
                    <a:pt x="664" y="616"/>
                  </a:lnTo>
                  <a:lnTo>
                    <a:pt x="642" y="593"/>
                  </a:lnTo>
                  <a:lnTo>
                    <a:pt x="620" y="575"/>
                  </a:lnTo>
                  <a:lnTo>
                    <a:pt x="604" y="563"/>
                  </a:lnTo>
                  <a:lnTo>
                    <a:pt x="560" y="563"/>
                  </a:lnTo>
                  <a:lnTo>
                    <a:pt x="544" y="569"/>
                  </a:lnTo>
                  <a:lnTo>
                    <a:pt x="522" y="575"/>
                  </a:lnTo>
                  <a:lnTo>
                    <a:pt x="505" y="587"/>
                  </a:lnTo>
                  <a:lnTo>
                    <a:pt x="286" y="723"/>
                  </a:lnTo>
                  <a:lnTo>
                    <a:pt x="236" y="646"/>
                  </a:lnTo>
                  <a:lnTo>
                    <a:pt x="192" y="569"/>
                  </a:lnTo>
                  <a:lnTo>
                    <a:pt x="192" y="397"/>
                  </a:lnTo>
                  <a:lnTo>
                    <a:pt x="203" y="237"/>
                  </a:lnTo>
                  <a:lnTo>
                    <a:pt x="5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5" name="Freeform 69"/>
            <p:cNvSpPr>
              <a:spLocks noEditPoints="1"/>
            </p:cNvSpPr>
            <p:nvPr/>
          </p:nvSpPr>
          <p:spPr bwMode="auto">
            <a:xfrm>
              <a:off x="6088" y="2117"/>
              <a:ext cx="686" cy="1536"/>
            </a:xfrm>
            <a:custGeom>
              <a:avLst/>
              <a:gdLst/>
              <a:ahLst/>
              <a:cxnLst>
                <a:cxn ang="0">
                  <a:pos x="417" y="6"/>
                </a:cxn>
                <a:cxn ang="0">
                  <a:pos x="450" y="36"/>
                </a:cxn>
                <a:cxn ang="0">
                  <a:pos x="385" y="107"/>
                </a:cxn>
                <a:cxn ang="0">
                  <a:pos x="379" y="125"/>
                </a:cxn>
                <a:cxn ang="0">
                  <a:pos x="374" y="137"/>
                </a:cxn>
                <a:cxn ang="0">
                  <a:pos x="352" y="362"/>
                </a:cxn>
                <a:cxn ang="0">
                  <a:pos x="352" y="593"/>
                </a:cxn>
                <a:cxn ang="0">
                  <a:pos x="582" y="593"/>
                </a:cxn>
                <a:cxn ang="0">
                  <a:pos x="544" y="670"/>
                </a:cxn>
                <a:cxn ang="0">
                  <a:pos x="352" y="670"/>
                </a:cxn>
                <a:cxn ang="0">
                  <a:pos x="357" y="1198"/>
                </a:cxn>
                <a:cxn ang="0">
                  <a:pos x="401" y="1240"/>
                </a:cxn>
                <a:cxn ang="0">
                  <a:pos x="450" y="1287"/>
                </a:cxn>
                <a:cxn ang="0">
                  <a:pos x="494" y="1317"/>
                </a:cxn>
                <a:cxn ang="0">
                  <a:pos x="505" y="1323"/>
                </a:cxn>
                <a:cxn ang="0">
                  <a:pos x="522" y="1328"/>
                </a:cxn>
                <a:cxn ang="0">
                  <a:pos x="533" y="1328"/>
                </a:cxn>
                <a:cxn ang="0">
                  <a:pos x="571" y="1323"/>
                </a:cxn>
                <a:cxn ang="0">
                  <a:pos x="621" y="1293"/>
                </a:cxn>
                <a:cxn ang="0">
                  <a:pos x="681" y="1251"/>
                </a:cxn>
                <a:cxn ang="0">
                  <a:pos x="686" y="1305"/>
                </a:cxn>
                <a:cxn ang="0">
                  <a:pos x="396" y="1536"/>
                </a:cxn>
                <a:cxn ang="0">
                  <a:pos x="187" y="1346"/>
                </a:cxn>
                <a:cxn ang="0">
                  <a:pos x="187" y="878"/>
                </a:cxn>
                <a:cxn ang="0">
                  <a:pos x="193" y="771"/>
                </a:cxn>
                <a:cxn ang="0">
                  <a:pos x="193" y="676"/>
                </a:cxn>
                <a:cxn ang="0">
                  <a:pos x="0" y="676"/>
                </a:cxn>
                <a:cxn ang="0">
                  <a:pos x="33" y="599"/>
                </a:cxn>
                <a:cxn ang="0">
                  <a:pos x="187" y="599"/>
                </a:cxn>
                <a:cxn ang="0">
                  <a:pos x="187" y="196"/>
                </a:cxn>
                <a:cxn ang="0">
                  <a:pos x="417" y="6"/>
                </a:cxn>
                <a:cxn ang="0">
                  <a:pos x="428" y="0"/>
                </a:cxn>
                <a:cxn ang="0">
                  <a:pos x="417" y="6"/>
                </a:cxn>
                <a:cxn ang="0">
                  <a:pos x="428" y="0"/>
                </a:cxn>
              </a:cxnLst>
              <a:rect l="0" t="0" r="r" b="b"/>
              <a:pathLst>
                <a:path w="686" h="1536">
                  <a:moveTo>
                    <a:pt x="417" y="6"/>
                  </a:moveTo>
                  <a:lnTo>
                    <a:pt x="450" y="36"/>
                  </a:lnTo>
                  <a:lnTo>
                    <a:pt x="385" y="107"/>
                  </a:lnTo>
                  <a:lnTo>
                    <a:pt x="379" y="125"/>
                  </a:lnTo>
                  <a:lnTo>
                    <a:pt x="374" y="137"/>
                  </a:lnTo>
                  <a:lnTo>
                    <a:pt x="352" y="362"/>
                  </a:lnTo>
                  <a:lnTo>
                    <a:pt x="352" y="593"/>
                  </a:lnTo>
                  <a:lnTo>
                    <a:pt x="582" y="593"/>
                  </a:lnTo>
                  <a:lnTo>
                    <a:pt x="544" y="670"/>
                  </a:lnTo>
                  <a:lnTo>
                    <a:pt x="352" y="670"/>
                  </a:lnTo>
                  <a:lnTo>
                    <a:pt x="357" y="1198"/>
                  </a:lnTo>
                  <a:lnTo>
                    <a:pt x="401" y="1240"/>
                  </a:lnTo>
                  <a:lnTo>
                    <a:pt x="450" y="1287"/>
                  </a:lnTo>
                  <a:lnTo>
                    <a:pt x="494" y="1317"/>
                  </a:lnTo>
                  <a:lnTo>
                    <a:pt x="505" y="1323"/>
                  </a:lnTo>
                  <a:lnTo>
                    <a:pt x="522" y="1328"/>
                  </a:lnTo>
                  <a:lnTo>
                    <a:pt x="533" y="1328"/>
                  </a:lnTo>
                  <a:lnTo>
                    <a:pt x="571" y="1323"/>
                  </a:lnTo>
                  <a:lnTo>
                    <a:pt x="621" y="1293"/>
                  </a:lnTo>
                  <a:lnTo>
                    <a:pt x="681" y="1251"/>
                  </a:lnTo>
                  <a:lnTo>
                    <a:pt x="686" y="1305"/>
                  </a:lnTo>
                  <a:lnTo>
                    <a:pt x="396" y="1536"/>
                  </a:lnTo>
                  <a:lnTo>
                    <a:pt x="187" y="1346"/>
                  </a:lnTo>
                  <a:lnTo>
                    <a:pt x="187" y="878"/>
                  </a:lnTo>
                  <a:lnTo>
                    <a:pt x="193" y="771"/>
                  </a:lnTo>
                  <a:lnTo>
                    <a:pt x="193" y="676"/>
                  </a:lnTo>
                  <a:lnTo>
                    <a:pt x="0" y="676"/>
                  </a:lnTo>
                  <a:lnTo>
                    <a:pt x="33" y="599"/>
                  </a:lnTo>
                  <a:lnTo>
                    <a:pt x="187" y="599"/>
                  </a:lnTo>
                  <a:lnTo>
                    <a:pt x="187" y="196"/>
                  </a:lnTo>
                  <a:lnTo>
                    <a:pt x="417" y="6"/>
                  </a:lnTo>
                  <a:close/>
                  <a:moveTo>
                    <a:pt x="428" y="0"/>
                  </a:moveTo>
                  <a:lnTo>
                    <a:pt x="417" y="6"/>
                  </a:lnTo>
                  <a:lnTo>
                    <a:pt x="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6" name="Freeform 70"/>
            <p:cNvSpPr>
              <a:spLocks/>
            </p:cNvSpPr>
            <p:nvPr/>
          </p:nvSpPr>
          <p:spPr bwMode="auto">
            <a:xfrm>
              <a:off x="6862" y="2817"/>
              <a:ext cx="1383" cy="1132"/>
            </a:xfrm>
            <a:custGeom>
              <a:avLst/>
              <a:gdLst/>
              <a:ahLst/>
              <a:cxnLst>
                <a:cxn ang="0">
                  <a:pos x="428" y="12"/>
                </a:cxn>
                <a:cxn ang="0">
                  <a:pos x="692" y="6"/>
                </a:cxn>
                <a:cxn ang="0">
                  <a:pos x="703" y="47"/>
                </a:cxn>
                <a:cxn ang="0">
                  <a:pos x="681" y="65"/>
                </a:cxn>
                <a:cxn ang="0">
                  <a:pos x="538" y="89"/>
                </a:cxn>
                <a:cxn ang="0">
                  <a:pos x="406" y="652"/>
                </a:cxn>
                <a:cxn ang="0">
                  <a:pos x="1076" y="130"/>
                </a:cxn>
                <a:cxn ang="0">
                  <a:pos x="1103" y="83"/>
                </a:cxn>
                <a:cxn ang="0">
                  <a:pos x="1087" y="65"/>
                </a:cxn>
                <a:cxn ang="0">
                  <a:pos x="1054" y="53"/>
                </a:cxn>
                <a:cxn ang="0">
                  <a:pos x="1054" y="6"/>
                </a:cxn>
                <a:cxn ang="0">
                  <a:pos x="1218" y="6"/>
                </a:cxn>
                <a:cxn ang="0">
                  <a:pos x="1361" y="0"/>
                </a:cxn>
                <a:cxn ang="0">
                  <a:pos x="1383" y="24"/>
                </a:cxn>
                <a:cxn ang="0">
                  <a:pos x="1367" y="53"/>
                </a:cxn>
                <a:cxn ang="0">
                  <a:pos x="1295" y="71"/>
                </a:cxn>
                <a:cxn ang="0">
                  <a:pos x="1114" y="166"/>
                </a:cxn>
                <a:cxn ang="0">
                  <a:pos x="790" y="409"/>
                </a:cxn>
                <a:cxn ang="0">
                  <a:pos x="757" y="439"/>
                </a:cxn>
                <a:cxn ang="0">
                  <a:pos x="757" y="451"/>
                </a:cxn>
                <a:cxn ang="0">
                  <a:pos x="1037" y="1020"/>
                </a:cxn>
                <a:cxn ang="0">
                  <a:pos x="1136" y="1073"/>
                </a:cxn>
                <a:cxn ang="0">
                  <a:pos x="1169" y="1085"/>
                </a:cxn>
                <a:cxn ang="0">
                  <a:pos x="1059" y="1127"/>
                </a:cxn>
                <a:cxn ang="0">
                  <a:pos x="889" y="1127"/>
                </a:cxn>
                <a:cxn ang="0">
                  <a:pos x="768" y="1109"/>
                </a:cxn>
                <a:cxn ang="0">
                  <a:pos x="774" y="1073"/>
                </a:cxn>
                <a:cxn ang="0">
                  <a:pos x="862" y="1049"/>
                </a:cxn>
                <a:cxn ang="0">
                  <a:pos x="867" y="1008"/>
                </a:cxn>
                <a:cxn ang="0">
                  <a:pos x="390" y="729"/>
                </a:cxn>
                <a:cxn ang="0">
                  <a:pos x="329" y="972"/>
                </a:cxn>
                <a:cxn ang="0">
                  <a:pos x="313" y="1055"/>
                </a:cxn>
                <a:cxn ang="0">
                  <a:pos x="351" y="1067"/>
                </a:cxn>
                <a:cxn ang="0">
                  <a:pos x="450" y="1079"/>
                </a:cxn>
                <a:cxn ang="0">
                  <a:pos x="445" y="1127"/>
                </a:cxn>
                <a:cxn ang="0">
                  <a:pos x="324" y="1127"/>
                </a:cxn>
                <a:cxn ang="0">
                  <a:pos x="121" y="1127"/>
                </a:cxn>
                <a:cxn ang="0">
                  <a:pos x="0" y="1109"/>
                </a:cxn>
                <a:cxn ang="0">
                  <a:pos x="17" y="1073"/>
                </a:cxn>
                <a:cxn ang="0">
                  <a:pos x="143" y="1055"/>
                </a:cxn>
                <a:cxn ang="0">
                  <a:pos x="181" y="996"/>
                </a:cxn>
                <a:cxn ang="0">
                  <a:pos x="390" y="77"/>
                </a:cxn>
                <a:cxn ang="0">
                  <a:pos x="340" y="59"/>
                </a:cxn>
                <a:cxn ang="0">
                  <a:pos x="253" y="47"/>
                </a:cxn>
                <a:cxn ang="0">
                  <a:pos x="275" y="0"/>
                </a:cxn>
              </a:cxnLst>
              <a:rect l="0" t="0" r="r" b="b"/>
              <a:pathLst>
                <a:path w="1383" h="1132">
                  <a:moveTo>
                    <a:pt x="275" y="0"/>
                  </a:moveTo>
                  <a:lnTo>
                    <a:pt x="329" y="0"/>
                  </a:lnTo>
                  <a:lnTo>
                    <a:pt x="428" y="12"/>
                  </a:lnTo>
                  <a:lnTo>
                    <a:pt x="527" y="12"/>
                  </a:lnTo>
                  <a:lnTo>
                    <a:pt x="582" y="6"/>
                  </a:lnTo>
                  <a:lnTo>
                    <a:pt x="692" y="6"/>
                  </a:lnTo>
                  <a:lnTo>
                    <a:pt x="697" y="12"/>
                  </a:lnTo>
                  <a:lnTo>
                    <a:pt x="703" y="24"/>
                  </a:lnTo>
                  <a:lnTo>
                    <a:pt x="703" y="47"/>
                  </a:lnTo>
                  <a:lnTo>
                    <a:pt x="697" y="53"/>
                  </a:lnTo>
                  <a:lnTo>
                    <a:pt x="686" y="59"/>
                  </a:lnTo>
                  <a:lnTo>
                    <a:pt x="681" y="65"/>
                  </a:lnTo>
                  <a:lnTo>
                    <a:pt x="598" y="65"/>
                  </a:lnTo>
                  <a:lnTo>
                    <a:pt x="560" y="77"/>
                  </a:lnTo>
                  <a:lnTo>
                    <a:pt x="538" y="89"/>
                  </a:lnTo>
                  <a:lnTo>
                    <a:pt x="527" y="107"/>
                  </a:lnTo>
                  <a:lnTo>
                    <a:pt x="521" y="136"/>
                  </a:lnTo>
                  <a:lnTo>
                    <a:pt x="406" y="652"/>
                  </a:lnTo>
                  <a:lnTo>
                    <a:pt x="1037" y="166"/>
                  </a:lnTo>
                  <a:lnTo>
                    <a:pt x="1059" y="142"/>
                  </a:lnTo>
                  <a:lnTo>
                    <a:pt x="1076" y="130"/>
                  </a:lnTo>
                  <a:lnTo>
                    <a:pt x="1092" y="113"/>
                  </a:lnTo>
                  <a:lnTo>
                    <a:pt x="1098" y="101"/>
                  </a:lnTo>
                  <a:lnTo>
                    <a:pt x="1103" y="83"/>
                  </a:lnTo>
                  <a:lnTo>
                    <a:pt x="1103" y="71"/>
                  </a:lnTo>
                  <a:lnTo>
                    <a:pt x="1092" y="65"/>
                  </a:lnTo>
                  <a:lnTo>
                    <a:pt x="1087" y="65"/>
                  </a:lnTo>
                  <a:lnTo>
                    <a:pt x="1076" y="59"/>
                  </a:lnTo>
                  <a:lnTo>
                    <a:pt x="1065" y="59"/>
                  </a:lnTo>
                  <a:lnTo>
                    <a:pt x="1054" y="53"/>
                  </a:lnTo>
                  <a:lnTo>
                    <a:pt x="1043" y="41"/>
                  </a:lnTo>
                  <a:lnTo>
                    <a:pt x="1043" y="18"/>
                  </a:lnTo>
                  <a:lnTo>
                    <a:pt x="1054" y="6"/>
                  </a:lnTo>
                  <a:lnTo>
                    <a:pt x="1065" y="0"/>
                  </a:lnTo>
                  <a:lnTo>
                    <a:pt x="1163" y="0"/>
                  </a:lnTo>
                  <a:lnTo>
                    <a:pt x="1218" y="6"/>
                  </a:lnTo>
                  <a:lnTo>
                    <a:pt x="1257" y="6"/>
                  </a:lnTo>
                  <a:lnTo>
                    <a:pt x="1312" y="0"/>
                  </a:lnTo>
                  <a:lnTo>
                    <a:pt x="1361" y="0"/>
                  </a:lnTo>
                  <a:lnTo>
                    <a:pt x="1372" y="6"/>
                  </a:lnTo>
                  <a:lnTo>
                    <a:pt x="1377" y="12"/>
                  </a:lnTo>
                  <a:lnTo>
                    <a:pt x="1383" y="24"/>
                  </a:lnTo>
                  <a:lnTo>
                    <a:pt x="1383" y="36"/>
                  </a:lnTo>
                  <a:lnTo>
                    <a:pt x="1377" y="47"/>
                  </a:lnTo>
                  <a:lnTo>
                    <a:pt x="1367" y="53"/>
                  </a:lnTo>
                  <a:lnTo>
                    <a:pt x="1361" y="53"/>
                  </a:lnTo>
                  <a:lnTo>
                    <a:pt x="1350" y="59"/>
                  </a:lnTo>
                  <a:lnTo>
                    <a:pt x="1295" y="71"/>
                  </a:lnTo>
                  <a:lnTo>
                    <a:pt x="1240" y="89"/>
                  </a:lnTo>
                  <a:lnTo>
                    <a:pt x="1180" y="119"/>
                  </a:lnTo>
                  <a:lnTo>
                    <a:pt x="1114" y="166"/>
                  </a:lnTo>
                  <a:lnTo>
                    <a:pt x="1037" y="219"/>
                  </a:lnTo>
                  <a:lnTo>
                    <a:pt x="944" y="290"/>
                  </a:lnTo>
                  <a:lnTo>
                    <a:pt x="790" y="409"/>
                  </a:lnTo>
                  <a:lnTo>
                    <a:pt x="774" y="421"/>
                  </a:lnTo>
                  <a:lnTo>
                    <a:pt x="768" y="433"/>
                  </a:lnTo>
                  <a:lnTo>
                    <a:pt x="757" y="439"/>
                  </a:lnTo>
                  <a:lnTo>
                    <a:pt x="752" y="439"/>
                  </a:lnTo>
                  <a:lnTo>
                    <a:pt x="752" y="445"/>
                  </a:lnTo>
                  <a:lnTo>
                    <a:pt x="757" y="451"/>
                  </a:lnTo>
                  <a:lnTo>
                    <a:pt x="763" y="462"/>
                  </a:lnTo>
                  <a:lnTo>
                    <a:pt x="779" y="474"/>
                  </a:lnTo>
                  <a:lnTo>
                    <a:pt x="1037" y="1020"/>
                  </a:lnTo>
                  <a:lnTo>
                    <a:pt x="1065" y="1055"/>
                  </a:lnTo>
                  <a:lnTo>
                    <a:pt x="1103" y="1067"/>
                  </a:lnTo>
                  <a:lnTo>
                    <a:pt x="1136" y="1073"/>
                  </a:lnTo>
                  <a:lnTo>
                    <a:pt x="1152" y="1073"/>
                  </a:lnTo>
                  <a:lnTo>
                    <a:pt x="1158" y="1079"/>
                  </a:lnTo>
                  <a:lnTo>
                    <a:pt x="1169" y="1085"/>
                  </a:lnTo>
                  <a:lnTo>
                    <a:pt x="1169" y="1109"/>
                  </a:lnTo>
                  <a:lnTo>
                    <a:pt x="1152" y="1127"/>
                  </a:lnTo>
                  <a:lnTo>
                    <a:pt x="1059" y="1127"/>
                  </a:lnTo>
                  <a:lnTo>
                    <a:pt x="988" y="1121"/>
                  </a:lnTo>
                  <a:lnTo>
                    <a:pt x="944" y="1121"/>
                  </a:lnTo>
                  <a:lnTo>
                    <a:pt x="889" y="1127"/>
                  </a:lnTo>
                  <a:lnTo>
                    <a:pt x="779" y="1127"/>
                  </a:lnTo>
                  <a:lnTo>
                    <a:pt x="774" y="1121"/>
                  </a:lnTo>
                  <a:lnTo>
                    <a:pt x="768" y="1109"/>
                  </a:lnTo>
                  <a:lnTo>
                    <a:pt x="763" y="1103"/>
                  </a:lnTo>
                  <a:lnTo>
                    <a:pt x="763" y="1085"/>
                  </a:lnTo>
                  <a:lnTo>
                    <a:pt x="774" y="1073"/>
                  </a:lnTo>
                  <a:lnTo>
                    <a:pt x="785" y="1067"/>
                  </a:lnTo>
                  <a:lnTo>
                    <a:pt x="829" y="1067"/>
                  </a:lnTo>
                  <a:lnTo>
                    <a:pt x="862" y="1049"/>
                  </a:lnTo>
                  <a:lnTo>
                    <a:pt x="873" y="1038"/>
                  </a:lnTo>
                  <a:lnTo>
                    <a:pt x="873" y="1014"/>
                  </a:lnTo>
                  <a:lnTo>
                    <a:pt x="867" y="1008"/>
                  </a:lnTo>
                  <a:lnTo>
                    <a:pt x="862" y="996"/>
                  </a:lnTo>
                  <a:lnTo>
                    <a:pt x="637" y="534"/>
                  </a:lnTo>
                  <a:lnTo>
                    <a:pt x="390" y="729"/>
                  </a:lnTo>
                  <a:lnTo>
                    <a:pt x="362" y="836"/>
                  </a:lnTo>
                  <a:lnTo>
                    <a:pt x="340" y="919"/>
                  </a:lnTo>
                  <a:lnTo>
                    <a:pt x="329" y="972"/>
                  </a:lnTo>
                  <a:lnTo>
                    <a:pt x="318" y="1008"/>
                  </a:lnTo>
                  <a:lnTo>
                    <a:pt x="313" y="1032"/>
                  </a:lnTo>
                  <a:lnTo>
                    <a:pt x="313" y="1055"/>
                  </a:lnTo>
                  <a:lnTo>
                    <a:pt x="324" y="1061"/>
                  </a:lnTo>
                  <a:lnTo>
                    <a:pt x="335" y="1061"/>
                  </a:lnTo>
                  <a:lnTo>
                    <a:pt x="351" y="1067"/>
                  </a:lnTo>
                  <a:lnTo>
                    <a:pt x="373" y="1073"/>
                  </a:lnTo>
                  <a:lnTo>
                    <a:pt x="439" y="1073"/>
                  </a:lnTo>
                  <a:lnTo>
                    <a:pt x="450" y="1079"/>
                  </a:lnTo>
                  <a:lnTo>
                    <a:pt x="456" y="1085"/>
                  </a:lnTo>
                  <a:lnTo>
                    <a:pt x="456" y="1115"/>
                  </a:lnTo>
                  <a:lnTo>
                    <a:pt x="445" y="1127"/>
                  </a:lnTo>
                  <a:lnTo>
                    <a:pt x="434" y="1132"/>
                  </a:lnTo>
                  <a:lnTo>
                    <a:pt x="423" y="1132"/>
                  </a:lnTo>
                  <a:lnTo>
                    <a:pt x="324" y="1127"/>
                  </a:lnTo>
                  <a:lnTo>
                    <a:pt x="269" y="1121"/>
                  </a:lnTo>
                  <a:lnTo>
                    <a:pt x="176" y="1121"/>
                  </a:lnTo>
                  <a:lnTo>
                    <a:pt x="121" y="1127"/>
                  </a:lnTo>
                  <a:lnTo>
                    <a:pt x="11" y="1127"/>
                  </a:lnTo>
                  <a:lnTo>
                    <a:pt x="6" y="1121"/>
                  </a:lnTo>
                  <a:lnTo>
                    <a:pt x="0" y="1109"/>
                  </a:lnTo>
                  <a:lnTo>
                    <a:pt x="0" y="1085"/>
                  </a:lnTo>
                  <a:lnTo>
                    <a:pt x="6" y="1079"/>
                  </a:lnTo>
                  <a:lnTo>
                    <a:pt x="17" y="1073"/>
                  </a:lnTo>
                  <a:lnTo>
                    <a:pt x="22" y="1067"/>
                  </a:lnTo>
                  <a:lnTo>
                    <a:pt x="110" y="1067"/>
                  </a:lnTo>
                  <a:lnTo>
                    <a:pt x="143" y="1055"/>
                  </a:lnTo>
                  <a:lnTo>
                    <a:pt x="165" y="1044"/>
                  </a:lnTo>
                  <a:lnTo>
                    <a:pt x="176" y="1026"/>
                  </a:lnTo>
                  <a:lnTo>
                    <a:pt x="181" y="996"/>
                  </a:lnTo>
                  <a:lnTo>
                    <a:pt x="384" y="124"/>
                  </a:lnTo>
                  <a:lnTo>
                    <a:pt x="390" y="113"/>
                  </a:lnTo>
                  <a:lnTo>
                    <a:pt x="390" y="77"/>
                  </a:lnTo>
                  <a:lnTo>
                    <a:pt x="384" y="71"/>
                  </a:lnTo>
                  <a:lnTo>
                    <a:pt x="373" y="71"/>
                  </a:lnTo>
                  <a:lnTo>
                    <a:pt x="340" y="59"/>
                  </a:lnTo>
                  <a:lnTo>
                    <a:pt x="269" y="59"/>
                  </a:lnTo>
                  <a:lnTo>
                    <a:pt x="258" y="53"/>
                  </a:lnTo>
                  <a:lnTo>
                    <a:pt x="253" y="47"/>
                  </a:lnTo>
                  <a:lnTo>
                    <a:pt x="253" y="18"/>
                  </a:lnTo>
                  <a:lnTo>
                    <a:pt x="264" y="6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7" name="Freeform 71"/>
            <p:cNvSpPr>
              <a:spLocks noEditPoints="1"/>
            </p:cNvSpPr>
            <p:nvPr/>
          </p:nvSpPr>
          <p:spPr bwMode="auto">
            <a:xfrm>
              <a:off x="8415" y="2823"/>
              <a:ext cx="1180" cy="1162"/>
            </a:xfrm>
            <a:custGeom>
              <a:avLst/>
              <a:gdLst/>
              <a:ahLst/>
              <a:cxnLst>
                <a:cxn ang="0">
                  <a:pos x="538" y="65"/>
                </a:cxn>
                <a:cxn ang="0">
                  <a:pos x="521" y="95"/>
                </a:cxn>
                <a:cxn ang="0">
                  <a:pos x="521" y="118"/>
                </a:cxn>
                <a:cxn ang="0">
                  <a:pos x="620" y="539"/>
                </a:cxn>
                <a:cxn ang="0">
                  <a:pos x="807" y="504"/>
                </a:cxn>
                <a:cxn ang="0">
                  <a:pos x="927" y="403"/>
                </a:cxn>
                <a:cxn ang="0">
                  <a:pos x="977" y="284"/>
                </a:cxn>
                <a:cxn ang="0">
                  <a:pos x="971" y="166"/>
                </a:cxn>
                <a:cxn ang="0">
                  <a:pos x="900" y="89"/>
                </a:cxn>
                <a:cxn ang="0">
                  <a:pos x="790" y="65"/>
                </a:cxn>
                <a:cxn ang="0">
                  <a:pos x="549" y="59"/>
                </a:cxn>
                <a:cxn ang="0">
                  <a:pos x="763" y="0"/>
                </a:cxn>
                <a:cxn ang="0">
                  <a:pos x="955" y="35"/>
                </a:cxn>
                <a:cxn ang="0">
                  <a:pos x="1087" y="118"/>
                </a:cxn>
                <a:cxn ang="0">
                  <a:pos x="1136" y="249"/>
                </a:cxn>
                <a:cxn ang="0">
                  <a:pos x="1070" y="403"/>
                </a:cxn>
                <a:cxn ang="0">
                  <a:pos x="900" y="522"/>
                </a:cxn>
                <a:cxn ang="0">
                  <a:pos x="790" y="563"/>
                </a:cxn>
                <a:cxn ang="0">
                  <a:pos x="889" y="634"/>
                </a:cxn>
                <a:cxn ang="0">
                  <a:pos x="933" y="723"/>
                </a:cxn>
                <a:cxn ang="0">
                  <a:pos x="927" y="830"/>
                </a:cxn>
                <a:cxn ang="0">
                  <a:pos x="916" y="1002"/>
                </a:cxn>
                <a:cxn ang="0">
                  <a:pos x="933" y="1091"/>
                </a:cxn>
                <a:cxn ang="0">
                  <a:pos x="982" y="1109"/>
                </a:cxn>
                <a:cxn ang="0">
                  <a:pos x="1070" y="1067"/>
                </a:cxn>
                <a:cxn ang="0">
                  <a:pos x="1125" y="972"/>
                </a:cxn>
                <a:cxn ang="0">
                  <a:pos x="1130" y="960"/>
                </a:cxn>
                <a:cxn ang="0">
                  <a:pos x="1163" y="949"/>
                </a:cxn>
                <a:cxn ang="0">
                  <a:pos x="1180" y="972"/>
                </a:cxn>
                <a:cxn ang="0">
                  <a:pos x="1158" y="1038"/>
                </a:cxn>
                <a:cxn ang="0">
                  <a:pos x="1092" y="1121"/>
                </a:cxn>
                <a:cxn ang="0">
                  <a:pos x="977" y="1162"/>
                </a:cxn>
                <a:cxn ang="0">
                  <a:pos x="845" y="1132"/>
                </a:cxn>
                <a:cxn ang="0">
                  <a:pos x="763" y="1049"/>
                </a:cxn>
                <a:cxn ang="0">
                  <a:pos x="752" y="955"/>
                </a:cxn>
                <a:cxn ang="0">
                  <a:pos x="774" y="854"/>
                </a:cxn>
                <a:cxn ang="0">
                  <a:pos x="790" y="771"/>
                </a:cxn>
                <a:cxn ang="0">
                  <a:pos x="790" y="694"/>
                </a:cxn>
                <a:cxn ang="0">
                  <a:pos x="730" y="622"/>
                </a:cxn>
                <a:cxn ang="0">
                  <a:pos x="609" y="593"/>
                </a:cxn>
                <a:cxn ang="0">
                  <a:pos x="307" y="1008"/>
                </a:cxn>
                <a:cxn ang="0">
                  <a:pos x="302" y="1055"/>
                </a:cxn>
                <a:cxn ang="0">
                  <a:pos x="318" y="1061"/>
                </a:cxn>
                <a:cxn ang="0">
                  <a:pos x="428" y="1073"/>
                </a:cxn>
                <a:cxn ang="0">
                  <a:pos x="445" y="1085"/>
                </a:cxn>
                <a:cxn ang="0">
                  <a:pos x="439" y="1121"/>
                </a:cxn>
                <a:cxn ang="0">
                  <a:pos x="423" y="1126"/>
                </a:cxn>
                <a:cxn ang="0">
                  <a:pos x="214" y="1115"/>
                </a:cxn>
                <a:cxn ang="0">
                  <a:pos x="115" y="1121"/>
                </a:cxn>
                <a:cxn ang="0">
                  <a:pos x="17" y="1126"/>
                </a:cxn>
                <a:cxn ang="0">
                  <a:pos x="0" y="1115"/>
                </a:cxn>
                <a:cxn ang="0">
                  <a:pos x="6" y="1079"/>
                </a:cxn>
                <a:cxn ang="0">
                  <a:pos x="22" y="1067"/>
                </a:cxn>
                <a:cxn ang="0">
                  <a:pos x="143" y="1055"/>
                </a:cxn>
                <a:cxn ang="0">
                  <a:pos x="176" y="1026"/>
                </a:cxn>
                <a:cxn ang="0">
                  <a:pos x="384" y="124"/>
                </a:cxn>
                <a:cxn ang="0">
                  <a:pos x="390" y="77"/>
                </a:cxn>
                <a:cxn ang="0">
                  <a:pos x="373" y="71"/>
                </a:cxn>
                <a:cxn ang="0">
                  <a:pos x="335" y="59"/>
                </a:cxn>
                <a:cxn ang="0">
                  <a:pos x="252" y="53"/>
                </a:cxn>
                <a:cxn ang="0">
                  <a:pos x="247" y="18"/>
                </a:cxn>
                <a:cxn ang="0">
                  <a:pos x="263" y="6"/>
                </a:cxn>
              </a:cxnLst>
              <a:rect l="0" t="0" r="r" b="b"/>
              <a:pathLst>
                <a:path w="1180" h="1162">
                  <a:moveTo>
                    <a:pt x="549" y="59"/>
                  </a:moveTo>
                  <a:lnTo>
                    <a:pt x="538" y="65"/>
                  </a:lnTo>
                  <a:lnTo>
                    <a:pt x="532" y="71"/>
                  </a:lnTo>
                  <a:lnTo>
                    <a:pt x="521" y="95"/>
                  </a:lnTo>
                  <a:lnTo>
                    <a:pt x="516" y="113"/>
                  </a:lnTo>
                  <a:lnTo>
                    <a:pt x="521" y="118"/>
                  </a:lnTo>
                  <a:lnTo>
                    <a:pt x="423" y="539"/>
                  </a:lnTo>
                  <a:lnTo>
                    <a:pt x="620" y="539"/>
                  </a:lnTo>
                  <a:lnTo>
                    <a:pt x="719" y="528"/>
                  </a:lnTo>
                  <a:lnTo>
                    <a:pt x="807" y="504"/>
                  </a:lnTo>
                  <a:lnTo>
                    <a:pt x="884" y="456"/>
                  </a:lnTo>
                  <a:lnTo>
                    <a:pt x="927" y="403"/>
                  </a:lnTo>
                  <a:lnTo>
                    <a:pt x="955" y="344"/>
                  </a:lnTo>
                  <a:lnTo>
                    <a:pt x="977" y="284"/>
                  </a:lnTo>
                  <a:lnTo>
                    <a:pt x="982" y="225"/>
                  </a:lnTo>
                  <a:lnTo>
                    <a:pt x="971" y="166"/>
                  </a:lnTo>
                  <a:lnTo>
                    <a:pt x="944" y="118"/>
                  </a:lnTo>
                  <a:lnTo>
                    <a:pt x="900" y="89"/>
                  </a:lnTo>
                  <a:lnTo>
                    <a:pt x="851" y="71"/>
                  </a:lnTo>
                  <a:lnTo>
                    <a:pt x="790" y="65"/>
                  </a:lnTo>
                  <a:lnTo>
                    <a:pt x="724" y="59"/>
                  </a:lnTo>
                  <a:lnTo>
                    <a:pt x="549" y="59"/>
                  </a:lnTo>
                  <a:close/>
                  <a:moveTo>
                    <a:pt x="269" y="0"/>
                  </a:moveTo>
                  <a:lnTo>
                    <a:pt x="763" y="0"/>
                  </a:lnTo>
                  <a:lnTo>
                    <a:pt x="867" y="6"/>
                  </a:lnTo>
                  <a:lnTo>
                    <a:pt x="955" y="35"/>
                  </a:lnTo>
                  <a:lnTo>
                    <a:pt x="1032" y="71"/>
                  </a:lnTo>
                  <a:lnTo>
                    <a:pt x="1087" y="118"/>
                  </a:lnTo>
                  <a:lnTo>
                    <a:pt x="1125" y="184"/>
                  </a:lnTo>
                  <a:lnTo>
                    <a:pt x="1136" y="249"/>
                  </a:lnTo>
                  <a:lnTo>
                    <a:pt x="1119" y="332"/>
                  </a:lnTo>
                  <a:lnTo>
                    <a:pt x="1070" y="403"/>
                  </a:lnTo>
                  <a:lnTo>
                    <a:pt x="993" y="468"/>
                  </a:lnTo>
                  <a:lnTo>
                    <a:pt x="900" y="522"/>
                  </a:lnTo>
                  <a:lnTo>
                    <a:pt x="796" y="557"/>
                  </a:lnTo>
                  <a:lnTo>
                    <a:pt x="790" y="563"/>
                  </a:lnTo>
                  <a:lnTo>
                    <a:pt x="840" y="593"/>
                  </a:lnTo>
                  <a:lnTo>
                    <a:pt x="889" y="634"/>
                  </a:lnTo>
                  <a:lnTo>
                    <a:pt x="922" y="682"/>
                  </a:lnTo>
                  <a:lnTo>
                    <a:pt x="933" y="723"/>
                  </a:lnTo>
                  <a:lnTo>
                    <a:pt x="933" y="800"/>
                  </a:lnTo>
                  <a:lnTo>
                    <a:pt x="927" y="830"/>
                  </a:lnTo>
                  <a:lnTo>
                    <a:pt x="916" y="949"/>
                  </a:lnTo>
                  <a:lnTo>
                    <a:pt x="916" y="1002"/>
                  </a:lnTo>
                  <a:lnTo>
                    <a:pt x="922" y="1055"/>
                  </a:lnTo>
                  <a:lnTo>
                    <a:pt x="933" y="1091"/>
                  </a:lnTo>
                  <a:lnTo>
                    <a:pt x="955" y="1103"/>
                  </a:lnTo>
                  <a:lnTo>
                    <a:pt x="982" y="1109"/>
                  </a:lnTo>
                  <a:lnTo>
                    <a:pt x="1032" y="1097"/>
                  </a:lnTo>
                  <a:lnTo>
                    <a:pt x="1070" y="1067"/>
                  </a:lnTo>
                  <a:lnTo>
                    <a:pt x="1103" y="1026"/>
                  </a:lnTo>
                  <a:lnTo>
                    <a:pt x="1125" y="972"/>
                  </a:lnTo>
                  <a:lnTo>
                    <a:pt x="1130" y="966"/>
                  </a:lnTo>
                  <a:lnTo>
                    <a:pt x="1130" y="960"/>
                  </a:lnTo>
                  <a:lnTo>
                    <a:pt x="1141" y="949"/>
                  </a:lnTo>
                  <a:lnTo>
                    <a:pt x="1163" y="949"/>
                  </a:lnTo>
                  <a:lnTo>
                    <a:pt x="1180" y="966"/>
                  </a:lnTo>
                  <a:lnTo>
                    <a:pt x="1180" y="972"/>
                  </a:lnTo>
                  <a:lnTo>
                    <a:pt x="1174" y="996"/>
                  </a:lnTo>
                  <a:lnTo>
                    <a:pt x="1158" y="1038"/>
                  </a:lnTo>
                  <a:lnTo>
                    <a:pt x="1130" y="1079"/>
                  </a:lnTo>
                  <a:lnTo>
                    <a:pt x="1092" y="1121"/>
                  </a:lnTo>
                  <a:lnTo>
                    <a:pt x="1043" y="1150"/>
                  </a:lnTo>
                  <a:lnTo>
                    <a:pt x="977" y="1162"/>
                  </a:lnTo>
                  <a:lnTo>
                    <a:pt x="911" y="1156"/>
                  </a:lnTo>
                  <a:lnTo>
                    <a:pt x="845" y="1132"/>
                  </a:lnTo>
                  <a:lnTo>
                    <a:pt x="796" y="1103"/>
                  </a:lnTo>
                  <a:lnTo>
                    <a:pt x="763" y="1049"/>
                  </a:lnTo>
                  <a:lnTo>
                    <a:pt x="752" y="984"/>
                  </a:lnTo>
                  <a:lnTo>
                    <a:pt x="752" y="955"/>
                  </a:lnTo>
                  <a:lnTo>
                    <a:pt x="763" y="913"/>
                  </a:lnTo>
                  <a:lnTo>
                    <a:pt x="774" y="854"/>
                  </a:lnTo>
                  <a:lnTo>
                    <a:pt x="785" y="812"/>
                  </a:lnTo>
                  <a:lnTo>
                    <a:pt x="790" y="771"/>
                  </a:lnTo>
                  <a:lnTo>
                    <a:pt x="796" y="741"/>
                  </a:lnTo>
                  <a:lnTo>
                    <a:pt x="790" y="694"/>
                  </a:lnTo>
                  <a:lnTo>
                    <a:pt x="768" y="658"/>
                  </a:lnTo>
                  <a:lnTo>
                    <a:pt x="730" y="622"/>
                  </a:lnTo>
                  <a:lnTo>
                    <a:pt x="680" y="599"/>
                  </a:lnTo>
                  <a:lnTo>
                    <a:pt x="609" y="593"/>
                  </a:lnTo>
                  <a:lnTo>
                    <a:pt x="406" y="593"/>
                  </a:lnTo>
                  <a:lnTo>
                    <a:pt x="307" y="1008"/>
                  </a:lnTo>
                  <a:lnTo>
                    <a:pt x="302" y="1026"/>
                  </a:lnTo>
                  <a:lnTo>
                    <a:pt x="302" y="1055"/>
                  </a:lnTo>
                  <a:lnTo>
                    <a:pt x="307" y="1061"/>
                  </a:lnTo>
                  <a:lnTo>
                    <a:pt x="318" y="1061"/>
                  </a:lnTo>
                  <a:lnTo>
                    <a:pt x="351" y="1073"/>
                  </a:lnTo>
                  <a:lnTo>
                    <a:pt x="428" y="1073"/>
                  </a:lnTo>
                  <a:lnTo>
                    <a:pt x="439" y="1079"/>
                  </a:lnTo>
                  <a:lnTo>
                    <a:pt x="445" y="1085"/>
                  </a:lnTo>
                  <a:lnTo>
                    <a:pt x="445" y="1109"/>
                  </a:lnTo>
                  <a:lnTo>
                    <a:pt x="439" y="1121"/>
                  </a:lnTo>
                  <a:lnTo>
                    <a:pt x="428" y="1121"/>
                  </a:lnTo>
                  <a:lnTo>
                    <a:pt x="423" y="1126"/>
                  </a:lnTo>
                  <a:lnTo>
                    <a:pt x="412" y="1126"/>
                  </a:lnTo>
                  <a:lnTo>
                    <a:pt x="214" y="1115"/>
                  </a:lnTo>
                  <a:lnTo>
                    <a:pt x="165" y="1121"/>
                  </a:lnTo>
                  <a:lnTo>
                    <a:pt x="115" y="1121"/>
                  </a:lnTo>
                  <a:lnTo>
                    <a:pt x="71" y="1126"/>
                  </a:lnTo>
                  <a:lnTo>
                    <a:pt x="17" y="1126"/>
                  </a:lnTo>
                  <a:lnTo>
                    <a:pt x="6" y="1121"/>
                  </a:lnTo>
                  <a:lnTo>
                    <a:pt x="0" y="1115"/>
                  </a:lnTo>
                  <a:lnTo>
                    <a:pt x="0" y="1085"/>
                  </a:lnTo>
                  <a:lnTo>
                    <a:pt x="6" y="1079"/>
                  </a:lnTo>
                  <a:lnTo>
                    <a:pt x="17" y="1073"/>
                  </a:lnTo>
                  <a:lnTo>
                    <a:pt x="22" y="1067"/>
                  </a:lnTo>
                  <a:lnTo>
                    <a:pt x="110" y="1067"/>
                  </a:lnTo>
                  <a:lnTo>
                    <a:pt x="143" y="1055"/>
                  </a:lnTo>
                  <a:lnTo>
                    <a:pt x="165" y="1043"/>
                  </a:lnTo>
                  <a:lnTo>
                    <a:pt x="176" y="1026"/>
                  </a:lnTo>
                  <a:lnTo>
                    <a:pt x="181" y="996"/>
                  </a:lnTo>
                  <a:lnTo>
                    <a:pt x="384" y="124"/>
                  </a:lnTo>
                  <a:lnTo>
                    <a:pt x="390" y="113"/>
                  </a:lnTo>
                  <a:lnTo>
                    <a:pt x="390" y="77"/>
                  </a:lnTo>
                  <a:lnTo>
                    <a:pt x="384" y="71"/>
                  </a:lnTo>
                  <a:lnTo>
                    <a:pt x="373" y="71"/>
                  </a:lnTo>
                  <a:lnTo>
                    <a:pt x="357" y="65"/>
                  </a:lnTo>
                  <a:lnTo>
                    <a:pt x="335" y="59"/>
                  </a:lnTo>
                  <a:lnTo>
                    <a:pt x="263" y="59"/>
                  </a:lnTo>
                  <a:lnTo>
                    <a:pt x="252" y="53"/>
                  </a:lnTo>
                  <a:lnTo>
                    <a:pt x="247" y="47"/>
                  </a:lnTo>
                  <a:lnTo>
                    <a:pt x="247" y="18"/>
                  </a:lnTo>
                  <a:lnTo>
                    <a:pt x="252" y="12"/>
                  </a:lnTo>
                  <a:lnTo>
                    <a:pt x="263" y="6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8" name="Freeform 72"/>
            <p:cNvSpPr>
              <a:spLocks/>
            </p:cNvSpPr>
            <p:nvPr/>
          </p:nvSpPr>
          <p:spPr bwMode="auto">
            <a:xfrm>
              <a:off x="9919" y="1868"/>
              <a:ext cx="499" cy="2319"/>
            </a:xfrm>
            <a:custGeom>
              <a:avLst/>
              <a:gdLst/>
              <a:ahLst/>
              <a:cxnLst>
                <a:cxn ang="0">
                  <a:pos x="477" y="0"/>
                </a:cxn>
                <a:cxn ang="0">
                  <a:pos x="482" y="0"/>
                </a:cxn>
                <a:cxn ang="0">
                  <a:pos x="493" y="6"/>
                </a:cxn>
                <a:cxn ang="0">
                  <a:pos x="499" y="12"/>
                </a:cxn>
                <a:cxn ang="0">
                  <a:pos x="499" y="30"/>
                </a:cxn>
                <a:cxn ang="0">
                  <a:pos x="482" y="48"/>
                </a:cxn>
                <a:cxn ang="0">
                  <a:pos x="466" y="60"/>
                </a:cxn>
                <a:cxn ang="0">
                  <a:pos x="362" y="190"/>
                </a:cxn>
                <a:cxn ang="0">
                  <a:pos x="285" y="332"/>
                </a:cxn>
                <a:cxn ang="0">
                  <a:pos x="219" y="486"/>
                </a:cxn>
                <a:cxn ang="0">
                  <a:pos x="175" y="647"/>
                </a:cxn>
                <a:cxn ang="0">
                  <a:pos x="142" y="813"/>
                </a:cxn>
                <a:cxn ang="0">
                  <a:pos x="126" y="985"/>
                </a:cxn>
                <a:cxn ang="0">
                  <a:pos x="120" y="1157"/>
                </a:cxn>
                <a:cxn ang="0">
                  <a:pos x="126" y="1311"/>
                </a:cxn>
                <a:cxn ang="0">
                  <a:pos x="142" y="1477"/>
                </a:cxn>
                <a:cxn ang="0">
                  <a:pos x="170" y="1637"/>
                </a:cxn>
                <a:cxn ang="0">
                  <a:pos x="208" y="1803"/>
                </a:cxn>
                <a:cxn ang="0">
                  <a:pos x="268" y="1957"/>
                </a:cxn>
                <a:cxn ang="0">
                  <a:pos x="351" y="2105"/>
                </a:cxn>
                <a:cxn ang="0">
                  <a:pos x="455" y="2242"/>
                </a:cxn>
                <a:cxn ang="0">
                  <a:pos x="471" y="2259"/>
                </a:cxn>
                <a:cxn ang="0">
                  <a:pos x="477" y="2271"/>
                </a:cxn>
                <a:cxn ang="0">
                  <a:pos x="488" y="2277"/>
                </a:cxn>
                <a:cxn ang="0">
                  <a:pos x="488" y="2283"/>
                </a:cxn>
                <a:cxn ang="0">
                  <a:pos x="493" y="2289"/>
                </a:cxn>
                <a:cxn ang="0">
                  <a:pos x="493" y="2295"/>
                </a:cxn>
                <a:cxn ang="0">
                  <a:pos x="499" y="2295"/>
                </a:cxn>
                <a:cxn ang="0">
                  <a:pos x="499" y="2307"/>
                </a:cxn>
                <a:cxn ang="0">
                  <a:pos x="493" y="2313"/>
                </a:cxn>
                <a:cxn ang="0">
                  <a:pos x="482" y="2319"/>
                </a:cxn>
                <a:cxn ang="0">
                  <a:pos x="477" y="2319"/>
                </a:cxn>
                <a:cxn ang="0">
                  <a:pos x="460" y="2307"/>
                </a:cxn>
                <a:cxn ang="0">
                  <a:pos x="422" y="2283"/>
                </a:cxn>
                <a:cxn ang="0">
                  <a:pos x="318" y="2170"/>
                </a:cxn>
                <a:cxn ang="0">
                  <a:pos x="257" y="2093"/>
                </a:cxn>
                <a:cxn ang="0">
                  <a:pos x="197" y="1993"/>
                </a:cxn>
                <a:cxn ang="0">
                  <a:pos x="142" y="1880"/>
                </a:cxn>
                <a:cxn ang="0">
                  <a:pos x="71" y="1684"/>
                </a:cxn>
                <a:cxn ang="0">
                  <a:pos x="27" y="1489"/>
                </a:cxn>
                <a:cxn ang="0">
                  <a:pos x="5" y="1311"/>
                </a:cxn>
                <a:cxn ang="0">
                  <a:pos x="0" y="1157"/>
                </a:cxn>
                <a:cxn ang="0">
                  <a:pos x="5" y="1002"/>
                </a:cxn>
                <a:cxn ang="0">
                  <a:pos x="27" y="830"/>
                </a:cxn>
                <a:cxn ang="0">
                  <a:pos x="71" y="641"/>
                </a:cxn>
                <a:cxn ang="0">
                  <a:pos x="137" y="451"/>
                </a:cxn>
                <a:cxn ang="0">
                  <a:pos x="192" y="332"/>
                </a:cxn>
                <a:cxn ang="0">
                  <a:pos x="257" y="231"/>
                </a:cxn>
                <a:cxn ang="0">
                  <a:pos x="318" y="148"/>
                </a:cxn>
                <a:cxn ang="0">
                  <a:pos x="373" y="83"/>
                </a:cxn>
                <a:cxn ang="0">
                  <a:pos x="422" y="36"/>
                </a:cxn>
                <a:cxn ang="0">
                  <a:pos x="460" y="12"/>
                </a:cxn>
                <a:cxn ang="0">
                  <a:pos x="477" y="0"/>
                </a:cxn>
              </a:cxnLst>
              <a:rect l="0" t="0" r="r" b="b"/>
              <a:pathLst>
                <a:path w="499" h="2319">
                  <a:moveTo>
                    <a:pt x="477" y="0"/>
                  </a:moveTo>
                  <a:lnTo>
                    <a:pt x="482" y="0"/>
                  </a:lnTo>
                  <a:lnTo>
                    <a:pt x="493" y="6"/>
                  </a:lnTo>
                  <a:lnTo>
                    <a:pt x="499" y="12"/>
                  </a:lnTo>
                  <a:lnTo>
                    <a:pt x="499" y="30"/>
                  </a:lnTo>
                  <a:lnTo>
                    <a:pt x="482" y="48"/>
                  </a:lnTo>
                  <a:lnTo>
                    <a:pt x="466" y="60"/>
                  </a:lnTo>
                  <a:lnTo>
                    <a:pt x="362" y="190"/>
                  </a:lnTo>
                  <a:lnTo>
                    <a:pt x="285" y="332"/>
                  </a:lnTo>
                  <a:lnTo>
                    <a:pt x="219" y="486"/>
                  </a:lnTo>
                  <a:lnTo>
                    <a:pt x="175" y="647"/>
                  </a:lnTo>
                  <a:lnTo>
                    <a:pt x="142" y="813"/>
                  </a:lnTo>
                  <a:lnTo>
                    <a:pt x="126" y="985"/>
                  </a:lnTo>
                  <a:lnTo>
                    <a:pt x="120" y="1157"/>
                  </a:lnTo>
                  <a:lnTo>
                    <a:pt x="126" y="1311"/>
                  </a:lnTo>
                  <a:lnTo>
                    <a:pt x="142" y="1477"/>
                  </a:lnTo>
                  <a:lnTo>
                    <a:pt x="170" y="1637"/>
                  </a:lnTo>
                  <a:lnTo>
                    <a:pt x="208" y="1803"/>
                  </a:lnTo>
                  <a:lnTo>
                    <a:pt x="268" y="1957"/>
                  </a:lnTo>
                  <a:lnTo>
                    <a:pt x="351" y="2105"/>
                  </a:lnTo>
                  <a:lnTo>
                    <a:pt x="455" y="2242"/>
                  </a:lnTo>
                  <a:lnTo>
                    <a:pt x="471" y="2259"/>
                  </a:lnTo>
                  <a:lnTo>
                    <a:pt x="477" y="2271"/>
                  </a:lnTo>
                  <a:lnTo>
                    <a:pt x="488" y="2277"/>
                  </a:lnTo>
                  <a:lnTo>
                    <a:pt x="488" y="2283"/>
                  </a:lnTo>
                  <a:lnTo>
                    <a:pt x="493" y="2289"/>
                  </a:lnTo>
                  <a:lnTo>
                    <a:pt x="493" y="2295"/>
                  </a:lnTo>
                  <a:lnTo>
                    <a:pt x="499" y="2295"/>
                  </a:lnTo>
                  <a:lnTo>
                    <a:pt x="499" y="2307"/>
                  </a:lnTo>
                  <a:lnTo>
                    <a:pt x="493" y="2313"/>
                  </a:lnTo>
                  <a:lnTo>
                    <a:pt x="482" y="2319"/>
                  </a:lnTo>
                  <a:lnTo>
                    <a:pt x="477" y="2319"/>
                  </a:lnTo>
                  <a:lnTo>
                    <a:pt x="460" y="2307"/>
                  </a:lnTo>
                  <a:lnTo>
                    <a:pt x="422" y="2283"/>
                  </a:lnTo>
                  <a:lnTo>
                    <a:pt x="318" y="2170"/>
                  </a:lnTo>
                  <a:lnTo>
                    <a:pt x="257" y="2093"/>
                  </a:lnTo>
                  <a:lnTo>
                    <a:pt x="197" y="1993"/>
                  </a:lnTo>
                  <a:lnTo>
                    <a:pt x="142" y="1880"/>
                  </a:lnTo>
                  <a:lnTo>
                    <a:pt x="71" y="1684"/>
                  </a:lnTo>
                  <a:lnTo>
                    <a:pt x="27" y="1489"/>
                  </a:lnTo>
                  <a:lnTo>
                    <a:pt x="5" y="1311"/>
                  </a:lnTo>
                  <a:lnTo>
                    <a:pt x="0" y="1157"/>
                  </a:lnTo>
                  <a:lnTo>
                    <a:pt x="5" y="1002"/>
                  </a:lnTo>
                  <a:lnTo>
                    <a:pt x="27" y="830"/>
                  </a:lnTo>
                  <a:lnTo>
                    <a:pt x="71" y="641"/>
                  </a:lnTo>
                  <a:lnTo>
                    <a:pt x="137" y="451"/>
                  </a:lnTo>
                  <a:lnTo>
                    <a:pt x="192" y="332"/>
                  </a:lnTo>
                  <a:lnTo>
                    <a:pt x="257" y="231"/>
                  </a:lnTo>
                  <a:lnTo>
                    <a:pt x="318" y="148"/>
                  </a:lnTo>
                  <a:lnTo>
                    <a:pt x="373" y="83"/>
                  </a:lnTo>
                  <a:lnTo>
                    <a:pt x="422" y="36"/>
                  </a:lnTo>
                  <a:lnTo>
                    <a:pt x="460" y="12"/>
                  </a:lnTo>
                  <a:lnTo>
                    <a:pt x="4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69" name="Freeform 73"/>
            <p:cNvSpPr>
              <a:spLocks noEditPoints="1"/>
            </p:cNvSpPr>
            <p:nvPr/>
          </p:nvSpPr>
          <p:spPr bwMode="auto">
            <a:xfrm>
              <a:off x="10462" y="2580"/>
              <a:ext cx="1119" cy="1470"/>
            </a:xfrm>
            <a:custGeom>
              <a:avLst/>
              <a:gdLst/>
              <a:ahLst/>
              <a:cxnLst>
                <a:cxn ang="0">
                  <a:pos x="779" y="53"/>
                </a:cxn>
                <a:cxn ang="0">
                  <a:pos x="653" y="136"/>
                </a:cxn>
                <a:cxn ang="0">
                  <a:pos x="570" y="237"/>
                </a:cxn>
                <a:cxn ang="0">
                  <a:pos x="532" y="302"/>
                </a:cxn>
                <a:cxn ang="0">
                  <a:pos x="428" y="765"/>
                </a:cxn>
                <a:cxn ang="0">
                  <a:pos x="422" y="806"/>
                </a:cxn>
                <a:cxn ang="0">
                  <a:pos x="444" y="877"/>
                </a:cxn>
                <a:cxn ang="0">
                  <a:pos x="494" y="954"/>
                </a:cxn>
                <a:cxn ang="0">
                  <a:pos x="592" y="996"/>
                </a:cxn>
                <a:cxn ang="0">
                  <a:pos x="724" y="937"/>
                </a:cxn>
                <a:cxn ang="0">
                  <a:pos x="850" y="759"/>
                </a:cxn>
                <a:cxn ang="0">
                  <a:pos x="894" y="622"/>
                </a:cxn>
                <a:cxn ang="0">
                  <a:pos x="938" y="433"/>
                </a:cxn>
                <a:cxn ang="0">
                  <a:pos x="960" y="267"/>
                </a:cxn>
                <a:cxn ang="0">
                  <a:pos x="927" y="107"/>
                </a:cxn>
                <a:cxn ang="0">
                  <a:pos x="823" y="47"/>
                </a:cxn>
                <a:cxn ang="0">
                  <a:pos x="411" y="6"/>
                </a:cxn>
                <a:cxn ang="0">
                  <a:pos x="499" y="59"/>
                </a:cxn>
                <a:cxn ang="0">
                  <a:pos x="554" y="172"/>
                </a:cxn>
                <a:cxn ang="0">
                  <a:pos x="680" y="53"/>
                </a:cxn>
                <a:cxn ang="0">
                  <a:pos x="834" y="0"/>
                </a:cxn>
                <a:cxn ang="0">
                  <a:pos x="982" y="47"/>
                </a:cxn>
                <a:cxn ang="0">
                  <a:pos x="1081" y="178"/>
                </a:cxn>
                <a:cxn ang="0">
                  <a:pos x="1119" y="373"/>
                </a:cxn>
                <a:cxn ang="0">
                  <a:pos x="1059" y="658"/>
                </a:cxn>
                <a:cxn ang="0">
                  <a:pos x="911" y="889"/>
                </a:cxn>
                <a:cxn ang="0">
                  <a:pos x="708" y="1031"/>
                </a:cxn>
                <a:cxn ang="0">
                  <a:pos x="543" y="1043"/>
                </a:cxn>
                <a:cxn ang="0">
                  <a:pos x="455" y="984"/>
                </a:cxn>
                <a:cxn ang="0">
                  <a:pos x="406" y="901"/>
                </a:cxn>
                <a:cxn ang="0">
                  <a:pos x="384" y="996"/>
                </a:cxn>
                <a:cxn ang="0">
                  <a:pos x="351" y="1144"/>
                </a:cxn>
                <a:cxn ang="0">
                  <a:pos x="318" y="1292"/>
                </a:cxn>
                <a:cxn ang="0">
                  <a:pos x="302" y="1375"/>
                </a:cxn>
                <a:cxn ang="0">
                  <a:pos x="324" y="1399"/>
                </a:cxn>
                <a:cxn ang="0">
                  <a:pos x="439" y="1405"/>
                </a:cxn>
                <a:cxn ang="0">
                  <a:pos x="461" y="1447"/>
                </a:cxn>
                <a:cxn ang="0">
                  <a:pos x="450" y="1464"/>
                </a:cxn>
                <a:cxn ang="0">
                  <a:pos x="433" y="1470"/>
                </a:cxn>
                <a:cxn ang="0">
                  <a:pos x="208" y="1464"/>
                </a:cxn>
                <a:cxn ang="0">
                  <a:pos x="16" y="1470"/>
                </a:cxn>
                <a:cxn ang="0">
                  <a:pos x="0" y="1458"/>
                </a:cxn>
                <a:cxn ang="0">
                  <a:pos x="5" y="1423"/>
                </a:cxn>
                <a:cxn ang="0">
                  <a:pos x="22" y="1411"/>
                </a:cxn>
                <a:cxn ang="0">
                  <a:pos x="49" y="1405"/>
                </a:cxn>
                <a:cxn ang="0">
                  <a:pos x="137" y="1387"/>
                </a:cxn>
                <a:cxn ang="0">
                  <a:pos x="164" y="1310"/>
                </a:cxn>
                <a:cxn ang="0">
                  <a:pos x="411" y="273"/>
                </a:cxn>
                <a:cxn ang="0">
                  <a:pos x="422" y="154"/>
                </a:cxn>
                <a:cxn ang="0">
                  <a:pos x="406" y="65"/>
                </a:cxn>
                <a:cxn ang="0">
                  <a:pos x="356" y="47"/>
                </a:cxn>
                <a:cxn ang="0">
                  <a:pos x="280" y="95"/>
                </a:cxn>
                <a:cxn ang="0">
                  <a:pos x="219" y="231"/>
                </a:cxn>
                <a:cxn ang="0">
                  <a:pos x="186" y="361"/>
                </a:cxn>
                <a:cxn ang="0">
                  <a:pos x="175" y="379"/>
                </a:cxn>
                <a:cxn ang="0">
                  <a:pos x="142" y="373"/>
                </a:cxn>
                <a:cxn ang="0">
                  <a:pos x="137" y="356"/>
                </a:cxn>
                <a:cxn ang="0">
                  <a:pos x="148" y="296"/>
                </a:cxn>
                <a:cxn ang="0">
                  <a:pos x="181" y="184"/>
                </a:cxn>
                <a:cxn ang="0">
                  <a:pos x="214" y="101"/>
                </a:cxn>
                <a:cxn ang="0">
                  <a:pos x="269" y="35"/>
                </a:cxn>
                <a:cxn ang="0">
                  <a:pos x="362" y="0"/>
                </a:cxn>
              </a:cxnLst>
              <a:rect l="0" t="0" r="r" b="b"/>
              <a:pathLst>
                <a:path w="1119" h="1470">
                  <a:moveTo>
                    <a:pt x="823" y="47"/>
                  </a:moveTo>
                  <a:lnTo>
                    <a:pt x="779" y="53"/>
                  </a:lnTo>
                  <a:lnTo>
                    <a:pt x="719" y="83"/>
                  </a:lnTo>
                  <a:lnTo>
                    <a:pt x="653" y="136"/>
                  </a:lnTo>
                  <a:lnTo>
                    <a:pt x="609" y="184"/>
                  </a:lnTo>
                  <a:lnTo>
                    <a:pt x="570" y="237"/>
                  </a:lnTo>
                  <a:lnTo>
                    <a:pt x="543" y="302"/>
                  </a:lnTo>
                  <a:lnTo>
                    <a:pt x="532" y="302"/>
                  </a:lnTo>
                  <a:lnTo>
                    <a:pt x="428" y="753"/>
                  </a:lnTo>
                  <a:lnTo>
                    <a:pt x="428" y="765"/>
                  </a:lnTo>
                  <a:lnTo>
                    <a:pt x="422" y="777"/>
                  </a:lnTo>
                  <a:lnTo>
                    <a:pt x="422" y="806"/>
                  </a:lnTo>
                  <a:lnTo>
                    <a:pt x="433" y="836"/>
                  </a:lnTo>
                  <a:lnTo>
                    <a:pt x="444" y="877"/>
                  </a:lnTo>
                  <a:lnTo>
                    <a:pt x="466" y="919"/>
                  </a:lnTo>
                  <a:lnTo>
                    <a:pt x="494" y="954"/>
                  </a:lnTo>
                  <a:lnTo>
                    <a:pt x="538" y="984"/>
                  </a:lnTo>
                  <a:lnTo>
                    <a:pt x="592" y="996"/>
                  </a:lnTo>
                  <a:lnTo>
                    <a:pt x="653" y="984"/>
                  </a:lnTo>
                  <a:lnTo>
                    <a:pt x="724" y="937"/>
                  </a:lnTo>
                  <a:lnTo>
                    <a:pt x="790" y="865"/>
                  </a:lnTo>
                  <a:lnTo>
                    <a:pt x="850" y="759"/>
                  </a:lnTo>
                  <a:lnTo>
                    <a:pt x="872" y="699"/>
                  </a:lnTo>
                  <a:lnTo>
                    <a:pt x="894" y="622"/>
                  </a:lnTo>
                  <a:lnTo>
                    <a:pt x="922" y="533"/>
                  </a:lnTo>
                  <a:lnTo>
                    <a:pt x="938" y="433"/>
                  </a:lnTo>
                  <a:lnTo>
                    <a:pt x="955" y="344"/>
                  </a:lnTo>
                  <a:lnTo>
                    <a:pt x="960" y="267"/>
                  </a:lnTo>
                  <a:lnTo>
                    <a:pt x="949" y="178"/>
                  </a:lnTo>
                  <a:lnTo>
                    <a:pt x="927" y="107"/>
                  </a:lnTo>
                  <a:lnTo>
                    <a:pt x="883" y="65"/>
                  </a:lnTo>
                  <a:lnTo>
                    <a:pt x="823" y="47"/>
                  </a:lnTo>
                  <a:close/>
                  <a:moveTo>
                    <a:pt x="362" y="0"/>
                  </a:moveTo>
                  <a:lnTo>
                    <a:pt x="411" y="6"/>
                  </a:lnTo>
                  <a:lnTo>
                    <a:pt x="455" y="23"/>
                  </a:lnTo>
                  <a:lnTo>
                    <a:pt x="499" y="59"/>
                  </a:lnTo>
                  <a:lnTo>
                    <a:pt x="532" y="107"/>
                  </a:lnTo>
                  <a:lnTo>
                    <a:pt x="554" y="172"/>
                  </a:lnTo>
                  <a:lnTo>
                    <a:pt x="614" y="107"/>
                  </a:lnTo>
                  <a:lnTo>
                    <a:pt x="680" y="53"/>
                  </a:lnTo>
                  <a:lnTo>
                    <a:pt x="752" y="12"/>
                  </a:lnTo>
                  <a:lnTo>
                    <a:pt x="834" y="0"/>
                  </a:lnTo>
                  <a:lnTo>
                    <a:pt x="911" y="12"/>
                  </a:lnTo>
                  <a:lnTo>
                    <a:pt x="982" y="47"/>
                  </a:lnTo>
                  <a:lnTo>
                    <a:pt x="1037" y="107"/>
                  </a:lnTo>
                  <a:lnTo>
                    <a:pt x="1081" y="178"/>
                  </a:lnTo>
                  <a:lnTo>
                    <a:pt x="1108" y="267"/>
                  </a:lnTo>
                  <a:lnTo>
                    <a:pt x="1119" y="373"/>
                  </a:lnTo>
                  <a:lnTo>
                    <a:pt x="1103" y="516"/>
                  </a:lnTo>
                  <a:lnTo>
                    <a:pt x="1059" y="658"/>
                  </a:lnTo>
                  <a:lnTo>
                    <a:pt x="993" y="782"/>
                  </a:lnTo>
                  <a:lnTo>
                    <a:pt x="911" y="889"/>
                  </a:lnTo>
                  <a:lnTo>
                    <a:pt x="812" y="972"/>
                  </a:lnTo>
                  <a:lnTo>
                    <a:pt x="708" y="1031"/>
                  </a:lnTo>
                  <a:lnTo>
                    <a:pt x="603" y="1049"/>
                  </a:lnTo>
                  <a:lnTo>
                    <a:pt x="543" y="1043"/>
                  </a:lnTo>
                  <a:lnTo>
                    <a:pt x="494" y="1020"/>
                  </a:lnTo>
                  <a:lnTo>
                    <a:pt x="455" y="984"/>
                  </a:lnTo>
                  <a:lnTo>
                    <a:pt x="428" y="943"/>
                  </a:lnTo>
                  <a:lnTo>
                    <a:pt x="406" y="901"/>
                  </a:lnTo>
                  <a:lnTo>
                    <a:pt x="400" y="937"/>
                  </a:lnTo>
                  <a:lnTo>
                    <a:pt x="384" y="996"/>
                  </a:lnTo>
                  <a:lnTo>
                    <a:pt x="367" y="1067"/>
                  </a:lnTo>
                  <a:lnTo>
                    <a:pt x="351" y="1144"/>
                  </a:lnTo>
                  <a:lnTo>
                    <a:pt x="329" y="1221"/>
                  </a:lnTo>
                  <a:lnTo>
                    <a:pt x="318" y="1292"/>
                  </a:lnTo>
                  <a:lnTo>
                    <a:pt x="302" y="1364"/>
                  </a:lnTo>
                  <a:lnTo>
                    <a:pt x="302" y="1375"/>
                  </a:lnTo>
                  <a:lnTo>
                    <a:pt x="307" y="1387"/>
                  </a:lnTo>
                  <a:lnTo>
                    <a:pt x="324" y="1399"/>
                  </a:lnTo>
                  <a:lnTo>
                    <a:pt x="356" y="1405"/>
                  </a:lnTo>
                  <a:lnTo>
                    <a:pt x="439" y="1405"/>
                  </a:lnTo>
                  <a:lnTo>
                    <a:pt x="461" y="1417"/>
                  </a:lnTo>
                  <a:lnTo>
                    <a:pt x="461" y="1447"/>
                  </a:lnTo>
                  <a:lnTo>
                    <a:pt x="455" y="1452"/>
                  </a:lnTo>
                  <a:lnTo>
                    <a:pt x="450" y="1464"/>
                  </a:lnTo>
                  <a:lnTo>
                    <a:pt x="444" y="1464"/>
                  </a:lnTo>
                  <a:lnTo>
                    <a:pt x="433" y="1470"/>
                  </a:lnTo>
                  <a:lnTo>
                    <a:pt x="422" y="1470"/>
                  </a:lnTo>
                  <a:lnTo>
                    <a:pt x="208" y="1464"/>
                  </a:lnTo>
                  <a:lnTo>
                    <a:pt x="115" y="1470"/>
                  </a:lnTo>
                  <a:lnTo>
                    <a:pt x="16" y="1470"/>
                  </a:lnTo>
                  <a:lnTo>
                    <a:pt x="5" y="1464"/>
                  </a:lnTo>
                  <a:lnTo>
                    <a:pt x="0" y="1458"/>
                  </a:lnTo>
                  <a:lnTo>
                    <a:pt x="0" y="1429"/>
                  </a:lnTo>
                  <a:lnTo>
                    <a:pt x="5" y="1423"/>
                  </a:lnTo>
                  <a:lnTo>
                    <a:pt x="11" y="1411"/>
                  </a:lnTo>
                  <a:lnTo>
                    <a:pt x="22" y="1411"/>
                  </a:lnTo>
                  <a:lnTo>
                    <a:pt x="27" y="1405"/>
                  </a:lnTo>
                  <a:lnTo>
                    <a:pt x="49" y="1405"/>
                  </a:lnTo>
                  <a:lnTo>
                    <a:pt x="104" y="1399"/>
                  </a:lnTo>
                  <a:lnTo>
                    <a:pt x="137" y="1387"/>
                  </a:lnTo>
                  <a:lnTo>
                    <a:pt x="153" y="1358"/>
                  </a:lnTo>
                  <a:lnTo>
                    <a:pt x="164" y="1310"/>
                  </a:lnTo>
                  <a:lnTo>
                    <a:pt x="170" y="1304"/>
                  </a:lnTo>
                  <a:lnTo>
                    <a:pt x="411" y="273"/>
                  </a:lnTo>
                  <a:lnTo>
                    <a:pt x="417" y="219"/>
                  </a:lnTo>
                  <a:lnTo>
                    <a:pt x="422" y="154"/>
                  </a:lnTo>
                  <a:lnTo>
                    <a:pt x="417" y="101"/>
                  </a:lnTo>
                  <a:lnTo>
                    <a:pt x="406" y="65"/>
                  </a:lnTo>
                  <a:lnTo>
                    <a:pt x="384" y="53"/>
                  </a:lnTo>
                  <a:lnTo>
                    <a:pt x="356" y="47"/>
                  </a:lnTo>
                  <a:lnTo>
                    <a:pt x="313" y="59"/>
                  </a:lnTo>
                  <a:lnTo>
                    <a:pt x="280" y="95"/>
                  </a:lnTo>
                  <a:lnTo>
                    <a:pt x="247" y="154"/>
                  </a:lnTo>
                  <a:lnTo>
                    <a:pt x="219" y="231"/>
                  </a:lnTo>
                  <a:lnTo>
                    <a:pt x="197" y="326"/>
                  </a:lnTo>
                  <a:lnTo>
                    <a:pt x="186" y="361"/>
                  </a:lnTo>
                  <a:lnTo>
                    <a:pt x="175" y="373"/>
                  </a:lnTo>
                  <a:lnTo>
                    <a:pt x="175" y="379"/>
                  </a:lnTo>
                  <a:lnTo>
                    <a:pt x="153" y="379"/>
                  </a:lnTo>
                  <a:lnTo>
                    <a:pt x="142" y="373"/>
                  </a:lnTo>
                  <a:lnTo>
                    <a:pt x="137" y="367"/>
                  </a:lnTo>
                  <a:lnTo>
                    <a:pt x="137" y="356"/>
                  </a:lnTo>
                  <a:lnTo>
                    <a:pt x="142" y="338"/>
                  </a:lnTo>
                  <a:lnTo>
                    <a:pt x="148" y="296"/>
                  </a:lnTo>
                  <a:lnTo>
                    <a:pt x="164" y="243"/>
                  </a:lnTo>
                  <a:lnTo>
                    <a:pt x="181" y="184"/>
                  </a:lnTo>
                  <a:lnTo>
                    <a:pt x="203" y="130"/>
                  </a:lnTo>
                  <a:lnTo>
                    <a:pt x="214" y="101"/>
                  </a:lnTo>
                  <a:lnTo>
                    <a:pt x="236" y="65"/>
                  </a:lnTo>
                  <a:lnTo>
                    <a:pt x="269" y="35"/>
                  </a:lnTo>
                  <a:lnTo>
                    <a:pt x="307" y="12"/>
                  </a:lnTo>
                  <a:lnTo>
                    <a:pt x="3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auto">
            <a:xfrm>
              <a:off x="11669" y="2159"/>
              <a:ext cx="658" cy="1476"/>
            </a:xfrm>
            <a:custGeom>
              <a:avLst/>
              <a:gdLst/>
              <a:ahLst/>
              <a:cxnLst>
                <a:cxn ang="0">
                  <a:pos x="461" y="0"/>
                </a:cxn>
                <a:cxn ang="0">
                  <a:pos x="488" y="18"/>
                </a:cxn>
                <a:cxn ang="0">
                  <a:pos x="499" y="71"/>
                </a:cxn>
                <a:cxn ang="0">
                  <a:pos x="488" y="118"/>
                </a:cxn>
                <a:cxn ang="0">
                  <a:pos x="461" y="231"/>
                </a:cxn>
                <a:cxn ang="0">
                  <a:pos x="412" y="450"/>
                </a:cxn>
                <a:cxn ang="0">
                  <a:pos x="658" y="462"/>
                </a:cxn>
                <a:cxn ang="0">
                  <a:pos x="647" y="516"/>
                </a:cxn>
                <a:cxn ang="0">
                  <a:pos x="626" y="522"/>
                </a:cxn>
                <a:cxn ang="0">
                  <a:pos x="384" y="528"/>
                </a:cxn>
                <a:cxn ang="0">
                  <a:pos x="214" y="1281"/>
                </a:cxn>
                <a:cxn ang="0">
                  <a:pos x="219" y="1369"/>
                </a:cxn>
                <a:cxn ang="0">
                  <a:pos x="252" y="1423"/>
                </a:cxn>
                <a:cxn ang="0">
                  <a:pos x="318" y="1423"/>
                </a:cxn>
                <a:cxn ang="0">
                  <a:pos x="412" y="1369"/>
                </a:cxn>
                <a:cxn ang="0">
                  <a:pos x="510" y="1239"/>
                </a:cxn>
                <a:cxn ang="0">
                  <a:pos x="565" y="1114"/>
                </a:cxn>
                <a:cxn ang="0">
                  <a:pos x="609" y="1097"/>
                </a:cxn>
                <a:cxn ang="0">
                  <a:pos x="620" y="1120"/>
                </a:cxn>
                <a:cxn ang="0">
                  <a:pos x="598" y="1186"/>
                </a:cxn>
                <a:cxn ang="0">
                  <a:pos x="532" y="1304"/>
                </a:cxn>
                <a:cxn ang="0">
                  <a:pos x="428" y="1423"/>
                </a:cxn>
                <a:cxn ang="0">
                  <a:pos x="280" y="1476"/>
                </a:cxn>
                <a:cxn ang="0">
                  <a:pos x="137" y="1417"/>
                </a:cxn>
                <a:cxn ang="0">
                  <a:pos x="82" y="1263"/>
                </a:cxn>
                <a:cxn ang="0">
                  <a:pos x="88" y="1203"/>
                </a:cxn>
                <a:cxn ang="0">
                  <a:pos x="110" y="1120"/>
                </a:cxn>
                <a:cxn ang="0">
                  <a:pos x="143" y="960"/>
                </a:cxn>
                <a:cxn ang="0">
                  <a:pos x="247" y="522"/>
                </a:cxn>
                <a:cxn ang="0">
                  <a:pos x="0" y="504"/>
                </a:cxn>
                <a:cxn ang="0">
                  <a:pos x="5" y="462"/>
                </a:cxn>
                <a:cxn ang="0">
                  <a:pos x="269" y="450"/>
                </a:cxn>
                <a:cxn ang="0">
                  <a:pos x="373" y="35"/>
                </a:cxn>
                <a:cxn ang="0">
                  <a:pos x="428" y="0"/>
                </a:cxn>
              </a:cxnLst>
              <a:rect l="0" t="0" r="r" b="b"/>
              <a:pathLst>
                <a:path w="658" h="1476">
                  <a:moveTo>
                    <a:pt x="428" y="0"/>
                  </a:moveTo>
                  <a:lnTo>
                    <a:pt x="461" y="0"/>
                  </a:lnTo>
                  <a:lnTo>
                    <a:pt x="477" y="12"/>
                  </a:lnTo>
                  <a:lnTo>
                    <a:pt x="488" y="18"/>
                  </a:lnTo>
                  <a:lnTo>
                    <a:pt x="499" y="35"/>
                  </a:lnTo>
                  <a:lnTo>
                    <a:pt x="499" y="71"/>
                  </a:lnTo>
                  <a:lnTo>
                    <a:pt x="494" y="89"/>
                  </a:lnTo>
                  <a:lnTo>
                    <a:pt x="488" y="118"/>
                  </a:lnTo>
                  <a:lnTo>
                    <a:pt x="477" y="166"/>
                  </a:lnTo>
                  <a:lnTo>
                    <a:pt x="461" y="231"/>
                  </a:lnTo>
                  <a:lnTo>
                    <a:pt x="439" y="326"/>
                  </a:lnTo>
                  <a:lnTo>
                    <a:pt x="412" y="450"/>
                  </a:lnTo>
                  <a:lnTo>
                    <a:pt x="636" y="450"/>
                  </a:lnTo>
                  <a:lnTo>
                    <a:pt x="658" y="462"/>
                  </a:lnTo>
                  <a:lnTo>
                    <a:pt x="658" y="492"/>
                  </a:lnTo>
                  <a:lnTo>
                    <a:pt x="647" y="516"/>
                  </a:lnTo>
                  <a:lnTo>
                    <a:pt x="636" y="516"/>
                  </a:lnTo>
                  <a:lnTo>
                    <a:pt x="626" y="522"/>
                  </a:lnTo>
                  <a:lnTo>
                    <a:pt x="390" y="522"/>
                  </a:lnTo>
                  <a:lnTo>
                    <a:pt x="384" y="528"/>
                  </a:lnTo>
                  <a:lnTo>
                    <a:pt x="225" y="1209"/>
                  </a:lnTo>
                  <a:lnTo>
                    <a:pt x="214" y="1281"/>
                  </a:lnTo>
                  <a:lnTo>
                    <a:pt x="214" y="1322"/>
                  </a:lnTo>
                  <a:lnTo>
                    <a:pt x="219" y="1369"/>
                  </a:lnTo>
                  <a:lnTo>
                    <a:pt x="230" y="1405"/>
                  </a:lnTo>
                  <a:lnTo>
                    <a:pt x="252" y="1423"/>
                  </a:lnTo>
                  <a:lnTo>
                    <a:pt x="280" y="1429"/>
                  </a:lnTo>
                  <a:lnTo>
                    <a:pt x="318" y="1423"/>
                  </a:lnTo>
                  <a:lnTo>
                    <a:pt x="368" y="1405"/>
                  </a:lnTo>
                  <a:lnTo>
                    <a:pt x="412" y="1369"/>
                  </a:lnTo>
                  <a:lnTo>
                    <a:pt x="461" y="1316"/>
                  </a:lnTo>
                  <a:lnTo>
                    <a:pt x="510" y="1239"/>
                  </a:lnTo>
                  <a:lnTo>
                    <a:pt x="560" y="1132"/>
                  </a:lnTo>
                  <a:lnTo>
                    <a:pt x="565" y="1114"/>
                  </a:lnTo>
                  <a:lnTo>
                    <a:pt x="582" y="1097"/>
                  </a:lnTo>
                  <a:lnTo>
                    <a:pt x="609" y="1097"/>
                  </a:lnTo>
                  <a:lnTo>
                    <a:pt x="620" y="1109"/>
                  </a:lnTo>
                  <a:lnTo>
                    <a:pt x="620" y="1120"/>
                  </a:lnTo>
                  <a:lnTo>
                    <a:pt x="615" y="1138"/>
                  </a:lnTo>
                  <a:lnTo>
                    <a:pt x="598" y="1186"/>
                  </a:lnTo>
                  <a:lnTo>
                    <a:pt x="571" y="1239"/>
                  </a:lnTo>
                  <a:lnTo>
                    <a:pt x="532" y="1304"/>
                  </a:lnTo>
                  <a:lnTo>
                    <a:pt x="483" y="1369"/>
                  </a:lnTo>
                  <a:lnTo>
                    <a:pt x="428" y="1423"/>
                  </a:lnTo>
                  <a:lnTo>
                    <a:pt x="357" y="1464"/>
                  </a:lnTo>
                  <a:lnTo>
                    <a:pt x="280" y="1476"/>
                  </a:lnTo>
                  <a:lnTo>
                    <a:pt x="203" y="1458"/>
                  </a:lnTo>
                  <a:lnTo>
                    <a:pt x="137" y="1417"/>
                  </a:lnTo>
                  <a:lnTo>
                    <a:pt x="99" y="1346"/>
                  </a:lnTo>
                  <a:lnTo>
                    <a:pt x="82" y="1263"/>
                  </a:lnTo>
                  <a:lnTo>
                    <a:pt x="82" y="1227"/>
                  </a:lnTo>
                  <a:lnTo>
                    <a:pt x="88" y="1203"/>
                  </a:lnTo>
                  <a:lnTo>
                    <a:pt x="93" y="1168"/>
                  </a:lnTo>
                  <a:lnTo>
                    <a:pt x="110" y="1120"/>
                  </a:lnTo>
                  <a:lnTo>
                    <a:pt x="121" y="1049"/>
                  </a:lnTo>
                  <a:lnTo>
                    <a:pt x="143" y="960"/>
                  </a:lnTo>
                  <a:lnTo>
                    <a:pt x="203" y="699"/>
                  </a:lnTo>
                  <a:lnTo>
                    <a:pt x="247" y="522"/>
                  </a:lnTo>
                  <a:lnTo>
                    <a:pt x="16" y="522"/>
                  </a:lnTo>
                  <a:lnTo>
                    <a:pt x="0" y="504"/>
                  </a:lnTo>
                  <a:lnTo>
                    <a:pt x="0" y="474"/>
                  </a:lnTo>
                  <a:lnTo>
                    <a:pt x="5" y="462"/>
                  </a:lnTo>
                  <a:lnTo>
                    <a:pt x="27" y="450"/>
                  </a:lnTo>
                  <a:lnTo>
                    <a:pt x="269" y="450"/>
                  </a:lnTo>
                  <a:lnTo>
                    <a:pt x="351" y="83"/>
                  </a:lnTo>
                  <a:lnTo>
                    <a:pt x="373" y="35"/>
                  </a:lnTo>
                  <a:lnTo>
                    <a:pt x="401" y="12"/>
                  </a:lnTo>
                  <a:lnTo>
                    <a:pt x="4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1" name="Freeform 75"/>
            <p:cNvSpPr>
              <a:spLocks/>
            </p:cNvSpPr>
            <p:nvPr/>
          </p:nvSpPr>
          <p:spPr bwMode="auto">
            <a:xfrm>
              <a:off x="12509" y="1862"/>
              <a:ext cx="504" cy="231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43" y="12"/>
                </a:cxn>
                <a:cxn ang="0">
                  <a:pos x="82" y="36"/>
                </a:cxn>
                <a:cxn ang="0">
                  <a:pos x="186" y="149"/>
                </a:cxn>
                <a:cxn ang="0">
                  <a:pos x="246" y="226"/>
                </a:cxn>
                <a:cxn ang="0">
                  <a:pos x="307" y="326"/>
                </a:cxn>
                <a:cxn ang="0">
                  <a:pos x="362" y="439"/>
                </a:cxn>
                <a:cxn ang="0">
                  <a:pos x="433" y="641"/>
                </a:cxn>
                <a:cxn ang="0">
                  <a:pos x="477" y="830"/>
                </a:cxn>
                <a:cxn ang="0">
                  <a:pos x="499" y="1008"/>
                </a:cxn>
                <a:cxn ang="0">
                  <a:pos x="504" y="1163"/>
                </a:cxn>
                <a:cxn ang="0">
                  <a:pos x="499" y="1163"/>
                </a:cxn>
                <a:cxn ang="0">
                  <a:pos x="493" y="1317"/>
                </a:cxn>
                <a:cxn ang="0">
                  <a:pos x="471" y="1489"/>
                </a:cxn>
                <a:cxn ang="0">
                  <a:pos x="428" y="1678"/>
                </a:cxn>
                <a:cxn ang="0">
                  <a:pos x="362" y="1868"/>
                </a:cxn>
                <a:cxn ang="0">
                  <a:pos x="307" y="1987"/>
                </a:cxn>
                <a:cxn ang="0">
                  <a:pos x="241" y="2087"/>
                </a:cxn>
                <a:cxn ang="0">
                  <a:pos x="181" y="2170"/>
                </a:cxn>
                <a:cxn ang="0">
                  <a:pos x="126" y="2236"/>
                </a:cxn>
                <a:cxn ang="0">
                  <a:pos x="76" y="2283"/>
                </a:cxn>
                <a:cxn ang="0">
                  <a:pos x="38" y="2307"/>
                </a:cxn>
                <a:cxn ang="0">
                  <a:pos x="21" y="2319"/>
                </a:cxn>
                <a:cxn ang="0">
                  <a:pos x="11" y="2313"/>
                </a:cxn>
                <a:cxn ang="0">
                  <a:pos x="5" y="2307"/>
                </a:cxn>
                <a:cxn ang="0">
                  <a:pos x="0" y="2295"/>
                </a:cxn>
                <a:cxn ang="0">
                  <a:pos x="0" y="2283"/>
                </a:cxn>
                <a:cxn ang="0">
                  <a:pos x="16" y="2265"/>
                </a:cxn>
                <a:cxn ang="0">
                  <a:pos x="32" y="2254"/>
                </a:cxn>
                <a:cxn ang="0">
                  <a:pos x="137" y="2123"/>
                </a:cxn>
                <a:cxn ang="0">
                  <a:pos x="219" y="1981"/>
                </a:cxn>
                <a:cxn ang="0">
                  <a:pos x="279" y="1827"/>
                </a:cxn>
                <a:cxn ang="0">
                  <a:pos x="329" y="1666"/>
                </a:cxn>
                <a:cxn ang="0">
                  <a:pos x="356" y="1495"/>
                </a:cxn>
                <a:cxn ang="0">
                  <a:pos x="373" y="1328"/>
                </a:cxn>
                <a:cxn ang="0">
                  <a:pos x="378" y="1157"/>
                </a:cxn>
                <a:cxn ang="0">
                  <a:pos x="367" y="925"/>
                </a:cxn>
                <a:cxn ang="0">
                  <a:pos x="340" y="712"/>
                </a:cxn>
                <a:cxn ang="0">
                  <a:pos x="290" y="522"/>
                </a:cxn>
                <a:cxn ang="0">
                  <a:pos x="225" y="356"/>
                </a:cxn>
                <a:cxn ang="0">
                  <a:pos x="142" y="202"/>
                </a:cxn>
                <a:cxn ang="0">
                  <a:pos x="43" y="77"/>
                </a:cxn>
                <a:cxn ang="0">
                  <a:pos x="27" y="60"/>
                </a:cxn>
                <a:cxn ang="0">
                  <a:pos x="21" y="48"/>
                </a:cxn>
                <a:cxn ang="0">
                  <a:pos x="11" y="42"/>
                </a:cxn>
                <a:cxn ang="0">
                  <a:pos x="11" y="36"/>
                </a:cxn>
                <a:cxn ang="0">
                  <a:pos x="5" y="30"/>
                </a:cxn>
                <a:cxn ang="0">
                  <a:pos x="5" y="24"/>
                </a:cxn>
                <a:cxn ang="0">
                  <a:pos x="11" y="12"/>
                </a:cxn>
                <a:cxn ang="0">
                  <a:pos x="16" y="6"/>
                </a:cxn>
                <a:cxn ang="0">
                  <a:pos x="27" y="0"/>
                </a:cxn>
              </a:cxnLst>
              <a:rect l="0" t="0" r="r" b="b"/>
              <a:pathLst>
                <a:path w="504" h="2319">
                  <a:moveTo>
                    <a:pt x="27" y="0"/>
                  </a:moveTo>
                  <a:lnTo>
                    <a:pt x="43" y="12"/>
                  </a:lnTo>
                  <a:lnTo>
                    <a:pt x="82" y="36"/>
                  </a:lnTo>
                  <a:lnTo>
                    <a:pt x="186" y="149"/>
                  </a:lnTo>
                  <a:lnTo>
                    <a:pt x="246" y="226"/>
                  </a:lnTo>
                  <a:lnTo>
                    <a:pt x="307" y="326"/>
                  </a:lnTo>
                  <a:lnTo>
                    <a:pt x="362" y="439"/>
                  </a:lnTo>
                  <a:lnTo>
                    <a:pt x="433" y="641"/>
                  </a:lnTo>
                  <a:lnTo>
                    <a:pt x="477" y="830"/>
                  </a:lnTo>
                  <a:lnTo>
                    <a:pt x="499" y="1008"/>
                  </a:lnTo>
                  <a:lnTo>
                    <a:pt x="504" y="1163"/>
                  </a:lnTo>
                  <a:lnTo>
                    <a:pt x="499" y="1163"/>
                  </a:lnTo>
                  <a:lnTo>
                    <a:pt x="493" y="1317"/>
                  </a:lnTo>
                  <a:lnTo>
                    <a:pt x="471" y="1489"/>
                  </a:lnTo>
                  <a:lnTo>
                    <a:pt x="428" y="1678"/>
                  </a:lnTo>
                  <a:lnTo>
                    <a:pt x="362" y="1868"/>
                  </a:lnTo>
                  <a:lnTo>
                    <a:pt x="307" y="1987"/>
                  </a:lnTo>
                  <a:lnTo>
                    <a:pt x="241" y="2087"/>
                  </a:lnTo>
                  <a:lnTo>
                    <a:pt x="181" y="2170"/>
                  </a:lnTo>
                  <a:lnTo>
                    <a:pt x="126" y="2236"/>
                  </a:lnTo>
                  <a:lnTo>
                    <a:pt x="76" y="2283"/>
                  </a:lnTo>
                  <a:lnTo>
                    <a:pt x="38" y="2307"/>
                  </a:lnTo>
                  <a:lnTo>
                    <a:pt x="21" y="2319"/>
                  </a:lnTo>
                  <a:lnTo>
                    <a:pt x="11" y="2313"/>
                  </a:lnTo>
                  <a:lnTo>
                    <a:pt x="5" y="2307"/>
                  </a:lnTo>
                  <a:lnTo>
                    <a:pt x="0" y="2295"/>
                  </a:lnTo>
                  <a:lnTo>
                    <a:pt x="0" y="2283"/>
                  </a:lnTo>
                  <a:lnTo>
                    <a:pt x="16" y="2265"/>
                  </a:lnTo>
                  <a:lnTo>
                    <a:pt x="32" y="2254"/>
                  </a:lnTo>
                  <a:lnTo>
                    <a:pt x="137" y="2123"/>
                  </a:lnTo>
                  <a:lnTo>
                    <a:pt x="219" y="1981"/>
                  </a:lnTo>
                  <a:lnTo>
                    <a:pt x="279" y="1827"/>
                  </a:lnTo>
                  <a:lnTo>
                    <a:pt x="329" y="1666"/>
                  </a:lnTo>
                  <a:lnTo>
                    <a:pt x="356" y="1495"/>
                  </a:lnTo>
                  <a:lnTo>
                    <a:pt x="373" y="1328"/>
                  </a:lnTo>
                  <a:lnTo>
                    <a:pt x="378" y="1157"/>
                  </a:lnTo>
                  <a:lnTo>
                    <a:pt x="367" y="925"/>
                  </a:lnTo>
                  <a:lnTo>
                    <a:pt x="340" y="712"/>
                  </a:lnTo>
                  <a:lnTo>
                    <a:pt x="290" y="522"/>
                  </a:lnTo>
                  <a:lnTo>
                    <a:pt x="225" y="356"/>
                  </a:lnTo>
                  <a:lnTo>
                    <a:pt x="142" y="202"/>
                  </a:lnTo>
                  <a:lnTo>
                    <a:pt x="43" y="77"/>
                  </a:lnTo>
                  <a:lnTo>
                    <a:pt x="27" y="60"/>
                  </a:lnTo>
                  <a:lnTo>
                    <a:pt x="21" y="48"/>
                  </a:lnTo>
                  <a:lnTo>
                    <a:pt x="11" y="42"/>
                  </a:lnTo>
                  <a:lnTo>
                    <a:pt x="11" y="36"/>
                  </a:lnTo>
                  <a:lnTo>
                    <a:pt x="5" y="30"/>
                  </a:lnTo>
                  <a:lnTo>
                    <a:pt x="5" y="24"/>
                  </a:lnTo>
                  <a:lnTo>
                    <a:pt x="11" y="12"/>
                  </a:lnTo>
                  <a:lnTo>
                    <a:pt x="16" y="6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2" name="Freeform 76"/>
            <p:cNvSpPr>
              <a:spLocks/>
            </p:cNvSpPr>
            <p:nvPr/>
          </p:nvSpPr>
          <p:spPr bwMode="auto">
            <a:xfrm>
              <a:off x="13271" y="1868"/>
              <a:ext cx="291" cy="23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1" y="0"/>
                </a:cxn>
                <a:cxn ang="0">
                  <a:pos x="291" y="2313"/>
                </a:cxn>
                <a:cxn ang="0">
                  <a:pos x="0" y="2313"/>
                </a:cxn>
                <a:cxn ang="0">
                  <a:pos x="0" y="2224"/>
                </a:cxn>
                <a:cxn ang="0">
                  <a:pos x="209" y="2224"/>
                </a:cxn>
                <a:cxn ang="0">
                  <a:pos x="209" y="95"/>
                </a:cxn>
                <a:cxn ang="0">
                  <a:pos x="0" y="95"/>
                </a:cxn>
                <a:cxn ang="0">
                  <a:pos x="0" y="0"/>
                </a:cxn>
              </a:cxnLst>
              <a:rect l="0" t="0" r="r" b="b"/>
              <a:pathLst>
                <a:path w="291" h="2313">
                  <a:moveTo>
                    <a:pt x="0" y="0"/>
                  </a:moveTo>
                  <a:lnTo>
                    <a:pt x="291" y="0"/>
                  </a:lnTo>
                  <a:lnTo>
                    <a:pt x="291" y="2313"/>
                  </a:lnTo>
                  <a:lnTo>
                    <a:pt x="0" y="2313"/>
                  </a:lnTo>
                  <a:lnTo>
                    <a:pt x="0" y="2224"/>
                  </a:lnTo>
                  <a:lnTo>
                    <a:pt x="209" y="2224"/>
                  </a:lnTo>
                  <a:lnTo>
                    <a:pt x="209" y="95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3" name="Freeform 77"/>
            <p:cNvSpPr>
              <a:spLocks/>
            </p:cNvSpPr>
            <p:nvPr/>
          </p:nvSpPr>
          <p:spPr bwMode="auto">
            <a:xfrm>
              <a:off x="14522" y="2135"/>
              <a:ext cx="1438" cy="546"/>
            </a:xfrm>
            <a:custGeom>
              <a:avLst/>
              <a:gdLst/>
              <a:ahLst/>
              <a:cxnLst>
                <a:cxn ang="0">
                  <a:pos x="445" y="12"/>
                </a:cxn>
                <a:cxn ang="0">
                  <a:pos x="664" y="148"/>
                </a:cxn>
                <a:cxn ang="0">
                  <a:pos x="791" y="273"/>
                </a:cxn>
                <a:cxn ang="0">
                  <a:pos x="922" y="374"/>
                </a:cxn>
                <a:cxn ang="0">
                  <a:pos x="1076" y="415"/>
                </a:cxn>
                <a:cxn ang="0">
                  <a:pos x="1219" y="374"/>
                </a:cxn>
                <a:cxn ang="0">
                  <a:pos x="1328" y="255"/>
                </a:cxn>
                <a:cxn ang="0">
                  <a:pos x="1378" y="65"/>
                </a:cxn>
                <a:cxn ang="0">
                  <a:pos x="1389" y="24"/>
                </a:cxn>
                <a:cxn ang="0">
                  <a:pos x="1422" y="6"/>
                </a:cxn>
                <a:cxn ang="0">
                  <a:pos x="1438" y="53"/>
                </a:cxn>
                <a:cxn ang="0">
                  <a:pos x="1433" y="178"/>
                </a:cxn>
                <a:cxn ang="0">
                  <a:pos x="1367" y="356"/>
                </a:cxn>
                <a:cxn ang="0">
                  <a:pos x="1246" y="492"/>
                </a:cxn>
                <a:cxn ang="0">
                  <a:pos x="1076" y="546"/>
                </a:cxn>
                <a:cxn ang="0">
                  <a:pos x="917" y="504"/>
                </a:cxn>
                <a:cxn ang="0">
                  <a:pos x="774" y="397"/>
                </a:cxn>
                <a:cxn ang="0">
                  <a:pos x="648" y="273"/>
                </a:cxn>
                <a:cxn ang="0">
                  <a:pos x="516" y="172"/>
                </a:cxn>
                <a:cxn ang="0">
                  <a:pos x="363" y="131"/>
                </a:cxn>
                <a:cxn ang="0">
                  <a:pos x="247" y="154"/>
                </a:cxn>
                <a:cxn ang="0">
                  <a:pos x="143" y="237"/>
                </a:cxn>
                <a:cxn ang="0">
                  <a:pos x="72" y="385"/>
                </a:cxn>
                <a:cxn ang="0">
                  <a:pos x="61" y="492"/>
                </a:cxn>
                <a:cxn ang="0">
                  <a:pos x="55" y="516"/>
                </a:cxn>
                <a:cxn ang="0">
                  <a:pos x="28" y="540"/>
                </a:cxn>
                <a:cxn ang="0">
                  <a:pos x="17" y="534"/>
                </a:cxn>
                <a:cxn ang="0">
                  <a:pos x="11" y="522"/>
                </a:cxn>
                <a:cxn ang="0">
                  <a:pos x="0" y="486"/>
                </a:cxn>
                <a:cxn ang="0">
                  <a:pos x="6" y="374"/>
                </a:cxn>
                <a:cxn ang="0">
                  <a:pos x="72" y="196"/>
                </a:cxn>
                <a:cxn ang="0">
                  <a:pos x="192" y="53"/>
                </a:cxn>
                <a:cxn ang="0">
                  <a:pos x="363" y="0"/>
                </a:cxn>
              </a:cxnLst>
              <a:rect l="0" t="0" r="r" b="b"/>
              <a:pathLst>
                <a:path w="1438" h="546">
                  <a:moveTo>
                    <a:pt x="363" y="0"/>
                  </a:moveTo>
                  <a:lnTo>
                    <a:pt x="445" y="12"/>
                  </a:lnTo>
                  <a:lnTo>
                    <a:pt x="522" y="42"/>
                  </a:lnTo>
                  <a:lnTo>
                    <a:pt x="664" y="148"/>
                  </a:lnTo>
                  <a:lnTo>
                    <a:pt x="730" y="214"/>
                  </a:lnTo>
                  <a:lnTo>
                    <a:pt x="791" y="273"/>
                  </a:lnTo>
                  <a:lnTo>
                    <a:pt x="856" y="326"/>
                  </a:lnTo>
                  <a:lnTo>
                    <a:pt x="922" y="374"/>
                  </a:lnTo>
                  <a:lnTo>
                    <a:pt x="999" y="403"/>
                  </a:lnTo>
                  <a:lnTo>
                    <a:pt x="1076" y="415"/>
                  </a:lnTo>
                  <a:lnTo>
                    <a:pt x="1147" y="403"/>
                  </a:lnTo>
                  <a:lnTo>
                    <a:pt x="1219" y="374"/>
                  </a:lnTo>
                  <a:lnTo>
                    <a:pt x="1279" y="320"/>
                  </a:lnTo>
                  <a:lnTo>
                    <a:pt x="1328" y="255"/>
                  </a:lnTo>
                  <a:lnTo>
                    <a:pt x="1361" y="166"/>
                  </a:lnTo>
                  <a:lnTo>
                    <a:pt x="1378" y="65"/>
                  </a:lnTo>
                  <a:lnTo>
                    <a:pt x="1383" y="42"/>
                  </a:lnTo>
                  <a:lnTo>
                    <a:pt x="1389" y="24"/>
                  </a:lnTo>
                  <a:lnTo>
                    <a:pt x="1405" y="6"/>
                  </a:lnTo>
                  <a:lnTo>
                    <a:pt x="1422" y="6"/>
                  </a:lnTo>
                  <a:lnTo>
                    <a:pt x="1427" y="18"/>
                  </a:lnTo>
                  <a:lnTo>
                    <a:pt x="1438" y="53"/>
                  </a:lnTo>
                  <a:lnTo>
                    <a:pt x="1438" y="83"/>
                  </a:lnTo>
                  <a:lnTo>
                    <a:pt x="1433" y="178"/>
                  </a:lnTo>
                  <a:lnTo>
                    <a:pt x="1405" y="267"/>
                  </a:lnTo>
                  <a:lnTo>
                    <a:pt x="1367" y="356"/>
                  </a:lnTo>
                  <a:lnTo>
                    <a:pt x="1317" y="433"/>
                  </a:lnTo>
                  <a:lnTo>
                    <a:pt x="1246" y="492"/>
                  </a:lnTo>
                  <a:lnTo>
                    <a:pt x="1169" y="534"/>
                  </a:lnTo>
                  <a:lnTo>
                    <a:pt x="1076" y="546"/>
                  </a:lnTo>
                  <a:lnTo>
                    <a:pt x="994" y="534"/>
                  </a:lnTo>
                  <a:lnTo>
                    <a:pt x="917" y="504"/>
                  </a:lnTo>
                  <a:lnTo>
                    <a:pt x="840" y="451"/>
                  </a:lnTo>
                  <a:lnTo>
                    <a:pt x="774" y="397"/>
                  </a:lnTo>
                  <a:lnTo>
                    <a:pt x="708" y="332"/>
                  </a:lnTo>
                  <a:lnTo>
                    <a:pt x="648" y="273"/>
                  </a:lnTo>
                  <a:lnTo>
                    <a:pt x="582" y="219"/>
                  </a:lnTo>
                  <a:lnTo>
                    <a:pt x="516" y="172"/>
                  </a:lnTo>
                  <a:lnTo>
                    <a:pt x="439" y="142"/>
                  </a:lnTo>
                  <a:lnTo>
                    <a:pt x="363" y="131"/>
                  </a:lnTo>
                  <a:lnTo>
                    <a:pt x="302" y="136"/>
                  </a:lnTo>
                  <a:lnTo>
                    <a:pt x="247" y="154"/>
                  </a:lnTo>
                  <a:lnTo>
                    <a:pt x="192" y="190"/>
                  </a:lnTo>
                  <a:lnTo>
                    <a:pt x="143" y="237"/>
                  </a:lnTo>
                  <a:lnTo>
                    <a:pt x="99" y="302"/>
                  </a:lnTo>
                  <a:lnTo>
                    <a:pt x="72" y="385"/>
                  </a:lnTo>
                  <a:lnTo>
                    <a:pt x="61" y="486"/>
                  </a:lnTo>
                  <a:lnTo>
                    <a:pt x="61" y="492"/>
                  </a:lnTo>
                  <a:lnTo>
                    <a:pt x="55" y="504"/>
                  </a:lnTo>
                  <a:lnTo>
                    <a:pt x="55" y="516"/>
                  </a:lnTo>
                  <a:lnTo>
                    <a:pt x="39" y="534"/>
                  </a:lnTo>
                  <a:lnTo>
                    <a:pt x="28" y="540"/>
                  </a:lnTo>
                  <a:lnTo>
                    <a:pt x="22" y="540"/>
                  </a:lnTo>
                  <a:lnTo>
                    <a:pt x="17" y="534"/>
                  </a:lnTo>
                  <a:lnTo>
                    <a:pt x="17" y="528"/>
                  </a:lnTo>
                  <a:lnTo>
                    <a:pt x="11" y="522"/>
                  </a:lnTo>
                  <a:lnTo>
                    <a:pt x="6" y="510"/>
                  </a:lnTo>
                  <a:lnTo>
                    <a:pt x="0" y="486"/>
                  </a:lnTo>
                  <a:lnTo>
                    <a:pt x="0" y="463"/>
                  </a:lnTo>
                  <a:lnTo>
                    <a:pt x="6" y="374"/>
                  </a:lnTo>
                  <a:lnTo>
                    <a:pt x="33" y="279"/>
                  </a:lnTo>
                  <a:lnTo>
                    <a:pt x="72" y="196"/>
                  </a:lnTo>
                  <a:lnTo>
                    <a:pt x="121" y="119"/>
                  </a:lnTo>
                  <a:lnTo>
                    <a:pt x="192" y="53"/>
                  </a:lnTo>
                  <a:lnTo>
                    <a:pt x="269" y="12"/>
                  </a:lnTo>
                  <a:lnTo>
                    <a:pt x="3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4" name="Freeform 78"/>
            <p:cNvSpPr>
              <a:spLocks noEditPoints="1"/>
            </p:cNvSpPr>
            <p:nvPr/>
          </p:nvSpPr>
          <p:spPr bwMode="auto">
            <a:xfrm>
              <a:off x="14533" y="2870"/>
              <a:ext cx="1427" cy="534"/>
            </a:xfrm>
            <a:custGeom>
              <a:avLst/>
              <a:gdLst/>
              <a:ahLst/>
              <a:cxnLst>
                <a:cxn ang="0">
                  <a:pos x="44" y="445"/>
                </a:cxn>
                <a:cxn ang="0">
                  <a:pos x="1383" y="445"/>
                </a:cxn>
                <a:cxn ang="0">
                  <a:pos x="1394" y="451"/>
                </a:cxn>
                <a:cxn ang="0">
                  <a:pos x="1411" y="451"/>
                </a:cxn>
                <a:cxn ang="0">
                  <a:pos x="1416" y="463"/>
                </a:cxn>
                <a:cxn ang="0">
                  <a:pos x="1427" y="475"/>
                </a:cxn>
                <a:cxn ang="0">
                  <a:pos x="1427" y="510"/>
                </a:cxn>
                <a:cxn ang="0">
                  <a:pos x="1416" y="516"/>
                </a:cxn>
                <a:cxn ang="0">
                  <a:pos x="1405" y="528"/>
                </a:cxn>
                <a:cxn ang="0">
                  <a:pos x="1394" y="528"/>
                </a:cxn>
                <a:cxn ang="0">
                  <a:pos x="1383" y="534"/>
                </a:cxn>
                <a:cxn ang="0">
                  <a:pos x="44" y="534"/>
                </a:cxn>
                <a:cxn ang="0">
                  <a:pos x="28" y="528"/>
                </a:cxn>
                <a:cxn ang="0">
                  <a:pos x="17" y="528"/>
                </a:cxn>
                <a:cxn ang="0">
                  <a:pos x="11" y="516"/>
                </a:cxn>
                <a:cxn ang="0">
                  <a:pos x="0" y="510"/>
                </a:cxn>
                <a:cxn ang="0">
                  <a:pos x="0" y="475"/>
                </a:cxn>
                <a:cxn ang="0">
                  <a:pos x="11" y="463"/>
                </a:cxn>
                <a:cxn ang="0">
                  <a:pos x="17" y="451"/>
                </a:cxn>
                <a:cxn ang="0">
                  <a:pos x="28" y="451"/>
                </a:cxn>
                <a:cxn ang="0">
                  <a:pos x="44" y="445"/>
                </a:cxn>
                <a:cxn ang="0">
                  <a:pos x="44" y="0"/>
                </a:cxn>
                <a:cxn ang="0">
                  <a:pos x="1383" y="0"/>
                </a:cxn>
                <a:cxn ang="0">
                  <a:pos x="1400" y="6"/>
                </a:cxn>
                <a:cxn ang="0">
                  <a:pos x="1411" y="6"/>
                </a:cxn>
                <a:cxn ang="0">
                  <a:pos x="1416" y="18"/>
                </a:cxn>
                <a:cxn ang="0">
                  <a:pos x="1427" y="24"/>
                </a:cxn>
                <a:cxn ang="0">
                  <a:pos x="1427" y="60"/>
                </a:cxn>
                <a:cxn ang="0">
                  <a:pos x="1405" y="83"/>
                </a:cxn>
                <a:cxn ang="0">
                  <a:pos x="1394" y="83"/>
                </a:cxn>
                <a:cxn ang="0">
                  <a:pos x="1378" y="89"/>
                </a:cxn>
                <a:cxn ang="0">
                  <a:pos x="44" y="89"/>
                </a:cxn>
                <a:cxn ang="0">
                  <a:pos x="28" y="83"/>
                </a:cxn>
                <a:cxn ang="0">
                  <a:pos x="17" y="83"/>
                </a:cxn>
                <a:cxn ang="0">
                  <a:pos x="11" y="71"/>
                </a:cxn>
                <a:cxn ang="0">
                  <a:pos x="0" y="60"/>
                </a:cxn>
                <a:cxn ang="0">
                  <a:pos x="0" y="24"/>
                </a:cxn>
                <a:cxn ang="0">
                  <a:pos x="11" y="18"/>
                </a:cxn>
                <a:cxn ang="0">
                  <a:pos x="17" y="6"/>
                </a:cxn>
                <a:cxn ang="0">
                  <a:pos x="28" y="6"/>
                </a:cxn>
                <a:cxn ang="0">
                  <a:pos x="44" y="0"/>
                </a:cxn>
              </a:cxnLst>
              <a:rect l="0" t="0" r="r" b="b"/>
              <a:pathLst>
                <a:path w="1427" h="534">
                  <a:moveTo>
                    <a:pt x="44" y="445"/>
                  </a:moveTo>
                  <a:lnTo>
                    <a:pt x="1383" y="445"/>
                  </a:lnTo>
                  <a:lnTo>
                    <a:pt x="1394" y="451"/>
                  </a:lnTo>
                  <a:lnTo>
                    <a:pt x="1411" y="451"/>
                  </a:lnTo>
                  <a:lnTo>
                    <a:pt x="1416" y="463"/>
                  </a:lnTo>
                  <a:lnTo>
                    <a:pt x="1427" y="475"/>
                  </a:lnTo>
                  <a:lnTo>
                    <a:pt x="1427" y="510"/>
                  </a:lnTo>
                  <a:lnTo>
                    <a:pt x="1416" y="516"/>
                  </a:lnTo>
                  <a:lnTo>
                    <a:pt x="1405" y="528"/>
                  </a:lnTo>
                  <a:lnTo>
                    <a:pt x="1394" y="528"/>
                  </a:lnTo>
                  <a:lnTo>
                    <a:pt x="1383" y="534"/>
                  </a:lnTo>
                  <a:lnTo>
                    <a:pt x="44" y="534"/>
                  </a:lnTo>
                  <a:lnTo>
                    <a:pt x="28" y="528"/>
                  </a:lnTo>
                  <a:lnTo>
                    <a:pt x="17" y="528"/>
                  </a:lnTo>
                  <a:lnTo>
                    <a:pt x="11" y="516"/>
                  </a:lnTo>
                  <a:lnTo>
                    <a:pt x="0" y="510"/>
                  </a:lnTo>
                  <a:lnTo>
                    <a:pt x="0" y="475"/>
                  </a:lnTo>
                  <a:lnTo>
                    <a:pt x="11" y="463"/>
                  </a:lnTo>
                  <a:lnTo>
                    <a:pt x="17" y="451"/>
                  </a:lnTo>
                  <a:lnTo>
                    <a:pt x="28" y="451"/>
                  </a:lnTo>
                  <a:lnTo>
                    <a:pt x="44" y="445"/>
                  </a:lnTo>
                  <a:close/>
                  <a:moveTo>
                    <a:pt x="44" y="0"/>
                  </a:moveTo>
                  <a:lnTo>
                    <a:pt x="1383" y="0"/>
                  </a:lnTo>
                  <a:lnTo>
                    <a:pt x="1400" y="6"/>
                  </a:lnTo>
                  <a:lnTo>
                    <a:pt x="1411" y="6"/>
                  </a:lnTo>
                  <a:lnTo>
                    <a:pt x="1416" y="18"/>
                  </a:lnTo>
                  <a:lnTo>
                    <a:pt x="1427" y="24"/>
                  </a:lnTo>
                  <a:lnTo>
                    <a:pt x="1427" y="60"/>
                  </a:lnTo>
                  <a:lnTo>
                    <a:pt x="1405" y="83"/>
                  </a:lnTo>
                  <a:lnTo>
                    <a:pt x="1394" y="83"/>
                  </a:lnTo>
                  <a:lnTo>
                    <a:pt x="1378" y="89"/>
                  </a:lnTo>
                  <a:lnTo>
                    <a:pt x="44" y="89"/>
                  </a:lnTo>
                  <a:lnTo>
                    <a:pt x="28" y="83"/>
                  </a:lnTo>
                  <a:lnTo>
                    <a:pt x="17" y="83"/>
                  </a:lnTo>
                  <a:lnTo>
                    <a:pt x="11" y="71"/>
                  </a:lnTo>
                  <a:lnTo>
                    <a:pt x="0" y="60"/>
                  </a:lnTo>
                  <a:lnTo>
                    <a:pt x="0" y="24"/>
                  </a:lnTo>
                  <a:lnTo>
                    <a:pt x="11" y="18"/>
                  </a:lnTo>
                  <a:lnTo>
                    <a:pt x="17" y="6"/>
                  </a:lnTo>
                  <a:lnTo>
                    <a:pt x="28" y="6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5" name="Freeform 79"/>
            <p:cNvSpPr>
              <a:spLocks noEditPoints="1"/>
            </p:cNvSpPr>
            <p:nvPr/>
          </p:nvSpPr>
          <p:spPr bwMode="auto">
            <a:xfrm>
              <a:off x="16745" y="2016"/>
              <a:ext cx="1306" cy="1584"/>
            </a:xfrm>
            <a:custGeom>
              <a:avLst/>
              <a:gdLst/>
              <a:ahLst/>
              <a:cxnLst>
                <a:cxn ang="0">
                  <a:pos x="1119" y="1441"/>
                </a:cxn>
                <a:cxn ang="0">
                  <a:pos x="1174" y="1507"/>
                </a:cxn>
                <a:cxn ang="0">
                  <a:pos x="1190" y="1394"/>
                </a:cxn>
                <a:cxn ang="0">
                  <a:pos x="916" y="83"/>
                </a:cxn>
                <a:cxn ang="0">
                  <a:pos x="329" y="1507"/>
                </a:cxn>
                <a:cxn ang="0">
                  <a:pos x="916" y="83"/>
                </a:cxn>
                <a:cxn ang="0">
                  <a:pos x="175" y="184"/>
                </a:cxn>
                <a:cxn ang="0">
                  <a:pos x="252" y="119"/>
                </a:cxn>
                <a:cxn ang="0">
                  <a:pos x="186" y="83"/>
                </a:cxn>
                <a:cxn ang="0">
                  <a:pos x="1201" y="0"/>
                </a:cxn>
                <a:cxn ang="0">
                  <a:pos x="1223" y="6"/>
                </a:cxn>
                <a:cxn ang="0">
                  <a:pos x="1240" y="48"/>
                </a:cxn>
                <a:cxn ang="0">
                  <a:pos x="1229" y="66"/>
                </a:cxn>
                <a:cxn ang="0">
                  <a:pos x="1218" y="78"/>
                </a:cxn>
                <a:cxn ang="0">
                  <a:pos x="719" y="1501"/>
                </a:cxn>
                <a:cxn ang="0">
                  <a:pos x="944" y="1453"/>
                </a:cxn>
                <a:cxn ang="0">
                  <a:pos x="1108" y="1335"/>
                </a:cxn>
                <a:cxn ang="0">
                  <a:pos x="1201" y="1174"/>
                </a:cxn>
                <a:cxn ang="0">
                  <a:pos x="1229" y="1068"/>
                </a:cxn>
                <a:cxn ang="0">
                  <a:pos x="1240" y="1026"/>
                </a:cxn>
                <a:cxn ang="0">
                  <a:pos x="1267" y="1020"/>
                </a:cxn>
                <a:cxn ang="0">
                  <a:pos x="1295" y="1032"/>
                </a:cxn>
                <a:cxn ang="0">
                  <a:pos x="1306" y="1062"/>
                </a:cxn>
                <a:cxn ang="0">
                  <a:pos x="1245" y="1542"/>
                </a:cxn>
                <a:cxn ang="0">
                  <a:pos x="1234" y="1572"/>
                </a:cxn>
                <a:cxn ang="0">
                  <a:pos x="1218" y="1584"/>
                </a:cxn>
                <a:cxn ang="0">
                  <a:pos x="27" y="1578"/>
                </a:cxn>
                <a:cxn ang="0">
                  <a:pos x="0" y="1560"/>
                </a:cxn>
                <a:cxn ang="0">
                  <a:pos x="5" y="1524"/>
                </a:cxn>
                <a:cxn ang="0">
                  <a:pos x="22" y="1501"/>
                </a:cxn>
                <a:cxn ang="0">
                  <a:pos x="587" y="83"/>
                </a:cxn>
                <a:cxn ang="0">
                  <a:pos x="400" y="125"/>
                </a:cxn>
                <a:cxn ang="0">
                  <a:pos x="241" y="226"/>
                </a:cxn>
                <a:cxn ang="0">
                  <a:pos x="170" y="333"/>
                </a:cxn>
                <a:cxn ang="0">
                  <a:pos x="148" y="421"/>
                </a:cxn>
                <a:cxn ang="0">
                  <a:pos x="126" y="451"/>
                </a:cxn>
                <a:cxn ang="0">
                  <a:pos x="82" y="445"/>
                </a:cxn>
                <a:cxn ang="0">
                  <a:pos x="71" y="427"/>
                </a:cxn>
                <a:cxn ang="0">
                  <a:pos x="77" y="380"/>
                </a:cxn>
                <a:cxn ang="0">
                  <a:pos x="109" y="42"/>
                </a:cxn>
                <a:cxn ang="0">
                  <a:pos x="120" y="12"/>
                </a:cxn>
                <a:cxn ang="0">
                  <a:pos x="142" y="0"/>
                </a:cxn>
              </a:cxnLst>
              <a:rect l="0" t="0" r="r" b="b"/>
              <a:pathLst>
                <a:path w="1306" h="1584">
                  <a:moveTo>
                    <a:pt x="1196" y="1352"/>
                  </a:moveTo>
                  <a:lnTo>
                    <a:pt x="1119" y="1441"/>
                  </a:lnTo>
                  <a:lnTo>
                    <a:pt x="1031" y="1507"/>
                  </a:lnTo>
                  <a:lnTo>
                    <a:pt x="1174" y="1507"/>
                  </a:lnTo>
                  <a:lnTo>
                    <a:pt x="1185" y="1441"/>
                  </a:lnTo>
                  <a:lnTo>
                    <a:pt x="1190" y="1394"/>
                  </a:lnTo>
                  <a:lnTo>
                    <a:pt x="1196" y="1352"/>
                  </a:lnTo>
                  <a:close/>
                  <a:moveTo>
                    <a:pt x="916" y="83"/>
                  </a:moveTo>
                  <a:lnTo>
                    <a:pt x="109" y="1507"/>
                  </a:lnTo>
                  <a:lnTo>
                    <a:pt x="329" y="1507"/>
                  </a:lnTo>
                  <a:lnTo>
                    <a:pt x="1136" y="83"/>
                  </a:lnTo>
                  <a:lnTo>
                    <a:pt x="916" y="83"/>
                  </a:lnTo>
                  <a:close/>
                  <a:moveTo>
                    <a:pt x="186" y="83"/>
                  </a:moveTo>
                  <a:lnTo>
                    <a:pt x="175" y="184"/>
                  </a:lnTo>
                  <a:lnTo>
                    <a:pt x="208" y="155"/>
                  </a:lnTo>
                  <a:lnTo>
                    <a:pt x="252" y="119"/>
                  </a:lnTo>
                  <a:lnTo>
                    <a:pt x="302" y="83"/>
                  </a:lnTo>
                  <a:lnTo>
                    <a:pt x="186" y="83"/>
                  </a:lnTo>
                  <a:close/>
                  <a:moveTo>
                    <a:pt x="142" y="0"/>
                  </a:moveTo>
                  <a:lnTo>
                    <a:pt x="1201" y="0"/>
                  </a:lnTo>
                  <a:lnTo>
                    <a:pt x="1212" y="6"/>
                  </a:lnTo>
                  <a:lnTo>
                    <a:pt x="1223" y="6"/>
                  </a:lnTo>
                  <a:lnTo>
                    <a:pt x="1240" y="24"/>
                  </a:lnTo>
                  <a:lnTo>
                    <a:pt x="1240" y="48"/>
                  </a:lnTo>
                  <a:lnTo>
                    <a:pt x="1234" y="60"/>
                  </a:lnTo>
                  <a:lnTo>
                    <a:pt x="1229" y="66"/>
                  </a:lnTo>
                  <a:lnTo>
                    <a:pt x="1223" y="83"/>
                  </a:lnTo>
                  <a:lnTo>
                    <a:pt x="1218" y="78"/>
                  </a:lnTo>
                  <a:lnTo>
                    <a:pt x="411" y="1501"/>
                  </a:lnTo>
                  <a:lnTo>
                    <a:pt x="719" y="1501"/>
                  </a:lnTo>
                  <a:lnTo>
                    <a:pt x="839" y="1489"/>
                  </a:lnTo>
                  <a:lnTo>
                    <a:pt x="944" y="1453"/>
                  </a:lnTo>
                  <a:lnTo>
                    <a:pt x="1031" y="1400"/>
                  </a:lnTo>
                  <a:lnTo>
                    <a:pt x="1108" y="1335"/>
                  </a:lnTo>
                  <a:lnTo>
                    <a:pt x="1163" y="1257"/>
                  </a:lnTo>
                  <a:lnTo>
                    <a:pt x="1201" y="1174"/>
                  </a:lnTo>
                  <a:lnTo>
                    <a:pt x="1223" y="1091"/>
                  </a:lnTo>
                  <a:lnTo>
                    <a:pt x="1229" y="1068"/>
                  </a:lnTo>
                  <a:lnTo>
                    <a:pt x="1229" y="1050"/>
                  </a:lnTo>
                  <a:lnTo>
                    <a:pt x="1240" y="1026"/>
                  </a:lnTo>
                  <a:lnTo>
                    <a:pt x="1251" y="1020"/>
                  </a:lnTo>
                  <a:lnTo>
                    <a:pt x="1267" y="1020"/>
                  </a:lnTo>
                  <a:lnTo>
                    <a:pt x="1278" y="1026"/>
                  </a:lnTo>
                  <a:lnTo>
                    <a:pt x="1295" y="1032"/>
                  </a:lnTo>
                  <a:lnTo>
                    <a:pt x="1300" y="1044"/>
                  </a:lnTo>
                  <a:lnTo>
                    <a:pt x="1306" y="1062"/>
                  </a:lnTo>
                  <a:lnTo>
                    <a:pt x="1251" y="1518"/>
                  </a:lnTo>
                  <a:lnTo>
                    <a:pt x="1245" y="1542"/>
                  </a:lnTo>
                  <a:lnTo>
                    <a:pt x="1240" y="1560"/>
                  </a:lnTo>
                  <a:lnTo>
                    <a:pt x="1234" y="1572"/>
                  </a:lnTo>
                  <a:lnTo>
                    <a:pt x="1229" y="1578"/>
                  </a:lnTo>
                  <a:lnTo>
                    <a:pt x="1218" y="1584"/>
                  </a:lnTo>
                  <a:lnTo>
                    <a:pt x="38" y="1584"/>
                  </a:lnTo>
                  <a:lnTo>
                    <a:pt x="27" y="1578"/>
                  </a:lnTo>
                  <a:lnTo>
                    <a:pt x="16" y="1578"/>
                  </a:lnTo>
                  <a:lnTo>
                    <a:pt x="0" y="1560"/>
                  </a:lnTo>
                  <a:lnTo>
                    <a:pt x="0" y="1536"/>
                  </a:lnTo>
                  <a:lnTo>
                    <a:pt x="5" y="1524"/>
                  </a:lnTo>
                  <a:lnTo>
                    <a:pt x="11" y="1518"/>
                  </a:lnTo>
                  <a:lnTo>
                    <a:pt x="22" y="1501"/>
                  </a:lnTo>
                  <a:lnTo>
                    <a:pt x="828" y="83"/>
                  </a:lnTo>
                  <a:lnTo>
                    <a:pt x="587" y="83"/>
                  </a:lnTo>
                  <a:lnTo>
                    <a:pt x="499" y="95"/>
                  </a:lnTo>
                  <a:lnTo>
                    <a:pt x="400" y="125"/>
                  </a:lnTo>
                  <a:lnTo>
                    <a:pt x="307" y="172"/>
                  </a:lnTo>
                  <a:lnTo>
                    <a:pt x="241" y="226"/>
                  </a:lnTo>
                  <a:lnTo>
                    <a:pt x="197" y="279"/>
                  </a:lnTo>
                  <a:lnTo>
                    <a:pt x="170" y="333"/>
                  </a:lnTo>
                  <a:lnTo>
                    <a:pt x="153" y="380"/>
                  </a:lnTo>
                  <a:lnTo>
                    <a:pt x="148" y="421"/>
                  </a:lnTo>
                  <a:lnTo>
                    <a:pt x="137" y="445"/>
                  </a:lnTo>
                  <a:lnTo>
                    <a:pt x="126" y="451"/>
                  </a:lnTo>
                  <a:lnTo>
                    <a:pt x="93" y="451"/>
                  </a:lnTo>
                  <a:lnTo>
                    <a:pt x="82" y="445"/>
                  </a:lnTo>
                  <a:lnTo>
                    <a:pt x="77" y="433"/>
                  </a:lnTo>
                  <a:lnTo>
                    <a:pt x="71" y="427"/>
                  </a:lnTo>
                  <a:lnTo>
                    <a:pt x="71" y="410"/>
                  </a:lnTo>
                  <a:lnTo>
                    <a:pt x="77" y="380"/>
                  </a:lnTo>
                  <a:lnTo>
                    <a:pt x="109" y="66"/>
                  </a:lnTo>
                  <a:lnTo>
                    <a:pt x="109" y="42"/>
                  </a:lnTo>
                  <a:lnTo>
                    <a:pt x="115" y="24"/>
                  </a:lnTo>
                  <a:lnTo>
                    <a:pt x="120" y="12"/>
                  </a:lnTo>
                  <a:lnTo>
                    <a:pt x="126" y="6"/>
                  </a:lnTo>
                  <a:lnTo>
                    <a:pt x="1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76" name="Freeform 80"/>
            <p:cNvSpPr>
              <a:spLocks noEditPoints="1"/>
            </p:cNvSpPr>
            <p:nvPr/>
          </p:nvSpPr>
          <p:spPr bwMode="auto">
            <a:xfrm>
              <a:off x="18193" y="2853"/>
              <a:ext cx="703" cy="1120"/>
            </a:xfrm>
            <a:custGeom>
              <a:avLst/>
              <a:gdLst/>
              <a:ahLst/>
              <a:cxnLst>
                <a:cxn ang="0">
                  <a:pos x="286" y="575"/>
                </a:cxn>
                <a:cxn ang="0">
                  <a:pos x="143" y="681"/>
                </a:cxn>
                <a:cxn ang="0">
                  <a:pos x="88" y="842"/>
                </a:cxn>
                <a:cxn ang="0">
                  <a:pos x="138" y="978"/>
                </a:cxn>
                <a:cxn ang="0">
                  <a:pos x="269" y="1061"/>
                </a:cxn>
                <a:cxn ang="0">
                  <a:pos x="423" y="1061"/>
                </a:cxn>
                <a:cxn ang="0">
                  <a:pos x="549" y="996"/>
                </a:cxn>
                <a:cxn ang="0">
                  <a:pos x="604" y="871"/>
                </a:cxn>
                <a:cxn ang="0">
                  <a:pos x="577" y="776"/>
                </a:cxn>
                <a:cxn ang="0">
                  <a:pos x="516" y="717"/>
                </a:cxn>
                <a:cxn ang="0">
                  <a:pos x="286" y="569"/>
                </a:cxn>
                <a:cxn ang="0">
                  <a:pos x="286" y="47"/>
                </a:cxn>
                <a:cxn ang="0">
                  <a:pos x="170" y="106"/>
                </a:cxn>
                <a:cxn ang="0">
                  <a:pos x="127" y="207"/>
                </a:cxn>
                <a:cxn ang="0">
                  <a:pos x="170" y="308"/>
                </a:cxn>
                <a:cxn ang="0">
                  <a:pos x="220" y="332"/>
                </a:cxn>
                <a:cxn ang="0">
                  <a:pos x="412" y="456"/>
                </a:cxn>
                <a:cxn ang="0">
                  <a:pos x="461" y="432"/>
                </a:cxn>
                <a:cxn ang="0">
                  <a:pos x="533" y="361"/>
                </a:cxn>
                <a:cxn ang="0">
                  <a:pos x="577" y="237"/>
                </a:cxn>
                <a:cxn ang="0">
                  <a:pos x="533" y="118"/>
                </a:cxn>
                <a:cxn ang="0">
                  <a:pos x="417" y="53"/>
                </a:cxn>
                <a:cxn ang="0">
                  <a:pos x="352" y="0"/>
                </a:cxn>
                <a:cxn ang="0">
                  <a:pos x="494" y="29"/>
                </a:cxn>
                <a:cxn ang="0">
                  <a:pos x="609" y="112"/>
                </a:cxn>
                <a:cxn ang="0">
                  <a:pos x="653" y="243"/>
                </a:cxn>
                <a:cxn ang="0">
                  <a:pos x="598" y="391"/>
                </a:cxn>
                <a:cxn ang="0">
                  <a:pos x="456" y="498"/>
                </a:cxn>
                <a:cxn ang="0">
                  <a:pos x="489" y="515"/>
                </a:cxn>
                <a:cxn ang="0">
                  <a:pos x="555" y="557"/>
                </a:cxn>
                <a:cxn ang="0">
                  <a:pos x="664" y="664"/>
                </a:cxn>
                <a:cxn ang="0">
                  <a:pos x="703" y="812"/>
                </a:cxn>
                <a:cxn ang="0">
                  <a:pos x="653" y="972"/>
                </a:cxn>
                <a:cxn ang="0">
                  <a:pos x="527" y="1079"/>
                </a:cxn>
                <a:cxn ang="0">
                  <a:pos x="352" y="1120"/>
                </a:cxn>
                <a:cxn ang="0">
                  <a:pos x="181" y="1085"/>
                </a:cxn>
                <a:cxn ang="0">
                  <a:pos x="50" y="990"/>
                </a:cxn>
                <a:cxn ang="0">
                  <a:pos x="0" y="836"/>
                </a:cxn>
                <a:cxn ang="0">
                  <a:pos x="44" y="693"/>
                </a:cxn>
                <a:cxn ang="0">
                  <a:pos x="138" y="598"/>
                </a:cxn>
                <a:cxn ang="0">
                  <a:pos x="236" y="539"/>
                </a:cxn>
                <a:cxn ang="0">
                  <a:pos x="143" y="474"/>
                </a:cxn>
                <a:cxn ang="0">
                  <a:pos x="83" y="403"/>
                </a:cxn>
                <a:cxn ang="0">
                  <a:pos x="50" y="272"/>
                </a:cxn>
                <a:cxn ang="0">
                  <a:pos x="110" y="112"/>
                </a:cxn>
                <a:cxn ang="0">
                  <a:pos x="258" y="11"/>
                </a:cxn>
              </a:cxnLst>
              <a:rect l="0" t="0" r="r" b="b"/>
              <a:pathLst>
                <a:path w="703" h="1120">
                  <a:moveTo>
                    <a:pt x="286" y="569"/>
                  </a:moveTo>
                  <a:lnTo>
                    <a:pt x="286" y="575"/>
                  </a:lnTo>
                  <a:lnTo>
                    <a:pt x="209" y="622"/>
                  </a:lnTo>
                  <a:lnTo>
                    <a:pt x="143" y="681"/>
                  </a:lnTo>
                  <a:lnTo>
                    <a:pt x="105" y="758"/>
                  </a:lnTo>
                  <a:lnTo>
                    <a:pt x="88" y="842"/>
                  </a:lnTo>
                  <a:lnTo>
                    <a:pt x="99" y="919"/>
                  </a:lnTo>
                  <a:lnTo>
                    <a:pt x="138" y="978"/>
                  </a:lnTo>
                  <a:lnTo>
                    <a:pt x="198" y="1031"/>
                  </a:lnTo>
                  <a:lnTo>
                    <a:pt x="269" y="1061"/>
                  </a:lnTo>
                  <a:lnTo>
                    <a:pt x="346" y="1073"/>
                  </a:lnTo>
                  <a:lnTo>
                    <a:pt x="423" y="1061"/>
                  </a:lnTo>
                  <a:lnTo>
                    <a:pt x="494" y="1037"/>
                  </a:lnTo>
                  <a:lnTo>
                    <a:pt x="549" y="996"/>
                  </a:lnTo>
                  <a:lnTo>
                    <a:pt x="588" y="936"/>
                  </a:lnTo>
                  <a:lnTo>
                    <a:pt x="604" y="871"/>
                  </a:lnTo>
                  <a:lnTo>
                    <a:pt x="593" y="818"/>
                  </a:lnTo>
                  <a:lnTo>
                    <a:pt x="577" y="776"/>
                  </a:lnTo>
                  <a:lnTo>
                    <a:pt x="544" y="741"/>
                  </a:lnTo>
                  <a:lnTo>
                    <a:pt x="516" y="717"/>
                  </a:lnTo>
                  <a:lnTo>
                    <a:pt x="489" y="699"/>
                  </a:lnTo>
                  <a:lnTo>
                    <a:pt x="286" y="569"/>
                  </a:lnTo>
                  <a:close/>
                  <a:moveTo>
                    <a:pt x="352" y="41"/>
                  </a:moveTo>
                  <a:lnTo>
                    <a:pt x="286" y="47"/>
                  </a:lnTo>
                  <a:lnTo>
                    <a:pt x="220" y="71"/>
                  </a:lnTo>
                  <a:lnTo>
                    <a:pt x="170" y="106"/>
                  </a:lnTo>
                  <a:lnTo>
                    <a:pt x="138" y="154"/>
                  </a:lnTo>
                  <a:lnTo>
                    <a:pt x="127" y="207"/>
                  </a:lnTo>
                  <a:lnTo>
                    <a:pt x="138" y="260"/>
                  </a:lnTo>
                  <a:lnTo>
                    <a:pt x="170" y="308"/>
                  </a:lnTo>
                  <a:lnTo>
                    <a:pt x="209" y="337"/>
                  </a:lnTo>
                  <a:lnTo>
                    <a:pt x="220" y="332"/>
                  </a:lnTo>
                  <a:lnTo>
                    <a:pt x="401" y="444"/>
                  </a:lnTo>
                  <a:lnTo>
                    <a:pt x="412" y="456"/>
                  </a:lnTo>
                  <a:lnTo>
                    <a:pt x="417" y="456"/>
                  </a:lnTo>
                  <a:lnTo>
                    <a:pt x="461" y="432"/>
                  </a:lnTo>
                  <a:lnTo>
                    <a:pt x="500" y="403"/>
                  </a:lnTo>
                  <a:lnTo>
                    <a:pt x="533" y="361"/>
                  </a:lnTo>
                  <a:lnTo>
                    <a:pt x="566" y="302"/>
                  </a:lnTo>
                  <a:lnTo>
                    <a:pt x="577" y="237"/>
                  </a:lnTo>
                  <a:lnTo>
                    <a:pt x="566" y="172"/>
                  </a:lnTo>
                  <a:lnTo>
                    <a:pt x="533" y="118"/>
                  </a:lnTo>
                  <a:lnTo>
                    <a:pt x="483" y="77"/>
                  </a:lnTo>
                  <a:lnTo>
                    <a:pt x="417" y="53"/>
                  </a:lnTo>
                  <a:lnTo>
                    <a:pt x="352" y="41"/>
                  </a:lnTo>
                  <a:close/>
                  <a:moveTo>
                    <a:pt x="352" y="0"/>
                  </a:moveTo>
                  <a:lnTo>
                    <a:pt x="423" y="5"/>
                  </a:lnTo>
                  <a:lnTo>
                    <a:pt x="494" y="29"/>
                  </a:lnTo>
                  <a:lnTo>
                    <a:pt x="560" y="65"/>
                  </a:lnTo>
                  <a:lnTo>
                    <a:pt x="609" y="112"/>
                  </a:lnTo>
                  <a:lnTo>
                    <a:pt x="642" y="172"/>
                  </a:lnTo>
                  <a:lnTo>
                    <a:pt x="653" y="243"/>
                  </a:lnTo>
                  <a:lnTo>
                    <a:pt x="637" y="320"/>
                  </a:lnTo>
                  <a:lnTo>
                    <a:pt x="598" y="391"/>
                  </a:lnTo>
                  <a:lnTo>
                    <a:pt x="533" y="444"/>
                  </a:lnTo>
                  <a:lnTo>
                    <a:pt x="456" y="498"/>
                  </a:lnTo>
                  <a:lnTo>
                    <a:pt x="461" y="498"/>
                  </a:lnTo>
                  <a:lnTo>
                    <a:pt x="489" y="515"/>
                  </a:lnTo>
                  <a:lnTo>
                    <a:pt x="522" y="539"/>
                  </a:lnTo>
                  <a:lnTo>
                    <a:pt x="555" y="557"/>
                  </a:lnTo>
                  <a:lnTo>
                    <a:pt x="615" y="604"/>
                  </a:lnTo>
                  <a:lnTo>
                    <a:pt x="664" y="664"/>
                  </a:lnTo>
                  <a:lnTo>
                    <a:pt x="692" y="735"/>
                  </a:lnTo>
                  <a:lnTo>
                    <a:pt x="703" y="812"/>
                  </a:lnTo>
                  <a:lnTo>
                    <a:pt x="692" y="895"/>
                  </a:lnTo>
                  <a:lnTo>
                    <a:pt x="653" y="972"/>
                  </a:lnTo>
                  <a:lnTo>
                    <a:pt x="598" y="1031"/>
                  </a:lnTo>
                  <a:lnTo>
                    <a:pt x="527" y="1079"/>
                  </a:lnTo>
                  <a:lnTo>
                    <a:pt x="445" y="1108"/>
                  </a:lnTo>
                  <a:lnTo>
                    <a:pt x="352" y="1120"/>
                  </a:lnTo>
                  <a:lnTo>
                    <a:pt x="264" y="1114"/>
                  </a:lnTo>
                  <a:lnTo>
                    <a:pt x="181" y="1085"/>
                  </a:lnTo>
                  <a:lnTo>
                    <a:pt x="110" y="1049"/>
                  </a:lnTo>
                  <a:lnTo>
                    <a:pt x="50" y="990"/>
                  </a:lnTo>
                  <a:lnTo>
                    <a:pt x="17" y="919"/>
                  </a:lnTo>
                  <a:lnTo>
                    <a:pt x="0" y="836"/>
                  </a:lnTo>
                  <a:lnTo>
                    <a:pt x="11" y="758"/>
                  </a:lnTo>
                  <a:lnTo>
                    <a:pt x="44" y="693"/>
                  </a:lnTo>
                  <a:lnTo>
                    <a:pt x="88" y="640"/>
                  </a:lnTo>
                  <a:lnTo>
                    <a:pt x="138" y="598"/>
                  </a:lnTo>
                  <a:lnTo>
                    <a:pt x="192" y="563"/>
                  </a:lnTo>
                  <a:lnTo>
                    <a:pt x="236" y="539"/>
                  </a:lnTo>
                  <a:lnTo>
                    <a:pt x="192" y="509"/>
                  </a:lnTo>
                  <a:lnTo>
                    <a:pt x="143" y="474"/>
                  </a:lnTo>
                  <a:lnTo>
                    <a:pt x="110" y="438"/>
                  </a:lnTo>
                  <a:lnTo>
                    <a:pt x="83" y="403"/>
                  </a:lnTo>
                  <a:lnTo>
                    <a:pt x="61" y="343"/>
                  </a:lnTo>
                  <a:lnTo>
                    <a:pt x="50" y="272"/>
                  </a:lnTo>
                  <a:lnTo>
                    <a:pt x="66" y="183"/>
                  </a:lnTo>
                  <a:lnTo>
                    <a:pt x="110" y="112"/>
                  </a:lnTo>
                  <a:lnTo>
                    <a:pt x="176" y="53"/>
                  </a:lnTo>
                  <a:lnTo>
                    <a:pt x="258" y="11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79" name="Group 83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0" y="3006545"/>
            <a:ext cx="4109335" cy="575491"/>
            <a:chOff x="1104" y="2637"/>
            <a:chExt cx="16559" cy="2319"/>
          </a:xfrm>
          <a:solidFill>
            <a:srgbClr val="FF0000"/>
          </a:solidFill>
        </p:grpSpPr>
        <p:sp>
          <p:nvSpPr>
            <p:cNvPr id="4181" name="Freeform 85"/>
            <p:cNvSpPr>
              <a:spLocks/>
            </p:cNvSpPr>
            <p:nvPr/>
          </p:nvSpPr>
          <p:spPr bwMode="auto">
            <a:xfrm>
              <a:off x="1104" y="2637"/>
              <a:ext cx="290" cy="23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0" y="0"/>
                </a:cxn>
                <a:cxn ang="0">
                  <a:pos x="290" y="94"/>
                </a:cxn>
                <a:cxn ang="0">
                  <a:pos x="86" y="94"/>
                </a:cxn>
                <a:cxn ang="0">
                  <a:pos x="86" y="2226"/>
                </a:cxn>
                <a:cxn ang="0">
                  <a:pos x="290" y="2226"/>
                </a:cxn>
                <a:cxn ang="0">
                  <a:pos x="290" y="2314"/>
                </a:cxn>
                <a:cxn ang="0">
                  <a:pos x="0" y="2314"/>
                </a:cxn>
                <a:cxn ang="0">
                  <a:pos x="0" y="0"/>
                </a:cxn>
              </a:cxnLst>
              <a:rect l="0" t="0" r="r" b="b"/>
              <a:pathLst>
                <a:path w="290" h="2314">
                  <a:moveTo>
                    <a:pt x="0" y="0"/>
                  </a:moveTo>
                  <a:lnTo>
                    <a:pt x="290" y="0"/>
                  </a:lnTo>
                  <a:lnTo>
                    <a:pt x="290" y="94"/>
                  </a:lnTo>
                  <a:lnTo>
                    <a:pt x="86" y="94"/>
                  </a:lnTo>
                  <a:lnTo>
                    <a:pt x="86" y="2226"/>
                  </a:lnTo>
                  <a:lnTo>
                    <a:pt x="290" y="2226"/>
                  </a:lnTo>
                  <a:lnTo>
                    <a:pt x="290" y="2314"/>
                  </a:lnTo>
                  <a:lnTo>
                    <a:pt x="0" y="231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2" name="Freeform 86"/>
            <p:cNvSpPr>
              <a:spLocks/>
            </p:cNvSpPr>
            <p:nvPr/>
          </p:nvSpPr>
          <p:spPr bwMode="auto">
            <a:xfrm>
              <a:off x="1491" y="2747"/>
              <a:ext cx="1396" cy="1697"/>
            </a:xfrm>
            <a:custGeom>
              <a:avLst/>
              <a:gdLst/>
              <a:ahLst/>
              <a:cxnLst>
                <a:cxn ang="0">
                  <a:pos x="1396" y="50"/>
                </a:cxn>
                <a:cxn ang="0">
                  <a:pos x="1208" y="281"/>
                </a:cxn>
                <a:cxn ang="0">
                  <a:pos x="1106" y="298"/>
                </a:cxn>
                <a:cxn ang="0">
                  <a:pos x="831" y="270"/>
                </a:cxn>
                <a:cxn ang="0">
                  <a:pos x="775" y="320"/>
                </a:cxn>
                <a:cxn ang="0">
                  <a:pos x="729" y="386"/>
                </a:cxn>
                <a:cxn ang="0">
                  <a:pos x="683" y="502"/>
                </a:cxn>
                <a:cxn ang="0">
                  <a:pos x="683" y="617"/>
                </a:cxn>
                <a:cxn ang="0">
                  <a:pos x="764" y="750"/>
                </a:cxn>
                <a:cxn ang="0">
                  <a:pos x="882" y="920"/>
                </a:cxn>
                <a:cxn ang="0">
                  <a:pos x="922" y="1042"/>
                </a:cxn>
                <a:cxn ang="0">
                  <a:pos x="861" y="1196"/>
                </a:cxn>
                <a:cxn ang="0">
                  <a:pos x="744" y="1333"/>
                </a:cxn>
                <a:cxn ang="0">
                  <a:pos x="749" y="1427"/>
                </a:cxn>
                <a:cxn ang="0">
                  <a:pos x="897" y="1488"/>
                </a:cxn>
                <a:cxn ang="0">
                  <a:pos x="1035" y="1482"/>
                </a:cxn>
                <a:cxn ang="0">
                  <a:pos x="1182" y="1394"/>
                </a:cxn>
                <a:cxn ang="0">
                  <a:pos x="1249" y="1328"/>
                </a:cxn>
                <a:cxn ang="0">
                  <a:pos x="1177" y="1471"/>
                </a:cxn>
                <a:cxn ang="0">
                  <a:pos x="999" y="1642"/>
                </a:cxn>
                <a:cxn ang="0">
                  <a:pos x="815" y="1669"/>
                </a:cxn>
                <a:cxn ang="0">
                  <a:pos x="642" y="1587"/>
                </a:cxn>
                <a:cxn ang="0">
                  <a:pos x="448" y="1521"/>
                </a:cxn>
                <a:cxn ang="0">
                  <a:pos x="331" y="1559"/>
                </a:cxn>
                <a:cxn ang="0">
                  <a:pos x="183" y="1658"/>
                </a:cxn>
                <a:cxn ang="0">
                  <a:pos x="290" y="1488"/>
                </a:cxn>
                <a:cxn ang="0">
                  <a:pos x="459" y="1355"/>
                </a:cxn>
                <a:cxn ang="0">
                  <a:pos x="550" y="1361"/>
                </a:cxn>
                <a:cxn ang="0">
                  <a:pos x="673" y="1322"/>
                </a:cxn>
                <a:cxn ang="0">
                  <a:pos x="759" y="1207"/>
                </a:cxn>
                <a:cxn ang="0">
                  <a:pos x="764" y="1102"/>
                </a:cxn>
                <a:cxn ang="0">
                  <a:pos x="744" y="1064"/>
                </a:cxn>
                <a:cxn ang="0">
                  <a:pos x="668" y="948"/>
                </a:cxn>
                <a:cxn ang="0">
                  <a:pos x="525" y="750"/>
                </a:cxn>
                <a:cxn ang="0">
                  <a:pos x="540" y="579"/>
                </a:cxn>
                <a:cxn ang="0">
                  <a:pos x="678" y="353"/>
                </a:cxn>
                <a:cxn ang="0">
                  <a:pos x="596" y="199"/>
                </a:cxn>
                <a:cxn ang="0">
                  <a:pos x="357" y="188"/>
                </a:cxn>
                <a:cxn ang="0">
                  <a:pos x="219" y="232"/>
                </a:cxn>
                <a:cxn ang="0">
                  <a:pos x="132" y="320"/>
                </a:cxn>
                <a:cxn ang="0">
                  <a:pos x="107" y="430"/>
                </a:cxn>
                <a:cxn ang="0">
                  <a:pos x="148" y="551"/>
                </a:cxn>
                <a:cxn ang="0">
                  <a:pos x="250" y="628"/>
                </a:cxn>
                <a:cxn ang="0">
                  <a:pos x="51" y="711"/>
                </a:cxn>
                <a:cxn ang="0">
                  <a:pos x="0" y="546"/>
                </a:cxn>
                <a:cxn ang="0">
                  <a:pos x="56" y="353"/>
                </a:cxn>
                <a:cxn ang="0">
                  <a:pos x="173" y="188"/>
                </a:cxn>
                <a:cxn ang="0">
                  <a:pos x="352" y="72"/>
                </a:cxn>
                <a:cxn ang="0">
                  <a:pos x="555" y="39"/>
                </a:cxn>
                <a:cxn ang="0">
                  <a:pos x="795" y="61"/>
                </a:cxn>
                <a:cxn ang="0">
                  <a:pos x="1045" y="116"/>
                </a:cxn>
                <a:cxn ang="0">
                  <a:pos x="1238" y="116"/>
                </a:cxn>
                <a:cxn ang="0">
                  <a:pos x="1351" y="50"/>
                </a:cxn>
              </a:cxnLst>
              <a:rect l="0" t="0" r="r" b="b"/>
              <a:pathLst>
                <a:path w="1396" h="1697">
                  <a:moveTo>
                    <a:pt x="1396" y="0"/>
                  </a:moveTo>
                  <a:lnTo>
                    <a:pt x="1396" y="50"/>
                  </a:lnTo>
                  <a:lnTo>
                    <a:pt x="1254" y="259"/>
                  </a:lnTo>
                  <a:lnTo>
                    <a:pt x="1208" y="281"/>
                  </a:lnTo>
                  <a:lnTo>
                    <a:pt x="1157" y="298"/>
                  </a:lnTo>
                  <a:lnTo>
                    <a:pt x="1106" y="298"/>
                  </a:lnTo>
                  <a:lnTo>
                    <a:pt x="922" y="287"/>
                  </a:lnTo>
                  <a:lnTo>
                    <a:pt x="831" y="270"/>
                  </a:lnTo>
                  <a:lnTo>
                    <a:pt x="800" y="298"/>
                  </a:lnTo>
                  <a:lnTo>
                    <a:pt x="775" y="320"/>
                  </a:lnTo>
                  <a:lnTo>
                    <a:pt x="754" y="347"/>
                  </a:lnTo>
                  <a:lnTo>
                    <a:pt x="729" y="386"/>
                  </a:lnTo>
                  <a:lnTo>
                    <a:pt x="703" y="441"/>
                  </a:lnTo>
                  <a:lnTo>
                    <a:pt x="683" y="502"/>
                  </a:lnTo>
                  <a:lnTo>
                    <a:pt x="673" y="562"/>
                  </a:lnTo>
                  <a:lnTo>
                    <a:pt x="683" y="617"/>
                  </a:lnTo>
                  <a:lnTo>
                    <a:pt x="729" y="700"/>
                  </a:lnTo>
                  <a:lnTo>
                    <a:pt x="764" y="750"/>
                  </a:lnTo>
                  <a:lnTo>
                    <a:pt x="826" y="832"/>
                  </a:lnTo>
                  <a:lnTo>
                    <a:pt x="882" y="920"/>
                  </a:lnTo>
                  <a:lnTo>
                    <a:pt x="912" y="975"/>
                  </a:lnTo>
                  <a:lnTo>
                    <a:pt x="922" y="1042"/>
                  </a:lnTo>
                  <a:lnTo>
                    <a:pt x="907" y="1124"/>
                  </a:lnTo>
                  <a:lnTo>
                    <a:pt x="861" y="1196"/>
                  </a:lnTo>
                  <a:lnTo>
                    <a:pt x="805" y="1267"/>
                  </a:lnTo>
                  <a:lnTo>
                    <a:pt x="744" y="1333"/>
                  </a:lnTo>
                  <a:lnTo>
                    <a:pt x="678" y="1394"/>
                  </a:lnTo>
                  <a:lnTo>
                    <a:pt x="749" y="1427"/>
                  </a:lnTo>
                  <a:lnTo>
                    <a:pt x="820" y="1466"/>
                  </a:lnTo>
                  <a:lnTo>
                    <a:pt x="897" y="1488"/>
                  </a:lnTo>
                  <a:lnTo>
                    <a:pt x="968" y="1499"/>
                  </a:lnTo>
                  <a:lnTo>
                    <a:pt x="1035" y="1482"/>
                  </a:lnTo>
                  <a:lnTo>
                    <a:pt x="1101" y="1449"/>
                  </a:lnTo>
                  <a:lnTo>
                    <a:pt x="1182" y="1394"/>
                  </a:lnTo>
                  <a:lnTo>
                    <a:pt x="1254" y="1322"/>
                  </a:lnTo>
                  <a:lnTo>
                    <a:pt x="1249" y="1328"/>
                  </a:lnTo>
                  <a:lnTo>
                    <a:pt x="1274" y="1366"/>
                  </a:lnTo>
                  <a:lnTo>
                    <a:pt x="1177" y="1471"/>
                  </a:lnTo>
                  <a:lnTo>
                    <a:pt x="1080" y="1570"/>
                  </a:lnTo>
                  <a:lnTo>
                    <a:pt x="999" y="1642"/>
                  </a:lnTo>
                  <a:lnTo>
                    <a:pt x="907" y="1697"/>
                  </a:lnTo>
                  <a:lnTo>
                    <a:pt x="815" y="1669"/>
                  </a:lnTo>
                  <a:lnTo>
                    <a:pt x="729" y="1636"/>
                  </a:lnTo>
                  <a:lnTo>
                    <a:pt x="642" y="1587"/>
                  </a:lnTo>
                  <a:lnTo>
                    <a:pt x="545" y="1537"/>
                  </a:lnTo>
                  <a:lnTo>
                    <a:pt x="448" y="1521"/>
                  </a:lnTo>
                  <a:lnTo>
                    <a:pt x="387" y="1532"/>
                  </a:lnTo>
                  <a:lnTo>
                    <a:pt x="331" y="1559"/>
                  </a:lnTo>
                  <a:lnTo>
                    <a:pt x="255" y="1603"/>
                  </a:lnTo>
                  <a:lnTo>
                    <a:pt x="183" y="1658"/>
                  </a:lnTo>
                  <a:lnTo>
                    <a:pt x="163" y="1620"/>
                  </a:lnTo>
                  <a:lnTo>
                    <a:pt x="290" y="1488"/>
                  </a:lnTo>
                  <a:lnTo>
                    <a:pt x="428" y="1361"/>
                  </a:lnTo>
                  <a:lnTo>
                    <a:pt x="459" y="1355"/>
                  </a:lnTo>
                  <a:lnTo>
                    <a:pt x="494" y="1355"/>
                  </a:lnTo>
                  <a:lnTo>
                    <a:pt x="550" y="1361"/>
                  </a:lnTo>
                  <a:lnTo>
                    <a:pt x="612" y="1372"/>
                  </a:lnTo>
                  <a:lnTo>
                    <a:pt x="673" y="1322"/>
                  </a:lnTo>
                  <a:lnTo>
                    <a:pt x="729" y="1262"/>
                  </a:lnTo>
                  <a:lnTo>
                    <a:pt x="759" y="1207"/>
                  </a:lnTo>
                  <a:lnTo>
                    <a:pt x="775" y="1146"/>
                  </a:lnTo>
                  <a:lnTo>
                    <a:pt x="764" y="1102"/>
                  </a:lnTo>
                  <a:lnTo>
                    <a:pt x="754" y="1086"/>
                  </a:lnTo>
                  <a:lnTo>
                    <a:pt x="744" y="1064"/>
                  </a:lnTo>
                  <a:lnTo>
                    <a:pt x="708" y="1003"/>
                  </a:lnTo>
                  <a:lnTo>
                    <a:pt x="668" y="948"/>
                  </a:lnTo>
                  <a:lnTo>
                    <a:pt x="566" y="816"/>
                  </a:lnTo>
                  <a:lnTo>
                    <a:pt x="525" y="750"/>
                  </a:lnTo>
                  <a:lnTo>
                    <a:pt x="504" y="689"/>
                  </a:lnTo>
                  <a:lnTo>
                    <a:pt x="540" y="579"/>
                  </a:lnTo>
                  <a:lnTo>
                    <a:pt x="591" y="474"/>
                  </a:lnTo>
                  <a:lnTo>
                    <a:pt x="678" y="353"/>
                  </a:lnTo>
                  <a:lnTo>
                    <a:pt x="770" y="243"/>
                  </a:lnTo>
                  <a:lnTo>
                    <a:pt x="596" y="199"/>
                  </a:lnTo>
                  <a:lnTo>
                    <a:pt x="428" y="182"/>
                  </a:lnTo>
                  <a:lnTo>
                    <a:pt x="357" y="188"/>
                  </a:lnTo>
                  <a:lnTo>
                    <a:pt x="285" y="204"/>
                  </a:lnTo>
                  <a:lnTo>
                    <a:pt x="219" y="232"/>
                  </a:lnTo>
                  <a:lnTo>
                    <a:pt x="163" y="276"/>
                  </a:lnTo>
                  <a:lnTo>
                    <a:pt x="132" y="320"/>
                  </a:lnTo>
                  <a:lnTo>
                    <a:pt x="112" y="375"/>
                  </a:lnTo>
                  <a:lnTo>
                    <a:pt x="107" y="430"/>
                  </a:lnTo>
                  <a:lnTo>
                    <a:pt x="117" y="496"/>
                  </a:lnTo>
                  <a:lnTo>
                    <a:pt x="148" y="551"/>
                  </a:lnTo>
                  <a:lnTo>
                    <a:pt x="194" y="595"/>
                  </a:lnTo>
                  <a:lnTo>
                    <a:pt x="250" y="628"/>
                  </a:lnTo>
                  <a:lnTo>
                    <a:pt x="112" y="777"/>
                  </a:lnTo>
                  <a:lnTo>
                    <a:pt x="51" y="711"/>
                  </a:lnTo>
                  <a:lnTo>
                    <a:pt x="15" y="634"/>
                  </a:lnTo>
                  <a:lnTo>
                    <a:pt x="0" y="546"/>
                  </a:lnTo>
                  <a:lnTo>
                    <a:pt x="15" y="447"/>
                  </a:lnTo>
                  <a:lnTo>
                    <a:pt x="56" y="353"/>
                  </a:lnTo>
                  <a:lnTo>
                    <a:pt x="112" y="265"/>
                  </a:lnTo>
                  <a:lnTo>
                    <a:pt x="173" y="188"/>
                  </a:lnTo>
                  <a:lnTo>
                    <a:pt x="260" y="122"/>
                  </a:lnTo>
                  <a:lnTo>
                    <a:pt x="352" y="72"/>
                  </a:lnTo>
                  <a:lnTo>
                    <a:pt x="448" y="50"/>
                  </a:lnTo>
                  <a:lnTo>
                    <a:pt x="555" y="39"/>
                  </a:lnTo>
                  <a:lnTo>
                    <a:pt x="678" y="44"/>
                  </a:lnTo>
                  <a:lnTo>
                    <a:pt x="795" y="61"/>
                  </a:lnTo>
                  <a:lnTo>
                    <a:pt x="917" y="88"/>
                  </a:lnTo>
                  <a:lnTo>
                    <a:pt x="1045" y="116"/>
                  </a:lnTo>
                  <a:lnTo>
                    <a:pt x="1172" y="127"/>
                  </a:lnTo>
                  <a:lnTo>
                    <a:pt x="1238" y="116"/>
                  </a:lnTo>
                  <a:lnTo>
                    <a:pt x="1300" y="88"/>
                  </a:lnTo>
                  <a:lnTo>
                    <a:pt x="1351" y="50"/>
                  </a:lnTo>
                  <a:lnTo>
                    <a:pt x="13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3" name="Freeform 87"/>
            <p:cNvSpPr>
              <a:spLocks noEditPoints="1"/>
            </p:cNvSpPr>
            <p:nvPr/>
          </p:nvSpPr>
          <p:spPr bwMode="auto">
            <a:xfrm>
              <a:off x="2989" y="3144"/>
              <a:ext cx="1397" cy="1300"/>
            </a:xfrm>
            <a:custGeom>
              <a:avLst/>
              <a:gdLst/>
              <a:ahLst/>
              <a:cxnLst>
                <a:cxn ang="0">
                  <a:pos x="974" y="342"/>
                </a:cxn>
                <a:cxn ang="0">
                  <a:pos x="882" y="380"/>
                </a:cxn>
                <a:cxn ang="0">
                  <a:pos x="801" y="441"/>
                </a:cxn>
                <a:cxn ang="0">
                  <a:pos x="795" y="782"/>
                </a:cxn>
                <a:cxn ang="0">
                  <a:pos x="811" y="925"/>
                </a:cxn>
                <a:cxn ang="0">
                  <a:pos x="862" y="1014"/>
                </a:cxn>
                <a:cxn ang="0">
                  <a:pos x="959" y="1091"/>
                </a:cxn>
                <a:cxn ang="0">
                  <a:pos x="1076" y="1129"/>
                </a:cxn>
                <a:cxn ang="0">
                  <a:pos x="1101" y="1118"/>
                </a:cxn>
                <a:cxn ang="0">
                  <a:pos x="1127" y="1096"/>
                </a:cxn>
                <a:cxn ang="0">
                  <a:pos x="1183" y="997"/>
                </a:cxn>
                <a:cxn ang="0">
                  <a:pos x="1203" y="782"/>
                </a:cxn>
                <a:cxn ang="0">
                  <a:pos x="1203" y="529"/>
                </a:cxn>
                <a:cxn ang="0">
                  <a:pos x="1117" y="391"/>
                </a:cxn>
                <a:cxn ang="0">
                  <a:pos x="974" y="342"/>
                </a:cxn>
                <a:cxn ang="0">
                  <a:pos x="169" y="0"/>
                </a:cxn>
                <a:cxn ang="0">
                  <a:pos x="174" y="61"/>
                </a:cxn>
                <a:cxn ang="0">
                  <a:pos x="169" y="143"/>
                </a:cxn>
                <a:cxn ang="0">
                  <a:pos x="204" y="220"/>
                </a:cxn>
                <a:cxn ang="0">
                  <a:pos x="245" y="270"/>
                </a:cxn>
                <a:cxn ang="0">
                  <a:pos x="260" y="364"/>
                </a:cxn>
                <a:cxn ang="0">
                  <a:pos x="444" y="215"/>
                </a:cxn>
                <a:cxn ang="0">
                  <a:pos x="663" y="220"/>
                </a:cxn>
                <a:cxn ang="0">
                  <a:pos x="795" y="380"/>
                </a:cxn>
                <a:cxn ang="0">
                  <a:pos x="1111" y="149"/>
                </a:cxn>
                <a:cxn ang="0">
                  <a:pos x="1382" y="303"/>
                </a:cxn>
                <a:cxn ang="0">
                  <a:pos x="1392" y="441"/>
                </a:cxn>
                <a:cxn ang="0">
                  <a:pos x="1397" y="617"/>
                </a:cxn>
                <a:cxn ang="0">
                  <a:pos x="1382" y="826"/>
                </a:cxn>
                <a:cxn ang="0">
                  <a:pos x="1336" y="986"/>
                </a:cxn>
                <a:cxn ang="0">
                  <a:pos x="908" y="1300"/>
                </a:cxn>
                <a:cxn ang="0">
                  <a:pos x="622" y="1129"/>
                </a:cxn>
                <a:cxn ang="0">
                  <a:pos x="637" y="722"/>
                </a:cxn>
                <a:cxn ang="0">
                  <a:pos x="586" y="419"/>
                </a:cxn>
                <a:cxn ang="0">
                  <a:pos x="505" y="364"/>
                </a:cxn>
                <a:cxn ang="0">
                  <a:pos x="459" y="336"/>
                </a:cxn>
                <a:cxn ang="0">
                  <a:pos x="413" y="331"/>
                </a:cxn>
                <a:cxn ang="0">
                  <a:pos x="393" y="336"/>
                </a:cxn>
                <a:cxn ang="0">
                  <a:pos x="327" y="386"/>
                </a:cxn>
                <a:cxn ang="0">
                  <a:pos x="265" y="578"/>
                </a:cxn>
                <a:cxn ang="0">
                  <a:pos x="260" y="876"/>
                </a:cxn>
                <a:cxn ang="0">
                  <a:pos x="306" y="1036"/>
                </a:cxn>
                <a:cxn ang="0">
                  <a:pos x="362" y="1124"/>
                </a:cxn>
                <a:cxn ang="0">
                  <a:pos x="163" y="1234"/>
                </a:cxn>
                <a:cxn ang="0">
                  <a:pos x="77" y="1118"/>
                </a:cxn>
                <a:cxn ang="0">
                  <a:pos x="97" y="760"/>
                </a:cxn>
                <a:cxn ang="0">
                  <a:pos x="87" y="435"/>
                </a:cxn>
                <a:cxn ang="0">
                  <a:pos x="82" y="413"/>
                </a:cxn>
                <a:cxn ang="0">
                  <a:pos x="56" y="380"/>
                </a:cxn>
                <a:cxn ang="0">
                  <a:pos x="31" y="347"/>
                </a:cxn>
                <a:cxn ang="0">
                  <a:pos x="5" y="308"/>
                </a:cxn>
                <a:cxn ang="0">
                  <a:pos x="0" y="253"/>
                </a:cxn>
                <a:cxn ang="0">
                  <a:pos x="11" y="226"/>
                </a:cxn>
                <a:cxn ang="0">
                  <a:pos x="87" y="99"/>
                </a:cxn>
              </a:cxnLst>
              <a:rect l="0" t="0" r="r" b="b"/>
              <a:pathLst>
                <a:path w="1397" h="1300">
                  <a:moveTo>
                    <a:pt x="969" y="342"/>
                  </a:moveTo>
                  <a:lnTo>
                    <a:pt x="974" y="342"/>
                  </a:lnTo>
                  <a:lnTo>
                    <a:pt x="928" y="353"/>
                  </a:lnTo>
                  <a:lnTo>
                    <a:pt x="882" y="380"/>
                  </a:lnTo>
                  <a:lnTo>
                    <a:pt x="836" y="413"/>
                  </a:lnTo>
                  <a:lnTo>
                    <a:pt x="801" y="441"/>
                  </a:lnTo>
                  <a:lnTo>
                    <a:pt x="795" y="567"/>
                  </a:lnTo>
                  <a:lnTo>
                    <a:pt x="795" y="782"/>
                  </a:lnTo>
                  <a:lnTo>
                    <a:pt x="801" y="876"/>
                  </a:lnTo>
                  <a:lnTo>
                    <a:pt x="811" y="925"/>
                  </a:lnTo>
                  <a:lnTo>
                    <a:pt x="831" y="975"/>
                  </a:lnTo>
                  <a:lnTo>
                    <a:pt x="862" y="1014"/>
                  </a:lnTo>
                  <a:lnTo>
                    <a:pt x="908" y="1058"/>
                  </a:lnTo>
                  <a:lnTo>
                    <a:pt x="959" y="1091"/>
                  </a:lnTo>
                  <a:lnTo>
                    <a:pt x="1015" y="1118"/>
                  </a:lnTo>
                  <a:lnTo>
                    <a:pt x="1076" y="1129"/>
                  </a:lnTo>
                  <a:lnTo>
                    <a:pt x="1086" y="1124"/>
                  </a:lnTo>
                  <a:lnTo>
                    <a:pt x="1101" y="1118"/>
                  </a:lnTo>
                  <a:lnTo>
                    <a:pt x="1117" y="1107"/>
                  </a:lnTo>
                  <a:lnTo>
                    <a:pt x="1127" y="1096"/>
                  </a:lnTo>
                  <a:lnTo>
                    <a:pt x="1157" y="1052"/>
                  </a:lnTo>
                  <a:lnTo>
                    <a:pt x="1183" y="997"/>
                  </a:lnTo>
                  <a:lnTo>
                    <a:pt x="1193" y="936"/>
                  </a:lnTo>
                  <a:lnTo>
                    <a:pt x="1203" y="782"/>
                  </a:lnTo>
                  <a:lnTo>
                    <a:pt x="1208" y="622"/>
                  </a:lnTo>
                  <a:lnTo>
                    <a:pt x="1203" y="529"/>
                  </a:lnTo>
                  <a:lnTo>
                    <a:pt x="1183" y="430"/>
                  </a:lnTo>
                  <a:lnTo>
                    <a:pt x="1117" y="391"/>
                  </a:lnTo>
                  <a:lnTo>
                    <a:pt x="1040" y="358"/>
                  </a:lnTo>
                  <a:lnTo>
                    <a:pt x="974" y="342"/>
                  </a:lnTo>
                  <a:lnTo>
                    <a:pt x="969" y="342"/>
                  </a:lnTo>
                  <a:close/>
                  <a:moveTo>
                    <a:pt x="169" y="0"/>
                  </a:moveTo>
                  <a:lnTo>
                    <a:pt x="199" y="11"/>
                  </a:lnTo>
                  <a:lnTo>
                    <a:pt x="174" y="61"/>
                  </a:lnTo>
                  <a:lnTo>
                    <a:pt x="163" y="116"/>
                  </a:lnTo>
                  <a:lnTo>
                    <a:pt x="169" y="143"/>
                  </a:lnTo>
                  <a:lnTo>
                    <a:pt x="189" y="182"/>
                  </a:lnTo>
                  <a:lnTo>
                    <a:pt x="204" y="220"/>
                  </a:lnTo>
                  <a:lnTo>
                    <a:pt x="214" y="237"/>
                  </a:lnTo>
                  <a:lnTo>
                    <a:pt x="245" y="270"/>
                  </a:lnTo>
                  <a:lnTo>
                    <a:pt x="260" y="292"/>
                  </a:lnTo>
                  <a:lnTo>
                    <a:pt x="260" y="364"/>
                  </a:lnTo>
                  <a:lnTo>
                    <a:pt x="352" y="292"/>
                  </a:lnTo>
                  <a:lnTo>
                    <a:pt x="444" y="215"/>
                  </a:lnTo>
                  <a:lnTo>
                    <a:pt x="525" y="138"/>
                  </a:lnTo>
                  <a:lnTo>
                    <a:pt x="663" y="220"/>
                  </a:lnTo>
                  <a:lnTo>
                    <a:pt x="801" y="297"/>
                  </a:lnTo>
                  <a:lnTo>
                    <a:pt x="795" y="380"/>
                  </a:lnTo>
                  <a:lnTo>
                    <a:pt x="806" y="386"/>
                  </a:lnTo>
                  <a:lnTo>
                    <a:pt x="1111" y="149"/>
                  </a:lnTo>
                  <a:lnTo>
                    <a:pt x="1244" y="226"/>
                  </a:lnTo>
                  <a:lnTo>
                    <a:pt x="1382" y="303"/>
                  </a:lnTo>
                  <a:lnTo>
                    <a:pt x="1387" y="364"/>
                  </a:lnTo>
                  <a:lnTo>
                    <a:pt x="1392" y="441"/>
                  </a:lnTo>
                  <a:lnTo>
                    <a:pt x="1397" y="534"/>
                  </a:lnTo>
                  <a:lnTo>
                    <a:pt x="1397" y="617"/>
                  </a:lnTo>
                  <a:lnTo>
                    <a:pt x="1392" y="733"/>
                  </a:lnTo>
                  <a:lnTo>
                    <a:pt x="1382" y="826"/>
                  </a:lnTo>
                  <a:lnTo>
                    <a:pt x="1361" y="909"/>
                  </a:lnTo>
                  <a:lnTo>
                    <a:pt x="1336" y="986"/>
                  </a:lnTo>
                  <a:lnTo>
                    <a:pt x="1310" y="1069"/>
                  </a:lnTo>
                  <a:lnTo>
                    <a:pt x="908" y="1300"/>
                  </a:lnTo>
                  <a:lnTo>
                    <a:pt x="765" y="1212"/>
                  </a:lnTo>
                  <a:lnTo>
                    <a:pt x="622" y="1129"/>
                  </a:lnTo>
                  <a:lnTo>
                    <a:pt x="632" y="925"/>
                  </a:lnTo>
                  <a:lnTo>
                    <a:pt x="637" y="722"/>
                  </a:lnTo>
                  <a:lnTo>
                    <a:pt x="627" y="446"/>
                  </a:lnTo>
                  <a:lnTo>
                    <a:pt x="586" y="419"/>
                  </a:lnTo>
                  <a:lnTo>
                    <a:pt x="541" y="391"/>
                  </a:lnTo>
                  <a:lnTo>
                    <a:pt x="505" y="364"/>
                  </a:lnTo>
                  <a:lnTo>
                    <a:pt x="474" y="347"/>
                  </a:lnTo>
                  <a:lnTo>
                    <a:pt x="459" y="336"/>
                  </a:lnTo>
                  <a:lnTo>
                    <a:pt x="439" y="331"/>
                  </a:lnTo>
                  <a:lnTo>
                    <a:pt x="413" y="331"/>
                  </a:lnTo>
                  <a:lnTo>
                    <a:pt x="403" y="336"/>
                  </a:lnTo>
                  <a:lnTo>
                    <a:pt x="393" y="336"/>
                  </a:lnTo>
                  <a:lnTo>
                    <a:pt x="388" y="342"/>
                  </a:lnTo>
                  <a:lnTo>
                    <a:pt x="327" y="386"/>
                  </a:lnTo>
                  <a:lnTo>
                    <a:pt x="265" y="435"/>
                  </a:lnTo>
                  <a:lnTo>
                    <a:pt x="265" y="578"/>
                  </a:lnTo>
                  <a:lnTo>
                    <a:pt x="260" y="678"/>
                  </a:lnTo>
                  <a:lnTo>
                    <a:pt x="260" y="876"/>
                  </a:lnTo>
                  <a:lnTo>
                    <a:pt x="270" y="958"/>
                  </a:lnTo>
                  <a:lnTo>
                    <a:pt x="306" y="1036"/>
                  </a:lnTo>
                  <a:lnTo>
                    <a:pt x="332" y="1080"/>
                  </a:lnTo>
                  <a:lnTo>
                    <a:pt x="362" y="1124"/>
                  </a:lnTo>
                  <a:lnTo>
                    <a:pt x="199" y="1300"/>
                  </a:lnTo>
                  <a:lnTo>
                    <a:pt x="163" y="1234"/>
                  </a:lnTo>
                  <a:lnTo>
                    <a:pt x="123" y="1173"/>
                  </a:lnTo>
                  <a:lnTo>
                    <a:pt x="77" y="1118"/>
                  </a:lnTo>
                  <a:lnTo>
                    <a:pt x="92" y="942"/>
                  </a:lnTo>
                  <a:lnTo>
                    <a:pt x="97" y="760"/>
                  </a:lnTo>
                  <a:lnTo>
                    <a:pt x="92" y="446"/>
                  </a:lnTo>
                  <a:lnTo>
                    <a:pt x="87" y="435"/>
                  </a:lnTo>
                  <a:lnTo>
                    <a:pt x="87" y="424"/>
                  </a:lnTo>
                  <a:lnTo>
                    <a:pt x="82" y="413"/>
                  </a:lnTo>
                  <a:lnTo>
                    <a:pt x="72" y="402"/>
                  </a:lnTo>
                  <a:lnTo>
                    <a:pt x="56" y="380"/>
                  </a:lnTo>
                  <a:lnTo>
                    <a:pt x="41" y="364"/>
                  </a:lnTo>
                  <a:lnTo>
                    <a:pt x="31" y="347"/>
                  </a:lnTo>
                  <a:lnTo>
                    <a:pt x="16" y="331"/>
                  </a:lnTo>
                  <a:lnTo>
                    <a:pt x="5" y="308"/>
                  </a:lnTo>
                  <a:lnTo>
                    <a:pt x="0" y="286"/>
                  </a:lnTo>
                  <a:lnTo>
                    <a:pt x="0" y="253"/>
                  </a:lnTo>
                  <a:lnTo>
                    <a:pt x="5" y="237"/>
                  </a:lnTo>
                  <a:lnTo>
                    <a:pt x="11" y="226"/>
                  </a:lnTo>
                  <a:lnTo>
                    <a:pt x="16" y="209"/>
                  </a:lnTo>
                  <a:lnTo>
                    <a:pt x="87" y="99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4" name="Freeform 88"/>
            <p:cNvSpPr>
              <a:spLocks noEditPoints="1"/>
            </p:cNvSpPr>
            <p:nvPr/>
          </p:nvSpPr>
          <p:spPr bwMode="auto">
            <a:xfrm>
              <a:off x="4580" y="2819"/>
              <a:ext cx="545" cy="1608"/>
            </a:xfrm>
            <a:custGeom>
              <a:avLst/>
              <a:gdLst/>
              <a:ahLst/>
              <a:cxnLst>
                <a:cxn ang="0">
                  <a:pos x="224" y="457"/>
                </a:cxn>
                <a:cxn ang="0">
                  <a:pos x="285" y="523"/>
                </a:cxn>
                <a:cxn ang="0">
                  <a:pos x="351" y="584"/>
                </a:cxn>
                <a:cxn ang="0">
                  <a:pos x="341" y="793"/>
                </a:cxn>
                <a:cxn ang="0">
                  <a:pos x="336" y="1003"/>
                </a:cxn>
                <a:cxn ang="0">
                  <a:pos x="341" y="1140"/>
                </a:cxn>
                <a:cxn ang="0">
                  <a:pos x="346" y="1261"/>
                </a:cxn>
                <a:cxn ang="0">
                  <a:pos x="356" y="1306"/>
                </a:cxn>
                <a:cxn ang="0">
                  <a:pos x="382" y="1350"/>
                </a:cxn>
                <a:cxn ang="0">
                  <a:pos x="412" y="1383"/>
                </a:cxn>
                <a:cxn ang="0">
                  <a:pos x="438" y="1383"/>
                </a:cxn>
                <a:cxn ang="0">
                  <a:pos x="443" y="1377"/>
                </a:cxn>
                <a:cxn ang="0">
                  <a:pos x="474" y="1361"/>
                </a:cxn>
                <a:cxn ang="0">
                  <a:pos x="509" y="1339"/>
                </a:cxn>
                <a:cxn ang="0">
                  <a:pos x="530" y="1322"/>
                </a:cxn>
                <a:cxn ang="0">
                  <a:pos x="545" y="1366"/>
                </a:cxn>
                <a:cxn ang="0">
                  <a:pos x="417" y="1493"/>
                </a:cxn>
                <a:cxn ang="0">
                  <a:pos x="280" y="1608"/>
                </a:cxn>
                <a:cxn ang="0">
                  <a:pos x="168" y="1432"/>
                </a:cxn>
                <a:cxn ang="0">
                  <a:pos x="173" y="1317"/>
                </a:cxn>
                <a:cxn ang="0">
                  <a:pos x="173" y="1113"/>
                </a:cxn>
                <a:cxn ang="0">
                  <a:pos x="168" y="909"/>
                </a:cxn>
                <a:cxn ang="0">
                  <a:pos x="163" y="711"/>
                </a:cxn>
                <a:cxn ang="0">
                  <a:pos x="117" y="650"/>
                </a:cxn>
                <a:cxn ang="0">
                  <a:pos x="71" y="672"/>
                </a:cxn>
                <a:cxn ang="0">
                  <a:pos x="25" y="700"/>
                </a:cxn>
                <a:cxn ang="0">
                  <a:pos x="0" y="672"/>
                </a:cxn>
                <a:cxn ang="0">
                  <a:pos x="112" y="567"/>
                </a:cxn>
                <a:cxn ang="0">
                  <a:pos x="224" y="457"/>
                </a:cxn>
                <a:cxn ang="0">
                  <a:pos x="249" y="0"/>
                </a:cxn>
                <a:cxn ang="0">
                  <a:pos x="290" y="50"/>
                </a:cxn>
                <a:cxn ang="0">
                  <a:pos x="367" y="132"/>
                </a:cxn>
                <a:cxn ang="0">
                  <a:pos x="244" y="275"/>
                </a:cxn>
                <a:cxn ang="0">
                  <a:pos x="178" y="204"/>
                </a:cxn>
                <a:cxn ang="0">
                  <a:pos x="122" y="132"/>
                </a:cxn>
                <a:cxn ang="0">
                  <a:pos x="188" y="66"/>
                </a:cxn>
                <a:cxn ang="0">
                  <a:pos x="249" y="0"/>
                </a:cxn>
              </a:cxnLst>
              <a:rect l="0" t="0" r="r" b="b"/>
              <a:pathLst>
                <a:path w="545" h="1608">
                  <a:moveTo>
                    <a:pt x="224" y="457"/>
                  </a:moveTo>
                  <a:lnTo>
                    <a:pt x="285" y="523"/>
                  </a:lnTo>
                  <a:lnTo>
                    <a:pt x="351" y="584"/>
                  </a:lnTo>
                  <a:lnTo>
                    <a:pt x="341" y="793"/>
                  </a:lnTo>
                  <a:lnTo>
                    <a:pt x="336" y="1003"/>
                  </a:lnTo>
                  <a:lnTo>
                    <a:pt x="341" y="1140"/>
                  </a:lnTo>
                  <a:lnTo>
                    <a:pt x="346" y="1261"/>
                  </a:lnTo>
                  <a:lnTo>
                    <a:pt x="356" y="1306"/>
                  </a:lnTo>
                  <a:lnTo>
                    <a:pt x="382" y="1350"/>
                  </a:lnTo>
                  <a:lnTo>
                    <a:pt x="412" y="1383"/>
                  </a:lnTo>
                  <a:lnTo>
                    <a:pt x="438" y="1383"/>
                  </a:lnTo>
                  <a:lnTo>
                    <a:pt x="443" y="1377"/>
                  </a:lnTo>
                  <a:lnTo>
                    <a:pt x="474" y="1361"/>
                  </a:lnTo>
                  <a:lnTo>
                    <a:pt x="509" y="1339"/>
                  </a:lnTo>
                  <a:lnTo>
                    <a:pt x="530" y="1322"/>
                  </a:lnTo>
                  <a:lnTo>
                    <a:pt x="545" y="1366"/>
                  </a:lnTo>
                  <a:lnTo>
                    <a:pt x="417" y="1493"/>
                  </a:lnTo>
                  <a:lnTo>
                    <a:pt x="280" y="1608"/>
                  </a:lnTo>
                  <a:lnTo>
                    <a:pt x="168" y="1432"/>
                  </a:lnTo>
                  <a:lnTo>
                    <a:pt x="173" y="1317"/>
                  </a:lnTo>
                  <a:lnTo>
                    <a:pt x="173" y="1113"/>
                  </a:lnTo>
                  <a:lnTo>
                    <a:pt x="168" y="909"/>
                  </a:lnTo>
                  <a:lnTo>
                    <a:pt x="163" y="711"/>
                  </a:lnTo>
                  <a:lnTo>
                    <a:pt x="117" y="650"/>
                  </a:lnTo>
                  <a:lnTo>
                    <a:pt x="71" y="672"/>
                  </a:lnTo>
                  <a:lnTo>
                    <a:pt x="25" y="700"/>
                  </a:lnTo>
                  <a:lnTo>
                    <a:pt x="0" y="672"/>
                  </a:lnTo>
                  <a:lnTo>
                    <a:pt x="112" y="567"/>
                  </a:lnTo>
                  <a:lnTo>
                    <a:pt x="224" y="457"/>
                  </a:lnTo>
                  <a:close/>
                  <a:moveTo>
                    <a:pt x="249" y="0"/>
                  </a:moveTo>
                  <a:lnTo>
                    <a:pt x="290" y="50"/>
                  </a:lnTo>
                  <a:lnTo>
                    <a:pt x="367" y="132"/>
                  </a:lnTo>
                  <a:lnTo>
                    <a:pt x="244" y="275"/>
                  </a:lnTo>
                  <a:lnTo>
                    <a:pt x="178" y="204"/>
                  </a:lnTo>
                  <a:lnTo>
                    <a:pt x="122" y="132"/>
                  </a:lnTo>
                  <a:lnTo>
                    <a:pt x="188" y="66"/>
                  </a:lnTo>
                  <a:lnTo>
                    <a:pt x="2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5" name="Freeform 89"/>
            <p:cNvSpPr>
              <a:spLocks/>
            </p:cNvSpPr>
            <p:nvPr/>
          </p:nvSpPr>
          <p:spPr bwMode="auto">
            <a:xfrm>
              <a:off x="5089" y="3265"/>
              <a:ext cx="928" cy="1190"/>
            </a:xfrm>
            <a:custGeom>
              <a:avLst/>
              <a:gdLst/>
              <a:ahLst/>
              <a:cxnLst>
                <a:cxn ang="0">
                  <a:pos x="704" y="110"/>
                </a:cxn>
                <a:cxn ang="0">
                  <a:pos x="739" y="127"/>
                </a:cxn>
                <a:cxn ang="0">
                  <a:pos x="811" y="116"/>
                </a:cxn>
                <a:cxn ang="0">
                  <a:pos x="913" y="55"/>
                </a:cxn>
                <a:cxn ang="0">
                  <a:pos x="734" y="270"/>
                </a:cxn>
                <a:cxn ang="0">
                  <a:pos x="535" y="226"/>
                </a:cxn>
                <a:cxn ang="0">
                  <a:pos x="408" y="149"/>
                </a:cxn>
                <a:cxn ang="0">
                  <a:pos x="367" y="237"/>
                </a:cxn>
                <a:cxn ang="0">
                  <a:pos x="362" y="331"/>
                </a:cxn>
                <a:cxn ang="0">
                  <a:pos x="388" y="501"/>
                </a:cxn>
                <a:cxn ang="0">
                  <a:pos x="398" y="529"/>
                </a:cxn>
                <a:cxn ang="0">
                  <a:pos x="413" y="546"/>
                </a:cxn>
                <a:cxn ang="0">
                  <a:pos x="454" y="551"/>
                </a:cxn>
                <a:cxn ang="0">
                  <a:pos x="474" y="557"/>
                </a:cxn>
                <a:cxn ang="0">
                  <a:pos x="800" y="457"/>
                </a:cxn>
                <a:cxn ang="0">
                  <a:pos x="862" y="601"/>
                </a:cxn>
                <a:cxn ang="0">
                  <a:pos x="851" y="848"/>
                </a:cxn>
                <a:cxn ang="0">
                  <a:pos x="653" y="1091"/>
                </a:cxn>
                <a:cxn ang="0">
                  <a:pos x="413" y="1118"/>
                </a:cxn>
                <a:cxn ang="0">
                  <a:pos x="275" y="1025"/>
                </a:cxn>
                <a:cxn ang="0">
                  <a:pos x="148" y="1019"/>
                </a:cxn>
                <a:cxn ang="0">
                  <a:pos x="21" y="1107"/>
                </a:cxn>
                <a:cxn ang="0">
                  <a:pos x="77" y="1003"/>
                </a:cxn>
                <a:cxn ang="0">
                  <a:pos x="158" y="909"/>
                </a:cxn>
                <a:cxn ang="0">
                  <a:pos x="250" y="860"/>
                </a:cxn>
                <a:cxn ang="0">
                  <a:pos x="382" y="871"/>
                </a:cxn>
                <a:cxn ang="0">
                  <a:pos x="627" y="1030"/>
                </a:cxn>
                <a:cxn ang="0">
                  <a:pos x="658" y="1025"/>
                </a:cxn>
                <a:cxn ang="0">
                  <a:pos x="668" y="997"/>
                </a:cxn>
                <a:cxn ang="0">
                  <a:pos x="693" y="788"/>
                </a:cxn>
                <a:cxn ang="0">
                  <a:pos x="688" y="689"/>
                </a:cxn>
                <a:cxn ang="0">
                  <a:pos x="668" y="617"/>
                </a:cxn>
                <a:cxn ang="0">
                  <a:pos x="581" y="568"/>
                </a:cxn>
                <a:cxn ang="0">
                  <a:pos x="540" y="573"/>
                </a:cxn>
                <a:cxn ang="0">
                  <a:pos x="505" y="590"/>
                </a:cxn>
                <a:cxn ang="0">
                  <a:pos x="194" y="568"/>
                </a:cxn>
                <a:cxn ang="0">
                  <a:pos x="209" y="237"/>
                </a:cxn>
              </a:cxnLst>
              <a:rect l="0" t="0" r="r" b="b"/>
              <a:pathLst>
                <a:path w="928" h="1190">
                  <a:moveTo>
                    <a:pt x="530" y="0"/>
                  </a:moveTo>
                  <a:lnTo>
                    <a:pt x="704" y="110"/>
                  </a:lnTo>
                  <a:lnTo>
                    <a:pt x="724" y="121"/>
                  </a:lnTo>
                  <a:lnTo>
                    <a:pt x="739" y="127"/>
                  </a:lnTo>
                  <a:lnTo>
                    <a:pt x="760" y="127"/>
                  </a:lnTo>
                  <a:lnTo>
                    <a:pt x="811" y="116"/>
                  </a:lnTo>
                  <a:lnTo>
                    <a:pt x="862" y="88"/>
                  </a:lnTo>
                  <a:lnTo>
                    <a:pt x="913" y="55"/>
                  </a:lnTo>
                  <a:lnTo>
                    <a:pt x="928" y="94"/>
                  </a:lnTo>
                  <a:lnTo>
                    <a:pt x="734" y="270"/>
                  </a:lnTo>
                  <a:lnTo>
                    <a:pt x="627" y="254"/>
                  </a:lnTo>
                  <a:lnTo>
                    <a:pt x="535" y="226"/>
                  </a:lnTo>
                  <a:lnTo>
                    <a:pt x="459" y="193"/>
                  </a:lnTo>
                  <a:lnTo>
                    <a:pt x="408" y="149"/>
                  </a:lnTo>
                  <a:lnTo>
                    <a:pt x="382" y="187"/>
                  </a:lnTo>
                  <a:lnTo>
                    <a:pt x="367" y="237"/>
                  </a:lnTo>
                  <a:lnTo>
                    <a:pt x="362" y="287"/>
                  </a:lnTo>
                  <a:lnTo>
                    <a:pt x="362" y="331"/>
                  </a:lnTo>
                  <a:lnTo>
                    <a:pt x="367" y="419"/>
                  </a:lnTo>
                  <a:lnTo>
                    <a:pt x="388" y="501"/>
                  </a:lnTo>
                  <a:lnTo>
                    <a:pt x="393" y="513"/>
                  </a:lnTo>
                  <a:lnTo>
                    <a:pt x="398" y="529"/>
                  </a:lnTo>
                  <a:lnTo>
                    <a:pt x="403" y="540"/>
                  </a:lnTo>
                  <a:lnTo>
                    <a:pt x="413" y="546"/>
                  </a:lnTo>
                  <a:lnTo>
                    <a:pt x="428" y="551"/>
                  </a:lnTo>
                  <a:lnTo>
                    <a:pt x="454" y="551"/>
                  </a:lnTo>
                  <a:lnTo>
                    <a:pt x="464" y="546"/>
                  </a:lnTo>
                  <a:lnTo>
                    <a:pt x="474" y="557"/>
                  </a:lnTo>
                  <a:lnTo>
                    <a:pt x="739" y="424"/>
                  </a:lnTo>
                  <a:lnTo>
                    <a:pt x="800" y="457"/>
                  </a:lnTo>
                  <a:lnTo>
                    <a:pt x="856" y="513"/>
                  </a:lnTo>
                  <a:lnTo>
                    <a:pt x="862" y="601"/>
                  </a:lnTo>
                  <a:lnTo>
                    <a:pt x="862" y="689"/>
                  </a:lnTo>
                  <a:lnTo>
                    <a:pt x="851" y="848"/>
                  </a:lnTo>
                  <a:lnTo>
                    <a:pt x="826" y="1003"/>
                  </a:lnTo>
                  <a:lnTo>
                    <a:pt x="653" y="1091"/>
                  </a:lnTo>
                  <a:lnTo>
                    <a:pt x="484" y="1190"/>
                  </a:lnTo>
                  <a:lnTo>
                    <a:pt x="413" y="1118"/>
                  </a:lnTo>
                  <a:lnTo>
                    <a:pt x="332" y="1058"/>
                  </a:lnTo>
                  <a:lnTo>
                    <a:pt x="275" y="1025"/>
                  </a:lnTo>
                  <a:lnTo>
                    <a:pt x="214" y="1008"/>
                  </a:lnTo>
                  <a:lnTo>
                    <a:pt x="148" y="1019"/>
                  </a:lnTo>
                  <a:lnTo>
                    <a:pt x="87" y="1052"/>
                  </a:lnTo>
                  <a:lnTo>
                    <a:pt x="21" y="1107"/>
                  </a:lnTo>
                  <a:lnTo>
                    <a:pt x="0" y="1085"/>
                  </a:lnTo>
                  <a:lnTo>
                    <a:pt x="77" y="1003"/>
                  </a:lnTo>
                  <a:lnTo>
                    <a:pt x="117" y="953"/>
                  </a:lnTo>
                  <a:lnTo>
                    <a:pt x="158" y="909"/>
                  </a:lnTo>
                  <a:lnTo>
                    <a:pt x="199" y="876"/>
                  </a:lnTo>
                  <a:lnTo>
                    <a:pt x="250" y="860"/>
                  </a:lnTo>
                  <a:lnTo>
                    <a:pt x="301" y="854"/>
                  </a:lnTo>
                  <a:lnTo>
                    <a:pt x="382" y="871"/>
                  </a:lnTo>
                  <a:lnTo>
                    <a:pt x="454" y="904"/>
                  </a:lnTo>
                  <a:lnTo>
                    <a:pt x="627" y="1030"/>
                  </a:lnTo>
                  <a:lnTo>
                    <a:pt x="648" y="1030"/>
                  </a:lnTo>
                  <a:lnTo>
                    <a:pt x="658" y="1025"/>
                  </a:lnTo>
                  <a:lnTo>
                    <a:pt x="663" y="1014"/>
                  </a:lnTo>
                  <a:lnTo>
                    <a:pt x="668" y="997"/>
                  </a:lnTo>
                  <a:lnTo>
                    <a:pt x="688" y="893"/>
                  </a:lnTo>
                  <a:lnTo>
                    <a:pt x="693" y="788"/>
                  </a:lnTo>
                  <a:lnTo>
                    <a:pt x="693" y="738"/>
                  </a:lnTo>
                  <a:lnTo>
                    <a:pt x="688" y="689"/>
                  </a:lnTo>
                  <a:lnTo>
                    <a:pt x="683" y="645"/>
                  </a:lnTo>
                  <a:lnTo>
                    <a:pt x="668" y="617"/>
                  </a:lnTo>
                  <a:lnTo>
                    <a:pt x="622" y="579"/>
                  </a:lnTo>
                  <a:lnTo>
                    <a:pt x="581" y="568"/>
                  </a:lnTo>
                  <a:lnTo>
                    <a:pt x="561" y="568"/>
                  </a:lnTo>
                  <a:lnTo>
                    <a:pt x="540" y="573"/>
                  </a:lnTo>
                  <a:lnTo>
                    <a:pt x="525" y="579"/>
                  </a:lnTo>
                  <a:lnTo>
                    <a:pt x="505" y="590"/>
                  </a:lnTo>
                  <a:lnTo>
                    <a:pt x="286" y="722"/>
                  </a:lnTo>
                  <a:lnTo>
                    <a:pt x="194" y="568"/>
                  </a:lnTo>
                  <a:lnTo>
                    <a:pt x="194" y="397"/>
                  </a:lnTo>
                  <a:lnTo>
                    <a:pt x="209" y="237"/>
                  </a:lnTo>
                  <a:lnTo>
                    <a:pt x="5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6" name="Freeform 90"/>
            <p:cNvSpPr>
              <a:spLocks/>
            </p:cNvSpPr>
            <p:nvPr/>
          </p:nvSpPr>
          <p:spPr bwMode="auto">
            <a:xfrm>
              <a:off x="6154" y="2891"/>
              <a:ext cx="689" cy="1536"/>
            </a:xfrm>
            <a:custGeom>
              <a:avLst/>
              <a:gdLst/>
              <a:ahLst/>
              <a:cxnLst>
                <a:cxn ang="0">
                  <a:pos x="434" y="0"/>
                </a:cxn>
                <a:cxn ang="0">
                  <a:pos x="464" y="33"/>
                </a:cxn>
                <a:cxn ang="0">
                  <a:pos x="398" y="104"/>
                </a:cxn>
                <a:cxn ang="0">
                  <a:pos x="388" y="137"/>
                </a:cxn>
                <a:cxn ang="0">
                  <a:pos x="367" y="286"/>
                </a:cxn>
                <a:cxn ang="0">
                  <a:pos x="362" y="440"/>
                </a:cxn>
                <a:cxn ang="0">
                  <a:pos x="362" y="595"/>
                </a:cxn>
                <a:cxn ang="0">
                  <a:pos x="592" y="595"/>
                </a:cxn>
                <a:cxn ang="0">
                  <a:pos x="556" y="677"/>
                </a:cxn>
                <a:cxn ang="0">
                  <a:pos x="362" y="677"/>
                </a:cxn>
                <a:cxn ang="0">
                  <a:pos x="367" y="1206"/>
                </a:cxn>
                <a:cxn ang="0">
                  <a:pos x="413" y="1245"/>
                </a:cxn>
                <a:cxn ang="0">
                  <a:pos x="454" y="1289"/>
                </a:cxn>
                <a:cxn ang="0">
                  <a:pos x="500" y="1322"/>
                </a:cxn>
                <a:cxn ang="0">
                  <a:pos x="520" y="1333"/>
                </a:cxn>
                <a:cxn ang="0">
                  <a:pos x="536" y="1333"/>
                </a:cxn>
                <a:cxn ang="0">
                  <a:pos x="571" y="1327"/>
                </a:cxn>
                <a:cxn ang="0">
                  <a:pos x="622" y="1300"/>
                </a:cxn>
                <a:cxn ang="0">
                  <a:pos x="683" y="1256"/>
                </a:cxn>
                <a:cxn ang="0">
                  <a:pos x="689" y="1305"/>
                </a:cxn>
                <a:cxn ang="0">
                  <a:pos x="398" y="1536"/>
                </a:cxn>
                <a:cxn ang="0">
                  <a:pos x="189" y="1349"/>
                </a:cxn>
                <a:cxn ang="0">
                  <a:pos x="189" y="875"/>
                </a:cxn>
                <a:cxn ang="0">
                  <a:pos x="194" y="771"/>
                </a:cxn>
                <a:cxn ang="0">
                  <a:pos x="194" y="677"/>
                </a:cxn>
                <a:cxn ang="0">
                  <a:pos x="0" y="677"/>
                </a:cxn>
                <a:cxn ang="0">
                  <a:pos x="36" y="595"/>
                </a:cxn>
                <a:cxn ang="0">
                  <a:pos x="189" y="595"/>
                </a:cxn>
                <a:cxn ang="0">
                  <a:pos x="189" y="192"/>
                </a:cxn>
                <a:cxn ang="0">
                  <a:pos x="434" y="0"/>
                </a:cxn>
              </a:cxnLst>
              <a:rect l="0" t="0" r="r" b="b"/>
              <a:pathLst>
                <a:path w="689" h="1536">
                  <a:moveTo>
                    <a:pt x="434" y="0"/>
                  </a:moveTo>
                  <a:lnTo>
                    <a:pt x="464" y="33"/>
                  </a:lnTo>
                  <a:lnTo>
                    <a:pt x="398" y="104"/>
                  </a:lnTo>
                  <a:lnTo>
                    <a:pt x="388" y="137"/>
                  </a:lnTo>
                  <a:lnTo>
                    <a:pt x="367" y="286"/>
                  </a:lnTo>
                  <a:lnTo>
                    <a:pt x="362" y="440"/>
                  </a:lnTo>
                  <a:lnTo>
                    <a:pt x="362" y="595"/>
                  </a:lnTo>
                  <a:lnTo>
                    <a:pt x="592" y="595"/>
                  </a:lnTo>
                  <a:lnTo>
                    <a:pt x="556" y="677"/>
                  </a:lnTo>
                  <a:lnTo>
                    <a:pt x="362" y="677"/>
                  </a:lnTo>
                  <a:lnTo>
                    <a:pt x="367" y="1206"/>
                  </a:lnTo>
                  <a:lnTo>
                    <a:pt x="413" y="1245"/>
                  </a:lnTo>
                  <a:lnTo>
                    <a:pt x="454" y="1289"/>
                  </a:lnTo>
                  <a:lnTo>
                    <a:pt x="500" y="1322"/>
                  </a:lnTo>
                  <a:lnTo>
                    <a:pt x="520" y="1333"/>
                  </a:lnTo>
                  <a:lnTo>
                    <a:pt x="536" y="1333"/>
                  </a:lnTo>
                  <a:lnTo>
                    <a:pt x="571" y="1327"/>
                  </a:lnTo>
                  <a:lnTo>
                    <a:pt x="622" y="1300"/>
                  </a:lnTo>
                  <a:lnTo>
                    <a:pt x="683" y="1256"/>
                  </a:lnTo>
                  <a:lnTo>
                    <a:pt x="689" y="1305"/>
                  </a:lnTo>
                  <a:lnTo>
                    <a:pt x="398" y="1536"/>
                  </a:lnTo>
                  <a:lnTo>
                    <a:pt x="189" y="1349"/>
                  </a:lnTo>
                  <a:lnTo>
                    <a:pt x="189" y="875"/>
                  </a:lnTo>
                  <a:lnTo>
                    <a:pt x="194" y="771"/>
                  </a:lnTo>
                  <a:lnTo>
                    <a:pt x="194" y="677"/>
                  </a:lnTo>
                  <a:lnTo>
                    <a:pt x="0" y="677"/>
                  </a:lnTo>
                  <a:lnTo>
                    <a:pt x="36" y="595"/>
                  </a:lnTo>
                  <a:lnTo>
                    <a:pt x="189" y="595"/>
                  </a:lnTo>
                  <a:lnTo>
                    <a:pt x="189" y="192"/>
                  </a:lnTo>
                  <a:lnTo>
                    <a:pt x="4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7" name="Freeform 91"/>
            <p:cNvSpPr>
              <a:spLocks/>
            </p:cNvSpPr>
            <p:nvPr/>
          </p:nvSpPr>
          <p:spPr bwMode="auto">
            <a:xfrm>
              <a:off x="6924" y="3590"/>
              <a:ext cx="1386" cy="1135"/>
            </a:xfrm>
            <a:custGeom>
              <a:avLst/>
              <a:gdLst/>
              <a:ahLst/>
              <a:cxnLst>
                <a:cxn ang="0">
                  <a:pos x="372" y="6"/>
                </a:cxn>
                <a:cxn ang="0">
                  <a:pos x="576" y="6"/>
                </a:cxn>
                <a:cxn ang="0">
                  <a:pos x="703" y="17"/>
                </a:cxn>
                <a:cxn ang="0">
                  <a:pos x="688" y="61"/>
                </a:cxn>
                <a:cxn ang="0">
                  <a:pos x="566" y="77"/>
                </a:cxn>
                <a:cxn ang="0">
                  <a:pos x="525" y="138"/>
                </a:cxn>
                <a:cxn ang="0">
                  <a:pos x="1050" y="160"/>
                </a:cxn>
                <a:cxn ang="0">
                  <a:pos x="1101" y="105"/>
                </a:cxn>
                <a:cxn ang="0">
                  <a:pos x="1096" y="72"/>
                </a:cxn>
                <a:cxn ang="0">
                  <a:pos x="1070" y="66"/>
                </a:cxn>
                <a:cxn ang="0">
                  <a:pos x="1045" y="28"/>
                </a:cxn>
                <a:cxn ang="0">
                  <a:pos x="1060" y="11"/>
                </a:cxn>
                <a:cxn ang="0">
                  <a:pos x="1223" y="11"/>
                </a:cxn>
                <a:cxn ang="0">
                  <a:pos x="1371" y="6"/>
                </a:cxn>
                <a:cxn ang="0">
                  <a:pos x="1386" y="44"/>
                </a:cxn>
                <a:cxn ang="0">
                  <a:pos x="1361" y="66"/>
                </a:cxn>
                <a:cxn ang="0">
                  <a:pos x="1244" y="99"/>
                </a:cxn>
                <a:cxn ang="0">
                  <a:pos x="1040" y="226"/>
                </a:cxn>
                <a:cxn ang="0">
                  <a:pos x="780" y="424"/>
                </a:cxn>
                <a:cxn ang="0">
                  <a:pos x="759" y="441"/>
                </a:cxn>
                <a:cxn ang="0">
                  <a:pos x="770" y="463"/>
                </a:cxn>
                <a:cxn ang="0">
                  <a:pos x="1045" y="1041"/>
                </a:cxn>
                <a:cxn ang="0">
                  <a:pos x="1142" y="1069"/>
                </a:cxn>
                <a:cxn ang="0">
                  <a:pos x="1162" y="1085"/>
                </a:cxn>
                <a:cxn ang="0">
                  <a:pos x="1055" y="1129"/>
                </a:cxn>
                <a:cxn ang="0">
                  <a:pos x="887" y="1129"/>
                </a:cxn>
                <a:cxn ang="0">
                  <a:pos x="770" y="1113"/>
                </a:cxn>
                <a:cxn ang="0">
                  <a:pos x="770" y="1085"/>
                </a:cxn>
                <a:cxn ang="0">
                  <a:pos x="790" y="1069"/>
                </a:cxn>
                <a:cxn ang="0">
                  <a:pos x="867" y="1052"/>
                </a:cxn>
                <a:cxn ang="0">
                  <a:pos x="877" y="1014"/>
                </a:cxn>
                <a:cxn ang="0">
                  <a:pos x="642" y="535"/>
                </a:cxn>
                <a:cxn ang="0">
                  <a:pos x="347" y="915"/>
                </a:cxn>
                <a:cxn ang="0">
                  <a:pos x="316" y="1030"/>
                </a:cxn>
                <a:cxn ang="0">
                  <a:pos x="336" y="1063"/>
                </a:cxn>
                <a:cxn ang="0">
                  <a:pos x="438" y="1074"/>
                </a:cxn>
                <a:cxn ang="0">
                  <a:pos x="454" y="1113"/>
                </a:cxn>
                <a:cxn ang="0">
                  <a:pos x="433" y="1135"/>
                </a:cxn>
                <a:cxn ang="0">
                  <a:pos x="296" y="1124"/>
                </a:cxn>
                <a:cxn ang="0">
                  <a:pos x="15" y="1129"/>
                </a:cxn>
                <a:cxn ang="0">
                  <a:pos x="0" y="1113"/>
                </a:cxn>
                <a:cxn ang="0">
                  <a:pos x="15" y="1074"/>
                </a:cxn>
                <a:cxn ang="0">
                  <a:pos x="143" y="1058"/>
                </a:cxn>
                <a:cxn ang="0">
                  <a:pos x="178" y="997"/>
                </a:cxn>
                <a:cxn ang="0">
                  <a:pos x="387" y="83"/>
                </a:cxn>
                <a:cxn ang="0">
                  <a:pos x="336" y="61"/>
                </a:cxn>
                <a:cxn ang="0">
                  <a:pos x="245" y="50"/>
                </a:cxn>
                <a:cxn ang="0">
                  <a:pos x="255" y="6"/>
                </a:cxn>
              </a:cxnLst>
              <a:rect l="0" t="0" r="r" b="b"/>
              <a:pathLst>
                <a:path w="1386" h="1135">
                  <a:moveTo>
                    <a:pt x="270" y="0"/>
                  </a:moveTo>
                  <a:lnTo>
                    <a:pt x="326" y="0"/>
                  </a:lnTo>
                  <a:lnTo>
                    <a:pt x="372" y="6"/>
                  </a:lnTo>
                  <a:lnTo>
                    <a:pt x="428" y="11"/>
                  </a:lnTo>
                  <a:lnTo>
                    <a:pt x="525" y="11"/>
                  </a:lnTo>
                  <a:lnTo>
                    <a:pt x="576" y="6"/>
                  </a:lnTo>
                  <a:lnTo>
                    <a:pt x="688" y="6"/>
                  </a:lnTo>
                  <a:lnTo>
                    <a:pt x="698" y="11"/>
                  </a:lnTo>
                  <a:lnTo>
                    <a:pt x="703" y="17"/>
                  </a:lnTo>
                  <a:lnTo>
                    <a:pt x="703" y="44"/>
                  </a:lnTo>
                  <a:lnTo>
                    <a:pt x="698" y="55"/>
                  </a:lnTo>
                  <a:lnTo>
                    <a:pt x="688" y="61"/>
                  </a:lnTo>
                  <a:lnTo>
                    <a:pt x="683" y="66"/>
                  </a:lnTo>
                  <a:lnTo>
                    <a:pt x="601" y="66"/>
                  </a:lnTo>
                  <a:lnTo>
                    <a:pt x="566" y="77"/>
                  </a:lnTo>
                  <a:lnTo>
                    <a:pt x="545" y="88"/>
                  </a:lnTo>
                  <a:lnTo>
                    <a:pt x="535" y="110"/>
                  </a:lnTo>
                  <a:lnTo>
                    <a:pt x="525" y="138"/>
                  </a:lnTo>
                  <a:lnTo>
                    <a:pt x="408" y="656"/>
                  </a:lnTo>
                  <a:lnTo>
                    <a:pt x="1040" y="171"/>
                  </a:lnTo>
                  <a:lnTo>
                    <a:pt x="1050" y="160"/>
                  </a:lnTo>
                  <a:lnTo>
                    <a:pt x="1065" y="149"/>
                  </a:lnTo>
                  <a:lnTo>
                    <a:pt x="1096" y="116"/>
                  </a:lnTo>
                  <a:lnTo>
                    <a:pt x="1101" y="105"/>
                  </a:lnTo>
                  <a:lnTo>
                    <a:pt x="1106" y="88"/>
                  </a:lnTo>
                  <a:lnTo>
                    <a:pt x="1106" y="77"/>
                  </a:lnTo>
                  <a:lnTo>
                    <a:pt x="1096" y="72"/>
                  </a:lnTo>
                  <a:lnTo>
                    <a:pt x="1091" y="72"/>
                  </a:lnTo>
                  <a:lnTo>
                    <a:pt x="1081" y="66"/>
                  </a:lnTo>
                  <a:lnTo>
                    <a:pt x="1070" y="66"/>
                  </a:lnTo>
                  <a:lnTo>
                    <a:pt x="1050" y="55"/>
                  </a:lnTo>
                  <a:lnTo>
                    <a:pt x="1045" y="50"/>
                  </a:lnTo>
                  <a:lnTo>
                    <a:pt x="1045" y="28"/>
                  </a:lnTo>
                  <a:lnTo>
                    <a:pt x="1050" y="22"/>
                  </a:lnTo>
                  <a:lnTo>
                    <a:pt x="1055" y="11"/>
                  </a:lnTo>
                  <a:lnTo>
                    <a:pt x="1060" y="11"/>
                  </a:lnTo>
                  <a:lnTo>
                    <a:pt x="1070" y="6"/>
                  </a:lnTo>
                  <a:lnTo>
                    <a:pt x="1172" y="6"/>
                  </a:lnTo>
                  <a:lnTo>
                    <a:pt x="1223" y="11"/>
                  </a:lnTo>
                  <a:lnTo>
                    <a:pt x="1264" y="11"/>
                  </a:lnTo>
                  <a:lnTo>
                    <a:pt x="1315" y="6"/>
                  </a:lnTo>
                  <a:lnTo>
                    <a:pt x="1371" y="6"/>
                  </a:lnTo>
                  <a:lnTo>
                    <a:pt x="1381" y="11"/>
                  </a:lnTo>
                  <a:lnTo>
                    <a:pt x="1386" y="17"/>
                  </a:lnTo>
                  <a:lnTo>
                    <a:pt x="1386" y="44"/>
                  </a:lnTo>
                  <a:lnTo>
                    <a:pt x="1376" y="55"/>
                  </a:lnTo>
                  <a:lnTo>
                    <a:pt x="1366" y="61"/>
                  </a:lnTo>
                  <a:lnTo>
                    <a:pt x="1361" y="66"/>
                  </a:lnTo>
                  <a:lnTo>
                    <a:pt x="1351" y="66"/>
                  </a:lnTo>
                  <a:lnTo>
                    <a:pt x="1300" y="77"/>
                  </a:lnTo>
                  <a:lnTo>
                    <a:pt x="1244" y="99"/>
                  </a:lnTo>
                  <a:lnTo>
                    <a:pt x="1188" y="127"/>
                  </a:lnTo>
                  <a:lnTo>
                    <a:pt x="1121" y="171"/>
                  </a:lnTo>
                  <a:lnTo>
                    <a:pt x="1040" y="226"/>
                  </a:lnTo>
                  <a:lnTo>
                    <a:pt x="948" y="298"/>
                  </a:lnTo>
                  <a:lnTo>
                    <a:pt x="795" y="413"/>
                  </a:lnTo>
                  <a:lnTo>
                    <a:pt x="780" y="424"/>
                  </a:lnTo>
                  <a:lnTo>
                    <a:pt x="775" y="435"/>
                  </a:lnTo>
                  <a:lnTo>
                    <a:pt x="765" y="441"/>
                  </a:lnTo>
                  <a:lnTo>
                    <a:pt x="759" y="441"/>
                  </a:lnTo>
                  <a:lnTo>
                    <a:pt x="759" y="446"/>
                  </a:lnTo>
                  <a:lnTo>
                    <a:pt x="765" y="452"/>
                  </a:lnTo>
                  <a:lnTo>
                    <a:pt x="770" y="463"/>
                  </a:lnTo>
                  <a:lnTo>
                    <a:pt x="765" y="468"/>
                  </a:lnTo>
                  <a:lnTo>
                    <a:pt x="1025" y="1014"/>
                  </a:lnTo>
                  <a:lnTo>
                    <a:pt x="1045" y="1041"/>
                  </a:lnTo>
                  <a:lnTo>
                    <a:pt x="1075" y="1058"/>
                  </a:lnTo>
                  <a:lnTo>
                    <a:pt x="1101" y="1069"/>
                  </a:lnTo>
                  <a:lnTo>
                    <a:pt x="1142" y="1069"/>
                  </a:lnTo>
                  <a:lnTo>
                    <a:pt x="1152" y="1074"/>
                  </a:lnTo>
                  <a:lnTo>
                    <a:pt x="1157" y="1074"/>
                  </a:lnTo>
                  <a:lnTo>
                    <a:pt x="1162" y="1085"/>
                  </a:lnTo>
                  <a:lnTo>
                    <a:pt x="1162" y="1113"/>
                  </a:lnTo>
                  <a:lnTo>
                    <a:pt x="1147" y="1129"/>
                  </a:lnTo>
                  <a:lnTo>
                    <a:pt x="1055" y="1129"/>
                  </a:lnTo>
                  <a:lnTo>
                    <a:pt x="984" y="1124"/>
                  </a:lnTo>
                  <a:lnTo>
                    <a:pt x="943" y="1124"/>
                  </a:lnTo>
                  <a:lnTo>
                    <a:pt x="887" y="1129"/>
                  </a:lnTo>
                  <a:lnTo>
                    <a:pt x="780" y="1129"/>
                  </a:lnTo>
                  <a:lnTo>
                    <a:pt x="775" y="1124"/>
                  </a:lnTo>
                  <a:lnTo>
                    <a:pt x="770" y="1113"/>
                  </a:lnTo>
                  <a:lnTo>
                    <a:pt x="765" y="1107"/>
                  </a:lnTo>
                  <a:lnTo>
                    <a:pt x="765" y="1091"/>
                  </a:lnTo>
                  <a:lnTo>
                    <a:pt x="770" y="1085"/>
                  </a:lnTo>
                  <a:lnTo>
                    <a:pt x="775" y="1074"/>
                  </a:lnTo>
                  <a:lnTo>
                    <a:pt x="785" y="1074"/>
                  </a:lnTo>
                  <a:lnTo>
                    <a:pt x="790" y="1069"/>
                  </a:lnTo>
                  <a:lnTo>
                    <a:pt x="831" y="1069"/>
                  </a:lnTo>
                  <a:lnTo>
                    <a:pt x="846" y="1063"/>
                  </a:lnTo>
                  <a:lnTo>
                    <a:pt x="867" y="1052"/>
                  </a:lnTo>
                  <a:lnTo>
                    <a:pt x="872" y="1041"/>
                  </a:lnTo>
                  <a:lnTo>
                    <a:pt x="877" y="1025"/>
                  </a:lnTo>
                  <a:lnTo>
                    <a:pt x="877" y="1014"/>
                  </a:lnTo>
                  <a:lnTo>
                    <a:pt x="872" y="1008"/>
                  </a:lnTo>
                  <a:lnTo>
                    <a:pt x="867" y="997"/>
                  </a:lnTo>
                  <a:lnTo>
                    <a:pt x="642" y="535"/>
                  </a:lnTo>
                  <a:lnTo>
                    <a:pt x="393" y="727"/>
                  </a:lnTo>
                  <a:lnTo>
                    <a:pt x="367" y="832"/>
                  </a:lnTo>
                  <a:lnTo>
                    <a:pt x="347" y="915"/>
                  </a:lnTo>
                  <a:lnTo>
                    <a:pt x="331" y="970"/>
                  </a:lnTo>
                  <a:lnTo>
                    <a:pt x="321" y="1008"/>
                  </a:lnTo>
                  <a:lnTo>
                    <a:pt x="316" y="1030"/>
                  </a:lnTo>
                  <a:lnTo>
                    <a:pt x="316" y="1058"/>
                  </a:lnTo>
                  <a:lnTo>
                    <a:pt x="326" y="1063"/>
                  </a:lnTo>
                  <a:lnTo>
                    <a:pt x="336" y="1063"/>
                  </a:lnTo>
                  <a:lnTo>
                    <a:pt x="352" y="1069"/>
                  </a:lnTo>
                  <a:lnTo>
                    <a:pt x="372" y="1074"/>
                  </a:lnTo>
                  <a:lnTo>
                    <a:pt x="438" y="1074"/>
                  </a:lnTo>
                  <a:lnTo>
                    <a:pt x="449" y="1080"/>
                  </a:lnTo>
                  <a:lnTo>
                    <a:pt x="454" y="1085"/>
                  </a:lnTo>
                  <a:lnTo>
                    <a:pt x="454" y="1113"/>
                  </a:lnTo>
                  <a:lnTo>
                    <a:pt x="449" y="1124"/>
                  </a:lnTo>
                  <a:lnTo>
                    <a:pt x="443" y="1129"/>
                  </a:lnTo>
                  <a:lnTo>
                    <a:pt x="433" y="1135"/>
                  </a:lnTo>
                  <a:lnTo>
                    <a:pt x="372" y="1135"/>
                  </a:lnTo>
                  <a:lnTo>
                    <a:pt x="326" y="1129"/>
                  </a:lnTo>
                  <a:lnTo>
                    <a:pt x="296" y="1124"/>
                  </a:lnTo>
                  <a:lnTo>
                    <a:pt x="178" y="1124"/>
                  </a:lnTo>
                  <a:lnTo>
                    <a:pt x="122" y="1129"/>
                  </a:lnTo>
                  <a:lnTo>
                    <a:pt x="15" y="1129"/>
                  </a:lnTo>
                  <a:lnTo>
                    <a:pt x="5" y="1124"/>
                  </a:lnTo>
                  <a:lnTo>
                    <a:pt x="5" y="1118"/>
                  </a:lnTo>
                  <a:lnTo>
                    <a:pt x="0" y="1113"/>
                  </a:lnTo>
                  <a:lnTo>
                    <a:pt x="0" y="1091"/>
                  </a:lnTo>
                  <a:lnTo>
                    <a:pt x="5" y="1080"/>
                  </a:lnTo>
                  <a:lnTo>
                    <a:pt x="15" y="1074"/>
                  </a:lnTo>
                  <a:lnTo>
                    <a:pt x="20" y="1069"/>
                  </a:lnTo>
                  <a:lnTo>
                    <a:pt x="102" y="1069"/>
                  </a:lnTo>
                  <a:lnTo>
                    <a:pt x="143" y="1058"/>
                  </a:lnTo>
                  <a:lnTo>
                    <a:pt x="163" y="1047"/>
                  </a:lnTo>
                  <a:lnTo>
                    <a:pt x="173" y="1025"/>
                  </a:lnTo>
                  <a:lnTo>
                    <a:pt x="178" y="997"/>
                  </a:lnTo>
                  <a:lnTo>
                    <a:pt x="382" y="127"/>
                  </a:lnTo>
                  <a:lnTo>
                    <a:pt x="387" y="110"/>
                  </a:lnTo>
                  <a:lnTo>
                    <a:pt x="387" y="83"/>
                  </a:lnTo>
                  <a:lnTo>
                    <a:pt x="377" y="72"/>
                  </a:lnTo>
                  <a:lnTo>
                    <a:pt x="367" y="72"/>
                  </a:lnTo>
                  <a:lnTo>
                    <a:pt x="336" y="61"/>
                  </a:lnTo>
                  <a:lnTo>
                    <a:pt x="260" y="61"/>
                  </a:lnTo>
                  <a:lnTo>
                    <a:pt x="255" y="55"/>
                  </a:lnTo>
                  <a:lnTo>
                    <a:pt x="245" y="50"/>
                  </a:lnTo>
                  <a:lnTo>
                    <a:pt x="245" y="22"/>
                  </a:lnTo>
                  <a:lnTo>
                    <a:pt x="250" y="17"/>
                  </a:lnTo>
                  <a:lnTo>
                    <a:pt x="255" y="6"/>
                  </a:lnTo>
                  <a:lnTo>
                    <a:pt x="260" y="6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8" name="Freeform 92"/>
            <p:cNvSpPr>
              <a:spLocks/>
            </p:cNvSpPr>
            <p:nvPr/>
          </p:nvSpPr>
          <p:spPr bwMode="auto">
            <a:xfrm>
              <a:off x="8693" y="2637"/>
              <a:ext cx="499" cy="2314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484" y="0"/>
                </a:cxn>
                <a:cxn ang="0">
                  <a:pos x="494" y="6"/>
                </a:cxn>
                <a:cxn ang="0">
                  <a:pos x="499" y="17"/>
                </a:cxn>
                <a:cxn ang="0">
                  <a:pos x="499" y="33"/>
                </a:cxn>
                <a:cxn ang="0">
                  <a:pos x="489" y="44"/>
                </a:cxn>
                <a:cxn ang="0">
                  <a:pos x="484" y="55"/>
                </a:cxn>
                <a:cxn ang="0">
                  <a:pos x="469" y="66"/>
                </a:cxn>
                <a:cxn ang="0">
                  <a:pos x="367" y="198"/>
                </a:cxn>
                <a:cxn ang="0">
                  <a:pos x="285" y="342"/>
                </a:cxn>
                <a:cxn ang="0">
                  <a:pos x="224" y="496"/>
                </a:cxn>
                <a:cxn ang="0">
                  <a:pos x="178" y="656"/>
                </a:cxn>
                <a:cxn ang="0">
                  <a:pos x="147" y="821"/>
                </a:cxn>
                <a:cxn ang="0">
                  <a:pos x="132" y="992"/>
                </a:cxn>
                <a:cxn ang="0">
                  <a:pos x="127" y="1163"/>
                </a:cxn>
                <a:cxn ang="0">
                  <a:pos x="132" y="1317"/>
                </a:cxn>
                <a:cxn ang="0">
                  <a:pos x="147" y="1482"/>
                </a:cxn>
                <a:cxn ang="0">
                  <a:pos x="173" y="1642"/>
                </a:cxn>
                <a:cxn ang="0">
                  <a:pos x="219" y="1807"/>
                </a:cxn>
                <a:cxn ang="0">
                  <a:pos x="280" y="1967"/>
                </a:cxn>
                <a:cxn ang="0">
                  <a:pos x="361" y="2110"/>
                </a:cxn>
                <a:cxn ang="0">
                  <a:pos x="463" y="2248"/>
                </a:cxn>
                <a:cxn ang="0">
                  <a:pos x="494" y="2281"/>
                </a:cxn>
                <a:cxn ang="0">
                  <a:pos x="499" y="2292"/>
                </a:cxn>
                <a:cxn ang="0">
                  <a:pos x="499" y="2303"/>
                </a:cxn>
                <a:cxn ang="0">
                  <a:pos x="494" y="2308"/>
                </a:cxn>
                <a:cxn ang="0">
                  <a:pos x="484" y="2314"/>
                </a:cxn>
                <a:cxn ang="0">
                  <a:pos x="474" y="2314"/>
                </a:cxn>
                <a:cxn ang="0">
                  <a:pos x="453" y="2303"/>
                </a:cxn>
                <a:cxn ang="0">
                  <a:pos x="423" y="2275"/>
                </a:cxn>
                <a:cxn ang="0">
                  <a:pos x="377" y="2231"/>
                </a:cxn>
                <a:cxn ang="0">
                  <a:pos x="321" y="2171"/>
                </a:cxn>
                <a:cxn ang="0">
                  <a:pos x="260" y="2088"/>
                </a:cxn>
                <a:cxn ang="0">
                  <a:pos x="198" y="1994"/>
                </a:cxn>
                <a:cxn ang="0">
                  <a:pos x="142" y="1879"/>
                </a:cxn>
                <a:cxn ang="0">
                  <a:pos x="81" y="1719"/>
                </a:cxn>
                <a:cxn ang="0">
                  <a:pos x="40" y="1565"/>
                </a:cxn>
                <a:cxn ang="0">
                  <a:pos x="15" y="1416"/>
                </a:cxn>
                <a:cxn ang="0">
                  <a:pos x="5" y="1278"/>
                </a:cxn>
                <a:cxn ang="0">
                  <a:pos x="0" y="1157"/>
                </a:cxn>
                <a:cxn ang="0">
                  <a:pos x="5" y="1003"/>
                </a:cxn>
                <a:cxn ang="0">
                  <a:pos x="25" y="827"/>
                </a:cxn>
                <a:cxn ang="0">
                  <a:pos x="66" y="639"/>
                </a:cxn>
                <a:cxn ang="0">
                  <a:pos x="132" y="452"/>
                </a:cxn>
                <a:cxn ang="0">
                  <a:pos x="188" y="331"/>
                </a:cxn>
                <a:cxn ang="0">
                  <a:pos x="254" y="232"/>
                </a:cxn>
                <a:cxn ang="0">
                  <a:pos x="316" y="149"/>
                </a:cxn>
                <a:cxn ang="0">
                  <a:pos x="372" y="83"/>
                </a:cxn>
                <a:cxn ang="0">
                  <a:pos x="418" y="39"/>
                </a:cxn>
                <a:cxn ang="0">
                  <a:pos x="453" y="11"/>
                </a:cxn>
                <a:cxn ang="0">
                  <a:pos x="474" y="0"/>
                </a:cxn>
              </a:cxnLst>
              <a:rect l="0" t="0" r="r" b="b"/>
              <a:pathLst>
                <a:path w="499" h="2314">
                  <a:moveTo>
                    <a:pt x="474" y="0"/>
                  </a:moveTo>
                  <a:lnTo>
                    <a:pt x="484" y="0"/>
                  </a:lnTo>
                  <a:lnTo>
                    <a:pt x="494" y="6"/>
                  </a:lnTo>
                  <a:lnTo>
                    <a:pt x="499" y="17"/>
                  </a:lnTo>
                  <a:lnTo>
                    <a:pt x="499" y="33"/>
                  </a:lnTo>
                  <a:lnTo>
                    <a:pt x="489" y="44"/>
                  </a:lnTo>
                  <a:lnTo>
                    <a:pt x="484" y="55"/>
                  </a:lnTo>
                  <a:lnTo>
                    <a:pt x="469" y="66"/>
                  </a:lnTo>
                  <a:lnTo>
                    <a:pt x="367" y="198"/>
                  </a:lnTo>
                  <a:lnTo>
                    <a:pt x="285" y="342"/>
                  </a:lnTo>
                  <a:lnTo>
                    <a:pt x="224" y="496"/>
                  </a:lnTo>
                  <a:lnTo>
                    <a:pt x="178" y="656"/>
                  </a:lnTo>
                  <a:lnTo>
                    <a:pt x="147" y="821"/>
                  </a:lnTo>
                  <a:lnTo>
                    <a:pt x="132" y="992"/>
                  </a:lnTo>
                  <a:lnTo>
                    <a:pt x="127" y="1163"/>
                  </a:lnTo>
                  <a:lnTo>
                    <a:pt x="132" y="1317"/>
                  </a:lnTo>
                  <a:lnTo>
                    <a:pt x="147" y="1482"/>
                  </a:lnTo>
                  <a:lnTo>
                    <a:pt x="173" y="1642"/>
                  </a:lnTo>
                  <a:lnTo>
                    <a:pt x="219" y="1807"/>
                  </a:lnTo>
                  <a:lnTo>
                    <a:pt x="280" y="1967"/>
                  </a:lnTo>
                  <a:lnTo>
                    <a:pt x="361" y="2110"/>
                  </a:lnTo>
                  <a:lnTo>
                    <a:pt x="463" y="2248"/>
                  </a:lnTo>
                  <a:lnTo>
                    <a:pt x="494" y="2281"/>
                  </a:lnTo>
                  <a:lnTo>
                    <a:pt x="499" y="2292"/>
                  </a:lnTo>
                  <a:lnTo>
                    <a:pt x="499" y="2303"/>
                  </a:lnTo>
                  <a:lnTo>
                    <a:pt x="494" y="2308"/>
                  </a:lnTo>
                  <a:lnTo>
                    <a:pt x="484" y="2314"/>
                  </a:lnTo>
                  <a:lnTo>
                    <a:pt x="474" y="2314"/>
                  </a:lnTo>
                  <a:lnTo>
                    <a:pt x="453" y="2303"/>
                  </a:lnTo>
                  <a:lnTo>
                    <a:pt x="423" y="2275"/>
                  </a:lnTo>
                  <a:lnTo>
                    <a:pt x="377" y="2231"/>
                  </a:lnTo>
                  <a:lnTo>
                    <a:pt x="321" y="2171"/>
                  </a:lnTo>
                  <a:lnTo>
                    <a:pt x="260" y="2088"/>
                  </a:lnTo>
                  <a:lnTo>
                    <a:pt x="198" y="1994"/>
                  </a:lnTo>
                  <a:lnTo>
                    <a:pt x="142" y="1879"/>
                  </a:lnTo>
                  <a:lnTo>
                    <a:pt x="81" y="1719"/>
                  </a:lnTo>
                  <a:lnTo>
                    <a:pt x="40" y="1565"/>
                  </a:lnTo>
                  <a:lnTo>
                    <a:pt x="15" y="1416"/>
                  </a:lnTo>
                  <a:lnTo>
                    <a:pt x="5" y="1278"/>
                  </a:lnTo>
                  <a:lnTo>
                    <a:pt x="0" y="1157"/>
                  </a:lnTo>
                  <a:lnTo>
                    <a:pt x="5" y="1003"/>
                  </a:lnTo>
                  <a:lnTo>
                    <a:pt x="25" y="827"/>
                  </a:lnTo>
                  <a:lnTo>
                    <a:pt x="66" y="639"/>
                  </a:lnTo>
                  <a:lnTo>
                    <a:pt x="132" y="452"/>
                  </a:lnTo>
                  <a:lnTo>
                    <a:pt x="188" y="331"/>
                  </a:lnTo>
                  <a:lnTo>
                    <a:pt x="254" y="232"/>
                  </a:lnTo>
                  <a:lnTo>
                    <a:pt x="316" y="149"/>
                  </a:lnTo>
                  <a:lnTo>
                    <a:pt x="372" y="83"/>
                  </a:lnTo>
                  <a:lnTo>
                    <a:pt x="418" y="39"/>
                  </a:lnTo>
                  <a:lnTo>
                    <a:pt x="453" y="11"/>
                  </a:lnTo>
                  <a:lnTo>
                    <a:pt x="4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89" name="Freeform 93"/>
            <p:cNvSpPr>
              <a:spLocks noEditPoints="1"/>
            </p:cNvSpPr>
            <p:nvPr/>
          </p:nvSpPr>
          <p:spPr bwMode="auto">
            <a:xfrm>
              <a:off x="9243" y="3353"/>
              <a:ext cx="1116" cy="1471"/>
            </a:xfrm>
            <a:custGeom>
              <a:avLst/>
              <a:gdLst/>
              <a:ahLst/>
              <a:cxnLst>
                <a:cxn ang="0">
                  <a:pos x="754" y="66"/>
                </a:cxn>
                <a:cxn ang="0">
                  <a:pos x="607" y="182"/>
                </a:cxn>
                <a:cxn ang="0">
                  <a:pos x="540" y="298"/>
                </a:cxn>
                <a:cxn ang="0">
                  <a:pos x="433" y="777"/>
                </a:cxn>
                <a:cxn ang="0">
                  <a:pos x="454" y="876"/>
                </a:cxn>
                <a:cxn ang="0">
                  <a:pos x="545" y="986"/>
                </a:cxn>
                <a:cxn ang="0">
                  <a:pos x="729" y="937"/>
                </a:cxn>
                <a:cxn ang="0">
                  <a:pos x="877" y="705"/>
                </a:cxn>
                <a:cxn ang="0">
                  <a:pos x="943" y="436"/>
                </a:cxn>
                <a:cxn ang="0">
                  <a:pos x="958" y="193"/>
                </a:cxn>
                <a:cxn ang="0">
                  <a:pos x="872" y="61"/>
                </a:cxn>
                <a:cxn ang="0">
                  <a:pos x="408" y="6"/>
                </a:cxn>
                <a:cxn ang="0">
                  <a:pos x="530" y="111"/>
                </a:cxn>
                <a:cxn ang="0">
                  <a:pos x="678" y="55"/>
                </a:cxn>
                <a:cxn ang="0">
                  <a:pos x="907" y="11"/>
                </a:cxn>
                <a:cxn ang="0">
                  <a:pos x="1081" y="177"/>
                </a:cxn>
                <a:cxn ang="0">
                  <a:pos x="1106" y="496"/>
                </a:cxn>
                <a:cxn ang="0">
                  <a:pos x="953" y="838"/>
                </a:cxn>
                <a:cxn ang="0">
                  <a:pos x="693" y="1030"/>
                </a:cxn>
                <a:cxn ang="0">
                  <a:pos x="489" y="1014"/>
                </a:cxn>
                <a:cxn ang="0">
                  <a:pos x="403" y="898"/>
                </a:cxn>
                <a:cxn ang="0">
                  <a:pos x="367" y="1063"/>
                </a:cxn>
                <a:cxn ang="0">
                  <a:pos x="316" y="1284"/>
                </a:cxn>
                <a:cxn ang="0">
                  <a:pos x="301" y="1372"/>
                </a:cxn>
                <a:cxn ang="0">
                  <a:pos x="357" y="1400"/>
                </a:cxn>
                <a:cxn ang="0">
                  <a:pos x="454" y="1405"/>
                </a:cxn>
                <a:cxn ang="0">
                  <a:pos x="449" y="1466"/>
                </a:cxn>
                <a:cxn ang="0">
                  <a:pos x="418" y="1471"/>
                </a:cxn>
                <a:cxn ang="0">
                  <a:pos x="15" y="1471"/>
                </a:cxn>
                <a:cxn ang="0">
                  <a:pos x="0" y="1427"/>
                </a:cxn>
                <a:cxn ang="0">
                  <a:pos x="26" y="1400"/>
                </a:cxn>
                <a:cxn ang="0">
                  <a:pos x="133" y="1383"/>
                </a:cxn>
                <a:cxn ang="0">
                  <a:pos x="158" y="1311"/>
                </a:cxn>
                <a:cxn ang="0">
                  <a:pos x="413" y="210"/>
                </a:cxn>
                <a:cxn ang="0">
                  <a:pos x="392" y="72"/>
                </a:cxn>
                <a:cxn ang="0">
                  <a:pos x="306" y="66"/>
                </a:cxn>
                <a:cxn ang="0">
                  <a:pos x="209" y="237"/>
                </a:cxn>
                <a:cxn ang="0">
                  <a:pos x="178" y="364"/>
                </a:cxn>
                <a:cxn ang="0">
                  <a:pos x="143" y="380"/>
                </a:cxn>
                <a:cxn ang="0">
                  <a:pos x="127" y="358"/>
                </a:cxn>
                <a:cxn ang="0">
                  <a:pos x="153" y="248"/>
                </a:cxn>
                <a:cxn ang="0">
                  <a:pos x="209" y="105"/>
                </a:cxn>
                <a:cxn ang="0">
                  <a:pos x="301" y="11"/>
                </a:cxn>
              </a:cxnLst>
              <a:rect l="0" t="0" r="r" b="b"/>
              <a:pathLst>
                <a:path w="1116" h="1471">
                  <a:moveTo>
                    <a:pt x="826" y="50"/>
                  </a:moveTo>
                  <a:lnTo>
                    <a:pt x="795" y="55"/>
                  </a:lnTo>
                  <a:lnTo>
                    <a:pt x="754" y="66"/>
                  </a:lnTo>
                  <a:lnTo>
                    <a:pt x="708" y="94"/>
                  </a:lnTo>
                  <a:lnTo>
                    <a:pt x="652" y="138"/>
                  </a:lnTo>
                  <a:lnTo>
                    <a:pt x="607" y="182"/>
                  </a:lnTo>
                  <a:lnTo>
                    <a:pt x="566" y="237"/>
                  </a:lnTo>
                  <a:lnTo>
                    <a:pt x="540" y="303"/>
                  </a:lnTo>
                  <a:lnTo>
                    <a:pt x="540" y="298"/>
                  </a:lnTo>
                  <a:lnTo>
                    <a:pt x="438" y="749"/>
                  </a:lnTo>
                  <a:lnTo>
                    <a:pt x="438" y="766"/>
                  </a:lnTo>
                  <a:lnTo>
                    <a:pt x="433" y="777"/>
                  </a:lnTo>
                  <a:lnTo>
                    <a:pt x="433" y="805"/>
                  </a:lnTo>
                  <a:lnTo>
                    <a:pt x="443" y="838"/>
                  </a:lnTo>
                  <a:lnTo>
                    <a:pt x="454" y="876"/>
                  </a:lnTo>
                  <a:lnTo>
                    <a:pt x="474" y="920"/>
                  </a:lnTo>
                  <a:lnTo>
                    <a:pt x="505" y="959"/>
                  </a:lnTo>
                  <a:lnTo>
                    <a:pt x="545" y="986"/>
                  </a:lnTo>
                  <a:lnTo>
                    <a:pt x="601" y="997"/>
                  </a:lnTo>
                  <a:lnTo>
                    <a:pt x="663" y="981"/>
                  </a:lnTo>
                  <a:lnTo>
                    <a:pt x="729" y="937"/>
                  </a:lnTo>
                  <a:lnTo>
                    <a:pt x="795" y="865"/>
                  </a:lnTo>
                  <a:lnTo>
                    <a:pt x="856" y="760"/>
                  </a:lnTo>
                  <a:lnTo>
                    <a:pt x="877" y="705"/>
                  </a:lnTo>
                  <a:lnTo>
                    <a:pt x="902" y="623"/>
                  </a:lnTo>
                  <a:lnTo>
                    <a:pt x="923" y="535"/>
                  </a:lnTo>
                  <a:lnTo>
                    <a:pt x="943" y="436"/>
                  </a:lnTo>
                  <a:lnTo>
                    <a:pt x="958" y="347"/>
                  </a:lnTo>
                  <a:lnTo>
                    <a:pt x="963" y="270"/>
                  </a:lnTo>
                  <a:lnTo>
                    <a:pt x="958" y="193"/>
                  </a:lnTo>
                  <a:lnTo>
                    <a:pt x="938" y="133"/>
                  </a:lnTo>
                  <a:lnTo>
                    <a:pt x="912" y="88"/>
                  </a:lnTo>
                  <a:lnTo>
                    <a:pt x="872" y="61"/>
                  </a:lnTo>
                  <a:lnTo>
                    <a:pt x="826" y="50"/>
                  </a:lnTo>
                  <a:close/>
                  <a:moveTo>
                    <a:pt x="357" y="0"/>
                  </a:moveTo>
                  <a:lnTo>
                    <a:pt x="408" y="6"/>
                  </a:lnTo>
                  <a:lnTo>
                    <a:pt x="454" y="28"/>
                  </a:lnTo>
                  <a:lnTo>
                    <a:pt x="499" y="61"/>
                  </a:lnTo>
                  <a:lnTo>
                    <a:pt x="530" y="111"/>
                  </a:lnTo>
                  <a:lnTo>
                    <a:pt x="550" y="177"/>
                  </a:lnTo>
                  <a:lnTo>
                    <a:pt x="612" y="111"/>
                  </a:lnTo>
                  <a:lnTo>
                    <a:pt x="678" y="55"/>
                  </a:lnTo>
                  <a:lnTo>
                    <a:pt x="754" y="17"/>
                  </a:lnTo>
                  <a:lnTo>
                    <a:pt x="831" y="0"/>
                  </a:lnTo>
                  <a:lnTo>
                    <a:pt x="907" y="11"/>
                  </a:lnTo>
                  <a:lnTo>
                    <a:pt x="979" y="44"/>
                  </a:lnTo>
                  <a:lnTo>
                    <a:pt x="1035" y="99"/>
                  </a:lnTo>
                  <a:lnTo>
                    <a:pt x="1081" y="177"/>
                  </a:lnTo>
                  <a:lnTo>
                    <a:pt x="1106" y="265"/>
                  </a:lnTo>
                  <a:lnTo>
                    <a:pt x="1116" y="369"/>
                  </a:lnTo>
                  <a:lnTo>
                    <a:pt x="1106" y="496"/>
                  </a:lnTo>
                  <a:lnTo>
                    <a:pt x="1070" y="617"/>
                  </a:lnTo>
                  <a:lnTo>
                    <a:pt x="1019" y="733"/>
                  </a:lnTo>
                  <a:lnTo>
                    <a:pt x="953" y="838"/>
                  </a:lnTo>
                  <a:lnTo>
                    <a:pt x="872" y="920"/>
                  </a:lnTo>
                  <a:lnTo>
                    <a:pt x="785" y="992"/>
                  </a:lnTo>
                  <a:lnTo>
                    <a:pt x="693" y="1030"/>
                  </a:lnTo>
                  <a:lnTo>
                    <a:pt x="601" y="1047"/>
                  </a:lnTo>
                  <a:lnTo>
                    <a:pt x="540" y="1036"/>
                  </a:lnTo>
                  <a:lnTo>
                    <a:pt x="489" y="1014"/>
                  </a:lnTo>
                  <a:lnTo>
                    <a:pt x="454" y="981"/>
                  </a:lnTo>
                  <a:lnTo>
                    <a:pt x="423" y="942"/>
                  </a:lnTo>
                  <a:lnTo>
                    <a:pt x="403" y="898"/>
                  </a:lnTo>
                  <a:lnTo>
                    <a:pt x="398" y="937"/>
                  </a:lnTo>
                  <a:lnTo>
                    <a:pt x="382" y="992"/>
                  </a:lnTo>
                  <a:lnTo>
                    <a:pt x="367" y="1063"/>
                  </a:lnTo>
                  <a:lnTo>
                    <a:pt x="347" y="1141"/>
                  </a:lnTo>
                  <a:lnTo>
                    <a:pt x="331" y="1218"/>
                  </a:lnTo>
                  <a:lnTo>
                    <a:pt x="316" y="1284"/>
                  </a:lnTo>
                  <a:lnTo>
                    <a:pt x="306" y="1333"/>
                  </a:lnTo>
                  <a:lnTo>
                    <a:pt x="301" y="1361"/>
                  </a:lnTo>
                  <a:lnTo>
                    <a:pt x="301" y="1372"/>
                  </a:lnTo>
                  <a:lnTo>
                    <a:pt x="306" y="1383"/>
                  </a:lnTo>
                  <a:lnTo>
                    <a:pt x="326" y="1394"/>
                  </a:lnTo>
                  <a:lnTo>
                    <a:pt x="357" y="1400"/>
                  </a:lnTo>
                  <a:lnTo>
                    <a:pt x="433" y="1400"/>
                  </a:lnTo>
                  <a:lnTo>
                    <a:pt x="443" y="1405"/>
                  </a:lnTo>
                  <a:lnTo>
                    <a:pt x="454" y="1405"/>
                  </a:lnTo>
                  <a:lnTo>
                    <a:pt x="459" y="1416"/>
                  </a:lnTo>
                  <a:lnTo>
                    <a:pt x="459" y="1444"/>
                  </a:lnTo>
                  <a:lnTo>
                    <a:pt x="449" y="1466"/>
                  </a:lnTo>
                  <a:lnTo>
                    <a:pt x="438" y="1466"/>
                  </a:lnTo>
                  <a:lnTo>
                    <a:pt x="433" y="1471"/>
                  </a:lnTo>
                  <a:lnTo>
                    <a:pt x="418" y="1471"/>
                  </a:lnTo>
                  <a:lnTo>
                    <a:pt x="204" y="1466"/>
                  </a:lnTo>
                  <a:lnTo>
                    <a:pt x="117" y="1471"/>
                  </a:lnTo>
                  <a:lnTo>
                    <a:pt x="15" y="1471"/>
                  </a:lnTo>
                  <a:lnTo>
                    <a:pt x="5" y="1466"/>
                  </a:lnTo>
                  <a:lnTo>
                    <a:pt x="0" y="1455"/>
                  </a:lnTo>
                  <a:lnTo>
                    <a:pt x="0" y="1427"/>
                  </a:lnTo>
                  <a:lnTo>
                    <a:pt x="10" y="1405"/>
                  </a:lnTo>
                  <a:lnTo>
                    <a:pt x="15" y="1405"/>
                  </a:lnTo>
                  <a:lnTo>
                    <a:pt x="26" y="1400"/>
                  </a:lnTo>
                  <a:lnTo>
                    <a:pt x="46" y="1400"/>
                  </a:lnTo>
                  <a:lnTo>
                    <a:pt x="102" y="1394"/>
                  </a:lnTo>
                  <a:lnTo>
                    <a:pt x="133" y="1383"/>
                  </a:lnTo>
                  <a:lnTo>
                    <a:pt x="153" y="1355"/>
                  </a:lnTo>
                  <a:lnTo>
                    <a:pt x="163" y="1306"/>
                  </a:lnTo>
                  <a:lnTo>
                    <a:pt x="158" y="1311"/>
                  </a:lnTo>
                  <a:lnTo>
                    <a:pt x="398" y="281"/>
                  </a:lnTo>
                  <a:lnTo>
                    <a:pt x="408" y="243"/>
                  </a:lnTo>
                  <a:lnTo>
                    <a:pt x="413" y="210"/>
                  </a:lnTo>
                  <a:lnTo>
                    <a:pt x="413" y="160"/>
                  </a:lnTo>
                  <a:lnTo>
                    <a:pt x="408" y="105"/>
                  </a:lnTo>
                  <a:lnTo>
                    <a:pt x="392" y="72"/>
                  </a:lnTo>
                  <a:lnTo>
                    <a:pt x="372" y="61"/>
                  </a:lnTo>
                  <a:lnTo>
                    <a:pt x="347" y="55"/>
                  </a:lnTo>
                  <a:lnTo>
                    <a:pt x="306" y="66"/>
                  </a:lnTo>
                  <a:lnTo>
                    <a:pt x="270" y="105"/>
                  </a:lnTo>
                  <a:lnTo>
                    <a:pt x="240" y="160"/>
                  </a:lnTo>
                  <a:lnTo>
                    <a:pt x="209" y="237"/>
                  </a:lnTo>
                  <a:lnTo>
                    <a:pt x="189" y="331"/>
                  </a:lnTo>
                  <a:lnTo>
                    <a:pt x="183" y="353"/>
                  </a:lnTo>
                  <a:lnTo>
                    <a:pt x="178" y="364"/>
                  </a:lnTo>
                  <a:lnTo>
                    <a:pt x="178" y="375"/>
                  </a:lnTo>
                  <a:lnTo>
                    <a:pt x="173" y="380"/>
                  </a:lnTo>
                  <a:lnTo>
                    <a:pt x="143" y="380"/>
                  </a:lnTo>
                  <a:lnTo>
                    <a:pt x="133" y="375"/>
                  </a:lnTo>
                  <a:lnTo>
                    <a:pt x="127" y="369"/>
                  </a:lnTo>
                  <a:lnTo>
                    <a:pt x="127" y="358"/>
                  </a:lnTo>
                  <a:lnTo>
                    <a:pt x="133" y="342"/>
                  </a:lnTo>
                  <a:lnTo>
                    <a:pt x="143" y="298"/>
                  </a:lnTo>
                  <a:lnTo>
                    <a:pt x="153" y="248"/>
                  </a:lnTo>
                  <a:lnTo>
                    <a:pt x="173" y="188"/>
                  </a:lnTo>
                  <a:lnTo>
                    <a:pt x="194" y="133"/>
                  </a:lnTo>
                  <a:lnTo>
                    <a:pt x="209" y="105"/>
                  </a:lnTo>
                  <a:lnTo>
                    <a:pt x="229" y="72"/>
                  </a:lnTo>
                  <a:lnTo>
                    <a:pt x="260" y="33"/>
                  </a:lnTo>
                  <a:lnTo>
                    <a:pt x="301" y="11"/>
                  </a:lnTo>
                  <a:lnTo>
                    <a:pt x="3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0" name="Freeform 94"/>
            <p:cNvSpPr>
              <a:spLocks/>
            </p:cNvSpPr>
            <p:nvPr/>
          </p:nvSpPr>
          <p:spPr bwMode="auto">
            <a:xfrm>
              <a:off x="10441" y="2924"/>
              <a:ext cx="662" cy="1470"/>
            </a:xfrm>
            <a:custGeom>
              <a:avLst/>
              <a:gdLst/>
              <a:ahLst/>
              <a:cxnLst>
                <a:cxn ang="0">
                  <a:pos x="458" y="0"/>
                </a:cxn>
                <a:cxn ang="0">
                  <a:pos x="494" y="38"/>
                </a:cxn>
                <a:cxn ang="0">
                  <a:pos x="499" y="71"/>
                </a:cxn>
                <a:cxn ang="0">
                  <a:pos x="489" y="121"/>
                </a:cxn>
                <a:cxn ang="0">
                  <a:pos x="464" y="237"/>
                </a:cxn>
                <a:cxn ang="0">
                  <a:pos x="413" y="451"/>
                </a:cxn>
                <a:cxn ang="0">
                  <a:pos x="647" y="457"/>
                </a:cxn>
                <a:cxn ang="0">
                  <a:pos x="662" y="468"/>
                </a:cxn>
                <a:cxn ang="0">
                  <a:pos x="657" y="512"/>
                </a:cxn>
                <a:cxn ang="0">
                  <a:pos x="632" y="528"/>
                </a:cxn>
                <a:cxn ang="0">
                  <a:pos x="397" y="523"/>
                </a:cxn>
                <a:cxn ang="0">
                  <a:pos x="397" y="528"/>
                </a:cxn>
                <a:cxn ang="0">
                  <a:pos x="229" y="1239"/>
                </a:cxn>
                <a:cxn ang="0">
                  <a:pos x="224" y="1316"/>
                </a:cxn>
                <a:cxn ang="0">
                  <a:pos x="239" y="1399"/>
                </a:cxn>
                <a:cxn ang="0">
                  <a:pos x="290" y="1421"/>
                </a:cxn>
                <a:cxn ang="0">
                  <a:pos x="377" y="1399"/>
                </a:cxn>
                <a:cxn ang="0">
                  <a:pos x="474" y="1311"/>
                </a:cxn>
                <a:cxn ang="0">
                  <a:pos x="571" y="1123"/>
                </a:cxn>
                <a:cxn ang="0">
                  <a:pos x="591" y="1090"/>
                </a:cxn>
                <a:cxn ang="0">
                  <a:pos x="627" y="1101"/>
                </a:cxn>
                <a:cxn ang="0">
                  <a:pos x="622" y="1134"/>
                </a:cxn>
                <a:cxn ang="0">
                  <a:pos x="576" y="1234"/>
                </a:cxn>
                <a:cxn ang="0">
                  <a:pos x="489" y="1360"/>
                </a:cxn>
                <a:cxn ang="0">
                  <a:pos x="362" y="1454"/>
                </a:cxn>
                <a:cxn ang="0">
                  <a:pos x="219" y="1459"/>
                </a:cxn>
                <a:cxn ang="0">
                  <a:pos x="122" y="1388"/>
                </a:cxn>
                <a:cxn ang="0">
                  <a:pos x="86" y="1261"/>
                </a:cxn>
                <a:cxn ang="0">
                  <a:pos x="91" y="1212"/>
                </a:cxn>
                <a:cxn ang="0">
                  <a:pos x="107" y="1145"/>
                </a:cxn>
                <a:cxn ang="0">
                  <a:pos x="153" y="936"/>
                </a:cxn>
                <a:cxn ang="0">
                  <a:pos x="209" y="688"/>
                </a:cxn>
                <a:cxn ang="0">
                  <a:pos x="20" y="523"/>
                </a:cxn>
                <a:cxn ang="0">
                  <a:pos x="0" y="506"/>
                </a:cxn>
                <a:cxn ang="0">
                  <a:pos x="10" y="457"/>
                </a:cxn>
                <a:cxn ang="0">
                  <a:pos x="30" y="451"/>
                </a:cxn>
                <a:cxn ang="0">
                  <a:pos x="351" y="82"/>
                </a:cxn>
                <a:cxn ang="0">
                  <a:pos x="402" y="11"/>
                </a:cxn>
              </a:cxnLst>
              <a:rect l="0" t="0" r="r" b="b"/>
              <a:pathLst>
                <a:path w="662" h="1470">
                  <a:moveTo>
                    <a:pt x="423" y="0"/>
                  </a:moveTo>
                  <a:lnTo>
                    <a:pt x="458" y="0"/>
                  </a:lnTo>
                  <a:lnTo>
                    <a:pt x="489" y="22"/>
                  </a:lnTo>
                  <a:lnTo>
                    <a:pt x="494" y="38"/>
                  </a:lnTo>
                  <a:lnTo>
                    <a:pt x="499" y="60"/>
                  </a:lnTo>
                  <a:lnTo>
                    <a:pt x="499" y="71"/>
                  </a:lnTo>
                  <a:lnTo>
                    <a:pt x="494" y="88"/>
                  </a:lnTo>
                  <a:lnTo>
                    <a:pt x="489" y="121"/>
                  </a:lnTo>
                  <a:lnTo>
                    <a:pt x="479" y="165"/>
                  </a:lnTo>
                  <a:lnTo>
                    <a:pt x="464" y="237"/>
                  </a:lnTo>
                  <a:lnTo>
                    <a:pt x="443" y="330"/>
                  </a:lnTo>
                  <a:lnTo>
                    <a:pt x="413" y="451"/>
                  </a:lnTo>
                  <a:lnTo>
                    <a:pt x="637" y="451"/>
                  </a:lnTo>
                  <a:lnTo>
                    <a:pt x="647" y="457"/>
                  </a:lnTo>
                  <a:lnTo>
                    <a:pt x="657" y="457"/>
                  </a:lnTo>
                  <a:lnTo>
                    <a:pt x="662" y="468"/>
                  </a:lnTo>
                  <a:lnTo>
                    <a:pt x="662" y="495"/>
                  </a:lnTo>
                  <a:lnTo>
                    <a:pt x="657" y="512"/>
                  </a:lnTo>
                  <a:lnTo>
                    <a:pt x="652" y="517"/>
                  </a:lnTo>
                  <a:lnTo>
                    <a:pt x="632" y="528"/>
                  </a:lnTo>
                  <a:lnTo>
                    <a:pt x="397" y="528"/>
                  </a:lnTo>
                  <a:lnTo>
                    <a:pt x="397" y="523"/>
                  </a:lnTo>
                  <a:lnTo>
                    <a:pt x="392" y="528"/>
                  </a:lnTo>
                  <a:lnTo>
                    <a:pt x="397" y="528"/>
                  </a:lnTo>
                  <a:lnTo>
                    <a:pt x="239" y="1206"/>
                  </a:lnTo>
                  <a:lnTo>
                    <a:pt x="229" y="1239"/>
                  </a:lnTo>
                  <a:lnTo>
                    <a:pt x="224" y="1272"/>
                  </a:lnTo>
                  <a:lnTo>
                    <a:pt x="224" y="1316"/>
                  </a:lnTo>
                  <a:lnTo>
                    <a:pt x="229" y="1366"/>
                  </a:lnTo>
                  <a:lnTo>
                    <a:pt x="239" y="1399"/>
                  </a:lnTo>
                  <a:lnTo>
                    <a:pt x="260" y="1415"/>
                  </a:lnTo>
                  <a:lnTo>
                    <a:pt x="290" y="1421"/>
                  </a:lnTo>
                  <a:lnTo>
                    <a:pt x="331" y="1415"/>
                  </a:lnTo>
                  <a:lnTo>
                    <a:pt x="377" y="1399"/>
                  </a:lnTo>
                  <a:lnTo>
                    <a:pt x="423" y="1366"/>
                  </a:lnTo>
                  <a:lnTo>
                    <a:pt x="474" y="1311"/>
                  </a:lnTo>
                  <a:lnTo>
                    <a:pt x="525" y="1228"/>
                  </a:lnTo>
                  <a:lnTo>
                    <a:pt x="571" y="1123"/>
                  </a:lnTo>
                  <a:lnTo>
                    <a:pt x="576" y="1107"/>
                  </a:lnTo>
                  <a:lnTo>
                    <a:pt x="591" y="1090"/>
                  </a:lnTo>
                  <a:lnTo>
                    <a:pt x="616" y="1090"/>
                  </a:lnTo>
                  <a:lnTo>
                    <a:pt x="627" y="1101"/>
                  </a:lnTo>
                  <a:lnTo>
                    <a:pt x="627" y="1112"/>
                  </a:lnTo>
                  <a:lnTo>
                    <a:pt x="622" y="1134"/>
                  </a:lnTo>
                  <a:lnTo>
                    <a:pt x="606" y="1178"/>
                  </a:lnTo>
                  <a:lnTo>
                    <a:pt x="576" y="1234"/>
                  </a:lnTo>
                  <a:lnTo>
                    <a:pt x="540" y="1300"/>
                  </a:lnTo>
                  <a:lnTo>
                    <a:pt x="489" y="1360"/>
                  </a:lnTo>
                  <a:lnTo>
                    <a:pt x="433" y="1415"/>
                  </a:lnTo>
                  <a:lnTo>
                    <a:pt x="362" y="1454"/>
                  </a:lnTo>
                  <a:lnTo>
                    <a:pt x="285" y="1470"/>
                  </a:lnTo>
                  <a:lnTo>
                    <a:pt x="219" y="1459"/>
                  </a:lnTo>
                  <a:lnTo>
                    <a:pt x="163" y="1432"/>
                  </a:lnTo>
                  <a:lnTo>
                    <a:pt x="122" y="1388"/>
                  </a:lnTo>
                  <a:lnTo>
                    <a:pt x="97" y="1327"/>
                  </a:lnTo>
                  <a:lnTo>
                    <a:pt x="86" y="1261"/>
                  </a:lnTo>
                  <a:lnTo>
                    <a:pt x="86" y="1234"/>
                  </a:lnTo>
                  <a:lnTo>
                    <a:pt x="91" y="1212"/>
                  </a:lnTo>
                  <a:lnTo>
                    <a:pt x="97" y="1184"/>
                  </a:lnTo>
                  <a:lnTo>
                    <a:pt x="107" y="1145"/>
                  </a:lnTo>
                  <a:lnTo>
                    <a:pt x="117" y="1090"/>
                  </a:lnTo>
                  <a:lnTo>
                    <a:pt x="153" y="936"/>
                  </a:lnTo>
                  <a:lnTo>
                    <a:pt x="178" y="820"/>
                  </a:lnTo>
                  <a:lnTo>
                    <a:pt x="209" y="688"/>
                  </a:lnTo>
                  <a:lnTo>
                    <a:pt x="249" y="523"/>
                  </a:lnTo>
                  <a:lnTo>
                    <a:pt x="20" y="523"/>
                  </a:lnTo>
                  <a:lnTo>
                    <a:pt x="10" y="517"/>
                  </a:lnTo>
                  <a:lnTo>
                    <a:pt x="0" y="506"/>
                  </a:lnTo>
                  <a:lnTo>
                    <a:pt x="0" y="479"/>
                  </a:lnTo>
                  <a:lnTo>
                    <a:pt x="10" y="457"/>
                  </a:lnTo>
                  <a:lnTo>
                    <a:pt x="20" y="457"/>
                  </a:lnTo>
                  <a:lnTo>
                    <a:pt x="30" y="451"/>
                  </a:lnTo>
                  <a:lnTo>
                    <a:pt x="270" y="451"/>
                  </a:lnTo>
                  <a:lnTo>
                    <a:pt x="351" y="82"/>
                  </a:lnTo>
                  <a:lnTo>
                    <a:pt x="372" y="38"/>
                  </a:lnTo>
                  <a:lnTo>
                    <a:pt x="402" y="11"/>
                  </a:lnTo>
                  <a:lnTo>
                    <a:pt x="4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1" name="Freeform 95"/>
            <p:cNvSpPr>
              <a:spLocks/>
            </p:cNvSpPr>
            <p:nvPr/>
          </p:nvSpPr>
          <p:spPr bwMode="auto">
            <a:xfrm>
              <a:off x="11292" y="2643"/>
              <a:ext cx="499" cy="231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5" y="0"/>
                </a:cxn>
                <a:cxn ang="0">
                  <a:pos x="46" y="11"/>
                </a:cxn>
                <a:cxn ang="0">
                  <a:pos x="76" y="38"/>
                </a:cxn>
                <a:cxn ang="0">
                  <a:pos x="122" y="82"/>
                </a:cxn>
                <a:cxn ang="0">
                  <a:pos x="178" y="143"/>
                </a:cxn>
                <a:cxn ang="0">
                  <a:pos x="239" y="226"/>
                </a:cxn>
                <a:cxn ang="0">
                  <a:pos x="301" y="319"/>
                </a:cxn>
                <a:cxn ang="0">
                  <a:pos x="357" y="435"/>
                </a:cxn>
                <a:cxn ang="0">
                  <a:pos x="418" y="595"/>
                </a:cxn>
                <a:cxn ang="0">
                  <a:pos x="459" y="749"/>
                </a:cxn>
                <a:cxn ang="0">
                  <a:pos x="484" y="898"/>
                </a:cxn>
                <a:cxn ang="0">
                  <a:pos x="494" y="1035"/>
                </a:cxn>
                <a:cxn ang="0">
                  <a:pos x="499" y="1157"/>
                </a:cxn>
                <a:cxn ang="0">
                  <a:pos x="494" y="1311"/>
                </a:cxn>
                <a:cxn ang="0">
                  <a:pos x="474" y="1487"/>
                </a:cxn>
                <a:cxn ang="0">
                  <a:pos x="433" y="1674"/>
                </a:cxn>
                <a:cxn ang="0">
                  <a:pos x="367" y="1862"/>
                </a:cxn>
                <a:cxn ang="0">
                  <a:pos x="311" y="1983"/>
                </a:cxn>
                <a:cxn ang="0">
                  <a:pos x="245" y="2082"/>
                </a:cxn>
                <a:cxn ang="0">
                  <a:pos x="183" y="2165"/>
                </a:cxn>
                <a:cxn ang="0">
                  <a:pos x="127" y="2231"/>
                </a:cxn>
                <a:cxn ang="0">
                  <a:pos x="81" y="2275"/>
                </a:cxn>
                <a:cxn ang="0">
                  <a:pos x="46" y="2302"/>
                </a:cxn>
                <a:cxn ang="0">
                  <a:pos x="25" y="2313"/>
                </a:cxn>
                <a:cxn ang="0">
                  <a:pos x="15" y="2313"/>
                </a:cxn>
                <a:cxn ang="0">
                  <a:pos x="5" y="2308"/>
                </a:cxn>
                <a:cxn ang="0">
                  <a:pos x="0" y="2297"/>
                </a:cxn>
                <a:cxn ang="0">
                  <a:pos x="0" y="2286"/>
                </a:cxn>
                <a:cxn ang="0">
                  <a:pos x="10" y="2275"/>
                </a:cxn>
                <a:cxn ang="0">
                  <a:pos x="15" y="2264"/>
                </a:cxn>
                <a:cxn ang="0">
                  <a:pos x="30" y="2253"/>
                </a:cxn>
                <a:cxn ang="0">
                  <a:pos x="132" y="2121"/>
                </a:cxn>
                <a:cxn ang="0">
                  <a:pos x="214" y="1977"/>
                </a:cxn>
                <a:cxn ang="0">
                  <a:pos x="275" y="1823"/>
                </a:cxn>
                <a:cxn ang="0">
                  <a:pos x="321" y="1663"/>
                </a:cxn>
                <a:cxn ang="0">
                  <a:pos x="352" y="1498"/>
                </a:cxn>
                <a:cxn ang="0">
                  <a:pos x="367" y="1327"/>
                </a:cxn>
                <a:cxn ang="0">
                  <a:pos x="372" y="1157"/>
                </a:cxn>
                <a:cxn ang="0">
                  <a:pos x="362" y="925"/>
                </a:cxn>
                <a:cxn ang="0">
                  <a:pos x="331" y="710"/>
                </a:cxn>
                <a:cxn ang="0">
                  <a:pos x="285" y="523"/>
                </a:cxn>
                <a:cxn ang="0">
                  <a:pos x="224" y="352"/>
                </a:cxn>
                <a:cxn ang="0">
                  <a:pos x="138" y="204"/>
                </a:cxn>
                <a:cxn ang="0">
                  <a:pos x="41" y="77"/>
                </a:cxn>
                <a:cxn ang="0">
                  <a:pos x="15" y="49"/>
                </a:cxn>
                <a:cxn ang="0">
                  <a:pos x="5" y="44"/>
                </a:cxn>
                <a:cxn ang="0">
                  <a:pos x="5" y="38"/>
                </a:cxn>
                <a:cxn ang="0">
                  <a:pos x="0" y="33"/>
                </a:cxn>
                <a:cxn ang="0">
                  <a:pos x="0" y="16"/>
                </a:cxn>
                <a:cxn ang="0">
                  <a:pos x="5" y="5"/>
                </a:cxn>
                <a:cxn ang="0">
                  <a:pos x="15" y="0"/>
                </a:cxn>
              </a:cxnLst>
              <a:rect l="0" t="0" r="r" b="b"/>
              <a:pathLst>
                <a:path w="499" h="2313">
                  <a:moveTo>
                    <a:pt x="15" y="0"/>
                  </a:moveTo>
                  <a:lnTo>
                    <a:pt x="25" y="0"/>
                  </a:lnTo>
                  <a:lnTo>
                    <a:pt x="46" y="11"/>
                  </a:lnTo>
                  <a:lnTo>
                    <a:pt x="76" y="38"/>
                  </a:lnTo>
                  <a:lnTo>
                    <a:pt x="122" y="82"/>
                  </a:lnTo>
                  <a:lnTo>
                    <a:pt x="178" y="143"/>
                  </a:lnTo>
                  <a:lnTo>
                    <a:pt x="239" y="226"/>
                  </a:lnTo>
                  <a:lnTo>
                    <a:pt x="301" y="319"/>
                  </a:lnTo>
                  <a:lnTo>
                    <a:pt x="357" y="435"/>
                  </a:lnTo>
                  <a:lnTo>
                    <a:pt x="418" y="595"/>
                  </a:lnTo>
                  <a:lnTo>
                    <a:pt x="459" y="749"/>
                  </a:lnTo>
                  <a:lnTo>
                    <a:pt x="484" y="898"/>
                  </a:lnTo>
                  <a:lnTo>
                    <a:pt x="494" y="1035"/>
                  </a:lnTo>
                  <a:lnTo>
                    <a:pt x="499" y="1157"/>
                  </a:lnTo>
                  <a:lnTo>
                    <a:pt x="494" y="1311"/>
                  </a:lnTo>
                  <a:lnTo>
                    <a:pt x="474" y="1487"/>
                  </a:lnTo>
                  <a:lnTo>
                    <a:pt x="433" y="1674"/>
                  </a:lnTo>
                  <a:lnTo>
                    <a:pt x="367" y="1862"/>
                  </a:lnTo>
                  <a:lnTo>
                    <a:pt x="311" y="1983"/>
                  </a:lnTo>
                  <a:lnTo>
                    <a:pt x="245" y="2082"/>
                  </a:lnTo>
                  <a:lnTo>
                    <a:pt x="183" y="2165"/>
                  </a:lnTo>
                  <a:lnTo>
                    <a:pt x="127" y="2231"/>
                  </a:lnTo>
                  <a:lnTo>
                    <a:pt x="81" y="2275"/>
                  </a:lnTo>
                  <a:lnTo>
                    <a:pt x="46" y="2302"/>
                  </a:lnTo>
                  <a:lnTo>
                    <a:pt x="25" y="2313"/>
                  </a:lnTo>
                  <a:lnTo>
                    <a:pt x="15" y="2313"/>
                  </a:lnTo>
                  <a:lnTo>
                    <a:pt x="5" y="2308"/>
                  </a:lnTo>
                  <a:lnTo>
                    <a:pt x="0" y="2297"/>
                  </a:lnTo>
                  <a:lnTo>
                    <a:pt x="0" y="2286"/>
                  </a:lnTo>
                  <a:lnTo>
                    <a:pt x="10" y="2275"/>
                  </a:lnTo>
                  <a:lnTo>
                    <a:pt x="15" y="2264"/>
                  </a:lnTo>
                  <a:lnTo>
                    <a:pt x="30" y="2253"/>
                  </a:lnTo>
                  <a:lnTo>
                    <a:pt x="132" y="2121"/>
                  </a:lnTo>
                  <a:lnTo>
                    <a:pt x="214" y="1977"/>
                  </a:lnTo>
                  <a:lnTo>
                    <a:pt x="275" y="1823"/>
                  </a:lnTo>
                  <a:lnTo>
                    <a:pt x="321" y="1663"/>
                  </a:lnTo>
                  <a:lnTo>
                    <a:pt x="352" y="1498"/>
                  </a:lnTo>
                  <a:lnTo>
                    <a:pt x="367" y="1327"/>
                  </a:lnTo>
                  <a:lnTo>
                    <a:pt x="372" y="1157"/>
                  </a:lnTo>
                  <a:lnTo>
                    <a:pt x="362" y="925"/>
                  </a:lnTo>
                  <a:lnTo>
                    <a:pt x="331" y="710"/>
                  </a:lnTo>
                  <a:lnTo>
                    <a:pt x="285" y="523"/>
                  </a:lnTo>
                  <a:lnTo>
                    <a:pt x="224" y="352"/>
                  </a:lnTo>
                  <a:lnTo>
                    <a:pt x="138" y="204"/>
                  </a:lnTo>
                  <a:lnTo>
                    <a:pt x="41" y="77"/>
                  </a:lnTo>
                  <a:lnTo>
                    <a:pt x="15" y="49"/>
                  </a:lnTo>
                  <a:lnTo>
                    <a:pt x="5" y="44"/>
                  </a:lnTo>
                  <a:lnTo>
                    <a:pt x="5" y="38"/>
                  </a:lnTo>
                  <a:lnTo>
                    <a:pt x="0" y="33"/>
                  </a:lnTo>
                  <a:lnTo>
                    <a:pt x="0" y="16"/>
                  </a:lnTo>
                  <a:lnTo>
                    <a:pt x="5" y="5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2" name="Freeform 96"/>
            <p:cNvSpPr>
              <a:spLocks/>
            </p:cNvSpPr>
            <p:nvPr/>
          </p:nvSpPr>
          <p:spPr bwMode="auto">
            <a:xfrm>
              <a:off x="12041" y="2637"/>
              <a:ext cx="296" cy="23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6" y="0"/>
                </a:cxn>
                <a:cxn ang="0">
                  <a:pos x="296" y="2319"/>
                </a:cxn>
                <a:cxn ang="0">
                  <a:pos x="0" y="2319"/>
                </a:cxn>
                <a:cxn ang="0">
                  <a:pos x="0" y="2226"/>
                </a:cxn>
                <a:cxn ang="0">
                  <a:pos x="209" y="2226"/>
                </a:cxn>
                <a:cxn ang="0">
                  <a:pos x="209" y="94"/>
                </a:cxn>
                <a:cxn ang="0">
                  <a:pos x="0" y="94"/>
                </a:cxn>
                <a:cxn ang="0">
                  <a:pos x="0" y="0"/>
                </a:cxn>
              </a:cxnLst>
              <a:rect l="0" t="0" r="r" b="b"/>
              <a:pathLst>
                <a:path w="296" h="2319">
                  <a:moveTo>
                    <a:pt x="0" y="0"/>
                  </a:moveTo>
                  <a:lnTo>
                    <a:pt x="296" y="0"/>
                  </a:lnTo>
                  <a:lnTo>
                    <a:pt x="296" y="2319"/>
                  </a:lnTo>
                  <a:lnTo>
                    <a:pt x="0" y="2319"/>
                  </a:lnTo>
                  <a:lnTo>
                    <a:pt x="0" y="2226"/>
                  </a:lnTo>
                  <a:lnTo>
                    <a:pt x="209" y="2226"/>
                  </a:lnTo>
                  <a:lnTo>
                    <a:pt x="209" y="94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3" name="Freeform 97"/>
            <p:cNvSpPr>
              <a:spLocks/>
            </p:cNvSpPr>
            <p:nvPr/>
          </p:nvSpPr>
          <p:spPr bwMode="auto">
            <a:xfrm>
              <a:off x="13305" y="2913"/>
              <a:ext cx="1432" cy="539"/>
            </a:xfrm>
            <a:custGeom>
              <a:avLst/>
              <a:gdLst/>
              <a:ahLst/>
              <a:cxnLst>
                <a:cxn ang="0">
                  <a:pos x="444" y="11"/>
                </a:cxn>
                <a:cxn ang="0">
                  <a:pos x="591" y="88"/>
                </a:cxn>
                <a:cxn ang="0">
                  <a:pos x="729" y="209"/>
                </a:cxn>
                <a:cxn ang="0">
                  <a:pos x="923" y="369"/>
                </a:cxn>
                <a:cxn ang="0">
                  <a:pos x="1070" y="407"/>
                </a:cxn>
                <a:cxn ang="0">
                  <a:pos x="1213" y="369"/>
                </a:cxn>
                <a:cxn ang="0">
                  <a:pos x="1320" y="248"/>
                </a:cxn>
                <a:cxn ang="0">
                  <a:pos x="1371" y="60"/>
                </a:cxn>
                <a:cxn ang="0">
                  <a:pos x="1381" y="22"/>
                </a:cxn>
                <a:cxn ang="0">
                  <a:pos x="1397" y="0"/>
                </a:cxn>
                <a:cxn ang="0">
                  <a:pos x="1412" y="5"/>
                </a:cxn>
                <a:cxn ang="0">
                  <a:pos x="1427" y="27"/>
                </a:cxn>
                <a:cxn ang="0">
                  <a:pos x="1432" y="71"/>
                </a:cxn>
                <a:cxn ang="0">
                  <a:pos x="1407" y="231"/>
                </a:cxn>
                <a:cxn ang="0">
                  <a:pos x="1341" y="380"/>
                </a:cxn>
                <a:cxn ang="0">
                  <a:pos x="1228" y="490"/>
                </a:cxn>
                <a:cxn ang="0">
                  <a:pos x="1070" y="534"/>
                </a:cxn>
                <a:cxn ang="0">
                  <a:pos x="907" y="490"/>
                </a:cxn>
                <a:cxn ang="0">
                  <a:pos x="703" y="325"/>
                </a:cxn>
                <a:cxn ang="0">
                  <a:pos x="576" y="214"/>
                </a:cxn>
                <a:cxn ang="0">
                  <a:pos x="438" y="137"/>
                </a:cxn>
                <a:cxn ang="0">
                  <a:pos x="306" y="132"/>
                </a:cxn>
                <a:cxn ang="0">
                  <a:pos x="189" y="187"/>
                </a:cxn>
                <a:cxn ang="0">
                  <a:pos x="102" y="303"/>
                </a:cxn>
                <a:cxn ang="0">
                  <a:pos x="61" y="484"/>
                </a:cxn>
                <a:cxn ang="0">
                  <a:pos x="46" y="528"/>
                </a:cxn>
                <a:cxn ang="0">
                  <a:pos x="31" y="539"/>
                </a:cxn>
                <a:cxn ang="0">
                  <a:pos x="10" y="523"/>
                </a:cxn>
                <a:cxn ang="0">
                  <a:pos x="0" y="462"/>
                </a:cxn>
                <a:cxn ang="0">
                  <a:pos x="26" y="303"/>
                </a:cxn>
                <a:cxn ang="0">
                  <a:pos x="92" y="154"/>
                </a:cxn>
                <a:cxn ang="0">
                  <a:pos x="209" y="44"/>
                </a:cxn>
                <a:cxn ang="0">
                  <a:pos x="362" y="0"/>
                </a:cxn>
              </a:cxnLst>
              <a:rect l="0" t="0" r="r" b="b"/>
              <a:pathLst>
                <a:path w="1432" h="539">
                  <a:moveTo>
                    <a:pt x="362" y="0"/>
                  </a:moveTo>
                  <a:lnTo>
                    <a:pt x="444" y="11"/>
                  </a:lnTo>
                  <a:lnTo>
                    <a:pt x="520" y="44"/>
                  </a:lnTo>
                  <a:lnTo>
                    <a:pt x="591" y="88"/>
                  </a:lnTo>
                  <a:lnTo>
                    <a:pt x="663" y="148"/>
                  </a:lnTo>
                  <a:lnTo>
                    <a:pt x="729" y="209"/>
                  </a:lnTo>
                  <a:lnTo>
                    <a:pt x="790" y="270"/>
                  </a:lnTo>
                  <a:lnTo>
                    <a:pt x="923" y="369"/>
                  </a:lnTo>
                  <a:lnTo>
                    <a:pt x="994" y="396"/>
                  </a:lnTo>
                  <a:lnTo>
                    <a:pt x="1070" y="407"/>
                  </a:lnTo>
                  <a:lnTo>
                    <a:pt x="1142" y="396"/>
                  </a:lnTo>
                  <a:lnTo>
                    <a:pt x="1213" y="369"/>
                  </a:lnTo>
                  <a:lnTo>
                    <a:pt x="1274" y="314"/>
                  </a:lnTo>
                  <a:lnTo>
                    <a:pt x="1320" y="248"/>
                  </a:lnTo>
                  <a:lnTo>
                    <a:pt x="1356" y="165"/>
                  </a:lnTo>
                  <a:lnTo>
                    <a:pt x="1371" y="60"/>
                  </a:lnTo>
                  <a:lnTo>
                    <a:pt x="1376" y="38"/>
                  </a:lnTo>
                  <a:lnTo>
                    <a:pt x="1381" y="22"/>
                  </a:lnTo>
                  <a:lnTo>
                    <a:pt x="1386" y="11"/>
                  </a:lnTo>
                  <a:lnTo>
                    <a:pt x="1397" y="0"/>
                  </a:lnTo>
                  <a:lnTo>
                    <a:pt x="1402" y="0"/>
                  </a:lnTo>
                  <a:lnTo>
                    <a:pt x="1412" y="5"/>
                  </a:lnTo>
                  <a:lnTo>
                    <a:pt x="1417" y="11"/>
                  </a:lnTo>
                  <a:lnTo>
                    <a:pt x="1427" y="27"/>
                  </a:lnTo>
                  <a:lnTo>
                    <a:pt x="1432" y="49"/>
                  </a:lnTo>
                  <a:lnTo>
                    <a:pt x="1432" y="71"/>
                  </a:lnTo>
                  <a:lnTo>
                    <a:pt x="1427" y="154"/>
                  </a:lnTo>
                  <a:lnTo>
                    <a:pt x="1407" y="231"/>
                  </a:lnTo>
                  <a:lnTo>
                    <a:pt x="1381" y="308"/>
                  </a:lnTo>
                  <a:lnTo>
                    <a:pt x="1341" y="380"/>
                  </a:lnTo>
                  <a:lnTo>
                    <a:pt x="1290" y="440"/>
                  </a:lnTo>
                  <a:lnTo>
                    <a:pt x="1228" y="490"/>
                  </a:lnTo>
                  <a:lnTo>
                    <a:pt x="1152" y="523"/>
                  </a:lnTo>
                  <a:lnTo>
                    <a:pt x="1070" y="534"/>
                  </a:lnTo>
                  <a:lnTo>
                    <a:pt x="984" y="523"/>
                  </a:lnTo>
                  <a:lnTo>
                    <a:pt x="907" y="490"/>
                  </a:lnTo>
                  <a:lnTo>
                    <a:pt x="836" y="446"/>
                  </a:lnTo>
                  <a:lnTo>
                    <a:pt x="703" y="325"/>
                  </a:lnTo>
                  <a:lnTo>
                    <a:pt x="642" y="270"/>
                  </a:lnTo>
                  <a:lnTo>
                    <a:pt x="576" y="214"/>
                  </a:lnTo>
                  <a:lnTo>
                    <a:pt x="510" y="170"/>
                  </a:lnTo>
                  <a:lnTo>
                    <a:pt x="438" y="137"/>
                  </a:lnTo>
                  <a:lnTo>
                    <a:pt x="362" y="126"/>
                  </a:lnTo>
                  <a:lnTo>
                    <a:pt x="306" y="132"/>
                  </a:lnTo>
                  <a:lnTo>
                    <a:pt x="245" y="154"/>
                  </a:lnTo>
                  <a:lnTo>
                    <a:pt x="189" y="187"/>
                  </a:lnTo>
                  <a:lnTo>
                    <a:pt x="138" y="236"/>
                  </a:lnTo>
                  <a:lnTo>
                    <a:pt x="102" y="303"/>
                  </a:lnTo>
                  <a:lnTo>
                    <a:pt x="71" y="385"/>
                  </a:lnTo>
                  <a:lnTo>
                    <a:pt x="61" y="484"/>
                  </a:lnTo>
                  <a:lnTo>
                    <a:pt x="61" y="495"/>
                  </a:lnTo>
                  <a:lnTo>
                    <a:pt x="46" y="528"/>
                  </a:lnTo>
                  <a:lnTo>
                    <a:pt x="41" y="534"/>
                  </a:lnTo>
                  <a:lnTo>
                    <a:pt x="31" y="539"/>
                  </a:lnTo>
                  <a:lnTo>
                    <a:pt x="26" y="539"/>
                  </a:lnTo>
                  <a:lnTo>
                    <a:pt x="10" y="523"/>
                  </a:lnTo>
                  <a:lnTo>
                    <a:pt x="0" y="490"/>
                  </a:lnTo>
                  <a:lnTo>
                    <a:pt x="0" y="462"/>
                  </a:lnTo>
                  <a:lnTo>
                    <a:pt x="5" y="380"/>
                  </a:lnTo>
                  <a:lnTo>
                    <a:pt x="26" y="303"/>
                  </a:lnTo>
                  <a:lnTo>
                    <a:pt x="51" y="225"/>
                  </a:lnTo>
                  <a:lnTo>
                    <a:pt x="92" y="154"/>
                  </a:lnTo>
                  <a:lnTo>
                    <a:pt x="143" y="93"/>
                  </a:lnTo>
                  <a:lnTo>
                    <a:pt x="209" y="44"/>
                  </a:lnTo>
                  <a:lnTo>
                    <a:pt x="280" y="11"/>
                  </a:lnTo>
                  <a:lnTo>
                    <a:pt x="3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4" name="Freeform 98"/>
            <p:cNvSpPr>
              <a:spLocks noEditPoints="1"/>
            </p:cNvSpPr>
            <p:nvPr/>
          </p:nvSpPr>
          <p:spPr bwMode="auto">
            <a:xfrm>
              <a:off x="13310" y="3634"/>
              <a:ext cx="1427" cy="546"/>
            </a:xfrm>
            <a:custGeom>
              <a:avLst/>
              <a:gdLst/>
              <a:ahLst/>
              <a:cxnLst>
                <a:cxn ang="0">
                  <a:pos x="36" y="452"/>
                </a:cxn>
                <a:cxn ang="0">
                  <a:pos x="1392" y="452"/>
                </a:cxn>
                <a:cxn ang="0">
                  <a:pos x="1412" y="463"/>
                </a:cxn>
                <a:cxn ang="0">
                  <a:pos x="1422" y="474"/>
                </a:cxn>
                <a:cxn ang="0">
                  <a:pos x="1427" y="485"/>
                </a:cxn>
                <a:cxn ang="0">
                  <a:pos x="1427" y="518"/>
                </a:cxn>
                <a:cxn ang="0">
                  <a:pos x="1407" y="540"/>
                </a:cxn>
                <a:cxn ang="0">
                  <a:pos x="1397" y="540"/>
                </a:cxn>
                <a:cxn ang="0">
                  <a:pos x="1381" y="546"/>
                </a:cxn>
                <a:cxn ang="0">
                  <a:pos x="46" y="546"/>
                </a:cxn>
                <a:cxn ang="0">
                  <a:pos x="31" y="540"/>
                </a:cxn>
                <a:cxn ang="0">
                  <a:pos x="21" y="540"/>
                </a:cxn>
                <a:cxn ang="0">
                  <a:pos x="0" y="518"/>
                </a:cxn>
                <a:cxn ang="0">
                  <a:pos x="0" y="485"/>
                </a:cxn>
                <a:cxn ang="0">
                  <a:pos x="5" y="474"/>
                </a:cxn>
                <a:cxn ang="0">
                  <a:pos x="16" y="463"/>
                </a:cxn>
                <a:cxn ang="0">
                  <a:pos x="36" y="452"/>
                </a:cxn>
                <a:cxn ang="0">
                  <a:pos x="46" y="0"/>
                </a:cxn>
                <a:cxn ang="0">
                  <a:pos x="1381" y="0"/>
                </a:cxn>
                <a:cxn ang="0">
                  <a:pos x="1397" y="6"/>
                </a:cxn>
                <a:cxn ang="0">
                  <a:pos x="1407" y="6"/>
                </a:cxn>
                <a:cxn ang="0">
                  <a:pos x="1427" y="28"/>
                </a:cxn>
                <a:cxn ang="0">
                  <a:pos x="1427" y="61"/>
                </a:cxn>
                <a:cxn ang="0">
                  <a:pos x="1422" y="72"/>
                </a:cxn>
                <a:cxn ang="0">
                  <a:pos x="1412" y="83"/>
                </a:cxn>
                <a:cxn ang="0">
                  <a:pos x="1392" y="94"/>
                </a:cxn>
                <a:cxn ang="0">
                  <a:pos x="36" y="94"/>
                </a:cxn>
                <a:cxn ang="0">
                  <a:pos x="16" y="83"/>
                </a:cxn>
                <a:cxn ang="0">
                  <a:pos x="5" y="72"/>
                </a:cxn>
                <a:cxn ang="0">
                  <a:pos x="0" y="61"/>
                </a:cxn>
                <a:cxn ang="0">
                  <a:pos x="0" y="28"/>
                </a:cxn>
                <a:cxn ang="0">
                  <a:pos x="21" y="6"/>
                </a:cxn>
                <a:cxn ang="0">
                  <a:pos x="31" y="6"/>
                </a:cxn>
                <a:cxn ang="0">
                  <a:pos x="46" y="0"/>
                </a:cxn>
              </a:cxnLst>
              <a:rect l="0" t="0" r="r" b="b"/>
              <a:pathLst>
                <a:path w="1427" h="546">
                  <a:moveTo>
                    <a:pt x="36" y="452"/>
                  </a:moveTo>
                  <a:lnTo>
                    <a:pt x="1392" y="452"/>
                  </a:lnTo>
                  <a:lnTo>
                    <a:pt x="1412" y="463"/>
                  </a:lnTo>
                  <a:lnTo>
                    <a:pt x="1422" y="474"/>
                  </a:lnTo>
                  <a:lnTo>
                    <a:pt x="1427" y="485"/>
                  </a:lnTo>
                  <a:lnTo>
                    <a:pt x="1427" y="518"/>
                  </a:lnTo>
                  <a:lnTo>
                    <a:pt x="1407" y="540"/>
                  </a:lnTo>
                  <a:lnTo>
                    <a:pt x="1397" y="540"/>
                  </a:lnTo>
                  <a:lnTo>
                    <a:pt x="1381" y="546"/>
                  </a:lnTo>
                  <a:lnTo>
                    <a:pt x="46" y="546"/>
                  </a:lnTo>
                  <a:lnTo>
                    <a:pt x="31" y="540"/>
                  </a:lnTo>
                  <a:lnTo>
                    <a:pt x="21" y="540"/>
                  </a:lnTo>
                  <a:lnTo>
                    <a:pt x="0" y="518"/>
                  </a:lnTo>
                  <a:lnTo>
                    <a:pt x="0" y="485"/>
                  </a:lnTo>
                  <a:lnTo>
                    <a:pt x="5" y="474"/>
                  </a:lnTo>
                  <a:lnTo>
                    <a:pt x="16" y="463"/>
                  </a:lnTo>
                  <a:lnTo>
                    <a:pt x="36" y="452"/>
                  </a:lnTo>
                  <a:close/>
                  <a:moveTo>
                    <a:pt x="46" y="0"/>
                  </a:moveTo>
                  <a:lnTo>
                    <a:pt x="1381" y="0"/>
                  </a:lnTo>
                  <a:lnTo>
                    <a:pt x="1397" y="6"/>
                  </a:lnTo>
                  <a:lnTo>
                    <a:pt x="1407" y="6"/>
                  </a:lnTo>
                  <a:lnTo>
                    <a:pt x="1427" y="28"/>
                  </a:lnTo>
                  <a:lnTo>
                    <a:pt x="1427" y="61"/>
                  </a:lnTo>
                  <a:lnTo>
                    <a:pt x="1422" y="72"/>
                  </a:lnTo>
                  <a:lnTo>
                    <a:pt x="1412" y="83"/>
                  </a:lnTo>
                  <a:lnTo>
                    <a:pt x="1392" y="94"/>
                  </a:lnTo>
                  <a:lnTo>
                    <a:pt x="36" y="94"/>
                  </a:lnTo>
                  <a:lnTo>
                    <a:pt x="16" y="83"/>
                  </a:lnTo>
                  <a:lnTo>
                    <a:pt x="5" y="72"/>
                  </a:lnTo>
                  <a:lnTo>
                    <a:pt x="0" y="61"/>
                  </a:lnTo>
                  <a:lnTo>
                    <a:pt x="0" y="28"/>
                  </a:lnTo>
                  <a:lnTo>
                    <a:pt x="21" y="6"/>
                  </a:lnTo>
                  <a:lnTo>
                    <a:pt x="31" y="6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5" name="Freeform 99"/>
            <p:cNvSpPr>
              <a:spLocks noEditPoints="1"/>
            </p:cNvSpPr>
            <p:nvPr/>
          </p:nvSpPr>
          <p:spPr bwMode="auto">
            <a:xfrm>
              <a:off x="15522" y="2797"/>
              <a:ext cx="1305" cy="1581"/>
            </a:xfrm>
            <a:custGeom>
              <a:avLst/>
              <a:gdLst/>
              <a:ahLst/>
              <a:cxnLst>
                <a:cxn ang="0">
                  <a:pos x="1116" y="1427"/>
                </a:cxn>
                <a:cxn ang="0">
                  <a:pos x="1172" y="1493"/>
                </a:cxn>
                <a:cxn ang="0">
                  <a:pos x="1183" y="1405"/>
                </a:cxn>
                <a:cxn ang="0">
                  <a:pos x="918" y="77"/>
                </a:cxn>
                <a:cxn ang="0">
                  <a:pos x="326" y="1498"/>
                </a:cxn>
                <a:cxn ang="0">
                  <a:pos x="918" y="77"/>
                </a:cxn>
                <a:cxn ang="0">
                  <a:pos x="184" y="176"/>
                </a:cxn>
                <a:cxn ang="0">
                  <a:pos x="255" y="116"/>
                </a:cxn>
                <a:cxn ang="0">
                  <a:pos x="194" y="77"/>
                </a:cxn>
                <a:cxn ang="0">
                  <a:pos x="1198" y="0"/>
                </a:cxn>
                <a:cxn ang="0">
                  <a:pos x="1223" y="5"/>
                </a:cxn>
                <a:cxn ang="0">
                  <a:pos x="1239" y="44"/>
                </a:cxn>
                <a:cxn ang="0">
                  <a:pos x="1229" y="61"/>
                </a:cxn>
                <a:cxn ang="0">
                  <a:pos x="1223" y="83"/>
                </a:cxn>
                <a:cxn ang="0">
                  <a:pos x="719" y="1504"/>
                </a:cxn>
                <a:cxn ang="0">
                  <a:pos x="918" y="1465"/>
                </a:cxn>
                <a:cxn ang="0">
                  <a:pos x="1071" y="1366"/>
                </a:cxn>
                <a:cxn ang="0">
                  <a:pos x="1172" y="1234"/>
                </a:cxn>
                <a:cxn ang="0">
                  <a:pos x="1223" y="1091"/>
                </a:cxn>
                <a:cxn ang="0">
                  <a:pos x="1244" y="1025"/>
                </a:cxn>
                <a:cxn ang="0">
                  <a:pos x="1280" y="1019"/>
                </a:cxn>
                <a:cxn ang="0">
                  <a:pos x="1305" y="1041"/>
                </a:cxn>
                <a:cxn ang="0">
                  <a:pos x="1249" y="1515"/>
                </a:cxn>
                <a:cxn ang="0">
                  <a:pos x="1239" y="1553"/>
                </a:cxn>
                <a:cxn ang="0">
                  <a:pos x="1213" y="1581"/>
                </a:cxn>
                <a:cxn ang="0">
                  <a:pos x="31" y="1575"/>
                </a:cxn>
                <a:cxn ang="0">
                  <a:pos x="10" y="1564"/>
                </a:cxn>
                <a:cxn ang="0">
                  <a:pos x="0" y="1531"/>
                </a:cxn>
                <a:cxn ang="0">
                  <a:pos x="10" y="1515"/>
                </a:cxn>
                <a:cxn ang="0">
                  <a:pos x="826" y="77"/>
                </a:cxn>
                <a:cxn ang="0">
                  <a:pos x="586" y="83"/>
                </a:cxn>
                <a:cxn ang="0">
                  <a:pos x="408" y="121"/>
                </a:cxn>
                <a:cxn ang="0">
                  <a:pos x="245" y="226"/>
                </a:cxn>
                <a:cxn ang="0">
                  <a:pos x="174" y="330"/>
                </a:cxn>
                <a:cxn ang="0">
                  <a:pos x="153" y="419"/>
                </a:cxn>
                <a:cxn ang="0">
                  <a:pos x="133" y="446"/>
                </a:cxn>
                <a:cxn ang="0">
                  <a:pos x="107" y="452"/>
                </a:cxn>
                <a:cxn ang="0">
                  <a:pos x="82" y="435"/>
                </a:cxn>
                <a:cxn ang="0">
                  <a:pos x="77" y="408"/>
                </a:cxn>
                <a:cxn ang="0">
                  <a:pos x="112" y="66"/>
                </a:cxn>
                <a:cxn ang="0">
                  <a:pos x="117" y="27"/>
                </a:cxn>
                <a:cxn ang="0">
                  <a:pos x="133" y="5"/>
                </a:cxn>
              </a:cxnLst>
              <a:rect l="0" t="0" r="r" b="b"/>
              <a:pathLst>
                <a:path w="1305" h="1581">
                  <a:moveTo>
                    <a:pt x="1193" y="1339"/>
                  </a:moveTo>
                  <a:lnTo>
                    <a:pt x="1116" y="1427"/>
                  </a:lnTo>
                  <a:lnTo>
                    <a:pt x="1030" y="1493"/>
                  </a:lnTo>
                  <a:lnTo>
                    <a:pt x="1172" y="1493"/>
                  </a:lnTo>
                  <a:lnTo>
                    <a:pt x="1178" y="1443"/>
                  </a:lnTo>
                  <a:lnTo>
                    <a:pt x="1183" y="1405"/>
                  </a:lnTo>
                  <a:lnTo>
                    <a:pt x="1193" y="1339"/>
                  </a:lnTo>
                  <a:close/>
                  <a:moveTo>
                    <a:pt x="918" y="77"/>
                  </a:moveTo>
                  <a:lnTo>
                    <a:pt x="107" y="1498"/>
                  </a:lnTo>
                  <a:lnTo>
                    <a:pt x="326" y="1498"/>
                  </a:lnTo>
                  <a:lnTo>
                    <a:pt x="1137" y="77"/>
                  </a:lnTo>
                  <a:lnTo>
                    <a:pt x="918" y="77"/>
                  </a:lnTo>
                  <a:close/>
                  <a:moveTo>
                    <a:pt x="194" y="77"/>
                  </a:moveTo>
                  <a:lnTo>
                    <a:pt x="184" y="176"/>
                  </a:lnTo>
                  <a:lnTo>
                    <a:pt x="214" y="149"/>
                  </a:lnTo>
                  <a:lnTo>
                    <a:pt x="255" y="116"/>
                  </a:lnTo>
                  <a:lnTo>
                    <a:pt x="306" y="77"/>
                  </a:lnTo>
                  <a:lnTo>
                    <a:pt x="194" y="77"/>
                  </a:lnTo>
                  <a:close/>
                  <a:moveTo>
                    <a:pt x="143" y="0"/>
                  </a:moveTo>
                  <a:lnTo>
                    <a:pt x="1198" y="0"/>
                  </a:lnTo>
                  <a:lnTo>
                    <a:pt x="1213" y="5"/>
                  </a:lnTo>
                  <a:lnTo>
                    <a:pt x="1223" y="5"/>
                  </a:lnTo>
                  <a:lnTo>
                    <a:pt x="1239" y="22"/>
                  </a:lnTo>
                  <a:lnTo>
                    <a:pt x="1239" y="44"/>
                  </a:lnTo>
                  <a:lnTo>
                    <a:pt x="1234" y="55"/>
                  </a:lnTo>
                  <a:lnTo>
                    <a:pt x="1229" y="61"/>
                  </a:lnTo>
                  <a:lnTo>
                    <a:pt x="1223" y="77"/>
                  </a:lnTo>
                  <a:lnTo>
                    <a:pt x="1223" y="83"/>
                  </a:lnTo>
                  <a:lnTo>
                    <a:pt x="413" y="1504"/>
                  </a:lnTo>
                  <a:lnTo>
                    <a:pt x="719" y="1504"/>
                  </a:lnTo>
                  <a:lnTo>
                    <a:pt x="826" y="1493"/>
                  </a:lnTo>
                  <a:lnTo>
                    <a:pt x="918" y="1465"/>
                  </a:lnTo>
                  <a:lnTo>
                    <a:pt x="999" y="1421"/>
                  </a:lnTo>
                  <a:lnTo>
                    <a:pt x="1071" y="1366"/>
                  </a:lnTo>
                  <a:lnTo>
                    <a:pt x="1127" y="1305"/>
                  </a:lnTo>
                  <a:lnTo>
                    <a:pt x="1172" y="1234"/>
                  </a:lnTo>
                  <a:lnTo>
                    <a:pt x="1203" y="1162"/>
                  </a:lnTo>
                  <a:lnTo>
                    <a:pt x="1223" y="1091"/>
                  </a:lnTo>
                  <a:lnTo>
                    <a:pt x="1234" y="1047"/>
                  </a:lnTo>
                  <a:lnTo>
                    <a:pt x="1244" y="1025"/>
                  </a:lnTo>
                  <a:lnTo>
                    <a:pt x="1254" y="1019"/>
                  </a:lnTo>
                  <a:lnTo>
                    <a:pt x="1280" y="1019"/>
                  </a:lnTo>
                  <a:lnTo>
                    <a:pt x="1290" y="1025"/>
                  </a:lnTo>
                  <a:lnTo>
                    <a:pt x="1305" y="1041"/>
                  </a:lnTo>
                  <a:lnTo>
                    <a:pt x="1305" y="1058"/>
                  </a:lnTo>
                  <a:lnTo>
                    <a:pt x="1249" y="1515"/>
                  </a:lnTo>
                  <a:lnTo>
                    <a:pt x="1244" y="1537"/>
                  </a:lnTo>
                  <a:lnTo>
                    <a:pt x="1239" y="1553"/>
                  </a:lnTo>
                  <a:lnTo>
                    <a:pt x="1229" y="1575"/>
                  </a:lnTo>
                  <a:lnTo>
                    <a:pt x="1213" y="1581"/>
                  </a:lnTo>
                  <a:lnTo>
                    <a:pt x="41" y="1581"/>
                  </a:lnTo>
                  <a:lnTo>
                    <a:pt x="31" y="1575"/>
                  </a:lnTo>
                  <a:lnTo>
                    <a:pt x="16" y="1575"/>
                  </a:lnTo>
                  <a:lnTo>
                    <a:pt x="10" y="1564"/>
                  </a:lnTo>
                  <a:lnTo>
                    <a:pt x="0" y="1559"/>
                  </a:lnTo>
                  <a:lnTo>
                    <a:pt x="0" y="1531"/>
                  </a:lnTo>
                  <a:lnTo>
                    <a:pt x="5" y="1526"/>
                  </a:lnTo>
                  <a:lnTo>
                    <a:pt x="10" y="1515"/>
                  </a:lnTo>
                  <a:lnTo>
                    <a:pt x="21" y="1498"/>
                  </a:lnTo>
                  <a:lnTo>
                    <a:pt x="826" y="77"/>
                  </a:lnTo>
                  <a:lnTo>
                    <a:pt x="653" y="77"/>
                  </a:lnTo>
                  <a:lnTo>
                    <a:pt x="586" y="83"/>
                  </a:lnTo>
                  <a:lnTo>
                    <a:pt x="505" y="94"/>
                  </a:lnTo>
                  <a:lnTo>
                    <a:pt x="408" y="121"/>
                  </a:lnTo>
                  <a:lnTo>
                    <a:pt x="311" y="171"/>
                  </a:lnTo>
                  <a:lnTo>
                    <a:pt x="245" y="226"/>
                  </a:lnTo>
                  <a:lnTo>
                    <a:pt x="199" y="281"/>
                  </a:lnTo>
                  <a:lnTo>
                    <a:pt x="174" y="330"/>
                  </a:lnTo>
                  <a:lnTo>
                    <a:pt x="158" y="380"/>
                  </a:lnTo>
                  <a:lnTo>
                    <a:pt x="153" y="419"/>
                  </a:lnTo>
                  <a:lnTo>
                    <a:pt x="143" y="441"/>
                  </a:lnTo>
                  <a:lnTo>
                    <a:pt x="133" y="446"/>
                  </a:lnTo>
                  <a:lnTo>
                    <a:pt x="117" y="452"/>
                  </a:lnTo>
                  <a:lnTo>
                    <a:pt x="107" y="452"/>
                  </a:lnTo>
                  <a:lnTo>
                    <a:pt x="102" y="446"/>
                  </a:lnTo>
                  <a:lnTo>
                    <a:pt x="82" y="435"/>
                  </a:lnTo>
                  <a:lnTo>
                    <a:pt x="77" y="424"/>
                  </a:lnTo>
                  <a:lnTo>
                    <a:pt x="77" y="408"/>
                  </a:lnTo>
                  <a:lnTo>
                    <a:pt x="82" y="380"/>
                  </a:lnTo>
                  <a:lnTo>
                    <a:pt x="112" y="66"/>
                  </a:lnTo>
                  <a:lnTo>
                    <a:pt x="112" y="44"/>
                  </a:lnTo>
                  <a:lnTo>
                    <a:pt x="117" y="27"/>
                  </a:lnTo>
                  <a:lnTo>
                    <a:pt x="123" y="16"/>
                  </a:lnTo>
                  <a:lnTo>
                    <a:pt x="133" y="5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auto">
            <a:xfrm>
              <a:off x="16980" y="3623"/>
              <a:ext cx="683" cy="1096"/>
            </a:xfrm>
            <a:custGeom>
              <a:avLst/>
              <a:gdLst/>
              <a:ahLst/>
              <a:cxnLst>
                <a:cxn ang="0">
                  <a:pos x="408" y="11"/>
                </a:cxn>
                <a:cxn ang="0">
                  <a:pos x="566" y="83"/>
                </a:cxn>
                <a:cxn ang="0">
                  <a:pos x="657" y="226"/>
                </a:cxn>
                <a:cxn ang="0">
                  <a:pos x="662" y="408"/>
                </a:cxn>
                <a:cxn ang="0">
                  <a:pos x="581" y="551"/>
                </a:cxn>
                <a:cxn ang="0">
                  <a:pos x="453" y="672"/>
                </a:cxn>
                <a:cxn ang="0">
                  <a:pos x="372" y="744"/>
                </a:cxn>
                <a:cxn ang="0">
                  <a:pos x="280" y="827"/>
                </a:cxn>
                <a:cxn ang="0">
                  <a:pos x="153" y="948"/>
                </a:cxn>
                <a:cxn ang="0">
                  <a:pos x="566" y="942"/>
                </a:cxn>
                <a:cxn ang="0">
                  <a:pos x="596" y="915"/>
                </a:cxn>
                <a:cxn ang="0">
                  <a:pos x="622" y="788"/>
                </a:cxn>
                <a:cxn ang="0">
                  <a:pos x="683" y="799"/>
                </a:cxn>
                <a:cxn ang="0">
                  <a:pos x="10" y="1096"/>
                </a:cxn>
                <a:cxn ang="0">
                  <a:pos x="15" y="1041"/>
                </a:cxn>
                <a:cxn ang="0">
                  <a:pos x="423" y="595"/>
                </a:cxn>
                <a:cxn ang="0">
                  <a:pos x="494" y="479"/>
                </a:cxn>
                <a:cxn ang="0">
                  <a:pos x="530" y="325"/>
                </a:cxn>
                <a:cxn ang="0">
                  <a:pos x="504" y="199"/>
                </a:cxn>
                <a:cxn ang="0">
                  <a:pos x="423" y="99"/>
                </a:cxn>
                <a:cxn ang="0">
                  <a:pos x="295" y="61"/>
                </a:cxn>
                <a:cxn ang="0">
                  <a:pos x="199" y="83"/>
                </a:cxn>
                <a:cxn ang="0">
                  <a:pos x="112" y="155"/>
                </a:cxn>
                <a:cxn ang="0">
                  <a:pos x="117" y="221"/>
                </a:cxn>
                <a:cxn ang="0">
                  <a:pos x="153" y="259"/>
                </a:cxn>
                <a:cxn ang="0">
                  <a:pos x="163" y="303"/>
                </a:cxn>
                <a:cxn ang="0">
                  <a:pos x="138" y="369"/>
                </a:cxn>
                <a:cxn ang="0">
                  <a:pos x="81" y="391"/>
                </a:cxn>
                <a:cxn ang="0">
                  <a:pos x="46" y="380"/>
                </a:cxn>
                <a:cxn ang="0">
                  <a:pos x="5" y="342"/>
                </a:cxn>
                <a:cxn ang="0">
                  <a:pos x="10" y="221"/>
                </a:cxn>
                <a:cxn ang="0">
                  <a:pos x="87" y="88"/>
                </a:cxn>
                <a:cxn ang="0">
                  <a:pos x="229" y="11"/>
                </a:cxn>
              </a:cxnLst>
              <a:rect l="0" t="0" r="r" b="b"/>
              <a:pathLst>
                <a:path w="683" h="1096">
                  <a:moveTo>
                    <a:pt x="316" y="0"/>
                  </a:moveTo>
                  <a:lnTo>
                    <a:pt x="408" y="11"/>
                  </a:lnTo>
                  <a:lnTo>
                    <a:pt x="494" y="39"/>
                  </a:lnTo>
                  <a:lnTo>
                    <a:pt x="566" y="83"/>
                  </a:lnTo>
                  <a:lnTo>
                    <a:pt x="622" y="149"/>
                  </a:lnTo>
                  <a:lnTo>
                    <a:pt x="657" y="226"/>
                  </a:lnTo>
                  <a:lnTo>
                    <a:pt x="673" y="320"/>
                  </a:lnTo>
                  <a:lnTo>
                    <a:pt x="662" y="408"/>
                  </a:lnTo>
                  <a:lnTo>
                    <a:pt x="627" y="485"/>
                  </a:lnTo>
                  <a:lnTo>
                    <a:pt x="581" y="551"/>
                  </a:lnTo>
                  <a:lnTo>
                    <a:pt x="520" y="617"/>
                  </a:lnTo>
                  <a:lnTo>
                    <a:pt x="453" y="672"/>
                  </a:lnTo>
                  <a:lnTo>
                    <a:pt x="413" y="711"/>
                  </a:lnTo>
                  <a:lnTo>
                    <a:pt x="372" y="744"/>
                  </a:lnTo>
                  <a:lnTo>
                    <a:pt x="331" y="782"/>
                  </a:lnTo>
                  <a:lnTo>
                    <a:pt x="280" y="827"/>
                  </a:lnTo>
                  <a:lnTo>
                    <a:pt x="224" y="882"/>
                  </a:lnTo>
                  <a:lnTo>
                    <a:pt x="153" y="948"/>
                  </a:lnTo>
                  <a:lnTo>
                    <a:pt x="530" y="948"/>
                  </a:lnTo>
                  <a:lnTo>
                    <a:pt x="566" y="942"/>
                  </a:lnTo>
                  <a:lnTo>
                    <a:pt x="586" y="937"/>
                  </a:lnTo>
                  <a:lnTo>
                    <a:pt x="596" y="915"/>
                  </a:lnTo>
                  <a:lnTo>
                    <a:pt x="617" y="827"/>
                  </a:lnTo>
                  <a:lnTo>
                    <a:pt x="622" y="788"/>
                  </a:lnTo>
                  <a:lnTo>
                    <a:pt x="678" y="788"/>
                  </a:lnTo>
                  <a:lnTo>
                    <a:pt x="683" y="799"/>
                  </a:lnTo>
                  <a:lnTo>
                    <a:pt x="637" y="1096"/>
                  </a:lnTo>
                  <a:lnTo>
                    <a:pt x="10" y="1096"/>
                  </a:lnTo>
                  <a:lnTo>
                    <a:pt x="10" y="1052"/>
                  </a:lnTo>
                  <a:lnTo>
                    <a:pt x="15" y="1041"/>
                  </a:lnTo>
                  <a:lnTo>
                    <a:pt x="387" y="639"/>
                  </a:lnTo>
                  <a:lnTo>
                    <a:pt x="423" y="595"/>
                  </a:lnTo>
                  <a:lnTo>
                    <a:pt x="459" y="546"/>
                  </a:lnTo>
                  <a:lnTo>
                    <a:pt x="494" y="479"/>
                  </a:lnTo>
                  <a:lnTo>
                    <a:pt x="520" y="408"/>
                  </a:lnTo>
                  <a:lnTo>
                    <a:pt x="530" y="325"/>
                  </a:lnTo>
                  <a:lnTo>
                    <a:pt x="525" y="259"/>
                  </a:lnTo>
                  <a:lnTo>
                    <a:pt x="504" y="199"/>
                  </a:lnTo>
                  <a:lnTo>
                    <a:pt x="469" y="143"/>
                  </a:lnTo>
                  <a:lnTo>
                    <a:pt x="423" y="99"/>
                  </a:lnTo>
                  <a:lnTo>
                    <a:pt x="367" y="72"/>
                  </a:lnTo>
                  <a:lnTo>
                    <a:pt x="295" y="61"/>
                  </a:lnTo>
                  <a:lnTo>
                    <a:pt x="250" y="66"/>
                  </a:lnTo>
                  <a:lnTo>
                    <a:pt x="199" y="83"/>
                  </a:lnTo>
                  <a:lnTo>
                    <a:pt x="153" y="110"/>
                  </a:lnTo>
                  <a:lnTo>
                    <a:pt x="112" y="155"/>
                  </a:lnTo>
                  <a:lnTo>
                    <a:pt x="76" y="215"/>
                  </a:lnTo>
                  <a:lnTo>
                    <a:pt x="117" y="221"/>
                  </a:lnTo>
                  <a:lnTo>
                    <a:pt x="138" y="237"/>
                  </a:lnTo>
                  <a:lnTo>
                    <a:pt x="153" y="259"/>
                  </a:lnTo>
                  <a:lnTo>
                    <a:pt x="163" y="281"/>
                  </a:lnTo>
                  <a:lnTo>
                    <a:pt x="163" y="303"/>
                  </a:lnTo>
                  <a:lnTo>
                    <a:pt x="153" y="342"/>
                  </a:lnTo>
                  <a:lnTo>
                    <a:pt x="138" y="369"/>
                  </a:lnTo>
                  <a:lnTo>
                    <a:pt x="107" y="386"/>
                  </a:lnTo>
                  <a:lnTo>
                    <a:pt x="81" y="391"/>
                  </a:lnTo>
                  <a:lnTo>
                    <a:pt x="66" y="391"/>
                  </a:lnTo>
                  <a:lnTo>
                    <a:pt x="46" y="380"/>
                  </a:lnTo>
                  <a:lnTo>
                    <a:pt x="25" y="364"/>
                  </a:lnTo>
                  <a:lnTo>
                    <a:pt x="5" y="342"/>
                  </a:lnTo>
                  <a:lnTo>
                    <a:pt x="0" y="298"/>
                  </a:lnTo>
                  <a:lnTo>
                    <a:pt x="10" y="221"/>
                  </a:lnTo>
                  <a:lnTo>
                    <a:pt x="41" y="155"/>
                  </a:lnTo>
                  <a:lnTo>
                    <a:pt x="87" y="88"/>
                  </a:lnTo>
                  <a:lnTo>
                    <a:pt x="148" y="44"/>
                  </a:lnTo>
                  <a:lnTo>
                    <a:pt x="229" y="1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193830" y="5656490"/>
            <a:ext cx="8950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Theorem[ C.T.C. Wall]:  They are cyclic, and  generated by the one-dimensional Clifford algebras.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0" y="415869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99"/>
                </a:solidFill>
              </a:rPr>
              <a:t>Model for </a:t>
            </a:r>
            <a:r>
              <a:rPr lang="en-US" sz="2800" dirty="0" err="1" smtClean="0">
                <a:solidFill>
                  <a:srgbClr val="CC0099"/>
                </a:solidFill>
              </a:rPr>
              <a:t>twistings</a:t>
            </a:r>
            <a:r>
              <a:rPr lang="en-US" sz="2800" dirty="0" smtClean="0">
                <a:solidFill>
                  <a:srgbClr val="CC0099"/>
                </a:solidFill>
              </a:rPr>
              <a:t>:  Bundles of central simple </a:t>
            </a:r>
            <a:r>
              <a:rPr lang="en-US" sz="2800" dirty="0" err="1" smtClean="0">
                <a:solidFill>
                  <a:srgbClr val="CC0099"/>
                </a:solidFill>
              </a:rPr>
              <a:t>superalgebras</a:t>
            </a:r>
            <a:r>
              <a:rPr lang="en-US" sz="2800" dirty="0" smtClean="0">
                <a:solidFill>
                  <a:srgbClr val="CC0099"/>
                </a:solidFill>
              </a:rPr>
              <a:t>.</a:t>
            </a:r>
            <a:endParaRPr lang="en-US" sz="2800" dirty="0">
              <a:solidFill>
                <a:srgbClr val="CC0099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5120" y="4849985"/>
            <a:ext cx="7066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Isomorphism classes: </a:t>
            </a:r>
            <a:r>
              <a:rPr lang="en-US" sz="2800" dirty="0" smtClean="0">
                <a:solidFill>
                  <a:srgbClr val="7030A0"/>
                </a:solidFill>
                <a:latin typeface="Mathematica7" pitchFamily="2" charset="0"/>
                <a:ea typeface="Mathematica7" pitchFamily="2" charset="0"/>
              </a:rPr>
              <a:t>Z</a:t>
            </a:r>
            <a:r>
              <a:rPr lang="en-US" sz="2800" baseline="-25000" dirty="0" smtClean="0">
                <a:solidFill>
                  <a:srgbClr val="7030A0"/>
                </a:solidFill>
              </a:rPr>
              <a:t>2</a:t>
            </a:r>
            <a:r>
              <a:rPr lang="en-US" sz="2800" dirty="0" smtClean="0">
                <a:solidFill>
                  <a:srgbClr val="7030A0"/>
                </a:solidFill>
              </a:rPr>
              <a:t>-graded </a:t>
            </a:r>
            <a:r>
              <a:rPr lang="en-US" sz="2800" dirty="0" err="1" smtClean="0">
                <a:solidFill>
                  <a:srgbClr val="7030A0"/>
                </a:solidFill>
              </a:rPr>
              <a:t>Brauer</a:t>
            </a:r>
            <a:r>
              <a:rPr lang="en-US" sz="2800" dirty="0" smtClean="0">
                <a:solidFill>
                  <a:srgbClr val="7030A0"/>
                </a:solidFill>
              </a:rPr>
              <a:t> groups. 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0" grpId="0"/>
      <p:bldP spid="41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Brauer</a:t>
            </a:r>
            <a:r>
              <a:rPr lang="en-US" dirty="0" smtClean="0"/>
              <a:t> = Dyson-</a:t>
            </a:r>
            <a:r>
              <a:rPr lang="en-US" dirty="0" err="1" smtClean="0"/>
              <a:t>Altland</a:t>
            </a:r>
            <a:r>
              <a:rPr lang="en-US" dirty="0" smtClean="0"/>
              <a:t>-</a:t>
            </a:r>
            <a:r>
              <a:rPr lang="en-US" dirty="0" err="1" smtClean="0"/>
              <a:t>Zirnbauer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700775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A recent paper of  </a:t>
            </a:r>
            <a:r>
              <a:rPr lang="en-US" sz="3200" dirty="0" err="1" smtClean="0">
                <a:solidFill>
                  <a:srgbClr val="0000FF"/>
                </a:solidFill>
              </a:rPr>
              <a:t>Fidkowski</a:t>
            </a:r>
            <a:r>
              <a:rPr lang="en-US" sz="3200" dirty="0" smtClean="0">
                <a:solidFill>
                  <a:srgbClr val="0000FF"/>
                </a:solidFill>
              </a:rPr>
              <a:t> &amp; </a:t>
            </a:r>
            <a:r>
              <a:rPr lang="en-US" sz="3200" dirty="0" err="1" smtClean="0">
                <a:solidFill>
                  <a:srgbClr val="0000FF"/>
                </a:solidFill>
              </a:rPr>
              <a:t>Kitaev</a:t>
            </a:r>
            <a:r>
              <a:rPr lang="en-US" sz="3200" dirty="0" smtClean="0">
                <a:solidFill>
                  <a:srgbClr val="0000FF"/>
                </a:solidFill>
              </a:rPr>
              <a:t> [1008.4138] explains the connection between the 10 DAZ symmetry classes of  free </a:t>
            </a:r>
            <a:r>
              <a:rPr lang="en-US" sz="3200" dirty="0" err="1" smtClean="0">
                <a:solidFill>
                  <a:srgbClr val="0000FF"/>
                </a:solidFill>
              </a:rPr>
              <a:t>fermion</a:t>
            </a:r>
            <a:r>
              <a:rPr lang="en-US" sz="3200" dirty="0" smtClean="0">
                <a:solidFill>
                  <a:srgbClr val="0000FF"/>
                </a:solidFill>
              </a:rPr>
              <a:t> Hamiltonians  and Wall’s classification of central simple </a:t>
            </a:r>
            <a:r>
              <a:rPr lang="en-US" sz="3200" dirty="0" err="1" smtClean="0">
                <a:solidFill>
                  <a:srgbClr val="0000FF"/>
                </a:solidFill>
              </a:rPr>
              <a:t>superalgebras</a:t>
            </a:r>
            <a:r>
              <a:rPr lang="en-US" sz="3200" dirty="0" smtClean="0">
                <a:solidFill>
                  <a:srgbClr val="0000FF"/>
                </a:solidFill>
              </a:rPr>
              <a:t>. 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4197100"/>
            <a:ext cx="914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Therefore, we can identify the DAZ symmetry classes of Hamiltonians with the </a:t>
            </a:r>
            <a:r>
              <a:rPr lang="en-US" sz="3600" dirty="0" err="1" smtClean="0">
                <a:solidFill>
                  <a:srgbClr val="FF0000"/>
                </a:solidFill>
              </a:rPr>
              <a:t>twistings</a:t>
            </a:r>
            <a:r>
              <a:rPr lang="en-US" sz="3600" dirty="0" smtClean="0">
                <a:solidFill>
                  <a:srgbClr val="FF0000"/>
                </a:solidFill>
              </a:rPr>
              <a:t> of K and KR theory associated to a point….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665" y="0"/>
            <a:ext cx="8229600" cy="1143000"/>
          </a:xfrm>
        </p:spPr>
        <p:txBody>
          <a:bodyPr/>
          <a:lstStyle/>
          <a:p>
            <a:r>
              <a:rPr lang="en-US" dirty="0" smtClean="0"/>
              <a:t>A Speculation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20151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This suggests (to me) that there should be a larger  set of ``symmetry classes’’  of free </a:t>
            </a:r>
            <a:r>
              <a:rPr lang="en-US" sz="3200" dirty="0" err="1" smtClean="0">
                <a:solidFill>
                  <a:srgbClr val="0000FF"/>
                </a:solidFill>
              </a:rPr>
              <a:t>fermion</a:t>
            </a:r>
            <a:r>
              <a:rPr lang="en-US" sz="3200" dirty="0" smtClean="0">
                <a:solidFill>
                  <a:srgbClr val="0000FF"/>
                </a:solidFill>
              </a:rPr>
              <a:t> systems, when we take into account further discrete symmetries and/or go to higher dimensions. 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534561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7030A0"/>
              </a:solidFill>
            </a:endParaRPr>
          </a:p>
          <a:p>
            <a:r>
              <a:rPr lang="en-US" sz="2800" dirty="0" smtClean="0">
                <a:solidFill>
                  <a:srgbClr val="7030A0"/>
                </a:solidFill>
              </a:rPr>
              <a:t>B. The phases of electronic matter in class [</a:t>
            </a:r>
            <a:r>
              <a:rPr lang="en-US" sz="2800" dirty="0" smtClean="0">
                <a:solidFill>
                  <a:srgbClr val="7030A0"/>
                </a:solidFill>
                <a:sym typeface="Mathematica1"/>
              </a:rPr>
              <a:t>] are classified by KR</a:t>
            </a:r>
            <a:r>
              <a:rPr lang="en-US" sz="2800" baseline="30000" dirty="0" smtClean="0">
                <a:solidFill>
                  <a:srgbClr val="7030A0"/>
                </a:solidFill>
                <a:sym typeface="Mathematica1"/>
              </a:rPr>
              <a:t></a:t>
            </a:r>
            <a:r>
              <a:rPr lang="en-US" sz="2800" dirty="0" smtClean="0">
                <a:solidFill>
                  <a:srgbClr val="7030A0"/>
                </a:solidFill>
                <a:sym typeface="Mathematica1"/>
              </a:rPr>
              <a:t>(x)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43040" y="3352190"/>
            <a:ext cx="22658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Proposal: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120290"/>
            <a:ext cx="9144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99"/>
                </a:solidFill>
              </a:rPr>
              <a:t>A.  The ``symmetries’’ of (free) </a:t>
            </a:r>
            <a:r>
              <a:rPr lang="en-US" sz="2800" dirty="0" err="1" smtClean="0">
                <a:solidFill>
                  <a:srgbClr val="CC0099"/>
                </a:solidFill>
              </a:rPr>
              <a:t>fermion</a:t>
            </a:r>
            <a:r>
              <a:rPr lang="en-US" sz="2800" dirty="0" smtClean="0">
                <a:solidFill>
                  <a:srgbClr val="CC0099"/>
                </a:solidFill>
              </a:rPr>
              <a:t> systems should be identified with isomorphism classes of </a:t>
            </a:r>
            <a:r>
              <a:rPr lang="en-US" sz="2800" dirty="0" err="1" smtClean="0">
                <a:solidFill>
                  <a:srgbClr val="CC0099"/>
                </a:solidFill>
              </a:rPr>
              <a:t>twistings</a:t>
            </a:r>
            <a:r>
              <a:rPr lang="en-US" sz="2800" dirty="0" smtClean="0">
                <a:solidFill>
                  <a:srgbClr val="CC0099"/>
                </a:solidFill>
              </a:rPr>
              <a:t> of KR theory on some appropriate space X. </a:t>
            </a:r>
          </a:p>
          <a:p>
            <a:endParaRPr lang="en-US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we gain from this?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470345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>
                <a:solidFill>
                  <a:srgbClr val="0000FF"/>
                </a:solidFill>
              </a:rPr>
              <a:t>Generalization to </a:t>
            </a:r>
            <a:r>
              <a:rPr lang="en-US" sz="2800" dirty="0" smtClean="0">
                <a:solidFill>
                  <a:srgbClr val="0000FF"/>
                </a:solidFill>
                <a:sym typeface="Mathematica1"/>
              </a:rPr>
              <a:t>-</a:t>
            </a:r>
            <a:r>
              <a:rPr lang="en-US" sz="2800" dirty="0" err="1" smtClean="0">
                <a:solidFill>
                  <a:srgbClr val="0000FF"/>
                </a:solidFill>
                <a:sym typeface="Mathematica1"/>
              </a:rPr>
              <a:t>equivariant</a:t>
            </a:r>
            <a:r>
              <a:rPr lang="en-US" sz="2800" dirty="0" smtClean="0">
                <a:solidFill>
                  <a:srgbClr val="0000FF"/>
                </a:solidFill>
                <a:sym typeface="Mathematica1"/>
              </a:rPr>
              <a:t> K-theory is straightforward. In topological band theory it would be quite natural to let  be one of the two or three-dimensional magnetic space groups, and to take X </a:t>
            </a:r>
          </a:p>
          <a:p>
            <a:pPr marL="514350" indent="-514350"/>
            <a:r>
              <a:rPr lang="en-US" sz="2800" dirty="0" smtClean="0">
                <a:solidFill>
                  <a:srgbClr val="0000FF"/>
                </a:solidFill>
                <a:sym typeface="Mathematica1"/>
              </a:rPr>
              <a:t>       to be a quotient of  </a:t>
            </a:r>
            <a:r>
              <a:rPr lang="en-US" sz="2800" dirty="0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  <a:sym typeface="Mathematica1"/>
              </a:rPr>
              <a:t>R</a:t>
            </a:r>
            <a:r>
              <a:rPr lang="en-US" sz="2800" baseline="30000" dirty="0" smtClean="0">
                <a:solidFill>
                  <a:srgbClr val="0000FF"/>
                </a:solidFill>
                <a:sym typeface="Mathematica1"/>
              </a:rPr>
              <a:t>d</a:t>
            </a:r>
            <a:r>
              <a:rPr lang="en-US" sz="2800" dirty="0" smtClean="0">
                <a:solidFill>
                  <a:srgbClr val="0000FF"/>
                </a:solidFill>
                <a:sym typeface="Mathematica1"/>
              </a:rPr>
              <a:t>  by 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0507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D22AE"/>
                </a:solidFill>
              </a:rPr>
              <a:t>2. So the mathematical machinery suggests new phases </a:t>
            </a:r>
            <a:endParaRPr lang="en-US" sz="2800" dirty="0">
              <a:solidFill>
                <a:srgbClr val="8D22A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234035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3.  There is an </a:t>
            </a:r>
            <a:r>
              <a:rPr lang="en-US" sz="2800" dirty="0" err="1" smtClean="0">
                <a:solidFill>
                  <a:srgbClr val="FF0000"/>
                </a:solidFill>
              </a:rPr>
              <a:t>Abelian</a:t>
            </a:r>
            <a:r>
              <a:rPr lang="en-US" sz="2800" dirty="0" smtClean="0">
                <a:solidFill>
                  <a:srgbClr val="FF0000"/>
                </a:solidFill>
              </a:rPr>
              <a:t> group structure on symmetry classes.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Isomorphism Classes of </a:t>
            </a:r>
            <a:r>
              <a:rPr lang="en-US" dirty="0" err="1" smtClean="0"/>
              <a:t>Twistings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3830" y="1508750"/>
            <a:ext cx="81034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b="1" i="1" u="sng" dirty="0" smtClean="0">
                <a:solidFill>
                  <a:srgbClr val="FF0000"/>
                </a:solidFill>
              </a:rPr>
              <a:t>set</a:t>
            </a:r>
            <a:r>
              <a:rPr lang="en-US" sz="2800" dirty="0" smtClean="0">
                <a:solidFill>
                  <a:srgbClr val="FF0000"/>
                </a:solidFill>
              </a:rPr>
              <a:t> of isomorphism classes of </a:t>
            </a:r>
            <a:r>
              <a:rPr lang="en-US" sz="2800" dirty="0" err="1" smtClean="0">
                <a:solidFill>
                  <a:srgbClr val="FF0000"/>
                </a:solidFill>
              </a:rPr>
              <a:t>twistings</a:t>
            </a:r>
            <a:r>
              <a:rPr lang="en-US" sz="2800" dirty="0" smtClean="0">
                <a:solidFill>
                  <a:srgbClr val="FF0000"/>
                </a:solidFill>
              </a:rPr>
              <a:t> can be written in terms of </a:t>
            </a:r>
            <a:r>
              <a:rPr lang="en-US" sz="2800" dirty="0" err="1" smtClean="0">
                <a:solidFill>
                  <a:srgbClr val="FF0000"/>
                </a:solidFill>
              </a:rPr>
              <a:t>cohomology</a:t>
            </a:r>
            <a:r>
              <a:rPr lang="en-US" sz="2800" dirty="0" smtClean="0">
                <a:solidFill>
                  <a:srgbClr val="FF0000"/>
                </a:solidFill>
              </a:rPr>
              <a:t>: 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5181" name="Group 6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0" y="4273910"/>
            <a:ext cx="8910137" cy="691290"/>
            <a:chOff x="-2529" y="3110"/>
            <a:chExt cx="33486" cy="2598"/>
          </a:xfrm>
          <a:solidFill>
            <a:srgbClr val="0000FF"/>
          </a:solidFill>
        </p:grpSpPr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-2529" y="3638"/>
              <a:ext cx="1795" cy="1499"/>
            </a:xfrm>
            <a:custGeom>
              <a:avLst/>
              <a:gdLst/>
              <a:ahLst/>
              <a:cxnLst>
                <a:cxn ang="0">
                  <a:pos x="469" y="0"/>
                </a:cxn>
                <a:cxn ang="0">
                  <a:pos x="745" y="10"/>
                </a:cxn>
                <a:cxn ang="0">
                  <a:pos x="959" y="0"/>
                </a:cxn>
                <a:cxn ang="0">
                  <a:pos x="969" y="42"/>
                </a:cxn>
                <a:cxn ang="0">
                  <a:pos x="806" y="63"/>
                </a:cxn>
                <a:cxn ang="0">
                  <a:pos x="734" y="116"/>
                </a:cxn>
                <a:cxn ang="0">
                  <a:pos x="592" y="686"/>
                </a:cxn>
                <a:cxn ang="0">
                  <a:pos x="1367" y="148"/>
                </a:cxn>
                <a:cxn ang="0">
                  <a:pos x="1377" y="95"/>
                </a:cxn>
                <a:cxn ang="0">
                  <a:pos x="1346" y="74"/>
                </a:cxn>
                <a:cxn ang="0">
                  <a:pos x="1285" y="63"/>
                </a:cxn>
                <a:cxn ang="0">
                  <a:pos x="1173" y="53"/>
                </a:cxn>
                <a:cxn ang="0">
                  <a:pos x="1193" y="0"/>
                </a:cxn>
                <a:cxn ang="0">
                  <a:pos x="1407" y="10"/>
                </a:cxn>
                <a:cxn ang="0">
                  <a:pos x="1683" y="0"/>
                </a:cxn>
                <a:cxn ang="0">
                  <a:pos x="1795" y="10"/>
                </a:cxn>
                <a:cxn ang="0">
                  <a:pos x="1785" y="53"/>
                </a:cxn>
                <a:cxn ang="0">
                  <a:pos x="1632" y="63"/>
                </a:cxn>
                <a:cxn ang="0">
                  <a:pos x="1560" y="116"/>
                </a:cxn>
                <a:cxn ang="0">
                  <a:pos x="1550" y="127"/>
                </a:cxn>
                <a:cxn ang="0">
                  <a:pos x="1254" y="1341"/>
                </a:cxn>
                <a:cxn ang="0">
                  <a:pos x="1275" y="1394"/>
                </a:cxn>
                <a:cxn ang="0">
                  <a:pos x="1428" y="1404"/>
                </a:cxn>
                <a:cxn ang="0">
                  <a:pos x="1448" y="1447"/>
                </a:cxn>
                <a:cxn ang="0">
                  <a:pos x="1061" y="1468"/>
                </a:cxn>
                <a:cxn ang="0">
                  <a:pos x="847" y="1478"/>
                </a:cxn>
                <a:cxn ang="0">
                  <a:pos x="836" y="1436"/>
                </a:cxn>
                <a:cxn ang="0">
                  <a:pos x="989" y="1415"/>
                </a:cxn>
                <a:cxn ang="0">
                  <a:pos x="1081" y="1341"/>
                </a:cxn>
                <a:cxn ang="0">
                  <a:pos x="1101" y="1225"/>
                </a:cxn>
                <a:cxn ang="0">
                  <a:pos x="1173" y="940"/>
                </a:cxn>
                <a:cxn ang="0">
                  <a:pos x="571" y="739"/>
                </a:cxn>
                <a:cxn ang="0">
                  <a:pos x="428" y="1362"/>
                </a:cxn>
                <a:cxn ang="0">
                  <a:pos x="418" y="1404"/>
                </a:cxn>
                <a:cxn ang="0">
                  <a:pos x="602" y="1425"/>
                </a:cxn>
                <a:cxn ang="0">
                  <a:pos x="622" y="1468"/>
                </a:cxn>
                <a:cxn ang="0">
                  <a:pos x="225" y="1489"/>
                </a:cxn>
                <a:cxn ang="0">
                  <a:pos x="10" y="1499"/>
                </a:cxn>
                <a:cxn ang="0">
                  <a:pos x="0" y="1457"/>
                </a:cxn>
                <a:cxn ang="0">
                  <a:pos x="153" y="1436"/>
                </a:cxn>
                <a:cxn ang="0">
                  <a:pos x="235" y="1383"/>
                </a:cxn>
                <a:cxn ang="0">
                  <a:pos x="541" y="148"/>
                </a:cxn>
                <a:cxn ang="0">
                  <a:pos x="551" y="95"/>
                </a:cxn>
                <a:cxn ang="0">
                  <a:pos x="520" y="74"/>
                </a:cxn>
                <a:cxn ang="0">
                  <a:pos x="469" y="63"/>
                </a:cxn>
                <a:cxn ang="0">
                  <a:pos x="347" y="53"/>
                </a:cxn>
                <a:cxn ang="0">
                  <a:pos x="367" y="0"/>
                </a:cxn>
              </a:cxnLst>
              <a:rect l="0" t="0" r="r" b="b"/>
              <a:pathLst>
                <a:path w="1795" h="1499">
                  <a:moveTo>
                    <a:pt x="367" y="0"/>
                  </a:moveTo>
                  <a:lnTo>
                    <a:pt x="469" y="0"/>
                  </a:lnTo>
                  <a:lnTo>
                    <a:pt x="581" y="10"/>
                  </a:lnTo>
                  <a:lnTo>
                    <a:pt x="745" y="10"/>
                  </a:lnTo>
                  <a:lnTo>
                    <a:pt x="857" y="0"/>
                  </a:lnTo>
                  <a:lnTo>
                    <a:pt x="959" y="0"/>
                  </a:lnTo>
                  <a:lnTo>
                    <a:pt x="969" y="10"/>
                  </a:lnTo>
                  <a:lnTo>
                    <a:pt x="969" y="42"/>
                  </a:lnTo>
                  <a:lnTo>
                    <a:pt x="949" y="63"/>
                  </a:lnTo>
                  <a:lnTo>
                    <a:pt x="806" y="63"/>
                  </a:lnTo>
                  <a:lnTo>
                    <a:pt x="755" y="84"/>
                  </a:lnTo>
                  <a:lnTo>
                    <a:pt x="734" y="116"/>
                  </a:lnTo>
                  <a:lnTo>
                    <a:pt x="714" y="169"/>
                  </a:lnTo>
                  <a:lnTo>
                    <a:pt x="592" y="686"/>
                  </a:lnTo>
                  <a:lnTo>
                    <a:pt x="1244" y="686"/>
                  </a:lnTo>
                  <a:lnTo>
                    <a:pt x="1367" y="148"/>
                  </a:lnTo>
                  <a:lnTo>
                    <a:pt x="1377" y="127"/>
                  </a:lnTo>
                  <a:lnTo>
                    <a:pt x="1377" y="95"/>
                  </a:lnTo>
                  <a:lnTo>
                    <a:pt x="1356" y="84"/>
                  </a:lnTo>
                  <a:lnTo>
                    <a:pt x="1346" y="74"/>
                  </a:lnTo>
                  <a:lnTo>
                    <a:pt x="1316" y="74"/>
                  </a:lnTo>
                  <a:lnTo>
                    <a:pt x="1285" y="63"/>
                  </a:lnTo>
                  <a:lnTo>
                    <a:pt x="1183" y="63"/>
                  </a:lnTo>
                  <a:lnTo>
                    <a:pt x="1173" y="53"/>
                  </a:lnTo>
                  <a:lnTo>
                    <a:pt x="1173" y="21"/>
                  </a:lnTo>
                  <a:lnTo>
                    <a:pt x="1193" y="0"/>
                  </a:lnTo>
                  <a:lnTo>
                    <a:pt x="1295" y="0"/>
                  </a:lnTo>
                  <a:lnTo>
                    <a:pt x="1407" y="10"/>
                  </a:lnTo>
                  <a:lnTo>
                    <a:pt x="1571" y="10"/>
                  </a:lnTo>
                  <a:lnTo>
                    <a:pt x="1683" y="0"/>
                  </a:lnTo>
                  <a:lnTo>
                    <a:pt x="1785" y="0"/>
                  </a:lnTo>
                  <a:lnTo>
                    <a:pt x="1795" y="10"/>
                  </a:lnTo>
                  <a:lnTo>
                    <a:pt x="1795" y="42"/>
                  </a:lnTo>
                  <a:lnTo>
                    <a:pt x="1785" y="53"/>
                  </a:lnTo>
                  <a:lnTo>
                    <a:pt x="1764" y="63"/>
                  </a:lnTo>
                  <a:lnTo>
                    <a:pt x="1632" y="63"/>
                  </a:lnTo>
                  <a:lnTo>
                    <a:pt x="1591" y="84"/>
                  </a:lnTo>
                  <a:lnTo>
                    <a:pt x="1560" y="116"/>
                  </a:lnTo>
                  <a:lnTo>
                    <a:pt x="1550" y="169"/>
                  </a:lnTo>
                  <a:lnTo>
                    <a:pt x="1550" y="127"/>
                  </a:lnTo>
                  <a:lnTo>
                    <a:pt x="1265" y="1320"/>
                  </a:lnTo>
                  <a:lnTo>
                    <a:pt x="1254" y="1341"/>
                  </a:lnTo>
                  <a:lnTo>
                    <a:pt x="1254" y="1383"/>
                  </a:lnTo>
                  <a:lnTo>
                    <a:pt x="1275" y="1394"/>
                  </a:lnTo>
                  <a:lnTo>
                    <a:pt x="1285" y="1404"/>
                  </a:lnTo>
                  <a:lnTo>
                    <a:pt x="1428" y="1404"/>
                  </a:lnTo>
                  <a:lnTo>
                    <a:pt x="1448" y="1415"/>
                  </a:lnTo>
                  <a:lnTo>
                    <a:pt x="1448" y="1447"/>
                  </a:lnTo>
                  <a:lnTo>
                    <a:pt x="1428" y="1468"/>
                  </a:lnTo>
                  <a:lnTo>
                    <a:pt x="1061" y="1468"/>
                  </a:lnTo>
                  <a:lnTo>
                    <a:pt x="949" y="1478"/>
                  </a:lnTo>
                  <a:lnTo>
                    <a:pt x="847" y="1478"/>
                  </a:lnTo>
                  <a:lnTo>
                    <a:pt x="836" y="1468"/>
                  </a:lnTo>
                  <a:lnTo>
                    <a:pt x="836" y="1436"/>
                  </a:lnTo>
                  <a:lnTo>
                    <a:pt x="857" y="1415"/>
                  </a:lnTo>
                  <a:lnTo>
                    <a:pt x="989" y="1415"/>
                  </a:lnTo>
                  <a:lnTo>
                    <a:pt x="1050" y="1394"/>
                  </a:lnTo>
                  <a:lnTo>
                    <a:pt x="1081" y="1341"/>
                  </a:lnTo>
                  <a:lnTo>
                    <a:pt x="1091" y="1309"/>
                  </a:lnTo>
                  <a:lnTo>
                    <a:pt x="1101" y="1225"/>
                  </a:lnTo>
                  <a:lnTo>
                    <a:pt x="1132" y="1098"/>
                  </a:lnTo>
                  <a:lnTo>
                    <a:pt x="1173" y="940"/>
                  </a:lnTo>
                  <a:lnTo>
                    <a:pt x="1224" y="739"/>
                  </a:lnTo>
                  <a:lnTo>
                    <a:pt x="571" y="739"/>
                  </a:lnTo>
                  <a:lnTo>
                    <a:pt x="428" y="1341"/>
                  </a:lnTo>
                  <a:lnTo>
                    <a:pt x="428" y="1362"/>
                  </a:lnTo>
                  <a:lnTo>
                    <a:pt x="418" y="1373"/>
                  </a:lnTo>
                  <a:lnTo>
                    <a:pt x="418" y="1404"/>
                  </a:lnTo>
                  <a:lnTo>
                    <a:pt x="459" y="1425"/>
                  </a:lnTo>
                  <a:lnTo>
                    <a:pt x="602" y="1425"/>
                  </a:lnTo>
                  <a:lnTo>
                    <a:pt x="622" y="1436"/>
                  </a:lnTo>
                  <a:lnTo>
                    <a:pt x="622" y="1468"/>
                  </a:lnTo>
                  <a:lnTo>
                    <a:pt x="602" y="1489"/>
                  </a:lnTo>
                  <a:lnTo>
                    <a:pt x="225" y="1489"/>
                  </a:lnTo>
                  <a:lnTo>
                    <a:pt x="112" y="1499"/>
                  </a:lnTo>
                  <a:lnTo>
                    <a:pt x="10" y="1499"/>
                  </a:lnTo>
                  <a:lnTo>
                    <a:pt x="0" y="1489"/>
                  </a:lnTo>
                  <a:lnTo>
                    <a:pt x="0" y="1457"/>
                  </a:lnTo>
                  <a:lnTo>
                    <a:pt x="21" y="1436"/>
                  </a:lnTo>
                  <a:lnTo>
                    <a:pt x="153" y="1436"/>
                  </a:lnTo>
                  <a:lnTo>
                    <a:pt x="214" y="1415"/>
                  </a:lnTo>
                  <a:lnTo>
                    <a:pt x="235" y="1383"/>
                  </a:lnTo>
                  <a:lnTo>
                    <a:pt x="255" y="1330"/>
                  </a:lnTo>
                  <a:lnTo>
                    <a:pt x="541" y="148"/>
                  </a:lnTo>
                  <a:lnTo>
                    <a:pt x="551" y="127"/>
                  </a:lnTo>
                  <a:lnTo>
                    <a:pt x="551" y="95"/>
                  </a:lnTo>
                  <a:lnTo>
                    <a:pt x="530" y="84"/>
                  </a:lnTo>
                  <a:lnTo>
                    <a:pt x="520" y="74"/>
                  </a:lnTo>
                  <a:lnTo>
                    <a:pt x="490" y="74"/>
                  </a:lnTo>
                  <a:lnTo>
                    <a:pt x="469" y="63"/>
                  </a:lnTo>
                  <a:lnTo>
                    <a:pt x="357" y="63"/>
                  </a:lnTo>
                  <a:lnTo>
                    <a:pt x="347" y="53"/>
                  </a:lnTo>
                  <a:lnTo>
                    <a:pt x="347" y="21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4" name="Freeform 64"/>
            <p:cNvSpPr>
              <a:spLocks noEditPoints="1"/>
            </p:cNvSpPr>
            <p:nvPr/>
          </p:nvSpPr>
          <p:spPr bwMode="auto">
            <a:xfrm>
              <a:off x="-581" y="3310"/>
              <a:ext cx="703" cy="1067"/>
            </a:xfrm>
            <a:custGeom>
              <a:avLst/>
              <a:gdLst/>
              <a:ahLst/>
              <a:cxnLst>
                <a:cxn ang="0">
                  <a:pos x="357" y="43"/>
                </a:cxn>
                <a:cxn ang="0">
                  <a:pos x="306" y="53"/>
                </a:cxn>
                <a:cxn ang="0">
                  <a:pos x="245" y="74"/>
                </a:cxn>
                <a:cxn ang="0">
                  <a:pos x="194" y="127"/>
                </a:cxn>
                <a:cxn ang="0">
                  <a:pos x="163" y="201"/>
                </a:cxn>
                <a:cxn ang="0">
                  <a:pos x="143" y="349"/>
                </a:cxn>
                <a:cxn ang="0">
                  <a:pos x="143" y="697"/>
                </a:cxn>
                <a:cxn ang="0">
                  <a:pos x="163" y="856"/>
                </a:cxn>
                <a:cxn ang="0">
                  <a:pos x="194" y="940"/>
                </a:cxn>
                <a:cxn ang="0">
                  <a:pos x="245" y="983"/>
                </a:cxn>
                <a:cxn ang="0">
                  <a:pos x="296" y="1014"/>
                </a:cxn>
                <a:cxn ang="0">
                  <a:pos x="357" y="1025"/>
                </a:cxn>
                <a:cxn ang="0">
                  <a:pos x="357" y="1014"/>
                </a:cxn>
                <a:cxn ang="0">
                  <a:pos x="408" y="1004"/>
                </a:cxn>
                <a:cxn ang="0">
                  <a:pos x="469" y="983"/>
                </a:cxn>
                <a:cxn ang="0">
                  <a:pos x="520" y="930"/>
                </a:cxn>
                <a:cxn ang="0">
                  <a:pos x="550" y="845"/>
                </a:cxn>
                <a:cxn ang="0">
                  <a:pos x="571" y="687"/>
                </a:cxn>
                <a:cxn ang="0">
                  <a:pos x="571" y="518"/>
                </a:cxn>
                <a:cxn ang="0">
                  <a:pos x="561" y="328"/>
                </a:cxn>
                <a:cxn ang="0">
                  <a:pos x="540" y="180"/>
                </a:cxn>
                <a:cxn ang="0">
                  <a:pos x="499" y="106"/>
                </a:cxn>
                <a:cxn ang="0">
                  <a:pos x="438" y="64"/>
                </a:cxn>
                <a:cxn ang="0">
                  <a:pos x="357" y="43"/>
                </a:cxn>
                <a:cxn ang="0">
                  <a:pos x="346" y="0"/>
                </a:cxn>
                <a:cxn ang="0">
                  <a:pos x="459" y="22"/>
                </a:cxn>
                <a:cxn ang="0">
                  <a:pos x="550" y="74"/>
                </a:cxn>
                <a:cxn ang="0">
                  <a:pos x="612" y="138"/>
                </a:cxn>
                <a:cxn ang="0">
                  <a:pos x="663" y="254"/>
                </a:cxn>
                <a:cxn ang="0">
                  <a:pos x="693" y="381"/>
                </a:cxn>
                <a:cxn ang="0">
                  <a:pos x="703" y="539"/>
                </a:cxn>
                <a:cxn ang="0">
                  <a:pos x="693" y="539"/>
                </a:cxn>
                <a:cxn ang="0">
                  <a:pos x="693" y="592"/>
                </a:cxn>
                <a:cxn ang="0">
                  <a:pos x="683" y="666"/>
                </a:cxn>
                <a:cxn ang="0">
                  <a:pos x="673" y="761"/>
                </a:cxn>
                <a:cxn ang="0">
                  <a:pos x="652" y="845"/>
                </a:cxn>
                <a:cxn ang="0">
                  <a:pos x="612" y="930"/>
                </a:cxn>
                <a:cxn ang="0">
                  <a:pos x="550" y="1004"/>
                </a:cxn>
                <a:cxn ang="0">
                  <a:pos x="459" y="1046"/>
                </a:cxn>
                <a:cxn ang="0">
                  <a:pos x="346" y="1067"/>
                </a:cxn>
                <a:cxn ang="0">
                  <a:pos x="234" y="1046"/>
                </a:cxn>
                <a:cxn ang="0">
                  <a:pos x="143" y="1004"/>
                </a:cxn>
                <a:cxn ang="0">
                  <a:pos x="81" y="930"/>
                </a:cxn>
                <a:cxn ang="0">
                  <a:pos x="41" y="845"/>
                </a:cxn>
                <a:cxn ang="0">
                  <a:pos x="20" y="761"/>
                </a:cxn>
                <a:cxn ang="0">
                  <a:pos x="10" y="666"/>
                </a:cxn>
                <a:cxn ang="0">
                  <a:pos x="0" y="592"/>
                </a:cxn>
                <a:cxn ang="0">
                  <a:pos x="0" y="486"/>
                </a:cxn>
                <a:cxn ang="0">
                  <a:pos x="20" y="317"/>
                </a:cxn>
                <a:cxn ang="0">
                  <a:pos x="41" y="222"/>
                </a:cxn>
                <a:cxn ang="0">
                  <a:pos x="81" y="138"/>
                </a:cxn>
                <a:cxn ang="0">
                  <a:pos x="143" y="64"/>
                </a:cxn>
                <a:cxn ang="0">
                  <a:pos x="234" y="22"/>
                </a:cxn>
                <a:cxn ang="0">
                  <a:pos x="346" y="0"/>
                </a:cxn>
              </a:cxnLst>
              <a:rect l="0" t="0" r="r" b="b"/>
              <a:pathLst>
                <a:path w="703" h="1067">
                  <a:moveTo>
                    <a:pt x="357" y="43"/>
                  </a:moveTo>
                  <a:lnTo>
                    <a:pt x="306" y="53"/>
                  </a:lnTo>
                  <a:lnTo>
                    <a:pt x="245" y="74"/>
                  </a:lnTo>
                  <a:lnTo>
                    <a:pt x="194" y="127"/>
                  </a:lnTo>
                  <a:lnTo>
                    <a:pt x="163" y="201"/>
                  </a:lnTo>
                  <a:lnTo>
                    <a:pt x="143" y="349"/>
                  </a:lnTo>
                  <a:lnTo>
                    <a:pt x="143" y="697"/>
                  </a:lnTo>
                  <a:lnTo>
                    <a:pt x="163" y="856"/>
                  </a:lnTo>
                  <a:lnTo>
                    <a:pt x="194" y="940"/>
                  </a:lnTo>
                  <a:lnTo>
                    <a:pt x="245" y="983"/>
                  </a:lnTo>
                  <a:lnTo>
                    <a:pt x="296" y="1014"/>
                  </a:lnTo>
                  <a:lnTo>
                    <a:pt x="357" y="1025"/>
                  </a:lnTo>
                  <a:lnTo>
                    <a:pt x="357" y="1014"/>
                  </a:lnTo>
                  <a:lnTo>
                    <a:pt x="408" y="1004"/>
                  </a:lnTo>
                  <a:lnTo>
                    <a:pt x="469" y="983"/>
                  </a:lnTo>
                  <a:lnTo>
                    <a:pt x="520" y="930"/>
                  </a:lnTo>
                  <a:lnTo>
                    <a:pt x="550" y="845"/>
                  </a:lnTo>
                  <a:lnTo>
                    <a:pt x="571" y="687"/>
                  </a:lnTo>
                  <a:lnTo>
                    <a:pt x="571" y="518"/>
                  </a:lnTo>
                  <a:lnTo>
                    <a:pt x="561" y="328"/>
                  </a:lnTo>
                  <a:lnTo>
                    <a:pt x="540" y="180"/>
                  </a:lnTo>
                  <a:lnTo>
                    <a:pt x="499" y="106"/>
                  </a:lnTo>
                  <a:lnTo>
                    <a:pt x="438" y="64"/>
                  </a:lnTo>
                  <a:lnTo>
                    <a:pt x="357" y="43"/>
                  </a:lnTo>
                  <a:close/>
                  <a:moveTo>
                    <a:pt x="346" y="0"/>
                  </a:moveTo>
                  <a:lnTo>
                    <a:pt x="459" y="22"/>
                  </a:lnTo>
                  <a:lnTo>
                    <a:pt x="550" y="74"/>
                  </a:lnTo>
                  <a:lnTo>
                    <a:pt x="612" y="138"/>
                  </a:lnTo>
                  <a:lnTo>
                    <a:pt x="663" y="254"/>
                  </a:lnTo>
                  <a:lnTo>
                    <a:pt x="693" y="381"/>
                  </a:lnTo>
                  <a:lnTo>
                    <a:pt x="703" y="539"/>
                  </a:lnTo>
                  <a:lnTo>
                    <a:pt x="693" y="539"/>
                  </a:lnTo>
                  <a:lnTo>
                    <a:pt x="693" y="592"/>
                  </a:lnTo>
                  <a:lnTo>
                    <a:pt x="683" y="666"/>
                  </a:lnTo>
                  <a:lnTo>
                    <a:pt x="673" y="761"/>
                  </a:lnTo>
                  <a:lnTo>
                    <a:pt x="652" y="845"/>
                  </a:lnTo>
                  <a:lnTo>
                    <a:pt x="612" y="930"/>
                  </a:lnTo>
                  <a:lnTo>
                    <a:pt x="550" y="1004"/>
                  </a:lnTo>
                  <a:lnTo>
                    <a:pt x="459" y="1046"/>
                  </a:lnTo>
                  <a:lnTo>
                    <a:pt x="346" y="1067"/>
                  </a:lnTo>
                  <a:lnTo>
                    <a:pt x="234" y="1046"/>
                  </a:lnTo>
                  <a:lnTo>
                    <a:pt x="143" y="1004"/>
                  </a:lnTo>
                  <a:lnTo>
                    <a:pt x="81" y="930"/>
                  </a:lnTo>
                  <a:lnTo>
                    <a:pt x="41" y="845"/>
                  </a:lnTo>
                  <a:lnTo>
                    <a:pt x="20" y="761"/>
                  </a:lnTo>
                  <a:lnTo>
                    <a:pt x="10" y="666"/>
                  </a:lnTo>
                  <a:lnTo>
                    <a:pt x="0" y="592"/>
                  </a:lnTo>
                  <a:lnTo>
                    <a:pt x="0" y="486"/>
                  </a:lnTo>
                  <a:lnTo>
                    <a:pt x="20" y="317"/>
                  </a:lnTo>
                  <a:lnTo>
                    <a:pt x="41" y="222"/>
                  </a:lnTo>
                  <a:lnTo>
                    <a:pt x="81" y="138"/>
                  </a:lnTo>
                  <a:lnTo>
                    <a:pt x="143" y="64"/>
                  </a:lnTo>
                  <a:lnTo>
                    <a:pt x="234" y="22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520" y="3490"/>
              <a:ext cx="500" cy="2207"/>
            </a:xfrm>
            <a:custGeom>
              <a:avLst/>
              <a:gdLst/>
              <a:ahLst/>
              <a:cxnLst>
                <a:cxn ang="0">
                  <a:pos x="469" y="0"/>
                </a:cxn>
                <a:cxn ang="0">
                  <a:pos x="479" y="0"/>
                </a:cxn>
                <a:cxn ang="0">
                  <a:pos x="489" y="11"/>
                </a:cxn>
                <a:cxn ang="0">
                  <a:pos x="489" y="32"/>
                </a:cxn>
                <a:cxn ang="0">
                  <a:pos x="479" y="42"/>
                </a:cxn>
                <a:cxn ang="0">
                  <a:pos x="459" y="53"/>
                </a:cxn>
                <a:cxn ang="0">
                  <a:pos x="316" y="232"/>
                </a:cxn>
                <a:cxn ang="0">
                  <a:pos x="224" y="433"/>
                </a:cxn>
                <a:cxn ang="0">
                  <a:pos x="153" y="644"/>
                </a:cxn>
                <a:cxn ang="0">
                  <a:pos x="122" y="866"/>
                </a:cxn>
                <a:cxn ang="0">
                  <a:pos x="112" y="1098"/>
                </a:cxn>
                <a:cxn ang="0">
                  <a:pos x="122" y="1309"/>
                </a:cxn>
                <a:cxn ang="0">
                  <a:pos x="153" y="1531"/>
                </a:cxn>
                <a:cxn ang="0">
                  <a:pos x="214" y="1742"/>
                </a:cxn>
                <a:cxn ang="0">
                  <a:pos x="316" y="1954"/>
                </a:cxn>
                <a:cxn ang="0">
                  <a:pos x="449" y="2133"/>
                </a:cxn>
                <a:cxn ang="0">
                  <a:pos x="489" y="2175"/>
                </a:cxn>
                <a:cxn ang="0">
                  <a:pos x="489" y="2186"/>
                </a:cxn>
                <a:cxn ang="0">
                  <a:pos x="500" y="2186"/>
                </a:cxn>
                <a:cxn ang="0">
                  <a:pos x="479" y="2207"/>
                </a:cxn>
                <a:cxn ang="0">
                  <a:pos x="388" y="2144"/>
                </a:cxn>
                <a:cxn ang="0">
                  <a:pos x="306" y="2059"/>
                </a:cxn>
                <a:cxn ang="0">
                  <a:pos x="224" y="1943"/>
                </a:cxn>
                <a:cxn ang="0">
                  <a:pos x="143" y="1795"/>
                </a:cxn>
                <a:cxn ang="0">
                  <a:pos x="71" y="1605"/>
                </a:cxn>
                <a:cxn ang="0">
                  <a:pos x="20" y="1426"/>
                </a:cxn>
                <a:cxn ang="0">
                  <a:pos x="0" y="1257"/>
                </a:cxn>
                <a:cxn ang="0">
                  <a:pos x="0" y="1109"/>
                </a:cxn>
                <a:cxn ang="0">
                  <a:pos x="10" y="908"/>
                </a:cxn>
                <a:cxn ang="0">
                  <a:pos x="51" y="676"/>
                </a:cxn>
                <a:cxn ang="0">
                  <a:pos x="133" y="433"/>
                </a:cxn>
                <a:cxn ang="0">
                  <a:pos x="214" y="275"/>
                </a:cxn>
                <a:cxn ang="0">
                  <a:pos x="296" y="158"/>
                </a:cxn>
                <a:cxn ang="0">
                  <a:pos x="377" y="74"/>
                </a:cxn>
                <a:cxn ang="0">
                  <a:pos x="439" y="21"/>
                </a:cxn>
                <a:cxn ang="0">
                  <a:pos x="469" y="0"/>
                </a:cxn>
              </a:cxnLst>
              <a:rect l="0" t="0" r="r" b="b"/>
              <a:pathLst>
                <a:path w="500" h="2207">
                  <a:moveTo>
                    <a:pt x="469" y="0"/>
                  </a:moveTo>
                  <a:lnTo>
                    <a:pt x="479" y="0"/>
                  </a:lnTo>
                  <a:lnTo>
                    <a:pt x="489" y="11"/>
                  </a:lnTo>
                  <a:lnTo>
                    <a:pt x="489" y="32"/>
                  </a:lnTo>
                  <a:lnTo>
                    <a:pt x="479" y="42"/>
                  </a:lnTo>
                  <a:lnTo>
                    <a:pt x="459" y="53"/>
                  </a:lnTo>
                  <a:lnTo>
                    <a:pt x="316" y="232"/>
                  </a:lnTo>
                  <a:lnTo>
                    <a:pt x="224" y="433"/>
                  </a:lnTo>
                  <a:lnTo>
                    <a:pt x="153" y="644"/>
                  </a:lnTo>
                  <a:lnTo>
                    <a:pt x="122" y="866"/>
                  </a:lnTo>
                  <a:lnTo>
                    <a:pt x="112" y="1098"/>
                  </a:lnTo>
                  <a:lnTo>
                    <a:pt x="122" y="1309"/>
                  </a:lnTo>
                  <a:lnTo>
                    <a:pt x="153" y="1531"/>
                  </a:lnTo>
                  <a:lnTo>
                    <a:pt x="214" y="1742"/>
                  </a:lnTo>
                  <a:lnTo>
                    <a:pt x="316" y="1954"/>
                  </a:lnTo>
                  <a:lnTo>
                    <a:pt x="449" y="2133"/>
                  </a:lnTo>
                  <a:lnTo>
                    <a:pt x="489" y="2175"/>
                  </a:lnTo>
                  <a:lnTo>
                    <a:pt x="489" y="2186"/>
                  </a:lnTo>
                  <a:lnTo>
                    <a:pt x="500" y="2186"/>
                  </a:lnTo>
                  <a:lnTo>
                    <a:pt x="479" y="2207"/>
                  </a:lnTo>
                  <a:lnTo>
                    <a:pt x="388" y="2144"/>
                  </a:lnTo>
                  <a:lnTo>
                    <a:pt x="306" y="2059"/>
                  </a:lnTo>
                  <a:lnTo>
                    <a:pt x="224" y="1943"/>
                  </a:lnTo>
                  <a:lnTo>
                    <a:pt x="143" y="1795"/>
                  </a:lnTo>
                  <a:lnTo>
                    <a:pt x="71" y="1605"/>
                  </a:lnTo>
                  <a:lnTo>
                    <a:pt x="20" y="1426"/>
                  </a:lnTo>
                  <a:lnTo>
                    <a:pt x="0" y="1257"/>
                  </a:lnTo>
                  <a:lnTo>
                    <a:pt x="0" y="1109"/>
                  </a:lnTo>
                  <a:lnTo>
                    <a:pt x="10" y="908"/>
                  </a:lnTo>
                  <a:lnTo>
                    <a:pt x="51" y="676"/>
                  </a:lnTo>
                  <a:lnTo>
                    <a:pt x="133" y="433"/>
                  </a:lnTo>
                  <a:lnTo>
                    <a:pt x="214" y="275"/>
                  </a:lnTo>
                  <a:lnTo>
                    <a:pt x="296" y="158"/>
                  </a:lnTo>
                  <a:lnTo>
                    <a:pt x="377" y="74"/>
                  </a:lnTo>
                  <a:lnTo>
                    <a:pt x="439" y="21"/>
                  </a:lnTo>
                  <a:lnTo>
                    <a:pt x="4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6" name="Rectangle 66"/>
            <p:cNvSpPr>
              <a:spLocks noChangeArrowheads="1"/>
            </p:cNvSpPr>
            <p:nvPr/>
          </p:nvSpPr>
          <p:spPr bwMode="auto">
            <a:xfrm>
              <a:off x="1886" y="3279"/>
              <a:ext cx="775" cy="7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7" name="Freeform 67"/>
            <p:cNvSpPr>
              <a:spLocks/>
            </p:cNvSpPr>
            <p:nvPr/>
          </p:nvSpPr>
          <p:spPr bwMode="auto">
            <a:xfrm>
              <a:off x="1152" y="3638"/>
              <a:ext cx="1774" cy="1510"/>
            </a:xfrm>
            <a:custGeom>
              <a:avLst/>
              <a:gdLst/>
              <a:ahLst/>
              <a:cxnLst>
                <a:cxn ang="0">
                  <a:pos x="510" y="0"/>
                </a:cxn>
                <a:cxn ang="0">
                  <a:pos x="673" y="10"/>
                </a:cxn>
                <a:cxn ang="0">
                  <a:pos x="959" y="0"/>
                </a:cxn>
                <a:cxn ang="0">
                  <a:pos x="969" y="42"/>
                </a:cxn>
                <a:cxn ang="0">
                  <a:pos x="928" y="63"/>
                </a:cxn>
                <a:cxn ang="0">
                  <a:pos x="826" y="105"/>
                </a:cxn>
                <a:cxn ang="0">
                  <a:pos x="806" y="148"/>
                </a:cxn>
                <a:cxn ang="0">
                  <a:pos x="1000" y="602"/>
                </a:cxn>
                <a:cxn ang="0">
                  <a:pos x="1000" y="602"/>
                </a:cxn>
                <a:cxn ang="0">
                  <a:pos x="1356" y="211"/>
                </a:cxn>
                <a:cxn ang="0">
                  <a:pos x="1377" y="116"/>
                </a:cxn>
                <a:cxn ang="0">
                  <a:pos x="1346" y="84"/>
                </a:cxn>
                <a:cxn ang="0">
                  <a:pos x="1275" y="74"/>
                </a:cxn>
                <a:cxn ang="0">
                  <a:pos x="1265" y="32"/>
                </a:cxn>
                <a:cxn ang="0">
                  <a:pos x="1418" y="10"/>
                </a:cxn>
                <a:cxn ang="0">
                  <a:pos x="1642" y="10"/>
                </a:cxn>
                <a:cxn ang="0">
                  <a:pos x="1774" y="21"/>
                </a:cxn>
                <a:cxn ang="0">
                  <a:pos x="1754" y="74"/>
                </a:cxn>
                <a:cxn ang="0">
                  <a:pos x="1611" y="95"/>
                </a:cxn>
                <a:cxn ang="0">
                  <a:pos x="1448" y="190"/>
                </a:cxn>
                <a:cxn ang="0">
                  <a:pos x="1101" y="560"/>
                </a:cxn>
                <a:cxn ang="0">
                  <a:pos x="1051" y="760"/>
                </a:cxn>
                <a:cxn ang="0">
                  <a:pos x="1163" y="1056"/>
                </a:cxn>
                <a:cxn ang="0">
                  <a:pos x="1285" y="1341"/>
                </a:cxn>
                <a:cxn ang="0">
                  <a:pos x="1336" y="1425"/>
                </a:cxn>
                <a:cxn ang="0">
                  <a:pos x="1499" y="1436"/>
                </a:cxn>
                <a:cxn ang="0">
                  <a:pos x="1509" y="1489"/>
                </a:cxn>
                <a:cxn ang="0">
                  <a:pos x="1397" y="1510"/>
                </a:cxn>
                <a:cxn ang="0">
                  <a:pos x="1152" y="1499"/>
                </a:cxn>
                <a:cxn ang="0">
                  <a:pos x="949" y="1510"/>
                </a:cxn>
                <a:cxn ang="0">
                  <a:pos x="938" y="1457"/>
                </a:cxn>
                <a:cxn ang="0">
                  <a:pos x="969" y="1436"/>
                </a:cxn>
                <a:cxn ang="0">
                  <a:pos x="1061" y="1415"/>
                </a:cxn>
                <a:cxn ang="0">
                  <a:pos x="1101" y="1383"/>
                </a:cxn>
                <a:cxn ang="0">
                  <a:pos x="1091" y="1341"/>
                </a:cxn>
                <a:cxn ang="0">
                  <a:pos x="683" y="1024"/>
                </a:cxn>
                <a:cxn ang="0">
                  <a:pos x="449" y="1288"/>
                </a:cxn>
                <a:cxn ang="0">
                  <a:pos x="418" y="1341"/>
                </a:cxn>
                <a:cxn ang="0">
                  <a:pos x="408" y="1394"/>
                </a:cxn>
                <a:cxn ang="0">
                  <a:pos x="459" y="1436"/>
                </a:cxn>
                <a:cxn ang="0">
                  <a:pos x="520" y="1447"/>
                </a:cxn>
                <a:cxn ang="0">
                  <a:pos x="500" y="1499"/>
                </a:cxn>
                <a:cxn ang="0">
                  <a:pos x="235" y="1489"/>
                </a:cxn>
                <a:cxn ang="0">
                  <a:pos x="10" y="1499"/>
                </a:cxn>
                <a:cxn ang="0">
                  <a:pos x="0" y="1457"/>
                </a:cxn>
                <a:cxn ang="0">
                  <a:pos x="51" y="1436"/>
                </a:cxn>
                <a:cxn ang="0">
                  <a:pos x="265" y="1373"/>
                </a:cxn>
                <a:cxn ang="0">
                  <a:pos x="398" y="1256"/>
                </a:cxn>
                <a:cxn ang="0">
                  <a:pos x="592" y="137"/>
                </a:cxn>
                <a:cxn ang="0">
                  <a:pos x="581" y="95"/>
                </a:cxn>
                <a:cxn ang="0">
                  <a:pos x="551" y="74"/>
                </a:cxn>
                <a:cxn ang="0">
                  <a:pos x="490" y="63"/>
                </a:cxn>
                <a:cxn ang="0">
                  <a:pos x="388" y="53"/>
                </a:cxn>
                <a:cxn ang="0">
                  <a:pos x="408" y="0"/>
                </a:cxn>
              </a:cxnLst>
              <a:rect l="0" t="0" r="r" b="b"/>
              <a:pathLst>
                <a:path w="1774" h="1510">
                  <a:moveTo>
                    <a:pt x="408" y="0"/>
                  </a:moveTo>
                  <a:lnTo>
                    <a:pt x="510" y="0"/>
                  </a:lnTo>
                  <a:lnTo>
                    <a:pt x="602" y="10"/>
                  </a:lnTo>
                  <a:lnTo>
                    <a:pt x="673" y="10"/>
                  </a:lnTo>
                  <a:lnTo>
                    <a:pt x="806" y="0"/>
                  </a:lnTo>
                  <a:lnTo>
                    <a:pt x="959" y="0"/>
                  </a:lnTo>
                  <a:lnTo>
                    <a:pt x="969" y="10"/>
                  </a:lnTo>
                  <a:lnTo>
                    <a:pt x="969" y="42"/>
                  </a:lnTo>
                  <a:lnTo>
                    <a:pt x="949" y="63"/>
                  </a:lnTo>
                  <a:lnTo>
                    <a:pt x="928" y="63"/>
                  </a:lnTo>
                  <a:lnTo>
                    <a:pt x="847" y="84"/>
                  </a:lnTo>
                  <a:lnTo>
                    <a:pt x="826" y="105"/>
                  </a:lnTo>
                  <a:lnTo>
                    <a:pt x="806" y="116"/>
                  </a:lnTo>
                  <a:lnTo>
                    <a:pt x="806" y="148"/>
                  </a:lnTo>
                  <a:lnTo>
                    <a:pt x="816" y="158"/>
                  </a:lnTo>
                  <a:lnTo>
                    <a:pt x="1000" y="602"/>
                  </a:lnTo>
                  <a:lnTo>
                    <a:pt x="989" y="612"/>
                  </a:lnTo>
                  <a:lnTo>
                    <a:pt x="1000" y="602"/>
                  </a:lnTo>
                  <a:lnTo>
                    <a:pt x="1336" y="232"/>
                  </a:lnTo>
                  <a:lnTo>
                    <a:pt x="1356" y="211"/>
                  </a:lnTo>
                  <a:lnTo>
                    <a:pt x="1377" y="148"/>
                  </a:lnTo>
                  <a:lnTo>
                    <a:pt x="1377" y="116"/>
                  </a:lnTo>
                  <a:lnTo>
                    <a:pt x="1356" y="105"/>
                  </a:lnTo>
                  <a:lnTo>
                    <a:pt x="1346" y="84"/>
                  </a:lnTo>
                  <a:lnTo>
                    <a:pt x="1326" y="74"/>
                  </a:lnTo>
                  <a:lnTo>
                    <a:pt x="1275" y="74"/>
                  </a:lnTo>
                  <a:lnTo>
                    <a:pt x="1265" y="63"/>
                  </a:lnTo>
                  <a:lnTo>
                    <a:pt x="1265" y="32"/>
                  </a:lnTo>
                  <a:lnTo>
                    <a:pt x="1285" y="10"/>
                  </a:lnTo>
                  <a:lnTo>
                    <a:pt x="1418" y="10"/>
                  </a:lnTo>
                  <a:lnTo>
                    <a:pt x="1540" y="21"/>
                  </a:lnTo>
                  <a:lnTo>
                    <a:pt x="1642" y="10"/>
                  </a:lnTo>
                  <a:lnTo>
                    <a:pt x="1764" y="10"/>
                  </a:lnTo>
                  <a:lnTo>
                    <a:pt x="1774" y="21"/>
                  </a:lnTo>
                  <a:lnTo>
                    <a:pt x="1774" y="53"/>
                  </a:lnTo>
                  <a:lnTo>
                    <a:pt x="1754" y="74"/>
                  </a:lnTo>
                  <a:lnTo>
                    <a:pt x="1723" y="74"/>
                  </a:lnTo>
                  <a:lnTo>
                    <a:pt x="1611" y="95"/>
                  </a:lnTo>
                  <a:lnTo>
                    <a:pt x="1520" y="137"/>
                  </a:lnTo>
                  <a:lnTo>
                    <a:pt x="1448" y="190"/>
                  </a:lnTo>
                  <a:lnTo>
                    <a:pt x="1203" y="443"/>
                  </a:lnTo>
                  <a:lnTo>
                    <a:pt x="1101" y="560"/>
                  </a:lnTo>
                  <a:lnTo>
                    <a:pt x="1010" y="665"/>
                  </a:lnTo>
                  <a:lnTo>
                    <a:pt x="1051" y="760"/>
                  </a:lnTo>
                  <a:lnTo>
                    <a:pt x="1101" y="897"/>
                  </a:lnTo>
                  <a:lnTo>
                    <a:pt x="1163" y="1056"/>
                  </a:lnTo>
                  <a:lnTo>
                    <a:pt x="1234" y="1204"/>
                  </a:lnTo>
                  <a:lnTo>
                    <a:pt x="1285" y="1341"/>
                  </a:lnTo>
                  <a:lnTo>
                    <a:pt x="1316" y="1394"/>
                  </a:lnTo>
                  <a:lnTo>
                    <a:pt x="1336" y="1425"/>
                  </a:lnTo>
                  <a:lnTo>
                    <a:pt x="1387" y="1436"/>
                  </a:lnTo>
                  <a:lnTo>
                    <a:pt x="1499" y="1436"/>
                  </a:lnTo>
                  <a:lnTo>
                    <a:pt x="1509" y="1447"/>
                  </a:lnTo>
                  <a:lnTo>
                    <a:pt x="1509" y="1489"/>
                  </a:lnTo>
                  <a:lnTo>
                    <a:pt x="1489" y="1510"/>
                  </a:lnTo>
                  <a:lnTo>
                    <a:pt x="1397" y="1510"/>
                  </a:lnTo>
                  <a:lnTo>
                    <a:pt x="1305" y="1499"/>
                  </a:lnTo>
                  <a:lnTo>
                    <a:pt x="1152" y="1499"/>
                  </a:lnTo>
                  <a:lnTo>
                    <a:pt x="1051" y="1510"/>
                  </a:lnTo>
                  <a:lnTo>
                    <a:pt x="949" y="1510"/>
                  </a:lnTo>
                  <a:lnTo>
                    <a:pt x="938" y="1499"/>
                  </a:lnTo>
                  <a:lnTo>
                    <a:pt x="938" y="1457"/>
                  </a:lnTo>
                  <a:lnTo>
                    <a:pt x="949" y="1447"/>
                  </a:lnTo>
                  <a:lnTo>
                    <a:pt x="969" y="1436"/>
                  </a:lnTo>
                  <a:lnTo>
                    <a:pt x="979" y="1436"/>
                  </a:lnTo>
                  <a:lnTo>
                    <a:pt x="1061" y="1415"/>
                  </a:lnTo>
                  <a:lnTo>
                    <a:pt x="1081" y="1404"/>
                  </a:lnTo>
                  <a:lnTo>
                    <a:pt x="1101" y="1383"/>
                  </a:lnTo>
                  <a:lnTo>
                    <a:pt x="1101" y="1362"/>
                  </a:lnTo>
                  <a:lnTo>
                    <a:pt x="1091" y="1341"/>
                  </a:lnTo>
                  <a:lnTo>
                    <a:pt x="877" y="813"/>
                  </a:lnTo>
                  <a:lnTo>
                    <a:pt x="683" y="1024"/>
                  </a:lnTo>
                  <a:lnTo>
                    <a:pt x="469" y="1267"/>
                  </a:lnTo>
                  <a:lnTo>
                    <a:pt x="449" y="1288"/>
                  </a:lnTo>
                  <a:lnTo>
                    <a:pt x="429" y="1320"/>
                  </a:lnTo>
                  <a:lnTo>
                    <a:pt x="418" y="1341"/>
                  </a:lnTo>
                  <a:lnTo>
                    <a:pt x="408" y="1373"/>
                  </a:lnTo>
                  <a:lnTo>
                    <a:pt x="408" y="1394"/>
                  </a:lnTo>
                  <a:lnTo>
                    <a:pt x="439" y="1425"/>
                  </a:lnTo>
                  <a:lnTo>
                    <a:pt x="459" y="1436"/>
                  </a:lnTo>
                  <a:lnTo>
                    <a:pt x="510" y="1436"/>
                  </a:lnTo>
                  <a:lnTo>
                    <a:pt x="520" y="1447"/>
                  </a:lnTo>
                  <a:lnTo>
                    <a:pt x="520" y="1478"/>
                  </a:lnTo>
                  <a:lnTo>
                    <a:pt x="500" y="1499"/>
                  </a:lnTo>
                  <a:lnTo>
                    <a:pt x="479" y="1499"/>
                  </a:lnTo>
                  <a:lnTo>
                    <a:pt x="235" y="1489"/>
                  </a:lnTo>
                  <a:lnTo>
                    <a:pt x="133" y="1499"/>
                  </a:lnTo>
                  <a:lnTo>
                    <a:pt x="10" y="1499"/>
                  </a:lnTo>
                  <a:lnTo>
                    <a:pt x="0" y="1489"/>
                  </a:lnTo>
                  <a:lnTo>
                    <a:pt x="0" y="1457"/>
                  </a:lnTo>
                  <a:lnTo>
                    <a:pt x="21" y="1436"/>
                  </a:lnTo>
                  <a:lnTo>
                    <a:pt x="51" y="1436"/>
                  </a:lnTo>
                  <a:lnTo>
                    <a:pt x="163" y="1415"/>
                  </a:lnTo>
                  <a:lnTo>
                    <a:pt x="265" y="1373"/>
                  </a:lnTo>
                  <a:lnTo>
                    <a:pt x="367" y="1278"/>
                  </a:lnTo>
                  <a:lnTo>
                    <a:pt x="398" y="1256"/>
                  </a:lnTo>
                  <a:lnTo>
                    <a:pt x="847" y="750"/>
                  </a:lnTo>
                  <a:lnTo>
                    <a:pt x="592" y="137"/>
                  </a:lnTo>
                  <a:lnTo>
                    <a:pt x="581" y="116"/>
                  </a:lnTo>
                  <a:lnTo>
                    <a:pt x="581" y="95"/>
                  </a:lnTo>
                  <a:lnTo>
                    <a:pt x="561" y="84"/>
                  </a:lnTo>
                  <a:lnTo>
                    <a:pt x="551" y="74"/>
                  </a:lnTo>
                  <a:lnTo>
                    <a:pt x="520" y="74"/>
                  </a:lnTo>
                  <a:lnTo>
                    <a:pt x="490" y="63"/>
                  </a:lnTo>
                  <a:lnTo>
                    <a:pt x="398" y="63"/>
                  </a:lnTo>
                  <a:lnTo>
                    <a:pt x="388" y="53"/>
                  </a:lnTo>
                  <a:lnTo>
                    <a:pt x="388" y="21"/>
                  </a:lnTo>
                  <a:lnTo>
                    <a:pt x="4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8" name="Freeform 68"/>
            <p:cNvSpPr>
              <a:spLocks noEditPoints="1"/>
            </p:cNvSpPr>
            <p:nvPr/>
          </p:nvSpPr>
          <p:spPr bwMode="auto">
            <a:xfrm>
              <a:off x="3263" y="4198"/>
              <a:ext cx="234" cy="1362"/>
            </a:xfrm>
            <a:custGeom>
              <a:avLst/>
              <a:gdLst/>
              <a:ahLst/>
              <a:cxnLst>
                <a:cxn ang="0">
                  <a:pos x="82" y="707"/>
                </a:cxn>
                <a:cxn ang="0">
                  <a:pos x="122" y="707"/>
                </a:cxn>
                <a:cxn ang="0">
                  <a:pos x="173" y="728"/>
                </a:cxn>
                <a:cxn ang="0">
                  <a:pos x="214" y="770"/>
                </a:cxn>
                <a:cxn ang="0">
                  <a:pos x="224" y="823"/>
                </a:cxn>
                <a:cxn ang="0">
                  <a:pos x="234" y="887"/>
                </a:cxn>
                <a:cxn ang="0">
                  <a:pos x="234" y="929"/>
                </a:cxn>
                <a:cxn ang="0">
                  <a:pos x="214" y="1066"/>
                </a:cxn>
                <a:cxn ang="0">
                  <a:pos x="184" y="1193"/>
                </a:cxn>
                <a:cxn ang="0">
                  <a:pos x="133" y="1277"/>
                </a:cxn>
                <a:cxn ang="0">
                  <a:pos x="92" y="1341"/>
                </a:cxn>
                <a:cxn ang="0">
                  <a:pos x="61" y="1362"/>
                </a:cxn>
                <a:cxn ang="0">
                  <a:pos x="41" y="1341"/>
                </a:cxn>
                <a:cxn ang="0">
                  <a:pos x="41" y="1320"/>
                </a:cxn>
                <a:cxn ang="0">
                  <a:pos x="51" y="1309"/>
                </a:cxn>
                <a:cxn ang="0">
                  <a:pos x="133" y="1193"/>
                </a:cxn>
                <a:cxn ang="0">
                  <a:pos x="163" y="1077"/>
                </a:cxn>
                <a:cxn ang="0">
                  <a:pos x="184" y="982"/>
                </a:cxn>
                <a:cxn ang="0">
                  <a:pos x="184" y="929"/>
                </a:cxn>
                <a:cxn ang="0">
                  <a:pos x="194" y="918"/>
                </a:cxn>
                <a:cxn ang="0">
                  <a:pos x="184" y="918"/>
                </a:cxn>
                <a:cxn ang="0">
                  <a:pos x="184" y="929"/>
                </a:cxn>
                <a:cxn ang="0">
                  <a:pos x="163" y="929"/>
                </a:cxn>
                <a:cxn ang="0">
                  <a:pos x="153" y="939"/>
                </a:cxn>
                <a:cxn ang="0">
                  <a:pos x="122" y="939"/>
                </a:cxn>
                <a:cxn ang="0">
                  <a:pos x="82" y="929"/>
                </a:cxn>
                <a:cxn ang="0">
                  <a:pos x="51" y="918"/>
                </a:cxn>
                <a:cxn ang="0">
                  <a:pos x="10" y="855"/>
                </a:cxn>
                <a:cxn ang="0">
                  <a:pos x="10" y="792"/>
                </a:cxn>
                <a:cxn ang="0">
                  <a:pos x="31" y="749"/>
                </a:cxn>
                <a:cxn ang="0">
                  <a:pos x="61" y="728"/>
                </a:cxn>
                <a:cxn ang="0">
                  <a:pos x="82" y="707"/>
                </a:cxn>
                <a:cxn ang="0">
                  <a:pos x="112" y="0"/>
                </a:cxn>
                <a:cxn ang="0">
                  <a:pos x="173" y="21"/>
                </a:cxn>
                <a:cxn ang="0">
                  <a:pos x="204" y="52"/>
                </a:cxn>
                <a:cxn ang="0">
                  <a:pos x="224" y="116"/>
                </a:cxn>
                <a:cxn ang="0">
                  <a:pos x="204" y="179"/>
                </a:cxn>
                <a:cxn ang="0">
                  <a:pos x="173" y="211"/>
                </a:cxn>
                <a:cxn ang="0">
                  <a:pos x="112" y="232"/>
                </a:cxn>
                <a:cxn ang="0">
                  <a:pos x="51" y="211"/>
                </a:cxn>
                <a:cxn ang="0">
                  <a:pos x="20" y="179"/>
                </a:cxn>
                <a:cxn ang="0">
                  <a:pos x="0" y="116"/>
                </a:cxn>
                <a:cxn ang="0">
                  <a:pos x="20" y="52"/>
                </a:cxn>
                <a:cxn ang="0">
                  <a:pos x="51" y="21"/>
                </a:cxn>
                <a:cxn ang="0">
                  <a:pos x="112" y="0"/>
                </a:cxn>
              </a:cxnLst>
              <a:rect l="0" t="0" r="r" b="b"/>
              <a:pathLst>
                <a:path w="234" h="1362">
                  <a:moveTo>
                    <a:pt x="82" y="707"/>
                  </a:moveTo>
                  <a:lnTo>
                    <a:pt x="122" y="707"/>
                  </a:lnTo>
                  <a:lnTo>
                    <a:pt x="173" y="728"/>
                  </a:lnTo>
                  <a:lnTo>
                    <a:pt x="214" y="770"/>
                  </a:lnTo>
                  <a:lnTo>
                    <a:pt x="224" y="823"/>
                  </a:lnTo>
                  <a:lnTo>
                    <a:pt x="234" y="887"/>
                  </a:lnTo>
                  <a:lnTo>
                    <a:pt x="234" y="929"/>
                  </a:lnTo>
                  <a:lnTo>
                    <a:pt x="214" y="1066"/>
                  </a:lnTo>
                  <a:lnTo>
                    <a:pt x="184" y="1193"/>
                  </a:lnTo>
                  <a:lnTo>
                    <a:pt x="133" y="1277"/>
                  </a:lnTo>
                  <a:lnTo>
                    <a:pt x="92" y="1341"/>
                  </a:lnTo>
                  <a:lnTo>
                    <a:pt x="61" y="1362"/>
                  </a:lnTo>
                  <a:lnTo>
                    <a:pt x="41" y="1341"/>
                  </a:lnTo>
                  <a:lnTo>
                    <a:pt x="41" y="1320"/>
                  </a:lnTo>
                  <a:lnTo>
                    <a:pt x="51" y="1309"/>
                  </a:lnTo>
                  <a:lnTo>
                    <a:pt x="133" y="1193"/>
                  </a:lnTo>
                  <a:lnTo>
                    <a:pt x="163" y="1077"/>
                  </a:lnTo>
                  <a:lnTo>
                    <a:pt x="184" y="982"/>
                  </a:lnTo>
                  <a:lnTo>
                    <a:pt x="184" y="929"/>
                  </a:lnTo>
                  <a:lnTo>
                    <a:pt x="194" y="918"/>
                  </a:lnTo>
                  <a:lnTo>
                    <a:pt x="184" y="918"/>
                  </a:lnTo>
                  <a:lnTo>
                    <a:pt x="184" y="929"/>
                  </a:lnTo>
                  <a:lnTo>
                    <a:pt x="163" y="929"/>
                  </a:lnTo>
                  <a:lnTo>
                    <a:pt x="153" y="939"/>
                  </a:lnTo>
                  <a:lnTo>
                    <a:pt x="122" y="939"/>
                  </a:lnTo>
                  <a:lnTo>
                    <a:pt x="82" y="929"/>
                  </a:lnTo>
                  <a:lnTo>
                    <a:pt x="51" y="918"/>
                  </a:lnTo>
                  <a:lnTo>
                    <a:pt x="10" y="855"/>
                  </a:lnTo>
                  <a:lnTo>
                    <a:pt x="10" y="792"/>
                  </a:lnTo>
                  <a:lnTo>
                    <a:pt x="31" y="749"/>
                  </a:lnTo>
                  <a:lnTo>
                    <a:pt x="61" y="728"/>
                  </a:lnTo>
                  <a:lnTo>
                    <a:pt x="82" y="707"/>
                  </a:lnTo>
                  <a:close/>
                  <a:moveTo>
                    <a:pt x="112" y="0"/>
                  </a:moveTo>
                  <a:lnTo>
                    <a:pt x="173" y="21"/>
                  </a:lnTo>
                  <a:lnTo>
                    <a:pt x="204" y="52"/>
                  </a:lnTo>
                  <a:lnTo>
                    <a:pt x="224" y="116"/>
                  </a:lnTo>
                  <a:lnTo>
                    <a:pt x="204" y="179"/>
                  </a:lnTo>
                  <a:lnTo>
                    <a:pt x="173" y="211"/>
                  </a:lnTo>
                  <a:lnTo>
                    <a:pt x="112" y="232"/>
                  </a:lnTo>
                  <a:lnTo>
                    <a:pt x="51" y="211"/>
                  </a:lnTo>
                  <a:lnTo>
                    <a:pt x="20" y="179"/>
                  </a:lnTo>
                  <a:lnTo>
                    <a:pt x="0" y="116"/>
                  </a:lnTo>
                  <a:lnTo>
                    <a:pt x="20" y="52"/>
                  </a:lnTo>
                  <a:lnTo>
                    <a:pt x="51" y="21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9" name="Freeform 69"/>
            <p:cNvSpPr>
              <a:spLocks noEditPoints="1"/>
            </p:cNvSpPr>
            <p:nvPr/>
          </p:nvSpPr>
          <p:spPr bwMode="auto">
            <a:xfrm>
              <a:off x="4089" y="3627"/>
              <a:ext cx="1295" cy="1521"/>
            </a:xfrm>
            <a:custGeom>
              <a:avLst/>
              <a:gdLst/>
              <a:ahLst/>
              <a:cxnLst>
                <a:cxn ang="0">
                  <a:pos x="1101" y="1373"/>
                </a:cxn>
                <a:cxn ang="0">
                  <a:pos x="1162" y="1436"/>
                </a:cxn>
                <a:cxn ang="0">
                  <a:pos x="1173" y="1352"/>
                </a:cxn>
                <a:cxn ang="0">
                  <a:pos x="1183" y="1289"/>
                </a:cxn>
                <a:cxn ang="0">
                  <a:pos x="102" y="1436"/>
                </a:cxn>
                <a:cxn ang="0">
                  <a:pos x="1122" y="85"/>
                </a:cxn>
                <a:cxn ang="0">
                  <a:pos x="183" y="85"/>
                </a:cxn>
                <a:cxn ang="0">
                  <a:pos x="214" y="138"/>
                </a:cxn>
                <a:cxn ang="0">
                  <a:pos x="296" y="85"/>
                </a:cxn>
                <a:cxn ang="0">
                  <a:pos x="122" y="0"/>
                </a:cxn>
                <a:cxn ang="0">
                  <a:pos x="1224" y="11"/>
                </a:cxn>
                <a:cxn ang="0">
                  <a:pos x="1234" y="53"/>
                </a:cxn>
                <a:cxn ang="0">
                  <a:pos x="1213" y="85"/>
                </a:cxn>
                <a:cxn ang="0">
                  <a:pos x="714" y="1436"/>
                </a:cxn>
                <a:cxn ang="0">
                  <a:pos x="1009" y="1352"/>
                </a:cxn>
                <a:cxn ang="0">
                  <a:pos x="1183" y="1151"/>
                </a:cxn>
                <a:cxn ang="0">
                  <a:pos x="1213" y="1014"/>
                </a:cxn>
                <a:cxn ang="0">
                  <a:pos x="1234" y="982"/>
                </a:cxn>
                <a:cxn ang="0">
                  <a:pos x="1274" y="993"/>
                </a:cxn>
                <a:cxn ang="0">
                  <a:pos x="1295" y="1025"/>
                </a:cxn>
                <a:cxn ang="0">
                  <a:pos x="1224" y="1489"/>
                </a:cxn>
                <a:cxn ang="0">
                  <a:pos x="1213" y="1521"/>
                </a:cxn>
                <a:cxn ang="0">
                  <a:pos x="10" y="1510"/>
                </a:cxn>
                <a:cxn ang="0">
                  <a:pos x="0" y="1468"/>
                </a:cxn>
                <a:cxn ang="0">
                  <a:pos x="20" y="1436"/>
                </a:cxn>
                <a:cxn ang="0">
                  <a:pos x="551" y="85"/>
                </a:cxn>
                <a:cxn ang="0">
                  <a:pos x="296" y="169"/>
                </a:cxn>
                <a:cxn ang="0">
                  <a:pos x="163" y="338"/>
                </a:cxn>
                <a:cxn ang="0">
                  <a:pos x="132" y="423"/>
                </a:cxn>
                <a:cxn ang="0">
                  <a:pos x="92" y="433"/>
                </a:cxn>
                <a:cxn ang="0">
                  <a:pos x="61" y="412"/>
                </a:cxn>
                <a:cxn ang="0">
                  <a:pos x="71" y="359"/>
                </a:cxn>
                <a:cxn ang="0">
                  <a:pos x="112" y="32"/>
                </a:cxn>
                <a:cxn ang="0">
                  <a:pos x="122" y="0"/>
                </a:cxn>
              </a:cxnLst>
              <a:rect l="0" t="0" r="r" b="b"/>
              <a:pathLst>
                <a:path w="1295" h="1521">
                  <a:moveTo>
                    <a:pt x="1183" y="1289"/>
                  </a:moveTo>
                  <a:lnTo>
                    <a:pt x="1101" y="1373"/>
                  </a:lnTo>
                  <a:lnTo>
                    <a:pt x="1020" y="1436"/>
                  </a:lnTo>
                  <a:lnTo>
                    <a:pt x="1162" y="1436"/>
                  </a:lnTo>
                  <a:lnTo>
                    <a:pt x="1173" y="1384"/>
                  </a:lnTo>
                  <a:lnTo>
                    <a:pt x="1173" y="1352"/>
                  </a:lnTo>
                  <a:lnTo>
                    <a:pt x="1183" y="1320"/>
                  </a:lnTo>
                  <a:lnTo>
                    <a:pt x="1183" y="1289"/>
                  </a:lnTo>
                  <a:close/>
                  <a:moveTo>
                    <a:pt x="907" y="85"/>
                  </a:moveTo>
                  <a:lnTo>
                    <a:pt x="102" y="1436"/>
                  </a:lnTo>
                  <a:lnTo>
                    <a:pt x="316" y="1436"/>
                  </a:lnTo>
                  <a:lnTo>
                    <a:pt x="1122" y="85"/>
                  </a:lnTo>
                  <a:lnTo>
                    <a:pt x="907" y="85"/>
                  </a:lnTo>
                  <a:close/>
                  <a:moveTo>
                    <a:pt x="183" y="85"/>
                  </a:moveTo>
                  <a:lnTo>
                    <a:pt x="173" y="180"/>
                  </a:lnTo>
                  <a:lnTo>
                    <a:pt x="214" y="138"/>
                  </a:lnTo>
                  <a:lnTo>
                    <a:pt x="255" y="106"/>
                  </a:lnTo>
                  <a:lnTo>
                    <a:pt x="296" y="85"/>
                  </a:lnTo>
                  <a:lnTo>
                    <a:pt x="183" y="85"/>
                  </a:lnTo>
                  <a:close/>
                  <a:moveTo>
                    <a:pt x="122" y="0"/>
                  </a:moveTo>
                  <a:lnTo>
                    <a:pt x="1203" y="0"/>
                  </a:lnTo>
                  <a:lnTo>
                    <a:pt x="1224" y="11"/>
                  </a:lnTo>
                  <a:lnTo>
                    <a:pt x="1234" y="21"/>
                  </a:lnTo>
                  <a:lnTo>
                    <a:pt x="1234" y="53"/>
                  </a:lnTo>
                  <a:lnTo>
                    <a:pt x="1224" y="64"/>
                  </a:lnTo>
                  <a:lnTo>
                    <a:pt x="1213" y="85"/>
                  </a:lnTo>
                  <a:lnTo>
                    <a:pt x="408" y="1436"/>
                  </a:lnTo>
                  <a:lnTo>
                    <a:pt x="714" y="1436"/>
                  </a:lnTo>
                  <a:lnTo>
                    <a:pt x="877" y="1415"/>
                  </a:lnTo>
                  <a:lnTo>
                    <a:pt x="1009" y="1352"/>
                  </a:lnTo>
                  <a:lnTo>
                    <a:pt x="1111" y="1257"/>
                  </a:lnTo>
                  <a:lnTo>
                    <a:pt x="1183" y="1151"/>
                  </a:lnTo>
                  <a:lnTo>
                    <a:pt x="1213" y="1046"/>
                  </a:lnTo>
                  <a:lnTo>
                    <a:pt x="1213" y="1014"/>
                  </a:lnTo>
                  <a:lnTo>
                    <a:pt x="1224" y="1003"/>
                  </a:lnTo>
                  <a:lnTo>
                    <a:pt x="1234" y="982"/>
                  </a:lnTo>
                  <a:lnTo>
                    <a:pt x="1254" y="982"/>
                  </a:lnTo>
                  <a:lnTo>
                    <a:pt x="1274" y="993"/>
                  </a:lnTo>
                  <a:lnTo>
                    <a:pt x="1285" y="1003"/>
                  </a:lnTo>
                  <a:lnTo>
                    <a:pt x="1295" y="1025"/>
                  </a:lnTo>
                  <a:lnTo>
                    <a:pt x="1234" y="1458"/>
                  </a:lnTo>
                  <a:lnTo>
                    <a:pt x="1224" y="1489"/>
                  </a:lnTo>
                  <a:lnTo>
                    <a:pt x="1224" y="1510"/>
                  </a:lnTo>
                  <a:lnTo>
                    <a:pt x="1213" y="1521"/>
                  </a:lnTo>
                  <a:lnTo>
                    <a:pt x="30" y="1521"/>
                  </a:lnTo>
                  <a:lnTo>
                    <a:pt x="10" y="1510"/>
                  </a:lnTo>
                  <a:lnTo>
                    <a:pt x="0" y="1500"/>
                  </a:lnTo>
                  <a:lnTo>
                    <a:pt x="0" y="1468"/>
                  </a:lnTo>
                  <a:lnTo>
                    <a:pt x="10" y="1458"/>
                  </a:lnTo>
                  <a:lnTo>
                    <a:pt x="20" y="1436"/>
                  </a:lnTo>
                  <a:lnTo>
                    <a:pt x="816" y="85"/>
                  </a:lnTo>
                  <a:lnTo>
                    <a:pt x="551" y="85"/>
                  </a:lnTo>
                  <a:lnTo>
                    <a:pt x="428" y="106"/>
                  </a:lnTo>
                  <a:lnTo>
                    <a:pt x="296" y="169"/>
                  </a:lnTo>
                  <a:lnTo>
                    <a:pt x="204" y="254"/>
                  </a:lnTo>
                  <a:lnTo>
                    <a:pt x="163" y="338"/>
                  </a:lnTo>
                  <a:lnTo>
                    <a:pt x="143" y="402"/>
                  </a:lnTo>
                  <a:lnTo>
                    <a:pt x="132" y="423"/>
                  </a:lnTo>
                  <a:lnTo>
                    <a:pt x="122" y="433"/>
                  </a:lnTo>
                  <a:lnTo>
                    <a:pt x="92" y="433"/>
                  </a:lnTo>
                  <a:lnTo>
                    <a:pt x="71" y="423"/>
                  </a:lnTo>
                  <a:lnTo>
                    <a:pt x="61" y="412"/>
                  </a:lnTo>
                  <a:lnTo>
                    <a:pt x="61" y="391"/>
                  </a:lnTo>
                  <a:lnTo>
                    <a:pt x="71" y="359"/>
                  </a:lnTo>
                  <a:lnTo>
                    <a:pt x="102" y="64"/>
                  </a:lnTo>
                  <a:lnTo>
                    <a:pt x="112" y="32"/>
                  </a:lnTo>
                  <a:lnTo>
                    <a:pt x="112" y="11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0" name="Freeform 70"/>
            <p:cNvSpPr>
              <a:spLocks noEditPoints="1"/>
            </p:cNvSpPr>
            <p:nvPr/>
          </p:nvSpPr>
          <p:spPr bwMode="auto">
            <a:xfrm>
              <a:off x="5537" y="4419"/>
              <a:ext cx="673" cy="1035"/>
            </a:xfrm>
            <a:custGeom>
              <a:avLst/>
              <a:gdLst/>
              <a:ahLst/>
              <a:cxnLst>
                <a:cxn ang="0">
                  <a:pos x="673" y="750"/>
                </a:cxn>
                <a:cxn ang="0">
                  <a:pos x="673" y="761"/>
                </a:cxn>
                <a:cxn ang="0">
                  <a:pos x="673" y="750"/>
                </a:cxn>
                <a:cxn ang="0">
                  <a:pos x="316" y="0"/>
                </a:cxn>
                <a:cxn ang="0">
                  <a:pos x="428" y="11"/>
                </a:cxn>
                <a:cxn ang="0">
                  <a:pos x="530" y="53"/>
                </a:cxn>
                <a:cxn ang="0">
                  <a:pos x="601" y="116"/>
                </a:cxn>
                <a:cxn ang="0">
                  <a:pos x="652" y="201"/>
                </a:cxn>
                <a:cxn ang="0">
                  <a:pos x="673" y="307"/>
                </a:cxn>
                <a:cxn ang="0">
                  <a:pos x="652" y="412"/>
                </a:cxn>
                <a:cxn ang="0">
                  <a:pos x="612" y="497"/>
                </a:cxn>
                <a:cxn ang="0">
                  <a:pos x="540" y="571"/>
                </a:cxn>
                <a:cxn ang="0">
                  <a:pos x="459" y="644"/>
                </a:cxn>
                <a:cxn ang="0">
                  <a:pos x="398" y="697"/>
                </a:cxn>
                <a:cxn ang="0">
                  <a:pos x="326" y="750"/>
                </a:cxn>
                <a:cxn ang="0">
                  <a:pos x="255" y="813"/>
                </a:cxn>
                <a:cxn ang="0">
                  <a:pos x="153" y="908"/>
                </a:cxn>
                <a:cxn ang="0">
                  <a:pos x="550" y="908"/>
                </a:cxn>
                <a:cxn ang="0">
                  <a:pos x="571" y="898"/>
                </a:cxn>
                <a:cxn ang="0">
                  <a:pos x="581" y="898"/>
                </a:cxn>
                <a:cxn ang="0">
                  <a:pos x="591" y="887"/>
                </a:cxn>
                <a:cxn ang="0">
                  <a:pos x="612" y="824"/>
                </a:cxn>
                <a:cxn ang="0">
                  <a:pos x="622" y="782"/>
                </a:cxn>
                <a:cxn ang="0">
                  <a:pos x="622" y="761"/>
                </a:cxn>
                <a:cxn ang="0">
                  <a:pos x="673" y="761"/>
                </a:cxn>
                <a:cxn ang="0">
                  <a:pos x="622" y="1035"/>
                </a:cxn>
                <a:cxn ang="0">
                  <a:pos x="0" y="1035"/>
                </a:cxn>
                <a:cxn ang="0">
                  <a:pos x="0" y="993"/>
                </a:cxn>
                <a:cxn ang="0">
                  <a:pos x="377" y="602"/>
                </a:cxn>
                <a:cxn ang="0">
                  <a:pos x="418" y="549"/>
                </a:cxn>
                <a:cxn ang="0">
                  <a:pos x="469" y="486"/>
                </a:cxn>
                <a:cxn ang="0">
                  <a:pos x="510" y="402"/>
                </a:cxn>
                <a:cxn ang="0">
                  <a:pos x="520" y="307"/>
                </a:cxn>
                <a:cxn ang="0">
                  <a:pos x="510" y="211"/>
                </a:cxn>
                <a:cxn ang="0">
                  <a:pos x="459" y="138"/>
                </a:cxn>
                <a:cxn ang="0">
                  <a:pos x="387" y="74"/>
                </a:cxn>
                <a:cxn ang="0">
                  <a:pos x="285" y="53"/>
                </a:cxn>
                <a:cxn ang="0">
                  <a:pos x="224" y="64"/>
                </a:cxn>
                <a:cxn ang="0">
                  <a:pos x="173" y="85"/>
                </a:cxn>
                <a:cxn ang="0">
                  <a:pos x="112" y="127"/>
                </a:cxn>
                <a:cxn ang="0">
                  <a:pos x="71" y="201"/>
                </a:cxn>
                <a:cxn ang="0">
                  <a:pos x="102" y="201"/>
                </a:cxn>
                <a:cxn ang="0">
                  <a:pos x="143" y="222"/>
                </a:cxn>
                <a:cxn ang="0">
                  <a:pos x="153" y="243"/>
                </a:cxn>
                <a:cxn ang="0">
                  <a:pos x="163" y="254"/>
                </a:cxn>
                <a:cxn ang="0">
                  <a:pos x="163" y="317"/>
                </a:cxn>
                <a:cxn ang="0">
                  <a:pos x="143" y="338"/>
                </a:cxn>
                <a:cxn ang="0">
                  <a:pos x="132" y="359"/>
                </a:cxn>
                <a:cxn ang="0">
                  <a:pos x="102" y="370"/>
                </a:cxn>
                <a:cxn ang="0">
                  <a:pos x="61" y="370"/>
                </a:cxn>
                <a:cxn ang="0">
                  <a:pos x="41" y="359"/>
                </a:cxn>
                <a:cxn ang="0">
                  <a:pos x="30" y="359"/>
                </a:cxn>
                <a:cxn ang="0">
                  <a:pos x="10" y="338"/>
                </a:cxn>
                <a:cxn ang="0">
                  <a:pos x="0" y="317"/>
                </a:cxn>
                <a:cxn ang="0">
                  <a:pos x="0" y="285"/>
                </a:cxn>
                <a:cxn ang="0">
                  <a:pos x="20" y="180"/>
                </a:cxn>
                <a:cxn ang="0">
                  <a:pos x="92" y="85"/>
                </a:cxn>
                <a:cxn ang="0">
                  <a:pos x="194" y="21"/>
                </a:cxn>
                <a:cxn ang="0">
                  <a:pos x="316" y="0"/>
                </a:cxn>
              </a:cxnLst>
              <a:rect l="0" t="0" r="r" b="b"/>
              <a:pathLst>
                <a:path w="673" h="1035">
                  <a:moveTo>
                    <a:pt x="673" y="750"/>
                  </a:moveTo>
                  <a:lnTo>
                    <a:pt x="673" y="761"/>
                  </a:lnTo>
                  <a:lnTo>
                    <a:pt x="673" y="750"/>
                  </a:lnTo>
                  <a:close/>
                  <a:moveTo>
                    <a:pt x="316" y="0"/>
                  </a:moveTo>
                  <a:lnTo>
                    <a:pt x="428" y="11"/>
                  </a:lnTo>
                  <a:lnTo>
                    <a:pt x="530" y="53"/>
                  </a:lnTo>
                  <a:lnTo>
                    <a:pt x="601" y="116"/>
                  </a:lnTo>
                  <a:lnTo>
                    <a:pt x="652" y="201"/>
                  </a:lnTo>
                  <a:lnTo>
                    <a:pt x="673" y="307"/>
                  </a:lnTo>
                  <a:lnTo>
                    <a:pt x="652" y="412"/>
                  </a:lnTo>
                  <a:lnTo>
                    <a:pt x="612" y="497"/>
                  </a:lnTo>
                  <a:lnTo>
                    <a:pt x="540" y="571"/>
                  </a:lnTo>
                  <a:lnTo>
                    <a:pt x="459" y="644"/>
                  </a:lnTo>
                  <a:lnTo>
                    <a:pt x="398" y="697"/>
                  </a:lnTo>
                  <a:lnTo>
                    <a:pt x="326" y="750"/>
                  </a:lnTo>
                  <a:lnTo>
                    <a:pt x="255" y="813"/>
                  </a:lnTo>
                  <a:lnTo>
                    <a:pt x="153" y="908"/>
                  </a:lnTo>
                  <a:lnTo>
                    <a:pt x="550" y="908"/>
                  </a:lnTo>
                  <a:lnTo>
                    <a:pt x="571" y="898"/>
                  </a:lnTo>
                  <a:lnTo>
                    <a:pt x="581" y="898"/>
                  </a:lnTo>
                  <a:lnTo>
                    <a:pt x="591" y="887"/>
                  </a:lnTo>
                  <a:lnTo>
                    <a:pt x="612" y="824"/>
                  </a:lnTo>
                  <a:lnTo>
                    <a:pt x="622" y="782"/>
                  </a:lnTo>
                  <a:lnTo>
                    <a:pt x="622" y="761"/>
                  </a:lnTo>
                  <a:lnTo>
                    <a:pt x="673" y="761"/>
                  </a:lnTo>
                  <a:lnTo>
                    <a:pt x="622" y="1035"/>
                  </a:lnTo>
                  <a:lnTo>
                    <a:pt x="0" y="1035"/>
                  </a:lnTo>
                  <a:lnTo>
                    <a:pt x="0" y="993"/>
                  </a:lnTo>
                  <a:lnTo>
                    <a:pt x="377" y="602"/>
                  </a:lnTo>
                  <a:lnTo>
                    <a:pt x="418" y="549"/>
                  </a:lnTo>
                  <a:lnTo>
                    <a:pt x="469" y="486"/>
                  </a:lnTo>
                  <a:lnTo>
                    <a:pt x="510" y="402"/>
                  </a:lnTo>
                  <a:lnTo>
                    <a:pt x="520" y="307"/>
                  </a:lnTo>
                  <a:lnTo>
                    <a:pt x="510" y="211"/>
                  </a:lnTo>
                  <a:lnTo>
                    <a:pt x="459" y="138"/>
                  </a:lnTo>
                  <a:lnTo>
                    <a:pt x="387" y="74"/>
                  </a:lnTo>
                  <a:lnTo>
                    <a:pt x="285" y="53"/>
                  </a:lnTo>
                  <a:lnTo>
                    <a:pt x="224" y="64"/>
                  </a:lnTo>
                  <a:lnTo>
                    <a:pt x="173" y="85"/>
                  </a:lnTo>
                  <a:lnTo>
                    <a:pt x="112" y="127"/>
                  </a:lnTo>
                  <a:lnTo>
                    <a:pt x="71" y="201"/>
                  </a:lnTo>
                  <a:lnTo>
                    <a:pt x="102" y="201"/>
                  </a:lnTo>
                  <a:lnTo>
                    <a:pt x="143" y="222"/>
                  </a:lnTo>
                  <a:lnTo>
                    <a:pt x="153" y="243"/>
                  </a:lnTo>
                  <a:lnTo>
                    <a:pt x="163" y="254"/>
                  </a:lnTo>
                  <a:lnTo>
                    <a:pt x="163" y="317"/>
                  </a:lnTo>
                  <a:lnTo>
                    <a:pt x="143" y="338"/>
                  </a:lnTo>
                  <a:lnTo>
                    <a:pt x="132" y="359"/>
                  </a:lnTo>
                  <a:lnTo>
                    <a:pt x="102" y="370"/>
                  </a:lnTo>
                  <a:lnTo>
                    <a:pt x="61" y="370"/>
                  </a:lnTo>
                  <a:lnTo>
                    <a:pt x="41" y="359"/>
                  </a:lnTo>
                  <a:lnTo>
                    <a:pt x="30" y="359"/>
                  </a:lnTo>
                  <a:lnTo>
                    <a:pt x="10" y="338"/>
                  </a:lnTo>
                  <a:lnTo>
                    <a:pt x="0" y="317"/>
                  </a:lnTo>
                  <a:lnTo>
                    <a:pt x="0" y="285"/>
                  </a:lnTo>
                  <a:lnTo>
                    <a:pt x="20" y="180"/>
                  </a:lnTo>
                  <a:lnTo>
                    <a:pt x="92" y="85"/>
                  </a:lnTo>
                  <a:lnTo>
                    <a:pt x="194" y="2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1" name="Freeform 71"/>
            <p:cNvSpPr>
              <a:spLocks/>
            </p:cNvSpPr>
            <p:nvPr/>
          </p:nvSpPr>
          <p:spPr bwMode="auto">
            <a:xfrm>
              <a:off x="6526" y="3490"/>
              <a:ext cx="489" cy="221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1" y="21"/>
                </a:cxn>
                <a:cxn ang="0">
                  <a:pos x="102" y="63"/>
                </a:cxn>
                <a:cxn ang="0">
                  <a:pos x="183" y="148"/>
                </a:cxn>
                <a:cxn ang="0">
                  <a:pos x="265" y="264"/>
                </a:cxn>
                <a:cxn ang="0">
                  <a:pos x="347" y="412"/>
                </a:cxn>
                <a:cxn ang="0">
                  <a:pos x="438" y="665"/>
                </a:cxn>
                <a:cxn ang="0">
                  <a:pos x="479" y="898"/>
                </a:cxn>
                <a:cxn ang="0">
                  <a:pos x="489" y="1098"/>
                </a:cxn>
                <a:cxn ang="0">
                  <a:pos x="489" y="1109"/>
                </a:cxn>
                <a:cxn ang="0">
                  <a:pos x="479" y="1309"/>
                </a:cxn>
                <a:cxn ang="0">
                  <a:pos x="438" y="1542"/>
                </a:cxn>
                <a:cxn ang="0">
                  <a:pos x="357" y="1785"/>
                </a:cxn>
                <a:cxn ang="0">
                  <a:pos x="275" y="1943"/>
                </a:cxn>
                <a:cxn ang="0">
                  <a:pos x="194" y="2059"/>
                </a:cxn>
                <a:cxn ang="0">
                  <a:pos x="112" y="2144"/>
                </a:cxn>
                <a:cxn ang="0">
                  <a:pos x="51" y="2197"/>
                </a:cxn>
                <a:cxn ang="0">
                  <a:pos x="20" y="2218"/>
                </a:cxn>
                <a:cxn ang="0">
                  <a:pos x="0" y="2197"/>
                </a:cxn>
                <a:cxn ang="0">
                  <a:pos x="0" y="2175"/>
                </a:cxn>
                <a:cxn ang="0">
                  <a:pos x="10" y="2165"/>
                </a:cxn>
                <a:cxn ang="0">
                  <a:pos x="31" y="2154"/>
                </a:cxn>
                <a:cxn ang="0">
                  <a:pos x="173" y="1975"/>
                </a:cxn>
                <a:cxn ang="0">
                  <a:pos x="265" y="1774"/>
                </a:cxn>
                <a:cxn ang="0">
                  <a:pos x="336" y="1563"/>
                </a:cxn>
                <a:cxn ang="0">
                  <a:pos x="367" y="1341"/>
                </a:cxn>
                <a:cxn ang="0">
                  <a:pos x="377" y="1109"/>
                </a:cxn>
                <a:cxn ang="0">
                  <a:pos x="367" y="845"/>
                </a:cxn>
                <a:cxn ang="0">
                  <a:pos x="316" y="612"/>
                </a:cxn>
                <a:cxn ang="0">
                  <a:pos x="255" y="401"/>
                </a:cxn>
                <a:cxn ang="0">
                  <a:pos x="153" y="222"/>
                </a:cxn>
                <a:cxn ang="0">
                  <a:pos x="41" y="74"/>
                </a:cxn>
                <a:cxn ang="0">
                  <a:pos x="0" y="32"/>
                </a:cxn>
                <a:cxn ang="0">
                  <a:pos x="0" y="21"/>
                </a:cxn>
                <a:cxn ang="0">
                  <a:pos x="20" y="0"/>
                </a:cxn>
              </a:cxnLst>
              <a:rect l="0" t="0" r="r" b="b"/>
              <a:pathLst>
                <a:path w="489" h="2218">
                  <a:moveTo>
                    <a:pt x="20" y="0"/>
                  </a:moveTo>
                  <a:lnTo>
                    <a:pt x="51" y="21"/>
                  </a:lnTo>
                  <a:lnTo>
                    <a:pt x="102" y="63"/>
                  </a:lnTo>
                  <a:lnTo>
                    <a:pt x="183" y="148"/>
                  </a:lnTo>
                  <a:lnTo>
                    <a:pt x="265" y="264"/>
                  </a:lnTo>
                  <a:lnTo>
                    <a:pt x="347" y="412"/>
                  </a:lnTo>
                  <a:lnTo>
                    <a:pt x="438" y="665"/>
                  </a:lnTo>
                  <a:lnTo>
                    <a:pt x="479" y="898"/>
                  </a:lnTo>
                  <a:lnTo>
                    <a:pt x="489" y="1098"/>
                  </a:lnTo>
                  <a:lnTo>
                    <a:pt x="489" y="1109"/>
                  </a:lnTo>
                  <a:lnTo>
                    <a:pt x="479" y="1309"/>
                  </a:lnTo>
                  <a:lnTo>
                    <a:pt x="438" y="1542"/>
                  </a:lnTo>
                  <a:lnTo>
                    <a:pt x="357" y="1785"/>
                  </a:lnTo>
                  <a:lnTo>
                    <a:pt x="275" y="1943"/>
                  </a:lnTo>
                  <a:lnTo>
                    <a:pt x="194" y="2059"/>
                  </a:lnTo>
                  <a:lnTo>
                    <a:pt x="112" y="2144"/>
                  </a:lnTo>
                  <a:lnTo>
                    <a:pt x="51" y="2197"/>
                  </a:lnTo>
                  <a:lnTo>
                    <a:pt x="20" y="2218"/>
                  </a:lnTo>
                  <a:lnTo>
                    <a:pt x="0" y="2197"/>
                  </a:lnTo>
                  <a:lnTo>
                    <a:pt x="0" y="2175"/>
                  </a:lnTo>
                  <a:lnTo>
                    <a:pt x="10" y="2165"/>
                  </a:lnTo>
                  <a:lnTo>
                    <a:pt x="31" y="2154"/>
                  </a:lnTo>
                  <a:lnTo>
                    <a:pt x="173" y="1975"/>
                  </a:lnTo>
                  <a:lnTo>
                    <a:pt x="265" y="1774"/>
                  </a:lnTo>
                  <a:lnTo>
                    <a:pt x="336" y="1563"/>
                  </a:lnTo>
                  <a:lnTo>
                    <a:pt x="367" y="1341"/>
                  </a:lnTo>
                  <a:lnTo>
                    <a:pt x="377" y="1109"/>
                  </a:lnTo>
                  <a:lnTo>
                    <a:pt x="367" y="845"/>
                  </a:lnTo>
                  <a:lnTo>
                    <a:pt x="316" y="612"/>
                  </a:lnTo>
                  <a:lnTo>
                    <a:pt x="255" y="401"/>
                  </a:lnTo>
                  <a:lnTo>
                    <a:pt x="153" y="222"/>
                  </a:lnTo>
                  <a:lnTo>
                    <a:pt x="41" y="74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2" name="Freeform 72"/>
            <p:cNvSpPr>
              <a:spLocks/>
            </p:cNvSpPr>
            <p:nvPr/>
          </p:nvSpPr>
          <p:spPr bwMode="auto">
            <a:xfrm>
              <a:off x="8015" y="4060"/>
              <a:ext cx="1030" cy="1056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61" y="0"/>
                </a:cxn>
                <a:cxn ang="0">
                  <a:pos x="81" y="11"/>
                </a:cxn>
                <a:cxn ang="0">
                  <a:pos x="91" y="32"/>
                </a:cxn>
                <a:cxn ang="0">
                  <a:pos x="509" y="465"/>
                </a:cxn>
                <a:cxn ang="0">
                  <a:pos x="520" y="465"/>
                </a:cxn>
                <a:cxn ang="0">
                  <a:pos x="509" y="465"/>
                </a:cxn>
                <a:cxn ang="0">
                  <a:pos x="928" y="32"/>
                </a:cxn>
                <a:cxn ang="0">
                  <a:pos x="948" y="21"/>
                </a:cxn>
                <a:cxn ang="0">
                  <a:pos x="968" y="0"/>
                </a:cxn>
                <a:cxn ang="0">
                  <a:pos x="979" y="0"/>
                </a:cxn>
                <a:cxn ang="0">
                  <a:pos x="999" y="11"/>
                </a:cxn>
                <a:cxn ang="0">
                  <a:pos x="1009" y="21"/>
                </a:cxn>
                <a:cxn ang="0">
                  <a:pos x="1019" y="42"/>
                </a:cxn>
                <a:cxn ang="0">
                  <a:pos x="1019" y="64"/>
                </a:cxn>
                <a:cxn ang="0">
                  <a:pos x="999" y="85"/>
                </a:cxn>
                <a:cxn ang="0">
                  <a:pos x="979" y="95"/>
                </a:cxn>
                <a:cxn ang="0">
                  <a:pos x="968" y="116"/>
                </a:cxn>
                <a:cxn ang="0">
                  <a:pos x="571" y="528"/>
                </a:cxn>
                <a:cxn ang="0">
                  <a:pos x="754" y="718"/>
                </a:cxn>
                <a:cxn ang="0">
                  <a:pos x="836" y="792"/>
                </a:cxn>
                <a:cxn ang="0">
                  <a:pos x="1009" y="972"/>
                </a:cxn>
                <a:cxn ang="0">
                  <a:pos x="1019" y="993"/>
                </a:cxn>
                <a:cxn ang="0">
                  <a:pos x="1030" y="1003"/>
                </a:cxn>
                <a:cxn ang="0">
                  <a:pos x="1030" y="1025"/>
                </a:cxn>
                <a:cxn ang="0">
                  <a:pos x="1019" y="1046"/>
                </a:cxn>
                <a:cxn ang="0">
                  <a:pos x="1009" y="1056"/>
                </a:cxn>
                <a:cxn ang="0">
                  <a:pos x="968" y="1056"/>
                </a:cxn>
                <a:cxn ang="0">
                  <a:pos x="520" y="592"/>
                </a:cxn>
                <a:cxn ang="0">
                  <a:pos x="91" y="1025"/>
                </a:cxn>
                <a:cxn ang="0">
                  <a:pos x="61" y="1056"/>
                </a:cxn>
                <a:cxn ang="0">
                  <a:pos x="40" y="1056"/>
                </a:cxn>
                <a:cxn ang="0">
                  <a:pos x="20" y="1046"/>
                </a:cxn>
                <a:cxn ang="0">
                  <a:pos x="10" y="1035"/>
                </a:cxn>
                <a:cxn ang="0">
                  <a:pos x="0" y="1014"/>
                </a:cxn>
                <a:cxn ang="0">
                  <a:pos x="0" y="1003"/>
                </a:cxn>
                <a:cxn ang="0">
                  <a:pos x="458" y="528"/>
                </a:cxn>
                <a:cxn ang="0">
                  <a:pos x="30" y="85"/>
                </a:cxn>
                <a:cxn ang="0">
                  <a:pos x="10" y="74"/>
                </a:cxn>
                <a:cxn ang="0">
                  <a:pos x="0" y="64"/>
                </a:cxn>
                <a:cxn ang="0">
                  <a:pos x="0" y="42"/>
                </a:cxn>
                <a:cxn ang="0">
                  <a:pos x="10" y="21"/>
                </a:cxn>
                <a:cxn ang="0">
                  <a:pos x="20" y="11"/>
                </a:cxn>
                <a:cxn ang="0">
                  <a:pos x="40" y="0"/>
                </a:cxn>
              </a:cxnLst>
              <a:rect l="0" t="0" r="r" b="b"/>
              <a:pathLst>
                <a:path w="1030" h="1056">
                  <a:moveTo>
                    <a:pt x="40" y="0"/>
                  </a:moveTo>
                  <a:lnTo>
                    <a:pt x="61" y="0"/>
                  </a:lnTo>
                  <a:lnTo>
                    <a:pt x="81" y="11"/>
                  </a:lnTo>
                  <a:lnTo>
                    <a:pt x="91" y="32"/>
                  </a:lnTo>
                  <a:lnTo>
                    <a:pt x="509" y="465"/>
                  </a:lnTo>
                  <a:lnTo>
                    <a:pt x="520" y="465"/>
                  </a:lnTo>
                  <a:lnTo>
                    <a:pt x="509" y="465"/>
                  </a:lnTo>
                  <a:lnTo>
                    <a:pt x="928" y="32"/>
                  </a:lnTo>
                  <a:lnTo>
                    <a:pt x="948" y="21"/>
                  </a:lnTo>
                  <a:lnTo>
                    <a:pt x="968" y="0"/>
                  </a:lnTo>
                  <a:lnTo>
                    <a:pt x="979" y="0"/>
                  </a:lnTo>
                  <a:lnTo>
                    <a:pt x="999" y="11"/>
                  </a:lnTo>
                  <a:lnTo>
                    <a:pt x="1009" y="21"/>
                  </a:lnTo>
                  <a:lnTo>
                    <a:pt x="1019" y="42"/>
                  </a:lnTo>
                  <a:lnTo>
                    <a:pt x="1019" y="64"/>
                  </a:lnTo>
                  <a:lnTo>
                    <a:pt x="999" y="85"/>
                  </a:lnTo>
                  <a:lnTo>
                    <a:pt x="979" y="95"/>
                  </a:lnTo>
                  <a:lnTo>
                    <a:pt x="968" y="116"/>
                  </a:lnTo>
                  <a:lnTo>
                    <a:pt x="571" y="528"/>
                  </a:lnTo>
                  <a:lnTo>
                    <a:pt x="754" y="718"/>
                  </a:lnTo>
                  <a:lnTo>
                    <a:pt x="836" y="792"/>
                  </a:lnTo>
                  <a:lnTo>
                    <a:pt x="1009" y="972"/>
                  </a:lnTo>
                  <a:lnTo>
                    <a:pt x="1019" y="993"/>
                  </a:lnTo>
                  <a:lnTo>
                    <a:pt x="1030" y="1003"/>
                  </a:lnTo>
                  <a:lnTo>
                    <a:pt x="1030" y="1025"/>
                  </a:lnTo>
                  <a:lnTo>
                    <a:pt x="1019" y="1046"/>
                  </a:lnTo>
                  <a:lnTo>
                    <a:pt x="1009" y="1056"/>
                  </a:lnTo>
                  <a:lnTo>
                    <a:pt x="968" y="1056"/>
                  </a:lnTo>
                  <a:lnTo>
                    <a:pt x="520" y="592"/>
                  </a:lnTo>
                  <a:lnTo>
                    <a:pt x="91" y="1025"/>
                  </a:lnTo>
                  <a:lnTo>
                    <a:pt x="61" y="1056"/>
                  </a:lnTo>
                  <a:lnTo>
                    <a:pt x="40" y="1056"/>
                  </a:lnTo>
                  <a:lnTo>
                    <a:pt x="20" y="1046"/>
                  </a:lnTo>
                  <a:lnTo>
                    <a:pt x="10" y="1035"/>
                  </a:lnTo>
                  <a:lnTo>
                    <a:pt x="0" y="1014"/>
                  </a:lnTo>
                  <a:lnTo>
                    <a:pt x="0" y="1003"/>
                  </a:lnTo>
                  <a:lnTo>
                    <a:pt x="458" y="528"/>
                  </a:lnTo>
                  <a:lnTo>
                    <a:pt x="30" y="85"/>
                  </a:lnTo>
                  <a:lnTo>
                    <a:pt x="10" y="74"/>
                  </a:lnTo>
                  <a:lnTo>
                    <a:pt x="0" y="64"/>
                  </a:lnTo>
                  <a:lnTo>
                    <a:pt x="0" y="42"/>
                  </a:lnTo>
                  <a:lnTo>
                    <a:pt x="10" y="21"/>
                  </a:lnTo>
                  <a:lnTo>
                    <a:pt x="20" y="11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3" name="Freeform 73"/>
            <p:cNvSpPr>
              <a:spLocks/>
            </p:cNvSpPr>
            <p:nvPr/>
          </p:nvSpPr>
          <p:spPr bwMode="auto">
            <a:xfrm>
              <a:off x="9921" y="3638"/>
              <a:ext cx="1795" cy="1499"/>
            </a:xfrm>
            <a:custGeom>
              <a:avLst/>
              <a:gdLst/>
              <a:ahLst/>
              <a:cxnLst>
                <a:cxn ang="0">
                  <a:pos x="469" y="0"/>
                </a:cxn>
                <a:cxn ang="0">
                  <a:pos x="745" y="10"/>
                </a:cxn>
                <a:cxn ang="0">
                  <a:pos x="959" y="0"/>
                </a:cxn>
                <a:cxn ang="0">
                  <a:pos x="969" y="42"/>
                </a:cxn>
                <a:cxn ang="0">
                  <a:pos x="806" y="63"/>
                </a:cxn>
                <a:cxn ang="0">
                  <a:pos x="735" y="116"/>
                </a:cxn>
                <a:cxn ang="0">
                  <a:pos x="592" y="686"/>
                </a:cxn>
                <a:cxn ang="0">
                  <a:pos x="1367" y="148"/>
                </a:cxn>
                <a:cxn ang="0">
                  <a:pos x="1377" y="95"/>
                </a:cxn>
                <a:cxn ang="0">
                  <a:pos x="1346" y="74"/>
                </a:cxn>
                <a:cxn ang="0">
                  <a:pos x="1285" y="63"/>
                </a:cxn>
                <a:cxn ang="0">
                  <a:pos x="1173" y="53"/>
                </a:cxn>
                <a:cxn ang="0">
                  <a:pos x="1193" y="0"/>
                </a:cxn>
                <a:cxn ang="0">
                  <a:pos x="1408" y="10"/>
                </a:cxn>
                <a:cxn ang="0">
                  <a:pos x="1683" y="0"/>
                </a:cxn>
                <a:cxn ang="0">
                  <a:pos x="1795" y="10"/>
                </a:cxn>
                <a:cxn ang="0">
                  <a:pos x="1785" y="53"/>
                </a:cxn>
                <a:cxn ang="0">
                  <a:pos x="1632" y="63"/>
                </a:cxn>
                <a:cxn ang="0">
                  <a:pos x="1561" y="116"/>
                </a:cxn>
                <a:cxn ang="0">
                  <a:pos x="1550" y="127"/>
                </a:cxn>
                <a:cxn ang="0">
                  <a:pos x="1255" y="1341"/>
                </a:cxn>
                <a:cxn ang="0">
                  <a:pos x="1275" y="1394"/>
                </a:cxn>
                <a:cxn ang="0">
                  <a:pos x="1428" y="1404"/>
                </a:cxn>
                <a:cxn ang="0">
                  <a:pos x="1448" y="1447"/>
                </a:cxn>
                <a:cxn ang="0">
                  <a:pos x="1061" y="1468"/>
                </a:cxn>
                <a:cxn ang="0">
                  <a:pos x="847" y="1478"/>
                </a:cxn>
                <a:cxn ang="0">
                  <a:pos x="837" y="1436"/>
                </a:cxn>
                <a:cxn ang="0">
                  <a:pos x="990" y="1415"/>
                </a:cxn>
                <a:cxn ang="0">
                  <a:pos x="1081" y="1341"/>
                </a:cxn>
                <a:cxn ang="0">
                  <a:pos x="1102" y="1225"/>
                </a:cxn>
                <a:cxn ang="0">
                  <a:pos x="1173" y="940"/>
                </a:cxn>
                <a:cxn ang="0">
                  <a:pos x="571" y="739"/>
                </a:cxn>
                <a:cxn ang="0">
                  <a:pos x="429" y="1362"/>
                </a:cxn>
                <a:cxn ang="0">
                  <a:pos x="418" y="1404"/>
                </a:cxn>
                <a:cxn ang="0">
                  <a:pos x="602" y="1425"/>
                </a:cxn>
                <a:cxn ang="0">
                  <a:pos x="622" y="1468"/>
                </a:cxn>
                <a:cxn ang="0">
                  <a:pos x="225" y="1489"/>
                </a:cxn>
                <a:cxn ang="0">
                  <a:pos x="11" y="1499"/>
                </a:cxn>
                <a:cxn ang="0">
                  <a:pos x="0" y="1457"/>
                </a:cxn>
                <a:cxn ang="0">
                  <a:pos x="153" y="1436"/>
                </a:cxn>
                <a:cxn ang="0">
                  <a:pos x="235" y="1383"/>
                </a:cxn>
                <a:cxn ang="0">
                  <a:pos x="541" y="148"/>
                </a:cxn>
                <a:cxn ang="0">
                  <a:pos x="551" y="95"/>
                </a:cxn>
                <a:cxn ang="0">
                  <a:pos x="520" y="74"/>
                </a:cxn>
                <a:cxn ang="0">
                  <a:pos x="469" y="63"/>
                </a:cxn>
                <a:cxn ang="0">
                  <a:pos x="347" y="53"/>
                </a:cxn>
                <a:cxn ang="0">
                  <a:pos x="368" y="0"/>
                </a:cxn>
              </a:cxnLst>
              <a:rect l="0" t="0" r="r" b="b"/>
              <a:pathLst>
                <a:path w="1795" h="1499">
                  <a:moveTo>
                    <a:pt x="368" y="0"/>
                  </a:moveTo>
                  <a:lnTo>
                    <a:pt x="469" y="0"/>
                  </a:lnTo>
                  <a:lnTo>
                    <a:pt x="582" y="10"/>
                  </a:lnTo>
                  <a:lnTo>
                    <a:pt x="745" y="10"/>
                  </a:lnTo>
                  <a:lnTo>
                    <a:pt x="857" y="0"/>
                  </a:lnTo>
                  <a:lnTo>
                    <a:pt x="959" y="0"/>
                  </a:lnTo>
                  <a:lnTo>
                    <a:pt x="969" y="10"/>
                  </a:lnTo>
                  <a:lnTo>
                    <a:pt x="969" y="42"/>
                  </a:lnTo>
                  <a:lnTo>
                    <a:pt x="949" y="63"/>
                  </a:lnTo>
                  <a:lnTo>
                    <a:pt x="806" y="63"/>
                  </a:lnTo>
                  <a:lnTo>
                    <a:pt x="755" y="84"/>
                  </a:lnTo>
                  <a:lnTo>
                    <a:pt x="735" y="116"/>
                  </a:lnTo>
                  <a:lnTo>
                    <a:pt x="714" y="169"/>
                  </a:lnTo>
                  <a:lnTo>
                    <a:pt x="592" y="686"/>
                  </a:lnTo>
                  <a:lnTo>
                    <a:pt x="1244" y="686"/>
                  </a:lnTo>
                  <a:lnTo>
                    <a:pt x="1367" y="148"/>
                  </a:lnTo>
                  <a:lnTo>
                    <a:pt x="1377" y="127"/>
                  </a:lnTo>
                  <a:lnTo>
                    <a:pt x="1377" y="95"/>
                  </a:lnTo>
                  <a:lnTo>
                    <a:pt x="1357" y="84"/>
                  </a:lnTo>
                  <a:lnTo>
                    <a:pt x="1346" y="74"/>
                  </a:lnTo>
                  <a:lnTo>
                    <a:pt x="1316" y="74"/>
                  </a:lnTo>
                  <a:lnTo>
                    <a:pt x="1285" y="63"/>
                  </a:lnTo>
                  <a:lnTo>
                    <a:pt x="1183" y="63"/>
                  </a:lnTo>
                  <a:lnTo>
                    <a:pt x="1173" y="53"/>
                  </a:lnTo>
                  <a:lnTo>
                    <a:pt x="1173" y="21"/>
                  </a:lnTo>
                  <a:lnTo>
                    <a:pt x="1193" y="0"/>
                  </a:lnTo>
                  <a:lnTo>
                    <a:pt x="1295" y="0"/>
                  </a:lnTo>
                  <a:lnTo>
                    <a:pt x="1408" y="10"/>
                  </a:lnTo>
                  <a:lnTo>
                    <a:pt x="1571" y="10"/>
                  </a:lnTo>
                  <a:lnTo>
                    <a:pt x="1683" y="0"/>
                  </a:lnTo>
                  <a:lnTo>
                    <a:pt x="1785" y="0"/>
                  </a:lnTo>
                  <a:lnTo>
                    <a:pt x="1795" y="10"/>
                  </a:lnTo>
                  <a:lnTo>
                    <a:pt x="1795" y="42"/>
                  </a:lnTo>
                  <a:lnTo>
                    <a:pt x="1785" y="53"/>
                  </a:lnTo>
                  <a:lnTo>
                    <a:pt x="1764" y="63"/>
                  </a:lnTo>
                  <a:lnTo>
                    <a:pt x="1632" y="63"/>
                  </a:lnTo>
                  <a:lnTo>
                    <a:pt x="1591" y="84"/>
                  </a:lnTo>
                  <a:lnTo>
                    <a:pt x="1561" y="116"/>
                  </a:lnTo>
                  <a:lnTo>
                    <a:pt x="1550" y="169"/>
                  </a:lnTo>
                  <a:lnTo>
                    <a:pt x="1550" y="127"/>
                  </a:lnTo>
                  <a:lnTo>
                    <a:pt x="1265" y="1320"/>
                  </a:lnTo>
                  <a:lnTo>
                    <a:pt x="1255" y="1341"/>
                  </a:lnTo>
                  <a:lnTo>
                    <a:pt x="1255" y="1383"/>
                  </a:lnTo>
                  <a:lnTo>
                    <a:pt x="1275" y="1394"/>
                  </a:lnTo>
                  <a:lnTo>
                    <a:pt x="1285" y="1404"/>
                  </a:lnTo>
                  <a:lnTo>
                    <a:pt x="1428" y="1404"/>
                  </a:lnTo>
                  <a:lnTo>
                    <a:pt x="1448" y="1415"/>
                  </a:lnTo>
                  <a:lnTo>
                    <a:pt x="1448" y="1447"/>
                  </a:lnTo>
                  <a:lnTo>
                    <a:pt x="1428" y="1468"/>
                  </a:lnTo>
                  <a:lnTo>
                    <a:pt x="1061" y="1468"/>
                  </a:lnTo>
                  <a:lnTo>
                    <a:pt x="949" y="1478"/>
                  </a:lnTo>
                  <a:lnTo>
                    <a:pt x="847" y="1478"/>
                  </a:lnTo>
                  <a:lnTo>
                    <a:pt x="837" y="1468"/>
                  </a:lnTo>
                  <a:lnTo>
                    <a:pt x="837" y="1436"/>
                  </a:lnTo>
                  <a:lnTo>
                    <a:pt x="857" y="1415"/>
                  </a:lnTo>
                  <a:lnTo>
                    <a:pt x="990" y="1415"/>
                  </a:lnTo>
                  <a:lnTo>
                    <a:pt x="1051" y="1394"/>
                  </a:lnTo>
                  <a:lnTo>
                    <a:pt x="1081" y="1341"/>
                  </a:lnTo>
                  <a:lnTo>
                    <a:pt x="1091" y="1309"/>
                  </a:lnTo>
                  <a:lnTo>
                    <a:pt x="1102" y="1225"/>
                  </a:lnTo>
                  <a:lnTo>
                    <a:pt x="1132" y="1098"/>
                  </a:lnTo>
                  <a:lnTo>
                    <a:pt x="1173" y="940"/>
                  </a:lnTo>
                  <a:lnTo>
                    <a:pt x="1224" y="739"/>
                  </a:lnTo>
                  <a:lnTo>
                    <a:pt x="571" y="739"/>
                  </a:lnTo>
                  <a:lnTo>
                    <a:pt x="429" y="1341"/>
                  </a:lnTo>
                  <a:lnTo>
                    <a:pt x="429" y="1362"/>
                  </a:lnTo>
                  <a:lnTo>
                    <a:pt x="418" y="1373"/>
                  </a:lnTo>
                  <a:lnTo>
                    <a:pt x="418" y="1404"/>
                  </a:lnTo>
                  <a:lnTo>
                    <a:pt x="459" y="1425"/>
                  </a:lnTo>
                  <a:lnTo>
                    <a:pt x="602" y="1425"/>
                  </a:lnTo>
                  <a:lnTo>
                    <a:pt x="622" y="1436"/>
                  </a:lnTo>
                  <a:lnTo>
                    <a:pt x="622" y="1468"/>
                  </a:lnTo>
                  <a:lnTo>
                    <a:pt x="602" y="1489"/>
                  </a:lnTo>
                  <a:lnTo>
                    <a:pt x="225" y="1489"/>
                  </a:lnTo>
                  <a:lnTo>
                    <a:pt x="113" y="1499"/>
                  </a:lnTo>
                  <a:lnTo>
                    <a:pt x="11" y="1499"/>
                  </a:lnTo>
                  <a:lnTo>
                    <a:pt x="0" y="1489"/>
                  </a:lnTo>
                  <a:lnTo>
                    <a:pt x="0" y="1457"/>
                  </a:lnTo>
                  <a:lnTo>
                    <a:pt x="21" y="1436"/>
                  </a:lnTo>
                  <a:lnTo>
                    <a:pt x="153" y="1436"/>
                  </a:lnTo>
                  <a:lnTo>
                    <a:pt x="215" y="1415"/>
                  </a:lnTo>
                  <a:lnTo>
                    <a:pt x="235" y="1383"/>
                  </a:lnTo>
                  <a:lnTo>
                    <a:pt x="255" y="1330"/>
                  </a:lnTo>
                  <a:lnTo>
                    <a:pt x="541" y="148"/>
                  </a:lnTo>
                  <a:lnTo>
                    <a:pt x="551" y="127"/>
                  </a:lnTo>
                  <a:lnTo>
                    <a:pt x="551" y="95"/>
                  </a:lnTo>
                  <a:lnTo>
                    <a:pt x="531" y="84"/>
                  </a:lnTo>
                  <a:lnTo>
                    <a:pt x="520" y="74"/>
                  </a:lnTo>
                  <a:lnTo>
                    <a:pt x="490" y="74"/>
                  </a:lnTo>
                  <a:lnTo>
                    <a:pt x="469" y="63"/>
                  </a:lnTo>
                  <a:lnTo>
                    <a:pt x="357" y="63"/>
                  </a:lnTo>
                  <a:lnTo>
                    <a:pt x="347" y="53"/>
                  </a:lnTo>
                  <a:lnTo>
                    <a:pt x="347" y="21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11951" y="3310"/>
              <a:ext cx="540" cy="1035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336" y="0"/>
                </a:cxn>
                <a:cxn ang="0">
                  <a:pos x="346" y="22"/>
                </a:cxn>
                <a:cxn ang="0">
                  <a:pos x="346" y="43"/>
                </a:cxn>
                <a:cxn ang="0">
                  <a:pos x="326" y="43"/>
                </a:cxn>
                <a:cxn ang="0">
                  <a:pos x="326" y="940"/>
                </a:cxn>
                <a:cxn ang="0">
                  <a:pos x="346" y="961"/>
                </a:cxn>
                <a:cxn ang="0">
                  <a:pos x="387" y="983"/>
                </a:cxn>
                <a:cxn ang="0">
                  <a:pos x="540" y="983"/>
                </a:cxn>
                <a:cxn ang="0">
                  <a:pos x="540" y="1035"/>
                </a:cxn>
                <a:cxn ang="0">
                  <a:pos x="489" y="1035"/>
                </a:cxn>
                <a:cxn ang="0">
                  <a:pos x="407" y="1025"/>
                </a:cxn>
                <a:cxn ang="0">
                  <a:pos x="122" y="1025"/>
                </a:cxn>
                <a:cxn ang="0">
                  <a:pos x="51" y="1035"/>
                </a:cxn>
                <a:cxn ang="0">
                  <a:pos x="0" y="1035"/>
                </a:cxn>
                <a:cxn ang="0">
                  <a:pos x="0" y="983"/>
                </a:cxn>
                <a:cxn ang="0">
                  <a:pos x="153" y="983"/>
                </a:cxn>
                <a:cxn ang="0">
                  <a:pos x="193" y="961"/>
                </a:cxn>
                <a:cxn ang="0">
                  <a:pos x="214" y="940"/>
                </a:cxn>
                <a:cxn ang="0">
                  <a:pos x="214" y="117"/>
                </a:cxn>
                <a:cxn ang="0">
                  <a:pos x="91" y="148"/>
                </a:cxn>
                <a:cxn ang="0">
                  <a:pos x="0" y="159"/>
                </a:cxn>
                <a:cxn ang="0">
                  <a:pos x="0" y="106"/>
                </a:cxn>
                <a:cxn ang="0">
                  <a:pos x="61" y="106"/>
                </a:cxn>
                <a:cxn ang="0">
                  <a:pos x="132" y="96"/>
                </a:cxn>
                <a:cxn ang="0">
                  <a:pos x="224" y="64"/>
                </a:cxn>
                <a:cxn ang="0">
                  <a:pos x="295" y="0"/>
                </a:cxn>
              </a:cxnLst>
              <a:rect l="0" t="0" r="r" b="b"/>
              <a:pathLst>
                <a:path w="540" h="1035">
                  <a:moveTo>
                    <a:pt x="295" y="0"/>
                  </a:moveTo>
                  <a:lnTo>
                    <a:pt x="336" y="0"/>
                  </a:lnTo>
                  <a:lnTo>
                    <a:pt x="346" y="22"/>
                  </a:lnTo>
                  <a:lnTo>
                    <a:pt x="346" y="43"/>
                  </a:lnTo>
                  <a:lnTo>
                    <a:pt x="326" y="43"/>
                  </a:lnTo>
                  <a:lnTo>
                    <a:pt x="326" y="940"/>
                  </a:lnTo>
                  <a:lnTo>
                    <a:pt x="346" y="961"/>
                  </a:lnTo>
                  <a:lnTo>
                    <a:pt x="387" y="983"/>
                  </a:lnTo>
                  <a:lnTo>
                    <a:pt x="540" y="983"/>
                  </a:lnTo>
                  <a:lnTo>
                    <a:pt x="540" y="1035"/>
                  </a:lnTo>
                  <a:lnTo>
                    <a:pt x="489" y="1035"/>
                  </a:lnTo>
                  <a:lnTo>
                    <a:pt x="407" y="1025"/>
                  </a:lnTo>
                  <a:lnTo>
                    <a:pt x="122" y="1025"/>
                  </a:lnTo>
                  <a:lnTo>
                    <a:pt x="51" y="1035"/>
                  </a:lnTo>
                  <a:lnTo>
                    <a:pt x="0" y="1035"/>
                  </a:lnTo>
                  <a:lnTo>
                    <a:pt x="0" y="983"/>
                  </a:lnTo>
                  <a:lnTo>
                    <a:pt x="153" y="983"/>
                  </a:lnTo>
                  <a:lnTo>
                    <a:pt x="193" y="961"/>
                  </a:lnTo>
                  <a:lnTo>
                    <a:pt x="214" y="940"/>
                  </a:lnTo>
                  <a:lnTo>
                    <a:pt x="214" y="117"/>
                  </a:lnTo>
                  <a:lnTo>
                    <a:pt x="91" y="148"/>
                  </a:lnTo>
                  <a:lnTo>
                    <a:pt x="0" y="159"/>
                  </a:lnTo>
                  <a:lnTo>
                    <a:pt x="0" y="106"/>
                  </a:lnTo>
                  <a:lnTo>
                    <a:pt x="61" y="106"/>
                  </a:lnTo>
                  <a:lnTo>
                    <a:pt x="132" y="96"/>
                  </a:lnTo>
                  <a:lnTo>
                    <a:pt x="224" y="64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5" name="Freeform 75"/>
            <p:cNvSpPr>
              <a:spLocks/>
            </p:cNvSpPr>
            <p:nvPr/>
          </p:nvSpPr>
          <p:spPr bwMode="auto">
            <a:xfrm>
              <a:off x="12960" y="3490"/>
              <a:ext cx="500" cy="2207"/>
            </a:xfrm>
            <a:custGeom>
              <a:avLst/>
              <a:gdLst/>
              <a:ahLst/>
              <a:cxnLst>
                <a:cxn ang="0">
                  <a:pos x="469" y="0"/>
                </a:cxn>
                <a:cxn ang="0">
                  <a:pos x="479" y="0"/>
                </a:cxn>
                <a:cxn ang="0">
                  <a:pos x="489" y="11"/>
                </a:cxn>
                <a:cxn ang="0">
                  <a:pos x="489" y="32"/>
                </a:cxn>
                <a:cxn ang="0">
                  <a:pos x="479" y="42"/>
                </a:cxn>
                <a:cxn ang="0">
                  <a:pos x="459" y="53"/>
                </a:cxn>
                <a:cxn ang="0">
                  <a:pos x="316" y="232"/>
                </a:cxn>
                <a:cxn ang="0">
                  <a:pos x="224" y="433"/>
                </a:cxn>
                <a:cxn ang="0">
                  <a:pos x="153" y="644"/>
                </a:cxn>
                <a:cxn ang="0">
                  <a:pos x="122" y="866"/>
                </a:cxn>
                <a:cxn ang="0">
                  <a:pos x="112" y="1098"/>
                </a:cxn>
                <a:cxn ang="0">
                  <a:pos x="122" y="1309"/>
                </a:cxn>
                <a:cxn ang="0">
                  <a:pos x="153" y="1531"/>
                </a:cxn>
                <a:cxn ang="0">
                  <a:pos x="214" y="1742"/>
                </a:cxn>
                <a:cxn ang="0">
                  <a:pos x="316" y="1954"/>
                </a:cxn>
                <a:cxn ang="0">
                  <a:pos x="449" y="2133"/>
                </a:cxn>
                <a:cxn ang="0">
                  <a:pos x="489" y="2175"/>
                </a:cxn>
                <a:cxn ang="0">
                  <a:pos x="489" y="2186"/>
                </a:cxn>
                <a:cxn ang="0">
                  <a:pos x="500" y="2186"/>
                </a:cxn>
                <a:cxn ang="0">
                  <a:pos x="479" y="2207"/>
                </a:cxn>
                <a:cxn ang="0">
                  <a:pos x="388" y="2144"/>
                </a:cxn>
                <a:cxn ang="0">
                  <a:pos x="306" y="2059"/>
                </a:cxn>
                <a:cxn ang="0">
                  <a:pos x="224" y="1943"/>
                </a:cxn>
                <a:cxn ang="0">
                  <a:pos x="143" y="1795"/>
                </a:cxn>
                <a:cxn ang="0">
                  <a:pos x="71" y="1605"/>
                </a:cxn>
                <a:cxn ang="0">
                  <a:pos x="20" y="1426"/>
                </a:cxn>
                <a:cxn ang="0">
                  <a:pos x="0" y="1257"/>
                </a:cxn>
                <a:cxn ang="0">
                  <a:pos x="0" y="1109"/>
                </a:cxn>
                <a:cxn ang="0">
                  <a:pos x="10" y="908"/>
                </a:cxn>
                <a:cxn ang="0">
                  <a:pos x="51" y="676"/>
                </a:cxn>
                <a:cxn ang="0">
                  <a:pos x="133" y="433"/>
                </a:cxn>
                <a:cxn ang="0">
                  <a:pos x="214" y="275"/>
                </a:cxn>
                <a:cxn ang="0">
                  <a:pos x="296" y="158"/>
                </a:cxn>
                <a:cxn ang="0">
                  <a:pos x="377" y="74"/>
                </a:cxn>
                <a:cxn ang="0">
                  <a:pos x="439" y="21"/>
                </a:cxn>
                <a:cxn ang="0">
                  <a:pos x="469" y="0"/>
                </a:cxn>
              </a:cxnLst>
              <a:rect l="0" t="0" r="r" b="b"/>
              <a:pathLst>
                <a:path w="500" h="2207">
                  <a:moveTo>
                    <a:pt x="469" y="0"/>
                  </a:moveTo>
                  <a:lnTo>
                    <a:pt x="479" y="0"/>
                  </a:lnTo>
                  <a:lnTo>
                    <a:pt x="489" y="11"/>
                  </a:lnTo>
                  <a:lnTo>
                    <a:pt x="489" y="32"/>
                  </a:lnTo>
                  <a:lnTo>
                    <a:pt x="479" y="42"/>
                  </a:lnTo>
                  <a:lnTo>
                    <a:pt x="459" y="53"/>
                  </a:lnTo>
                  <a:lnTo>
                    <a:pt x="316" y="232"/>
                  </a:lnTo>
                  <a:lnTo>
                    <a:pt x="224" y="433"/>
                  </a:lnTo>
                  <a:lnTo>
                    <a:pt x="153" y="644"/>
                  </a:lnTo>
                  <a:lnTo>
                    <a:pt x="122" y="866"/>
                  </a:lnTo>
                  <a:lnTo>
                    <a:pt x="112" y="1098"/>
                  </a:lnTo>
                  <a:lnTo>
                    <a:pt x="122" y="1309"/>
                  </a:lnTo>
                  <a:lnTo>
                    <a:pt x="153" y="1531"/>
                  </a:lnTo>
                  <a:lnTo>
                    <a:pt x="214" y="1742"/>
                  </a:lnTo>
                  <a:lnTo>
                    <a:pt x="316" y="1954"/>
                  </a:lnTo>
                  <a:lnTo>
                    <a:pt x="449" y="2133"/>
                  </a:lnTo>
                  <a:lnTo>
                    <a:pt x="489" y="2175"/>
                  </a:lnTo>
                  <a:lnTo>
                    <a:pt x="489" y="2186"/>
                  </a:lnTo>
                  <a:lnTo>
                    <a:pt x="500" y="2186"/>
                  </a:lnTo>
                  <a:lnTo>
                    <a:pt x="479" y="2207"/>
                  </a:lnTo>
                  <a:lnTo>
                    <a:pt x="388" y="2144"/>
                  </a:lnTo>
                  <a:lnTo>
                    <a:pt x="306" y="2059"/>
                  </a:lnTo>
                  <a:lnTo>
                    <a:pt x="224" y="1943"/>
                  </a:lnTo>
                  <a:lnTo>
                    <a:pt x="143" y="1795"/>
                  </a:lnTo>
                  <a:lnTo>
                    <a:pt x="71" y="1605"/>
                  </a:lnTo>
                  <a:lnTo>
                    <a:pt x="20" y="1426"/>
                  </a:lnTo>
                  <a:lnTo>
                    <a:pt x="0" y="1257"/>
                  </a:lnTo>
                  <a:lnTo>
                    <a:pt x="0" y="1109"/>
                  </a:lnTo>
                  <a:lnTo>
                    <a:pt x="10" y="908"/>
                  </a:lnTo>
                  <a:lnTo>
                    <a:pt x="51" y="676"/>
                  </a:lnTo>
                  <a:lnTo>
                    <a:pt x="133" y="433"/>
                  </a:lnTo>
                  <a:lnTo>
                    <a:pt x="214" y="275"/>
                  </a:lnTo>
                  <a:lnTo>
                    <a:pt x="296" y="158"/>
                  </a:lnTo>
                  <a:lnTo>
                    <a:pt x="377" y="74"/>
                  </a:lnTo>
                  <a:lnTo>
                    <a:pt x="439" y="21"/>
                  </a:lnTo>
                  <a:lnTo>
                    <a:pt x="4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6" name="Rectangle 76"/>
            <p:cNvSpPr>
              <a:spLocks noChangeArrowheads="1"/>
            </p:cNvSpPr>
            <p:nvPr/>
          </p:nvSpPr>
          <p:spPr bwMode="auto">
            <a:xfrm>
              <a:off x="14337" y="3279"/>
              <a:ext cx="774" cy="7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7" name="Freeform 77"/>
            <p:cNvSpPr>
              <a:spLocks/>
            </p:cNvSpPr>
            <p:nvPr/>
          </p:nvSpPr>
          <p:spPr bwMode="auto">
            <a:xfrm>
              <a:off x="13602" y="3638"/>
              <a:ext cx="1775" cy="1510"/>
            </a:xfrm>
            <a:custGeom>
              <a:avLst/>
              <a:gdLst/>
              <a:ahLst/>
              <a:cxnLst>
                <a:cxn ang="0">
                  <a:pos x="510" y="0"/>
                </a:cxn>
                <a:cxn ang="0">
                  <a:pos x="673" y="10"/>
                </a:cxn>
                <a:cxn ang="0">
                  <a:pos x="959" y="0"/>
                </a:cxn>
                <a:cxn ang="0">
                  <a:pos x="969" y="42"/>
                </a:cxn>
                <a:cxn ang="0">
                  <a:pos x="928" y="63"/>
                </a:cxn>
                <a:cxn ang="0">
                  <a:pos x="826" y="105"/>
                </a:cxn>
                <a:cxn ang="0">
                  <a:pos x="806" y="148"/>
                </a:cxn>
                <a:cxn ang="0">
                  <a:pos x="1000" y="602"/>
                </a:cxn>
                <a:cxn ang="0">
                  <a:pos x="1000" y="602"/>
                </a:cxn>
                <a:cxn ang="0">
                  <a:pos x="1357" y="211"/>
                </a:cxn>
                <a:cxn ang="0">
                  <a:pos x="1377" y="116"/>
                </a:cxn>
                <a:cxn ang="0">
                  <a:pos x="1346" y="84"/>
                </a:cxn>
                <a:cxn ang="0">
                  <a:pos x="1275" y="74"/>
                </a:cxn>
                <a:cxn ang="0">
                  <a:pos x="1265" y="32"/>
                </a:cxn>
                <a:cxn ang="0">
                  <a:pos x="1418" y="10"/>
                </a:cxn>
                <a:cxn ang="0">
                  <a:pos x="1642" y="10"/>
                </a:cxn>
                <a:cxn ang="0">
                  <a:pos x="1775" y="21"/>
                </a:cxn>
                <a:cxn ang="0">
                  <a:pos x="1754" y="74"/>
                </a:cxn>
                <a:cxn ang="0">
                  <a:pos x="1611" y="95"/>
                </a:cxn>
                <a:cxn ang="0">
                  <a:pos x="1448" y="190"/>
                </a:cxn>
                <a:cxn ang="0">
                  <a:pos x="1102" y="560"/>
                </a:cxn>
                <a:cxn ang="0">
                  <a:pos x="1051" y="760"/>
                </a:cxn>
                <a:cxn ang="0">
                  <a:pos x="1163" y="1056"/>
                </a:cxn>
                <a:cxn ang="0">
                  <a:pos x="1285" y="1341"/>
                </a:cxn>
                <a:cxn ang="0">
                  <a:pos x="1336" y="1425"/>
                </a:cxn>
                <a:cxn ang="0">
                  <a:pos x="1499" y="1436"/>
                </a:cxn>
                <a:cxn ang="0">
                  <a:pos x="1509" y="1489"/>
                </a:cxn>
                <a:cxn ang="0">
                  <a:pos x="1397" y="1510"/>
                </a:cxn>
                <a:cxn ang="0">
                  <a:pos x="1153" y="1499"/>
                </a:cxn>
                <a:cxn ang="0">
                  <a:pos x="949" y="1510"/>
                </a:cxn>
                <a:cxn ang="0">
                  <a:pos x="938" y="1457"/>
                </a:cxn>
                <a:cxn ang="0">
                  <a:pos x="969" y="1436"/>
                </a:cxn>
                <a:cxn ang="0">
                  <a:pos x="1061" y="1415"/>
                </a:cxn>
                <a:cxn ang="0">
                  <a:pos x="1102" y="1383"/>
                </a:cxn>
                <a:cxn ang="0">
                  <a:pos x="1091" y="1341"/>
                </a:cxn>
                <a:cxn ang="0">
                  <a:pos x="673" y="1024"/>
                </a:cxn>
                <a:cxn ang="0">
                  <a:pos x="449" y="1288"/>
                </a:cxn>
                <a:cxn ang="0">
                  <a:pos x="419" y="1341"/>
                </a:cxn>
                <a:cxn ang="0">
                  <a:pos x="408" y="1394"/>
                </a:cxn>
                <a:cxn ang="0">
                  <a:pos x="459" y="1436"/>
                </a:cxn>
                <a:cxn ang="0">
                  <a:pos x="520" y="1447"/>
                </a:cxn>
                <a:cxn ang="0">
                  <a:pos x="500" y="1499"/>
                </a:cxn>
                <a:cxn ang="0">
                  <a:pos x="235" y="1489"/>
                </a:cxn>
                <a:cxn ang="0">
                  <a:pos x="11" y="1499"/>
                </a:cxn>
                <a:cxn ang="0">
                  <a:pos x="0" y="1457"/>
                </a:cxn>
                <a:cxn ang="0">
                  <a:pos x="51" y="1436"/>
                </a:cxn>
                <a:cxn ang="0">
                  <a:pos x="266" y="1373"/>
                </a:cxn>
                <a:cxn ang="0">
                  <a:pos x="398" y="1256"/>
                </a:cxn>
                <a:cxn ang="0">
                  <a:pos x="592" y="137"/>
                </a:cxn>
                <a:cxn ang="0">
                  <a:pos x="582" y="95"/>
                </a:cxn>
                <a:cxn ang="0">
                  <a:pos x="551" y="74"/>
                </a:cxn>
                <a:cxn ang="0">
                  <a:pos x="490" y="63"/>
                </a:cxn>
                <a:cxn ang="0">
                  <a:pos x="388" y="53"/>
                </a:cxn>
                <a:cxn ang="0">
                  <a:pos x="408" y="0"/>
                </a:cxn>
              </a:cxnLst>
              <a:rect l="0" t="0" r="r" b="b"/>
              <a:pathLst>
                <a:path w="1775" h="1510">
                  <a:moveTo>
                    <a:pt x="408" y="0"/>
                  </a:moveTo>
                  <a:lnTo>
                    <a:pt x="510" y="0"/>
                  </a:lnTo>
                  <a:lnTo>
                    <a:pt x="602" y="10"/>
                  </a:lnTo>
                  <a:lnTo>
                    <a:pt x="673" y="10"/>
                  </a:lnTo>
                  <a:lnTo>
                    <a:pt x="806" y="0"/>
                  </a:lnTo>
                  <a:lnTo>
                    <a:pt x="959" y="0"/>
                  </a:lnTo>
                  <a:lnTo>
                    <a:pt x="969" y="10"/>
                  </a:lnTo>
                  <a:lnTo>
                    <a:pt x="969" y="42"/>
                  </a:lnTo>
                  <a:lnTo>
                    <a:pt x="949" y="63"/>
                  </a:lnTo>
                  <a:lnTo>
                    <a:pt x="928" y="63"/>
                  </a:lnTo>
                  <a:lnTo>
                    <a:pt x="847" y="84"/>
                  </a:lnTo>
                  <a:lnTo>
                    <a:pt x="826" y="105"/>
                  </a:lnTo>
                  <a:lnTo>
                    <a:pt x="806" y="116"/>
                  </a:lnTo>
                  <a:lnTo>
                    <a:pt x="806" y="148"/>
                  </a:lnTo>
                  <a:lnTo>
                    <a:pt x="816" y="158"/>
                  </a:lnTo>
                  <a:lnTo>
                    <a:pt x="1000" y="602"/>
                  </a:lnTo>
                  <a:lnTo>
                    <a:pt x="989" y="612"/>
                  </a:lnTo>
                  <a:lnTo>
                    <a:pt x="1000" y="602"/>
                  </a:lnTo>
                  <a:lnTo>
                    <a:pt x="1336" y="232"/>
                  </a:lnTo>
                  <a:lnTo>
                    <a:pt x="1357" y="211"/>
                  </a:lnTo>
                  <a:lnTo>
                    <a:pt x="1377" y="148"/>
                  </a:lnTo>
                  <a:lnTo>
                    <a:pt x="1377" y="116"/>
                  </a:lnTo>
                  <a:lnTo>
                    <a:pt x="1357" y="105"/>
                  </a:lnTo>
                  <a:lnTo>
                    <a:pt x="1346" y="84"/>
                  </a:lnTo>
                  <a:lnTo>
                    <a:pt x="1326" y="74"/>
                  </a:lnTo>
                  <a:lnTo>
                    <a:pt x="1275" y="74"/>
                  </a:lnTo>
                  <a:lnTo>
                    <a:pt x="1265" y="63"/>
                  </a:lnTo>
                  <a:lnTo>
                    <a:pt x="1265" y="32"/>
                  </a:lnTo>
                  <a:lnTo>
                    <a:pt x="1285" y="10"/>
                  </a:lnTo>
                  <a:lnTo>
                    <a:pt x="1418" y="10"/>
                  </a:lnTo>
                  <a:lnTo>
                    <a:pt x="1540" y="21"/>
                  </a:lnTo>
                  <a:lnTo>
                    <a:pt x="1642" y="10"/>
                  </a:lnTo>
                  <a:lnTo>
                    <a:pt x="1764" y="10"/>
                  </a:lnTo>
                  <a:lnTo>
                    <a:pt x="1775" y="21"/>
                  </a:lnTo>
                  <a:lnTo>
                    <a:pt x="1775" y="53"/>
                  </a:lnTo>
                  <a:lnTo>
                    <a:pt x="1754" y="74"/>
                  </a:lnTo>
                  <a:lnTo>
                    <a:pt x="1724" y="74"/>
                  </a:lnTo>
                  <a:lnTo>
                    <a:pt x="1611" y="95"/>
                  </a:lnTo>
                  <a:lnTo>
                    <a:pt x="1520" y="137"/>
                  </a:lnTo>
                  <a:lnTo>
                    <a:pt x="1448" y="190"/>
                  </a:lnTo>
                  <a:lnTo>
                    <a:pt x="1204" y="443"/>
                  </a:lnTo>
                  <a:lnTo>
                    <a:pt x="1102" y="560"/>
                  </a:lnTo>
                  <a:lnTo>
                    <a:pt x="1010" y="665"/>
                  </a:lnTo>
                  <a:lnTo>
                    <a:pt x="1051" y="760"/>
                  </a:lnTo>
                  <a:lnTo>
                    <a:pt x="1102" y="897"/>
                  </a:lnTo>
                  <a:lnTo>
                    <a:pt x="1163" y="1056"/>
                  </a:lnTo>
                  <a:lnTo>
                    <a:pt x="1234" y="1204"/>
                  </a:lnTo>
                  <a:lnTo>
                    <a:pt x="1285" y="1341"/>
                  </a:lnTo>
                  <a:lnTo>
                    <a:pt x="1316" y="1394"/>
                  </a:lnTo>
                  <a:lnTo>
                    <a:pt x="1336" y="1425"/>
                  </a:lnTo>
                  <a:lnTo>
                    <a:pt x="1387" y="1436"/>
                  </a:lnTo>
                  <a:lnTo>
                    <a:pt x="1499" y="1436"/>
                  </a:lnTo>
                  <a:lnTo>
                    <a:pt x="1509" y="1447"/>
                  </a:lnTo>
                  <a:lnTo>
                    <a:pt x="1509" y="1489"/>
                  </a:lnTo>
                  <a:lnTo>
                    <a:pt x="1489" y="1510"/>
                  </a:lnTo>
                  <a:lnTo>
                    <a:pt x="1397" y="1510"/>
                  </a:lnTo>
                  <a:lnTo>
                    <a:pt x="1306" y="1499"/>
                  </a:lnTo>
                  <a:lnTo>
                    <a:pt x="1153" y="1499"/>
                  </a:lnTo>
                  <a:lnTo>
                    <a:pt x="1051" y="1510"/>
                  </a:lnTo>
                  <a:lnTo>
                    <a:pt x="949" y="1510"/>
                  </a:lnTo>
                  <a:lnTo>
                    <a:pt x="938" y="1499"/>
                  </a:lnTo>
                  <a:lnTo>
                    <a:pt x="938" y="1457"/>
                  </a:lnTo>
                  <a:lnTo>
                    <a:pt x="949" y="1447"/>
                  </a:lnTo>
                  <a:lnTo>
                    <a:pt x="969" y="1436"/>
                  </a:lnTo>
                  <a:lnTo>
                    <a:pt x="979" y="1436"/>
                  </a:lnTo>
                  <a:lnTo>
                    <a:pt x="1061" y="1415"/>
                  </a:lnTo>
                  <a:lnTo>
                    <a:pt x="1081" y="1404"/>
                  </a:lnTo>
                  <a:lnTo>
                    <a:pt x="1102" y="1383"/>
                  </a:lnTo>
                  <a:lnTo>
                    <a:pt x="1102" y="1362"/>
                  </a:lnTo>
                  <a:lnTo>
                    <a:pt x="1091" y="1341"/>
                  </a:lnTo>
                  <a:lnTo>
                    <a:pt x="877" y="813"/>
                  </a:lnTo>
                  <a:lnTo>
                    <a:pt x="673" y="1024"/>
                  </a:lnTo>
                  <a:lnTo>
                    <a:pt x="469" y="1267"/>
                  </a:lnTo>
                  <a:lnTo>
                    <a:pt x="449" y="1288"/>
                  </a:lnTo>
                  <a:lnTo>
                    <a:pt x="429" y="1320"/>
                  </a:lnTo>
                  <a:lnTo>
                    <a:pt x="419" y="1341"/>
                  </a:lnTo>
                  <a:lnTo>
                    <a:pt x="408" y="1373"/>
                  </a:lnTo>
                  <a:lnTo>
                    <a:pt x="408" y="1394"/>
                  </a:lnTo>
                  <a:lnTo>
                    <a:pt x="439" y="1425"/>
                  </a:lnTo>
                  <a:lnTo>
                    <a:pt x="459" y="1436"/>
                  </a:lnTo>
                  <a:lnTo>
                    <a:pt x="510" y="1436"/>
                  </a:lnTo>
                  <a:lnTo>
                    <a:pt x="520" y="1447"/>
                  </a:lnTo>
                  <a:lnTo>
                    <a:pt x="520" y="1478"/>
                  </a:lnTo>
                  <a:lnTo>
                    <a:pt x="500" y="1499"/>
                  </a:lnTo>
                  <a:lnTo>
                    <a:pt x="480" y="1499"/>
                  </a:lnTo>
                  <a:lnTo>
                    <a:pt x="235" y="1489"/>
                  </a:lnTo>
                  <a:lnTo>
                    <a:pt x="133" y="1499"/>
                  </a:lnTo>
                  <a:lnTo>
                    <a:pt x="11" y="1499"/>
                  </a:lnTo>
                  <a:lnTo>
                    <a:pt x="0" y="1489"/>
                  </a:lnTo>
                  <a:lnTo>
                    <a:pt x="0" y="1457"/>
                  </a:lnTo>
                  <a:lnTo>
                    <a:pt x="21" y="1436"/>
                  </a:lnTo>
                  <a:lnTo>
                    <a:pt x="51" y="1436"/>
                  </a:lnTo>
                  <a:lnTo>
                    <a:pt x="164" y="1415"/>
                  </a:lnTo>
                  <a:lnTo>
                    <a:pt x="266" y="1373"/>
                  </a:lnTo>
                  <a:lnTo>
                    <a:pt x="368" y="1278"/>
                  </a:lnTo>
                  <a:lnTo>
                    <a:pt x="398" y="1256"/>
                  </a:lnTo>
                  <a:lnTo>
                    <a:pt x="847" y="750"/>
                  </a:lnTo>
                  <a:lnTo>
                    <a:pt x="592" y="137"/>
                  </a:lnTo>
                  <a:lnTo>
                    <a:pt x="582" y="116"/>
                  </a:lnTo>
                  <a:lnTo>
                    <a:pt x="582" y="95"/>
                  </a:lnTo>
                  <a:lnTo>
                    <a:pt x="561" y="84"/>
                  </a:lnTo>
                  <a:lnTo>
                    <a:pt x="551" y="74"/>
                  </a:lnTo>
                  <a:lnTo>
                    <a:pt x="520" y="74"/>
                  </a:lnTo>
                  <a:lnTo>
                    <a:pt x="490" y="63"/>
                  </a:lnTo>
                  <a:lnTo>
                    <a:pt x="398" y="63"/>
                  </a:lnTo>
                  <a:lnTo>
                    <a:pt x="388" y="53"/>
                  </a:lnTo>
                  <a:lnTo>
                    <a:pt x="388" y="21"/>
                  </a:lnTo>
                  <a:lnTo>
                    <a:pt x="4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8" name="Freeform 78"/>
            <p:cNvSpPr>
              <a:spLocks noEditPoints="1"/>
            </p:cNvSpPr>
            <p:nvPr/>
          </p:nvSpPr>
          <p:spPr bwMode="auto">
            <a:xfrm>
              <a:off x="15713" y="4198"/>
              <a:ext cx="235" cy="1362"/>
            </a:xfrm>
            <a:custGeom>
              <a:avLst/>
              <a:gdLst/>
              <a:ahLst/>
              <a:cxnLst>
                <a:cxn ang="0">
                  <a:pos x="82" y="707"/>
                </a:cxn>
                <a:cxn ang="0">
                  <a:pos x="122" y="707"/>
                </a:cxn>
                <a:cxn ang="0">
                  <a:pos x="173" y="728"/>
                </a:cxn>
                <a:cxn ang="0">
                  <a:pos x="214" y="770"/>
                </a:cxn>
                <a:cxn ang="0">
                  <a:pos x="224" y="823"/>
                </a:cxn>
                <a:cxn ang="0">
                  <a:pos x="235" y="887"/>
                </a:cxn>
                <a:cxn ang="0">
                  <a:pos x="235" y="929"/>
                </a:cxn>
                <a:cxn ang="0">
                  <a:pos x="214" y="1066"/>
                </a:cxn>
                <a:cxn ang="0">
                  <a:pos x="184" y="1193"/>
                </a:cxn>
                <a:cxn ang="0">
                  <a:pos x="133" y="1277"/>
                </a:cxn>
                <a:cxn ang="0">
                  <a:pos x="92" y="1341"/>
                </a:cxn>
                <a:cxn ang="0">
                  <a:pos x="61" y="1362"/>
                </a:cxn>
                <a:cxn ang="0">
                  <a:pos x="41" y="1341"/>
                </a:cxn>
                <a:cxn ang="0">
                  <a:pos x="41" y="1320"/>
                </a:cxn>
                <a:cxn ang="0">
                  <a:pos x="51" y="1309"/>
                </a:cxn>
                <a:cxn ang="0">
                  <a:pos x="133" y="1193"/>
                </a:cxn>
                <a:cxn ang="0">
                  <a:pos x="163" y="1077"/>
                </a:cxn>
                <a:cxn ang="0">
                  <a:pos x="184" y="982"/>
                </a:cxn>
                <a:cxn ang="0">
                  <a:pos x="184" y="929"/>
                </a:cxn>
                <a:cxn ang="0">
                  <a:pos x="194" y="918"/>
                </a:cxn>
                <a:cxn ang="0">
                  <a:pos x="184" y="918"/>
                </a:cxn>
                <a:cxn ang="0">
                  <a:pos x="184" y="929"/>
                </a:cxn>
                <a:cxn ang="0">
                  <a:pos x="173" y="929"/>
                </a:cxn>
                <a:cxn ang="0">
                  <a:pos x="153" y="939"/>
                </a:cxn>
                <a:cxn ang="0">
                  <a:pos x="122" y="939"/>
                </a:cxn>
                <a:cxn ang="0">
                  <a:pos x="82" y="929"/>
                </a:cxn>
                <a:cxn ang="0">
                  <a:pos x="51" y="918"/>
                </a:cxn>
                <a:cxn ang="0">
                  <a:pos x="10" y="855"/>
                </a:cxn>
                <a:cxn ang="0">
                  <a:pos x="10" y="792"/>
                </a:cxn>
                <a:cxn ang="0">
                  <a:pos x="20" y="770"/>
                </a:cxn>
                <a:cxn ang="0">
                  <a:pos x="82" y="707"/>
                </a:cxn>
                <a:cxn ang="0">
                  <a:pos x="112" y="0"/>
                </a:cxn>
                <a:cxn ang="0">
                  <a:pos x="173" y="21"/>
                </a:cxn>
                <a:cxn ang="0">
                  <a:pos x="204" y="52"/>
                </a:cxn>
                <a:cxn ang="0">
                  <a:pos x="224" y="116"/>
                </a:cxn>
                <a:cxn ang="0">
                  <a:pos x="204" y="179"/>
                </a:cxn>
                <a:cxn ang="0">
                  <a:pos x="173" y="211"/>
                </a:cxn>
                <a:cxn ang="0">
                  <a:pos x="112" y="232"/>
                </a:cxn>
                <a:cxn ang="0">
                  <a:pos x="51" y="211"/>
                </a:cxn>
                <a:cxn ang="0">
                  <a:pos x="20" y="179"/>
                </a:cxn>
                <a:cxn ang="0">
                  <a:pos x="0" y="116"/>
                </a:cxn>
                <a:cxn ang="0">
                  <a:pos x="20" y="52"/>
                </a:cxn>
                <a:cxn ang="0">
                  <a:pos x="51" y="21"/>
                </a:cxn>
                <a:cxn ang="0">
                  <a:pos x="112" y="0"/>
                </a:cxn>
              </a:cxnLst>
              <a:rect l="0" t="0" r="r" b="b"/>
              <a:pathLst>
                <a:path w="235" h="1362">
                  <a:moveTo>
                    <a:pt x="82" y="707"/>
                  </a:moveTo>
                  <a:lnTo>
                    <a:pt x="122" y="707"/>
                  </a:lnTo>
                  <a:lnTo>
                    <a:pt x="173" y="728"/>
                  </a:lnTo>
                  <a:lnTo>
                    <a:pt x="214" y="770"/>
                  </a:lnTo>
                  <a:lnTo>
                    <a:pt x="224" y="823"/>
                  </a:lnTo>
                  <a:lnTo>
                    <a:pt x="235" y="887"/>
                  </a:lnTo>
                  <a:lnTo>
                    <a:pt x="235" y="929"/>
                  </a:lnTo>
                  <a:lnTo>
                    <a:pt x="214" y="1066"/>
                  </a:lnTo>
                  <a:lnTo>
                    <a:pt x="184" y="1193"/>
                  </a:lnTo>
                  <a:lnTo>
                    <a:pt x="133" y="1277"/>
                  </a:lnTo>
                  <a:lnTo>
                    <a:pt x="92" y="1341"/>
                  </a:lnTo>
                  <a:lnTo>
                    <a:pt x="61" y="1362"/>
                  </a:lnTo>
                  <a:lnTo>
                    <a:pt x="41" y="1341"/>
                  </a:lnTo>
                  <a:lnTo>
                    <a:pt x="41" y="1320"/>
                  </a:lnTo>
                  <a:lnTo>
                    <a:pt x="51" y="1309"/>
                  </a:lnTo>
                  <a:lnTo>
                    <a:pt x="133" y="1193"/>
                  </a:lnTo>
                  <a:lnTo>
                    <a:pt x="163" y="1077"/>
                  </a:lnTo>
                  <a:lnTo>
                    <a:pt x="184" y="982"/>
                  </a:lnTo>
                  <a:lnTo>
                    <a:pt x="184" y="929"/>
                  </a:lnTo>
                  <a:lnTo>
                    <a:pt x="194" y="918"/>
                  </a:lnTo>
                  <a:lnTo>
                    <a:pt x="184" y="918"/>
                  </a:lnTo>
                  <a:lnTo>
                    <a:pt x="184" y="929"/>
                  </a:lnTo>
                  <a:lnTo>
                    <a:pt x="173" y="929"/>
                  </a:lnTo>
                  <a:lnTo>
                    <a:pt x="153" y="939"/>
                  </a:lnTo>
                  <a:lnTo>
                    <a:pt x="122" y="939"/>
                  </a:lnTo>
                  <a:lnTo>
                    <a:pt x="82" y="929"/>
                  </a:lnTo>
                  <a:lnTo>
                    <a:pt x="51" y="918"/>
                  </a:lnTo>
                  <a:lnTo>
                    <a:pt x="10" y="855"/>
                  </a:lnTo>
                  <a:lnTo>
                    <a:pt x="10" y="792"/>
                  </a:lnTo>
                  <a:lnTo>
                    <a:pt x="20" y="770"/>
                  </a:lnTo>
                  <a:lnTo>
                    <a:pt x="82" y="707"/>
                  </a:lnTo>
                  <a:close/>
                  <a:moveTo>
                    <a:pt x="112" y="0"/>
                  </a:moveTo>
                  <a:lnTo>
                    <a:pt x="173" y="21"/>
                  </a:lnTo>
                  <a:lnTo>
                    <a:pt x="204" y="52"/>
                  </a:lnTo>
                  <a:lnTo>
                    <a:pt x="224" y="116"/>
                  </a:lnTo>
                  <a:lnTo>
                    <a:pt x="204" y="179"/>
                  </a:lnTo>
                  <a:lnTo>
                    <a:pt x="173" y="211"/>
                  </a:lnTo>
                  <a:lnTo>
                    <a:pt x="112" y="232"/>
                  </a:lnTo>
                  <a:lnTo>
                    <a:pt x="51" y="211"/>
                  </a:lnTo>
                  <a:lnTo>
                    <a:pt x="20" y="179"/>
                  </a:lnTo>
                  <a:lnTo>
                    <a:pt x="0" y="116"/>
                  </a:lnTo>
                  <a:lnTo>
                    <a:pt x="20" y="52"/>
                  </a:lnTo>
                  <a:lnTo>
                    <a:pt x="51" y="21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9" name="Freeform 79"/>
            <p:cNvSpPr>
              <a:spLocks noEditPoints="1"/>
            </p:cNvSpPr>
            <p:nvPr/>
          </p:nvSpPr>
          <p:spPr bwMode="auto">
            <a:xfrm>
              <a:off x="16539" y="3627"/>
              <a:ext cx="1295" cy="1521"/>
            </a:xfrm>
            <a:custGeom>
              <a:avLst/>
              <a:gdLst/>
              <a:ahLst/>
              <a:cxnLst>
                <a:cxn ang="0">
                  <a:pos x="1101" y="1373"/>
                </a:cxn>
                <a:cxn ang="0">
                  <a:pos x="1162" y="1436"/>
                </a:cxn>
                <a:cxn ang="0">
                  <a:pos x="1173" y="1352"/>
                </a:cxn>
                <a:cxn ang="0">
                  <a:pos x="1183" y="1289"/>
                </a:cxn>
                <a:cxn ang="0">
                  <a:pos x="102" y="1436"/>
                </a:cxn>
                <a:cxn ang="0">
                  <a:pos x="1122" y="85"/>
                </a:cxn>
                <a:cxn ang="0">
                  <a:pos x="173" y="85"/>
                </a:cxn>
                <a:cxn ang="0">
                  <a:pos x="184" y="159"/>
                </a:cxn>
                <a:cxn ang="0">
                  <a:pos x="245" y="106"/>
                </a:cxn>
                <a:cxn ang="0">
                  <a:pos x="173" y="85"/>
                </a:cxn>
                <a:cxn ang="0">
                  <a:pos x="1203" y="0"/>
                </a:cxn>
                <a:cxn ang="0">
                  <a:pos x="1234" y="21"/>
                </a:cxn>
                <a:cxn ang="0">
                  <a:pos x="1224" y="64"/>
                </a:cxn>
                <a:cxn ang="0">
                  <a:pos x="408" y="1436"/>
                </a:cxn>
                <a:cxn ang="0">
                  <a:pos x="877" y="1415"/>
                </a:cxn>
                <a:cxn ang="0">
                  <a:pos x="1111" y="1257"/>
                </a:cxn>
                <a:cxn ang="0">
                  <a:pos x="1213" y="1046"/>
                </a:cxn>
                <a:cxn ang="0">
                  <a:pos x="1224" y="1003"/>
                </a:cxn>
                <a:cxn ang="0">
                  <a:pos x="1254" y="982"/>
                </a:cxn>
                <a:cxn ang="0">
                  <a:pos x="1285" y="1003"/>
                </a:cxn>
                <a:cxn ang="0">
                  <a:pos x="1234" y="1458"/>
                </a:cxn>
                <a:cxn ang="0">
                  <a:pos x="1224" y="1510"/>
                </a:cxn>
                <a:cxn ang="0">
                  <a:pos x="31" y="1521"/>
                </a:cxn>
                <a:cxn ang="0">
                  <a:pos x="0" y="1500"/>
                </a:cxn>
                <a:cxn ang="0">
                  <a:pos x="10" y="1458"/>
                </a:cxn>
                <a:cxn ang="0">
                  <a:pos x="816" y="85"/>
                </a:cxn>
                <a:cxn ang="0">
                  <a:pos x="428" y="106"/>
                </a:cxn>
                <a:cxn ang="0">
                  <a:pos x="204" y="254"/>
                </a:cxn>
                <a:cxn ang="0">
                  <a:pos x="143" y="402"/>
                </a:cxn>
                <a:cxn ang="0">
                  <a:pos x="122" y="433"/>
                </a:cxn>
                <a:cxn ang="0">
                  <a:pos x="71" y="423"/>
                </a:cxn>
                <a:cxn ang="0">
                  <a:pos x="61" y="391"/>
                </a:cxn>
                <a:cxn ang="0">
                  <a:pos x="102" y="64"/>
                </a:cxn>
                <a:cxn ang="0">
                  <a:pos x="112" y="11"/>
                </a:cxn>
              </a:cxnLst>
              <a:rect l="0" t="0" r="r" b="b"/>
              <a:pathLst>
                <a:path w="1295" h="1521">
                  <a:moveTo>
                    <a:pt x="1183" y="1289"/>
                  </a:moveTo>
                  <a:lnTo>
                    <a:pt x="1101" y="1373"/>
                  </a:lnTo>
                  <a:lnTo>
                    <a:pt x="1020" y="1436"/>
                  </a:lnTo>
                  <a:lnTo>
                    <a:pt x="1162" y="1436"/>
                  </a:lnTo>
                  <a:lnTo>
                    <a:pt x="1173" y="1384"/>
                  </a:lnTo>
                  <a:lnTo>
                    <a:pt x="1173" y="1352"/>
                  </a:lnTo>
                  <a:lnTo>
                    <a:pt x="1183" y="1320"/>
                  </a:lnTo>
                  <a:lnTo>
                    <a:pt x="1183" y="1289"/>
                  </a:lnTo>
                  <a:close/>
                  <a:moveTo>
                    <a:pt x="908" y="85"/>
                  </a:moveTo>
                  <a:lnTo>
                    <a:pt x="102" y="1436"/>
                  </a:lnTo>
                  <a:lnTo>
                    <a:pt x="316" y="1436"/>
                  </a:lnTo>
                  <a:lnTo>
                    <a:pt x="1122" y="85"/>
                  </a:lnTo>
                  <a:lnTo>
                    <a:pt x="908" y="85"/>
                  </a:lnTo>
                  <a:close/>
                  <a:moveTo>
                    <a:pt x="173" y="85"/>
                  </a:moveTo>
                  <a:lnTo>
                    <a:pt x="163" y="180"/>
                  </a:lnTo>
                  <a:lnTo>
                    <a:pt x="184" y="159"/>
                  </a:lnTo>
                  <a:lnTo>
                    <a:pt x="214" y="138"/>
                  </a:lnTo>
                  <a:lnTo>
                    <a:pt x="245" y="106"/>
                  </a:lnTo>
                  <a:lnTo>
                    <a:pt x="286" y="85"/>
                  </a:lnTo>
                  <a:lnTo>
                    <a:pt x="173" y="85"/>
                  </a:lnTo>
                  <a:close/>
                  <a:moveTo>
                    <a:pt x="122" y="0"/>
                  </a:moveTo>
                  <a:lnTo>
                    <a:pt x="1203" y="0"/>
                  </a:lnTo>
                  <a:lnTo>
                    <a:pt x="1224" y="11"/>
                  </a:lnTo>
                  <a:lnTo>
                    <a:pt x="1234" y="21"/>
                  </a:lnTo>
                  <a:lnTo>
                    <a:pt x="1234" y="53"/>
                  </a:lnTo>
                  <a:lnTo>
                    <a:pt x="1224" y="64"/>
                  </a:lnTo>
                  <a:lnTo>
                    <a:pt x="1213" y="85"/>
                  </a:lnTo>
                  <a:lnTo>
                    <a:pt x="408" y="1436"/>
                  </a:lnTo>
                  <a:lnTo>
                    <a:pt x="714" y="1436"/>
                  </a:lnTo>
                  <a:lnTo>
                    <a:pt x="877" y="1415"/>
                  </a:lnTo>
                  <a:lnTo>
                    <a:pt x="1010" y="1352"/>
                  </a:lnTo>
                  <a:lnTo>
                    <a:pt x="1111" y="1257"/>
                  </a:lnTo>
                  <a:lnTo>
                    <a:pt x="1183" y="1151"/>
                  </a:lnTo>
                  <a:lnTo>
                    <a:pt x="1213" y="1046"/>
                  </a:lnTo>
                  <a:lnTo>
                    <a:pt x="1213" y="1014"/>
                  </a:lnTo>
                  <a:lnTo>
                    <a:pt x="1224" y="1003"/>
                  </a:lnTo>
                  <a:lnTo>
                    <a:pt x="1234" y="982"/>
                  </a:lnTo>
                  <a:lnTo>
                    <a:pt x="1254" y="982"/>
                  </a:lnTo>
                  <a:lnTo>
                    <a:pt x="1275" y="993"/>
                  </a:lnTo>
                  <a:lnTo>
                    <a:pt x="1285" y="1003"/>
                  </a:lnTo>
                  <a:lnTo>
                    <a:pt x="1295" y="1025"/>
                  </a:lnTo>
                  <a:lnTo>
                    <a:pt x="1234" y="1458"/>
                  </a:lnTo>
                  <a:lnTo>
                    <a:pt x="1224" y="1489"/>
                  </a:lnTo>
                  <a:lnTo>
                    <a:pt x="1224" y="1510"/>
                  </a:lnTo>
                  <a:lnTo>
                    <a:pt x="1213" y="1521"/>
                  </a:lnTo>
                  <a:lnTo>
                    <a:pt x="31" y="1521"/>
                  </a:lnTo>
                  <a:lnTo>
                    <a:pt x="10" y="1510"/>
                  </a:lnTo>
                  <a:lnTo>
                    <a:pt x="0" y="1500"/>
                  </a:lnTo>
                  <a:lnTo>
                    <a:pt x="0" y="1468"/>
                  </a:lnTo>
                  <a:lnTo>
                    <a:pt x="10" y="1458"/>
                  </a:lnTo>
                  <a:lnTo>
                    <a:pt x="20" y="1436"/>
                  </a:lnTo>
                  <a:lnTo>
                    <a:pt x="816" y="85"/>
                  </a:lnTo>
                  <a:lnTo>
                    <a:pt x="551" y="85"/>
                  </a:lnTo>
                  <a:lnTo>
                    <a:pt x="428" y="106"/>
                  </a:lnTo>
                  <a:lnTo>
                    <a:pt x="296" y="169"/>
                  </a:lnTo>
                  <a:lnTo>
                    <a:pt x="204" y="254"/>
                  </a:lnTo>
                  <a:lnTo>
                    <a:pt x="163" y="338"/>
                  </a:lnTo>
                  <a:lnTo>
                    <a:pt x="143" y="402"/>
                  </a:lnTo>
                  <a:lnTo>
                    <a:pt x="133" y="423"/>
                  </a:lnTo>
                  <a:lnTo>
                    <a:pt x="122" y="433"/>
                  </a:lnTo>
                  <a:lnTo>
                    <a:pt x="92" y="433"/>
                  </a:lnTo>
                  <a:lnTo>
                    <a:pt x="71" y="423"/>
                  </a:lnTo>
                  <a:lnTo>
                    <a:pt x="61" y="412"/>
                  </a:lnTo>
                  <a:lnTo>
                    <a:pt x="61" y="391"/>
                  </a:lnTo>
                  <a:lnTo>
                    <a:pt x="71" y="359"/>
                  </a:lnTo>
                  <a:lnTo>
                    <a:pt x="102" y="64"/>
                  </a:lnTo>
                  <a:lnTo>
                    <a:pt x="112" y="32"/>
                  </a:lnTo>
                  <a:lnTo>
                    <a:pt x="112" y="11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0" name="Freeform 80"/>
            <p:cNvSpPr>
              <a:spLocks noEditPoints="1"/>
            </p:cNvSpPr>
            <p:nvPr/>
          </p:nvSpPr>
          <p:spPr bwMode="auto">
            <a:xfrm>
              <a:off x="17977" y="4419"/>
              <a:ext cx="673" cy="1035"/>
            </a:xfrm>
            <a:custGeom>
              <a:avLst/>
              <a:gdLst/>
              <a:ahLst/>
              <a:cxnLst>
                <a:cxn ang="0">
                  <a:pos x="673" y="750"/>
                </a:cxn>
                <a:cxn ang="0">
                  <a:pos x="673" y="761"/>
                </a:cxn>
                <a:cxn ang="0">
                  <a:pos x="673" y="750"/>
                </a:cxn>
                <a:cxn ang="0">
                  <a:pos x="316" y="0"/>
                </a:cxn>
                <a:cxn ang="0">
                  <a:pos x="428" y="11"/>
                </a:cxn>
                <a:cxn ang="0">
                  <a:pos x="530" y="53"/>
                </a:cxn>
                <a:cxn ang="0">
                  <a:pos x="601" y="116"/>
                </a:cxn>
                <a:cxn ang="0">
                  <a:pos x="652" y="201"/>
                </a:cxn>
                <a:cxn ang="0">
                  <a:pos x="673" y="307"/>
                </a:cxn>
                <a:cxn ang="0">
                  <a:pos x="652" y="412"/>
                </a:cxn>
                <a:cxn ang="0">
                  <a:pos x="612" y="497"/>
                </a:cxn>
                <a:cxn ang="0">
                  <a:pos x="540" y="571"/>
                </a:cxn>
                <a:cxn ang="0">
                  <a:pos x="459" y="644"/>
                </a:cxn>
                <a:cxn ang="0">
                  <a:pos x="397" y="697"/>
                </a:cxn>
                <a:cxn ang="0">
                  <a:pos x="326" y="750"/>
                </a:cxn>
                <a:cxn ang="0">
                  <a:pos x="255" y="813"/>
                </a:cxn>
                <a:cxn ang="0">
                  <a:pos x="153" y="908"/>
                </a:cxn>
                <a:cxn ang="0">
                  <a:pos x="550" y="908"/>
                </a:cxn>
                <a:cxn ang="0">
                  <a:pos x="571" y="898"/>
                </a:cxn>
                <a:cxn ang="0">
                  <a:pos x="581" y="898"/>
                </a:cxn>
                <a:cxn ang="0">
                  <a:pos x="591" y="887"/>
                </a:cxn>
                <a:cxn ang="0">
                  <a:pos x="612" y="824"/>
                </a:cxn>
                <a:cxn ang="0">
                  <a:pos x="622" y="782"/>
                </a:cxn>
                <a:cxn ang="0">
                  <a:pos x="622" y="761"/>
                </a:cxn>
                <a:cxn ang="0">
                  <a:pos x="673" y="761"/>
                </a:cxn>
                <a:cxn ang="0">
                  <a:pos x="622" y="1035"/>
                </a:cxn>
                <a:cxn ang="0">
                  <a:pos x="0" y="1035"/>
                </a:cxn>
                <a:cxn ang="0">
                  <a:pos x="0" y="993"/>
                </a:cxn>
                <a:cxn ang="0">
                  <a:pos x="377" y="602"/>
                </a:cxn>
                <a:cxn ang="0">
                  <a:pos x="418" y="549"/>
                </a:cxn>
                <a:cxn ang="0">
                  <a:pos x="469" y="486"/>
                </a:cxn>
                <a:cxn ang="0">
                  <a:pos x="510" y="402"/>
                </a:cxn>
                <a:cxn ang="0">
                  <a:pos x="520" y="307"/>
                </a:cxn>
                <a:cxn ang="0">
                  <a:pos x="510" y="211"/>
                </a:cxn>
                <a:cxn ang="0">
                  <a:pos x="459" y="138"/>
                </a:cxn>
                <a:cxn ang="0">
                  <a:pos x="387" y="74"/>
                </a:cxn>
                <a:cxn ang="0">
                  <a:pos x="285" y="53"/>
                </a:cxn>
                <a:cxn ang="0">
                  <a:pos x="224" y="64"/>
                </a:cxn>
                <a:cxn ang="0">
                  <a:pos x="173" y="85"/>
                </a:cxn>
                <a:cxn ang="0">
                  <a:pos x="112" y="127"/>
                </a:cxn>
                <a:cxn ang="0">
                  <a:pos x="71" y="201"/>
                </a:cxn>
                <a:cxn ang="0">
                  <a:pos x="102" y="201"/>
                </a:cxn>
                <a:cxn ang="0">
                  <a:pos x="143" y="222"/>
                </a:cxn>
                <a:cxn ang="0">
                  <a:pos x="153" y="243"/>
                </a:cxn>
                <a:cxn ang="0">
                  <a:pos x="163" y="254"/>
                </a:cxn>
                <a:cxn ang="0">
                  <a:pos x="163" y="317"/>
                </a:cxn>
                <a:cxn ang="0">
                  <a:pos x="143" y="338"/>
                </a:cxn>
                <a:cxn ang="0">
                  <a:pos x="132" y="359"/>
                </a:cxn>
                <a:cxn ang="0">
                  <a:pos x="102" y="370"/>
                </a:cxn>
                <a:cxn ang="0">
                  <a:pos x="61" y="370"/>
                </a:cxn>
                <a:cxn ang="0">
                  <a:pos x="41" y="359"/>
                </a:cxn>
                <a:cxn ang="0">
                  <a:pos x="30" y="359"/>
                </a:cxn>
                <a:cxn ang="0">
                  <a:pos x="10" y="338"/>
                </a:cxn>
                <a:cxn ang="0">
                  <a:pos x="0" y="317"/>
                </a:cxn>
                <a:cxn ang="0">
                  <a:pos x="0" y="285"/>
                </a:cxn>
                <a:cxn ang="0">
                  <a:pos x="20" y="180"/>
                </a:cxn>
                <a:cxn ang="0">
                  <a:pos x="92" y="85"/>
                </a:cxn>
                <a:cxn ang="0">
                  <a:pos x="194" y="21"/>
                </a:cxn>
                <a:cxn ang="0">
                  <a:pos x="316" y="0"/>
                </a:cxn>
              </a:cxnLst>
              <a:rect l="0" t="0" r="r" b="b"/>
              <a:pathLst>
                <a:path w="673" h="1035">
                  <a:moveTo>
                    <a:pt x="673" y="750"/>
                  </a:moveTo>
                  <a:lnTo>
                    <a:pt x="673" y="761"/>
                  </a:lnTo>
                  <a:lnTo>
                    <a:pt x="673" y="750"/>
                  </a:lnTo>
                  <a:close/>
                  <a:moveTo>
                    <a:pt x="316" y="0"/>
                  </a:moveTo>
                  <a:lnTo>
                    <a:pt x="428" y="11"/>
                  </a:lnTo>
                  <a:lnTo>
                    <a:pt x="530" y="53"/>
                  </a:lnTo>
                  <a:lnTo>
                    <a:pt x="601" y="116"/>
                  </a:lnTo>
                  <a:lnTo>
                    <a:pt x="652" y="201"/>
                  </a:lnTo>
                  <a:lnTo>
                    <a:pt x="673" y="307"/>
                  </a:lnTo>
                  <a:lnTo>
                    <a:pt x="652" y="412"/>
                  </a:lnTo>
                  <a:lnTo>
                    <a:pt x="612" y="497"/>
                  </a:lnTo>
                  <a:lnTo>
                    <a:pt x="540" y="571"/>
                  </a:lnTo>
                  <a:lnTo>
                    <a:pt x="459" y="644"/>
                  </a:lnTo>
                  <a:lnTo>
                    <a:pt x="397" y="697"/>
                  </a:lnTo>
                  <a:lnTo>
                    <a:pt x="326" y="750"/>
                  </a:lnTo>
                  <a:lnTo>
                    <a:pt x="255" y="813"/>
                  </a:lnTo>
                  <a:lnTo>
                    <a:pt x="153" y="908"/>
                  </a:lnTo>
                  <a:lnTo>
                    <a:pt x="550" y="908"/>
                  </a:lnTo>
                  <a:lnTo>
                    <a:pt x="571" y="898"/>
                  </a:lnTo>
                  <a:lnTo>
                    <a:pt x="581" y="898"/>
                  </a:lnTo>
                  <a:lnTo>
                    <a:pt x="591" y="887"/>
                  </a:lnTo>
                  <a:lnTo>
                    <a:pt x="612" y="824"/>
                  </a:lnTo>
                  <a:lnTo>
                    <a:pt x="622" y="782"/>
                  </a:lnTo>
                  <a:lnTo>
                    <a:pt x="622" y="761"/>
                  </a:lnTo>
                  <a:lnTo>
                    <a:pt x="673" y="761"/>
                  </a:lnTo>
                  <a:lnTo>
                    <a:pt x="622" y="1035"/>
                  </a:lnTo>
                  <a:lnTo>
                    <a:pt x="0" y="1035"/>
                  </a:lnTo>
                  <a:lnTo>
                    <a:pt x="0" y="993"/>
                  </a:lnTo>
                  <a:lnTo>
                    <a:pt x="377" y="602"/>
                  </a:lnTo>
                  <a:lnTo>
                    <a:pt x="418" y="549"/>
                  </a:lnTo>
                  <a:lnTo>
                    <a:pt x="469" y="486"/>
                  </a:lnTo>
                  <a:lnTo>
                    <a:pt x="510" y="402"/>
                  </a:lnTo>
                  <a:lnTo>
                    <a:pt x="520" y="307"/>
                  </a:lnTo>
                  <a:lnTo>
                    <a:pt x="510" y="211"/>
                  </a:lnTo>
                  <a:lnTo>
                    <a:pt x="459" y="138"/>
                  </a:lnTo>
                  <a:lnTo>
                    <a:pt x="387" y="74"/>
                  </a:lnTo>
                  <a:lnTo>
                    <a:pt x="285" y="53"/>
                  </a:lnTo>
                  <a:lnTo>
                    <a:pt x="224" y="64"/>
                  </a:lnTo>
                  <a:lnTo>
                    <a:pt x="173" y="85"/>
                  </a:lnTo>
                  <a:lnTo>
                    <a:pt x="112" y="127"/>
                  </a:lnTo>
                  <a:lnTo>
                    <a:pt x="71" y="201"/>
                  </a:lnTo>
                  <a:lnTo>
                    <a:pt x="102" y="201"/>
                  </a:lnTo>
                  <a:lnTo>
                    <a:pt x="143" y="222"/>
                  </a:lnTo>
                  <a:lnTo>
                    <a:pt x="153" y="243"/>
                  </a:lnTo>
                  <a:lnTo>
                    <a:pt x="163" y="254"/>
                  </a:lnTo>
                  <a:lnTo>
                    <a:pt x="163" y="317"/>
                  </a:lnTo>
                  <a:lnTo>
                    <a:pt x="143" y="338"/>
                  </a:lnTo>
                  <a:lnTo>
                    <a:pt x="132" y="359"/>
                  </a:lnTo>
                  <a:lnTo>
                    <a:pt x="102" y="370"/>
                  </a:lnTo>
                  <a:lnTo>
                    <a:pt x="61" y="370"/>
                  </a:lnTo>
                  <a:lnTo>
                    <a:pt x="41" y="359"/>
                  </a:lnTo>
                  <a:lnTo>
                    <a:pt x="30" y="359"/>
                  </a:lnTo>
                  <a:lnTo>
                    <a:pt x="10" y="338"/>
                  </a:lnTo>
                  <a:lnTo>
                    <a:pt x="0" y="317"/>
                  </a:lnTo>
                  <a:lnTo>
                    <a:pt x="0" y="285"/>
                  </a:lnTo>
                  <a:lnTo>
                    <a:pt x="20" y="180"/>
                  </a:lnTo>
                  <a:lnTo>
                    <a:pt x="92" y="85"/>
                  </a:lnTo>
                  <a:lnTo>
                    <a:pt x="194" y="2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18966" y="3490"/>
              <a:ext cx="489" cy="221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1" y="21"/>
                </a:cxn>
                <a:cxn ang="0">
                  <a:pos x="102" y="63"/>
                </a:cxn>
                <a:cxn ang="0">
                  <a:pos x="183" y="148"/>
                </a:cxn>
                <a:cxn ang="0">
                  <a:pos x="265" y="264"/>
                </a:cxn>
                <a:cxn ang="0">
                  <a:pos x="347" y="412"/>
                </a:cxn>
                <a:cxn ang="0">
                  <a:pos x="438" y="665"/>
                </a:cxn>
                <a:cxn ang="0">
                  <a:pos x="479" y="898"/>
                </a:cxn>
                <a:cxn ang="0">
                  <a:pos x="489" y="1098"/>
                </a:cxn>
                <a:cxn ang="0">
                  <a:pos x="489" y="1109"/>
                </a:cxn>
                <a:cxn ang="0">
                  <a:pos x="479" y="1309"/>
                </a:cxn>
                <a:cxn ang="0">
                  <a:pos x="438" y="1542"/>
                </a:cxn>
                <a:cxn ang="0">
                  <a:pos x="357" y="1785"/>
                </a:cxn>
                <a:cxn ang="0">
                  <a:pos x="275" y="1943"/>
                </a:cxn>
                <a:cxn ang="0">
                  <a:pos x="194" y="2059"/>
                </a:cxn>
                <a:cxn ang="0">
                  <a:pos x="112" y="2144"/>
                </a:cxn>
                <a:cxn ang="0">
                  <a:pos x="51" y="2197"/>
                </a:cxn>
                <a:cxn ang="0">
                  <a:pos x="20" y="2218"/>
                </a:cxn>
                <a:cxn ang="0">
                  <a:pos x="0" y="2197"/>
                </a:cxn>
                <a:cxn ang="0">
                  <a:pos x="0" y="2175"/>
                </a:cxn>
                <a:cxn ang="0">
                  <a:pos x="10" y="2165"/>
                </a:cxn>
                <a:cxn ang="0">
                  <a:pos x="30" y="2154"/>
                </a:cxn>
                <a:cxn ang="0">
                  <a:pos x="173" y="1975"/>
                </a:cxn>
                <a:cxn ang="0">
                  <a:pos x="265" y="1774"/>
                </a:cxn>
                <a:cxn ang="0">
                  <a:pos x="336" y="1563"/>
                </a:cxn>
                <a:cxn ang="0">
                  <a:pos x="367" y="1341"/>
                </a:cxn>
                <a:cxn ang="0">
                  <a:pos x="377" y="1109"/>
                </a:cxn>
                <a:cxn ang="0">
                  <a:pos x="367" y="845"/>
                </a:cxn>
                <a:cxn ang="0">
                  <a:pos x="316" y="612"/>
                </a:cxn>
                <a:cxn ang="0">
                  <a:pos x="255" y="401"/>
                </a:cxn>
                <a:cxn ang="0">
                  <a:pos x="153" y="222"/>
                </a:cxn>
                <a:cxn ang="0">
                  <a:pos x="41" y="74"/>
                </a:cxn>
                <a:cxn ang="0">
                  <a:pos x="0" y="32"/>
                </a:cxn>
                <a:cxn ang="0">
                  <a:pos x="0" y="21"/>
                </a:cxn>
                <a:cxn ang="0">
                  <a:pos x="20" y="0"/>
                </a:cxn>
              </a:cxnLst>
              <a:rect l="0" t="0" r="r" b="b"/>
              <a:pathLst>
                <a:path w="489" h="2218">
                  <a:moveTo>
                    <a:pt x="20" y="0"/>
                  </a:moveTo>
                  <a:lnTo>
                    <a:pt x="51" y="21"/>
                  </a:lnTo>
                  <a:lnTo>
                    <a:pt x="102" y="63"/>
                  </a:lnTo>
                  <a:lnTo>
                    <a:pt x="183" y="148"/>
                  </a:lnTo>
                  <a:lnTo>
                    <a:pt x="265" y="264"/>
                  </a:lnTo>
                  <a:lnTo>
                    <a:pt x="347" y="412"/>
                  </a:lnTo>
                  <a:lnTo>
                    <a:pt x="438" y="665"/>
                  </a:lnTo>
                  <a:lnTo>
                    <a:pt x="479" y="898"/>
                  </a:lnTo>
                  <a:lnTo>
                    <a:pt x="489" y="1098"/>
                  </a:lnTo>
                  <a:lnTo>
                    <a:pt x="489" y="1109"/>
                  </a:lnTo>
                  <a:lnTo>
                    <a:pt x="479" y="1309"/>
                  </a:lnTo>
                  <a:lnTo>
                    <a:pt x="438" y="1542"/>
                  </a:lnTo>
                  <a:lnTo>
                    <a:pt x="357" y="1785"/>
                  </a:lnTo>
                  <a:lnTo>
                    <a:pt x="275" y="1943"/>
                  </a:lnTo>
                  <a:lnTo>
                    <a:pt x="194" y="2059"/>
                  </a:lnTo>
                  <a:lnTo>
                    <a:pt x="112" y="2144"/>
                  </a:lnTo>
                  <a:lnTo>
                    <a:pt x="51" y="2197"/>
                  </a:lnTo>
                  <a:lnTo>
                    <a:pt x="20" y="2218"/>
                  </a:lnTo>
                  <a:lnTo>
                    <a:pt x="0" y="2197"/>
                  </a:lnTo>
                  <a:lnTo>
                    <a:pt x="0" y="2175"/>
                  </a:lnTo>
                  <a:lnTo>
                    <a:pt x="10" y="2165"/>
                  </a:lnTo>
                  <a:lnTo>
                    <a:pt x="30" y="2154"/>
                  </a:lnTo>
                  <a:lnTo>
                    <a:pt x="173" y="1975"/>
                  </a:lnTo>
                  <a:lnTo>
                    <a:pt x="265" y="1774"/>
                  </a:lnTo>
                  <a:lnTo>
                    <a:pt x="336" y="1563"/>
                  </a:lnTo>
                  <a:lnTo>
                    <a:pt x="367" y="1341"/>
                  </a:lnTo>
                  <a:lnTo>
                    <a:pt x="377" y="1109"/>
                  </a:lnTo>
                  <a:lnTo>
                    <a:pt x="367" y="845"/>
                  </a:lnTo>
                  <a:lnTo>
                    <a:pt x="316" y="612"/>
                  </a:lnTo>
                  <a:lnTo>
                    <a:pt x="255" y="401"/>
                  </a:lnTo>
                  <a:lnTo>
                    <a:pt x="153" y="222"/>
                  </a:lnTo>
                  <a:lnTo>
                    <a:pt x="41" y="74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2" name="Freeform 82"/>
            <p:cNvSpPr>
              <a:spLocks/>
            </p:cNvSpPr>
            <p:nvPr/>
          </p:nvSpPr>
          <p:spPr bwMode="auto">
            <a:xfrm>
              <a:off x="20465" y="4060"/>
              <a:ext cx="1030" cy="1056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71" y="0"/>
                </a:cxn>
                <a:cxn ang="0">
                  <a:pos x="81" y="11"/>
                </a:cxn>
                <a:cxn ang="0">
                  <a:pos x="92" y="32"/>
                </a:cxn>
                <a:cxn ang="0">
                  <a:pos x="510" y="465"/>
                </a:cxn>
                <a:cxn ang="0">
                  <a:pos x="520" y="465"/>
                </a:cxn>
                <a:cxn ang="0">
                  <a:pos x="510" y="465"/>
                </a:cxn>
                <a:cxn ang="0">
                  <a:pos x="928" y="32"/>
                </a:cxn>
                <a:cxn ang="0">
                  <a:pos x="948" y="21"/>
                </a:cxn>
                <a:cxn ang="0">
                  <a:pos x="968" y="0"/>
                </a:cxn>
                <a:cxn ang="0">
                  <a:pos x="979" y="0"/>
                </a:cxn>
                <a:cxn ang="0">
                  <a:pos x="999" y="11"/>
                </a:cxn>
                <a:cxn ang="0">
                  <a:pos x="1009" y="21"/>
                </a:cxn>
                <a:cxn ang="0">
                  <a:pos x="1019" y="42"/>
                </a:cxn>
                <a:cxn ang="0">
                  <a:pos x="1019" y="64"/>
                </a:cxn>
                <a:cxn ang="0">
                  <a:pos x="571" y="528"/>
                </a:cxn>
                <a:cxn ang="0">
                  <a:pos x="632" y="592"/>
                </a:cxn>
                <a:cxn ang="0">
                  <a:pos x="714" y="666"/>
                </a:cxn>
                <a:cxn ang="0">
                  <a:pos x="877" y="834"/>
                </a:cxn>
                <a:cxn ang="0">
                  <a:pos x="948" y="919"/>
                </a:cxn>
                <a:cxn ang="0">
                  <a:pos x="1030" y="1003"/>
                </a:cxn>
                <a:cxn ang="0">
                  <a:pos x="1030" y="1025"/>
                </a:cxn>
                <a:cxn ang="0">
                  <a:pos x="1019" y="1046"/>
                </a:cxn>
                <a:cxn ang="0">
                  <a:pos x="1009" y="1056"/>
                </a:cxn>
                <a:cxn ang="0">
                  <a:pos x="968" y="1056"/>
                </a:cxn>
                <a:cxn ang="0">
                  <a:pos x="520" y="592"/>
                </a:cxn>
                <a:cxn ang="0">
                  <a:pos x="92" y="1025"/>
                </a:cxn>
                <a:cxn ang="0">
                  <a:pos x="61" y="1056"/>
                </a:cxn>
                <a:cxn ang="0">
                  <a:pos x="41" y="1056"/>
                </a:cxn>
                <a:cxn ang="0">
                  <a:pos x="20" y="1046"/>
                </a:cxn>
                <a:cxn ang="0">
                  <a:pos x="10" y="1035"/>
                </a:cxn>
                <a:cxn ang="0">
                  <a:pos x="0" y="1014"/>
                </a:cxn>
                <a:cxn ang="0">
                  <a:pos x="0" y="1003"/>
                </a:cxn>
                <a:cxn ang="0">
                  <a:pos x="459" y="528"/>
                </a:cxn>
                <a:cxn ang="0">
                  <a:pos x="30" y="85"/>
                </a:cxn>
                <a:cxn ang="0">
                  <a:pos x="10" y="74"/>
                </a:cxn>
                <a:cxn ang="0">
                  <a:pos x="0" y="64"/>
                </a:cxn>
                <a:cxn ang="0">
                  <a:pos x="0" y="42"/>
                </a:cxn>
                <a:cxn ang="0">
                  <a:pos x="10" y="21"/>
                </a:cxn>
                <a:cxn ang="0">
                  <a:pos x="20" y="11"/>
                </a:cxn>
                <a:cxn ang="0">
                  <a:pos x="41" y="0"/>
                </a:cxn>
              </a:cxnLst>
              <a:rect l="0" t="0" r="r" b="b"/>
              <a:pathLst>
                <a:path w="1030" h="1056">
                  <a:moveTo>
                    <a:pt x="41" y="0"/>
                  </a:moveTo>
                  <a:lnTo>
                    <a:pt x="71" y="0"/>
                  </a:lnTo>
                  <a:lnTo>
                    <a:pt x="81" y="11"/>
                  </a:lnTo>
                  <a:lnTo>
                    <a:pt x="92" y="32"/>
                  </a:lnTo>
                  <a:lnTo>
                    <a:pt x="510" y="465"/>
                  </a:lnTo>
                  <a:lnTo>
                    <a:pt x="520" y="465"/>
                  </a:lnTo>
                  <a:lnTo>
                    <a:pt x="510" y="465"/>
                  </a:lnTo>
                  <a:lnTo>
                    <a:pt x="928" y="32"/>
                  </a:lnTo>
                  <a:lnTo>
                    <a:pt x="948" y="21"/>
                  </a:lnTo>
                  <a:lnTo>
                    <a:pt x="968" y="0"/>
                  </a:lnTo>
                  <a:lnTo>
                    <a:pt x="979" y="0"/>
                  </a:lnTo>
                  <a:lnTo>
                    <a:pt x="999" y="11"/>
                  </a:lnTo>
                  <a:lnTo>
                    <a:pt x="1009" y="21"/>
                  </a:lnTo>
                  <a:lnTo>
                    <a:pt x="1019" y="42"/>
                  </a:lnTo>
                  <a:lnTo>
                    <a:pt x="1019" y="64"/>
                  </a:lnTo>
                  <a:lnTo>
                    <a:pt x="571" y="528"/>
                  </a:lnTo>
                  <a:lnTo>
                    <a:pt x="632" y="592"/>
                  </a:lnTo>
                  <a:lnTo>
                    <a:pt x="714" y="666"/>
                  </a:lnTo>
                  <a:lnTo>
                    <a:pt x="877" y="834"/>
                  </a:lnTo>
                  <a:lnTo>
                    <a:pt x="948" y="919"/>
                  </a:lnTo>
                  <a:lnTo>
                    <a:pt x="1030" y="1003"/>
                  </a:lnTo>
                  <a:lnTo>
                    <a:pt x="1030" y="1025"/>
                  </a:lnTo>
                  <a:lnTo>
                    <a:pt x="1019" y="1046"/>
                  </a:lnTo>
                  <a:lnTo>
                    <a:pt x="1009" y="1056"/>
                  </a:lnTo>
                  <a:lnTo>
                    <a:pt x="968" y="1056"/>
                  </a:lnTo>
                  <a:lnTo>
                    <a:pt x="520" y="592"/>
                  </a:lnTo>
                  <a:lnTo>
                    <a:pt x="92" y="1025"/>
                  </a:lnTo>
                  <a:lnTo>
                    <a:pt x="61" y="1056"/>
                  </a:lnTo>
                  <a:lnTo>
                    <a:pt x="41" y="1056"/>
                  </a:lnTo>
                  <a:lnTo>
                    <a:pt x="20" y="1046"/>
                  </a:lnTo>
                  <a:lnTo>
                    <a:pt x="10" y="1035"/>
                  </a:lnTo>
                  <a:lnTo>
                    <a:pt x="0" y="1014"/>
                  </a:lnTo>
                  <a:lnTo>
                    <a:pt x="0" y="1003"/>
                  </a:lnTo>
                  <a:lnTo>
                    <a:pt x="459" y="528"/>
                  </a:lnTo>
                  <a:lnTo>
                    <a:pt x="30" y="85"/>
                  </a:lnTo>
                  <a:lnTo>
                    <a:pt x="10" y="74"/>
                  </a:lnTo>
                  <a:lnTo>
                    <a:pt x="0" y="64"/>
                  </a:lnTo>
                  <a:lnTo>
                    <a:pt x="0" y="42"/>
                  </a:lnTo>
                  <a:lnTo>
                    <a:pt x="10" y="21"/>
                  </a:lnTo>
                  <a:lnTo>
                    <a:pt x="20" y="1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3" name="Freeform 83"/>
            <p:cNvSpPr>
              <a:spLocks/>
            </p:cNvSpPr>
            <p:nvPr/>
          </p:nvSpPr>
          <p:spPr bwMode="auto">
            <a:xfrm>
              <a:off x="22361" y="3638"/>
              <a:ext cx="1795" cy="1499"/>
            </a:xfrm>
            <a:custGeom>
              <a:avLst/>
              <a:gdLst/>
              <a:ahLst/>
              <a:cxnLst>
                <a:cxn ang="0">
                  <a:pos x="469" y="0"/>
                </a:cxn>
                <a:cxn ang="0">
                  <a:pos x="745" y="10"/>
                </a:cxn>
                <a:cxn ang="0">
                  <a:pos x="959" y="0"/>
                </a:cxn>
                <a:cxn ang="0">
                  <a:pos x="969" y="42"/>
                </a:cxn>
                <a:cxn ang="0">
                  <a:pos x="806" y="63"/>
                </a:cxn>
                <a:cxn ang="0">
                  <a:pos x="735" y="116"/>
                </a:cxn>
                <a:cxn ang="0">
                  <a:pos x="592" y="686"/>
                </a:cxn>
                <a:cxn ang="0">
                  <a:pos x="1367" y="148"/>
                </a:cxn>
                <a:cxn ang="0">
                  <a:pos x="1377" y="95"/>
                </a:cxn>
                <a:cxn ang="0">
                  <a:pos x="1346" y="74"/>
                </a:cxn>
                <a:cxn ang="0">
                  <a:pos x="1285" y="63"/>
                </a:cxn>
                <a:cxn ang="0">
                  <a:pos x="1173" y="53"/>
                </a:cxn>
                <a:cxn ang="0">
                  <a:pos x="1193" y="0"/>
                </a:cxn>
                <a:cxn ang="0">
                  <a:pos x="1408" y="10"/>
                </a:cxn>
                <a:cxn ang="0">
                  <a:pos x="1683" y="0"/>
                </a:cxn>
                <a:cxn ang="0">
                  <a:pos x="1795" y="10"/>
                </a:cxn>
                <a:cxn ang="0">
                  <a:pos x="1785" y="53"/>
                </a:cxn>
                <a:cxn ang="0">
                  <a:pos x="1632" y="63"/>
                </a:cxn>
                <a:cxn ang="0">
                  <a:pos x="1560" y="116"/>
                </a:cxn>
                <a:cxn ang="0">
                  <a:pos x="1550" y="127"/>
                </a:cxn>
                <a:cxn ang="0">
                  <a:pos x="1255" y="1341"/>
                </a:cxn>
                <a:cxn ang="0">
                  <a:pos x="1295" y="1404"/>
                </a:cxn>
                <a:cxn ang="0">
                  <a:pos x="1448" y="1415"/>
                </a:cxn>
                <a:cxn ang="0">
                  <a:pos x="1428" y="1468"/>
                </a:cxn>
                <a:cxn ang="0">
                  <a:pos x="949" y="1478"/>
                </a:cxn>
                <a:cxn ang="0">
                  <a:pos x="836" y="1468"/>
                </a:cxn>
                <a:cxn ang="0">
                  <a:pos x="857" y="1415"/>
                </a:cxn>
                <a:cxn ang="0">
                  <a:pos x="1051" y="1394"/>
                </a:cxn>
                <a:cxn ang="0">
                  <a:pos x="1091" y="1309"/>
                </a:cxn>
                <a:cxn ang="0">
                  <a:pos x="1132" y="1098"/>
                </a:cxn>
                <a:cxn ang="0">
                  <a:pos x="1224" y="739"/>
                </a:cxn>
                <a:cxn ang="0">
                  <a:pos x="429" y="1341"/>
                </a:cxn>
                <a:cxn ang="0">
                  <a:pos x="418" y="1373"/>
                </a:cxn>
                <a:cxn ang="0">
                  <a:pos x="459" y="1425"/>
                </a:cxn>
                <a:cxn ang="0">
                  <a:pos x="622" y="1436"/>
                </a:cxn>
                <a:cxn ang="0">
                  <a:pos x="602" y="1489"/>
                </a:cxn>
                <a:cxn ang="0">
                  <a:pos x="113" y="1499"/>
                </a:cxn>
                <a:cxn ang="0">
                  <a:pos x="0" y="1489"/>
                </a:cxn>
                <a:cxn ang="0">
                  <a:pos x="21" y="1436"/>
                </a:cxn>
                <a:cxn ang="0">
                  <a:pos x="214" y="1415"/>
                </a:cxn>
                <a:cxn ang="0">
                  <a:pos x="255" y="1330"/>
                </a:cxn>
                <a:cxn ang="0">
                  <a:pos x="551" y="127"/>
                </a:cxn>
                <a:cxn ang="0">
                  <a:pos x="541" y="84"/>
                </a:cxn>
                <a:cxn ang="0">
                  <a:pos x="490" y="74"/>
                </a:cxn>
                <a:cxn ang="0">
                  <a:pos x="367" y="63"/>
                </a:cxn>
                <a:cxn ang="0">
                  <a:pos x="347" y="21"/>
                </a:cxn>
              </a:cxnLst>
              <a:rect l="0" t="0" r="r" b="b"/>
              <a:pathLst>
                <a:path w="1795" h="1499">
                  <a:moveTo>
                    <a:pt x="367" y="0"/>
                  </a:moveTo>
                  <a:lnTo>
                    <a:pt x="469" y="0"/>
                  </a:lnTo>
                  <a:lnTo>
                    <a:pt x="582" y="10"/>
                  </a:lnTo>
                  <a:lnTo>
                    <a:pt x="745" y="10"/>
                  </a:lnTo>
                  <a:lnTo>
                    <a:pt x="857" y="0"/>
                  </a:lnTo>
                  <a:lnTo>
                    <a:pt x="959" y="0"/>
                  </a:lnTo>
                  <a:lnTo>
                    <a:pt x="969" y="10"/>
                  </a:lnTo>
                  <a:lnTo>
                    <a:pt x="969" y="42"/>
                  </a:lnTo>
                  <a:lnTo>
                    <a:pt x="949" y="63"/>
                  </a:lnTo>
                  <a:lnTo>
                    <a:pt x="806" y="63"/>
                  </a:lnTo>
                  <a:lnTo>
                    <a:pt x="755" y="84"/>
                  </a:lnTo>
                  <a:lnTo>
                    <a:pt x="735" y="116"/>
                  </a:lnTo>
                  <a:lnTo>
                    <a:pt x="714" y="169"/>
                  </a:lnTo>
                  <a:lnTo>
                    <a:pt x="592" y="686"/>
                  </a:lnTo>
                  <a:lnTo>
                    <a:pt x="1244" y="686"/>
                  </a:lnTo>
                  <a:lnTo>
                    <a:pt x="1367" y="148"/>
                  </a:lnTo>
                  <a:lnTo>
                    <a:pt x="1377" y="127"/>
                  </a:lnTo>
                  <a:lnTo>
                    <a:pt x="1377" y="95"/>
                  </a:lnTo>
                  <a:lnTo>
                    <a:pt x="1367" y="84"/>
                  </a:lnTo>
                  <a:lnTo>
                    <a:pt x="1346" y="74"/>
                  </a:lnTo>
                  <a:lnTo>
                    <a:pt x="1316" y="74"/>
                  </a:lnTo>
                  <a:lnTo>
                    <a:pt x="1285" y="63"/>
                  </a:lnTo>
                  <a:lnTo>
                    <a:pt x="1193" y="63"/>
                  </a:lnTo>
                  <a:lnTo>
                    <a:pt x="1173" y="53"/>
                  </a:lnTo>
                  <a:lnTo>
                    <a:pt x="1173" y="21"/>
                  </a:lnTo>
                  <a:lnTo>
                    <a:pt x="1193" y="0"/>
                  </a:lnTo>
                  <a:lnTo>
                    <a:pt x="1295" y="0"/>
                  </a:lnTo>
                  <a:lnTo>
                    <a:pt x="1408" y="10"/>
                  </a:lnTo>
                  <a:lnTo>
                    <a:pt x="1571" y="10"/>
                  </a:lnTo>
                  <a:lnTo>
                    <a:pt x="1683" y="0"/>
                  </a:lnTo>
                  <a:lnTo>
                    <a:pt x="1785" y="0"/>
                  </a:lnTo>
                  <a:lnTo>
                    <a:pt x="1795" y="10"/>
                  </a:lnTo>
                  <a:lnTo>
                    <a:pt x="1795" y="42"/>
                  </a:lnTo>
                  <a:lnTo>
                    <a:pt x="1785" y="53"/>
                  </a:lnTo>
                  <a:lnTo>
                    <a:pt x="1764" y="63"/>
                  </a:lnTo>
                  <a:lnTo>
                    <a:pt x="1632" y="63"/>
                  </a:lnTo>
                  <a:lnTo>
                    <a:pt x="1591" y="84"/>
                  </a:lnTo>
                  <a:lnTo>
                    <a:pt x="1560" y="116"/>
                  </a:lnTo>
                  <a:lnTo>
                    <a:pt x="1550" y="169"/>
                  </a:lnTo>
                  <a:lnTo>
                    <a:pt x="1550" y="127"/>
                  </a:lnTo>
                  <a:lnTo>
                    <a:pt x="1265" y="1320"/>
                  </a:lnTo>
                  <a:lnTo>
                    <a:pt x="1255" y="1341"/>
                  </a:lnTo>
                  <a:lnTo>
                    <a:pt x="1255" y="1383"/>
                  </a:lnTo>
                  <a:lnTo>
                    <a:pt x="1295" y="1404"/>
                  </a:lnTo>
                  <a:lnTo>
                    <a:pt x="1438" y="1404"/>
                  </a:lnTo>
                  <a:lnTo>
                    <a:pt x="1448" y="1415"/>
                  </a:lnTo>
                  <a:lnTo>
                    <a:pt x="1448" y="1447"/>
                  </a:lnTo>
                  <a:lnTo>
                    <a:pt x="1428" y="1468"/>
                  </a:lnTo>
                  <a:lnTo>
                    <a:pt x="1061" y="1468"/>
                  </a:lnTo>
                  <a:lnTo>
                    <a:pt x="949" y="1478"/>
                  </a:lnTo>
                  <a:lnTo>
                    <a:pt x="847" y="1478"/>
                  </a:lnTo>
                  <a:lnTo>
                    <a:pt x="836" y="1468"/>
                  </a:lnTo>
                  <a:lnTo>
                    <a:pt x="836" y="1436"/>
                  </a:lnTo>
                  <a:lnTo>
                    <a:pt x="857" y="1415"/>
                  </a:lnTo>
                  <a:lnTo>
                    <a:pt x="989" y="1415"/>
                  </a:lnTo>
                  <a:lnTo>
                    <a:pt x="1051" y="1394"/>
                  </a:lnTo>
                  <a:lnTo>
                    <a:pt x="1081" y="1341"/>
                  </a:lnTo>
                  <a:lnTo>
                    <a:pt x="1091" y="1309"/>
                  </a:lnTo>
                  <a:lnTo>
                    <a:pt x="1102" y="1225"/>
                  </a:lnTo>
                  <a:lnTo>
                    <a:pt x="1132" y="1098"/>
                  </a:lnTo>
                  <a:lnTo>
                    <a:pt x="1173" y="940"/>
                  </a:lnTo>
                  <a:lnTo>
                    <a:pt x="1224" y="739"/>
                  </a:lnTo>
                  <a:lnTo>
                    <a:pt x="571" y="739"/>
                  </a:lnTo>
                  <a:lnTo>
                    <a:pt x="429" y="1341"/>
                  </a:lnTo>
                  <a:lnTo>
                    <a:pt x="429" y="1362"/>
                  </a:lnTo>
                  <a:lnTo>
                    <a:pt x="418" y="1373"/>
                  </a:lnTo>
                  <a:lnTo>
                    <a:pt x="418" y="1404"/>
                  </a:lnTo>
                  <a:lnTo>
                    <a:pt x="459" y="1425"/>
                  </a:lnTo>
                  <a:lnTo>
                    <a:pt x="612" y="1425"/>
                  </a:lnTo>
                  <a:lnTo>
                    <a:pt x="622" y="1436"/>
                  </a:lnTo>
                  <a:lnTo>
                    <a:pt x="622" y="1468"/>
                  </a:lnTo>
                  <a:lnTo>
                    <a:pt x="602" y="1489"/>
                  </a:lnTo>
                  <a:lnTo>
                    <a:pt x="225" y="1489"/>
                  </a:lnTo>
                  <a:lnTo>
                    <a:pt x="113" y="1499"/>
                  </a:lnTo>
                  <a:lnTo>
                    <a:pt x="11" y="1499"/>
                  </a:lnTo>
                  <a:lnTo>
                    <a:pt x="0" y="1489"/>
                  </a:lnTo>
                  <a:lnTo>
                    <a:pt x="0" y="1457"/>
                  </a:lnTo>
                  <a:lnTo>
                    <a:pt x="21" y="1436"/>
                  </a:lnTo>
                  <a:lnTo>
                    <a:pt x="153" y="1436"/>
                  </a:lnTo>
                  <a:lnTo>
                    <a:pt x="214" y="1415"/>
                  </a:lnTo>
                  <a:lnTo>
                    <a:pt x="235" y="1383"/>
                  </a:lnTo>
                  <a:lnTo>
                    <a:pt x="255" y="1330"/>
                  </a:lnTo>
                  <a:lnTo>
                    <a:pt x="541" y="148"/>
                  </a:lnTo>
                  <a:lnTo>
                    <a:pt x="551" y="127"/>
                  </a:lnTo>
                  <a:lnTo>
                    <a:pt x="551" y="95"/>
                  </a:lnTo>
                  <a:lnTo>
                    <a:pt x="541" y="84"/>
                  </a:lnTo>
                  <a:lnTo>
                    <a:pt x="520" y="74"/>
                  </a:lnTo>
                  <a:lnTo>
                    <a:pt x="490" y="74"/>
                  </a:lnTo>
                  <a:lnTo>
                    <a:pt x="469" y="63"/>
                  </a:lnTo>
                  <a:lnTo>
                    <a:pt x="367" y="63"/>
                  </a:lnTo>
                  <a:lnTo>
                    <a:pt x="347" y="53"/>
                  </a:lnTo>
                  <a:lnTo>
                    <a:pt x="347" y="21"/>
                  </a:lnTo>
                  <a:lnTo>
                    <a:pt x="3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24329" y="3321"/>
              <a:ext cx="704" cy="1067"/>
            </a:xfrm>
            <a:custGeom>
              <a:avLst/>
              <a:gdLst/>
              <a:ahLst/>
              <a:cxnLst>
                <a:cxn ang="0">
                  <a:pos x="469" y="21"/>
                </a:cxn>
                <a:cxn ang="0">
                  <a:pos x="633" y="127"/>
                </a:cxn>
                <a:cxn ang="0">
                  <a:pos x="643" y="285"/>
                </a:cxn>
                <a:cxn ang="0">
                  <a:pos x="541" y="433"/>
                </a:cxn>
                <a:cxn ang="0">
                  <a:pos x="551" y="528"/>
                </a:cxn>
                <a:cxn ang="0">
                  <a:pos x="684" y="676"/>
                </a:cxn>
                <a:cxn ang="0">
                  <a:pos x="673" y="877"/>
                </a:cxn>
                <a:cxn ang="0">
                  <a:pos x="490" y="1046"/>
                </a:cxn>
                <a:cxn ang="0">
                  <a:pos x="214" y="1046"/>
                </a:cxn>
                <a:cxn ang="0">
                  <a:pos x="31" y="919"/>
                </a:cxn>
                <a:cxn ang="0">
                  <a:pos x="21" y="760"/>
                </a:cxn>
                <a:cxn ang="0">
                  <a:pos x="72" y="729"/>
                </a:cxn>
                <a:cxn ang="0">
                  <a:pos x="153" y="750"/>
                </a:cxn>
                <a:cxn ang="0">
                  <a:pos x="174" y="834"/>
                </a:cxn>
                <a:cxn ang="0">
                  <a:pos x="153" y="866"/>
                </a:cxn>
                <a:cxn ang="0">
                  <a:pos x="112" y="898"/>
                </a:cxn>
                <a:cxn ang="0">
                  <a:pos x="143" y="961"/>
                </a:cxn>
                <a:cxn ang="0">
                  <a:pos x="276" y="1014"/>
                </a:cxn>
                <a:cxn ang="0">
                  <a:pos x="388" y="1003"/>
                </a:cxn>
                <a:cxn ang="0">
                  <a:pos x="490" y="929"/>
                </a:cxn>
                <a:cxn ang="0">
                  <a:pos x="531" y="760"/>
                </a:cxn>
                <a:cxn ang="0">
                  <a:pos x="469" y="570"/>
                </a:cxn>
                <a:cxn ang="0">
                  <a:pos x="327" y="507"/>
                </a:cxn>
                <a:cxn ang="0">
                  <a:pos x="235" y="517"/>
                </a:cxn>
                <a:cxn ang="0">
                  <a:pos x="225" y="486"/>
                </a:cxn>
                <a:cxn ang="0">
                  <a:pos x="347" y="465"/>
                </a:cxn>
                <a:cxn ang="0">
                  <a:pos x="449" y="401"/>
                </a:cxn>
                <a:cxn ang="0">
                  <a:pos x="510" y="211"/>
                </a:cxn>
                <a:cxn ang="0">
                  <a:pos x="459" y="74"/>
                </a:cxn>
                <a:cxn ang="0">
                  <a:pos x="347" y="42"/>
                </a:cxn>
                <a:cxn ang="0">
                  <a:pos x="194" y="74"/>
                </a:cxn>
                <a:cxn ang="0">
                  <a:pos x="163" y="137"/>
                </a:cxn>
                <a:cxn ang="0">
                  <a:pos x="204" y="180"/>
                </a:cxn>
                <a:cxn ang="0">
                  <a:pos x="194" y="275"/>
                </a:cxn>
                <a:cxn ang="0">
                  <a:pos x="72" y="275"/>
                </a:cxn>
                <a:cxn ang="0">
                  <a:pos x="72" y="127"/>
                </a:cxn>
                <a:cxn ang="0">
                  <a:pos x="235" y="11"/>
                </a:cxn>
              </a:cxnLst>
              <a:rect l="0" t="0" r="r" b="b"/>
              <a:pathLst>
                <a:path w="704" h="1067">
                  <a:moveTo>
                    <a:pt x="347" y="0"/>
                  </a:moveTo>
                  <a:lnTo>
                    <a:pt x="469" y="21"/>
                  </a:lnTo>
                  <a:lnTo>
                    <a:pt x="561" y="63"/>
                  </a:lnTo>
                  <a:lnTo>
                    <a:pt x="633" y="127"/>
                  </a:lnTo>
                  <a:lnTo>
                    <a:pt x="653" y="211"/>
                  </a:lnTo>
                  <a:lnTo>
                    <a:pt x="643" y="285"/>
                  </a:lnTo>
                  <a:lnTo>
                    <a:pt x="612" y="359"/>
                  </a:lnTo>
                  <a:lnTo>
                    <a:pt x="541" y="433"/>
                  </a:lnTo>
                  <a:lnTo>
                    <a:pt x="439" y="486"/>
                  </a:lnTo>
                  <a:lnTo>
                    <a:pt x="551" y="528"/>
                  </a:lnTo>
                  <a:lnTo>
                    <a:pt x="633" y="591"/>
                  </a:lnTo>
                  <a:lnTo>
                    <a:pt x="684" y="676"/>
                  </a:lnTo>
                  <a:lnTo>
                    <a:pt x="704" y="760"/>
                  </a:lnTo>
                  <a:lnTo>
                    <a:pt x="673" y="877"/>
                  </a:lnTo>
                  <a:lnTo>
                    <a:pt x="602" y="972"/>
                  </a:lnTo>
                  <a:lnTo>
                    <a:pt x="490" y="1046"/>
                  </a:lnTo>
                  <a:lnTo>
                    <a:pt x="347" y="1067"/>
                  </a:lnTo>
                  <a:lnTo>
                    <a:pt x="214" y="1046"/>
                  </a:lnTo>
                  <a:lnTo>
                    <a:pt x="102" y="1003"/>
                  </a:lnTo>
                  <a:lnTo>
                    <a:pt x="31" y="919"/>
                  </a:lnTo>
                  <a:lnTo>
                    <a:pt x="0" y="824"/>
                  </a:lnTo>
                  <a:lnTo>
                    <a:pt x="21" y="760"/>
                  </a:lnTo>
                  <a:lnTo>
                    <a:pt x="41" y="739"/>
                  </a:lnTo>
                  <a:lnTo>
                    <a:pt x="72" y="729"/>
                  </a:lnTo>
                  <a:lnTo>
                    <a:pt x="92" y="729"/>
                  </a:lnTo>
                  <a:lnTo>
                    <a:pt x="153" y="750"/>
                  </a:lnTo>
                  <a:lnTo>
                    <a:pt x="174" y="813"/>
                  </a:lnTo>
                  <a:lnTo>
                    <a:pt x="174" y="834"/>
                  </a:lnTo>
                  <a:lnTo>
                    <a:pt x="163" y="845"/>
                  </a:lnTo>
                  <a:lnTo>
                    <a:pt x="153" y="866"/>
                  </a:lnTo>
                  <a:lnTo>
                    <a:pt x="133" y="887"/>
                  </a:lnTo>
                  <a:lnTo>
                    <a:pt x="112" y="898"/>
                  </a:lnTo>
                  <a:lnTo>
                    <a:pt x="82" y="898"/>
                  </a:lnTo>
                  <a:lnTo>
                    <a:pt x="143" y="961"/>
                  </a:lnTo>
                  <a:lnTo>
                    <a:pt x="214" y="993"/>
                  </a:lnTo>
                  <a:lnTo>
                    <a:pt x="276" y="1014"/>
                  </a:lnTo>
                  <a:lnTo>
                    <a:pt x="337" y="1014"/>
                  </a:lnTo>
                  <a:lnTo>
                    <a:pt x="388" y="1003"/>
                  </a:lnTo>
                  <a:lnTo>
                    <a:pt x="439" y="982"/>
                  </a:lnTo>
                  <a:lnTo>
                    <a:pt x="490" y="929"/>
                  </a:lnTo>
                  <a:lnTo>
                    <a:pt x="520" y="855"/>
                  </a:lnTo>
                  <a:lnTo>
                    <a:pt x="531" y="760"/>
                  </a:lnTo>
                  <a:lnTo>
                    <a:pt x="510" y="644"/>
                  </a:lnTo>
                  <a:lnTo>
                    <a:pt x="469" y="570"/>
                  </a:lnTo>
                  <a:lnTo>
                    <a:pt x="408" y="517"/>
                  </a:lnTo>
                  <a:lnTo>
                    <a:pt x="327" y="507"/>
                  </a:lnTo>
                  <a:lnTo>
                    <a:pt x="347" y="517"/>
                  </a:lnTo>
                  <a:lnTo>
                    <a:pt x="235" y="517"/>
                  </a:lnTo>
                  <a:lnTo>
                    <a:pt x="225" y="507"/>
                  </a:lnTo>
                  <a:lnTo>
                    <a:pt x="225" y="486"/>
                  </a:lnTo>
                  <a:lnTo>
                    <a:pt x="245" y="465"/>
                  </a:lnTo>
                  <a:lnTo>
                    <a:pt x="347" y="465"/>
                  </a:lnTo>
                  <a:lnTo>
                    <a:pt x="398" y="444"/>
                  </a:lnTo>
                  <a:lnTo>
                    <a:pt x="449" y="401"/>
                  </a:lnTo>
                  <a:lnTo>
                    <a:pt x="500" y="306"/>
                  </a:lnTo>
                  <a:lnTo>
                    <a:pt x="510" y="211"/>
                  </a:lnTo>
                  <a:lnTo>
                    <a:pt x="490" y="127"/>
                  </a:lnTo>
                  <a:lnTo>
                    <a:pt x="459" y="74"/>
                  </a:lnTo>
                  <a:lnTo>
                    <a:pt x="398" y="53"/>
                  </a:lnTo>
                  <a:lnTo>
                    <a:pt x="347" y="42"/>
                  </a:lnTo>
                  <a:lnTo>
                    <a:pt x="276" y="53"/>
                  </a:lnTo>
                  <a:lnTo>
                    <a:pt x="194" y="74"/>
                  </a:lnTo>
                  <a:lnTo>
                    <a:pt x="133" y="127"/>
                  </a:lnTo>
                  <a:lnTo>
                    <a:pt x="163" y="137"/>
                  </a:lnTo>
                  <a:lnTo>
                    <a:pt x="194" y="158"/>
                  </a:lnTo>
                  <a:lnTo>
                    <a:pt x="204" y="180"/>
                  </a:lnTo>
                  <a:lnTo>
                    <a:pt x="214" y="211"/>
                  </a:lnTo>
                  <a:lnTo>
                    <a:pt x="194" y="275"/>
                  </a:lnTo>
                  <a:lnTo>
                    <a:pt x="133" y="296"/>
                  </a:lnTo>
                  <a:lnTo>
                    <a:pt x="72" y="275"/>
                  </a:lnTo>
                  <a:lnTo>
                    <a:pt x="51" y="211"/>
                  </a:lnTo>
                  <a:lnTo>
                    <a:pt x="72" y="127"/>
                  </a:lnTo>
                  <a:lnTo>
                    <a:pt x="143" y="53"/>
                  </a:lnTo>
                  <a:lnTo>
                    <a:pt x="235" y="11"/>
                  </a:lnTo>
                  <a:lnTo>
                    <a:pt x="3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25410" y="3490"/>
              <a:ext cx="500" cy="2207"/>
            </a:xfrm>
            <a:custGeom>
              <a:avLst/>
              <a:gdLst/>
              <a:ahLst/>
              <a:cxnLst>
                <a:cxn ang="0">
                  <a:pos x="469" y="0"/>
                </a:cxn>
                <a:cxn ang="0">
                  <a:pos x="479" y="0"/>
                </a:cxn>
                <a:cxn ang="0">
                  <a:pos x="490" y="11"/>
                </a:cxn>
                <a:cxn ang="0">
                  <a:pos x="490" y="32"/>
                </a:cxn>
                <a:cxn ang="0">
                  <a:pos x="479" y="42"/>
                </a:cxn>
                <a:cxn ang="0">
                  <a:pos x="459" y="53"/>
                </a:cxn>
                <a:cxn ang="0">
                  <a:pos x="316" y="232"/>
                </a:cxn>
                <a:cxn ang="0">
                  <a:pos x="225" y="433"/>
                </a:cxn>
                <a:cxn ang="0">
                  <a:pos x="153" y="644"/>
                </a:cxn>
                <a:cxn ang="0">
                  <a:pos x="123" y="866"/>
                </a:cxn>
                <a:cxn ang="0">
                  <a:pos x="112" y="1098"/>
                </a:cxn>
                <a:cxn ang="0">
                  <a:pos x="123" y="1309"/>
                </a:cxn>
                <a:cxn ang="0">
                  <a:pos x="153" y="1531"/>
                </a:cxn>
                <a:cxn ang="0">
                  <a:pos x="214" y="1742"/>
                </a:cxn>
                <a:cxn ang="0">
                  <a:pos x="316" y="1954"/>
                </a:cxn>
                <a:cxn ang="0">
                  <a:pos x="449" y="2133"/>
                </a:cxn>
                <a:cxn ang="0">
                  <a:pos x="490" y="2175"/>
                </a:cxn>
                <a:cxn ang="0">
                  <a:pos x="490" y="2186"/>
                </a:cxn>
                <a:cxn ang="0">
                  <a:pos x="500" y="2186"/>
                </a:cxn>
                <a:cxn ang="0">
                  <a:pos x="479" y="2207"/>
                </a:cxn>
                <a:cxn ang="0">
                  <a:pos x="388" y="2144"/>
                </a:cxn>
                <a:cxn ang="0">
                  <a:pos x="306" y="2059"/>
                </a:cxn>
                <a:cxn ang="0">
                  <a:pos x="225" y="1943"/>
                </a:cxn>
                <a:cxn ang="0">
                  <a:pos x="143" y="1795"/>
                </a:cxn>
                <a:cxn ang="0">
                  <a:pos x="72" y="1605"/>
                </a:cxn>
                <a:cxn ang="0">
                  <a:pos x="31" y="1426"/>
                </a:cxn>
                <a:cxn ang="0">
                  <a:pos x="10" y="1257"/>
                </a:cxn>
                <a:cxn ang="0">
                  <a:pos x="0" y="1109"/>
                </a:cxn>
                <a:cxn ang="0">
                  <a:pos x="10" y="908"/>
                </a:cxn>
                <a:cxn ang="0">
                  <a:pos x="51" y="676"/>
                </a:cxn>
                <a:cxn ang="0">
                  <a:pos x="133" y="433"/>
                </a:cxn>
                <a:cxn ang="0">
                  <a:pos x="214" y="275"/>
                </a:cxn>
                <a:cxn ang="0">
                  <a:pos x="296" y="158"/>
                </a:cxn>
                <a:cxn ang="0">
                  <a:pos x="377" y="74"/>
                </a:cxn>
                <a:cxn ang="0">
                  <a:pos x="439" y="21"/>
                </a:cxn>
                <a:cxn ang="0">
                  <a:pos x="469" y="0"/>
                </a:cxn>
              </a:cxnLst>
              <a:rect l="0" t="0" r="r" b="b"/>
              <a:pathLst>
                <a:path w="500" h="2207">
                  <a:moveTo>
                    <a:pt x="469" y="0"/>
                  </a:moveTo>
                  <a:lnTo>
                    <a:pt x="479" y="0"/>
                  </a:lnTo>
                  <a:lnTo>
                    <a:pt x="490" y="11"/>
                  </a:lnTo>
                  <a:lnTo>
                    <a:pt x="490" y="32"/>
                  </a:lnTo>
                  <a:lnTo>
                    <a:pt x="479" y="42"/>
                  </a:lnTo>
                  <a:lnTo>
                    <a:pt x="459" y="53"/>
                  </a:lnTo>
                  <a:lnTo>
                    <a:pt x="316" y="232"/>
                  </a:lnTo>
                  <a:lnTo>
                    <a:pt x="225" y="433"/>
                  </a:lnTo>
                  <a:lnTo>
                    <a:pt x="153" y="644"/>
                  </a:lnTo>
                  <a:lnTo>
                    <a:pt x="123" y="866"/>
                  </a:lnTo>
                  <a:lnTo>
                    <a:pt x="112" y="1098"/>
                  </a:lnTo>
                  <a:lnTo>
                    <a:pt x="123" y="1309"/>
                  </a:lnTo>
                  <a:lnTo>
                    <a:pt x="153" y="1531"/>
                  </a:lnTo>
                  <a:lnTo>
                    <a:pt x="214" y="1742"/>
                  </a:lnTo>
                  <a:lnTo>
                    <a:pt x="316" y="1954"/>
                  </a:lnTo>
                  <a:lnTo>
                    <a:pt x="449" y="2133"/>
                  </a:lnTo>
                  <a:lnTo>
                    <a:pt x="490" y="2175"/>
                  </a:lnTo>
                  <a:lnTo>
                    <a:pt x="490" y="2186"/>
                  </a:lnTo>
                  <a:lnTo>
                    <a:pt x="500" y="2186"/>
                  </a:lnTo>
                  <a:lnTo>
                    <a:pt x="479" y="2207"/>
                  </a:lnTo>
                  <a:lnTo>
                    <a:pt x="388" y="2144"/>
                  </a:lnTo>
                  <a:lnTo>
                    <a:pt x="306" y="2059"/>
                  </a:lnTo>
                  <a:lnTo>
                    <a:pt x="225" y="1943"/>
                  </a:lnTo>
                  <a:lnTo>
                    <a:pt x="143" y="1795"/>
                  </a:lnTo>
                  <a:lnTo>
                    <a:pt x="72" y="1605"/>
                  </a:lnTo>
                  <a:lnTo>
                    <a:pt x="31" y="1426"/>
                  </a:lnTo>
                  <a:lnTo>
                    <a:pt x="10" y="1257"/>
                  </a:lnTo>
                  <a:lnTo>
                    <a:pt x="0" y="1109"/>
                  </a:lnTo>
                  <a:lnTo>
                    <a:pt x="10" y="908"/>
                  </a:lnTo>
                  <a:lnTo>
                    <a:pt x="51" y="676"/>
                  </a:lnTo>
                  <a:lnTo>
                    <a:pt x="133" y="433"/>
                  </a:lnTo>
                  <a:lnTo>
                    <a:pt x="214" y="275"/>
                  </a:lnTo>
                  <a:lnTo>
                    <a:pt x="296" y="158"/>
                  </a:lnTo>
                  <a:lnTo>
                    <a:pt x="377" y="74"/>
                  </a:lnTo>
                  <a:lnTo>
                    <a:pt x="439" y="21"/>
                  </a:lnTo>
                  <a:lnTo>
                    <a:pt x="4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6" name="Rectangle 86"/>
            <p:cNvSpPr>
              <a:spLocks noChangeArrowheads="1"/>
            </p:cNvSpPr>
            <p:nvPr/>
          </p:nvSpPr>
          <p:spPr bwMode="auto">
            <a:xfrm>
              <a:off x="26787" y="3279"/>
              <a:ext cx="775" cy="7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7" name="Freeform 87"/>
            <p:cNvSpPr>
              <a:spLocks/>
            </p:cNvSpPr>
            <p:nvPr/>
          </p:nvSpPr>
          <p:spPr bwMode="auto">
            <a:xfrm>
              <a:off x="26053" y="3638"/>
              <a:ext cx="1774" cy="1510"/>
            </a:xfrm>
            <a:custGeom>
              <a:avLst/>
              <a:gdLst/>
              <a:ahLst/>
              <a:cxnLst>
                <a:cxn ang="0">
                  <a:pos x="509" y="0"/>
                </a:cxn>
                <a:cxn ang="0">
                  <a:pos x="673" y="10"/>
                </a:cxn>
                <a:cxn ang="0">
                  <a:pos x="958" y="0"/>
                </a:cxn>
                <a:cxn ang="0">
                  <a:pos x="968" y="42"/>
                </a:cxn>
                <a:cxn ang="0">
                  <a:pos x="927" y="63"/>
                </a:cxn>
                <a:cxn ang="0">
                  <a:pos x="826" y="105"/>
                </a:cxn>
                <a:cxn ang="0">
                  <a:pos x="805" y="148"/>
                </a:cxn>
                <a:cxn ang="0">
                  <a:pos x="999" y="602"/>
                </a:cxn>
                <a:cxn ang="0">
                  <a:pos x="999" y="602"/>
                </a:cxn>
                <a:cxn ang="0">
                  <a:pos x="1356" y="211"/>
                </a:cxn>
                <a:cxn ang="0">
                  <a:pos x="1376" y="116"/>
                </a:cxn>
                <a:cxn ang="0">
                  <a:pos x="1346" y="84"/>
                </a:cxn>
                <a:cxn ang="0">
                  <a:pos x="1274" y="74"/>
                </a:cxn>
                <a:cxn ang="0">
                  <a:pos x="1264" y="32"/>
                </a:cxn>
                <a:cxn ang="0">
                  <a:pos x="1417" y="10"/>
                </a:cxn>
                <a:cxn ang="0">
                  <a:pos x="1641" y="10"/>
                </a:cxn>
                <a:cxn ang="0">
                  <a:pos x="1774" y="21"/>
                </a:cxn>
                <a:cxn ang="0">
                  <a:pos x="1753" y="74"/>
                </a:cxn>
                <a:cxn ang="0">
                  <a:pos x="1611" y="95"/>
                </a:cxn>
                <a:cxn ang="0">
                  <a:pos x="1448" y="190"/>
                </a:cxn>
                <a:cxn ang="0">
                  <a:pos x="1101" y="560"/>
                </a:cxn>
                <a:cxn ang="0">
                  <a:pos x="1050" y="760"/>
                </a:cxn>
                <a:cxn ang="0">
                  <a:pos x="1162" y="1056"/>
                </a:cxn>
                <a:cxn ang="0">
                  <a:pos x="1284" y="1341"/>
                </a:cxn>
                <a:cxn ang="0">
                  <a:pos x="1335" y="1425"/>
                </a:cxn>
                <a:cxn ang="0">
                  <a:pos x="1498" y="1436"/>
                </a:cxn>
                <a:cxn ang="0">
                  <a:pos x="1509" y="1489"/>
                </a:cxn>
                <a:cxn ang="0">
                  <a:pos x="1397" y="1510"/>
                </a:cxn>
                <a:cxn ang="0">
                  <a:pos x="1152" y="1499"/>
                </a:cxn>
                <a:cxn ang="0">
                  <a:pos x="948" y="1510"/>
                </a:cxn>
                <a:cxn ang="0">
                  <a:pos x="938" y="1457"/>
                </a:cxn>
                <a:cxn ang="0">
                  <a:pos x="968" y="1436"/>
                </a:cxn>
                <a:cxn ang="0">
                  <a:pos x="1060" y="1415"/>
                </a:cxn>
                <a:cxn ang="0">
                  <a:pos x="1101" y="1383"/>
                </a:cxn>
                <a:cxn ang="0">
                  <a:pos x="1091" y="1341"/>
                </a:cxn>
                <a:cxn ang="0">
                  <a:pos x="683" y="1024"/>
                </a:cxn>
                <a:cxn ang="0">
                  <a:pos x="448" y="1288"/>
                </a:cxn>
                <a:cxn ang="0">
                  <a:pos x="418" y="1341"/>
                </a:cxn>
                <a:cxn ang="0">
                  <a:pos x="407" y="1394"/>
                </a:cxn>
                <a:cxn ang="0">
                  <a:pos x="458" y="1436"/>
                </a:cxn>
                <a:cxn ang="0">
                  <a:pos x="520" y="1447"/>
                </a:cxn>
                <a:cxn ang="0">
                  <a:pos x="499" y="1499"/>
                </a:cxn>
                <a:cxn ang="0">
                  <a:pos x="234" y="1489"/>
                </a:cxn>
                <a:cxn ang="0">
                  <a:pos x="10" y="1499"/>
                </a:cxn>
                <a:cxn ang="0">
                  <a:pos x="0" y="1457"/>
                </a:cxn>
                <a:cxn ang="0">
                  <a:pos x="51" y="1436"/>
                </a:cxn>
                <a:cxn ang="0">
                  <a:pos x="265" y="1373"/>
                </a:cxn>
                <a:cxn ang="0">
                  <a:pos x="397" y="1256"/>
                </a:cxn>
                <a:cxn ang="0">
                  <a:pos x="591" y="137"/>
                </a:cxn>
                <a:cxn ang="0">
                  <a:pos x="581" y="95"/>
                </a:cxn>
                <a:cxn ang="0">
                  <a:pos x="550" y="74"/>
                </a:cxn>
                <a:cxn ang="0">
                  <a:pos x="489" y="63"/>
                </a:cxn>
                <a:cxn ang="0">
                  <a:pos x="387" y="53"/>
                </a:cxn>
                <a:cxn ang="0">
                  <a:pos x="407" y="0"/>
                </a:cxn>
              </a:cxnLst>
              <a:rect l="0" t="0" r="r" b="b"/>
              <a:pathLst>
                <a:path w="1774" h="1510">
                  <a:moveTo>
                    <a:pt x="407" y="0"/>
                  </a:moveTo>
                  <a:lnTo>
                    <a:pt x="509" y="0"/>
                  </a:lnTo>
                  <a:lnTo>
                    <a:pt x="601" y="10"/>
                  </a:lnTo>
                  <a:lnTo>
                    <a:pt x="673" y="10"/>
                  </a:lnTo>
                  <a:lnTo>
                    <a:pt x="805" y="0"/>
                  </a:lnTo>
                  <a:lnTo>
                    <a:pt x="958" y="0"/>
                  </a:lnTo>
                  <a:lnTo>
                    <a:pt x="968" y="10"/>
                  </a:lnTo>
                  <a:lnTo>
                    <a:pt x="968" y="42"/>
                  </a:lnTo>
                  <a:lnTo>
                    <a:pt x="948" y="63"/>
                  </a:lnTo>
                  <a:lnTo>
                    <a:pt x="927" y="63"/>
                  </a:lnTo>
                  <a:lnTo>
                    <a:pt x="846" y="84"/>
                  </a:lnTo>
                  <a:lnTo>
                    <a:pt x="826" y="105"/>
                  </a:lnTo>
                  <a:lnTo>
                    <a:pt x="805" y="116"/>
                  </a:lnTo>
                  <a:lnTo>
                    <a:pt x="805" y="148"/>
                  </a:lnTo>
                  <a:lnTo>
                    <a:pt x="815" y="158"/>
                  </a:lnTo>
                  <a:lnTo>
                    <a:pt x="999" y="602"/>
                  </a:lnTo>
                  <a:lnTo>
                    <a:pt x="989" y="612"/>
                  </a:lnTo>
                  <a:lnTo>
                    <a:pt x="999" y="602"/>
                  </a:lnTo>
                  <a:lnTo>
                    <a:pt x="1335" y="232"/>
                  </a:lnTo>
                  <a:lnTo>
                    <a:pt x="1356" y="211"/>
                  </a:lnTo>
                  <a:lnTo>
                    <a:pt x="1376" y="148"/>
                  </a:lnTo>
                  <a:lnTo>
                    <a:pt x="1376" y="116"/>
                  </a:lnTo>
                  <a:lnTo>
                    <a:pt x="1356" y="105"/>
                  </a:lnTo>
                  <a:lnTo>
                    <a:pt x="1346" y="84"/>
                  </a:lnTo>
                  <a:lnTo>
                    <a:pt x="1325" y="74"/>
                  </a:lnTo>
                  <a:lnTo>
                    <a:pt x="1274" y="74"/>
                  </a:lnTo>
                  <a:lnTo>
                    <a:pt x="1264" y="63"/>
                  </a:lnTo>
                  <a:lnTo>
                    <a:pt x="1264" y="32"/>
                  </a:lnTo>
                  <a:lnTo>
                    <a:pt x="1284" y="10"/>
                  </a:lnTo>
                  <a:lnTo>
                    <a:pt x="1417" y="10"/>
                  </a:lnTo>
                  <a:lnTo>
                    <a:pt x="1539" y="21"/>
                  </a:lnTo>
                  <a:lnTo>
                    <a:pt x="1641" y="10"/>
                  </a:lnTo>
                  <a:lnTo>
                    <a:pt x="1764" y="10"/>
                  </a:lnTo>
                  <a:lnTo>
                    <a:pt x="1774" y="21"/>
                  </a:lnTo>
                  <a:lnTo>
                    <a:pt x="1774" y="53"/>
                  </a:lnTo>
                  <a:lnTo>
                    <a:pt x="1753" y="74"/>
                  </a:lnTo>
                  <a:lnTo>
                    <a:pt x="1723" y="74"/>
                  </a:lnTo>
                  <a:lnTo>
                    <a:pt x="1611" y="95"/>
                  </a:lnTo>
                  <a:lnTo>
                    <a:pt x="1519" y="137"/>
                  </a:lnTo>
                  <a:lnTo>
                    <a:pt x="1448" y="190"/>
                  </a:lnTo>
                  <a:lnTo>
                    <a:pt x="1203" y="443"/>
                  </a:lnTo>
                  <a:lnTo>
                    <a:pt x="1101" y="560"/>
                  </a:lnTo>
                  <a:lnTo>
                    <a:pt x="1009" y="665"/>
                  </a:lnTo>
                  <a:lnTo>
                    <a:pt x="1050" y="760"/>
                  </a:lnTo>
                  <a:lnTo>
                    <a:pt x="1101" y="897"/>
                  </a:lnTo>
                  <a:lnTo>
                    <a:pt x="1162" y="1056"/>
                  </a:lnTo>
                  <a:lnTo>
                    <a:pt x="1233" y="1204"/>
                  </a:lnTo>
                  <a:lnTo>
                    <a:pt x="1284" y="1341"/>
                  </a:lnTo>
                  <a:lnTo>
                    <a:pt x="1315" y="1394"/>
                  </a:lnTo>
                  <a:lnTo>
                    <a:pt x="1335" y="1425"/>
                  </a:lnTo>
                  <a:lnTo>
                    <a:pt x="1386" y="1436"/>
                  </a:lnTo>
                  <a:lnTo>
                    <a:pt x="1498" y="1436"/>
                  </a:lnTo>
                  <a:lnTo>
                    <a:pt x="1509" y="1447"/>
                  </a:lnTo>
                  <a:lnTo>
                    <a:pt x="1509" y="1489"/>
                  </a:lnTo>
                  <a:lnTo>
                    <a:pt x="1488" y="1510"/>
                  </a:lnTo>
                  <a:lnTo>
                    <a:pt x="1397" y="1510"/>
                  </a:lnTo>
                  <a:lnTo>
                    <a:pt x="1305" y="1499"/>
                  </a:lnTo>
                  <a:lnTo>
                    <a:pt x="1152" y="1499"/>
                  </a:lnTo>
                  <a:lnTo>
                    <a:pt x="1050" y="1510"/>
                  </a:lnTo>
                  <a:lnTo>
                    <a:pt x="948" y="1510"/>
                  </a:lnTo>
                  <a:lnTo>
                    <a:pt x="938" y="1499"/>
                  </a:lnTo>
                  <a:lnTo>
                    <a:pt x="938" y="1457"/>
                  </a:lnTo>
                  <a:lnTo>
                    <a:pt x="948" y="1447"/>
                  </a:lnTo>
                  <a:lnTo>
                    <a:pt x="968" y="1436"/>
                  </a:lnTo>
                  <a:lnTo>
                    <a:pt x="978" y="1436"/>
                  </a:lnTo>
                  <a:lnTo>
                    <a:pt x="1060" y="1415"/>
                  </a:lnTo>
                  <a:lnTo>
                    <a:pt x="1080" y="1404"/>
                  </a:lnTo>
                  <a:lnTo>
                    <a:pt x="1101" y="1383"/>
                  </a:lnTo>
                  <a:lnTo>
                    <a:pt x="1101" y="1362"/>
                  </a:lnTo>
                  <a:lnTo>
                    <a:pt x="1091" y="1341"/>
                  </a:lnTo>
                  <a:lnTo>
                    <a:pt x="876" y="813"/>
                  </a:lnTo>
                  <a:lnTo>
                    <a:pt x="683" y="1024"/>
                  </a:lnTo>
                  <a:lnTo>
                    <a:pt x="469" y="1267"/>
                  </a:lnTo>
                  <a:lnTo>
                    <a:pt x="448" y="1288"/>
                  </a:lnTo>
                  <a:lnTo>
                    <a:pt x="428" y="1320"/>
                  </a:lnTo>
                  <a:lnTo>
                    <a:pt x="418" y="1341"/>
                  </a:lnTo>
                  <a:lnTo>
                    <a:pt x="407" y="1373"/>
                  </a:lnTo>
                  <a:lnTo>
                    <a:pt x="407" y="1394"/>
                  </a:lnTo>
                  <a:lnTo>
                    <a:pt x="438" y="1425"/>
                  </a:lnTo>
                  <a:lnTo>
                    <a:pt x="458" y="1436"/>
                  </a:lnTo>
                  <a:lnTo>
                    <a:pt x="509" y="1436"/>
                  </a:lnTo>
                  <a:lnTo>
                    <a:pt x="520" y="1447"/>
                  </a:lnTo>
                  <a:lnTo>
                    <a:pt x="520" y="1478"/>
                  </a:lnTo>
                  <a:lnTo>
                    <a:pt x="499" y="1499"/>
                  </a:lnTo>
                  <a:lnTo>
                    <a:pt x="479" y="1499"/>
                  </a:lnTo>
                  <a:lnTo>
                    <a:pt x="234" y="1489"/>
                  </a:lnTo>
                  <a:lnTo>
                    <a:pt x="132" y="1499"/>
                  </a:lnTo>
                  <a:lnTo>
                    <a:pt x="10" y="1499"/>
                  </a:lnTo>
                  <a:lnTo>
                    <a:pt x="0" y="1489"/>
                  </a:lnTo>
                  <a:lnTo>
                    <a:pt x="0" y="1457"/>
                  </a:lnTo>
                  <a:lnTo>
                    <a:pt x="20" y="1436"/>
                  </a:lnTo>
                  <a:lnTo>
                    <a:pt x="51" y="1436"/>
                  </a:lnTo>
                  <a:lnTo>
                    <a:pt x="163" y="1415"/>
                  </a:lnTo>
                  <a:lnTo>
                    <a:pt x="265" y="1373"/>
                  </a:lnTo>
                  <a:lnTo>
                    <a:pt x="367" y="1278"/>
                  </a:lnTo>
                  <a:lnTo>
                    <a:pt x="397" y="1256"/>
                  </a:lnTo>
                  <a:lnTo>
                    <a:pt x="846" y="750"/>
                  </a:lnTo>
                  <a:lnTo>
                    <a:pt x="591" y="137"/>
                  </a:lnTo>
                  <a:lnTo>
                    <a:pt x="581" y="116"/>
                  </a:lnTo>
                  <a:lnTo>
                    <a:pt x="581" y="95"/>
                  </a:lnTo>
                  <a:lnTo>
                    <a:pt x="560" y="84"/>
                  </a:lnTo>
                  <a:lnTo>
                    <a:pt x="550" y="74"/>
                  </a:lnTo>
                  <a:lnTo>
                    <a:pt x="520" y="74"/>
                  </a:lnTo>
                  <a:lnTo>
                    <a:pt x="489" y="63"/>
                  </a:lnTo>
                  <a:lnTo>
                    <a:pt x="397" y="63"/>
                  </a:lnTo>
                  <a:lnTo>
                    <a:pt x="387" y="53"/>
                  </a:lnTo>
                  <a:lnTo>
                    <a:pt x="387" y="21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8" name="Freeform 88"/>
            <p:cNvSpPr>
              <a:spLocks noEditPoints="1"/>
            </p:cNvSpPr>
            <p:nvPr/>
          </p:nvSpPr>
          <p:spPr bwMode="auto">
            <a:xfrm>
              <a:off x="28153" y="4198"/>
              <a:ext cx="235" cy="1362"/>
            </a:xfrm>
            <a:custGeom>
              <a:avLst/>
              <a:gdLst/>
              <a:ahLst/>
              <a:cxnLst>
                <a:cxn ang="0">
                  <a:pos x="82" y="707"/>
                </a:cxn>
                <a:cxn ang="0">
                  <a:pos x="122" y="707"/>
                </a:cxn>
                <a:cxn ang="0">
                  <a:pos x="173" y="728"/>
                </a:cxn>
                <a:cxn ang="0">
                  <a:pos x="214" y="770"/>
                </a:cxn>
                <a:cxn ang="0">
                  <a:pos x="224" y="823"/>
                </a:cxn>
                <a:cxn ang="0">
                  <a:pos x="235" y="887"/>
                </a:cxn>
                <a:cxn ang="0">
                  <a:pos x="235" y="929"/>
                </a:cxn>
                <a:cxn ang="0">
                  <a:pos x="214" y="1066"/>
                </a:cxn>
                <a:cxn ang="0">
                  <a:pos x="184" y="1193"/>
                </a:cxn>
                <a:cxn ang="0">
                  <a:pos x="133" y="1277"/>
                </a:cxn>
                <a:cxn ang="0">
                  <a:pos x="92" y="1341"/>
                </a:cxn>
                <a:cxn ang="0">
                  <a:pos x="61" y="1362"/>
                </a:cxn>
                <a:cxn ang="0">
                  <a:pos x="41" y="1341"/>
                </a:cxn>
                <a:cxn ang="0">
                  <a:pos x="41" y="1320"/>
                </a:cxn>
                <a:cxn ang="0">
                  <a:pos x="51" y="1309"/>
                </a:cxn>
                <a:cxn ang="0">
                  <a:pos x="133" y="1193"/>
                </a:cxn>
                <a:cxn ang="0">
                  <a:pos x="163" y="1077"/>
                </a:cxn>
                <a:cxn ang="0">
                  <a:pos x="184" y="982"/>
                </a:cxn>
                <a:cxn ang="0">
                  <a:pos x="184" y="929"/>
                </a:cxn>
                <a:cxn ang="0">
                  <a:pos x="194" y="918"/>
                </a:cxn>
                <a:cxn ang="0">
                  <a:pos x="184" y="918"/>
                </a:cxn>
                <a:cxn ang="0">
                  <a:pos x="184" y="929"/>
                </a:cxn>
                <a:cxn ang="0">
                  <a:pos x="173" y="929"/>
                </a:cxn>
                <a:cxn ang="0">
                  <a:pos x="153" y="939"/>
                </a:cxn>
                <a:cxn ang="0">
                  <a:pos x="122" y="939"/>
                </a:cxn>
                <a:cxn ang="0">
                  <a:pos x="82" y="929"/>
                </a:cxn>
                <a:cxn ang="0">
                  <a:pos x="51" y="918"/>
                </a:cxn>
                <a:cxn ang="0">
                  <a:pos x="10" y="855"/>
                </a:cxn>
                <a:cxn ang="0">
                  <a:pos x="10" y="792"/>
                </a:cxn>
                <a:cxn ang="0">
                  <a:pos x="20" y="770"/>
                </a:cxn>
                <a:cxn ang="0">
                  <a:pos x="82" y="707"/>
                </a:cxn>
                <a:cxn ang="0">
                  <a:pos x="112" y="0"/>
                </a:cxn>
                <a:cxn ang="0">
                  <a:pos x="173" y="21"/>
                </a:cxn>
                <a:cxn ang="0">
                  <a:pos x="204" y="52"/>
                </a:cxn>
                <a:cxn ang="0">
                  <a:pos x="224" y="116"/>
                </a:cxn>
                <a:cxn ang="0">
                  <a:pos x="204" y="179"/>
                </a:cxn>
                <a:cxn ang="0">
                  <a:pos x="173" y="211"/>
                </a:cxn>
                <a:cxn ang="0">
                  <a:pos x="112" y="232"/>
                </a:cxn>
                <a:cxn ang="0">
                  <a:pos x="51" y="211"/>
                </a:cxn>
                <a:cxn ang="0">
                  <a:pos x="20" y="179"/>
                </a:cxn>
                <a:cxn ang="0">
                  <a:pos x="0" y="116"/>
                </a:cxn>
                <a:cxn ang="0">
                  <a:pos x="20" y="52"/>
                </a:cxn>
                <a:cxn ang="0">
                  <a:pos x="51" y="21"/>
                </a:cxn>
                <a:cxn ang="0">
                  <a:pos x="112" y="0"/>
                </a:cxn>
              </a:cxnLst>
              <a:rect l="0" t="0" r="r" b="b"/>
              <a:pathLst>
                <a:path w="235" h="1362">
                  <a:moveTo>
                    <a:pt x="82" y="707"/>
                  </a:moveTo>
                  <a:lnTo>
                    <a:pt x="122" y="707"/>
                  </a:lnTo>
                  <a:lnTo>
                    <a:pt x="173" y="728"/>
                  </a:lnTo>
                  <a:lnTo>
                    <a:pt x="214" y="770"/>
                  </a:lnTo>
                  <a:lnTo>
                    <a:pt x="224" y="823"/>
                  </a:lnTo>
                  <a:lnTo>
                    <a:pt x="235" y="887"/>
                  </a:lnTo>
                  <a:lnTo>
                    <a:pt x="235" y="929"/>
                  </a:lnTo>
                  <a:lnTo>
                    <a:pt x="214" y="1066"/>
                  </a:lnTo>
                  <a:lnTo>
                    <a:pt x="184" y="1193"/>
                  </a:lnTo>
                  <a:lnTo>
                    <a:pt x="133" y="1277"/>
                  </a:lnTo>
                  <a:lnTo>
                    <a:pt x="92" y="1341"/>
                  </a:lnTo>
                  <a:lnTo>
                    <a:pt x="61" y="1362"/>
                  </a:lnTo>
                  <a:lnTo>
                    <a:pt x="41" y="1341"/>
                  </a:lnTo>
                  <a:lnTo>
                    <a:pt x="41" y="1320"/>
                  </a:lnTo>
                  <a:lnTo>
                    <a:pt x="51" y="1309"/>
                  </a:lnTo>
                  <a:lnTo>
                    <a:pt x="133" y="1193"/>
                  </a:lnTo>
                  <a:lnTo>
                    <a:pt x="163" y="1077"/>
                  </a:lnTo>
                  <a:lnTo>
                    <a:pt x="184" y="982"/>
                  </a:lnTo>
                  <a:lnTo>
                    <a:pt x="184" y="929"/>
                  </a:lnTo>
                  <a:lnTo>
                    <a:pt x="194" y="918"/>
                  </a:lnTo>
                  <a:lnTo>
                    <a:pt x="184" y="918"/>
                  </a:lnTo>
                  <a:lnTo>
                    <a:pt x="184" y="929"/>
                  </a:lnTo>
                  <a:lnTo>
                    <a:pt x="173" y="929"/>
                  </a:lnTo>
                  <a:lnTo>
                    <a:pt x="153" y="939"/>
                  </a:lnTo>
                  <a:lnTo>
                    <a:pt x="122" y="939"/>
                  </a:lnTo>
                  <a:lnTo>
                    <a:pt x="82" y="929"/>
                  </a:lnTo>
                  <a:lnTo>
                    <a:pt x="51" y="918"/>
                  </a:lnTo>
                  <a:lnTo>
                    <a:pt x="10" y="855"/>
                  </a:lnTo>
                  <a:lnTo>
                    <a:pt x="10" y="792"/>
                  </a:lnTo>
                  <a:lnTo>
                    <a:pt x="20" y="770"/>
                  </a:lnTo>
                  <a:lnTo>
                    <a:pt x="82" y="707"/>
                  </a:lnTo>
                  <a:close/>
                  <a:moveTo>
                    <a:pt x="112" y="0"/>
                  </a:moveTo>
                  <a:lnTo>
                    <a:pt x="173" y="21"/>
                  </a:lnTo>
                  <a:lnTo>
                    <a:pt x="204" y="52"/>
                  </a:lnTo>
                  <a:lnTo>
                    <a:pt x="224" y="116"/>
                  </a:lnTo>
                  <a:lnTo>
                    <a:pt x="204" y="179"/>
                  </a:lnTo>
                  <a:lnTo>
                    <a:pt x="173" y="211"/>
                  </a:lnTo>
                  <a:lnTo>
                    <a:pt x="112" y="232"/>
                  </a:lnTo>
                  <a:lnTo>
                    <a:pt x="51" y="211"/>
                  </a:lnTo>
                  <a:lnTo>
                    <a:pt x="20" y="179"/>
                  </a:lnTo>
                  <a:lnTo>
                    <a:pt x="0" y="116"/>
                  </a:lnTo>
                  <a:lnTo>
                    <a:pt x="20" y="52"/>
                  </a:lnTo>
                  <a:lnTo>
                    <a:pt x="51" y="21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9" name="Freeform 89"/>
            <p:cNvSpPr>
              <a:spLocks/>
            </p:cNvSpPr>
            <p:nvPr/>
          </p:nvSpPr>
          <p:spPr bwMode="auto">
            <a:xfrm>
              <a:off x="29265" y="3110"/>
              <a:ext cx="713" cy="200"/>
            </a:xfrm>
            <a:custGeom>
              <a:avLst/>
              <a:gdLst/>
              <a:ahLst/>
              <a:cxnLst>
                <a:cxn ang="0">
                  <a:pos x="234" y="0"/>
                </a:cxn>
                <a:cxn ang="0">
                  <a:pos x="254" y="0"/>
                </a:cxn>
                <a:cxn ang="0">
                  <a:pos x="285" y="10"/>
                </a:cxn>
                <a:cxn ang="0">
                  <a:pos x="367" y="53"/>
                </a:cxn>
                <a:cxn ang="0">
                  <a:pos x="397" y="74"/>
                </a:cxn>
                <a:cxn ang="0">
                  <a:pos x="458" y="95"/>
                </a:cxn>
                <a:cxn ang="0">
                  <a:pos x="499" y="105"/>
                </a:cxn>
                <a:cxn ang="0">
                  <a:pos x="560" y="84"/>
                </a:cxn>
                <a:cxn ang="0">
                  <a:pos x="622" y="53"/>
                </a:cxn>
                <a:cxn ang="0">
                  <a:pos x="662" y="21"/>
                </a:cxn>
                <a:cxn ang="0">
                  <a:pos x="673" y="0"/>
                </a:cxn>
                <a:cxn ang="0">
                  <a:pos x="703" y="31"/>
                </a:cxn>
                <a:cxn ang="0">
                  <a:pos x="713" y="31"/>
                </a:cxn>
                <a:cxn ang="0">
                  <a:pos x="642" y="105"/>
                </a:cxn>
                <a:cxn ang="0">
                  <a:pos x="581" y="158"/>
                </a:cxn>
                <a:cxn ang="0">
                  <a:pos x="530" y="190"/>
                </a:cxn>
                <a:cxn ang="0">
                  <a:pos x="479" y="200"/>
                </a:cxn>
                <a:cxn ang="0">
                  <a:pos x="448" y="200"/>
                </a:cxn>
                <a:cxn ang="0">
                  <a:pos x="418" y="190"/>
                </a:cxn>
                <a:cxn ang="0">
                  <a:pos x="387" y="169"/>
                </a:cxn>
                <a:cxn ang="0">
                  <a:pos x="346" y="148"/>
                </a:cxn>
                <a:cxn ang="0">
                  <a:pos x="316" y="127"/>
                </a:cxn>
                <a:cxn ang="0">
                  <a:pos x="275" y="116"/>
                </a:cxn>
                <a:cxn ang="0">
                  <a:pos x="244" y="95"/>
                </a:cxn>
                <a:cxn ang="0">
                  <a:pos x="203" y="95"/>
                </a:cxn>
                <a:cxn ang="0">
                  <a:pos x="142" y="116"/>
                </a:cxn>
                <a:cxn ang="0">
                  <a:pos x="81" y="148"/>
                </a:cxn>
                <a:cxn ang="0">
                  <a:pos x="40" y="179"/>
                </a:cxn>
                <a:cxn ang="0">
                  <a:pos x="30" y="200"/>
                </a:cxn>
                <a:cxn ang="0">
                  <a:pos x="0" y="169"/>
                </a:cxn>
                <a:cxn ang="0">
                  <a:pos x="71" y="95"/>
                </a:cxn>
                <a:cxn ang="0">
                  <a:pos x="132" y="42"/>
                </a:cxn>
                <a:cxn ang="0">
                  <a:pos x="183" y="10"/>
                </a:cxn>
                <a:cxn ang="0">
                  <a:pos x="234" y="0"/>
                </a:cxn>
              </a:cxnLst>
              <a:rect l="0" t="0" r="r" b="b"/>
              <a:pathLst>
                <a:path w="713" h="200">
                  <a:moveTo>
                    <a:pt x="234" y="0"/>
                  </a:moveTo>
                  <a:lnTo>
                    <a:pt x="254" y="0"/>
                  </a:lnTo>
                  <a:lnTo>
                    <a:pt x="285" y="10"/>
                  </a:lnTo>
                  <a:lnTo>
                    <a:pt x="367" y="53"/>
                  </a:lnTo>
                  <a:lnTo>
                    <a:pt x="397" y="74"/>
                  </a:lnTo>
                  <a:lnTo>
                    <a:pt x="458" y="95"/>
                  </a:lnTo>
                  <a:lnTo>
                    <a:pt x="499" y="105"/>
                  </a:lnTo>
                  <a:lnTo>
                    <a:pt x="560" y="84"/>
                  </a:lnTo>
                  <a:lnTo>
                    <a:pt x="622" y="53"/>
                  </a:lnTo>
                  <a:lnTo>
                    <a:pt x="662" y="21"/>
                  </a:lnTo>
                  <a:lnTo>
                    <a:pt x="673" y="0"/>
                  </a:lnTo>
                  <a:lnTo>
                    <a:pt x="703" y="31"/>
                  </a:lnTo>
                  <a:lnTo>
                    <a:pt x="713" y="31"/>
                  </a:lnTo>
                  <a:lnTo>
                    <a:pt x="642" y="105"/>
                  </a:lnTo>
                  <a:lnTo>
                    <a:pt x="581" y="158"/>
                  </a:lnTo>
                  <a:lnTo>
                    <a:pt x="530" y="190"/>
                  </a:lnTo>
                  <a:lnTo>
                    <a:pt x="479" y="200"/>
                  </a:lnTo>
                  <a:lnTo>
                    <a:pt x="448" y="200"/>
                  </a:lnTo>
                  <a:lnTo>
                    <a:pt x="418" y="190"/>
                  </a:lnTo>
                  <a:lnTo>
                    <a:pt x="387" y="169"/>
                  </a:lnTo>
                  <a:lnTo>
                    <a:pt x="346" y="148"/>
                  </a:lnTo>
                  <a:lnTo>
                    <a:pt x="316" y="127"/>
                  </a:lnTo>
                  <a:lnTo>
                    <a:pt x="275" y="116"/>
                  </a:lnTo>
                  <a:lnTo>
                    <a:pt x="244" y="95"/>
                  </a:lnTo>
                  <a:lnTo>
                    <a:pt x="203" y="95"/>
                  </a:lnTo>
                  <a:lnTo>
                    <a:pt x="142" y="116"/>
                  </a:lnTo>
                  <a:lnTo>
                    <a:pt x="81" y="148"/>
                  </a:lnTo>
                  <a:lnTo>
                    <a:pt x="40" y="179"/>
                  </a:lnTo>
                  <a:lnTo>
                    <a:pt x="30" y="200"/>
                  </a:lnTo>
                  <a:lnTo>
                    <a:pt x="0" y="169"/>
                  </a:lnTo>
                  <a:lnTo>
                    <a:pt x="71" y="95"/>
                  </a:lnTo>
                  <a:lnTo>
                    <a:pt x="132" y="42"/>
                  </a:lnTo>
                  <a:lnTo>
                    <a:pt x="183" y="10"/>
                  </a:lnTo>
                  <a:lnTo>
                    <a:pt x="2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0" name="Freeform 90"/>
            <p:cNvSpPr>
              <a:spLocks noEditPoints="1"/>
            </p:cNvSpPr>
            <p:nvPr/>
          </p:nvSpPr>
          <p:spPr bwMode="auto">
            <a:xfrm>
              <a:off x="28979" y="3627"/>
              <a:ext cx="1295" cy="1521"/>
            </a:xfrm>
            <a:custGeom>
              <a:avLst/>
              <a:gdLst/>
              <a:ahLst/>
              <a:cxnLst>
                <a:cxn ang="0">
                  <a:pos x="1111" y="1373"/>
                </a:cxn>
                <a:cxn ang="0">
                  <a:pos x="1173" y="1436"/>
                </a:cxn>
                <a:cxn ang="0">
                  <a:pos x="1183" y="1352"/>
                </a:cxn>
                <a:cxn ang="0">
                  <a:pos x="1193" y="1289"/>
                </a:cxn>
                <a:cxn ang="0">
                  <a:pos x="112" y="1436"/>
                </a:cxn>
                <a:cxn ang="0">
                  <a:pos x="1132" y="85"/>
                </a:cxn>
                <a:cxn ang="0">
                  <a:pos x="184" y="85"/>
                </a:cxn>
                <a:cxn ang="0">
                  <a:pos x="194" y="159"/>
                </a:cxn>
                <a:cxn ang="0">
                  <a:pos x="255" y="106"/>
                </a:cxn>
                <a:cxn ang="0">
                  <a:pos x="184" y="85"/>
                </a:cxn>
                <a:cxn ang="0">
                  <a:pos x="1203" y="0"/>
                </a:cxn>
                <a:cxn ang="0">
                  <a:pos x="1234" y="21"/>
                </a:cxn>
                <a:cxn ang="0">
                  <a:pos x="1224" y="64"/>
                </a:cxn>
                <a:cxn ang="0">
                  <a:pos x="408" y="1436"/>
                </a:cxn>
                <a:cxn ang="0">
                  <a:pos x="877" y="1415"/>
                </a:cxn>
                <a:cxn ang="0">
                  <a:pos x="1111" y="1257"/>
                </a:cxn>
                <a:cxn ang="0">
                  <a:pos x="1213" y="1046"/>
                </a:cxn>
                <a:cxn ang="0">
                  <a:pos x="1224" y="1003"/>
                </a:cxn>
                <a:cxn ang="0">
                  <a:pos x="1254" y="982"/>
                </a:cxn>
                <a:cxn ang="0">
                  <a:pos x="1285" y="1003"/>
                </a:cxn>
                <a:cxn ang="0">
                  <a:pos x="1234" y="1458"/>
                </a:cxn>
                <a:cxn ang="0">
                  <a:pos x="1224" y="1510"/>
                </a:cxn>
                <a:cxn ang="0">
                  <a:pos x="31" y="1521"/>
                </a:cxn>
                <a:cxn ang="0">
                  <a:pos x="0" y="1500"/>
                </a:cxn>
                <a:cxn ang="0">
                  <a:pos x="10" y="1458"/>
                </a:cxn>
                <a:cxn ang="0">
                  <a:pos x="816" y="85"/>
                </a:cxn>
                <a:cxn ang="0">
                  <a:pos x="428" y="106"/>
                </a:cxn>
                <a:cxn ang="0">
                  <a:pos x="204" y="254"/>
                </a:cxn>
                <a:cxn ang="0">
                  <a:pos x="143" y="402"/>
                </a:cxn>
                <a:cxn ang="0">
                  <a:pos x="122" y="433"/>
                </a:cxn>
                <a:cxn ang="0">
                  <a:pos x="71" y="423"/>
                </a:cxn>
                <a:cxn ang="0">
                  <a:pos x="61" y="391"/>
                </a:cxn>
                <a:cxn ang="0">
                  <a:pos x="102" y="64"/>
                </a:cxn>
                <a:cxn ang="0">
                  <a:pos x="112" y="11"/>
                </a:cxn>
              </a:cxnLst>
              <a:rect l="0" t="0" r="r" b="b"/>
              <a:pathLst>
                <a:path w="1295" h="1521">
                  <a:moveTo>
                    <a:pt x="1193" y="1289"/>
                  </a:moveTo>
                  <a:lnTo>
                    <a:pt x="1111" y="1373"/>
                  </a:lnTo>
                  <a:lnTo>
                    <a:pt x="1030" y="1436"/>
                  </a:lnTo>
                  <a:lnTo>
                    <a:pt x="1173" y="1436"/>
                  </a:lnTo>
                  <a:lnTo>
                    <a:pt x="1183" y="1384"/>
                  </a:lnTo>
                  <a:lnTo>
                    <a:pt x="1183" y="1352"/>
                  </a:lnTo>
                  <a:lnTo>
                    <a:pt x="1193" y="1320"/>
                  </a:lnTo>
                  <a:lnTo>
                    <a:pt x="1193" y="1289"/>
                  </a:lnTo>
                  <a:close/>
                  <a:moveTo>
                    <a:pt x="918" y="85"/>
                  </a:moveTo>
                  <a:lnTo>
                    <a:pt x="112" y="1436"/>
                  </a:lnTo>
                  <a:lnTo>
                    <a:pt x="326" y="1436"/>
                  </a:lnTo>
                  <a:lnTo>
                    <a:pt x="1132" y="85"/>
                  </a:lnTo>
                  <a:lnTo>
                    <a:pt x="918" y="85"/>
                  </a:lnTo>
                  <a:close/>
                  <a:moveTo>
                    <a:pt x="184" y="85"/>
                  </a:moveTo>
                  <a:lnTo>
                    <a:pt x="173" y="180"/>
                  </a:lnTo>
                  <a:lnTo>
                    <a:pt x="194" y="159"/>
                  </a:lnTo>
                  <a:lnTo>
                    <a:pt x="224" y="138"/>
                  </a:lnTo>
                  <a:lnTo>
                    <a:pt x="255" y="106"/>
                  </a:lnTo>
                  <a:lnTo>
                    <a:pt x="296" y="85"/>
                  </a:lnTo>
                  <a:lnTo>
                    <a:pt x="184" y="85"/>
                  </a:lnTo>
                  <a:close/>
                  <a:moveTo>
                    <a:pt x="122" y="0"/>
                  </a:moveTo>
                  <a:lnTo>
                    <a:pt x="1203" y="0"/>
                  </a:lnTo>
                  <a:lnTo>
                    <a:pt x="1224" y="11"/>
                  </a:lnTo>
                  <a:lnTo>
                    <a:pt x="1234" y="21"/>
                  </a:lnTo>
                  <a:lnTo>
                    <a:pt x="1234" y="53"/>
                  </a:lnTo>
                  <a:lnTo>
                    <a:pt x="1224" y="64"/>
                  </a:lnTo>
                  <a:lnTo>
                    <a:pt x="1213" y="85"/>
                  </a:lnTo>
                  <a:lnTo>
                    <a:pt x="408" y="1436"/>
                  </a:lnTo>
                  <a:lnTo>
                    <a:pt x="714" y="1436"/>
                  </a:lnTo>
                  <a:lnTo>
                    <a:pt x="877" y="1415"/>
                  </a:lnTo>
                  <a:lnTo>
                    <a:pt x="1010" y="1352"/>
                  </a:lnTo>
                  <a:lnTo>
                    <a:pt x="1111" y="1257"/>
                  </a:lnTo>
                  <a:lnTo>
                    <a:pt x="1183" y="1151"/>
                  </a:lnTo>
                  <a:lnTo>
                    <a:pt x="1213" y="1046"/>
                  </a:lnTo>
                  <a:lnTo>
                    <a:pt x="1213" y="1014"/>
                  </a:lnTo>
                  <a:lnTo>
                    <a:pt x="1224" y="1003"/>
                  </a:lnTo>
                  <a:lnTo>
                    <a:pt x="1234" y="982"/>
                  </a:lnTo>
                  <a:lnTo>
                    <a:pt x="1254" y="982"/>
                  </a:lnTo>
                  <a:lnTo>
                    <a:pt x="1275" y="993"/>
                  </a:lnTo>
                  <a:lnTo>
                    <a:pt x="1285" y="1003"/>
                  </a:lnTo>
                  <a:lnTo>
                    <a:pt x="1295" y="1025"/>
                  </a:lnTo>
                  <a:lnTo>
                    <a:pt x="1234" y="1458"/>
                  </a:lnTo>
                  <a:lnTo>
                    <a:pt x="1224" y="1489"/>
                  </a:lnTo>
                  <a:lnTo>
                    <a:pt x="1224" y="1510"/>
                  </a:lnTo>
                  <a:lnTo>
                    <a:pt x="1213" y="1521"/>
                  </a:lnTo>
                  <a:lnTo>
                    <a:pt x="31" y="1521"/>
                  </a:lnTo>
                  <a:lnTo>
                    <a:pt x="10" y="1510"/>
                  </a:lnTo>
                  <a:lnTo>
                    <a:pt x="0" y="1500"/>
                  </a:lnTo>
                  <a:lnTo>
                    <a:pt x="0" y="1468"/>
                  </a:lnTo>
                  <a:lnTo>
                    <a:pt x="10" y="1458"/>
                  </a:lnTo>
                  <a:lnTo>
                    <a:pt x="20" y="1436"/>
                  </a:lnTo>
                  <a:lnTo>
                    <a:pt x="816" y="85"/>
                  </a:lnTo>
                  <a:lnTo>
                    <a:pt x="551" y="85"/>
                  </a:lnTo>
                  <a:lnTo>
                    <a:pt x="428" y="106"/>
                  </a:lnTo>
                  <a:lnTo>
                    <a:pt x="296" y="169"/>
                  </a:lnTo>
                  <a:lnTo>
                    <a:pt x="204" y="254"/>
                  </a:lnTo>
                  <a:lnTo>
                    <a:pt x="163" y="338"/>
                  </a:lnTo>
                  <a:lnTo>
                    <a:pt x="143" y="402"/>
                  </a:lnTo>
                  <a:lnTo>
                    <a:pt x="133" y="423"/>
                  </a:lnTo>
                  <a:lnTo>
                    <a:pt x="122" y="433"/>
                  </a:lnTo>
                  <a:lnTo>
                    <a:pt x="92" y="433"/>
                  </a:lnTo>
                  <a:lnTo>
                    <a:pt x="71" y="423"/>
                  </a:lnTo>
                  <a:lnTo>
                    <a:pt x="61" y="412"/>
                  </a:lnTo>
                  <a:lnTo>
                    <a:pt x="61" y="391"/>
                  </a:lnTo>
                  <a:lnTo>
                    <a:pt x="71" y="359"/>
                  </a:lnTo>
                  <a:lnTo>
                    <a:pt x="102" y="64"/>
                  </a:lnTo>
                  <a:lnTo>
                    <a:pt x="112" y="32"/>
                  </a:lnTo>
                  <a:lnTo>
                    <a:pt x="112" y="11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30458" y="3490"/>
              <a:ext cx="499" cy="221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12" y="63"/>
                </a:cxn>
                <a:cxn ang="0">
                  <a:pos x="193" y="148"/>
                </a:cxn>
                <a:cxn ang="0">
                  <a:pos x="275" y="264"/>
                </a:cxn>
                <a:cxn ang="0">
                  <a:pos x="356" y="412"/>
                </a:cxn>
                <a:cxn ang="0">
                  <a:pos x="448" y="665"/>
                </a:cxn>
                <a:cxn ang="0">
                  <a:pos x="489" y="898"/>
                </a:cxn>
                <a:cxn ang="0">
                  <a:pos x="499" y="1098"/>
                </a:cxn>
                <a:cxn ang="0">
                  <a:pos x="499" y="1109"/>
                </a:cxn>
                <a:cxn ang="0">
                  <a:pos x="489" y="1309"/>
                </a:cxn>
                <a:cxn ang="0">
                  <a:pos x="448" y="1542"/>
                </a:cxn>
                <a:cxn ang="0">
                  <a:pos x="367" y="1785"/>
                </a:cxn>
                <a:cxn ang="0">
                  <a:pos x="285" y="1943"/>
                </a:cxn>
                <a:cxn ang="0">
                  <a:pos x="203" y="2059"/>
                </a:cxn>
                <a:cxn ang="0">
                  <a:pos x="122" y="2144"/>
                </a:cxn>
                <a:cxn ang="0">
                  <a:pos x="61" y="2197"/>
                </a:cxn>
                <a:cxn ang="0">
                  <a:pos x="30" y="2218"/>
                </a:cxn>
                <a:cxn ang="0">
                  <a:pos x="10" y="2197"/>
                </a:cxn>
                <a:cxn ang="0">
                  <a:pos x="10" y="2175"/>
                </a:cxn>
                <a:cxn ang="0">
                  <a:pos x="20" y="2165"/>
                </a:cxn>
                <a:cxn ang="0">
                  <a:pos x="40" y="2154"/>
                </a:cxn>
                <a:cxn ang="0">
                  <a:pos x="173" y="1975"/>
                </a:cxn>
                <a:cxn ang="0">
                  <a:pos x="265" y="1774"/>
                </a:cxn>
                <a:cxn ang="0">
                  <a:pos x="336" y="1563"/>
                </a:cxn>
                <a:cxn ang="0">
                  <a:pos x="367" y="1341"/>
                </a:cxn>
                <a:cxn ang="0">
                  <a:pos x="377" y="1109"/>
                </a:cxn>
                <a:cxn ang="0">
                  <a:pos x="367" y="845"/>
                </a:cxn>
                <a:cxn ang="0">
                  <a:pos x="316" y="612"/>
                </a:cxn>
                <a:cxn ang="0">
                  <a:pos x="254" y="401"/>
                </a:cxn>
                <a:cxn ang="0">
                  <a:pos x="153" y="222"/>
                </a:cxn>
                <a:cxn ang="0">
                  <a:pos x="40" y="74"/>
                </a:cxn>
                <a:cxn ang="0">
                  <a:pos x="0" y="32"/>
                </a:cxn>
                <a:cxn ang="0">
                  <a:pos x="0" y="21"/>
                </a:cxn>
                <a:cxn ang="0">
                  <a:pos x="20" y="0"/>
                </a:cxn>
              </a:cxnLst>
              <a:rect l="0" t="0" r="r" b="b"/>
              <a:pathLst>
                <a:path w="499" h="2218">
                  <a:moveTo>
                    <a:pt x="20" y="0"/>
                  </a:moveTo>
                  <a:lnTo>
                    <a:pt x="112" y="63"/>
                  </a:lnTo>
                  <a:lnTo>
                    <a:pt x="193" y="148"/>
                  </a:lnTo>
                  <a:lnTo>
                    <a:pt x="275" y="264"/>
                  </a:lnTo>
                  <a:lnTo>
                    <a:pt x="356" y="412"/>
                  </a:lnTo>
                  <a:lnTo>
                    <a:pt x="448" y="665"/>
                  </a:lnTo>
                  <a:lnTo>
                    <a:pt x="489" y="898"/>
                  </a:lnTo>
                  <a:lnTo>
                    <a:pt x="499" y="1098"/>
                  </a:lnTo>
                  <a:lnTo>
                    <a:pt x="499" y="1109"/>
                  </a:lnTo>
                  <a:lnTo>
                    <a:pt x="489" y="1309"/>
                  </a:lnTo>
                  <a:lnTo>
                    <a:pt x="448" y="1542"/>
                  </a:lnTo>
                  <a:lnTo>
                    <a:pt x="367" y="1785"/>
                  </a:lnTo>
                  <a:lnTo>
                    <a:pt x="285" y="1943"/>
                  </a:lnTo>
                  <a:lnTo>
                    <a:pt x="203" y="2059"/>
                  </a:lnTo>
                  <a:lnTo>
                    <a:pt x="122" y="2144"/>
                  </a:lnTo>
                  <a:lnTo>
                    <a:pt x="61" y="2197"/>
                  </a:lnTo>
                  <a:lnTo>
                    <a:pt x="30" y="2218"/>
                  </a:lnTo>
                  <a:lnTo>
                    <a:pt x="10" y="2197"/>
                  </a:lnTo>
                  <a:lnTo>
                    <a:pt x="10" y="2175"/>
                  </a:lnTo>
                  <a:lnTo>
                    <a:pt x="20" y="2165"/>
                  </a:lnTo>
                  <a:lnTo>
                    <a:pt x="40" y="2154"/>
                  </a:lnTo>
                  <a:lnTo>
                    <a:pt x="173" y="1975"/>
                  </a:lnTo>
                  <a:lnTo>
                    <a:pt x="265" y="1774"/>
                  </a:lnTo>
                  <a:lnTo>
                    <a:pt x="336" y="1563"/>
                  </a:lnTo>
                  <a:lnTo>
                    <a:pt x="367" y="1341"/>
                  </a:lnTo>
                  <a:lnTo>
                    <a:pt x="377" y="1109"/>
                  </a:lnTo>
                  <a:lnTo>
                    <a:pt x="367" y="845"/>
                  </a:lnTo>
                  <a:lnTo>
                    <a:pt x="316" y="612"/>
                  </a:lnTo>
                  <a:lnTo>
                    <a:pt x="254" y="401"/>
                  </a:lnTo>
                  <a:lnTo>
                    <a:pt x="153" y="222"/>
                  </a:lnTo>
                  <a:lnTo>
                    <a:pt x="40" y="74"/>
                  </a:lnTo>
                  <a:lnTo>
                    <a:pt x="0" y="32"/>
                  </a:lnTo>
                  <a:lnTo>
                    <a:pt x="0" y="21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52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730030" y="3083355"/>
            <a:ext cx="4608601" cy="706855"/>
            <a:chOff x="477" y="2012"/>
            <a:chExt cx="15100" cy="2316"/>
          </a:xfrm>
          <a:solidFill>
            <a:srgbClr val="0000FF"/>
          </a:solidFill>
        </p:grpSpPr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477" y="2012"/>
              <a:ext cx="294" cy="23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4" y="0"/>
                </a:cxn>
                <a:cxn ang="0">
                  <a:pos x="294" y="95"/>
                </a:cxn>
                <a:cxn ang="0">
                  <a:pos x="89" y="95"/>
                </a:cxn>
                <a:cxn ang="0">
                  <a:pos x="89" y="2226"/>
                </a:cxn>
                <a:cxn ang="0">
                  <a:pos x="294" y="2226"/>
                </a:cxn>
                <a:cxn ang="0">
                  <a:pos x="294" y="2316"/>
                </a:cxn>
                <a:cxn ang="0">
                  <a:pos x="0" y="2316"/>
                </a:cxn>
                <a:cxn ang="0">
                  <a:pos x="0" y="0"/>
                </a:cxn>
              </a:cxnLst>
              <a:rect l="0" t="0" r="r" b="b"/>
              <a:pathLst>
                <a:path w="294" h="2316">
                  <a:moveTo>
                    <a:pt x="0" y="0"/>
                  </a:moveTo>
                  <a:lnTo>
                    <a:pt x="294" y="0"/>
                  </a:lnTo>
                  <a:lnTo>
                    <a:pt x="294" y="95"/>
                  </a:lnTo>
                  <a:lnTo>
                    <a:pt x="89" y="95"/>
                  </a:lnTo>
                  <a:lnTo>
                    <a:pt x="89" y="2226"/>
                  </a:lnTo>
                  <a:lnTo>
                    <a:pt x="294" y="2226"/>
                  </a:lnTo>
                  <a:lnTo>
                    <a:pt x="294" y="2316"/>
                  </a:lnTo>
                  <a:lnTo>
                    <a:pt x="0" y="231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874" y="2118"/>
              <a:ext cx="1402" cy="1714"/>
            </a:xfrm>
            <a:custGeom>
              <a:avLst/>
              <a:gdLst/>
              <a:ahLst/>
              <a:cxnLst>
                <a:cxn ang="0">
                  <a:pos x="1402" y="50"/>
                </a:cxn>
                <a:cxn ang="0">
                  <a:pos x="1211" y="275"/>
                </a:cxn>
                <a:cxn ang="0">
                  <a:pos x="1109" y="290"/>
                </a:cxn>
                <a:cxn ang="0">
                  <a:pos x="918" y="275"/>
                </a:cxn>
                <a:cxn ang="0">
                  <a:pos x="797" y="285"/>
                </a:cxn>
                <a:cxn ang="0">
                  <a:pos x="727" y="375"/>
                </a:cxn>
                <a:cxn ang="0">
                  <a:pos x="689" y="456"/>
                </a:cxn>
                <a:cxn ang="0">
                  <a:pos x="671" y="551"/>
                </a:cxn>
                <a:cxn ang="0">
                  <a:pos x="694" y="636"/>
                </a:cxn>
                <a:cxn ang="0">
                  <a:pos x="764" y="736"/>
                </a:cxn>
                <a:cxn ang="0">
                  <a:pos x="880" y="907"/>
                </a:cxn>
                <a:cxn ang="0">
                  <a:pos x="922" y="1032"/>
                </a:cxn>
                <a:cxn ang="0">
                  <a:pos x="890" y="1142"/>
                </a:cxn>
                <a:cxn ang="0">
                  <a:pos x="773" y="1293"/>
                </a:cxn>
                <a:cxn ang="0">
                  <a:pos x="745" y="1423"/>
                </a:cxn>
                <a:cxn ang="0">
                  <a:pos x="899" y="1478"/>
                </a:cxn>
                <a:cxn ang="0">
                  <a:pos x="1034" y="1473"/>
                </a:cxn>
                <a:cxn ang="0">
                  <a:pos x="1155" y="1413"/>
                </a:cxn>
                <a:cxn ang="0">
                  <a:pos x="1253" y="1318"/>
                </a:cxn>
                <a:cxn ang="0">
                  <a:pos x="1286" y="1383"/>
                </a:cxn>
                <a:cxn ang="0">
                  <a:pos x="1095" y="1589"/>
                </a:cxn>
                <a:cxn ang="0">
                  <a:pos x="918" y="1714"/>
                </a:cxn>
                <a:cxn ang="0">
                  <a:pos x="736" y="1649"/>
                </a:cxn>
                <a:cxn ang="0">
                  <a:pos x="591" y="1574"/>
                </a:cxn>
                <a:cxn ang="0">
                  <a:pos x="461" y="1538"/>
                </a:cxn>
                <a:cxn ang="0">
                  <a:pos x="344" y="1574"/>
                </a:cxn>
                <a:cxn ang="0">
                  <a:pos x="195" y="1674"/>
                </a:cxn>
                <a:cxn ang="0">
                  <a:pos x="307" y="1503"/>
                </a:cxn>
                <a:cxn ang="0">
                  <a:pos x="466" y="1373"/>
                </a:cxn>
                <a:cxn ang="0">
                  <a:pos x="563" y="1378"/>
                </a:cxn>
                <a:cxn ang="0">
                  <a:pos x="685" y="1338"/>
                </a:cxn>
                <a:cxn ang="0">
                  <a:pos x="764" y="1243"/>
                </a:cxn>
                <a:cxn ang="0">
                  <a:pos x="783" y="1162"/>
                </a:cxn>
                <a:cxn ang="0">
                  <a:pos x="750" y="1077"/>
                </a:cxn>
                <a:cxn ang="0">
                  <a:pos x="675" y="962"/>
                </a:cxn>
                <a:cxn ang="0">
                  <a:pos x="536" y="761"/>
                </a:cxn>
                <a:cxn ang="0">
                  <a:pos x="550" y="591"/>
                </a:cxn>
                <a:cxn ang="0">
                  <a:pos x="680" y="365"/>
                </a:cxn>
                <a:cxn ang="0">
                  <a:pos x="605" y="210"/>
                </a:cxn>
                <a:cxn ang="0">
                  <a:pos x="358" y="200"/>
                </a:cxn>
                <a:cxn ang="0">
                  <a:pos x="223" y="240"/>
                </a:cxn>
                <a:cxn ang="0">
                  <a:pos x="135" y="330"/>
                </a:cxn>
                <a:cxn ang="0">
                  <a:pos x="111" y="441"/>
                </a:cxn>
                <a:cxn ang="0">
                  <a:pos x="153" y="561"/>
                </a:cxn>
                <a:cxn ang="0">
                  <a:pos x="251" y="636"/>
                </a:cxn>
                <a:cxn ang="0">
                  <a:pos x="65" y="736"/>
                </a:cxn>
                <a:cxn ang="0">
                  <a:pos x="9" y="626"/>
                </a:cxn>
                <a:cxn ang="0">
                  <a:pos x="9" y="476"/>
                </a:cxn>
                <a:cxn ang="0">
                  <a:pos x="74" y="320"/>
                </a:cxn>
                <a:cxn ang="0">
                  <a:pos x="177" y="195"/>
                </a:cxn>
                <a:cxn ang="0">
                  <a:pos x="354" y="80"/>
                </a:cxn>
                <a:cxn ang="0">
                  <a:pos x="559" y="45"/>
                </a:cxn>
                <a:cxn ang="0">
                  <a:pos x="922" y="90"/>
                </a:cxn>
                <a:cxn ang="0">
                  <a:pos x="1174" y="125"/>
                </a:cxn>
                <a:cxn ang="0">
                  <a:pos x="1300" y="90"/>
                </a:cxn>
                <a:cxn ang="0">
                  <a:pos x="1402" y="0"/>
                </a:cxn>
              </a:cxnLst>
              <a:rect l="0" t="0" r="r" b="b"/>
              <a:pathLst>
                <a:path w="1402" h="1714">
                  <a:moveTo>
                    <a:pt x="1402" y="0"/>
                  </a:moveTo>
                  <a:lnTo>
                    <a:pt x="1402" y="50"/>
                  </a:lnTo>
                  <a:lnTo>
                    <a:pt x="1258" y="255"/>
                  </a:lnTo>
                  <a:lnTo>
                    <a:pt x="1211" y="275"/>
                  </a:lnTo>
                  <a:lnTo>
                    <a:pt x="1160" y="290"/>
                  </a:lnTo>
                  <a:lnTo>
                    <a:pt x="1109" y="290"/>
                  </a:lnTo>
                  <a:lnTo>
                    <a:pt x="1016" y="285"/>
                  </a:lnTo>
                  <a:lnTo>
                    <a:pt x="918" y="275"/>
                  </a:lnTo>
                  <a:lnTo>
                    <a:pt x="829" y="260"/>
                  </a:lnTo>
                  <a:lnTo>
                    <a:pt x="797" y="285"/>
                  </a:lnTo>
                  <a:lnTo>
                    <a:pt x="750" y="335"/>
                  </a:lnTo>
                  <a:lnTo>
                    <a:pt x="727" y="375"/>
                  </a:lnTo>
                  <a:lnTo>
                    <a:pt x="708" y="411"/>
                  </a:lnTo>
                  <a:lnTo>
                    <a:pt x="689" y="456"/>
                  </a:lnTo>
                  <a:lnTo>
                    <a:pt x="675" y="506"/>
                  </a:lnTo>
                  <a:lnTo>
                    <a:pt x="671" y="551"/>
                  </a:lnTo>
                  <a:lnTo>
                    <a:pt x="675" y="596"/>
                  </a:lnTo>
                  <a:lnTo>
                    <a:pt x="694" y="636"/>
                  </a:lnTo>
                  <a:lnTo>
                    <a:pt x="727" y="686"/>
                  </a:lnTo>
                  <a:lnTo>
                    <a:pt x="764" y="736"/>
                  </a:lnTo>
                  <a:lnTo>
                    <a:pt x="824" y="817"/>
                  </a:lnTo>
                  <a:lnTo>
                    <a:pt x="880" y="907"/>
                  </a:lnTo>
                  <a:lnTo>
                    <a:pt x="908" y="967"/>
                  </a:lnTo>
                  <a:lnTo>
                    <a:pt x="922" y="1032"/>
                  </a:lnTo>
                  <a:lnTo>
                    <a:pt x="913" y="1087"/>
                  </a:lnTo>
                  <a:lnTo>
                    <a:pt x="890" y="1142"/>
                  </a:lnTo>
                  <a:lnTo>
                    <a:pt x="862" y="1188"/>
                  </a:lnTo>
                  <a:lnTo>
                    <a:pt x="773" y="1293"/>
                  </a:lnTo>
                  <a:lnTo>
                    <a:pt x="675" y="1388"/>
                  </a:lnTo>
                  <a:lnTo>
                    <a:pt x="745" y="1423"/>
                  </a:lnTo>
                  <a:lnTo>
                    <a:pt x="824" y="1453"/>
                  </a:lnTo>
                  <a:lnTo>
                    <a:pt x="899" y="1478"/>
                  </a:lnTo>
                  <a:lnTo>
                    <a:pt x="969" y="1488"/>
                  </a:lnTo>
                  <a:lnTo>
                    <a:pt x="1034" y="1473"/>
                  </a:lnTo>
                  <a:lnTo>
                    <a:pt x="1099" y="1443"/>
                  </a:lnTo>
                  <a:lnTo>
                    <a:pt x="1155" y="1413"/>
                  </a:lnTo>
                  <a:lnTo>
                    <a:pt x="1207" y="1368"/>
                  </a:lnTo>
                  <a:lnTo>
                    <a:pt x="1253" y="1318"/>
                  </a:lnTo>
                  <a:lnTo>
                    <a:pt x="1263" y="1343"/>
                  </a:lnTo>
                  <a:lnTo>
                    <a:pt x="1286" y="1383"/>
                  </a:lnTo>
                  <a:lnTo>
                    <a:pt x="1193" y="1493"/>
                  </a:lnTo>
                  <a:lnTo>
                    <a:pt x="1095" y="1589"/>
                  </a:lnTo>
                  <a:lnTo>
                    <a:pt x="1011" y="1659"/>
                  </a:lnTo>
                  <a:lnTo>
                    <a:pt x="918" y="1714"/>
                  </a:lnTo>
                  <a:lnTo>
                    <a:pt x="824" y="1689"/>
                  </a:lnTo>
                  <a:lnTo>
                    <a:pt x="736" y="1649"/>
                  </a:lnTo>
                  <a:lnTo>
                    <a:pt x="652" y="1604"/>
                  </a:lnTo>
                  <a:lnTo>
                    <a:pt x="591" y="1574"/>
                  </a:lnTo>
                  <a:lnTo>
                    <a:pt x="526" y="1548"/>
                  </a:lnTo>
                  <a:lnTo>
                    <a:pt x="461" y="1538"/>
                  </a:lnTo>
                  <a:lnTo>
                    <a:pt x="400" y="1548"/>
                  </a:lnTo>
                  <a:lnTo>
                    <a:pt x="344" y="1574"/>
                  </a:lnTo>
                  <a:lnTo>
                    <a:pt x="265" y="1619"/>
                  </a:lnTo>
                  <a:lnTo>
                    <a:pt x="195" y="1674"/>
                  </a:lnTo>
                  <a:lnTo>
                    <a:pt x="177" y="1639"/>
                  </a:lnTo>
                  <a:lnTo>
                    <a:pt x="307" y="1503"/>
                  </a:lnTo>
                  <a:lnTo>
                    <a:pt x="442" y="1378"/>
                  </a:lnTo>
                  <a:lnTo>
                    <a:pt x="466" y="1373"/>
                  </a:lnTo>
                  <a:lnTo>
                    <a:pt x="508" y="1373"/>
                  </a:lnTo>
                  <a:lnTo>
                    <a:pt x="563" y="1378"/>
                  </a:lnTo>
                  <a:lnTo>
                    <a:pt x="624" y="1388"/>
                  </a:lnTo>
                  <a:lnTo>
                    <a:pt x="685" y="1338"/>
                  </a:lnTo>
                  <a:lnTo>
                    <a:pt x="741" y="1278"/>
                  </a:lnTo>
                  <a:lnTo>
                    <a:pt x="764" y="1243"/>
                  </a:lnTo>
                  <a:lnTo>
                    <a:pt x="778" y="1203"/>
                  </a:lnTo>
                  <a:lnTo>
                    <a:pt x="783" y="1162"/>
                  </a:lnTo>
                  <a:lnTo>
                    <a:pt x="773" y="1117"/>
                  </a:lnTo>
                  <a:lnTo>
                    <a:pt x="750" y="1077"/>
                  </a:lnTo>
                  <a:lnTo>
                    <a:pt x="717" y="1017"/>
                  </a:lnTo>
                  <a:lnTo>
                    <a:pt x="675" y="962"/>
                  </a:lnTo>
                  <a:lnTo>
                    <a:pt x="573" y="832"/>
                  </a:lnTo>
                  <a:lnTo>
                    <a:pt x="536" y="761"/>
                  </a:lnTo>
                  <a:lnTo>
                    <a:pt x="512" y="701"/>
                  </a:lnTo>
                  <a:lnTo>
                    <a:pt x="550" y="591"/>
                  </a:lnTo>
                  <a:lnTo>
                    <a:pt x="601" y="486"/>
                  </a:lnTo>
                  <a:lnTo>
                    <a:pt x="680" y="365"/>
                  </a:lnTo>
                  <a:lnTo>
                    <a:pt x="778" y="255"/>
                  </a:lnTo>
                  <a:lnTo>
                    <a:pt x="605" y="210"/>
                  </a:lnTo>
                  <a:lnTo>
                    <a:pt x="433" y="195"/>
                  </a:lnTo>
                  <a:lnTo>
                    <a:pt x="358" y="200"/>
                  </a:lnTo>
                  <a:lnTo>
                    <a:pt x="289" y="210"/>
                  </a:lnTo>
                  <a:lnTo>
                    <a:pt x="223" y="240"/>
                  </a:lnTo>
                  <a:lnTo>
                    <a:pt x="167" y="285"/>
                  </a:lnTo>
                  <a:lnTo>
                    <a:pt x="135" y="330"/>
                  </a:lnTo>
                  <a:lnTo>
                    <a:pt x="116" y="386"/>
                  </a:lnTo>
                  <a:lnTo>
                    <a:pt x="111" y="441"/>
                  </a:lnTo>
                  <a:lnTo>
                    <a:pt x="121" y="506"/>
                  </a:lnTo>
                  <a:lnTo>
                    <a:pt x="153" y="561"/>
                  </a:lnTo>
                  <a:lnTo>
                    <a:pt x="195" y="601"/>
                  </a:lnTo>
                  <a:lnTo>
                    <a:pt x="251" y="636"/>
                  </a:lnTo>
                  <a:lnTo>
                    <a:pt x="111" y="787"/>
                  </a:lnTo>
                  <a:lnTo>
                    <a:pt x="65" y="736"/>
                  </a:lnTo>
                  <a:lnTo>
                    <a:pt x="28" y="686"/>
                  </a:lnTo>
                  <a:lnTo>
                    <a:pt x="9" y="626"/>
                  </a:lnTo>
                  <a:lnTo>
                    <a:pt x="0" y="556"/>
                  </a:lnTo>
                  <a:lnTo>
                    <a:pt x="9" y="476"/>
                  </a:lnTo>
                  <a:lnTo>
                    <a:pt x="37" y="396"/>
                  </a:lnTo>
                  <a:lnTo>
                    <a:pt x="74" y="320"/>
                  </a:lnTo>
                  <a:lnTo>
                    <a:pt x="125" y="255"/>
                  </a:lnTo>
                  <a:lnTo>
                    <a:pt x="177" y="195"/>
                  </a:lnTo>
                  <a:lnTo>
                    <a:pt x="261" y="125"/>
                  </a:lnTo>
                  <a:lnTo>
                    <a:pt x="354" y="80"/>
                  </a:lnTo>
                  <a:lnTo>
                    <a:pt x="456" y="55"/>
                  </a:lnTo>
                  <a:lnTo>
                    <a:pt x="559" y="45"/>
                  </a:lnTo>
                  <a:lnTo>
                    <a:pt x="741" y="60"/>
                  </a:lnTo>
                  <a:lnTo>
                    <a:pt x="922" y="90"/>
                  </a:lnTo>
                  <a:lnTo>
                    <a:pt x="1090" y="120"/>
                  </a:lnTo>
                  <a:lnTo>
                    <a:pt x="1174" y="125"/>
                  </a:lnTo>
                  <a:lnTo>
                    <a:pt x="1239" y="115"/>
                  </a:lnTo>
                  <a:lnTo>
                    <a:pt x="1300" y="90"/>
                  </a:lnTo>
                  <a:lnTo>
                    <a:pt x="1356" y="50"/>
                  </a:lnTo>
                  <a:lnTo>
                    <a:pt x="14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 noEditPoints="1"/>
            </p:cNvSpPr>
            <p:nvPr/>
          </p:nvSpPr>
          <p:spPr bwMode="auto">
            <a:xfrm>
              <a:off x="2365" y="2509"/>
              <a:ext cx="1403" cy="1298"/>
            </a:xfrm>
            <a:custGeom>
              <a:avLst/>
              <a:gdLst/>
              <a:ahLst/>
              <a:cxnLst>
                <a:cxn ang="0">
                  <a:pos x="951" y="355"/>
                </a:cxn>
                <a:cxn ang="0">
                  <a:pos x="839" y="426"/>
                </a:cxn>
                <a:cxn ang="0">
                  <a:pos x="806" y="566"/>
                </a:cxn>
                <a:cxn ang="0">
                  <a:pos x="811" y="877"/>
                </a:cxn>
                <a:cxn ang="0">
                  <a:pos x="839" y="977"/>
                </a:cxn>
                <a:cxn ang="0">
                  <a:pos x="965" y="1097"/>
                </a:cxn>
                <a:cxn ang="0">
                  <a:pos x="1086" y="1132"/>
                </a:cxn>
                <a:cxn ang="0">
                  <a:pos x="1128" y="1112"/>
                </a:cxn>
                <a:cxn ang="0">
                  <a:pos x="1170" y="1052"/>
                </a:cxn>
                <a:cxn ang="0">
                  <a:pos x="1202" y="937"/>
                </a:cxn>
                <a:cxn ang="0">
                  <a:pos x="1221" y="621"/>
                </a:cxn>
                <a:cxn ang="0">
                  <a:pos x="1212" y="496"/>
                </a:cxn>
                <a:cxn ang="0">
                  <a:pos x="1132" y="391"/>
                </a:cxn>
                <a:cxn ang="0">
                  <a:pos x="983" y="345"/>
                </a:cxn>
                <a:cxn ang="0">
                  <a:pos x="205" y="10"/>
                </a:cxn>
                <a:cxn ang="0">
                  <a:pos x="172" y="115"/>
                </a:cxn>
                <a:cxn ang="0">
                  <a:pos x="196" y="180"/>
                </a:cxn>
                <a:cxn ang="0">
                  <a:pos x="224" y="235"/>
                </a:cxn>
                <a:cxn ang="0">
                  <a:pos x="256" y="270"/>
                </a:cxn>
                <a:cxn ang="0">
                  <a:pos x="270" y="365"/>
                </a:cxn>
                <a:cxn ang="0">
                  <a:pos x="452" y="220"/>
                </a:cxn>
                <a:cxn ang="0">
                  <a:pos x="676" y="225"/>
                </a:cxn>
                <a:cxn ang="0">
                  <a:pos x="811" y="386"/>
                </a:cxn>
                <a:cxn ang="0">
                  <a:pos x="1389" y="300"/>
                </a:cxn>
                <a:cxn ang="0">
                  <a:pos x="1398" y="441"/>
                </a:cxn>
                <a:cxn ang="0">
                  <a:pos x="1403" y="616"/>
                </a:cxn>
                <a:cxn ang="0">
                  <a:pos x="1389" y="797"/>
                </a:cxn>
                <a:cxn ang="0">
                  <a:pos x="1337" y="997"/>
                </a:cxn>
                <a:cxn ang="0">
                  <a:pos x="913" y="1298"/>
                </a:cxn>
                <a:cxn ang="0">
                  <a:pos x="624" y="1127"/>
                </a:cxn>
                <a:cxn ang="0">
                  <a:pos x="643" y="721"/>
                </a:cxn>
                <a:cxn ang="0">
                  <a:pos x="634" y="446"/>
                </a:cxn>
                <a:cxn ang="0">
                  <a:pos x="550" y="391"/>
                </a:cxn>
                <a:cxn ang="0">
                  <a:pos x="480" y="345"/>
                </a:cxn>
                <a:cxn ang="0">
                  <a:pos x="447" y="330"/>
                </a:cxn>
                <a:cxn ang="0">
                  <a:pos x="410" y="335"/>
                </a:cxn>
                <a:cxn ang="0">
                  <a:pos x="396" y="340"/>
                </a:cxn>
                <a:cxn ang="0">
                  <a:pos x="270" y="431"/>
                </a:cxn>
                <a:cxn ang="0">
                  <a:pos x="266" y="671"/>
                </a:cxn>
                <a:cxn ang="0">
                  <a:pos x="270" y="927"/>
                </a:cxn>
                <a:cxn ang="0">
                  <a:pos x="307" y="1032"/>
                </a:cxn>
                <a:cxn ang="0">
                  <a:pos x="200" y="1298"/>
                </a:cxn>
                <a:cxn ang="0">
                  <a:pos x="121" y="1173"/>
                </a:cxn>
                <a:cxn ang="0">
                  <a:pos x="88" y="937"/>
                </a:cxn>
                <a:cxn ang="0">
                  <a:pos x="88" y="441"/>
                </a:cxn>
                <a:cxn ang="0">
                  <a:pos x="79" y="406"/>
                </a:cxn>
                <a:cxn ang="0">
                  <a:pos x="56" y="376"/>
                </a:cxn>
                <a:cxn ang="0">
                  <a:pos x="28" y="340"/>
                </a:cxn>
                <a:cxn ang="0">
                  <a:pos x="0" y="280"/>
                </a:cxn>
                <a:cxn ang="0">
                  <a:pos x="5" y="240"/>
                </a:cxn>
                <a:cxn ang="0">
                  <a:pos x="14" y="215"/>
                </a:cxn>
                <a:cxn ang="0">
                  <a:pos x="88" y="95"/>
                </a:cxn>
              </a:cxnLst>
              <a:rect l="0" t="0" r="r" b="b"/>
              <a:pathLst>
                <a:path w="1403" h="1298">
                  <a:moveTo>
                    <a:pt x="983" y="345"/>
                  </a:moveTo>
                  <a:lnTo>
                    <a:pt x="951" y="355"/>
                  </a:lnTo>
                  <a:lnTo>
                    <a:pt x="913" y="376"/>
                  </a:lnTo>
                  <a:lnTo>
                    <a:pt x="839" y="426"/>
                  </a:lnTo>
                  <a:lnTo>
                    <a:pt x="811" y="446"/>
                  </a:lnTo>
                  <a:lnTo>
                    <a:pt x="806" y="566"/>
                  </a:lnTo>
                  <a:lnTo>
                    <a:pt x="806" y="781"/>
                  </a:lnTo>
                  <a:lnTo>
                    <a:pt x="811" y="877"/>
                  </a:lnTo>
                  <a:lnTo>
                    <a:pt x="820" y="932"/>
                  </a:lnTo>
                  <a:lnTo>
                    <a:pt x="839" y="977"/>
                  </a:lnTo>
                  <a:lnTo>
                    <a:pt x="871" y="1017"/>
                  </a:lnTo>
                  <a:lnTo>
                    <a:pt x="965" y="1097"/>
                  </a:lnTo>
                  <a:lnTo>
                    <a:pt x="1021" y="1122"/>
                  </a:lnTo>
                  <a:lnTo>
                    <a:pt x="1086" y="1132"/>
                  </a:lnTo>
                  <a:lnTo>
                    <a:pt x="1114" y="1122"/>
                  </a:lnTo>
                  <a:lnTo>
                    <a:pt x="1128" y="1112"/>
                  </a:lnTo>
                  <a:lnTo>
                    <a:pt x="1137" y="1097"/>
                  </a:lnTo>
                  <a:lnTo>
                    <a:pt x="1170" y="1052"/>
                  </a:lnTo>
                  <a:lnTo>
                    <a:pt x="1188" y="997"/>
                  </a:lnTo>
                  <a:lnTo>
                    <a:pt x="1202" y="937"/>
                  </a:lnTo>
                  <a:lnTo>
                    <a:pt x="1216" y="781"/>
                  </a:lnTo>
                  <a:lnTo>
                    <a:pt x="1221" y="621"/>
                  </a:lnTo>
                  <a:lnTo>
                    <a:pt x="1221" y="556"/>
                  </a:lnTo>
                  <a:lnTo>
                    <a:pt x="1212" y="496"/>
                  </a:lnTo>
                  <a:lnTo>
                    <a:pt x="1198" y="431"/>
                  </a:lnTo>
                  <a:lnTo>
                    <a:pt x="1132" y="391"/>
                  </a:lnTo>
                  <a:lnTo>
                    <a:pt x="1058" y="365"/>
                  </a:lnTo>
                  <a:lnTo>
                    <a:pt x="983" y="345"/>
                  </a:lnTo>
                  <a:close/>
                  <a:moveTo>
                    <a:pt x="172" y="0"/>
                  </a:moveTo>
                  <a:lnTo>
                    <a:pt x="205" y="10"/>
                  </a:lnTo>
                  <a:lnTo>
                    <a:pt x="182" y="60"/>
                  </a:lnTo>
                  <a:lnTo>
                    <a:pt x="172" y="115"/>
                  </a:lnTo>
                  <a:lnTo>
                    <a:pt x="177" y="145"/>
                  </a:lnTo>
                  <a:lnTo>
                    <a:pt x="196" y="180"/>
                  </a:lnTo>
                  <a:lnTo>
                    <a:pt x="214" y="220"/>
                  </a:lnTo>
                  <a:lnTo>
                    <a:pt x="224" y="235"/>
                  </a:lnTo>
                  <a:lnTo>
                    <a:pt x="238" y="255"/>
                  </a:lnTo>
                  <a:lnTo>
                    <a:pt x="256" y="270"/>
                  </a:lnTo>
                  <a:lnTo>
                    <a:pt x="270" y="290"/>
                  </a:lnTo>
                  <a:lnTo>
                    <a:pt x="270" y="365"/>
                  </a:lnTo>
                  <a:lnTo>
                    <a:pt x="363" y="295"/>
                  </a:lnTo>
                  <a:lnTo>
                    <a:pt x="452" y="220"/>
                  </a:lnTo>
                  <a:lnTo>
                    <a:pt x="536" y="140"/>
                  </a:lnTo>
                  <a:lnTo>
                    <a:pt x="676" y="225"/>
                  </a:lnTo>
                  <a:lnTo>
                    <a:pt x="815" y="300"/>
                  </a:lnTo>
                  <a:lnTo>
                    <a:pt x="811" y="386"/>
                  </a:lnTo>
                  <a:lnTo>
                    <a:pt x="1118" y="150"/>
                  </a:lnTo>
                  <a:lnTo>
                    <a:pt x="1389" y="300"/>
                  </a:lnTo>
                  <a:lnTo>
                    <a:pt x="1393" y="360"/>
                  </a:lnTo>
                  <a:lnTo>
                    <a:pt x="1398" y="441"/>
                  </a:lnTo>
                  <a:lnTo>
                    <a:pt x="1403" y="531"/>
                  </a:lnTo>
                  <a:lnTo>
                    <a:pt x="1403" y="616"/>
                  </a:lnTo>
                  <a:lnTo>
                    <a:pt x="1398" y="716"/>
                  </a:lnTo>
                  <a:lnTo>
                    <a:pt x="1389" y="797"/>
                  </a:lnTo>
                  <a:lnTo>
                    <a:pt x="1375" y="867"/>
                  </a:lnTo>
                  <a:lnTo>
                    <a:pt x="1337" y="997"/>
                  </a:lnTo>
                  <a:lnTo>
                    <a:pt x="1314" y="1067"/>
                  </a:lnTo>
                  <a:lnTo>
                    <a:pt x="913" y="1298"/>
                  </a:lnTo>
                  <a:lnTo>
                    <a:pt x="769" y="1208"/>
                  </a:lnTo>
                  <a:lnTo>
                    <a:pt x="624" y="1127"/>
                  </a:lnTo>
                  <a:lnTo>
                    <a:pt x="638" y="927"/>
                  </a:lnTo>
                  <a:lnTo>
                    <a:pt x="643" y="721"/>
                  </a:lnTo>
                  <a:lnTo>
                    <a:pt x="638" y="581"/>
                  </a:lnTo>
                  <a:lnTo>
                    <a:pt x="634" y="446"/>
                  </a:lnTo>
                  <a:lnTo>
                    <a:pt x="592" y="416"/>
                  </a:lnTo>
                  <a:lnTo>
                    <a:pt x="550" y="391"/>
                  </a:lnTo>
                  <a:lnTo>
                    <a:pt x="513" y="365"/>
                  </a:lnTo>
                  <a:lnTo>
                    <a:pt x="480" y="345"/>
                  </a:lnTo>
                  <a:lnTo>
                    <a:pt x="466" y="335"/>
                  </a:lnTo>
                  <a:lnTo>
                    <a:pt x="447" y="330"/>
                  </a:lnTo>
                  <a:lnTo>
                    <a:pt x="419" y="330"/>
                  </a:lnTo>
                  <a:lnTo>
                    <a:pt x="410" y="335"/>
                  </a:lnTo>
                  <a:lnTo>
                    <a:pt x="401" y="335"/>
                  </a:lnTo>
                  <a:lnTo>
                    <a:pt x="396" y="340"/>
                  </a:lnTo>
                  <a:lnTo>
                    <a:pt x="331" y="386"/>
                  </a:lnTo>
                  <a:lnTo>
                    <a:pt x="270" y="431"/>
                  </a:lnTo>
                  <a:lnTo>
                    <a:pt x="270" y="576"/>
                  </a:lnTo>
                  <a:lnTo>
                    <a:pt x="266" y="671"/>
                  </a:lnTo>
                  <a:lnTo>
                    <a:pt x="266" y="872"/>
                  </a:lnTo>
                  <a:lnTo>
                    <a:pt x="270" y="927"/>
                  </a:lnTo>
                  <a:lnTo>
                    <a:pt x="284" y="982"/>
                  </a:lnTo>
                  <a:lnTo>
                    <a:pt x="307" y="1032"/>
                  </a:lnTo>
                  <a:lnTo>
                    <a:pt x="363" y="1122"/>
                  </a:lnTo>
                  <a:lnTo>
                    <a:pt x="200" y="1298"/>
                  </a:lnTo>
                  <a:lnTo>
                    <a:pt x="163" y="1233"/>
                  </a:lnTo>
                  <a:lnTo>
                    <a:pt x="121" y="1173"/>
                  </a:lnTo>
                  <a:lnTo>
                    <a:pt x="74" y="1117"/>
                  </a:lnTo>
                  <a:lnTo>
                    <a:pt x="88" y="937"/>
                  </a:lnTo>
                  <a:lnTo>
                    <a:pt x="93" y="756"/>
                  </a:lnTo>
                  <a:lnTo>
                    <a:pt x="88" y="441"/>
                  </a:lnTo>
                  <a:lnTo>
                    <a:pt x="88" y="426"/>
                  </a:lnTo>
                  <a:lnTo>
                    <a:pt x="79" y="406"/>
                  </a:lnTo>
                  <a:lnTo>
                    <a:pt x="70" y="396"/>
                  </a:lnTo>
                  <a:lnTo>
                    <a:pt x="56" y="376"/>
                  </a:lnTo>
                  <a:lnTo>
                    <a:pt x="42" y="360"/>
                  </a:lnTo>
                  <a:lnTo>
                    <a:pt x="28" y="340"/>
                  </a:lnTo>
                  <a:lnTo>
                    <a:pt x="14" y="325"/>
                  </a:lnTo>
                  <a:lnTo>
                    <a:pt x="0" y="280"/>
                  </a:lnTo>
                  <a:lnTo>
                    <a:pt x="0" y="255"/>
                  </a:lnTo>
                  <a:lnTo>
                    <a:pt x="5" y="240"/>
                  </a:lnTo>
                  <a:lnTo>
                    <a:pt x="9" y="230"/>
                  </a:lnTo>
                  <a:lnTo>
                    <a:pt x="14" y="215"/>
                  </a:lnTo>
                  <a:lnTo>
                    <a:pt x="19" y="205"/>
                  </a:lnTo>
                  <a:lnTo>
                    <a:pt x="88" y="95"/>
                  </a:lnTo>
                  <a:lnTo>
                    <a:pt x="1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 noEditPoints="1"/>
            </p:cNvSpPr>
            <p:nvPr/>
          </p:nvSpPr>
          <p:spPr bwMode="auto">
            <a:xfrm>
              <a:off x="3963" y="2183"/>
              <a:ext cx="555" cy="1614"/>
            </a:xfrm>
            <a:custGeom>
              <a:avLst/>
              <a:gdLst/>
              <a:ahLst/>
              <a:cxnLst>
                <a:cxn ang="0">
                  <a:pos x="229" y="461"/>
                </a:cxn>
                <a:cxn ang="0">
                  <a:pos x="294" y="526"/>
                </a:cxn>
                <a:cxn ang="0">
                  <a:pos x="359" y="586"/>
                </a:cxn>
                <a:cxn ang="0">
                  <a:pos x="345" y="797"/>
                </a:cxn>
                <a:cxn ang="0">
                  <a:pos x="341" y="1007"/>
                </a:cxn>
                <a:cxn ang="0">
                  <a:pos x="345" y="1148"/>
                </a:cxn>
                <a:cxn ang="0">
                  <a:pos x="350" y="1268"/>
                </a:cxn>
                <a:cxn ang="0">
                  <a:pos x="364" y="1313"/>
                </a:cxn>
                <a:cxn ang="0">
                  <a:pos x="392" y="1353"/>
                </a:cxn>
                <a:cxn ang="0">
                  <a:pos x="420" y="1388"/>
                </a:cxn>
                <a:cxn ang="0">
                  <a:pos x="448" y="1388"/>
                </a:cxn>
                <a:cxn ang="0">
                  <a:pos x="452" y="1383"/>
                </a:cxn>
                <a:cxn ang="0">
                  <a:pos x="485" y="1363"/>
                </a:cxn>
                <a:cxn ang="0">
                  <a:pos x="513" y="1348"/>
                </a:cxn>
                <a:cxn ang="0">
                  <a:pos x="536" y="1328"/>
                </a:cxn>
                <a:cxn ang="0">
                  <a:pos x="555" y="1373"/>
                </a:cxn>
                <a:cxn ang="0">
                  <a:pos x="424" y="1499"/>
                </a:cxn>
                <a:cxn ang="0">
                  <a:pos x="289" y="1614"/>
                </a:cxn>
                <a:cxn ang="0">
                  <a:pos x="173" y="1438"/>
                </a:cxn>
                <a:cxn ang="0">
                  <a:pos x="177" y="1323"/>
                </a:cxn>
                <a:cxn ang="0">
                  <a:pos x="177" y="1118"/>
                </a:cxn>
                <a:cxn ang="0">
                  <a:pos x="168" y="717"/>
                </a:cxn>
                <a:cxn ang="0">
                  <a:pos x="126" y="656"/>
                </a:cxn>
                <a:cxn ang="0">
                  <a:pos x="98" y="671"/>
                </a:cxn>
                <a:cxn ang="0">
                  <a:pos x="66" y="686"/>
                </a:cxn>
                <a:cxn ang="0">
                  <a:pos x="33" y="707"/>
                </a:cxn>
                <a:cxn ang="0">
                  <a:pos x="28" y="707"/>
                </a:cxn>
                <a:cxn ang="0">
                  <a:pos x="0" y="676"/>
                </a:cxn>
                <a:cxn ang="0">
                  <a:pos x="112" y="571"/>
                </a:cxn>
                <a:cxn ang="0">
                  <a:pos x="229" y="461"/>
                </a:cxn>
                <a:cxn ang="0">
                  <a:pos x="261" y="0"/>
                </a:cxn>
                <a:cxn ang="0">
                  <a:pos x="299" y="50"/>
                </a:cxn>
                <a:cxn ang="0">
                  <a:pos x="341" y="100"/>
                </a:cxn>
                <a:cxn ang="0">
                  <a:pos x="378" y="135"/>
                </a:cxn>
                <a:cxn ang="0">
                  <a:pos x="257" y="275"/>
                </a:cxn>
                <a:cxn ang="0">
                  <a:pos x="191" y="205"/>
                </a:cxn>
                <a:cxn ang="0">
                  <a:pos x="131" y="135"/>
                </a:cxn>
                <a:cxn ang="0">
                  <a:pos x="201" y="65"/>
                </a:cxn>
                <a:cxn ang="0">
                  <a:pos x="261" y="0"/>
                </a:cxn>
              </a:cxnLst>
              <a:rect l="0" t="0" r="r" b="b"/>
              <a:pathLst>
                <a:path w="555" h="1614">
                  <a:moveTo>
                    <a:pt x="229" y="461"/>
                  </a:moveTo>
                  <a:lnTo>
                    <a:pt x="294" y="526"/>
                  </a:lnTo>
                  <a:lnTo>
                    <a:pt x="359" y="586"/>
                  </a:lnTo>
                  <a:lnTo>
                    <a:pt x="345" y="797"/>
                  </a:lnTo>
                  <a:lnTo>
                    <a:pt x="341" y="1007"/>
                  </a:lnTo>
                  <a:lnTo>
                    <a:pt x="345" y="1148"/>
                  </a:lnTo>
                  <a:lnTo>
                    <a:pt x="350" y="1268"/>
                  </a:lnTo>
                  <a:lnTo>
                    <a:pt x="364" y="1313"/>
                  </a:lnTo>
                  <a:lnTo>
                    <a:pt x="392" y="1353"/>
                  </a:lnTo>
                  <a:lnTo>
                    <a:pt x="420" y="1388"/>
                  </a:lnTo>
                  <a:lnTo>
                    <a:pt x="448" y="1388"/>
                  </a:lnTo>
                  <a:lnTo>
                    <a:pt x="452" y="1383"/>
                  </a:lnTo>
                  <a:lnTo>
                    <a:pt x="485" y="1363"/>
                  </a:lnTo>
                  <a:lnTo>
                    <a:pt x="513" y="1348"/>
                  </a:lnTo>
                  <a:lnTo>
                    <a:pt x="536" y="1328"/>
                  </a:lnTo>
                  <a:lnTo>
                    <a:pt x="555" y="1373"/>
                  </a:lnTo>
                  <a:lnTo>
                    <a:pt x="424" y="1499"/>
                  </a:lnTo>
                  <a:lnTo>
                    <a:pt x="289" y="1614"/>
                  </a:lnTo>
                  <a:lnTo>
                    <a:pt x="173" y="1438"/>
                  </a:lnTo>
                  <a:lnTo>
                    <a:pt x="177" y="1323"/>
                  </a:lnTo>
                  <a:lnTo>
                    <a:pt x="177" y="1118"/>
                  </a:lnTo>
                  <a:lnTo>
                    <a:pt x="168" y="717"/>
                  </a:lnTo>
                  <a:lnTo>
                    <a:pt x="126" y="656"/>
                  </a:lnTo>
                  <a:lnTo>
                    <a:pt x="98" y="671"/>
                  </a:lnTo>
                  <a:lnTo>
                    <a:pt x="66" y="686"/>
                  </a:lnTo>
                  <a:lnTo>
                    <a:pt x="33" y="707"/>
                  </a:lnTo>
                  <a:lnTo>
                    <a:pt x="28" y="707"/>
                  </a:lnTo>
                  <a:lnTo>
                    <a:pt x="0" y="676"/>
                  </a:lnTo>
                  <a:lnTo>
                    <a:pt x="112" y="571"/>
                  </a:lnTo>
                  <a:lnTo>
                    <a:pt x="229" y="461"/>
                  </a:lnTo>
                  <a:close/>
                  <a:moveTo>
                    <a:pt x="261" y="0"/>
                  </a:moveTo>
                  <a:lnTo>
                    <a:pt x="299" y="50"/>
                  </a:lnTo>
                  <a:lnTo>
                    <a:pt x="341" y="100"/>
                  </a:lnTo>
                  <a:lnTo>
                    <a:pt x="378" y="135"/>
                  </a:lnTo>
                  <a:lnTo>
                    <a:pt x="257" y="275"/>
                  </a:lnTo>
                  <a:lnTo>
                    <a:pt x="191" y="205"/>
                  </a:lnTo>
                  <a:lnTo>
                    <a:pt x="131" y="135"/>
                  </a:lnTo>
                  <a:lnTo>
                    <a:pt x="201" y="65"/>
                  </a:lnTo>
                  <a:lnTo>
                    <a:pt x="2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4467" y="2644"/>
              <a:ext cx="936" cy="1178"/>
            </a:xfrm>
            <a:custGeom>
              <a:avLst/>
              <a:gdLst/>
              <a:ahLst/>
              <a:cxnLst>
                <a:cxn ang="0">
                  <a:pos x="713" y="110"/>
                </a:cxn>
                <a:cxn ang="0">
                  <a:pos x="769" y="125"/>
                </a:cxn>
                <a:cxn ang="0">
                  <a:pos x="871" y="85"/>
                </a:cxn>
                <a:cxn ang="0">
                  <a:pos x="936" y="90"/>
                </a:cxn>
                <a:cxn ang="0">
                  <a:pos x="634" y="256"/>
                </a:cxn>
                <a:cxn ang="0">
                  <a:pos x="466" y="195"/>
                </a:cxn>
                <a:cxn ang="0">
                  <a:pos x="391" y="190"/>
                </a:cxn>
                <a:cxn ang="0">
                  <a:pos x="373" y="286"/>
                </a:cxn>
                <a:cxn ang="0">
                  <a:pos x="377" y="416"/>
                </a:cxn>
                <a:cxn ang="0">
                  <a:pos x="405" y="511"/>
                </a:cxn>
                <a:cxn ang="0">
                  <a:pos x="419" y="536"/>
                </a:cxn>
                <a:cxn ang="0">
                  <a:pos x="442" y="546"/>
                </a:cxn>
                <a:cxn ang="0">
                  <a:pos x="736" y="416"/>
                </a:cxn>
                <a:cxn ang="0">
                  <a:pos x="815" y="466"/>
                </a:cxn>
                <a:cxn ang="0">
                  <a:pos x="857" y="591"/>
                </a:cxn>
                <a:cxn ang="0">
                  <a:pos x="843" y="892"/>
                </a:cxn>
                <a:cxn ang="0">
                  <a:pos x="652" y="1078"/>
                </a:cxn>
                <a:cxn ang="0">
                  <a:pos x="405" y="1108"/>
                </a:cxn>
                <a:cxn ang="0">
                  <a:pos x="270" y="1017"/>
                </a:cxn>
                <a:cxn ang="0">
                  <a:pos x="144" y="1012"/>
                </a:cxn>
                <a:cxn ang="0">
                  <a:pos x="18" y="1103"/>
                </a:cxn>
                <a:cxn ang="0">
                  <a:pos x="23" y="1058"/>
                </a:cxn>
                <a:cxn ang="0">
                  <a:pos x="93" y="977"/>
                </a:cxn>
                <a:cxn ang="0">
                  <a:pos x="158" y="907"/>
                </a:cxn>
                <a:cxn ang="0">
                  <a:pos x="251" y="857"/>
                </a:cxn>
                <a:cxn ang="0">
                  <a:pos x="382" y="867"/>
                </a:cxn>
                <a:cxn ang="0">
                  <a:pos x="629" y="1027"/>
                </a:cxn>
                <a:cxn ang="0">
                  <a:pos x="657" y="1017"/>
                </a:cxn>
                <a:cxn ang="0">
                  <a:pos x="671" y="992"/>
                </a:cxn>
                <a:cxn ang="0">
                  <a:pos x="694" y="782"/>
                </a:cxn>
                <a:cxn ang="0">
                  <a:pos x="689" y="682"/>
                </a:cxn>
                <a:cxn ang="0">
                  <a:pos x="666" y="611"/>
                </a:cxn>
                <a:cxn ang="0">
                  <a:pos x="610" y="566"/>
                </a:cxn>
                <a:cxn ang="0">
                  <a:pos x="545" y="566"/>
                </a:cxn>
                <a:cxn ang="0">
                  <a:pos x="289" y="717"/>
                </a:cxn>
                <a:cxn ang="0">
                  <a:pos x="195" y="566"/>
                </a:cxn>
                <a:cxn ang="0">
                  <a:pos x="209" y="235"/>
                </a:cxn>
              </a:cxnLst>
              <a:rect l="0" t="0" r="r" b="b"/>
              <a:pathLst>
                <a:path w="936" h="1178">
                  <a:moveTo>
                    <a:pt x="536" y="0"/>
                  </a:moveTo>
                  <a:lnTo>
                    <a:pt x="713" y="110"/>
                  </a:lnTo>
                  <a:lnTo>
                    <a:pt x="741" y="120"/>
                  </a:lnTo>
                  <a:lnTo>
                    <a:pt x="769" y="125"/>
                  </a:lnTo>
                  <a:lnTo>
                    <a:pt x="820" y="115"/>
                  </a:lnTo>
                  <a:lnTo>
                    <a:pt x="871" y="85"/>
                  </a:lnTo>
                  <a:lnTo>
                    <a:pt x="922" y="50"/>
                  </a:lnTo>
                  <a:lnTo>
                    <a:pt x="936" y="90"/>
                  </a:lnTo>
                  <a:lnTo>
                    <a:pt x="741" y="271"/>
                  </a:lnTo>
                  <a:lnTo>
                    <a:pt x="634" y="256"/>
                  </a:lnTo>
                  <a:lnTo>
                    <a:pt x="540" y="230"/>
                  </a:lnTo>
                  <a:lnTo>
                    <a:pt x="466" y="195"/>
                  </a:lnTo>
                  <a:lnTo>
                    <a:pt x="414" y="150"/>
                  </a:lnTo>
                  <a:lnTo>
                    <a:pt x="391" y="190"/>
                  </a:lnTo>
                  <a:lnTo>
                    <a:pt x="377" y="235"/>
                  </a:lnTo>
                  <a:lnTo>
                    <a:pt x="373" y="286"/>
                  </a:lnTo>
                  <a:lnTo>
                    <a:pt x="373" y="331"/>
                  </a:lnTo>
                  <a:lnTo>
                    <a:pt x="377" y="416"/>
                  </a:lnTo>
                  <a:lnTo>
                    <a:pt x="401" y="501"/>
                  </a:lnTo>
                  <a:lnTo>
                    <a:pt x="405" y="511"/>
                  </a:lnTo>
                  <a:lnTo>
                    <a:pt x="414" y="526"/>
                  </a:lnTo>
                  <a:lnTo>
                    <a:pt x="419" y="536"/>
                  </a:lnTo>
                  <a:lnTo>
                    <a:pt x="428" y="541"/>
                  </a:lnTo>
                  <a:lnTo>
                    <a:pt x="442" y="546"/>
                  </a:lnTo>
                  <a:lnTo>
                    <a:pt x="470" y="546"/>
                  </a:lnTo>
                  <a:lnTo>
                    <a:pt x="736" y="416"/>
                  </a:lnTo>
                  <a:lnTo>
                    <a:pt x="778" y="436"/>
                  </a:lnTo>
                  <a:lnTo>
                    <a:pt x="815" y="466"/>
                  </a:lnTo>
                  <a:lnTo>
                    <a:pt x="853" y="501"/>
                  </a:lnTo>
                  <a:lnTo>
                    <a:pt x="857" y="591"/>
                  </a:lnTo>
                  <a:lnTo>
                    <a:pt x="857" y="787"/>
                  </a:lnTo>
                  <a:lnTo>
                    <a:pt x="843" y="892"/>
                  </a:lnTo>
                  <a:lnTo>
                    <a:pt x="825" y="992"/>
                  </a:lnTo>
                  <a:lnTo>
                    <a:pt x="652" y="1078"/>
                  </a:lnTo>
                  <a:lnTo>
                    <a:pt x="480" y="1178"/>
                  </a:lnTo>
                  <a:lnTo>
                    <a:pt x="405" y="1108"/>
                  </a:lnTo>
                  <a:lnTo>
                    <a:pt x="326" y="1048"/>
                  </a:lnTo>
                  <a:lnTo>
                    <a:pt x="270" y="1017"/>
                  </a:lnTo>
                  <a:lnTo>
                    <a:pt x="209" y="1002"/>
                  </a:lnTo>
                  <a:lnTo>
                    <a:pt x="144" y="1012"/>
                  </a:lnTo>
                  <a:lnTo>
                    <a:pt x="84" y="1048"/>
                  </a:lnTo>
                  <a:lnTo>
                    <a:pt x="18" y="1103"/>
                  </a:lnTo>
                  <a:lnTo>
                    <a:pt x="0" y="1083"/>
                  </a:lnTo>
                  <a:lnTo>
                    <a:pt x="23" y="1058"/>
                  </a:lnTo>
                  <a:lnTo>
                    <a:pt x="56" y="1017"/>
                  </a:lnTo>
                  <a:lnTo>
                    <a:pt x="93" y="977"/>
                  </a:lnTo>
                  <a:lnTo>
                    <a:pt x="126" y="937"/>
                  </a:lnTo>
                  <a:lnTo>
                    <a:pt x="158" y="907"/>
                  </a:lnTo>
                  <a:lnTo>
                    <a:pt x="200" y="877"/>
                  </a:lnTo>
                  <a:lnTo>
                    <a:pt x="251" y="857"/>
                  </a:lnTo>
                  <a:lnTo>
                    <a:pt x="303" y="852"/>
                  </a:lnTo>
                  <a:lnTo>
                    <a:pt x="382" y="867"/>
                  </a:lnTo>
                  <a:lnTo>
                    <a:pt x="456" y="902"/>
                  </a:lnTo>
                  <a:lnTo>
                    <a:pt x="629" y="1027"/>
                  </a:lnTo>
                  <a:lnTo>
                    <a:pt x="638" y="1027"/>
                  </a:lnTo>
                  <a:lnTo>
                    <a:pt x="657" y="1017"/>
                  </a:lnTo>
                  <a:lnTo>
                    <a:pt x="666" y="1007"/>
                  </a:lnTo>
                  <a:lnTo>
                    <a:pt x="671" y="992"/>
                  </a:lnTo>
                  <a:lnTo>
                    <a:pt x="689" y="887"/>
                  </a:lnTo>
                  <a:lnTo>
                    <a:pt x="694" y="782"/>
                  </a:lnTo>
                  <a:lnTo>
                    <a:pt x="694" y="732"/>
                  </a:lnTo>
                  <a:lnTo>
                    <a:pt x="689" y="682"/>
                  </a:lnTo>
                  <a:lnTo>
                    <a:pt x="680" y="641"/>
                  </a:lnTo>
                  <a:lnTo>
                    <a:pt x="666" y="611"/>
                  </a:lnTo>
                  <a:lnTo>
                    <a:pt x="638" y="581"/>
                  </a:lnTo>
                  <a:lnTo>
                    <a:pt x="610" y="566"/>
                  </a:lnTo>
                  <a:lnTo>
                    <a:pt x="582" y="561"/>
                  </a:lnTo>
                  <a:lnTo>
                    <a:pt x="545" y="566"/>
                  </a:lnTo>
                  <a:lnTo>
                    <a:pt x="508" y="581"/>
                  </a:lnTo>
                  <a:lnTo>
                    <a:pt x="289" y="717"/>
                  </a:lnTo>
                  <a:lnTo>
                    <a:pt x="237" y="646"/>
                  </a:lnTo>
                  <a:lnTo>
                    <a:pt x="195" y="566"/>
                  </a:lnTo>
                  <a:lnTo>
                    <a:pt x="195" y="396"/>
                  </a:lnTo>
                  <a:lnTo>
                    <a:pt x="209" y="235"/>
                  </a:lnTo>
                  <a:lnTo>
                    <a:pt x="5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5557" y="2263"/>
              <a:ext cx="690" cy="1534"/>
            </a:xfrm>
            <a:custGeom>
              <a:avLst/>
              <a:gdLst/>
              <a:ahLst/>
              <a:cxnLst>
                <a:cxn ang="0">
                  <a:pos x="424" y="0"/>
                </a:cxn>
                <a:cxn ang="0">
                  <a:pos x="457" y="35"/>
                </a:cxn>
                <a:cxn ang="0">
                  <a:pos x="401" y="95"/>
                </a:cxn>
                <a:cxn ang="0">
                  <a:pos x="392" y="115"/>
                </a:cxn>
                <a:cxn ang="0">
                  <a:pos x="387" y="130"/>
                </a:cxn>
                <a:cxn ang="0">
                  <a:pos x="382" y="140"/>
                </a:cxn>
                <a:cxn ang="0">
                  <a:pos x="364" y="366"/>
                </a:cxn>
                <a:cxn ang="0">
                  <a:pos x="359" y="596"/>
                </a:cxn>
                <a:cxn ang="0">
                  <a:pos x="587" y="596"/>
                </a:cxn>
                <a:cxn ang="0">
                  <a:pos x="550" y="677"/>
                </a:cxn>
                <a:cxn ang="0">
                  <a:pos x="359" y="677"/>
                </a:cxn>
                <a:cxn ang="0">
                  <a:pos x="364" y="1203"/>
                </a:cxn>
                <a:cxn ang="0">
                  <a:pos x="410" y="1243"/>
                </a:cxn>
                <a:cxn ang="0">
                  <a:pos x="452" y="1288"/>
                </a:cxn>
                <a:cxn ang="0">
                  <a:pos x="499" y="1318"/>
                </a:cxn>
                <a:cxn ang="0">
                  <a:pos x="536" y="1328"/>
                </a:cxn>
                <a:cxn ang="0">
                  <a:pos x="564" y="1323"/>
                </a:cxn>
                <a:cxn ang="0">
                  <a:pos x="597" y="1313"/>
                </a:cxn>
                <a:cxn ang="0">
                  <a:pos x="639" y="1288"/>
                </a:cxn>
                <a:cxn ang="0">
                  <a:pos x="685" y="1253"/>
                </a:cxn>
                <a:cxn ang="0">
                  <a:pos x="690" y="1303"/>
                </a:cxn>
                <a:cxn ang="0">
                  <a:pos x="396" y="1534"/>
                </a:cxn>
                <a:cxn ang="0">
                  <a:pos x="187" y="1343"/>
                </a:cxn>
                <a:cxn ang="0">
                  <a:pos x="187" y="847"/>
                </a:cxn>
                <a:cxn ang="0">
                  <a:pos x="191" y="752"/>
                </a:cxn>
                <a:cxn ang="0">
                  <a:pos x="191" y="672"/>
                </a:cxn>
                <a:cxn ang="0">
                  <a:pos x="0" y="672"/>
                </a:cxn>
                <a:cxn ang="0">
                  <a:pos x="33" y="591"/>
                </a:cxn>
                <a:cxn ang="0">
                  <a:pos x="187" y="591"/>
                </a:cxn>
                <a:cxn ang="0">
                  <a:pos x="187" y="190"/>
                </a:cxn>
                <a:cxn ang="0">
                  <a:pos x="429" y="0"/>
                </a:cxn>
                <a:cxn ang="0">
                  <a:pos x="424" y="0"/>
                </a:cxn>
              </a:cxnLst>
              <a:rect l="0" t="0" r="r" b="b"/>
              <a:pathLst>
                <a:path w="690" h="1534">
                  <a:moveTo>
                    <a:pt x="424" y="0"/>
                  </a:moveTo>
                  <a:lnTo>
                    <a:pt x="457" y="35"/>
                  </a:lnTo>
                  <a:lnTo>
                    <a:pt x="401" y="95"/>
                  </a:lnTo>
                  <a:lnTo>
                    <a:pt x="392" y="115"/>
                  </a:lnTo>
                  <a:lnTo>
                    <a:pt x="387" y="130"/>
                  </a:lnTo>
                  <a:lnTo>
                    <a:pt x="382" y="140"/>
                  </a:lnTo>
                  <a:lnTo>
                    <a:pt x="364" y="366"/>
                  </a:lnTo>
                  <a:lnTo>
                    <a:pt x="359" y="596"/>
                  </a:lnTo>
                  <a:lnTo>
                    <a:pt x="587" y="596"/>
                  </a:lnTo>
                  <a:lnTo>
                    <a:pt x="550" y="677"/>
                  </a:lnTo>
                  <a:lnTo>
                    <a:pt x="359" y="677"/>
                  </a:lnTo>
                  <a:lnTo>
                    <a:pt x="364" y="1203"/>
                  </a:lnTo>
                  <a:lnTo>
                    <a:pt x="410" y="1243"/>
                  </a:lnTo>
                  <a:lnTo>
                    <a:pt x="452" y="1288"/>
                  </a:lnTo>
                  <a:lnTo>
                    <a:pt x="499" y="1318"/>
                  </a:lnTo>
                  <a:lnTo>
                    <a:pt x="536" y="1328"/>
                  </a:lnTo>
                  <a:lnTo>
                    <a:pt x="564" y="1323"/>
                  </a:lnTo>
                  <a:lnTo>
                    <a:pt x="597" y="1313"/>
                  </a:lnTo>
                  <a:lnTo>
                    <a:pt x="639" y="1288"/>
                  </a:lnTo>
                  <a:lnTo>
                    <a:pt x="685" y="1253"/>
                  </a:lnTo>
                  <a:lnTo>
                    <a:pt x="690" y="1303"/>
                  </a:lnTo>
                  <a:lnTo>
                    <a:pt x="396" y="1534"/>
                  </a:lnTo>
                  <a:lnTo>
                    <a:pt x="187" y="1343"/>
                  </a:lnTo>
                  <a:lnTo>
                    <a:pt x="187" y="847"/>
                  </a:lnTo>
                  <a:lnTo>
                    <a:pt x="191" y="752"/>
                  </a:lnTo>
                  <a:lnTo>
                    <a:pt x="191" y="672"/>
                  </a:lnTo>
                  <a:lnTo>
                    <a:pt x="0" y="672"/>
                  </a:lnTo>
                  <a:lnTo>
                    <a:pt x="33" y="591"/>
                  </a:lnTo>
                  <a:lnTo>
                    <a:pt x="187" y="591"/>
                  </a:lnTo>
                  <a:lnTo>
                    <a:pt x="187" y="190"/>
                  </a:lnTo>
                  <a:lnTo>
                    <a:pt x="429" y="0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6331" y="2960"/>
              <a:ext cx="1389" cy="1123"/>
            </a:xfrm>
            <a:custGeom>
              <a:avLst/>
              <a:gdLst/>
              <a:ahLst/>
              <a:cxnLst>
                <a:cxn ang="0">
                  <a:pos x="373" y="5"/>
                </a:cxn>
                <a:cxn ang="0">
                  <a:pos x="582" y="5"/>
                </a:cxn>
                <a:cxn ang="0">
                  <a:pos x="704" y="15"/>
                </a:cxn>
                <a:cxn ang="0">
                  <a:pos x="690" y="55"/>
                </a:cxn>
                <a:cxn ang="0">
                  <a:pos x="568" y="70"/>
                </a:cxn>
                <a:cxn ang="0">
                  <a:pos x="526" y="130"/>
                </a:cxn>
                <a:cxn ang="0">
                  <a:pos x="1072" y="140"/>
                </a:cxn>
                <a:cxn ang="0">
                  <a:pos x="1114" y="70"/>
                </a:cxn>
                <a:cxn ang="0">
                  <a:pos x="1086" y="60"/>
                </a:cxn>
                <a:cxn ang="0">
                  <a:pos x="1058" y="50"/>
                </a:cxn>
                <a:cxn ang="0">
                  <a:pos x="1058" y="20"/>
                </a:cxn>
                <a:cxn ang="0">
                  <a:pos x="1076" y="5"/>
                </a:cxn>
                <a:cxn ang="0">
                  <a:pos x="1267" y="10"/>
                </a:cxn>
                <a:cxn ang="0">
                  <a:pos x="1384" y="10"/>
                </a:cxn>
                <a:cxn ang="0">
                  <a:pos x="1375" y="55"/>
                </a:cxn>
                <a:cxn ang="0">
                  <a:pos x="1305" y="70"/>
                </a:cxn>
                <a:cxn ang="0">
                  <a:pos x="1123" y="165"/>
                </a:cxn>
                <a:cxn ang="0">
                  <a:pos x="797" y="406"/>
                </a:cxn>
                <a:cxn ang="0">
                  <a:pos x="759" y="436"/>
                </a:cxn>
                <a:cxn ang="0">
                  <a:pos x="764" y="456"/>
                </a:cxn>
                <a:cxn ang="0">
                  <a:pos x="1034" y="1007"/>
                </a:cxn>
                <a:cxn ang="0">
                  <a:pos x="1109" y="1062"/>
                </a:cxn>
                <a:cxn ang="0">
                  <a:pos x="1165" y="1067"/>
                </a:cxn>
                <a:cxn ang="0">
                  <a:pos x="1165" y="1113"/>
                </a:cxn>
                <a:cxn ang="0">
                  <a:pos x="988" y="1118"/>
                </a:cxn>
                <a:cxn ang="0">
                  <a:pos x="778" y="1123"/>
                </a:cxn>
                <a:cxn ang="0">
                  <a:pos x="764" y="1102"/>
                </a:cxn>
                <a:cxn ang="0">
                  <a:pos x="773" y="1072"/>
                </a:cxn>
                <a:cxn ang="0">
                  <a:pos x="820" y="1067"/>
                </a:cxn>
                <a:cxn ang="0">
                  <a:pos x="857" y="1052"/>
                </a:cxn>
                <a:cxn ang="0">
                  <a:pos x="876" y="1022"/>
                </a:cxn>
                <a:cxn ang="0">
                  <a:pos x="867" y="992"/>
                </a:cxn>
                <a:cxn ang="0">
                  <a:pos x="368" y="827"/>
                </a:cxn>
                <a:cxn ang="0">
                  <a:pos x="321" y="997"/>
                </a:cxn>
                <a:cxn ang="0">
                  <a:pos x="321" y="1052"/>
                </a:cxn>
                <a:cxn ang="0">
                  <a:pos x="354" y="1057"/>
                </a:cxn>
                <a:cxn ang="0">
                  <a:pos x="457" y="1072"/>
                </a:cxn>
                <a:cxn ang="0">
                  <a:pos x="447" y="1113"/>
                </a:cxn>
                <a:cxn ang="0">
                  <a:pos x="377" y="1118"/>
                </a:cxn>
                <a:cxn ang="0">
                  <a:pos x="177" y="1108"/>
                </a:cxn>
                <a:cxn ang="0">
                  <a:pos x="5" y="1108"/>
                </a:cxn>
                <a:cxn ang="0">
                  <a:pos x="0" y="1077"/>
                </a:cxn>
                <a:cxn ang="0">
                  <a:pos x="102" y="1057"/>
                </a:cxn>
                <a:cxn ang="0">
                  <a:pos x="172" y="1017"/>
                </a:cxn>
                <a:cxn ang="0">
                  <a:pos x="387" y="100"/>
                </a:cxn>
                <a:cxn ang="0">
                  <a:pos x="368" y="65"/>
                </a:cxn>
                <a:cxn ang="0">
                  <a:pos x="247" y="45"/>
                </a:cxn>
                <a:cxn ang="0">
                  <a:pos x="256" y="5"/>
                </a:cxn>
              </a:cxnLst>
              <a:rect l="0" t="0" r="r" b="b"/>
              <a:pathLst>
                <a:path w="1389" h="1123">
                  <a:moveTo>
                    <a:pt x="270" y="0"/>
                  </a:moveTo>
                  <a:lnTo>
                    <a:pt x="321" y="0"/>
                  </a:lnTo>
                  <a:lnTo>
                    <a:pt x="373" y="5"/>
                  </a:lnTo>
                  <a:lnTo>
                    <a:pt x="405" y="10"/>
                  </a:lnTo>
                  <a:lnTo>
                    <a:pt x="526" y="10"/>
                  </a:lnTo>
                  <a:lnTo>
                    <a:pt x="582" y="5"/>
                  </a:lnTo>
                  <a:lnTo>
                    <a:pt x="690" y="5"/>
                  </a:lnTo>
                  <a:lnTo>
                    <a:pt x="699" y="10"/>
                  </a:lnTo>
                  <a:lnTo>
                    <a:pt x="704" y="15"/>
                  </a:lnTo>
                  <a:lnTo>
                    <a:pt x="704" y="40"/>
                  </a:lnTo>
                  <a:lnTo>
                    <a:pt x="699" y="50"/>
                  </a:lnTo>
                  <a:lnTo>
                    <a:pt x="690" y="55"/>
                  </a:lnTo>
                  <a:lnTo>
                    <a:pt x="685" y="60"/>
                  </a:lnTo>
                  <a:lnTo>
                    <a:pt x="606" y="60"/>
                  </a:lnTo>
                  <a:lnTo>
                    <a:pt x="568" y="70"/>
                  </a:lnTo>
                  <a:lnTo>
                    <a:pt x="545" y="80"/>
                  </a:lnTo>
                  <a:lnTo>
                    <a:pt x="536" y="100"/>
                  </a:lnTo>
                  <a:lnTo>
                    <a:pt x="526" y="130"/>
                  </a:lnTo>
                  <a:lnTo>
                    <a:pt x="410" y="646"/>
                  </a:lnTo>
                  <a:lnTo>
                    <a:pt x="1044" y="160"/>
                  </a:lnTo>
                  <a:lnTo>
                    <a:pt x="1072" y="140"/>
                  </a:lnTo>
                  <a:lnTo>
                    <a:pt x="1100" y="110"/>
                  </a:lnTo>
                  <a:lnTo>
                    <a:pt x="1114" y="80"/>
                  </a:lnTo>
                  <a:lnTo>
                    <a:pt x="1114" y="70"/>
                  </a:lnTo>
                  <a:lnTo>
                    <a:pt x="1104" y="65"/>
                  </a:lnTo>
                  <a:lnTo>
                    <a:pt x="1100" y="65"/>
                  </a:lnTo>
                  <a:lnTo>
                    <a:pt x="1086" y="60"/>
                  </a:lnTo>
                  <a:lnTo>
                    <a:pt x="1067" y="60"/>
                  </a:lnTo>
                  <a:lnTo>
                    <a:pt x="1058" y="55"/>
                  </a:lnTo>
                  <a:lnTo>
                    <a:pt x="1058" y="50"/>
                  </a:lnTo>
                  <a:lnTo>
                    <a:pt x="1053" y="45"/>
                  </a:lnTo>
                  <a:lnTo>
                    <a:pt x="1053" y="25"/>
                  </a:lnTo>
                  <a:lnTo>
                    <a:pt x="1058" y="20"/>
                  </a:lnTo>
                  <a:lnTo>
                    <a:pt x="1062" y="10"/>
                  </a:lnTo>
                  <a:lnTo>
                    <a:pt x="1067" y="10"/>
                  </a:lnTo>
                  <a:lnTo>
                    <a:pt x="1076" y="5"/>
                  </a:lnTo>
                  <a:lnTo>
                    <a:pt x="1174" y="5"/>
                  </a:lnTo>
                  <a:lnTo>
                    <a:pt x="1226" y="10"/>
                  </a:lnTo>
                  <a:lnTo>
                    <a:pt x="1267" y="10"/>
                  </a:lnTo>
                  <a:lnTo>
                    <a:pt x="1319" y="5"/>
                  </a:lnTo>
                  <a:lnTo>
                    <a:pt x="1375" y="5"/>
                  </a:lnTo>
                  <a:lnTo>
                    <a:pt x="1384" y="10"/>
                  </a:lnTo>
                  <a:lnTo>
                    <a:pt x="1389" y="15"/>
                  </a:lnTo>
                  <a:lnTo>
                    <a:pt x="1389" y="40"/>
                  </a:lnTo>
                  <a:lnTo>
                    <a:pt x="1375" y="55"/>
                  </a:lnTo>
                  <a:lnTo>
                    <a:pt x="1365" y="60"/>
                  </a:lnTo>
                  <a:lnTo>
                    <a:pt x="1356" y="60"/>
                  </a:lnTo>
                  <a:lnTo>
                    <a:pt x="1305" y="70"/>
                  </a:lnTo>
                  <a:lnTo>
                    <a:pt x="1249" y="90"/>
                  </a:lnTo>
                  <a:lnTo>
                    <a:pt x="1188" y="120"/>
                  </a:lnTo>
                  <a:lnTo>
                    <a:pt x="1123" y="165"/>
                  </a:lnTo>
                  <a:lnTo>
                    <a:pt x="1044" y="220"/>
                  </a:lnTo>
                  <a:lnTo>
                    <a:pt x="951" y="290"/>
                  </a:lnTo>
                  <a:lnTo>
                    <a:pt x="797" y="406"/>
                  </a:lnTo>
                  <a:lnTo>
                    <a:pt x="783" y="416"/>
                  </a:lnTo>
                  <a:lnTo>
                    <a:pt x="764" y="436"/>
                  </a:lnTo>
                  <a:lnTo>
                    <a:pt x="759" y="436"/>
                  </a:lnTo>
                  <a:lnTo>
                    <a:pt x="759" y="441"/>
                  </a:lnTo>
                  <a:lnTo>
                    <a:pt x="764" y="446"/>
                  </a:lnTo>
                  <a:lnTo>
                    <a:pt x="764" y="456"/>
                  </a:lnTo>
                  <a:lnTo>
                    <a:pt x="769" y="461"/>
                  </a:lnTo>
                  <a:lnTo>
                    <a:pt x="773" y="461"/>
                  </a:lnTo>
                  <a:lnTo>
                    <a:pt x="1034" y="1007"/>
                  </a:lnTo>
                  <a:lnTo>
                    <a:pt x="1058" y="1037"/>
                  </a:lnTo>
                  <a:lnTo>
                    <a:pt x="1081" y="1052"/>
                  </a:lnTo>
                  <a:lnTo>
                    <a:pt x="1109" y="1062"/>
                  </a:lnTo>
                  <a:lnTo>
                    <a:pt x="1151" y="1062"/>
                  </a:lnTo>
                  <a:lnTo>
                    <a:pt x="1160" y="1067"/>
                  </a:lnTo>
                  <a:lnTo>
                    <a:pt x="1165" y="1067"/>
                  </a:lnTo>
                  <a:lnTo>
                    <a:pt x="1170" y="1077"/>
                  </a:lnTo>
                  <a:lnTo>
                    <a:pt x="1170" y="1102"/>
                  </a:lnTo>
                  <a:lnTo>
                    <a:pt x="1165" y="1113"/>
                  </a:lnTo>
                  <a:lnTo>
                    <a:pt x="1146" y="1123"/>
                  </a:lnTo>
                  <a:lnTo>
                    <a:pt x="1062" y="1123"/>
                  </a:lnTo>
                  <a:lnTo>
                    <a:pt x="988" y="1118"/>
                  </a:lnTo>
                  <a:lnTo>
                    <a:pt x="946" y="1118"/>
                  </a:lnTo>
                  <a:lnTo>
                    <a:pt x="890" y="1123"/>
                  </a:lnTo>
                  <a:lnTo>
                    <a:pt x="778" y="1123"/>
                  </a:lnTo>
                  <a:lnTo>
                    <a:pt x="773" y="1118"/>
                  </a:lnTo>
                  <a:lnTo>
                    <a:pt x="769" y="1108"/>
                  </a:lnTo>
                  <a:lnTo>
                    <a:pt x="764" y="1102"/>
                  </a:lnTo>
                  <a:lnTo>
                    <a:pt x="764" y="1087"/>
                  </a:lnTo>
                  <a:lnTo>
                    <a:pt x="769" y="1082"/>
                  </a:lnTo>
                  <a:lnTo>
                    <a:pt x="773" y="1072"/>
                  </a:lnTo>
                  <a:lnTo>
                    <a:pt x="783" y="1072"/>
                  </a:lnTo>
                  <a:lnTo>
                    <a:pt x="787" y="1067"/>
                  </a:lnTo>
                  <a:lnTo>
                    <a:pt x="820" y="1067"/>
                  </a:lnTo>
                  <a:lnTo>
                    <a:pt x="834" y="1062"/>
                  </a:lnTo>
                  <a:lnTo>
                    <a:pt x="843" y="1062"/>
                  </a:lnTo>
                  <a:lnTo>
                    <a:pt x="857" y="1052"/>
                  </a:lnTo>
                  <a:lnTo>
                    <a:pt x="867" y="1047"/>
                  </a:lnTo>
                  <a:lnTo>
                    <a:pt x="871" y="1037"/>
                  </a:lnTo>
                  <a:lnTo>
                    <a:pt x="876" y="1022"/>
                  </a:lnTo>
                  <a:lnTo>
                    <a:pt x="876" y="1007"/>
                  </a:lnTo>
                  <a:lnTo>
                    <a:pt x="871" y="1002"/>
                  </a:lnTo>
                  <a:lnTo>
                    <a:pt x="867" y="992"/>
                  </a:lnTo>
                  <a:lnTo>
                    <a:pt x="643" y="531"/>
                  </a:lnTo>
                  <a:lnTo>
                    <a:pt x="391" y="722"/>
                  </a:lnTo>
                  <a:lnTo>
                    <a:pt x="368" y="827"/>
                  </a:lnTo>
                  <a:lnTo>
                    <a:pt x="349" y="907"/>
                  </a:lnTo>
                  <a:lnTo>
                    <a:pt x="331" y="962"/>
                  </a:lnTo>
                  <a:lnTo>
                    <a:pt x="321" y="997"/>
                  </a:lnTo>
                  <a:lnTo>
                    <a:pt x="317" y="1022"/>
                  </a:lnTo>
                  <a:lnTo>
                    <a:pt x="317" y="1047"/>
                  </a:lnTo>
                  <a:lnTo>
                    <a:pt x="321" y="1052"/>
                  </a:lnTo>
                  <a:lnTo>
                    <a:pt x="326" y="1052"/>
                  </a:lnTo>
                  <a:lnTo>
                    <a:pt x="340" y="1057"/>
                  </a:lnTo>
                  <a:lnTo>
                    <a:pt x="354" y="1057"/>
                  </a:lnTo>
                  <a:lnTo>
                    <a:pt x="373" y="1062"/>
                  </a:lnTo>
                  <a:lnTo>
                    <a:pt x="438" y="1062"/>
                  </a:lnTo>
                  <a:lnTo>
                    <a:pt x="457" y="1072"/>
                  </a:lnTo>
                  <a:lnTo>
                    <a:pt x="457" y="1097"/>
                  </a:lnTo>
                  <a:lnTo>
                    <a:pt x="452" y="1102"/>
                  </a:lnTo>
                  <a:lnTo>
                    <a:pt x="447" y="1113"/>
                  </a:lnTo>
                  <a:lnTo>
                    <a:pt x="443" y="1113"/>
                  </a:lnTo>
                  <a:lnTo>
                    <a:pt x="433" y="1118"/>
                  </a:lnTo>
                  <a:lnTo>
                    <a:pt x="377" y="1118"/>
                  </a:lnTo>
                  <a:lnTo>
                    <a:pt x="326" y="1113"/>
                  </a:lnTo>
                  <a:lnTo>
                    <a:pt x="293" y="1108"/>
                  </a:lnTo>
                  <a:lnTo>
                    <a:pt x="177" y="1108"/>
                  </a:lnTo>
                  <a:lnTo>
                    <a:pt x="121" y="1113"/>
                  </a:lnTo>
                  <a:lnTo>
                    <a:pt x="14" y="1113"/>
                  </a:lnTo>
                  <a:lnTo>
                    <a:pt x="5" y="1108"/>
                  </a:lnTo>
                  <a:lnTo>
                    <a:pt x="5" y="1102"/>
                  </a:lnTo>
                  <a:lnTo>
                    <a:pt x="0" y="1097"/>
                  </a:lnTo>
                  <a:lnTo>
                    <a:pt x="0" y="1077"/>
                  </a:lnTo>
                  <a:lnTo>
                    <a:pt x="5" y="1067"/>
                  </a:lnTo>
                  <a:lnTo>
                    <a:pt x="23" y="1057"/>
                  </a:lnTo>
                  <a:lnTo>
                    <a:pt x="102" y="1057"/>
                  </a:lnTo>
                  <a:lnTo>
                    <a:pt x="140" y="1047"/>
                  </a:lnTo>
                  <a:lnTo>
                    <a:pt x="158" y="1037"/>
                  </a:lnTo>
                  <a:lnTo>
                    <a:pt x="172" y="1017"/>
                  </a:lnTo>
                  <a:lnTo>
                    <a:pt x="177" y="987"/>
                  </a:lnTo>
                  <a:lnTo>
                    <a:pt x="382" y="115"/>
                  </a:lnTo>
                  <a:lnTo>
                    <a:pt x="387" y="100"/>
                  </a:lnTo>
                  <a:lnTo>
                    <a:pt x="387" y="70"/>
                  </a:lnTo>
                  <a:lnTo>
                    <a:pt x="377" y="65"/>
                  </a:lnTo>
                  <a:lnTo>
                    <a:pt x="368" y="65"/>
                  </a:lnTo>
                  <a:lnTo>
                    <a:pt x="340" y="55"/>
                  </a:lnTo>
                  <a:lnTo>
                    <a:pt x="266" y="55"/>
                  </a:lnTo>
                  <a:lnTo>
                    <a:pt x="247" y="45"/>
                  </a:lnTo>
                  <a:lnTo>
                    <a:pt x="247" y="20"/>
                  </a:lnTo>
                  <a:lnTo>
                    <a:pt x="252" y="15"/>
                  </a:lnTo>
                  <a:lnTo>
                    <a:pt x="256" y="5"/>
                  </a:lnTo>
                  <a:lnTo>
                    <a:pt x="261" y="5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 noEditPoints="1"/>
            </p:cNvSpPr>
            <p:nvPr/>
          </p:nvSpPr>
          <p:spPr bwMode="auto">
            <a:xfrm>
              <a:off x="7892" y="2965"/>
              <a:ext cx="1193" cy="1153"/>
            </a:xfrm>
            <a:custGeom>
              <a:avLst/>
              <a:gdLst/>
              <a:ahLst/>
              <a:cxnLst>
                <a:cxn ang="0">
                  <a:pos x="545" y="65"/>
                </a:cxn>
                <a:cxn ang="0">
                  <a:pos x="527" y="95"/>
                </a:cxn>
                <a:cxn ang="0">
                  <a:pos x="419" y="536"/>
                </a:cxn>
                <a:cxn ang="0">
                  <a:pos x="764" y="516"/>
                </a:cxn>
                <a:cxn ang="0">
                  <a:pos x="927" y="406"/>
                </a:cxn>
                <a:cxn ang="0">
                  <a:pos x="983" y="225"/>
                </a:cxn>
                <a:cxn ang="0">
                  <a:pos x="918" y="100"/>
                </a:cxn>
                <a:cxn ang="0">
                  <a:pos x="774" y="65"/>
                </a:cxn>
                <a:cxn ang="0">
                  <a:pos x="270" y="0"/>
                </a:cxn>
                <a:cxn ang="0">
                  <a:pos x="960" y="35"/>
                </a:cxn>
                <a:cxn ang="0">
                  <a:pos x="1128" y="185"/>
                </a:cxn>
                <a:cxn ang="0">
                  <a:pos x="1095" y="386"/>
                </a:cxn>
                <a:cxn ang="0">
                  <a:pos x="890" y="531"/>
                </a:cxn>
                <a:cxn ang="0">
                  <a:pos x="834" y="581"/>
                </a:cxn>
                <a:cxn ang="0">
                  <a:pos x="932" y="681"/>
                </a:cxn>
                <a:cxn ang="0">
                  <a:pos x="941" y="807"/>
                </a:cxn>
                <a:cxn ang="0">
                  <a:pos x="927" y="952"/>
                </a:cxn>
                <a:cxn ang="0">
                  <a:pos x="946" y="1087"/>
                </a:cxn>
                <a:cxn ang="0">
                  <a:pos x="1039" y="1097"/>
                </a:cxn>
                <a:cxn ang="0">
                  <a:pos x="1146" y="947"/>
                </a:cxn>
                <a:cxn ang="0">
                  <a:pos x="1193" y="957"/>
                </a:cxn>
                <a:cxn ang="0">
                  <a:pos x="1179" y="1012"/>
                </a:cxn>
                <a:cxn ang="0">
                  <a:pos x="1091" y="1123"/>
                </a:cxn>
                <a:cxn ang="0">
                  <a:pos x="932" y="1148"/>
                </a:cxn>
                <a:cxn ang="0">
                  <a:pos x="797" y="1072"/>
                </a:cxn>
                <a:cxn ang="0">
                  <a:pos x="764" y="952"/>
                </a:cxn>
                <a:cxn ang="0">
                  <a:pos x="788" y="842"/>
                </a:cxn>
                <a:cxn ang="0">
                  <a:pos x="806" y="727"/>
                </a:cxn>
                <a:cxn ang="0">
                  <a:pos x="741" y="606"/>
                </a:cxn>
                <a:cxn ang="0">
                  <a:pos x="415" y="576"/>
                </a:cxn>
                <a:cxn ang="0">
                  <a:pos x="312" y="1042"/>
                </a:cxn>
                <a:cxn ang="0">
                  <a:pos x="345" y="1052"/>
                </a:cxn>
                <a:cxn ang="0">
                  <a:pos x="438" y="1057"/>
                </a:cxn>
                <a:cxn ang="0">
                  <a:pos x="447" y="1103"/>
                </a:cxn>
                <a:cxn ang="0">
                  <a:pos x="429" y="1118"/>
                </a:cxn>
                <a:cxn ang="0">
                  <a:pos x="219" y="1108"/>
                </a:cxn>
                <a:cxn ang="0">
                  <a:pos x="70" y="1118"/>
                </a:cxn>
                <a:cxn ang="0">
                  <a:pos x="0" y="1103"/>
                </a:cxn>
                <a:cxn ang="0">
                  <a:pos x="23" y="1057"/>
                </a:cxn>
                <a:cxn ang="0">
                  <a:pos x="158" y="1037"/>
                </a:cxn>
                <a:cxn ang="0">
                  <a:pos x="382" y="115"/>
                </a:cxn>
                <a:cxn ang="0">
                  <a:pos x="378" y="65"/>
                </a:cxn>
                <a:cxn ang="0">
                  <a:pos x="336" y="55"/>
                </a:cxn>
                <a:cxn ang="0">
                  <a:pos x="247" y="20"/>
                </a:cxn>
              </a:cxnLst>
              <a:rect l="0" t="0" r="r" b="b"/>
              <a:pathLst>
                <a:path w="1193" h="1153">
                  <a:moveTo>
                    <a:pt x="569" y="60"/>
                  </a:moveTo>
                  <a:lnTo>
                    <a:pt x="555" y="65"/>
                  </a:lnTo>
                  <a:lnTo>
                    <a:pt x="545" y="65"/>
                  </a:lnTo>
                  <a:lnTo>
                    <a:pt x="536" y="70"/>
                  </a:lnTo>
                  <a:lnTo>
                    <a:pt x="531" y="80"/>
                  </a:lnTo>
                  <a:lnTo>
                    <a:pt x="527" y="95"/>
                  </a:lnTo>
                  <a:lnTo>
                    <a:pt x="522" y="115"/>
                  </a:lnTo>
                  <a:lnTo>
                    <a:pt x="517" y="115"/>
                  </a:lnTo>
                  <a:lnTo>
                    <a:pt x="419" y="536"/>
                  </a:lnTo>
                  <a:lnTo>
                    <a:pt x="615" y="536"/>
                  </a:lnTo>
                  <a:lnTo>
                    <a:pt x="694" y="531"/>
                  </a:lnTo>
                  <a:lnTo>
                    <a:pt x="764" y="516"/>
                  </a:lnTo>
                  <a:lnTo>
                    <a:pt x="825" y="491"/>
                  </a:lnTo>
                  <a:lnTo>
                    <a:pt x="881" y="456"/>
                  </a:lnTo>
                  <a:lnTo>
                    <a:pt x="927" y="406"/>
                  </a:lnTo>
                  <a:lnTo>
                    <a:pt x="960" y="346"/>
                  </a:lnTo>
                  <a:lnTo>
                    <a:pt x="979" y="280"/>
                  </a:lnTo>
                  <a:lnTo>
                    <a:pt x="983" y="225"/>
                  </a:lnTo>
                  <a:lnTo>
                    <a:pt x="974" y="170"/>
                  </a:lnTo>
                  <a:lnTo>
                    <a:pt x="955" y="130"/>
                  </a:lnTo>
                  <a:lnTo>
                    <a:pt x="918" y="100"/>
                  </a:lnTo>
                  <a:lnTo>
                    <a:pt x="876" y="80"/>
                  </a:lnTo>
                  <a:lnTo>
                    <a:pt x="830" y="70"/>
                  </a:lnTo>
                  <a:lnTo>
                    <a:pt x="774" y="65"/>
                  </a:lnTo>
                  <a:lnTo>
                    <a:pt x="722" y="60"/>
                  </a:lnTo>
                  <a:lnTo>
                    <a:pt x="569" y="60"/>
                  </a:lnTo>
                  <a:close/>
                  <a:moveTo>
                    <a:pt x="270" y="0"/>
                  </a:moveTo>
                  <a:lnTo>
                    <a:pt x="764" y="0"/>
                  </a:lnTo>
                  <a:lnTo>
                    <a:pt x="872" y="10"/>
                  </a:lnTo>
                  <a:lnTo>
                    <a:pt x="960" y="35"/>
                  </a:lnTo>
                  <a:lnTo>
                    <a:pt x="1039" y="70"/>
                  </a:lnTo>
                  <a:lnTo>
                    <a:pt x="1095" y="125"/>
                  </a:lnTo>
                  <a:lnTo>
                    <a:pt x="1128" y="185"/>
                  </a:lnTo>
                  <a:lnTo>
                    <a:pt x="1142" y="250"/>
                  </a:lnTo>
                  <a:lnTo>
                    <a:pt x="1128" y="320"/>
                  </a:lnTo>
                  <a:lnTo>
                    <a:pt x="1095" y="386"/>
                  </a:lnTo>
                  <a:lnTo>
                    <a:pt x="1039" y="446"/>
                  </a:lnTo>
                  <a:lnTo>
                    <a:pt x="969" y="491"/>
                  </a:lnTo>
                  <a:lnTo>
                    <a:pt x="890" y="531"/>
                  </a:lnTo>
                  <a:lnTo>
                    <a:pt x="802" y="561"/>
                  </a:lnTo>
                  <a:lnTo>
                    <a:pt x="802" y="566"/>
                  </a:lnTo>
                  <a:lnTo>
                    <a:pt x="834" y="581"/>
                  </a:lnTo>
                  <a:lnTo>
                    <a:pt x="872" y="606"/>
                  </a:lnTo>
                  <a:lnTo>
                    <a:pt x="904" y="636"/>
                  </a:lnTo>
                  <a:lnTo>
                    <a:pt x="932" y="681"/>
                  </a:lnTo>
                  <a:lnTo>
                    <a:pt x="946" y="727"/>
                  </a:lnTo>
                  <a:lnTo>
                    <a:pt x="946" y="792"/>
                  </a:lnTo>
                  <a:lnTo>
                    <a:pt x="941" y="807"/>
                  </a:lnTo>
                  <a:lnTo>
                    <a:pt x="941" y="832"/>
                  </a:lnTo>
                  <a:lnTo>
                    <a:pt x="932" y="887"/>
                  </a:lnTo>
                  <a:lnTo>
                    <a:pt x="927" y="952"/>
                  </a:lnTo>
                  <a:lnTo>
                    <a:pt x="927" y="1002"/>
                  </a:lnTo>
                  <a:lnTo>
                    <a:pt x="932" y="1052"/>
                  </a:lnTo>
                  <a:lnTo>
                    <a:pt x="946" y="1087"/>
                  </a:lnTo>
                  <a:lnTo>
                    <a:pt x="969" y="1103"/>
                  </a:lnTo>
                  <a:lnTo>
                    <a:pt x="997" y="1108"/>
                  </a:lnTo>
                  <a:lnTo>
                    <a:pt x="1039" y="1097"/>
                  </a:lnTo>
                  <a:lnTo>
                    <a:pt x="1081" y="1062"/>
                  </a:lnTo>
                  <a:lnTo>
                    <a:pt x="1114" y="1017"/>
                  </a:lnTo>
                  <a:lnTo>
                    <a:pt x="1146" y="947"/>
                  </a:lnTo>
                  <a:lnTo>
                    <a:pt x="1156" y="942"/>
                  </a:lnTo>
                  <a:lnTo>
                    <a:pt x="1179" y="942"/>
                  </a:lnTo>
                  <a:lnTo>
                    <a:pt x="1193" y="957"/>
                  </a:lnTo>
                  <a:lnTo>
                    <a:pt x="1193" y="962"/>
                  </a:lnTo>
                  <a:lnTo>
                    <a:pt x="1188" y="982"/>
                  </a:lnTo>
                  <a:lnTo>
                    <a:pt x="1179" y="1012"/>
                  </a:lnTo>
                  <a:lnTo>
                    <a:pt x="1156" y="1047"/>
                  </a:lnTo>
                  <a:lnTo>
                    <a:pt x="1128" y="1087"/>
                  </a:lnTo>
                  <a:lnTo>
                    <a:pt x="1091" y="1123"/>
                  </a:lnTo>
                  <a:lnTo>
                    <a:pt x="1044" y="1143"/>
                  </a:lnTo>
                  <a:lnTo>
                    <a:pt x="988" y="1153"/>
                  </a:lnTo>
                  <a:lnTo>
                    <a:pt x="932" y="1148"/>
                  </a:lnTo>
                  <a:lnTo>
                    <a:pt x="881" y="1133"/>
                  </a:lnTo>
                  <a:lnTo>
                    <a:pt x="834" y="1108"/>
                  </a:lnTo>
                  <a:lnTo>
                    <a:pt x="797" y="1072"/>
                  </a:lnTo>
                  <a:lnTo>
                    <a:pt x="774" y="1027"/>
                  </a:lnTo>
                  <a:lnTo>
                    <a:pt x="764" y="972"/>
                  </a:lnTo>
                  <a:lnTo>
                    <a:pt x="764" y="952"/>
                  </a:lnTo>
                  <a:lnTo>
                    <a:pt x="769" y="922"/>
                  </a:lnTo>
                  <a:lnTo>
                    <a:pt x="778" y="892"/>
                  </a:lnTo>
                  <a:lnTo>
                    <a:pt x="788" y="842"/>
                  </a:lnTo>
                  <a:lnTo>
                    <a:pt x="792" y="797"/>
                  </a:lnTo>
                  <a:lnTo>
                    <a:pt x="802" y="757"/>
                  </a:lnTo>
                  <a:lnTo>
                    <a:pt x="806" y="727"/>
                  </a:lnTo>
                  <a:lnTo>
                    <a:pt x="802" y="681"/>
                  </a:lnTo>
                  <a:lnTo>
                    <a:pt x="778" y="641"/>
                  </a:lnTo>
                  <a:lnTo>
                    <a:pt x="741" y="606"/>
                  </a:lnTo>
                  <a:lnTo>
                    <a:pt x="690" y="586"/>
                  </a:lnTo>
                  <a:lnTo>
                    <a:pt x="620" y="576"/>
                  </a:lnTo>
                  <a:lnTo>
                    <a:pt x="415" y="576"/>
                  </a:lnTo>
                  <a:lnTo>
                    <a:pt x="317" y="992"/>
                  </a:lnTo>
                  <a:lnTo>
                    <a:pt x="312" y="1007"/>
                  </a:lnTo>
                  <a:lnTo>
                    <a:pt x="312" y="1042"/>
                  </a:lnTo>
                  <a:lnTo>
                    <a:pt x="322" y="1047"/>
                  </a:lnTo>
                  <a:lnTo>
                    <a:pt x="331" y="1047"/>
                  </a:lnTo>
                  <a:lnTo>
                    <a:pt x="345" y="1052"/>
                  </a:lnTo>
                  <a:lnTo>
                    <a:pt x="359" y="1052"/>
                  </a:lnTo>
                  <a:lnTo>
                    <a:pt x="368" y="1057"/>
                  </a:lnTo>
                  <a:lnTo>
                    <a:pt x="438" y="1057"/>
                  </a:lnTo>
                  <a:lnTo>
                    <a:pt x="452" y="1072"/>
                  </a:lnTo>
                  <a:lnTo>
                    <a:pt x="452" y="1097"/>
                  </a:lnTo>
                  <a:lnTo>
                    <a:pt x="447" y="1103"/>
                  </a:lnTo>
                  <a:lnTo>
                    <a:pt x="443" y="1113"/>
                  </a:lnTo>
                  <a:lnTo>
                    <a:pt x="433" y="1113"/>
                  </a:lnTo>
                  <a:lnTo>
                    <a:pt x="429" y="1118"/>
                  </a:lnTo>
                  <a:lnTo>
                    <a:pt x="368" y="1118"/>
                  </a:lnTo>
                  <a:lnTo>
                    <a:pt x="317" y="1113"/>
                  </a:lnTo>
                  <a:lnTo>
                    <a:pt x="219" y="1108"/>
                  </a:lnTo>
                  <a:lnTo>
                    <a:pt x="168" y="1113"/>
                  </a:lnTo>
                  <a:lnTo>
                    <a:pt x="117" y="1113"/>
                  </a:lnTo>
                  <a:lnTo>
                    <a:pt x="70" y="1118"/>
                  </a:lnTo>
                  <a:lnTo>
                    <a:pt x="14" y="1118"/>
                  </a:lnTo>
                  <a:lnTo>
                    <a:pt x="5" y="1113"/>
                  </a:lnTo>
                  <a:lnTo>
                    <a:pt x="0" y="1103"/>
                  </a:lnTo>
                  <a:lnTo>
                    <a:pt x="0" y="1077"/>
                  </a:lnTo>
                  <a:lnTo>
                    <a:pt x="5" y="1067"/>
                  </a:lnTo>
                  <a:lnTo>
                    <a:pt x="23" y="1057"/>
                  </a:lnTo>
                  <a:lnTo>
                    <a:pt x="103" y="1057"/>
                  </a:lnTo>
                  <a:lnTo>
                    <a:pt x="140" y="1047"/>
                  </a:lnTo>
                  <a:lnTo>
                    <a:pt x="158" y="1037"/>
                  </a:lnTo>
                  <a:lnTo>
                    <a:pt x="172" y="1017"/>
                  </a:lnTo>
                  <a:lnTo>
                    <a:pt x="177" y="987"/>
                  </a:lnTo>
                  <a:lnTo>
                    <a:pt x="382" y="115"/>
                  </a:lnTo>
                  <a:lnTo>
                    <a:pt x="387" y="100"/>
                  </a:lnTo>
                  <a:lnTo>
                    <a:pt x="387" y="70"/>
                  </a:lnTo>
                  <a:lnTo>
                    <a:pt x="378" y="65"/>
                  </a:lnTo>
                  <a:lnTo>
                    <a:pt x="368" y="65"/>
                  </a:lnTo>
                  <a:lnTo>
                    <a:pt x="354" y="60"/>
                  </a:lnTo>
                  <a:lnTo>
                    <a:pt x="336" y="55"/>
                  </a:lnTo>
                  <a:lnTo>
                    <a:pt x="266" y="55"/>
                  </a:lnTo>
                  <a:lnTo>
                    <a:pt x="247" y="45"/>
                  </a:lnTo>
                  <a:lnTo>
                    <a:pt x="247" y="20"/>
                  </a:lnTo>
                  <a:lnTo>
                    <a:pt x="252" y="10"/>
                  </a:lnTo>
                  <a:lnTo>
                    <a:pt x="2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9407" y="2012"/>
              <a:ext cx="498" cy="2316"/>
            </a:xfrm>
            <a:custGeom>
              <a:avLst/>
              <a:gdLst/>
              <a:ahLst/>
              <a:cxnLst>
                <a:cxn ang="0">
                  <a:pos x="475" y="0"/>
                </a:cxn>
                <a:cxn ang="0">
                  <a:pos x="484" y="0"/>
                </a:cxn>
                <a:cxn ang="0">
                  <a:pos x="494" y="5"/>
                </a:cxn>
                <a:cxn ang="0">
                  <a:pos x="498" y="15"/>
                </a:cxn>
                <a:cxn ang="0">
                  <a:pos x="498" y="30"/>
                </a:cxn>
                <a:cxn ang="0">
                  <a:pos x="480" y="50"/>
                </a:cxn>
                <a:cxn ang="0">
                  <a:pos x="466" y="60"/>
                </a:cxn>
                <a:cxn ang="0">
                  <a:pos x="363" y="191"/>
                </a:cxn>
                <a:cxn ang="0">
                  <a:pos x="279" y="336"/>
                </a:cxn>
                <a:cxn ang="0">
                  <a:pos x="219" y="487"/>
                </a:cxn>
                <a:cxn ang="0">
                  <a:pos x="172" y="647"/>
                </a:cxn>
                <a:cxn ang="0">
                  <a:pos x="144" y="812"/>
                </a:cxn>
                <a:cxn ang="0">
                  <a:pos x="125" y="983"/>
                </a:cxn>
                <a:cxn ang="0">
                  <a:pos x="121" y="1158"/>
                </a:cxn>
                <a:cxn ang="0">
                  <a:pos x="125" y="1294"/>
                </a:cxn>
                <a:cxn ang="0">
                  <a:pos x="135" y="1434"/>
                </a:cxn>
                <a:cxn ang="0">
                  <a:pos x="158" y="1579"/>
                </a:cxn>
                <a:cxn ang="0">
                  <a:pos x="191" y="1720"/>
                </a:cxn>
                <a:cxn ang="0">
                  <a:pos x="233" y="1860"/>
                </a:cxn>
                <a:cxn ang="0">
                  <a:pos x="293" y="1995"/>
                </a:cxn>
                <a:cxn ang="0">
                  <a:pos x="368" y="2126"/>
                </a:cxn>
                <a:cxn ang="0">
                  <a:pos x="461" y="2241"/>
                </a:cxn>
                <a:cxn ang="0">
                  <a:pos x="494" y="2276"/>
                </a:cxn>
                <a:cxn ang="0">
                  <a:pos x="494" y="2281"/>
                </a:cxn>
                <a:cxn ang="0">
                  <a:pos x="498" y="2286"/>
                </a:cxn>
                <a:cxn ang="0">
                  <a:pos x="498" y="2306"/>
                </a:cxn>
                <a:cxn ang="0">
                  <a:pos x="494" y="2311"/>
                </a:cxn>
                <a:cxn ang="0">
                  <a:pos x="484" y="2316"/>
                </a:cxn>
                <a:cxn ang="0">
                  <a:pos x="475" y="2316"/>
                </a:cxn>
                <a:cxn ang="0">
                  <a:pos x="461" y="2311"/>
                </a:cxn>
                <a:cxn ang="0">
                  <a:pos x="433" y="2286"/>
                </a:cxn>
                <a:cxn ang="0">
                  <a:pos x="396" y="2256"/>
                </a:cxn>
                <a:cxn ang="0">
                  <a:pos x="349" y="2206"/>
                </a:cxn>
                <a:cxn ang="0">
                  <a:pos x="298" y="2146"/>
                </a:cxn>
                <a:cxn ang="0">
                  <a:pos x="247" y="2071"/>
                </a:cxn>
                <a:cxn ang="0">
                  <a:pos x="191" y="1980"/>
                </a:cxn>
                <a:cxn ang="0">
                  <a:pos x="139" y="1880"/>
                </a:cxn>
                <a:cxn ang="0">
                  <a:pos x="79" y="1725"/>
                </a:cxn>
                <a:cxn ang="0">
                  <a:pos x="42" y="1564"/>
                </a:cxn>
                <a:cxn ang="0">
                  <a:pos x="14" y="1414"/>
                </a:cxn>
                <a:cxn ang="0">
                  <a:pos x="4" y="1278"/>
                </a:cxn>
                <a:cxn ang="0">
                  <a:pos x="0" y="1158"/>
                </a:cxn>
                <a:cxn ang="0">
                  <a:pos x="4" y="1003"/>
                </a:cxn>
                <a:cxn ang="0">
                  <a:pos x="28" y="827"/>
                </a:cxn>
                <a:cxn ang="0">
                  <a:pos x="70" y="642"/>
                </a:cxn>
                <a:cxn ang="0">
                  <a:pos x="135" y="451"/>
                </a:cxn>
                <a:cxn ang="0">
                  <a:pos x="186" y="346"/>
                </a:cxn>
                <a:cxn ang="0">
                  <a:pos x="237" y="256"/>
                </a:cxn>
                <a:cxn ang="0">
                  <a:pos x="293" y="181"/>
                </a:cxn>
                <a:cxn ang="0">
                  <a:pos x="344" y="116"/>
                </a:cxn>
                <a:cxn ang="0">
                  <a:pos x="391" y="65"/>
                </a:cxn>
                <a:cxn ang="0">
                  <a:pos x="433" y="30"/>
                </a:cxn>
                <a:cxn ang="0">
                  <a:pos x="461" y="5"/>
                </a:cxn>
                <a:cxn ang="0">
                  <a:pos x="475" y="0"/>
                </a:cxn>
              </a:cxnLst>
              <a:rect l="0" t="0" r="r" b="b"/>
              <a:pathLst>
                <a:path w="498" h="2316">
                  <a:moveTo>
                    <a:pt x="475" y="0"/>
                  </a:moveTo>
                  <a:lnTo>
                    <a:pt x="484" y="0"/>
                  </a:lnTo>
                  <a:lnTo>
                    <a:pt x="494" y="5"/>
                  </a:lnTo>
                  <a:lnTo>
                    <a:pt x="498" y="15"/>
                  </a:lnTo>
                  <a:lnTo>
                    <a:pt x="498" y="30"/>
                  </a:lnTo>
                  <a:lnTo>
                    <a:pt x="480" y="50"/>
                  </a:lnTo>
                  <a:lnTo>
                    <a:pt x="466" y="60"/>
                  </a:lnTo>
                  <a:lnTo>
                    <a:pt x="363" y="191"/>
                  </a:lnTo>
                  <a:lnTo>
                    <a:pt x="279" y="336"/>
                  </a:lnTo>
                  <a:lnTo>
                    <a:pt x="219" y="487"/>
                  </a:lnTo>
                  <a:lnTo>
                    <a:pt x="172" y="647"/>
                  </a:lnTo>
                  <a:lnTo>
                    <a:pt x="144" y="812"/>
                  </a:lnTo>
                  <a:lnTo>
                    <a:pt x="125" y="983"/>
                  </a:lnTo>
                  <a:lnTo>
                    <a:pt x="121" y="1158"/>
                  </a:lnTo>
                  <a:lnTo>
                    <a:pt x="125" y="1294"/>
                  </a:lnTo>
                  <a:lnTo>
                    <a:pt x="135" y="1434"/>
                  </a:lnTo>
                  <a:lnTo>
                    <a:pt x="158" y="1579"/>
                  </a:lnTo>
                  <a:lnTo>
                    <a:pt x="191" y="1720"/>
                  </a:lnTo>
                  <a:lnTo>
                    <a:pt x="233" y="1860"/>
                  </a:lnTo>
                  <a:lnTo>
                    <a:pt x="293" y="1995"/>
                  </a:lnTo>
                  <a:lnTo>
                    <a:pt x="368" y="2126"/>
                  </a:lnTo>
                  <a:lnTo>
                    <a:pt x="461" y="2241"/>
                  </a:lnTo>
                  <a:lnTo>
                    <a:pt x="494" y="2276"/>
                  </a:lnTo>
                  <a:lnTo>
                    <a:pt x="494" y="2281"/>
                  </a:lnTo>
                  <a:lnTo>
                    <a:pt x="498" y="2286"/>
                  </a:lnTo>
                  <a:lnTo>
                    <a:pt x="498" y="2306"/>
                  </a:lnTo>
                  <a:lnTo>
                    <a:pt x="494" y="2311"/>
                  </a:lnTo>
                  <a:lnTo>
                    <a:pt x="484" y="2316"/>
                  </a:lnTo>
                  <a:lnTo>
                    <a:pt x="475" y="2316"/>
                  </a:lnTo>
                  <a:lnTo>
                    <a:pt x="461" y="2311"/>
                  </a:lnTo>
                  <a:lnTo>
                    <a:pt x="433" y="2286"/>
                  </a:lnTo>
                  <a:lnTo>
                    <a:pt x="396" y="2256"/>
                  </a:lnTo>
                  <a:lnTo>
                    <a:pt x="349" y="2206"/>
                  </a:lnTo>
                  <a:lnTo>
                    <a:pt x="298" y="2146"/>
                  </a:lnTo>
                  <a:lnTo>
                    <a:pt x="247" y="2071"/>
                  </a:lnTo>
                  <a:lnTo>
                    <a:pt x="191" y="1980"/>
                  </a:lnTo>
                  <a:lnTo>
                    <a:pt x="139" y="1880"/>
                  </a:lnTo>
                  <a:lnTo>
                    <a:pt x="79" y="1725"/>
                  </a:lnTo>
                  <a:lnTo>
                    <a:pt x="42" y="1564"/>
                  </a:lnTo>
                  <a:lnTo>
                    <a:pt x="14" y="1414"/>
                  </a:lnTo>
                  <a:lnTo>
                    <a:pt x="4" y="1278"/>
                  </a:lnTo>
                  <a:lnTo>
                    <a:pt x="0" y="1158"/>
                  </a:lnTo>
                  <a:lnTo>
                    <a:pt x="4" y="1003"/>
                  </a:lnTo>
                  <a:lnTo>
                    <a:pt x="28" y="827"/>
                  </a:lnTo>
                  <a:lnTo>
                    <a:pt x="70" y="642"/>
                  </a:lnTo>
                  <a:lnTo>
                    <a:pt x="135" y="451"/>
                  </a:lnTo>
                  <a:lnTo>
                    <a:pt x="186" y="346"/>
                  </a:lnTo>
                  <a:lnTo>
                    <a:pt x="237" y="256"/>
                  </a:lnTo>
                  <a:lnTo>
                    <a:pt x="293" y="181"/>
                  </a:lnTo>
                  <a:lnTo>
                    <a:pt x="344" y="116"/>
                  </a:lnTo>
                  <a:lnTo>
                    <a:pt x="391" y="65"/>
                  </a:lnTo>
                  <a:lnTo>
                    <a:pt x="433" y="30"/>
                  </a:lnTo>
                  <a:lnTo>
                    <a:pt x="461" y="5"/>
                  </a:lnTo>
                  <a:lnTo>
                    <a:pt x="4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3" name="Freeform 15"/>
            <p:cNvSpPr>
              <a:spLocks/>
            </p:cNvSpPr>
            <p:nvPr/>
          </p:nvSpPr>
          <p:spPr bwMode="auto">
            <a:xfrm>
              <a:off x="10082" y="2168"/>
              <a:ext cx="1776" cy="1584"/>
            </a:xfrm>
            <a:custGeom>
              <a:avLst/>
              <a:gdLst/>
              <a:ahLst/>
              <a:cxnLst>
                <a:cxn ang="0">
                  <a:pos x="606" y="5"/>
                </a:cxn>
                <a:cxn ang="0">
                  <a:pos x="946" y="0"/>
                </a:cxn>
                <a:cxn ang="0">
                  <a:pos x="965" y="15"/>
                </a:cxn>
                <a:cxn ang="0">
                  <a:pos x="946" y="65"/>
                </a:cxn>
                <a:cxn ang="0">
                  <a:pos x="863" y="85"/>
                </a:cxn>
                <a:cxn ang="0">
                  <a:pos x="793" y="140"/>
                </a:cxn>
                <a:cxn ang="0">
                  <a:pos x="797" y="160"/>
                </a:cxn>
                <a:cxn ang="0">
                  <a:pos x="979" y="641"/>
                </a:cxn>
                <a:cxn ang="0">
                  <a:pos x="1366" y="180"/>
                </a:cxn>
                <a:cxn ang="0">
                  <a:pos x="1347" y="95"/>
                </a:cxn>
                <a:cxn ang="0">
                  <a:pos x="1287" y="75"/>
                </a:cxn>
                <a:cxn ang="0">
                  <a:pos x="1259" y="35"/>
                </a:cxn>
                <a:cxn ang="0">
                  <a:pos x="1277" y="10"/>
                </a:cxn>
                <a:cxn ang="0">
                  <a:pos x="1543" y="10"/>
                </a:cxn>
                <a:cxn ang="0">
                  <a:pos x="1776" y="20"/>
                </a:cxn>
                <a:cxn ang="0">
                  <a:pos x="1767" y="65"/>
                </a:cxn>
                <a:cxn ang="0">
                  <a:pos x="1729" y="75"/>
                </a:cxn>
                <a:cxn ang="0">
                  <a:pos x="1506" y="155"/>
                </a:cxn>
                <a:cxn ang="0">
                  <a:pos x="1324" y="341"/>
                </a:cxn>
                <a:cxn ang="0">
                  <a:pos x="1072" y="631"/>
                </a:cxn>
                <a:cxn ang="0">
                  <a:pos x="1077" y="857"/>
                </a:cxn>
                <a:cxn ang="0">
                  <a:pos x="1207" y="1198"/>
                </a:cxn>
                <a:cxn ang="0">
                  <a:pos x="1310" y="1453"/>
                </a:cxn>
                <a:cxn ang="0">
                  <a:pos x="1403" y="1508"/>
                </a:cxn>
                <a:cxn ang="0">
                  <a:pos x="1515" y="1524"/>
                </a:cxn>
                <a:cxn ang="0">
                  <a:pos x="1501" y="1574"/>
                </a:cxn>
                <a:cxn ang="0">
                  <a:pos x="1352" y="1584"/>
                </a:cxn>
                <a:cxn ang="0">
                  <a:pos x="1096" y="1584"/>
                </a:cxn>
                <a:cxn ang="0">
                  <a:pos x="932" y="1574"/>
                </a:cxn>
                <a:cxn ang="0">
                  <a:pos x="937" y="1519"/>
                </a:cxn>
                <a:cxn ang="0">
                  <a:pos x="960" y="1508"/>
                </a:cxn>
                <a:cxn ang="0">
                  <a:pos x="1063" y="1483"/>
                </a:cxn>
                <a:cxn ang="0">
                  <a:pos x="1096" y="1438"/>
                </a:cxn>
                <a:cxn ang="0">
                  <a:pos x="1086" y="1408"/>
                </a:cxn>
                <a:cxn ang="0">
                  <a:pos x="457" y="1333"/>
                </a:cxn>
                <a:cxn ang="0">
                  <a:pos x="401" y="1438"/>
                </a:cxn>
                <a:cxn ang="0">
                  <a:pos x="448" y="1503"/>
                </a:cxn>
                <a:cxn ang="0">
                  <a:pos x="499" y="1514"/>
                </a:cxn>
                <a:cxn ang="0">
                  <a:pos x="513" y="1549"/>
                </a:cxn>
                <a:cxn ang="0">
                  <a:pos x="494" y="1574"/>
                </a:cxn>
                <a:cxn ang="0">
                  <a:pos x="233" y="1574"/>
                </a:cxn>
                <a:cxn ang="0">
                  <a:pos x="0" y="1564"/>
                </a:cxn>
                <a:cxn ang="0">
                  <a:pos x="19" y="1514"/>
                </a:cxn>
                <a:cxn ang="0">
                  <a:pos x="47" y="1508"/>
                </a:cxn>
                <a:cxn ang="0">
                  <a:pos x="285" y="1418"/>
                </a:cxn>
                <a:cxn ang="0">
                  <a:pos x="844" y="792"/>
                </a:cxn>
                <a:cxn ang="0">
                  <a:pos x="564" y="95"/>
                </a:cxn>
                <a:cxn ang="0">
                  <a:pos x="434" y="70"/>
                </a:cxn>
                <a:cxn ang="0">
                  <a:pos x="387" y="65"/>
                </a:cxn>
                <a:cxn ang="0">
                  <a:pos x="387" y="15"/>
                </a:cxn>
                <a:cxn ang="0">
                  <a:pos x="410" y="0"/>
                </a:cxn>
              </a:cxnLst>
              <a:rect l="0" t="0" r="r" b="b"/>
              <a:pathLst>
                <a:path w="1776" h="1584">
                  <a:moveTo>
                    <a:pt x="410" y="0"/>
                  </a:moveTo>
                  <a:lnTo>
                    <a:pt x="541" y="0"/>
                  </a:lnTo>
                  <a:lnTo>
                    <a:pt x="606" y="5"/>
                  </a:lnTo>
                  <a:lnTo>
                    <a:pt x="662" y="5"/>
                  </a:lnTo>
                  <a:lnTo>
                    <a:pt x="797" y="0"/>
                  </a:lnTo>
                  <a:lnTo>
                    <a:pt x="946" y="0"/>
                  </a:lnTo>
                  <a:lnTo>
                    <a:pt x="951" y="5"/>
                  </a:lnTo>
                  <a:lnTo>
                    <a:pt x="960" y="5"/>
                  </a:lnTo>
                  <a:lnTo>
                    <a:pt x="965" y="15"/>
                  </a:lnTo>
                  <a:lnTo>
                    <a:pt x="965" y="40"/>
                  </a:lnTo>
                  <a:lnTo>
                    <a:pt x="956" y="60"/>
                  </a:lnTo>
                  <a:lnTo>
                    <a:pt x="946" y="65"/>
                  </a:lnTo>
                  <a:lnTo>
                    <a:pt x="942" y="70"/>
                  </a:lnTo>
                  <a:lnTo>
                    <a:pt x="923" y="70"/>
                  </a:lnTo>
                  <a:lnTo>
                    <a:pt x="863" y="85"/>
                  </a:lnTo>
                  <a:lnTo>
                    <a:pt x="825" y="105"/>
                  </a:lnTo>
                  <a:lnTo>
                    <a:pt x="802" y="125"/>
                  </a:lnTo>
                  <a:lnTo>
                    <a:pt x="793" y="140"/>
                  </a:lnTo>
                  <a:lnTo>
                    <a:pt x="793" y="145"/>
                  </a:lnTo>
                  <a:lnTo>
                    <a:pt x="797" y="150"/>
                  </a:lnTo>
                  <a:lnTo>
                    <a:pt x="797" y="160"/>
                  </a:lnTo>
                  <a:lnTo>
                    <a:pt x="802" y="170"/>
                  </a:lnTo>
                  <a:lnTo>
                    <a:pt x="984" y="631"/>
                  </a:lnTo>
                  <a:lnTo>
                    <a:pt x="979" y="641"/>
                  </a:lnTo>
                  <a:lnTo>
                    <a:pt x="1329" y="235"/>
                  </a:lnTo>
                  <a:lnTo>
                    <a:pt x="1347" y="210"/>
                  </a:lnTo>
                  <a:lnTo>
                    <a:pt x="1366" y="180"/>
                  </a:lnTo>
                  <a:lnTo>
                    <a:pt x="1371" y="150"/>
                  </a:lnTo>
                  <a:lnTo>
                    <a:pt x="1366" y="115"/>
                  </a:lnTo>
                  <a:lnTo>
                    <a:pt x="1347" y="95"/>
                  </a:lnTo>
                  <a:lnTo>
                    <a:pt x="1324" y="85"/>
                  </a:lnTo>
                  <a:lnTo>
                    <a:pt x="1301" y="80"/>
                  </a:lnTo>
                  <a:lnTo>
                    <a:pt x="1287" y="75"/>
                  </a:lnTo>
                  <a:lnTo>
                    <a:pt x="1273" y="75"/>
                  </a:lnTo>
                  <a:lnTo>
                    <a:pt x="1259" y="60"/>
                  </a:lnTo>
                  <a:lnTo>
                    <a:pt x="1259" y="35"/>
                  </a:lnTo>
                  <a:lnTo>
                    <a:pt x="1263" y="20"/>
                  </a:lnTo>
                  <a:lnTo>
                    <a:pt x="1273" y="15"/>
                  </a:lnTo>
                  <a:lnTo>
                    <a:pt x="1277" y="10"/>
                  </a:lnTo>
                  <a:lnTo>
                    <a:pt x="1287" y="5"/>
                  </a:lnTo>
                  <a:lnTo>
                    <a:pt x="1422" y="5"/>
                  </a:lnTo>
                  <a:lnTo>
                    <a:pt x="1543" y="10"/>
                  </a:lnTo>
                  <a:lnTo>
                    <a:pt x="1645" y="5"/>
                  </a:lnTo>
                  <a:lnTo>
                    <a:pt x="1762" y="5"/>
                  </a:lnTo>
                  <a:lnTo>
                    <a:pt x="1776" y="20"/>
                  </a:lnTo>
                  <a:lnTo>
                    <a:pt x="1776" y="45"/>
                  </a:lnTo>
                  <a:lnTo>
                    <a:pt x="1771" y="60"/>
                  </a:lnTo>
                  <a:lnTo>
                    <a:pt x="1767" y="65"/>
                  </a:lnTo>
                  <a:lnTo>
                    <a:pt x="1757" y="70"/>
                  </a:lnTo>
                  <a:lnTo>
                    <a:pt x="1753" y="75"/>
                  </a:lnTo>
                  <a:lnTo>
                    <a:pt x="1729" y="75"/>
                  </a:lnTo>
                  <a:lnTo>
                    <a:pt x="1641" y="90"/>
                  </a:lnTo>
                  <a:lnTo>
                    <a:pt x="1566" y="120"/>
                  </a:lnTo>
                  <a:lnTo>
                    <a:pt x="1506" y="155"/>
                  </a:lnTo>
                  <a:lnTo>
                    <a:pt x="1454" y="195"/>
                  </a:lnTo>
                  <a:lnTo>
                    <a:pt x="1380" y="275"/>
                  </a:lnTo>
                  <a:lnTo>
                    <a:pt x="1324" y="341"/>
                  </a:lnTo>
                  <a:lnTo>
                    <a:pt x="1263" y="406"/>
                  </a:lnTo>
                  <a:lnTo>
                    <a:pt x="1133" y="556"/>
                  </a:lnTo>
                  <a:lnTo>
                    <a:pt x="1072" y="631"/>
                  </a:lnTo>
                  <a:lnTo>
                    <a:pt x="1012" y="696"/>
                  </a:lnTo>
                  <a:lnTo>
                    <a:pt x="1040" y="767"/>
                  </a:lnTo>
                  <a:lnTo>
                    <a:pt x="1077" y="857"/>
                  </a:lnTo>
                  <a:lnTo>
                    <a:pt x="1119" y="967"/>
                  </a:lnTo>
                  <a:lnTo>
                    <a:pt x="1161" y="1082"/>
                  </a:lnTo>
                  <a:lnTo>
                    <a:pt x="1207" y="1198"/>
                  </a:lnTo>
                  <a:lnTo>
                    <a:pt x="1254" y="1308"/>
                  </a:lnTo>
                  <a:lnTo>
                    <a:pt x="1291" y="1408"/>
                  </a:lnTo>
                  <a:lnTo>
                    <a:pt x="1310" y="1453"/>
                  </a:lnTo>
                  <a:lnTo>
                    <a:pt x="1329" y="1483"/>
                  </a:lnTo>
                  <a:lnTo>
                    <a:pt x="1357" y="1498"/>
                  </a:lnTo>
                  <a:lnTo>
                    <a:pt x="1403" y="1508"/>
                  </a:lnTo>
                  <a:lnTo>
                    <a:pt x="1492" y="1508"/>
                  </a:lnTo>
                  <a:lnTo>
                    <a:pt x="1510" y="1519"/>
                  </a:lnTo>
                  <a:lnTo>
                    <a:pt x="1515" y="1524"/>
                  </a:lnTo>
                  <a:lnTo>
                    <a:pt x="1515" y="1554"/>
                  </a:lnTo>
                  <a:lnTo>
                    <a:pt x="1510" y="1569"/>
                  </a:lnTo>
                  <a:lnTo>
                    <a:pt x="1501" y="1574"/>
                  </a:lnTo>
                  <a:lnTo>
                    <a:pt x="1496" y="1579"/>
                  </a:lnTo>
                  <a:lnTo>
                    <a:pt x="1487" y="1584"/>
                  </a:lnTo>
                  <a:lnTo>
                    <a:pt x="1352" y="1584"/>
                  </a:lnTo>
                  <a:lnTo>
                    <a:pt x="1287" y="1579"/>
                  </a:lnTo>
                  <a:lnTo>
                    <a:pt x="1170" y="1579"/>
                  </a:lnTo>
                  <a:lnTo>
                    <a:pt x="1096" y="1584"/>
                  </a:lnTo>
                  <a:lnTo>
                    <a:pt x="946" y="1584"/>
                  </a:lnTo>
                  <a:lnTo>
                    <a:pt x="942" y="1579"/>
                  </a:lnTo>
                  <a:lnTo>
                    <a:pt x="932" y="1574"/>
                  </a:lnTo>
                  <a:lnTo>
                    <a:pt x="928" y="1569"/>
                  </a:lnTo>
                  <a:lnTo>
                    <a:pt x="928" y="1539"/>
                  </a:lnTo>
                  <a:lnTo>
                    <a:pt x="937" y="1519"/>
                  </a:lnTo>
                  <a:lnTo>
                    <a:pt x="942" y="1514"/>
                  </a:lnTo>
                  <a:lnTo>
                    <a:pt x="951" y="1514"/>
                  </a:lnTo>
                  <a:lnTo>
                    <a:pt x="960" y="1508"/>
                  </a:lnTo>
                  <a:lnTo>
                    <a:pt x="970" y="1508"/>
                  </a:lnTo>
                  <a:lnTo>
                    <a:pt x="1026" y="1498"/>
                  </a:lnTo>
                  <a:lnTo>
                    <a:pt x="1063" y="1483"/>
                  </a:lnTo>
                  <a:lnTo>
                    <a:pt x="1086" y="1463"/>
                  </a:lnTo>
                  <a:lnTo>
                    <a:pt x="1096" y="1443"/>
                  </a:lnTo>
                  <a:lnTo>
                    <a:pt x="1096" y="1438"/>
                  </a:lnTo>
                  <a:lnTo>
                    <a:pt x="1091" y="1433"/>
                  </a:lnTo>
                  <a:lnTo>
                    <a:pt x="1091" y="1423"/>
                  </a:lnTo>
                  <a:lnTo>
                    <a:pt x="1086" y="1408"/>
                  </a:lnTo>
                  <a:lnTo>
                    <a:pt x="867" y="857"/>
                  </a:lnTo>
                  <a:lnTo>
                    <a:pt x="676" y="1082"/>
                  </a:lnTo>
                  <a:lnTo>
                    <a:pt x="457" y="1333"/>
                  </a:lnTo>
                  <a:lnTo>
                    <a:pt x="434" y="1363"/>
                  </a:lnTo>
                  <a:lnTo>
                    <a:pt x="410" y="1398"/>
                  </a:lnTo>
                  <a:lnTo>
                    <a:pt x="401" y="1438"/>
                  </a:lnTo>
                  <a:lnTo>
                    <a:pt x="406" y="1468"/>
                  </a:lnTo>
                  <a:lnTo>
                    <a:pt x="424" y="1493"/>
                  </a:lnTo>
                  <a:lnTo>
                    <a:pt x="448" y="1503"/>
                  </a:lnTo>
                  <a:lnTo>
                    <a:pt x="471" y="1508"/>
                  </a:lnTo>
                  <a:lnTo>
                    <a:pt x="490" y="1508"/>
                  </a:lnTo>
                  <a:lnTo>
                    <a:pt x="499" y="1514"/>
                  </a:lnTo>
                  <a:lnTo>
                    <a:pt x="504" y="1519"/>
                  </a:lnTo>
                  <a:lnTo>
                    <a:pt x="513" y="1524"/>
                  </a:lnTo>
                  <a:lnTo>
                    <a:pt x="513" y="1549"/>
                  </a:lnTo>
                  <a:lnTo>
                    <a:pt x="508" y="1564"/>
                  </a:lnTo>
                  <a:lnTo>
                    <a:pt x="499" y="1569"/>
                  </a:lnTo>
                  <a:lnTo>
                    <a:pt x="494" y="1574"/>
                  </a:lnTo>
                  <a:lnTo>
                    <a:pt x="485" y="1579"/>
                  </a:lnTo>
                  <a:lnTo>
                    <a:pt x="355" y="1579"/>
                  </a:lnTo>
                  <a:lnTo>
                    <a:pt x="233" y="1574"/>
                  </a:lnTo>
                  <a:lnTo>
                    <a:pt x="131" y="1579"/>
                  </a:lnTo>
                  <a:lnTo>
                    <a:pt x="14" y="1579"/>
                  </a:lnTo>
                  <a:lnTo>
                    <a:pt x="0" y="1564"/>
                  </a:lnTo>
                  <a:lnTo>
                    <a:pt x="0" y="1539"/>
                  </a:lnTo>
                  <a:lnTo>
                    <a:pt x="10" y="1519"/>
                  </a:lnTo>
                  <a:lnTo>
                    <a:pt x="19" y="1514"/>
                  </a:lnTo>
                  <a:lnTo>
                    <a:pt x="24" y="1514"/>
                  </a:lnTo>
                  <a:lnTo>
                    <a:pt x="38" y="1508"/>
                  </a:lnTo>
                  <a:lnTo>
                    <a:pt x="47" y="1508"/>
                  </a:lnTo>
                  <a:lnTo>
                    <a:pt x="131" y="1493"/>
                  </a:lnTo>
                  <a:lnTo>
                    <a:pt x="210" y="1468"/>
                  </a:lnTo>
                  <a:lnTo>
                    <a:pt x="285" y="1418"/>
                  </a:lnTo>
                  <a:lnTo>
                    <a:pt x="364" y="1343"/>
                  </a:lnTo>
                  <a:lnTo>
                    <a:pt x="392" y="1318"/>
                  </a:lnTo>
                  <a:lnTo>
                    <a:pt x="844" y="792"/>
                  </a:lnTo>
                  <a:lnTo>
                    <a:pt x="592" y="145"/>
                  </a:lnTo>
                  <a:lnTo>
                    <a:pt x="583" y="120"/>
                  </a:lnTo>
                  <a:lnTo>
                    <a:pt x="564" y="95"/>
                  </a:lnTo>
                  <a:lnTo>
                    <a:pt x="541" y="80"/>
                  </a:lnTo>
                  <a:lnTo>
                    <a:pt x="499" y="75"/>
                  </a:lnTo>
                  <a:lnTo>
                    <a:pt x="434" y="70"/>
                  </a:lnTo>
                  <a:lnTo>
                    <a:pt x="406" y="70"/>
                  </a:lnTo>
                  <a:lnTo>
                    <a:pt x="397" y="65"/>
                  </a:lnTo>
                  <a:lnTo>
                    <a:pt x="387" y="65"/>
                  </a:lnTo>
                  <a:lnTo>
                    <a:pt x="383" y="55"/>
                  </a:lnTo>
                  <a:lnTo>
                    <a:pt x="383" y="30"/>
                  </a:lnTo>
                  <a:lnTo>
                    <a:pt x="387" y="15"/>
                  </a:lnTo>
                  <a:lnTo>
                    <a:pt x="397" y="10"/>
                  </a:lnTo>
                  <a:lnTo>
                    <a:pt x="401" y="5"/>
                  </a:lnTo>
                  <a:lnTo>
                    <a:pt x="4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4" name="Freeform 16"/>
            <p:cNvSpPr>
              <a:spLocks/>
            </p:cNvSpPr>
            <p:nvPr/>
          </p:nvSpPr>
          <p:spPr bwMode="auto">
            <a:xfrm>
              <a:off x="12119" y="2012"/>
              <a:ext cx="499" cy="231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3" y="0"/>
                </a:cxn>
                <a:cxn ang="0">
                  <a:pos x="37" y="5"/>
                </a:cxn>
                <a:cxn ang="0">
                  <a:pos x="65" y="30"/>
                </a:cxn>
                <a:cxn ang="0">
                  <a:pos x="102" y="60"/>
                </a:cxn>
                <a:cxn ang="0">
                  <a:pos x="149" y="111"/>
                </a:cxn>
                <a:cxn ang="0">
                  <a:pos x="200" y="171"/>
                </a:cxn>
                <a:cxn ang="0">
                  <a:pos x="256" y="246"/>
                </a:cxn>
                <a:cxn ang="0">
                  <a:pos x="308" y="336"/>
                </a:cxn>
                <a:cxn ang="0">
                  <a:pos x="359" y="436"/>
                </a:cxn>
                <a:cxn ang="0">
                  <a:pos x="419" y="597"/>
                </a:cxn>
                <a:cxn ang="0">
                  <a:pos x="457" y="752"/>
                </a:cxn>
                <a:cxn ang="0">
                  <a:pos x="485" y="903"/>
                </a:cxn>
                <a:cxn ang="0">
                  <a:pos x="494" y="1038"/>
                </a:cxn>
                <a:cxn ang="0">
                  <a:pos x="499" y="1158"/>
                </a:cxn>
                <a:cxn ang="0">
                  <a:pos x="494" y="1314"/>
                </a:cxn>
                <a:cxn ang="0">
                  <a:pos x="471" y="1489"/>
                </a:cxn>
                <a:cxn ang="0">
                  <a:pos x="429" y="1675"/>
                </a:cxn>
                <a:cxn ang="0">
                  <a:pos x="363" y="1865"/>
                </a:cxn>
                <a:cxn ang="0">
                  <a:pos x="312" y="1970"/>
                </a:cxn>
                <a:cxn ang="0">
                  <a:pos x="261" y="2061"/>
                </a:cxn>
                <a:cxn ang="0">
                  <a:pos x="205" y="2136"/>
                </a:cxn>
                <a:cxn ang="0">
                  <a:pos x="154" y="2201"/>
                </a:cxn>
                <a:cxn ang="0">
                  <a:pos x="107" y="2251"/>
                </a:cxn>
                <a:cxn ang="0">
                  <a:pos x="65" y="2286"/>
                </a:cxn>
                <a:cxn ang="0">
                  <a:pos x="37" y="2311"/>
                </a:cxn>
                <a:cxn ang="0">
                  <a:pos x="23" y="2316"/>
                </a:cxn>
                <a:cxn ang="0">
                  <a:pos x="14" y="2316"/>
                </a:cxn>
                <a:cxn ang="0">
                  <a:pos x="5" y="2311"/>
                </a:cxn>
                <a:cxn ang="0">
                  <a:pos x="0" y="2301"/>
                </a:cxn>
                <a:cxn ang="0">
                  <a:pos x="0" y="2291"/>
                </a:cxn>
                <a:cxn ang="0">
                  <a:pos x="5" y="2286"/>
                </a:cxn>
                <a:cxn ang="0">
                  <a:pos x="9" y="2276"/>
                </a:cxn>
                <a:cxn ang="0">
                  <a:pos x="19" y="2266"/>
                </a:cxn>
                <a:cxn ang="0">
                  <a:pos x="33" y="2256"/>
                </a:cxn>
                <a:cxn ang="0">
                  <a:pos x="135" y="2121"/>
                </a:cxn>
                <a:cxn ang="0">
                  <a:pos x="219" y="1980"/>
                </a:cxn>
                <a:cxn ang="0">
                  <a:pos x="280" y="1825"/>
                </a:cxn>
                <a:cxn ang="0">
                  <a:pos x="326" y="1664"/>
                </a:cxn>
                <a:cxn ang="0">
                  <a:pos x="354" y="1499"/>
                </a:cxn>
                <a:cxn ang="0">
                  <a:pos x="373" y="1329"/>
                </a:cxn>
                <a:cxn ang="0">
                  <a:pos x="377" y="1158"/>
                </a:cxn>
                <a:cxn ang="0">
                  <a:pos x="368" y="958"/>
                </a:cxn>
                <a:cxn ang="0">
                  <a:pos x="349" y="772"/>
                </a:cxn>
                <a:cxn ang="0">
                  <a:pos x="312" y="602"/>
                </a:cxn>
                <a:cxn ang="0">
                  <a:pos x="266" y="446"/>
                </a:cxn>
                <a:cxn ang="0">
                  <a:pos x="200" y="306"/>
                </a:cxn>
                <a:cxn ang="0">
                  <a:pos x="126" y="181"/>
                </a:cxn>
                <a:cxn ang="0">
                  <a:pos x="42" y="75"/>
                </a:cxn>
                <a:cxn ang="0">
                  <a:pos x="28" y="60"/>
                </a:cxn>
                <a:cxn ang="0">
                  <a:pos x="14" y="50"/>
                </a:cxn>
                <a:cxn ang="0">
                  <a:pos x="9" y="40"/>
                </a:cxn>
                <a:cxn ang="0">
                  <a:pos x="0" y="30"/>
                </a:cxn>
                <a:cxn ang="0">
                  <a:pos x="0" y="15"/>
                </a:cxn>
                <a:cxn ang="0">
                  <a:pos x="5" y="5"/>
                </a:cxn>
                <a:cxn ang="0">
                  <a:pos x="14" y="0"/>
                </a:cxn>
              </a:cxnLst>
              <a:rect l="0" t="0" r="r" b="b"/>
              <a:pathLst>
                <a:path w="499" h="2316">
                  <a:moveTo>
                    <a:pt x="14" y="0"/>
                  </a:moveTo>
                  <a:lnTo>
                    <a:pt x="23" y="0"/>
                  </a:lnTo>
                  <a:lnTo>
                    <a:pt x="37" y="5"/>
                  </a:lnTo>
                  <a:lnTo>
                    <a:pt x="65" y="30"/>
                  </a:lnTo>
                  <a:lnTo>
                    <a:pt x="102" y="60"/>
                  </a:lnTo>
                  <a:lnTo>
                    <a:pt x="149" y="111"/>
                  </a:lnTo>
                  <a:lnTo>
                    <a:pt x="200" y="171"/>
                  </a:lnTo>
                  <a:lnTo>
                    <a:pt x="256" y="246"/>
                  </a:lnTo>
                  <a:lnTo>
                    <a:pt x="308" y="336"/>
                  </a:lnTo>
                  <a:lnTo>
                    <a:pt x="359" y="436"/>
                  </a:lnTo>
                  <a:lnTo>
                    <a:pt x="419" y="597"/>
                  </a:lnTo>
                  <a:lnTo>
                    <a:pt x="457" y="752"/>
                  </a:lnTo>
                  <a:lnTo>
                    <a:pt x="485" y="903"/>
                  </a:lnTo>
                  <a:lnTo>
                    <a:pt x="494" y="1038"/>
                  </a:lnTo>
                  <a:lnTo>
                    <a:pt x="499" y="1158"/>
                  </a:lnTo>
                  <a:lnTo>
                    <a:pt x="494" y="1314"/>
                  </a:lnTo>
                  <a:lnTo>
                    <a:pt x="471" y="1489"/>
                  </a:lnTo>
                  <a:lnTo>
                    <a:pt x="429" y="1675"/>
                  </a:lnTo>
                  <a:lnTo>
                    <a:pt x="363" y="1865"/>
                  </a:lnTo>
                  <a:lnTo>
                    <a:pt x="312" y="1970"/>
                  </a:lnTo>
                  <a:lnTo>
                    <a:pt x="261" y="2061"/>
                  </a:lnTo>
                  <a:lnTo>
                    <a:pt x="205" y="2136"/>
                  </a:lnTo>
                  <a:lnTo>
                    <a:pt x="154" y="2201"/>
                  </a:lnTo>
                  <a:lnTo>
                    <a:pt x="107" y="2251"/>
                  </a:lnTo>
                  <a:lnTo>
                    <a:pt x="65" y="2286"/>
                  </a:lnTo>
                  <a:lnTo>
                    <a:pt x="37" y="2311"/>
                  </a:lnTo>
                  <a:lnTo>
                    <a:pt x="23" y="2316"/>
                  </a:lnTo>
                  <a:lnTo>
                    <a:pt x="14" y="2316"/>
                  </a:lnTo>
                  <a:lnTo>
                    <a:pt x="5" y="2311"/>
                  </a:lnTo>
                  <a:lnTo>
                    <a:pt x="0" y="2301"/>
                  </a:lnTo>
                  <a:lnTo>
                    <a:pt x="0" y="2291"/>
                  </a:lnTo>
                  <a:lnTo>
                    <a:pt x="5" y="2286"/>
                  </a:lnTo>
                  <a:lnTo>
                    <a:pt x="9" y="2276"/>
                  </a:lnTo>
                  <a:lnTo>
                    <a:pt x="19" y="2266"/>
                  </a:lnTo>
                  <a:lnTo>
                    <a:pt x="33" y="2256"/>
                  </a:lnTo>
                  <a:lnTo>
                    <a:pt x="135" y="2121"/>
                  </a:lnTo>
                  <a:lnTo>
                    <a:pt x="219" y="1980"/>
                  </a:lnTo>
                  <a:lnTo>
                    <a:pt x="280" y="1825"/>
                  </a:lnTo>
                  <a:lnTo>
                    <a:pt x="326" y="1664"/>
                  </a:lnTo>
                  <a:lnTo>
                    <a:pt x="354" y="1499"/>
                  </a:lnTo>
                  <a:lnTo>
                    <a:pt x="373" y="1329"/>
                  </a:lnTo>
                  <a:lnTo>
                    <a:pt x="377" y="1158"/>
                  </a:lnTo>
                  <a:lnTo>
                    <a:pt x="368" y="958"/>
                  </a:lnTo>
                  <a:lnTo>
                    <a:pt x="349" y="772"/>
                  </a:lnTo>
                  <a:lnTo>
                    <a:pt x="312" y="602"/>
                  </a:lnTo>
                  <a:lnTo>
                    <a:pt x="266" y="446"/>
                  </a:lnTo>
                  <a:lnTo>
                    <a:pt x="200" y="306"/>
                  </a:lnTo>
                  <a:lnTo>
                    <a:pt x="126" y="181"/>
                  </a:lnTo>
                  <a:lnTo>
                    <a:pt x="42" y="75"/>
                  </a:lnTo>
                  <a:lnTo>
                    <a:pt x="28" y="60"/>
                  </a:lnTo>
                  <a:lnTo>
                    <a:pt x="14" y="50"/>
                  </a:lnTo>
                  <a:lnTo>
                    <a:pt x="9" y="40"/>
                  </a:lnTo>
                  <a:lnTo>
                    <a:pt x="0" y="30"/>
                  </a:lnTo>
                  <a:lnTo>
                    <a:pt x="0" y="15"/>
                  </a:lnTo>
                  <a:lnTo>
                    <a:pt x="5" y="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12874" y="2012"/>
              <a:ext cx="294" cy="23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4" y="0"/>
                </a:cxn>
                <a:cxn ang="0">
                  <a:pos x="294" y="2316"/>
                </a:cxn>
                <a:cxn ang="0">
                  <a:pos x="0" y="2316"/>
                </a:cxn>
                <a:cxn ang="0">
                  <a:pos x="0" y="2226"/>
                </a:cxn>
                <a:cxn ang="0">
                  <a:pos x="210" y="2226"/>
                </a:cxn>
                <a:cxn ang="0">
                  <a:pos x="210" y="95"/>
                </a:cxn>
                <a:cxn ang="0">
                  <a:pos x="0" y="95"/>
                </a:cxn>
                <a:cxn ang="0">
                  <a:pos x="0" y="0"/>
                </a:cxn>
              </a:cxnLst>
              <a:rect l="0" t="0" r="r" b="b"/>
              <a:pathLst>
                <a:path w="294" h="2316">
                  <a:moveTo>
                    <a:pt x="0" y="0"/>
                  </a:moveTo>
                  <a:lnTo>
                    <a:pt x="294" y="0"/>
                  </a:lnTo>
                  <a:lnTo>
                    <a:pt x="294" y="2316"/>
                  </a:lnTo>
                  <a:lnTo>
                    <a:pt x="0" y="2316"/>
                  </a:lnTo>
                  <a:lnTo>
                    <a:pt x="0" y="2226"/>
                  </a:lnTo>
                  <a:lnTo>
                    <a:pt x="210" y="2226"/>
                  </a:lnTo>
                  <a:lnTo>
                    <a:pt x="210" y="95"/>
                  </a:lnTo>
                  <a:lnTo>
                    <a:pt x="0" y="9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Freeform 18"/>
            <p:cNvSpPr>
              <a:spLocks noEditPoints="1"/>
            </p:cNvSpPr>
            <p:nvPr/>
          </p:nvSpPr>
          <p:spPr bwMode="auto">
            <a:xfrm>
              <a:off x="14146" y="2900"/>
              <a:ext cx="1431" cy="536"/>
            </a:xfrm>
            <a:custGeom>
              <a:avLst/>
              <a:gdLst/>
              <a:ahLst/>
              <a:cxnLst>
                <a:cxn ang="0">
                  <a:pos x="33" y="446"/>
                </a:cxn>
                <a:cxn ang="0">
                  <a:pos x="1380" y="446"/>
                </a:cxn>
                <a:cxn ang="0">
                  <a:pos x="1408" y="451"/>
                </a:cxn>
                <a:cxn ang="0">
                  <a:pos x="1422" y="466"/>
                </a:cxn>
                <a:cxn ang="0">
                  <a:pos x="1431" y="491"/>
                </a:cxn>
                <a:cxn ang="0">
                  <a:pos x="1431" y="506"/>
                </a:cxn>
                <a:cxn ang="0">
                  <a:pos x="1426" y="516"/>
                </a:cxn>
                <a:cxn ang="0">
                  <a:pos x="1417" y="526"/>
                </a:cxn>
                <a:cxn ang="0">
                  <a:pos x="1398" y="536"/>
                </a:cxn>
                <a:cxn ang="0">
                  <a:pos x="37" y="536"/>
                </a:cxn>
                <a:cxn ang="0">
                  <a:pos x="24" y="531"/>
                </a:cxn>
                <a:cxn ang="0">
                  <a:pos x="14" y="526"/>
                </a:cxn>
                <a:cxn ang="0">
                  <a:pos x="10" y="516"/>
                </a:cxn>
                <a:cxn ang="0">
                  <a:pos x="0" y="506"/>
                </a:cxn>
                <a:cxn ang="0">
                  <a:pos x="0" y="476"/>
                </a:cxn>
                <a:cxn ang="0">
                  <a:pos x="5" y="466"/>
                </a:cxn>
                <a:cxn ang="0">
                  <a:pos x="14" y="456"/>
                </a:cxn>
                <a:cxn ang="0">
                  <a:pos x="33" y="446"/>
                </a:cxn>
                <a:cxn ang="0">
                  <a:pos x="33" y="0"/>
                </a:cxn>
                <a:cxn ang="0">
                  <a:pos x="1394" y="0"/>
                </a:cxn>
                <a:cxn ang="0">
                  <a:pos x="1408" y="5"/>
                </a:cxn>
                <a:cxn ang="0">
                  <a:pos x="1417" y="10"/>
                </a:cxn>
                <a:cxn ang="0">
                  <a:pos x="1426" y="20"/>
                </a:cxn>
                <a:cxn ang="0">
                  <a:pos x="1431" y="30"/>
                </a:cxn>
                <a:cxn ang="0">
                  <a:pos x="1431" y="45"/>
                </a:cxn>
                <a:cxn ang="0">
                  <a:pos x="1422" y="70"/>
                </a:cxn>
                <a:cxn ang="0">
                  <a:pos x="1408" y="85"/>
                </a:cxn>
                <a:cxn ang="0">
                  <a:pos x="1380" y="90"/>
                </a:cxn>
                <a:cxn ang="0">
                  <a:pos x="37" y="90"/>
                </a:cxn>
                <a:cxn ang="0">
                  <a:pos x="24" y="85"/>
                </a:cxn>
                <a:cxn ang="0">
                  <a:pos x="14" y="80"/>
                </a:cxn>
                <a:cxn ang="0">
                  <a:pos x="10" y="70"/>
                </a:cxn>
                <a:cxn ang="0">
                  <a:pos x="0" y="60"/>
                </a:cxn>
                <a:cxn ang="0">
                  <a:pos x="0" y="30"/>
                </a:cxn>
                <a:cxn ang="0">
                  <a:pos x="5" y="20"/>
                </a:cxn>
                <a:cxn ang="0">
                  <a:pos x="14" y="10"/>
                </a:cxn>
                <a:cxn ang="0">
                  <a:pos x="33" y="0"/>
                </a:cxn>
              </a:cxnLst>
              <a:rect l="0" t="0" r="r" b="b"/>
              <a:pathLst>
                <a:path w="1431" h="536">
                  <a:moveTo>
                    <a:pt x="33" y="446"/>
                  </a:moveTo>
                  <a:lnTo>
                    <a:pt x="1380" y="446"/>
                  </a:lnTo>
                  <a:lnTo>
                    <a:pt x="1408" y="451"/>
                  </a:lnTo>
                  <a:lnTo>
                    <a:pt x="1422" y="466"/>
                  </a:lnTo>
                  <a:lnTo>
                    <a:pt x="1431" y="491"/>
                  </a:lnTo>
                  <a:lnTo>
                    <a:pt x="1431" y="506"/>
                  </a:lnTo>
                  <a:lnTo>
                    <a:pt x="1426" y="516"/>
                  </a:lnTo>
                  <a:lnTo>
                    <a:pt x="1417" y="526"/>
                  </a:lnTo>
                  <a:lnTo>
                    <a:pt x="1398" y="536"/>
                  </a:lnTo>
                  <a:lnTo>
                    <a:pt x="37" y="536"/>
                  </a:lnTo>
                  <a:lnTo>
                    <a:pt x="24" y="531"/>
                  </a:lnTo>
                  <a:lnTo>
                    <a:pt x="14" y="526"/>
                  </a:lnTo>
                  <a:lnTo>
                    <a:pt x="10" y="516"/>
                  </a:lnTo>
                  <a:lnTo>
                    <a:pt x="0" y="506"/>
                  </a:lnTo>
                  <a:lnTo>
                    <a:pt x="0" y="476"/>
                  </a:lnTo>
                  <a:lnTo>
                    <a:pt x="5" y="466"/>
                  </a:lnTo>
                  <a:lnTo>
                    <a:pt x="14" y="456"/>
                  </a:lnTo>
                  <a:lnTo>
                    <a:pt x="33" y="446"/>
                  </a:lnTo>
                  <a:close/>
                  <a:moveTo>
                    <a:pt x="33" y="0"/>
                  </a:moveTo>
                  <a:lnTo>
                    <a:pt x="1394" y="0"/>
                  </a:lnTo>
                  <a:lnTo>
                    <a:pt x="1408" y="5"/>
                  </a:lnTo>
                  <a:lnTo>
                    <a:pt x="1417" y="10"/>
                  </a:lnTo>
                  <a:lnTo>
                    <a:pt x="1426" y="20"/>
                  </a:lnTo>
                  <a:lnTo>
                    <a:pt x="1431" y="30"/>
                  </a:lnTo>
                  <a:lnTo>
                    <a:pt x="1431" y="45"/>
                  </a:lnTo>
                  <a:lnTo>
                    <a:pt x="1422" y="70"/>
                  </a:lnTo>
                  <a:lnTo>
                    <a:pt x="1408" y="85"/>
                  </a:lnTo>
                  <a:lnTo>
                    <a:pt x="1380" y="90"/>
                  </a:lnTo>
                  <a:lnTo>
                    <a:pt x="37" y="90"/>
                  </a:lnTo>
                  <a:lnTo>
                    <a:pt x="24" y="85"/>
                  </a:lnTo>
                  <a:lnTo>
                    <a:pt x="14" y="80"/>
                  </a:lnTo>
                  <a:lnTo>
                    <a:pt x="10" y="70"/>
                  </a:lnTo>
                  <a:lnTo>
                    <a:pt x="0" y="60"/>
                  </a:lnTo>
                  <a:lnTo>
                    <a:pt x="0" y="30"/>
                  </a:lnTo>
                  <a:lnTo>
                    <a:pt x="5" y="20"/>
                  </a:lnTo>
                  <a:lnTo>
                    <a:pt x="14" y="10"/>
                  </a:lnTo>
                  <a:lnTo>
                    <a:pt x="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8" name="Group 1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574940" y="5464465"/>
            <a:ext cx="3341235" cy="756766"/>
            <a:chOff x="1342" y="3548"/>
            <a:chExt cx="10901" cy="2469"/>
          </a:xfrm>
          <a:solidFill>
            <a:srgbClr val="CC0099"/>
          </a:solidFill>
        </p:grpSpPr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2049" y="3548"/>
              <a:ext cx="774" cy="7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342" y="3910"/>
              <a:ext cx="1764" cy="1549"/>
            </a:xfrm>
            <a:custGeom>
              <a:avLst/>
              <a:gdLst/>
              <a:ahLst/>
              <a:cxnLst>
                <a:cxn ang="0">
                  <a:pos x="510" y="3"/>
                </a:cxn>
                <a:cxn ang="0">
                  <a:pos x="659" y="7"/>
                </a:cxn>
                <a:cxn ang="0">
                  <a:pos x="938" y="0"/>
                </a:cxn>
                <a:cxn ang="0">
                  <a:pos x="958" y="14"/>
                </a:cxn>
                <a:cxn ang="0">
                  <a:pos x="941" y="64"/>
                </a:cxn>
                <a:cxn ang="0">
                  <a:pos x="870" y="78"/>
                </a:cxn>
                <a:cxn ang="0">
                  <a:pos x="792" y="125"/>
                </a:cxn>
                <a:cxn ang="0">
                  <a:pos x="792" y="143"/>
                </a:cxn>
                <a:cxn ang="0">
                  <a:pos x="982" y="622"/>
                </a:cxn>
                <a:cxn ang="0">
                  <a:pos x="1369" y="146"/>
                </a:cxn>
                <a:cxn ang="0">
                  <a:pos x="1332" y="89"/>
                </a:cxn>
                <a:cxn ang="0">
                  <a:pos x="1284" y="75"/>
                </a:cxn>
                <a:cxn ang="0">
                  <a:pos x="1257" y="61"/>
                </a:cxn>
                <a:cxn ang="0">
                  <a:pos x="1267" y="18"/>
                </a:cxn>
                <a:cxn ang="0">
                  <a:pos x="1284" y="7"/>
                </a:cxn>
                <a:cxn ang="0">
                  <a:pos x="1536" y="14"/>
                </a:cxn>
                <a:cxn ang="0">
                  <a:pos x="1747" y="7"/>
                </a:cxn>
                <a:cxn ang="0">
                  <a:pos x="1764" y="25"/>
                </a:cxn>
                <a:cxn ang="0">
                  <a:pos x="1757" y="64"/>
                </a:cxn>
                <a:cxn ang="0">
                  <a:pos x="1645" y="86"/>
                </a:cxn>
                <a:cxn ang="0">
                  <a:pos x="1485" y="161"/>
                </a:cxn>
                <a:cxn ang="0">
                  <a:pos x="1332" y="315"/>
                </a:cxn>
                <a:cxn ang="0">
                  <a:pos x="1169" y="497"/>
                </a:cxn>
                <a:cxn ang="0">
                  <a:pos x="1002" y="683"/>
                </a:cxn>
                <a:cxn ang="0">
                  <a:pos x="1077" y="876"/>
                </a:cxn>
                <a:cxn ang="0">
                  <a:pos x="1182" y="1134"/>
                </a:cxn>
                <a:cxn ang="0">
                  <a:pos x="1281" y="1377"/>
                </a:cxn>
                <a:cxn ang="0">
                  <a:pos x="1332" y="1463"/>
                </a:cxn>
                <a:cxn ang="0">
                  <a:pos x="1481" y="1477"/>
                </a:cxn>
                <a:cxn ang="0">
                  <a:pos x="1498" y="1488"/>
                </a:cxn>
                <a:cxn ang="0">
                  <a:pos x="1502" y="1531"/>
                </a:cxn>
                <a:cxn ang="0">
                  <a:pos x="1478" y="1549"/>
                </a:cxn>
                <a:cxn ang="0">
                  <a:pos x="1318" y="1545"/>
                </a:cxn>
                <a:cxn ang="0">
                  <a:pos x="1125" y="1545"/>
                </a:cxn>
                <a:cxn ang="0">
                  <a:pos x="948" y="1549"/>
                </a:cxn>
                <a:cxn ang="0">
                  <a:pos x="928" y="1538"/>
                </a:cxn>
                <a:cxn ang="0">
                  <a:pos x="928" y="1495"/>
                </a:cxn>
                <a:cxn ang="0">
                  <a:pos x="958" y="1477"/>
                </a:cxn>
                <a:cxn ang="0">
                  <a:pos x="1050" y="1456"/>
                </a:cxn>
                <a:cxn ang="0">
                  <a:pos x="1094" y="1413"/>
                </a:cxn>
                <a:cxn ang="0">
                  <a:pos x="1087" y="1395"/>
                </a:cxn>
                <a:cxn ang="0">
                  <a:pos x="673" y="1059"/>
                </a:cxn>
                <a:cxn ang="0">
                  <a:pos x="408" y="1366"/>
                </a:cxn>
                <a:cxn ang="0">
                  <a:pos x="414" y="1449"/>
                </a:cxn>
                <a:cxn ang="0">
                  <a:pos x="469" y="1474"/>
                </a:cxn>
                <a:cxn ang="0">
                  <a:pos x="503" y="1485"/>
                </a:cxn>
                <a:cxn ang="0">
                  <a:pos x="506" y="1527"/>
                </a:cxn>
                <a:cxn ang="0">
                  <a:pos x="472" y="1545"/>
                </a:cxn>
                <a:cxn ang="0">
                  <a:pos x="27" y="1545"/>
                </a:cxn>
                <a:cxn ang="0">
                  <a:pos x="3" y="1531"/>
                </a:cxn>
                <a:cxn ang="0">
                  <a:pos x="3" y="1495"/>
                </a:cxn>
                <a:cxn ang="0">
                  <a:pos x="20" y="1477"/>
                </a:cxn>
                <a:cxn ang="0">
                  <a:pos x="47" y="1474"/>
                </a:cxn>
                <a:cxn ang="0">
                  <a:pos x="238" y="1420"/>
                </a:cxn>
                <a:cxn ang="0">
                  <a:pos x="391" y="1288"/>
                </a:cxn>
                <a:cxn ang="0">
                  <a:pos x="571" y="100"/>
                </a:cxn>
                <a:cxn ang="0">
                  <a:pos x="486" y="71"/>
                </a:cxn>
                <a:cxn ang="0">
                  <a:pos x="397" y="64"/>
                </a:cxn>
                <a:cxn ang="0">
                  <a:pos x="381" y="28"/>
                </a:cxn>
                <a:cxn ang="0">
                  <a:pos x="394" y="3"/>
                </a:cxn>
              </a:cxnLst>
              <a:rect l="0" t="0" r="r" b="b"/>
              <a:pathLst>
                <a:path w="1764" h="1549">
                  <a:moveTo>
                    <a:pt x="408" y="0"/>
                  </a:moveTo>
                  <a:lnTo>
                    <a:pt x="459" y="0"/>
                  </a:lnTo>
                  <a:lnTo>
                    <a:pt x="510" y="3"/>
                  </a:lnTo>
                  <a:lnTo>
                    <a:pt x="564" y="3"/>
                  </a:lnTo>
                  <a:lnTo>
                    <a:pt x="618" y="7"/>
                  </a:lnTo>
                  <a:lnTo>
                    <a:pt x="659" y="7"/>
                  </a:lnTo>
                  <a:lnTo>
                    <a:pt x="792" y="3"/>
                  </a:lnTo>
                  <a:lnTo>
                    <a:pt x="928" y="0"/>
                  </a:lnTo>
                  <a:lnTo>
                    <a:pt x="938" y="0"/>
                  </a:lnTo>
                  <a:lnTo>
                    <a:pt x="941" y="3"/>
                  </a:lnTo>
                  <a:lnTo>
                    <a:pt x="948" y="3"/>
                  </a:lnTo>
                  <a:lnTo>
                    <a:pt x="958" y="14"/>
                  </a:lnTo>
                  <a:lnTo>
                    <a:pt x="958" y="39"/>
                  </a:lnTo>
                  <a:lnTo>
                    <a:pt x="955" y="50"/>
                  </a:lnTo>
                  <a:lnTo>
                    <a:pt x="941" y="64"/>
                  </a:lnTo>
                  <a:lnTo>
                    <a:pt x="934" y="68"/>
                  </a:lnTo>
                  <a:lnTo>
                    <a:pt x="917" y="68"/>
                  </a:lnTo>
                  <a:lnTo>
                    <a:pt x="870" y="78"/>
                  </a:lnTo>
                  <a:lnTo>
                    <a:pt x="832" y="93"/>
                  </a:lnTo>
                  <a:lnTo>
                    <a:pt x="809" y="107"/>
                  </a:lnTo>
                  <a:lnTo>
                    <a:pt x="792" y="125"/>
                  </a:lnTo>
                  <a:lnTo>
                    <a:pt x="788" y="136"/>
                  </a:lnTo>
                  <a:lnTo>
                    <a:pt x="788" y="139"/>
                  </a:lnTo>
                  <a:lnTo>
                    <a:pt x="792" y="143"/>
                  </a:lnTo>
                  <a:lnTo>
                    <a:pt x="798" y="164"/>
                  </a:lnTo>
                  <a:lnTo>
                    <a:pt x="982" y="615"/>
                  </a:lnTo>
                  <a:lnTo>
                    <a:pt x="982" y="622"/>
                  </a:lnTo>
                  <a:lnTo>
                    <a:pt x="1329" y="229"/>
                  </a:lnTo>
                  <a:lnTo>
                    <a:pt x="1363" y="179"/>
                  </a:lnTo>
                  <a:lnTo>
                    <a:pt x="1369" y="146"/>
                  </a:lnTo>
                  <a:lnTo>
                    <a:pt x="1363" y="118"/>
                  </a:lnTo>
                  <a:lnTo>
                    <a:pt x="1352" y="100"/>
                  </a:lnTo>
                  <a:lnTo>
                    <a:pt x="1332" y="89"/>
                  </a:lnTo>
                  <a:lnTo>
                    <a:pt x="1315" y="82"/>
                  </a:lnTo>
                  <a:lnTo>
                    <a:pt x="1298" y="78"/>
                  </a:lnTo>
                  <a:lnTo>
                    <a:pt x="1284" y="75"/>
                  </a:lnTo>
                  <a:lnTo>
                    <a:pt x="1274" y="75"/>
                  </a:lnTo>
                  <a:lnTo>
                    <a:pt x="1261" y="68"/>
                  </a:lnTo>
                  <a:lnTo>
                    <a:pt x="1257" y="61"/>
                  </a:lnTo>
                  <a:lnTo>
                    <a:pt x="1257" y="36"/>
                  </a:lnTo>
                  <a:lnTo>
                    <a:pt x="1261" y="25"/>
                  </a:lnTo>
                  <a:lnTo>
                    <a:pt x="1267" y="18"/>
                  </a:lnTo>
                  <a:lnTo>
                    <a:pt x="1271" y="10"/>
                  </a:lnTo>
                  <a:lnTo>
                    <a:pt x="1278" y="10"/>
                  </a:lnTo>
                  <a:lnTo>
                    <a:pt x="1284" y="7"/>
                  </a:lnTo>
                  <a:lnTo>
                    <a:pt x="1298" y="7"/>
                  </a:lnTo>
                  <a:lnTo>
                    <a:pt x="1414" y="10"/>
                  </a:lnTo>
                  <a:lnTo>
                    <a:pt x="1536" y="14"/>
                  </a:lnTo>
                  <a:lnTo>
                    <a:pt x="1634" y="10"/>
                  </a:lnTo>
                  <a:lnTo>
                    <a:pt x="1736" y="7"/>
                  </a:lnTo>
                  <a:lnTo>
                    <a:pt x="1747" y="7"/>
                  </a:lnTo>
                  <a:lnTo>
                    <a:pt x="1760" y="14"/>
                  </a:lnTo>
                  <a:lnTo>
                    <a:pt x="1760" y="21"/>
                  </a:lnTo>
                  <a:lnTo>
                    <a:pt x="1764" y="25"/>
                  </a:lnTo>
                  <a:lnTo>
                    <a:pt x="1764" y="46"/>
                  </a:lnTo>
                  <a:lnTo>
                    <a:pt x="1760" y="57"/>
                  </a:lnTo>
                  <a:lnTo>
                    <a:pt x="1757" y="64"/>
                  </a:lnTo>
                  <a:lnTo>
                    <a:pt x="1736" y="75"/>
                  </a:lnTo>
                  <a:lnTo>
                    <a:pt x="1716" y="75"/>
                  </a:lnTo>
                  <a:lnTo>
                    <a:pt x="1645" y="86"/>
                  </a:lnTo>
                  <a:lnTo>
                    <a:pt x="1583" y="103"/>
                  </a:lnTo>
                  <a:lnTo>
                    <a:pt x="1529" y="129"/>
                  </a:lnTo>
                  <a:lnTo>
                    <a:pt x="1485" y="161"/>
                  </a:lnTo>
                  <a:lnTo>
                    <a:pt x="1444" y="193"/>
                  </a:lnTo>
                  <a:lnTo>
                    <a:pt x="1380" y="261"/>
                  </a:lnTo>
                  <a:lnTo>
                    <a:pt x="1332" y="315"/>
                  </a:lnTo>
                  <a:lnTo>
                    <a:pt x="1281" y="372"/>
                  </a:lnTo>
                  <a:lnTo>
                    <a:pt x="1227" y="433"/>
                  </a:lnTo>
                  <a:lnTo>
                    <a:pt x="1169" y="497"/>
                  </a:lnTo>
                  <a:lnTo>
                    <a:pt x="1111" y="565"/>
                  </a:lnTo>
                  <a:lnTo>
                    <a:pt x="1053" y="626"/>
                  </a:lnTo>
                  <a:lnTo>
                    <a:pt x="1002" y="683"/>
                  </a:lnTo>
                  <a:lnTo>
                    <a:pt x="1023" y="733"/>
                  </a:lnTo>
                  <a:lnTo>
                    <a:pt x="1050" y="801"/>
                  </a:lnTo>
                  <a:lnTo>
                    <a:pt x="1077" y="876"/>
                  </a:lnTo>
                  <a:lnTo>
                    <a:pt x="1111" y="959"/>
                  </a:lnTo>
                  <a:lnTo>
                    <a:pt x="1145" y="1044"/>
                  </a:lnTo>
                  <a:lnTo>
                    <a:pt x="1182" y="1134"/>
                  </a:lnTo>
                  <a:lnTo>
                    <a:pt x="1216" y="1220"/>
                  </a:lnTo>
                  <a:lnTo>
                    <a:pt x="1250" y="1302"/>
                  </a:lnTo>
                  <a:lnTo>
                    <a:pt x="1281" y="1377"/>
                  </a:lnTo>
                  <a:lnTo>
                    <a:pt x="1298" y="1417"/>
                  </a:lnTo>
                  <a:lnTo>
                    <a:pt x="1312" y="1445"/>
                  </a:lnTo>
                  <a:lnTo>
                    <a:pt x="1332" y="1463"/>
                  </a:lnTo>
                  <a:lnTo>
                    <a:pt x="1363" y="1474"/>
                  </a:lnTo>
                  <a:lnTo>
                    <a:pt x="1403" y="1477"/>
                  </a:lnTo>
                  <a:lnTo>
                    <a:pt x="1481" y="1477"/>
                  </a:lnTo>
                  <a:lnTo>
                    <a:pt x="1488" y="1481"/>
                  </a:lnTo>
                  <a:lnTo>
                    <a:pt x="1495" y="1481"/>
                  </a:lnTo>
                  <a:lnTo>
                    <a:pt x="1498" y="1488"/>
                  </a:lnTo>
                  <a:lnTo>
                    <a:pt x="1505" y="1495"/>
                  </a:lnTo>
                  <a:lnTo>
                    <a:pt x="1505" y="1520"/>
                  </a:lnTo>
                  <a:lnTo>
                    <a:pt x="1502" y="1531"/>
                  </a:lnTo>
                  <a:lnTo>
                    <a:pt x="1488" y="1545"/>
                  </a:lnTo>
                  <a:lnTo>
                    <a:pt x="1485" y="1545"/>
                  </a:lnTo>
                  <a:lnTo>
                    <a:pt x="1478" y="1549"/>
                  </a:lnTo>
                  <a:lnTo>
                    <a:pt x="1424" y="1549"/>
                  </a:lnTo>
                  <a:lnTo>
                    <a:pt x="1373" y="1545"/>
                  </a:lnTo>
                  <a:lnTo>
                    <a:pt x="1318" y="1545"/>
                  </a:lnTo>
                  <a:lnTo>
                    <a:pt x="1267" y="1542"/>
                  </a:lnTo>
                  <a:lnTo>
                    <a:pt x="1182" y="1542"/>
                  </a:lnTo>
                  <a:lnTo>
                    <a:pt x="1125" y="1545"/>
                  </a:lnTo>
                  <a:lnTo>
                    <a:pt x="1060" y="1545"/>
                  </a:lnTo>
                  <a:lnTo>
                    <a:pt x="1002" y="1549"/>
                  </a:lnTo>
                  <a:lnTo>
                    <a:pt x="948" y="1549"/>
                  </a:lnTo>
                  <a:lnTo>
                    <a:pt x="941" y="1545"/>
                  </a:lnTo>
                  <a:lnTo>
                    <a:pt x="934" y="1545"/>
                  </a:lnTo>
                  <a:lnTo>
                    <a:pt x="928" y="1538"/>
                  </a:lnTo>
                  <a:lnTo>
                    <a:pt x="924" y="1531"/>
                  </a:lnTo>
                  <a:lnTo>
                    <a:pt x="924" y="1506"/>
                  </a:lnTo>
                  <a:lnTo>
                    <a:pt x="928" y="1495"/>
                  </a:lnTo>
                  <a:lnTo>
                    <a:pt x="934" y="1488"/>
                  </a:lnTo>
                  <a:lnTo>
                    <a:pt x="948" y="1481"/>
                  </a:lnTo>
                  <a:lnTo>
                    <a:pt x="958" y="1477"/>
                  </a:lnTo>
                  <a:lnTo>
                    <a:pt x="968" y="1477"/>
                  </a:lnTo>
                  <a:lnTo>
                    <a:pt x="1013" y="1470"/>
                  </a:lnTo>
                  <a:lnTo>
                    <a:pt x="1050" y="1456"/>
                  </a:lnTo>
                  <a:lnTo>
                    <a:pt x="1074" y="1442"/>
                  </a:lnTo>
                  <a:lnTo>
                    <a:pt x="1091" y="1427"/>
                  </a:lnTo>
                  <a:lnTo>
                    <a:pt x="1094" y="1413"/>
                  </a:lnTo>
                  <a:lnTo>
                    <a:pt x="1094" y="1406"/>
                  </a:lnTo>
                  <a:lnTo>
                    <a:pt x="1091" y="1402"/>
                  </a:lnTo>
                  <a:lnTo>
                    <a:pt x="1087" y="1395"/>
                  </a:lnTo>
                  <a:lnTo>
                    <a:pt x="1084" y="1381"/>
                  </a:lnTo>
                  <a:lnTo>
                    <a:pt x="866" y="841"/>
                  </a:lnTo>
                  <a:lnTo>
                    <a:pt x="673" y="1059"/>
                  </a:lnTo>
                  <a:lnTo>
                    <a:pt x="455" y="1302"/>
                  </a:lnTo>
                  <a:lnTo>
                    <a:pt x="428" y="1334"/>
                  </a:lnTo>
                  <a:lnTo>
                    <a:pt x="408" y="1366"/>
                  </a:lnTo>
                  <a:lnTo>
                    <a:pt x="397" y="1406"/>
                  </a:lnTo>
                  <a:lnTo>
                    <a:pt x="404" y="1431"/>
                  </a:lnTo>
                  <a:lnTo>
                    <a:pt x="414" y="1449"/>
                  </a:lnTo>
                  <a:lnTo>
                    <a:pt x="435" y="1463"/>
                  </a:lnTo>
                  <a:lnTo>
                    <a:pt x="452" y="1470"/>
                  </a:lnTo>
                  <a:lnTo>
                    <a:pt x="469" y="1474"/>
                  </a:lnTo>
                  <a:lnTo>
                    <a:pt x="493" y="1474"/>
                  </a:lnTo>
                  <a:lnTo>
                    <a:pt x="499" y="1477"/>
                  </a:lnTo>
                  <a:lnTo>
                    <a:pt x="503" y="1485"/>
                  </a:lnTo>
                  <a:lnTo>
                    <a:pt x="510" y="1488"/>
                  </a:lnTo>
                  <a:lnTo>
                    <a:pt x="510" y="1513"/>
                  </a:lnTo>
                  <a:lnTo>
                    <a:pt x="506" y="1527"/>
                  </a:lnTo>
                  <a:lnTo>
                    <a:pt x="496" y="1538"/>
                  </a:lnTo>
                  <a:lnTo>
                    <a:pt x="482" y="1545"/>
                  </a:lnTo>
                  <a:lnTo>
                    <a:pt x="472" y="1545"/>
                  </a:lnTo>
                  <a:lnTo>
                    <a:pt x="353" y="1542"/>
                  </a:lnTo>
                  <a:lnTo>
                    <a:pt x="231" y="1538"/>
                  </a:lnTo>
                  <a:lnTo>
                    <a:pt x="27" y="1545"/>
                  </a:lnTo>
                  <a:lnTo>
                    <a:pt x="17" y="1545"/>
                  </a:lnTo>
                  <a:lnTo>
                    <a:pt x="3" y="1538"/>
                  </a:lnTo>
                  <a:lnTo>
                    <a:pt x="3" y="1531"/>
                  </a:lnTo>
                  <a:lnTo>
                    <a:pt x="0" y="1527"/>
                  </a:lnTo>
                  <a:lnTo>
                    <a:pt x="0" y="1506"/>
                  </a:lnTo>
                  <a:lnTo>
                    <a:pt x="3" y="1495"/>
                  </a:lnTo>
                  <a:lnTo>
                    <a:pt x="7" y="1488"/>
                  </a:lnTo>
                  <a:lnTo>
                    <a:pt x="14" y="1481"/>
                  </a:lnTo>
                  <a:lnTo>
                    <a:pt x="20" y="1477"/>
                  </a:lnTo>
                  <a:lnTo>
                    <a:pt x="27" y="1477"/>
                  </a:lnTo>
                  <a:lnTo>
                    <a:pt x="37" y="1474"/>
                  </a:lnTo>
                  <a:lnTo>
                    <a:pt x="47" y="1474"/>
                  </a:lnTo>
                  <a:lnTo>
                    <a:pt x="112" y="1467"/>
                  </a:lnTo>
                  <a:lnTo>
                    <a:pt x="177" y="1449"/>
                  </a:lnTo>
                  <a:lnTo>
                    <a:pt x="238" y="1420"/>
                  </a:lnTo>
                  <a:lnTo>
                    <a:pt x="302" y="1374"/>
                  </a:lnTo>
                  <a:lnTo>
                    <a:pt x="364" y="1313"/>
                  </a:lnTo>
                  <a:lnTo>
                    <a:pt x="391" y="1288"/>
                  </a:lnTo>
                  <a:lnTo>
                    <a:pt x="843" y="773"/>
                  </a:lnTo>
                  <a:lnTo>
                    <a:pt x="591" y="143"/>
                  </a:lnTo>
                  <a:lnTo>
                    <a:pt x="571" y="100"/>
                  </a:lnTo>
                  <a:lnTo>
                    <a:pt x="554" y="86"/>
                  </a:lnTo>
                  <a:lnTo>
                    <a:pt x="527" y="75"/>
                  </a:lnTo>
                  <a:lnTo>
                    <a:pt x="486" y="71"/>
                  </a:lnTo>
                  <a:lnTo>
                    <a:pt x="431" y="68"/>
                  </a:lnTo>
                  <a:lnTo>
                    <a:pt x="408" y="68"/>
                  </a:lnTo>
                  <a:lnTo>
                    <a:pt x="397" y="64"/>
                  </a:lnTo>
                  <a:lnTo>
                    <a:pt x="391" y="64"/>
                  </a:lnTo>
                  <a:lnTo>
                    <a:pt x="381" y="53"/>
                  </a:lnTo>
                  <a:lnTo>
                    <a:pt x="381" y="28"/>
                  </a:lnTo>
                  <a:lnTo>
                    <a:pt x="384" y="18"/>
                  </a:lnTo>
                  <a:lnTo>
                    <a:pt x="391" y="10"/>
                  </a:lnTo>
                  <a:lnTo>
                    <a:pt x="394" y="3"/>
                  </a:lnTo>
                  <a:lnTo>
                    <a:pt x="401" y="3"/>
                  </a:lnTo>
                  <a:lnTo>
                    <a:pt x="4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 noEditPoints="1"/>
            </p:cNvSpPr>
            <p:nvPr/>
          </p:nvSpPr>
          <p:spPr bwMode="auto">
            <a:xfrm>
              <a:off x="3962" y="4625"/>
              <a:ext cx="1427" cy="526"/>
            </a:xfrm>
            <a:custGeom>
              <a:avLst/>
              <a:gdLst/>
              <a:ahLst/>
              <a:cxnLst>
                <a:cxn ang="0">
                  <a:pos x="51" y="437"/>
                </a:cxn>
                <a:cxn ang="0">
                  <a:pos x="1373" y="437"/>
                </a:cxn>
                <a:cxn ang="0">
                  <a:pos x="1393" y="440"/>
                </a:cxn>
                <a:cxn ang="0">
                  <a:pos x="1410" y="448"/>
                </a:cxn>
                <a:cxn ang="0">
                  <a:pos x="1424" y="462"/>
                </a:cxn>
                <a:cxn ang="0">
                  <a:pos x="1427" y="483"/>
                </a:cxn>
                <a:cxn ang="0">
                  <a:pos x="1424" y="505"/>
                </a:cxn>
                <a:cxn ang="0">
                  <a:pos x="1410" y="515"/>
                </a:cxn>
                <a:cxn ang="0">
                  <a:pos x="1393" y="523"/>
                </a:cxn>
                <a:cxn ang="0">
                  <a:pos x="1376" y="526"/>
                </a:cxn>
                <a:cxn ang="0">
                  <a:pos x="51" y="526"/>
                </a:cxn>
                <a:cxn ang="0">
                  <a:pos x="34" y="523"/>
                </a:cxn>
                <a:cxn ang="0">
                  <a:pos x="17" y="515"/>
                </a:cxn>
                <a:cxn ang="0">
                  <a:pos x="3" y="505"/>
                </a:cxn>
                <a:cxn ang="0">
                  <a:pos x="0" y="483"/>
                </a:cxn>
                <a:cxn ang="0">
                  <a:pos x="3" y="462"/>
                </a:cxn>
                <a:cxn ang="0">
                  <a:pos x="17" y="448"/>
                </a:cxn>
                <a:cxn ang="0">
                  <a:pos x="34" y="440"/>
                </a:cxn>
                <a:cxn ang="0">
                  <a:pos x="51" y="437"/>
                </a:cxn>
                <a:cxn ang="0">
                  <a:pos x="51" y="0"/>
                </a:cxn>
                <a:cxn ang="0">
                  <a:pos x="1376" y="0"/>
                </a:cxn>
                <a:cxn ang="0">
                  <a:pos x="1393" y="4"/>
                </a:cxn>
                <a:cxn ang="0">
                  <a:pos x="1410" y="11"/>
                </a:cxn>
                <a:cxn ang="0">
                  <a:pos x="1424" y="22"/>
                </a:cxn>
                <a:cxn ang="0">
                  <a:pos x="1427" y="43"/>
                </a:cxn>
                <a:cxn ang="0">
                  <a:pos x="1424" y="65"/>
                </a:cxn>
                <a:cxn ang="0">
                  <a:pos x="1410" y="79"/>
                </a:cxn>
                <a:cxn ang="0">
                  <a:pos x="1393" y="86"/>
                </a:cxn>
                <a:cxn ang="0">
                  <a:pos x="1373" y="90"/>
                </a:cxn>
                <a:cxn ang="0">
                  <a:pos x="51" y="90"/>
                </a:cxn>
                <a:cxn ang="0">
                  <a:pos x="34" y="86"/>
                </a:cxn>
                <a:cxn ang="0">
                  <a:pos x="17" y="79"/>
                </a:cxn>
                <a:cxn ang="0">
                  <a:pos x="3" y="65"/>
                </a:cxn>
                <a:cxn ang="0">
                  <a:pos x="0" y="43"/>
                </a:cxn>
                <a:cxn ang="0">
                  <a:pos x="3" y="22"/>
                </a:cxn>
                <a:cxn ang="0">
                  <a:pos x="17" y="11"/>
                </a:cxn>
                <a:cxn ang="0">
                  <a:pos x="34" y="4"/>
                </a:cxn>
                <a:cxn ang="0">
                  <a:pos x="51" y="0"/>
                </a:cxn>
              </a:cxnLst>
              <a:rect l="0" t="0" r="r" b="b"/>
              <a:pathLst>
                <a:path w="1427" h="526">
                  <a:moveTo>
                    <a:pt x="51" y="437"/>
                  </a:moveTo>
                  <a:lnTo>
                    <a:pt x="1373" y="437"/>
                  </a:lnTo>
                  <a:lnTo>
                    <a:pt x="1393" y="440"/>
                  </a:lnTo>
                  <a:lnTo>
                    <a:pt x="1410" y="448"/>
                  </a:lnTo>
                  <a:lnTo>
                    <a:pt x="1424" y="462"/>
                  </a:lnTo>
                  <a:lnTo>
                    <a:pt x="1427" y="483"/>
                  </a:lnTo>
                  <a:lnTo>
                    <a:pt x="1424" y="505"/>
                  </a:lnTo>
                  <a:lnTo>
                    <a:pt x="1410" y="515"/>
                  </a:lnTo>
                  <a:lnTo>
                    <a:pt x="1393" y="523"/>
                  </a:lnTo>
                  <a:lnTo>
                    <a:pt x="1376" y="526"/>
                  </a:lnTo>
                  <a:lnTo>
                    <a:pt x="51" y="526"/>
                  </a:lnTo>
                  <a:lnTo>
                    <a:pt x="34" y="523"/>
                  </a:lnTo>
                  <a:lnTo>
                    <a:pt x="17" y="515"/>
                  </a:lnTo>
                  <a:lnTo>
                    <a:pt x="3" y="505"/>
                  </a:lnTo>
                  <a:lnTo>
                    <a:pt x="0" y="483"/>
                  </a:lnTo>
                  <a:lnTo>
                    <a:pt x="3" y="462"/>
                  </a:lnTo>
                  <a:lnTo>
                    <a:pt x="17" y="448"/>
                  </a:lnTo>
                  <a:lnTo>
                    <a:pt x="34" y="440"/>
                  </a:lnTo>
                  <a:lnTo>
                    <a:pt x="51" y="437"/>
                  </a:lnTo>
                  <a:close/>
                  <a:moveTo>
                    <a:pt x="51" y="0"/>
                  </a:moveTo>
                  <a:lnTo>
                    <a:pt x="1376" y="0"/>
                  </a:lnTo>
                  <a:lnTo>
                    <a:pt x="1393" y="4"/>
                  </a:lnTo>
                  <a:lnTo>
                    <a:pt x="1410" y="11"/>
                  </a:lnTo>
                  <a:lnTo>
                    <a:pt x="1424" y="22"/>
                  </a:lnTo>
                  <a:lnTo>
                    <a:pt x="1427" y="43"/>
                  </a:lnTo>
                  <a:lnTo>
                    <a:pt x="1424" y="65"/>
                  </a:lnTo>
                  <a:lnTo>
                    <a:pt x="1410" y="79"/>
                  </a:lnTo>
                  <a:lnTo>
                    <a:pt x="1393" y="86"/>
                  </a:lnTo>
                  <a:lnTo>
                    <a:pt x="1373" y="90"/>
                  </a:lnTo>
                  <a:lnTo>
                    <a:pt x="51" y="90"/>
                  </a:lnTo>
                  <a:lnTo>
                    <a:pt x="34" y="86"/>
                  </a:lnTo>
                  <a:lnTo>
                    <a:pt x="17" y="79"/>
                  </a:lnTo>
                  <a:lnTo>
                    <a:pt x="3" y="65"/>
                  </a:lnTo>
                  <a:lnTo>
                    <a:pt x="0" y="43"/>
                  </a:lnTo>
                  <a:lnTo>
                    <a:pt x="3" y="22"/>
                  </a:lnTo>
                  <a:lnTo>
                    <a:pt x="17" y="11"/>
                  </a:lnTo>
                  <a:lnTo>
                    <a:pt x="34" y="4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6154" y="3910"/>
              <a:ext cx="1756" cy="1549"/>
            </a:xfrm>
            <a:custGeom>
              <a:avLst/>
              <a:gdLst/>
              <a:ahLst/>
              <a:cxnLst>
                <a:cxn ang="0">
                  <a:pos x="509" y="3"/>
                </a:cxn>
                <a:cxn ang="0">
                  <a:pos x="659" y="7"/>
                </a:cxn>
                <a:cxn ang="0">
                  <a:pos x="937" y="0"/>
                </a:cxn>
                <a:cxn ang="0">
                  <a:pos x="958" y="14"/>
                </a:cxn>
                <a:cxn ang="0">
                  <a:pos x="941" y="64"/>
                </a:cxn>
                <a:cxn ang="0">
                  <a:pos x="869" y="78"/>
                </a:cxn>
                <a:cxn ang="0">
                  <a:pos x="791" y="125"/>
                </a:cxn>
                <a:cxn ang="0">
                  <a:pos x="791" y="143"/>
                </a:cxn>
                <a:cxn ang="0">
                  <a:pos x="971" y="622"/>
                </a:cxn>
                <a:cxn ang="0">
                  <a:pos x="1318" y="229"/>
                </a:cxn>
                <a:cxn ang="0">
                  <a:pos x="1352" y="118"/>
                </a:cxn>
                <a:cxn ang="0">
                  <a:pos x="1304" y="82"/>
                </a:cxn>
                <a:cxn ang="0">
                  <a:pos x="1264" y="75"/>
                </a:cxn>
                <a:cxn ang="0">
                  <a:pos x="1247" y="36"/>
                </a:cxn>
                <a:cxn ang="0">
                  <a:pos x="1267" y="10"/>
                </a:cxn>
                <a:cxn ang="0">
                  <a:pos x="1403" y="10"/>
                </a:cxn>
                <a:cxn ang="0">
                  <a:pos x="1739" y="7"/>
                </a:cxn>
                <a:cxn ang="0">
                  <a:pos x="1756" y="25"/>
                </a:cxn>
                <a:cxn ang="0">
                  <a:pos x="1750" y="64"/>
                </a:cxn>
                <a:cxn ang="0">
                  <a:pos x="1637" y="86"/>
                </a:cxn>
                <a:cxn ang="0">
                  <a:pos x="1478" y="161"/>
                </a:cxn>
                <a:cxn ang="0">
                  <a:pos x="1325" y="315"/>
                </a:cxn>
                <a:cxn ang="0">
                  <a:pos x="1162" y="497"/>
                </a:cxn>
                <a:cxn ang="0">
                  <a:pos x="995" y="683"/>
                </a:cxn>
                <a:cxn ang="0">
                  <a:pos x="1070" y="876"/>
                </a:cxn>
                <a:cxn ang="0">
                  <a:pos x="1175" y="1134"/>
                </a:cxn>
                <a:cxn ang="0">
                  <a:pos x="1274" y="1377"/>
                </a:cxn>
                <a:cxn ang="0">
                  <a:pos x="1325" y="1463"/>
                </a:cxn>
                <a:cxn ang="0">
                  <a:pos x="1474" y="1477"/>
                </a:cxn>
                <a:cxn ang="0">
                  <a:pos x="1491" y="1488"/>
                </a:cxn>
                <a:cxn ang="0">
                  <a:pos x="1495" y="1531"/>
                </a:cxn>
                <a:cxn ang="0">
                  <a:pos x="1478" y="1545"/>
                </a:cxn>
                <a:cxn ang="0">
                  <a:pos x="1366" y="1545"/>
                </a:cxn>
                <a:cxn ang="0">
                  <a:pos x="1175" y="1542"/>
                </a:cxn>
                <a:cxn ang="0">
                  <a:pos x="995" y="1549"/>
                </a:cxn>
                <a:cxn ang="0">
                  <a:pos x="927" y="1545"/>
                </a:cxn>
                <a:cxn ang="0">
                  <a:pos x="917" y="1506"/>
                </a:cxn>
                <a:cxn ang="0">
                  <a:pos x="941" y="1481"/>
                </a:cxn>
                <a:cxn ang="0">
                  <a:pos x="1005" y="1470"/>
                </a:cxn>
                <a:cxn ang="0">
                  <a:pos x="1083" y="1427"/>
                </a:cxn>
                <a:cxn ang="0">
                  <a:pos x="1083" y="1402"/>
                </a:cxn>
                <a:cxn ang="0">
                  <a:pos x="859" y="841"/>
                </a:cxn>
                <a:cxn ang="0">
                  <a:pos x="424" y="1334"/>
                </a:cxn>
                <a:cxn ang="0">
                  <a:pos x="401" y="1431"/>
                </a:cxn>
                <a:cxn ang="0">
                  <a:pos x="448" y="1470"/>
                </a:cxn>
                <a:cxn ang="0">
                  <a:pos x="496" y="1477"/>
                </a:cxn>
                <a:cxn ang="0">
                  <a:pos x="506" y="1513"/>
                </a:cxn>
                <a:cxn ang="0">
                  <a:pos x="479" y="1545"/>
                </a:cxn>
                <a:cxn ang="0">
                  <a:pos x="227" y="1538"/>
                </a:cxn>
                <a:cxn ang="0">
                  <a:pos x="17" y="1545"/>
                </a:cxn>
                <a:cxn ang="0">
                  <a:pos x="0" y="1527"/>
                </a:cxn>
                <a:cxn ang="0">
                  <a:pos x="6" y="1488"/>
                </a:cxn>
                <a:cxn ang="0">
                  <a:pos x="27" y="1477"/>
                </a:cxn>
                <a:cxn ang="0">
                  <a:pos x="112" y="1467"/>
                </a:cxn>
                <a:cxn ang="0">
                  <a:pos x="302" y="1374"/>
                </a:cxn>
                <a:cxn ang="0">
                  <a:pos x="842" y="773"/>
                </a:cxn>
                <a:cxn ang="0">
                  <a:pos x="553" y="86"/>
                </a:cxn>
                <a:cxn ang="0">
                  <a:pos x="431" y="68"/>
                </a:cxn>
                <a:cxn ang="0">
                  <a:pos x="390" y="64"/>
                </a:cxn>
                <a:cxn ang="0">
                  <a:pos x="384" y="18"/>
                </a:cxn>
                <a:cxn ang="0">
                  <a:pos x="401" y="3"/>
                </a:cxn>
              </a:cxnLst>
              <a:rect l="0" t="0" r="r" b="b"/>
              <a:pathLst>
                <a:path w="1756" h="1549">
                  <a:moveTo>
                    <a:pt x="407" y="0"/>
                  </a:moveTo>
                  <a:lnTo>
                    <a:pt x="458" y="0"/>
                  </a:lnTo>
                  <a:lnTo>
                    <a:pt x="509" y="3"/>
                  </a:lnTo>
                  <a:lnTo>
                    <a:pt x="564" y="3"/>
                  </a:lnTo>
                  <a:lnTo>
                    <a:pt x="618" y="7"/>
                  </a:lnTo>
                  <a:lnTo>
                    <a:pt x="659" y="7"/>
                  </a:lnTo>
                  <a:lnTo>
                    <a:pt x="791" y="3"/>
                  </a:lnTo>
                  <a:lnTo>
                    <a:pt x="927" y="0"/>
                  </a:lnTo>
                  <a:lnTo>
                    <a:pt x="937" y="0"/>
                  </a:lnTo>
                  <a:lnTo>
                    <a:pt x="941" y="3"/>
                  </a:lnTo>
                  <a:lnTo>
                    <a:pt x="948" y="3"/>
                  </a:lnTo>
                  <a:lnTo>
                    <a:pt x="958" y="14"/>
                  </a:lnTo>
                  <a:lnTo>
                    <a:pt x="958" y="39"/>
                  </a:lnTo>
                  <a:lnTo>
                    <a:pt x="954" y="50"/>
                  </a:lnTo>
                  <a:lnTo>
                    <a:pt x="941" y="64"/>
                  </a:lnTo>
                  <a:lnTo>
                    <a:pt x="934" y="68"/>
                  </a:lnTo>
                  <a:lnTo>
                    <a:pt x="917" y="68"/>
                  </a:lnTo>
                  <a:lnTo>
                    <a:pt x="869" y="78"/>
                  </a:lnTo>
                  <a:lnTo>
                    <a:pt x="832" y="93"/>
                  </a:lnTo>
                  <a:lnTo>
                    <a:pt x="808" y="107"/>
                  </a:lnTo>
                  <a:lnTo>
                    <a:pt x="791" y="125"/>
                  </a:lnTo>
                  <a:lnTo>
                    <a:pt x="788" y="136"/>
                  </a:lnTo>
                  <a:lnTo>
                    <a:pt x="788" y="139"/>
                  </a:lnTo>
                  <a:lnTo>
                    <a:pt x="791" y="143"/>
                  </a:lnTo>
                  <a:lnTo>
                    <a:pt x="798" y="164"/>
                  </a:lnTo>
                  <a:lnTo>
                    <a:pt x="982" y="612"/>
                  </a:lnTo>
                  <a:lnTo>
                    <a:pt x="971" y="622"/>
                  </a:lnTo>
                  <a:lnTo>
                    <a:pt x="982" y="615"/>
                  </a:lnTo>
                  <a:lnTo>
                    <a:pt x="982" y="612"/>
                  </a:lnTo>
                  <a:lnTo>
                    <a:pt x="1318" y="229"/>
                  </a:lnTo>
                  <a:lnTo>
                    <a:pt x="1352" y="179"/>
                  </a:lnTo>
                  <a:lnTo>
                    <a:pt x="1359" y="146"/>
                  </a:lnTo>
                  <a:lnTo>
                    <a:pt x="1352" y="118"/>
                  </a:lnTo>
                  <a:lnTo>
                    <a:pt x="1342" y="100"/>
                  </a:lnTo>
                  <a:lnTo>
                    <a:pt x="1321" y="89"/>
                  </a:lnTo>
                  <a:lnTo>
                    <a:pt x="1304" y="82"/>
                  </a:lnTo>
                  <a:lnTo>
                    <a:pt x="1287" y="78"/>
                  </a:lnTo>
                  <a:lnTo>
                    <a:pt x="1274" y="75"/>
                  </a:lnTo>
                  <a:lnTo>
                    <a:pt x="1264" y="75"/>
                  </a:lnTo>
                  <a:lnTo>
                    <a:pt x="1250" y="68"/>
                  </a:lnTo>
                  <a:lnTo>
                    <a:pt x="1247" y="61"/>
                  </a:lnTo>
                  <a:lnTo>
                    <a:pt x="1247" y="36"/>
                  </a:lnTo>
                  <a:lnTo>
                    <a:pt x="1250" y="25"/>
                  </a:lnTo>
                  <a:lnTo>
                    <a:pt x="1264" y="10"/>
                  </a:lnTo>
                  <a:lnTo>
                    <a:pt x="1267" y="10"/>
                  </a:lnTo>
                  <a:lnTo>
                    <a:pt x="1274" y="7"/>
                  </a:lnTo>
                  <a:lnTo>
                    <a:pt x="1287" y="7"/>
                  </a:lnTo>
                  <a:lnTo>
                    <a:pt x="1403" y="10"/>
                  </a:lnTo>
                  <a:lnTo>
                    <a:pt x="1525" y="14"/>
                  </a:lnTo>
                  <a:lnTo>
                    <a:pt x="1729" y="7"/>
                  </a:lnTo>
                  <a:lnTo>
                    <a:pt x="1739" y="7"/>
                  </a:lnTo>
                  <a:lnTo>
                    <a:pt x="1753" y="14"/>
                  </a:lnTo>
                  <a:lnTo>
                    <a:pt x="1753" y="21"/>
                  </a:lnTo>
                  <a:lnTo>
                    <a:pt x="1756" y="25"/>
                  </a:lnTo>
                  <a:lnTo>
                    <a:pt x="1756" y="46"/>
                  </a:lnTo>
                  <a:lnTo>
                    <a:pt x="1753" y="57"/>
                  </a:lnTo>
                  <a:lnTo>
                    <a:pt x="1750" y="64"/>
                  </a:lnTo>
                  <a:lnTo>
                    <a:pt x="1729" y="75"/>
                  </a:lnTo>
                  <a:lnTo>
                    <a:pt x="1709" y="75"/>
                  </a:lnTo>
                  <a:lnTo>
                    <a:pt x="1637" y="86"/>
                  </a:lnTo>
                  <a:lnTo>
                    <a:pt x="1576" y="103"/>
                  </a:lnTo>
                  <a:lnTo>
                    <a:pt x="1522" y="129"/>
                  </a:lnTo>
                  <a:lnTo>
                    <a:pt x="1478" y="161"/>
                  </a:lnTo>
                  <a:lnTo>
                    <a:pt x="1437" y="193"/>
                  </a:lnTo>
                  <a:lnTo>
                    <a:pt x="1372" y="261"/>
                  </a:lnTo>
                  <a:lnTo>
                    <a:pt x="1325" y="315"/>
                  </a:lnTo>
                  <a:lnTo>
                    <a:pt x="1274" y="372"/>
                  </a:lnTo>
                  <a:lnTo>
                    <a:pt x="1219" y="433"/>
                  </a:lnTo>
                  <a:lnTo>
                    <a:pt x="1162" y="497"/>
                  </a:lnTo>
                  <a:lnTo>
                    <a:pt x="1104" y="565"/>
                  </a:lnTo>
                  <a:lnTo>
                    <a:pt x="1046" y="626"/>
                  </a:lnTo>
                  <a:lnTo>
                    <a:pt x="995" y="683"/>
                  </a:lnTo>
                  <a:lnTo>
                    <a:pt x="1016" y="733"/>
                  </a:lnTo>
                  <a:lnTo>
                    <a:pt x="1043" y="801"/>
                  </a:lnTo>
                  <a:lnTo>
                    <a:pt x="1070" y="876"/>
                  </a:lnTo>
                  <a:lnTo>
                    <a:pt x="1104" y="959"/>
                  </a:lnTo>
                  <a:lnTo>
                    <a:pt x="1138" y="1044"/>
                  </a:lnTo>
                  <a:lnTo>
                    <a:pt x="1175" y="1134"/>
                  </a:lnTo>
                  <a:lnTo>
                    <a:pt x="1209" y="1220"/>
                  </a:lnTo>
                  <a:lnTo>
                    <a:pt x="1243" y="1302"/>
                  </a:lnTo>
                  <a:lnTo>
                    <a:pt x="1274" y="1377"/>
                  </a:lnTo>
                  <a:lnTo>
                    <a:pt x="1291" y="1417"/>
                  </a:lnTo>
                  <a:lnTo>
                    <a:pt x="1304" y="1445"/>
                  </a:lnTo>
                  <a:lnTo>
                    <a:pt x="1325" y="1463"/>
                  </a:lnTo>
                  <a:lnTo>
                    <a:pt x="1355" y="1474"/>
                  </a:lnTo>
                  <a:lnTo>
                    <a:pt x="1396" y="1477"/>
                  </a:lnTo>
                  <a:lnTo>
                    <a:pt x="1474" y="1477"/>
                  </a:lnTo>
                  <a:lnTo>
                    <a:pt x="1481" y="1481"/>
                  </a:lnTo>
                  <a:lnTo>
                    <a:pt x="1488" y="1481"/>
                  </a:lnTo>
                  <a:lnTo>
                    <a:pt x="1491" y="1488"/>
                  </a:lnTo>
                  <a:lnTo>
                    <a:pt x="1498" y="1495"/>
                  </a:lnTo>
                  <a:lnTo>
                    <a:pt x="1498" y="1520"/>
                  </a:lnTo>
                  <a:lnTo>
                    <a:pt x="1495" y="1531"/>
                  </a:lnTo>
                  <a:lnTo>
                    <a:pt x="1488" y="1538"/>
                  </a:lnTo>
                  <a:lnTo>
                    <a:pt x="1484" y="1545"/>
                  </a:lnTo>
                  <a:lnTo>
                    <a:pt x="1478" y="1545"/>
                  </a:lnTo>
                  <a:lnTo>
                    <a:pt x="1471" y="1549"/>
                  </a:lnTo>
                  <a:lnTo>
                    <a:pt x="1417" y="1549"/>
                  </a:lnTo>
                  <a:lnTo>
                    <a:pt x="1366" y="1545"/>
                  </a:lnTo>
                  <a:lnTo>
                    <a:pt x="1311" y="1545"/>
                  </a:lnTo>
                  <a:lnTo>
                    <a:pt x="1260" y="1542"/>
                  </a:lnTo>
                  <a:lnTo>
                    <a:pt x="1175" y="1542"/>
                  </a:lnTo>
                  <a:lnTo>
                    <a:pt x="1117" y="1545"/>
                  </a:lnTo>
                  <a:lnTo>
                    <a:pt x="1053" y="1545"/>
                  </a:lnTo>
                  <a:lnTo>
                    <a:pt x="995" y="1549"/>
                  </a:lnTo>
                  <a:lnTo>
                    <a:pt x="941" y="1549"/>
                  </a:lnTo>
                  <a:lnTo>
                    <a:pt x="934" y="1545"/>
                  </a:lnTo>
                  <a:lnTo>
                    <a:pt x="927" y="1545"/>
                  </a:lnTo>
                  <a:lnTo>
                    <a:pt x="920" y="1538"/>
                  </a:lnTo>
                  <a:lnTo>
                    <a:pt x="917" y="1531"/>
                  </a:lnTo>
                  <a:lnTo>
                    <a:pt x="917" y="1506"/>
                  </a:lnTo>
                  <a:lnTo>
                    <a:pt x="920" y="1495"/>
                  </a:lnTo>
                  <a:lnTo>
                    <a:pt x="927" y="1488"/>
                  </a:lnTo>
                  <a:lnTo>
                    <a:pt x="941" y="1481"/>
                  </a:lnTo>
                  <a:lnTo>
                    <a:pt x="951" y="1477"/>
                  </a:lnTo>
                  <a:lnTo>
                    <a:pt x="961" y="1477"/>
                  </a:lnTo>
                  <a:lnTo>
                    <a:pt x="1005" y="1470"/>
                  </a:lnTo>
                  <a:lnTo>
                    <a:pt x="1043" y="1456"/>
                  </a:lnTo>
                  <a:lnTo>
                    <a:pt x="1067" y="1442"/>
                  </a:lnTo>
                  <a:lnTo>
                    <a:pt x="1083" y="1427"/>
                  </a:lnTo>
                  <a:lnTo>
                    <a:pt x="1087" y="1413"/>
                  </a:lnTo>
                  <a:lnTo>
                    <a:pt x="1087" y="1406"/>
                  </a:lnTo>
                  <a:lnTo>
                    <a:pt x="1083" y="1402"/>
                  </a:lnTo>
                  <a:lnTo>
                    <a:pt x="1080" y="1395"/>
                  </a:lnTo>
                  <a:lnTo>
                    <a:pt x="1077" y="1381"/>
                  </a:lnTo>
                  <a:lnTo>
                    <a:pt x="859" y="841"/>
                  </a:lnTo>
                  <a:lnTo>
                    <a:pt x="669" y="1059"/>
                  </a:lnTo>
                  <a:lnTo>
                    <a:pt x="452" y="1302"/>
                  </a:lnTo>
                  <a:lnTo>
                    <a:pt x="424" y="1334"/>
                  </a:lnTo>
                  <a:lnTo>
                    <a:pt x="404" y="1366"/>
                  </a:lnTo>
                  <a:lnTo>
                    <a:pt x="394" y="1406"/>
                  </a:lnTo>
                  <a:lnTo>
                    <a:pt x="401" y="1431"/>
                  </a:lnTo>
                  <a:lnTo>
                    <a:pt x="411" y="1449"/>
                  </a:lnTo>
                  <a:lnTo>
                    <a:pt x="431" y="1463"/>
                  </a:lnTo>
                  <a:lnTo>
                    <a:pt x="448" y="1470"/>
                  </a:lnTo>
                  <a:lnTo>
                    <a:pt x="465" y="1474"/>
                  </a:lnTo>
                  <a:lnTo>
                    <a:pt x="489" y="1474"/>
                  </a:lnTo>
                  <a:lnTo>
                    <a:pt x="496" y="1477"/>
                  </a:lnTo>
                  <a:lnTo>
                    <a:pt x="499" y="1485"/>
                  </a:lnTo>
                  <a:lnTo>
                    <a:pt x="506" y="1488"/>
                  </a:lnTo>
                  <a:lnTo>
                    <a:pt x="506" y="1513"/>
                  </a:lnTo>
                  <a:lnTo>
                    <a:pt x="502" y="1527"/>
                  </a:lnTo>
                  <a:lnTo>
                    <a:pt x="492" y="1538"/>
                  </a:lnTo>
                  <a:lnTo>
                    <a:pt x="479" y="1545"/>
                  </a:lnTo>
                  <a:lnTo>
                    <a:pt x="469" y="1545"/>
                  </a:lnTo>
                  <a:lnTo>
                    <a:pt x="350" y="1542"/>
                  </a:lnTo>
                  <a:lnTo>
                    <a:pt x="227" y="1538"/>
                  </a:lnTo>
                  <a:lnTo>
                    <a:pt x="129" y="1542"/>
                  </a:lnTo>
                  <a:lnTo>
                    <a:pt x="27" y="1545"/>
                  </a:lnTo>
                  <a:lnTo>
                    <a:pt x="17" y="1545"/>
                  </a:lnTo>
                  <a:lnTo>
                    <a:pt x="3" y="1538"/>
                  </a:lnTo>
                  <a:lnTo>
                    <a:pt x="3" y="1531"/>
                  </a:lnTo>
                  <a:lnTo>
                    <a:pt x="0" y="1527"/>
                  </a:lnTo>
                  <a:lnTo>
                    <a:pt x="0" y="1506"/>
                  </a:lnTo>
                  <a:lnTo>
                    <a:pt x="3" y="1495"/>
                  </a:lnTo>
                  <a:lnTo>
                    <a:pt x="6" y="1488"/>
                  </a:lnTo>
                  <a:lnTo>
                    <a:pt x="13" y="1481"/>
                  </a:lnTo>
                  <a:lnTo>
                    <a:pt x="20" y="1477"/>
                  </a:lnTo>
                  <a:lnTo>
                    <a:pt x="27" y="1477"/>
                  </a:lnTo>
                  <a:lnTo>
                    <a:pt x="37" y="1474"/>
                  </a:lnTo>
                  <a:lnTo>
                    <a:pt x="47" y="1474"/>
                  </a:lnTo>
                  <a:lnTo>
                    <a:pt x="112" y="1467"/>
                  </a:lnTo>
                  <a:lnTo>
                    <a:pt x="176" y="1449"/>
                  </a:lnTo>
                  <a:lnTo>
                    <a:pt x="237" y="1420"/>
                  </a:lnTo>
                  <a:lnTo>
                    <a:pt x="302" y="1374"/>
                  </a:lnTo>
                  <a:lnTo>
                    <a:pt x="363" y="1313"/>
                  </a:lnTo>
                  <a:lnTo>
                    <a:pt x="390" y="1288"/>
                  </a:lnTo>
                  <a:lnTo>
                    <a:pt x="842" y="773"/>
                  </a:lnTo>
                  <a:lnTo>
                    <a:pt x="591" y="143"/>
                  </a:lnTo>
                  <a:lnTo>
                    <a:pt x="570" y="100"/>
                  </a:lnTo>
                  <a:lnTo>
                    <a:pt x="553" y="86"/>
                  </a:lnTo>
                  <a:lnTo>
                    <a:pt x="526" y="75"/>
                  </a:lnTo>
                  <a:lnTo>
                    <a:pt x="485" y="71"/>
                  </a:lnTo>
                  <a:lnTo>
                    <a:pt x="431" y="68"/>
                  </a:lnTo>
                  <a:lnTo>
                    <a:pt x="407" y="68"/>
                  </a:lnTo>
                  <a:lnTo>
                    <a:pt x="397" y="64"/>
                  </a:lnTo>
                  <a:lnTo>
                    <a:pt x="390" y="64"/>
                  </a:lnTo>
                  <a:lnTo>
                    <a:pt x="380" y="53"/>
                  </a:lnTo>
                  <a:lnTo>
                    <a:pt x="380" y="28"/>
                  </a:lnTo>
                  <a:lnTo>
                    <a:pt x="384" y="18"/>
                  </a:lnTo>
                  <a:lnTo>
                    <a:pt x="390" y="10"/>
                  </a:lnTo>
                  <a:lnTo>
                    <a:pt x="394" y="3"/>
                  </a:lnTo>
                  <a:lnTo>
                    <a:pt x="401" y="3"/>
                  </a:lnTo>
                  <a:lnTo>
                    <a:pt x="4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7995" y="3759"/>
              <a:ext cx="836" cy="2258"/>
            </a:xfrm>
            <a:custGeom>
              <a:avLst/>
              <a:gdLst/>
              <a:ahLst/>
              <a:cxnLst>
                <a:cxn ang="0">
                  <a:pos x="782" y="0"/>
                </a:cxn>
                <a:cxn ang="0">
                  <a:pos x="792" y="0"/>
                </a:cxn>
                <a:cxn ang="0">
                  <a:pos x="806" y="4"/>
                </a:cxn>
                <a:cxn ang="0">
                  <a:pos x="819" y="11"/>
                </a:cxn>
                <a:cxn ang="0">
                  <a:pos x="826" y="18"/>
                </a:cxn>
                <a:cxn ang="0">
                  <a:pos x="833" y="33"/>
                </a:cxn>
                <a:cxn ang="0">
                  <a:pos x="836" y="47"/>
                </a:cxn>
                <a:cxn ang="0">
                  <a:pos x="836" y="58"/>
                </a:cxn>
                <a:cxn ang="0">
                  <a:pos x="829" y="72"/>
                </a:cxn>
                <a:cxn ang="0">
                  <a:pos x="826" y="86"/>
                </a:cxn>
                <a:cxn ang="0">
                  <a:pos x="92" y="2204"/>
                </a:cxn>
                <a:cxn ang="0">
                  <a:pos x="85" y="2222"/>
                </a:cxn>
                <a:cxn ang="0">
                  <a:pos x="78" y="2233"/>
                </a:cxn>
                <a:cxn ang="0">
                  <a:pos x="75" y="2244"/>
                </a:cxn>
                <a:cxn ang="0">
                  <a:pos x="65" y="2251"/>
                </a:cxn>
                <a:cxn ang="0">
                  <a:pos x="58" y="2258"/>
                </a:cxn>
                <a:cxn ang="0">
                  <a:pos x="44" y="2258"/>
                </a:cxn>
                <a:cxn ang="0">
                  <a:pos x="31" y="2255"/>
                </a:cxn>
                <a:cxn ang="0">
                  <a:pos x="17" y="2247"/>
                </a:cxn>
                <a:cxn ang="0">
                  <a:pos x="10" y="2240"/>
                </a:cxn>
                <a:cxn ang="0">
                  <a:pos x="4" y="2226"/>
                </a:cxn>
                <a:cxn ang="0">
                  <a:pos x="0" y="2212"/>
                </a:cxn>
                <a:cxn ang="0">
                  <a:pos x="0" y="2204"/>
                </a:cxn>
                <a:cxn ang="0">
                  <a:pos x="4" y="2197"/>
                </a:cxn>
                <a:cxn ang="0">
                  <a:pos x="7" y="2187"/>
                </a:cxn>
                <a:cxn ang="0">
                  <a:pos x="10" y="2172"/>
                </a:cxn>
                <a:cxn ang="0">
                  <a:pos x="755" y="22"/>
                </a:cxn>
                <a:cxn ang="0">
                  <a:pos x="761" y="11"/>
                </a:cxn>
                <a:cxn ang="0">
                  <a:pos x="772" y="4"/>
                </a:cxn>
                <a:cxn ang="0">
                  <a:pos x="782" y="0"/>
                </a:cxn>
              </a:cxnLst>
              <a:rect l="0" t="0" r="r" b="b"/>
              <a:pathLst>
                <a:path w="836" h="2258">
                  <a:moveTo>
                    <a:pt x="782" y="0"/>
                  </a:moveTo>
                  <a:lnTo>
                    <a:pt x="792" y="0"/>
                  </a:lnTo>
                  <a:lnTo>
                    <a:pt x="806" y="4"/>
                  </a:lnTo>
                  <a:lnTo>
                    <a:pt x="819" y="11"/>
                  </a:lnTo>
                  <a:lnTo>
                    <a:pt x="826" y="18"/>
                  </a:lnTo>
                  <a:lnTo>
                    <a:pt x="833" y="33"/>
                  </a:lnTo>
                  <a:lnTo>
                    <a:pt x="836" y="47"/>
                  </a:lnTo>
                  <a:lnTo>
                    <a:pt x="836" y="58"/>
                  </a:lnTo>
                  <a:lnTo>
                    <a:pt x="829" y="72"/>
                  </a:lnTo>
                  <a:lnTo>
                    <a:pt x="826" y="86"/>
                  </a:lnTo>
                  <a:lnTo>
                    <a:pt x="92" y="2204"/>
                  </a:lnTo>
                  <a:lnTo>
                    <a:pt x="85" y="2222"/>
                  </a:lnTo>
                  <a:lnTo>
                    <a:pt x="78" y="2233"/>
                  </a:lnTo>
                  <a:lnTo>
                    <a:pt x="75" y="2244"/>
                  </a:lnTo>
                  <a:lnTo>
                    <a:pt x="65" y="2251"/>
                  </a:lnTo>
                  <a:lnTo>
                    <a:pt x="58" y="2258"/>
                  </a:lnTo>
                  <a:lnTo>
                    <a:pt x="44" y="2258"/>
                  </a:lnTo>
                  <a:lnTo>
                    <a:pt x="31" y="2255"/>
                  </a:lnTo>
                  <a:lnTo>
                    <a:pt x="17" y="2247"/>
                  </a:lnTo>
                  <a:lnTo>
                    <a:pt x="10" y="2240"/>
                  </a:lnTo>
                  <a:lnTo>
                    <a:pt x="4" y="2226"/>
                  </a:lnTo>
                  <a:lnTo>
                    <a:pt x="0" y="2212"/>
                  </a:lnTo>
                  <a:lnTo>
                    <a:pt x="0" y="2204"/>
                  </a:lnTo>
                  <a:lnTo>
                    <a:pt x="4" y="2197"/>
                  </a:lnTo>
                  <a:lnTo>
                    <a:pt x="7" y="2187"/>
                  </a:lnTo>
                  <a:lnTo>
                    <a:pt x="10" y="2172"/>
                  </a:lnTo>
                  <a:lnTo>
                    <a:pt x="755" y="22"/>
                  </a:lnTo>
                  <a:lnTo>
                    <a:pt x="761" y="11"/>
                  </a:lnTo>
                  <a:lnTo>
                    <a:pt x="772" y="4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8719" y="3759"/>
              <a:ext cx="836" cy="2258"/>
            </a:xfrm>
            <a:custGeom>
              <a:avLst/>
              <a:gdLst/>
              <a:ahLst/>
              <a:cxnLst>
                <a:cxn ang="0">
                  <a:pos x="782" y="0"/>
                </a:cxn>
                <a:cxn ang="0">
                  <a:pos x="792" y="0"/>
                </a:cxn>
                <a:cxn ang="0">
                  <a:pos x="805" y="4"/>
                </a:cxn>
                <a:cxn ang="0">
                  <a:pos x="819" y="11"/>
                </a:cxn>
                <a:cxn ang="0">
                  <a:pos x="826" y="18"/>
                </a:cxn>
                <a:cxn ang="0">
                  <a:pos x="833" y="33"/>
                </a:cxn>
                <a:cxn ang="0">
                  <a:pos x="836" y="47"/>
                </a:cxn>
                <a:cxn ang="0">
                  <a:pos x="836" y="58"/>
                </a:cxn>
                <a:cxn ang="0">
                  <a:pos x="829" y="72"/>
                </a:cxn>
                <a:cxn ang="0">
                  <a:pos x="826" y="86"/>
                </a:cxn>
                <a:cxn ang="0">
                  <a:pos x="92" y="2204"/>
                </a:cxn>
                <a:cxn ang="0">
                  <a:pos x="85" y="2222"/>
                </a:cxn>
                <a:cxn ang="0">
                  <a:pos x="78" y="2233"/>
                </a:cxn>
                <a:cxn ang="0">
                  <a:pos x="75" y="2244"/>
                </a:cxn>
                <a:cxn ang="0">
                  <a:pos x="65" y="2251"/>
                </a:cxn>
                <a:cxn ang="0">
                  <a:pos x="58" y="2258"/>
                </a:cxn>
                <a:cxn ang="0">
                  <a:pos x="44" y="2258"/>
                </a:cxn>
                <a:cxn ang="0">
                  <a:pos x="31" y="2255"/>
                </a:cxn>
                <a:cxn ang="0">
                  <a:pos x="17" y="2247"/>
                </a:cxn>
                <a:cxn ang="0">
                  <a:pos x="10" y="2240"/>
                </a:cxn>
                <a:cxn ang="0">
                  <a:pos x="3" y="2226"/>
                </a:cxn>
                <a:cxn ang="0">
                  <a:pos x="0" y="2212"/>
                </a:cxn>
                <a:cxn ang="0">
                  <a:pos x="0" y="2204"/>
                </a:cxn>
                <a:cxn ang="0">
                  <a:pos x="3" y="2197"/>
                </a:cxn>
                <a:cxn ang="0">
                  <a:pos x="7" y="2187"/>
                </a:cxn>
                <a:cxn ang="0">
                  <a:pos x="10" y="2172"/>
                </a:cxn>
                <a:cxn ang="0">
                  <a:pos x="754" y="22"/>
                </a:cxn>
                <a:cxn ang="0">
                  <a:pos x="761" y="11"/>
                </a:cxn>
                <a:cxn ang="0">
                  <a:pos x="771" y="4"/>
                </a:cxn>
                <a:cxn ang="0">
                  <a:pos x="782" y="0"/>
                </a:cxn>
              </a:cxnLst>
              <a:rect l="0" t="0" r="r" b="b"/>
              <a:pathLst>
                <a:path w="836" h="2258">
                  <a:moveTo>
                    <a:pt x="782" y="0"/>
                  </a:moveTo>
                  <a:lnTo>
                    <a:pt x="792" y="0"/>
                  </a:lnTo>
                  <a:lnTo>
                    <a:pt x="805" y="4"/>
                  </a:lnTo>
                  <a:lnTo>
                    <a:pt x="819" y="11"/>
                  </a:lnTo>
                  <a:lnTo>
                    <a:pt x="826" y="18"/>
                  </a:lnTo>
                  <a:lnTo>
                    <a:pt x="833" y="33"/>
                  </a:lnTo>
                  <a:lnTo>
                    <a:pt x="836" y="47"/>
                  </a:lnTo>
                  <a:lnTo>
                    <a:pt x="836" y="58"/>
                  </a:lnTo>
                  <a:lnTo>
                    <a:pt x="829" y="72"/>
                  </a:lnTo>
                  <a:lnTo>
                    <a:pt x="826" y="86"/>
                  </a:lnTo>
                  <a:lnTo>
                    <a:pt x="92" y="2204"/>
                  </a:lnTo>
                  <a:lnTo>
                    <a:pt x="85" y="2222"/>
                  </a:lnTo>
                  <a:lnTo>
                    <a:pt x="78" y="2233"/>
                  </a:lnTo>
                  <a:lnTo>
                    <a:pt x="75" y="2244"/>
                  </a:lnTo>
                  <a:lnTo>
                    <a:pt x="65" y="2251"/>
                  </a:lnTo>
                  <a:lnTo>
                    <a:pt x="58" y="2258"/>
                  </a:lnTo>
                  <a:lnTo>
                    <a:pt x="44" y="2258"/>
                  </a:lnTo>
                  <a:lnTo>
                    <a:pt x="31" y="2255"/>
                  </a:lnTo>
                  <a:lnTo>
                    <a:pt x="17" y="2247"/>
                  </a:lnTo>
                  <a:lnTo>
                    <a:pt x="10" y="2240"/>
                  </a:lnTo>
                  <a:lnTo>
                    <a:pt x="3" y="2226"/>
                  </a:lnTo>
                  <a:lnTo>
                    <a:pt x="0" y="2212"/>
                  </a:lnTo>
                  <a:lnTo>
                    <a:pt x="0" y="2204"/>
                  </a:lnTo>
                  <a:lnTo>
                    <a:pt x="3" y="2197"/>
                  </a:lnTo>
                  <a:lnTo>
                    <a:pt x="7" y="2187"/>
                  </a:lnTo>
                  <a:lnTo>
                    <a:pt x="10" y="2172"/>
                  </a:lnTo>
                  <a:lnTo>
                    <a:pt x="754" y="22"/>
                  </a:lnTo>
                  <a:lnTo>
                    <a:pt x="761" y="11"/>
                  </a:lnTo>
                  <a:lnTo>
                    <a:pt x="771" y="4"/>
                  </a:lnTo>
                  <a:lnTo>
                    <a:pt x="7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 noEditPoints="1"/>
            </p:cNvSpPr>
            <p:nvPr/>
          </p:nvSpPr>
          <p:spPr bwMode="auto">
            <a:xfrm>
              <a:off x="10112" y="3910"/>
              <a:ext cx="1305" cy="1545"/>
            </a:xfrm>
            <a:custGeom>
              <a:avLst/>
              <a:gdLst/>
              <a:ahLst/>
              <a:cxnLst>
                <a:cxn ang="0">
                  <a:pos x="1142" y="1370"/>
                </a:cxn>
                <a:cxn ang="0">
                  <a:pos x="1026" y="1459"/>
                </a:cxn>
                <a:cxn ang="0">
                  <a:pos x="1173" y="1463"/>
                </a:cxn>
                <a:cxn ang="0">
                  <a:pos x="1186" y="1374"/>
                </a:cxn>
                <a:cxn ang="0">
                  <a:pos x="914" y="78"/>
                </a:cxn>
                <a:cxn ang="0">
                  <a:pos x="323" y="1467"/>
                </a:cxn>
                <a:cxn ang="0">
                  <a:pos x="914" y="78"/>
                </a:cxn>
                <a:cxn ang="0">
                  <a:pos x="174" y="179"/>
                </a:cxn>
                <a:cxn ang="0">
                  <a:pos x="245" y="114"/>
                </a:cxn>
                <a:cxn ang="0">
                  <a:pos x="184" y="78"/>
                </a:cxn>
                <a:cxn ang="0">
                  <a:pos x="1193" y="0"/>
                </a:cxn>
                <a:cxn ang="0">
                  <a:pos x="1230" y="18"/>
                </a:cxn>
                <a:cxn ang="0">
                  <a:pos x="1237" y="50"/>
                </a:cxn>
                <a:cxn ang="0">
                  <a:pos x="1227" y="68"/>
                </a:cxn>
                <a:cxn ang="0">
                  <a:pos x="411" y="1467"/>
                </a:cxn>
                <a:cxn ang="0">
                  <a:pos x="812" y="1459"/>
                </a:cxn>
                <a:cxn ang="0">
                  <a:pos x="975" y="1406"/>
                </a:cxn>
                <a:cxn ang="0">
                  <a:pos x="1098" y="1309"/>
                </a:cxn>
                <a:cxn ang="0">
                  <a:pos x="1179" y="1191"/>
                </a:cxn>
                <a:cxn ang="0">
                  <a:pos x="1224" y="1066"/>
                </a:cxn>
                <a:cxn ang="0">
                  <a:pos x="1237" y="1016"/>
                </a:cxn>
                <a:cxn ang="0">
                  <a:pos x="1268" y="998"/>
                </a:cxn>
                <a:cxn ang="0">
                  <a:pos x="1285" y="1001"/>
                </a:cxn>
                <a:cxn ang="0">
                  <a:pos x="1305" y="1027"/>
                </a:cxn>
                <a:cxn ang="0">
                  <a:pos x="1247" y="1481"/>
                </a:cxn>
                <a:cxn ang="0">
                  <a:pos x="1230" y="1535"/>
                </a:cxn>
                <a:cxn ang="0">
                  <a:pos x="44" y="1545"/>
                </a:cxn>
                <a:cxn ang="0">
                  <a:pos x="7" y="1527"/>
                </a:cxn>
                <a:cxn ang="0">
                  <a:pos x="0" y="1495"/>
                </a:cxn>
                <a:cxn ang="0">
                  <a:pos x="7" y="1485"/>
                </a:cxn>
                <a:cxn ang="0">
                  <a:pos x="826" y="78"/>
                </a:cxn>
                <a:cxn ang="0">
                  <a:pos x="534" y="86"/>
                </a:cxn>
                <a:cxn ang="0">
                  <a:pos x="381" y="129"/>
                </a:cxn>
                <a:cxn ang="0">
                  <a:pos x="248" y="211"/>
                </a:cxn>
                <a:cxn ang="0">
                  <a:pos x="180" y="297"/>
                </a:cxn>
                <a:cxn ang="0">
                  <a:pos x="150" y="375"/>
                </a:cxn>
                <a:cxn ang="0">
                  <a:pos x="143" y="418"/>
                </a:cxn>
                <a:cxn ang="0">
                  <a:pos x="119" y="440"/>
                </a:cxn>
                <a:cxn ang="0">
                  <a:pos x="92" y="436"/>
                </a:cxn>
                <a:cxn ang="0">
                  <a:pos x="75" y="418"/>
                </a:cxn>
                <a:cxn ang="0">
                  <a:pos x="68" y="397"/>
                </a:cxn>
                <a:cxn ang="0">
                  <a:pos x="106" y="64"/>
                </a:cxn>
                <a:cxn ang="0">
                  <a:pos x="116" y="14"/>
                </a:cxn>
                <a:cxn ang="0">
                  <a:pos x="150" y="0"/>
                </a:cxn>
              </a:cxnLst>
              <a:rect l="0" t="0" r="r" b="b"/>
              <a:pathLst>
                <a:path w="1305" h="1545">
                  <a:moveTo>
                    <a:pt x="1193" y="1309"/>
                  </a:moveTo>
                  <a:lnTo>
                    <a:pt x="1142" y="1370"/>
                  </a:lnTo>
                  <a:lnTo>
                    <a:pt x="1084" y="1420"/>
                  </a:lnTo>
                  <a:lnTo>
                    <a:pt x="1026" y="1459"/>
                  </a:lnTo>
                  <a:lnTo>
                    <a:pt x="1026" y="1463"/>
                  </a:lnTo>
                  <a:lnTo>
                    <a:pt x="1173" y="1463"/>
                  </a:lnTo>
                  <a:lnTo>
                    <a:pt x="1179" y="1409"/>
                  </a:lnTo>
                  <a:lnTo>
                    <a:pt x="1186" y="1374"/>
                  </a:lnTo>
                  <a:lnTo>
                    <a:pt x="1193" y="1309"/>
                  </a:lnTo>
                  <a:close/>
                  <a:moveTo>
                    <a:pt x="914" y="78"/>
                  </a:moveTo>
                  <a:lnTo>
                    <a:pt x="106" y="1467"/>
                  </a:lnTo>
                  <a:lnTo>
                    <a:pt x="323" y="1467"/>
                  </a:lnTo>
                  <a:lnTo>
                    <a:pt x="1132" y="78"/>
                  </a:lnTo>
                  <a:lnTo>
                    <a:pt x="914" y="78"/>
                  </a:lnTo>
                  <a:close/>
                  <a:moveTo>
                    <a:pt x="184" y="78"/>
                  </a:moveTo>
                  <a:lnTo>
                    <a:pt x="174" y="179"/>
                  </a:lnTo>
                  <a:lnTo>
                    <a:pt x="204" y="150"/>
                  </a:lnTo>
                  <a:lnTo>
                    <a:pt x="245" y="114"/>
                  </a:lnTo>
                  <a:lnTo>
                    <a:pt x="299" y="78"/>
                  </a:lnTo>
                  <a:lnTo>
                    <a:pt x="184" y="78"/>
                  </a:lnTo>
                  <a:close/>
                  <a:moveTo>
                    <a:pt x="150" y="0"/>
                  </a:moveTo>
                  <a:lnTo>
                    <a:pt x="1193" y="0"/>
                  </a:lnTo>
                  <a:lnTo>
                    <a:pt x="1217" y="3"/>
                  </a:lnTo>
                  <a:lnTo>
                    <a:pt x="1230" y="18"/>
                  </a:lnTo>
                  <a:lnTo>
                    <a:pt x="1237" y="39"/>
                  </a:lnTo>
                  <a:lnTo>
                    <a:pt x="1237" y="50"/>
                  </a:lnTo>
                  <a:lnTo>
                    <a:pt x="1234" y="53"/>
                  </a:lnTo>
                  <a:lnTo>
                    <a:pt x="1227" y="68"/>
                  </a:lnTo>
                  <a:lnTo>
                    <a:pt x="1220" y="78"/>
                  </a:lnTo>
                  <a:lnTo>
                    <a:pt x="411" y="1467"/>
                  </a:lnTo>
                  <a:lnTo>
                    <a:pt x="717" y="1467"/>
                  </a:lnTo>
                  <a:lnTo>
                    <a:pt x="812" y="1459"/>
                  </a:lnTo>
                  <a:lnTo>
                    <a:pt x="901" y="1438"/>
                  </a:lnTo>
                  <a:lnTo>
                    <a:pt x="975" y="1406"/>
                  </a:lnTo>
                  <a:lnTo>
                    <a:pt x="1040" y="1359"/>
                  </a:lnTo>
                  <a:lnTo>
                    <a:pt x="1098" y="1309"/>
                  </a:lnTo>
                  <a:lnTo>
                    <a:pt x="1145" y="1252"/>
                  </a:lnTo>
                  <a:lnTo>
                    <a:pt x="1179" y="1191"/>
                  </a:lnTo>
                  <a:lnTo>
                    <a:pt x="1207" y="1130"/>
                  </a:lnTo>
                  <a:lnTo>
                    <a:pt x="1224" y="1066"/>
                  </a:lnTo>
                  <a:lnTo>
                    <a:pt x="1230" y="1037"/>
                  </a:lnTo>
                  <a:lnTo>
                    <a:pt x="1237" y="1016"/>
                  </a:lnTo>
                  <a:lnTo>
                    <a:pt x="1247" y="1001"/>
                  </a:lnTo>
                  <a:lnTo>
                    <a:pt x="1268" y="998"/>
                  </a:lnTo>
                  <a:lnTo>
                    <a:pt x="1278" y="998"/>
                  </a:lnTo>
                  <a:lnTo>
                    <a:pt x="1285" y="1001"/>
                  </a:lnTo>
                  <a:lnTo>
                    <a:pt x="1298" y="1016"/>
                  </a:lnTo>
                  <a:lnTo>
                    <a:pt x="1305" y="1027"/>
                  </a:lnTo>
                  <a:lnTo>
                    <a:pt x="1305" y="1037"/>
                  </a:lnTo>
                  <a:lnTo>
                    <a:pt x="1247" y="1481"/>
                  </a:lnTo>
                  <a:lnTo>
                    <a:pt x="1241" y="1517"/>
                  </a:lnTo>
                  <a:lnTo>
                    <a:pt x="1230" y="1535"/>
                  </a:lnTo>
                  <a:lnTo>
                    <a:pt x="1210" y="1545"/>
                  </a:lnTo>
                  <a:lnTo>
                    <a:pt x="44" y="1545"/>
                  </a:lnTo>
                  <a:lnTo>
                    <a:pt x="21" y="1542"/>
                  </a:lnTo>
                  <a:lnTo>
                    <a:pt x="7" y="1527"/>
                  </a:lnTo>
                  <a:lnTo>
                    <a:pt x="0" y="1506"/>
                  </a:lnTo>
                  <a:lnTo>
                    <a:pt x="0" y="1495"/>
                  </a:lnTo>
                  <a:lnTo>
                    <a:pt x="4" y="1488"/>
                  </a:lnTo>
                  <a:lnTo>
                    <a:pt x="7" y="1485"/>
                  </a:lnTo>
                  <a:lnTo>
                    <a:pt x="21" y="1463"/>
                  </a:lnTo>
                  <a:lnTo>
                    <a:pt x="826" y="78"/>
                  </a:lnTo>
                  <a:lnTo>
                    <a:pt x="598" y="78"/>
                  </a:lnTo>
                  <a:lnTo>
                    <a:pt x="534" y="86"/>
                  </a:lnTo>
                  <a:lnTo>
                    <a:pt x="459" y="100"/>
                  </a:lnTo>
                  <a:lnTo>
                    <a:pt x="381" y="129"/>
                  </a:lnTo>
                  <a:lnTo>
                    <a:pt x="306" y="168"/>
                  </a:lnTo>
                  <a:lnTo>
                    <a:pt x="248" y="211"/>
                  </a:lnTo>
                  <a:lnTo>
                    <a:pt x="208" y="254"/>
                  </a:lnTo>
                  <a:lnTo>
                    <a:pt x="180" y="297"/>
                  </a:lnTo>
                  <a:lnTo>
                    <a:pt x="160" y="340"/>
                  </a:lnTo>
                  <a:lnTo>
                    <a:pt x="150" y="375"/>
                  </a:lnTo>
                  <a:lnTo>
                    <a:pt x="146" y="408"/>
                  </a:lnTo>
                  <a:lnTo>
                    <a:pt x="143" y="418"/>
                  </a:lnTo>
                  <a:lnTo>
                    <a:pt x="129" y="433"/>
                  </a:lnTo>
                  <a:lnTo>
                    <a:pt x="119" y="440"/>
                  </a:lnTo>
                  <a:lnTo>
                    <a:pt x="102" y="440"/>
                  </a:lnTo>
                  <a:lnTo>
                    <a:pt x="92" y="436"/>
                  </a:lnTo>
                  <a:lnTo>
                    <a:pt x="78" y="429"/>
                  </a:lnTo>
                  <a:lnTo>
                    <a:pt x="75" y="418"/>
                  </a:lnTo>
                  <a:lnTo>
                    <a:pt x="68" y="408"/>
                  </a:lnTo>
                  <a:lnTo>
                    <a:pt x="68" y="397"/>
                  </a:lnTo>
                  <a:lnTo>
                    <a:pt x="75" y="368"/>
                  </a:lnTo>
                  <a:lnTo>
                    <a:pt x="106" y="64"/>
                  </a:lnTo>
                  <a:lnTo>
                    <a:pt x="109" y="36"/>
                  </a:lnTo>
                  <a:lnTo>
                    <a:pt x="116" y="14"/>
                  </a:lnTo>
                  <a:lnTo>
                    <a:pt x="126" y="3"/>
                  </a:lnTo>
                  <a:lnTo>
                    <a:pt x="1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1567" y="4722"/>
              <a:ext cx="676" cy="1055"/>
            </a:xfrm>
            <a:custGeom>
              <a:avLst/>
              <a:gdLst/>
              <a:ahLst/>
              <a:cxnLst>
                <a:cxn ang="0">
                  <a:pos x="390" y="7"/>
                </a:cxn>
                <a:cxn ang="0">
                  <a:pos x="516" y="46"/>
                </a:cxn>
                <a:cxn ang="0">
                  <a:pos x="615" y="129"/>
                </a:cxn>
                <a:cxn ang="0">
                  <a:pos x="669" y="243"/>
                </a:cxn>
                <a:cxn ang="0">
                  <a:pos x="669" y="383"/>
                </a:cxn>
                <a:cxn ang="0">
                  <a:pos x="608" y="504"/>
                </a:cxn>
                <a:cxn ang="0">
                  <a:pos x="513" y="608"/>
                </a:cxn>
                <a:cxn ang="0">
                  <a:pos x="421" y="683"/>
                </a:cxn>
                <a:cxn ang="0">
                  <a:pos x="312" y="776"/>
                </a:cxn>
                <a:cxn ang="0">
                  <a:pos x="217" y="866"/>
                </a:cxn>
                <a:cxn ang="0">
                  <a:pos x="513" y="923"/>
                </a:cxn>
                <a:cxn ang="0">
                  <a:pos x="574" y="916"/>
                </a:cxn>
                <a:cxn ang="0">
                  <a:pos x="598" y="894"/>
                </a:cxn>
                <a:cxn ang="0">
                  <a:pos x="621" y="794"/>
                </a:cxn>
                <a:cxn ang="0">
                  <a:pos x="672" y="766"/>
                </a:cxn>
                <a:cxn ang="0">
                  <a:pos x="0" y="1055"/>
                </a:cxn>
                <a:cxn ang="0">
                  <a:pos x="3" y="1012"/>
                </a:cxn>
                <a:cxn ang="0">
                  <a:pos x="17" y="991"/>
                </a:cxn>
                <a:cxn ang="0">
                  <a:pos x="407" y="579"/>
                </a:cxn>
                <a:cxn ang="0">
                  <a:pos x="472" y="490"/>
                </a:cxn>
                <a:cxn ang="0">
                  <a:pos x="520" y="376"/>
                </a:cxn>
                <a:cxn ang="0">
                  <a:pos x="523" y="254"/>
                </a:cxn>
                <a:cxn ang="0">
                  <a:pos x="482" y="154"/>
                </a:cxn>
                <a:cxn ang="0">
                  <a:pos x="407" y="82"/>
                </a:cxn>
                <a:cxn ang="0">
                  <a:pos x="295" y="54"/>
                </a:cxn>
                <a:cxn ang="0">
                  <a:pos x="220" y="68"/>
                </a:cxn>
                <a:cxn ang="0">
                  <a:pos x="139" y="114"/>
                </a:cxn>
                <a:cxn ang="0">
                  <a:pos x="78" y="204"/>
                </a:cxn>
                <a:cxn ang="0">
                  <a:pos x="136" y="218"/>
                </a:cxn>
                <a:cxn ang="0">
                  <a:pos x="166" y="272"/>
                </a:cxn>
                <a:cxn ang="0">
                  <a:pos x="159" y="329"/>
                </a:cxn>
                <a:cxn ang="0">
                  <a:pos x="112" y="372"/>
                </a:cxn>
                <a:cxn ang="0">
                  <a:pos x="74" y="376"/>
                </a:cxn>
                <a:cxn ang="0">
                  <a:pos x="40" y="361"/>
                </a:cxn>
                <a:cxn ang="0">
                  <a:pos x="10" y="322"/>
                </a:cxn>
                <a:cxn ang="0">
                  <a:pos x="10" y="225"/>
                </a:cxn>
                <a:cxn ang="0">
                  <a:pos x="68" y="111"/>
                </a:cxn>
                <a:cxn ang="0">
                  <a:pos x="173" y="32"/>
                </a:cxn>
                <a:cxn ang="0">
                  <a:pos x="319" y="0"/>
                </a:cxn>
              </a:cxnLst>
              <a:rect l="0" t="0" r="r" b="b"/>
              <a:pathLst>
                <a:path w="676" h="1055">
                  <a:moveTo>
                    <a:pt x="319" y="0"/>
                  </a:moveTo>
                  <a:lnTo>
                    <a:pt x="390" y="7"/>
                  </a:lnTo>
                  <a:lnTo>
                    <a:pt x="455" y="21"/>
                  </a:lnTo>
                  <a:lnTo>
                    <a:pt x="516" y="46"/>
                  </a:lnTo>
                  <a:lnTo>
                    <a:pt x="570" y="82"/>
                  </a:lnTo>
                  <a:lnTo>
                    <a:pt x="615" y="129"/>
                  </a:lnTo>
                  <a:lnTo>
                    <a:pt x="649" y="182"/>
                  </a:lnTo>
                  <a:lnTo>
                    <a:pt x="669" y="243"/>
                  </a:lnTo>
                  <a:lnTo>
                    <a:pt x="676" y="311"/>
                  </a:lnTo>
                  <a:lnTo>
                    <a:pt x="669" y="383"/>
                  </a:lnTo>
                  <a:lnTo>
                    <a:pt x="645" y="447"/>
                  </a:lnTo>
                  <a:lnTo>
                    <a:pt x="608" y="504"/>
                  </a:lnTo>
                  <a:lnTo>
                    <a:pt x="564" y="558"/>
                  </a:lnTo>
                  <a:lnTo>
                    <a:pt x="513" y="608"/>
                  </a:lnTo>
                  <a:lnTo>
                    <a:pt x="458" y="655"/>
                  </a:lnTo>
                  <a:lnTo>
                    <a:pt x="421" y="683"/>
                  </a:lnTo>
                  <a:lnTo>
                    <a:pt x="387" y="712"/>
                  </a:lnTo>
                  <a:lnTo>
                    <a:pt x="312" y="776"/>
                  </a:lnTo>
                  <a:lnTo>
                    <a:pt x="268" y="816"/>
                  </a:lnTo>
                  <a:lnTo>
                    <a:pt x="217" y="866"/>
                  </a:lnTo>
                  <a:lnTo>
                    <a:pt x="156" y="923"/>
                  </a:lnTo>
                  <a:lnTo>
                    <a:pt x="513" y="923"/>
                  </a:lnTo>
                  <a:lnTo>
                    <a:pt x="547" y="919"/>
                  </a:lnTo>
                  <a:lnTo>
                    <a:pt x="574" y="916"/>
                  </a:lnTo>
                  <a:lnTo>
                    <a:pt x="587" y="912"/>
                  </a:lnTo>
                  <a:lnTo>
                    <a:pt x="598" y="894"/>
                  </a:lnTo>
                  <a:lnTo>
                    <a:pt x="608" y="866"/>
                  </a:lnTo>
                  <a:lnTo>
                    <a:pt x="621" y="794"/>
                  </a:lnTo>
                  <a:lnTo>
                    <a:pt x="625" y="766"/>
                  </a:lnTo>
                  <a:lnTo>
                    <a:pt x="672" y="766"/>
                  </a:lnTo>
                  <a:lnTo>
                    <a:pt x="625" y="1055"/>
                  </a:lnTo>
                  <a:lnTo>
                    <a:pt x="0" y="1055"/>
                  </a:lnTo>
                  <a:lnTo>
                    <a:pt x="0" y="1027"/>
                  </a:lnTo>
                  <a:lnTo>
                    <a:pt x="3" y="1012"/>
                  </a:lnTo>
                  <a:lnTo>
                    <a:pt x="6" y="1002"/>
                  </a:lnTo>
                  <a:lnTo>
                    <a:pt x="17" y="991"/>
                  </a:lnTo>
                  <a:lnTo>
                    <a:pt x="380" y="612"/>
                  </a:lnTo>
                  <a:lnTo>
                    <a:pt x="407" y="579"/>
                  </a:lnTo>
                  <a:lnTo>
                    <a:pt x="441" y="540"/>
                  </a:lnTo>
                  <a:lnTo>
                    <a:pt x="472" y="490"/>
                  </a:lnTo>
                  <a:lnTo>
                    <a:pt x="499" y="436"/>
                  </a:lnTo>
                  <a:lnTo>
                    <a:pt x="520" y="376"/>
                  </a:lnTo>
                  <a:lnTo>
                    <a:pt x="526" y="308"/>
                  </a:lnTo>
                  <a:lnTo>
                    <a:pt x="523" y="254"/>
                  </a:lnTo>
                  <a:lnTo>
                    <a:pt x="506" y="204"/>
                  </a:lnTo>
                  <a:lnTo>
                    <a:pt x="482" y="154"/>
                  </a:lnTo>
                  <a:lnTo>
                    <a:pt x="452" y="114"/>
                  </a:lnTo>
                  <a:lnTo>
                    <a:pt x="407" y="82"/>
                  </a:lnTo>
                  <a:lnTo>
                    <a:pt x="356" y="61"/>
                  </a:lnTo>
                  <a:lnTo>
                    <a:pt x="295" y="54"/>
                  </a:lnTo>
                  <a:lnTo>
                    <a:pt x="258" y="57"/>
                  </a:lnTo>
                  <a:lnTo>
                    <a:pt x="220" y="68"/>
                  </a:lnTo>
                  <a:lnTo>
                    <a:pt x="180" y="86"/>
                  </a:lnTo>
                  <a:lnTo>
                    <a:pt x="139" y="114"/>
                  </a:lnTo>
                  <a:lnTo>
                    <a:pt x="105" y="154"/>
                  </a:lnTo>
                  <a:lnTo>
                    <a:pt x="78" y="204"/>
                  </a:lnTo>
                  <a:lnTo>
                    <a:pt x="112" y="207"/>
                  </a:lnTo>
                  <a:lnTo>
                    <a:pt x="136" y="218"/>
                  </a:lnTo>
                  <a:lnTo>
                    <a:pt x="153" y="236"/>
                  </a:lnTo>
                  <a:lnTo>
                    <a:pt x="166" y="272"/>
                  </a:lnTo>
                  <a:lnTo>
                    <a:pt x="166" y="290"/>
                  </a:lnTo>
                  <a:lnTo>
                    <a:pt x="159" y="329"/>
                  </a:lnTo>
                  <a:lnTo>
                    <a:pt x="139" y="354"/>
                  </a:lnTo>
                  <a:lnTo>
                    <a:pt x="112" y="372"/>
                  </a:lnTo>
                  <a:lnTo>
                    <a:pt x="85" y="376"/>
                  </a:lnTo>
                  <a:lnTo>
                    <a:pt x="74" y="376"/>
                  </a:lnTo>
                  <a:lnTo>
                    <a:pt x="57" y="372"/>
                  </a:lnTo>
                  <a:lnTo>
                    <a:pt x="40" y="361"/>
                  </a:lnTo>
                  <a:lnTo>
                    <a:pt x="20" y="347"/>
                  </a:lnTo>
                  <a:lnTo>
                    <a:pt x="10" y="322"/>
                  </a:lnTo>
                  <a:lnTo>
                    <a:pt x="3" y="286"/>
                  </a:lnTo>
                  <a:lnTo>
                    <a:pt x="10" y="225"/>
                  </a:lnTo>
                  <a:lnTo>
                    <a:pt x="34" y="164"/>
                  </a:lnTo>
                  <a:lnTo>
                    <a:pt x="68" y="111"/>
                  </a:lnTo>
                  <a:lnTo>
                    <a:pt x="115" y="68"/>
                  </a:lnTo>
                  <a:lnTo>
                    <a:pt x="173" y="32"/>
                  </a:lnTo>
                  <a:lnTo>
                    <a:pt x="241" y="7"/>
                  </a:lnTo>
                  <a:lnTo>
                    <a:pt x="3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!!Warnings!!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2235" y="1508750"/>
            <a:ext cx="8911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   The above formula is deceptively simple: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30765" y="2622495"/>
            <a:ext cx="79132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D22AE"/>
                </a:solidFill>
              </a:rPr>
              <a:t>The </a:t>
            </a:r>
            <a:r>
              <a:rPr lang="en-US" sz="2800" dirty="0" err="1" smtClean="0">
                <a:solidFill>
                  <a:srgbClr val="8D22AE"/>
                </a:solidFill>
              </a:rPr>
              <a:t>abelian</a:t>
            </a:r>
            <a:r>
              <a:rPr lang="en-US" sz="2800" dirty="0" smtClean="0">
                <a:solidFill>
                  <a:srgbClr val="8D22AE"/>
                </a:solidFill>
              </a:rPr>
              <a:t> group structure on the set is NOT the obvious direct product.  Factors get mixed up. </a:t>
            </a:r>
            <a:endParaRPr lang="en-US" sz="2800" dirty="0">
              <a:solidFill>
                <a:srgbClr val="8D22A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8560" y="4120290"/>
            <a:ext cx="81418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X//</a:t>
            </a:r>
            <a:r>
              <a:rPr lang="en-US" sz="3200" dirty="0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</a:rPr>
              <a:t>Z</a:t>
            </a:r>
            <a:r>
              <a:rPr lang="en-US" sz="3200" baseline="-25000" dirty="0" smtClean="0">
                <a:solidFill>
                  <a:srgbClr val="0000FF"/>
                </a:solidFill>
              </a:rPr>
              <a:t>2</a:t>
            </a:r>
            <a:r>
              <a:rPr lang="en-US" sz="3200" dirty="0" smtClean="0">
                <a:solidFill>
                  <a:srgbClr val="0000FF"/>
                </a:solidFill>
              </a:rPr>
              <a:t> is a mathematical quotient </a:t>
            </a:r>
          </a:p>
          <a:p>
            <a:r>
              <a:rPr lang="en-US" sz="3200" dirty="0" smtClean="0">
                <a:solidFill>
                  <a:srgbClr val="0000FF"/>
                </a:solidFill>
              </a:rPr>
              <a:t>known as a </a:t>
            </a:r>
            <a:r>
              <a:rPr lang="en-US" sz="3200" dirty="0" err="1" smtClean="0">
                <a:solidFill>
                  <a:srgbClr val="0000FF"/>
                </a:solidFill>
              </a:rPr>
              <a:t>groupoid</a:t>
            </a:r>
            <a:r>
              <a:rPr lang="en-US" sz="3200" dirty="0" smtClean="0">
                <a:solidFill>
                  <a:srgbClr val="0000FF"/>
                </a:solidFill>
              </a:rPr>
              <a:t> ...  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33794" name="Picture 2" descr="http://upload.wikimedia.org/wikipedia/commons/5/54/Dangerous_bend_symb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50"/>
            <a:ext cx="1036935" cy="143442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535065" y="5310845"/>
            <a:ext cx="6336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and X might also be a </a:t>
            </a:r>
            <a:r>
              <a:rPr lang="en-US" sz="3200" dirty="0" err="1" smtClean="0">
                <a:solidFill>
                  <a:srgbClr val="0000FF"/>
                </a:solidFill>
              </a:rPr>
              <a:t>groupoid</a:t>
            </a:r>
            <a:r>
              <a:rPr lang="en-US" sz="3200" dirty="0" smtClean="0">
                <a:solidFill>
                  <a:srgbClr val="0000FF"/>
                </a:solidFill>
              </a:rPr>
              <a:t> ...</a:t>
            </a:r>
            <a:endParaRPr lang="en-US" sz="3200" dirty="0">
              <a:solidFill>
                <a:srgbClr val="0000FF"/>
              </a:solidFill>
            </a:endParaRPr>
          </a:p>
        </p:txBody>
      </p:sp>
      <p:pic>
        <p:nvPicPr>
          <p:cNvPr id="9" name="Picture 2" descr="http://upload.wikimedia.org/wikipedia/commons/5/54/Dangerous_bend_symb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0" y="3928265"/>
            <a:ext cx="1036935" cy="1434429"/>
          </a:xfrm>
          <a:prstGeom prst="rect">
            <a:avLst/>
          </a:prstGeom>
          <a:noFill/>
        </p:spPr>
      </p:pic>
      <p:pic>
        <p:nvPicPr>
          <p:cNvPr id="10" name="Picture 2" descr="http://upload.wikimedia.org/wikipedia/commons/5/54/Dangerous_bend_symbo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7575" y="3928265"/>
            <a:ext cx="1036935" cy="143442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24260" y="5963730"/>
            <a:ext cx="7988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AA0658"/>
                </a:solidFill>
              </a:rPr>
              <a:t>So the </a:t>
            </a:r>
            <a:r>
              <a:rPr lang="en-US" sz="2800" dirty="0" err="1" smtClean="0">
                <a:solidFill>
                  <a:srgbClr val="AA0658"/>
                </a:solidFill>
              </a:rPr>
              <a:t>cohomology</a:t>
            </a:r>
            <a:r>
              <a:rPr lang="en-US" sz="2800" dirty="0" smtClean="0">
                <a:solidFill>
                  <a:srgbClr val="AA0658"/>
                </a:solidFill>
              </a:rPr>
              <a:t> groups are really generalizations of </a:t>
            </a:r>
            <a:r>
              <a:rPr lang="en-US" sz="2800" dirty="0" err="1" smtClean="0">
                <a:solidFill>
                  <a:srgbClr val="AA0658"/>
                </a:solidFill>
              </a:rPr>
              <a:t>equivariant</a:t>
            </a:r>
            <a:r>
              <a:rPr lang="en-US" sz="2800" dirty="0" smtClean="0">
                <a:solidFill>
                  <a:srgbClr val="AA0658"/>
                </a:solidFill>
              </a:rPr>
              <a:t> </a:t>
            </a:r>
            <a:r>
              <a:rPr lang="en-US" sz="2800" dirty="0" err="1" smtClean="0">
                <a:solidFill>
                  <a:srgbClr val="AA0658"/>
                </a:solidFill>
              </a:rPr>
              <a:t>cohomology</a:t>
            </a:r>
            <a:r>
              <a:rPr lang="en-US" sz="2800" dirty="0" smtClean="0">
                <a:solidFill>
                  <a:srgbClr val="AA0658"/>
                </a:solidFill>
              </a:rPr>
              <a:t>. </a:t>
            </a:r>
            <a:endParaRPr lang="en-US" sz="2800" dirty="0">
              <a:solidFill>
                <a:srgbClr val="AA065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2235" y="1547155"/>
            <a:ext cx="891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D22AE"/>
                </a:solidFill>
              </a:rPr>
              <a:t>Let  </a:t>
            </a:r>
            <a:r>
              <a:rPr lang="en-US" sz="2800" dirty="0" smtClean="0">
                <a:solidFill>
                  <a:srgbClr val="8D22AE"/>
                </a:solidFill>
                <a:sym typeface="Mathematica1"/>
              </a:rPr>
              <a:t> be a discrete group with a homomorphism to </a:t>
            </a:r>
            <a:r>
              <a:rPr lang="en-US" sz="2800" dirty="0" smtClean="0">
                <a:solidFill>
                  <a:srgbClr val="8D22AE"/>
                </a:solidFill>
                <a:latin typeface="Mathematica7Mono" pitchFamily="2" charset="0"/>
                <a:ea typeface="Mathematica7Mono" pitchFamily="2" charset="0"/>
                <a:sym typeface="Mathematica1"/>
              </a:rPr>
              <a:t>Z</a:t>
            </a:r>
            <a:r>
              <a:rPr lang="en-US" sz="2800" baseline="-25000" dirty="0" smtClean="0">
                <a:solidFill>
                  <a:srgbClr val="8D22AE"/>
                </a:solidFill>
                <a:sym typeface="Mathematica1"/>
              </a:rPr>
              <a:t>2</a:t>
            </a:r>
            <a:r>
              <a:rPr lang="en-US" sz="2800" dirty="0" smtClean="0">
                <a:solidFill>
                  <a:srgbClr val="8D22AE"/>
                </a:solidFill>
                <a:sym typeface="Mathematica1"/>
              </a:rPr>
              <a:t>: </a:t>
            </a:r>
            <a:r>
              <a:rPr lang="en-US" sz="2800" dirty="0" smtClean="0">
                <a:solidFill>
                  <a:srgbClr val="8D22AE"/>
                </a:solidFill>
              </a:rPr>
              <a:t>  </a:t>
            </a:r>
            <a:endParaRPr lang="en-US" sz="2800" dirty="0">
              <a:solidFill>
                <a:srgbClr val="8D22AE"/>
              </a:solidFill>
            </a:endParaRPr>
          </a:p>
        </p:txBody>
      </p:sp>
      <p:grpSp>
        <p:nvGrpSpPr>
          <p:cNvPr id="32786" name="Group 18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768435" y="2392065"/>
            <a:ext cx="5530320" cy="645291"/>
            <a:chOff x="449" y="1902"/>
            <a:chExt cx="20123" cy="2348"/>
          </a:xfrm>
          <a:solidFill>
            <a:srgbClr val="CC0099"/>
          </a:solidFill>
        </p:grpSpPr>
        <p:sp>
          <p:nvSpPr>
            <p:cNvPr id="32788" name="Freeform 20"/>
            <p:cNvSpPr>
              <a:spLocks noEditPoints="1"/>
            </p:cNvSpPr>
            <p:nvPr/>
          </p:nvSpPr>
          <p:spPr bwMode="auto">
            <a:xfrm>
              <a:off x="449" y="2387"/>
              <a:ext cx="899" cy="1553"/>
            </a:xfrm>
            <a:custGeom>
              <a:avLst/>
              <a:gdLst/>
              <a:ahLst/>
              <a:cxnLst>
                <a:cxn ang="0">
                  <a:pos x="386" y="59"/>
                </a:cxn>
                <a:cxn ang="0">
                  <a:pos x="300" y="110"/>
                </a:cxn>
                <a:cxn ang="0">
                  <a:pos x="220" y="233"/>
                </a:cxn>
                <a:cxn ang="0">
                  <a:pos x="184" y="460"/>
                </a:cxn>
                <a:cxn ang="0">
                  <a:pos x="178" y="990"/>
                </a:cxn>
                <a:cxn ang="0">
                  <a:pos x="202" y="1229"/>
                </a:cxn>
                <a:cxn ang="0">
                  <a:pos x="263" y="1397"/>
                </a:cxn>
                <a:cxn ang="0">
                  <a:pos x="355" y="1475"/>
                </a:cxn>
                <a:cxn ang="0">
                  <a:pos x="453" y="1501"/>
                </a:cxn>
                <a:cxn ang="0">
                  <a:pos x="453" y="1501"/>
                </a:cxn>
                <a:cxn ang="0">
                  <a:pos x="551" y="1475"/>
                </a:cxn>
                <a:cxn ang="0">
                  <a:pos x="643" y="1391"/>
                </a:cxn>
                <a:cxn ang="0">
                  <a:pos x="698" y="1223"/>
                </a:cxn>
                <a:cxn ang="0">
                  <a:pos x="722" y="919"/>
                </a:cxn>
                <a:cxn ang="0">
                  <a:pos x="716" y="460"/>
                </a:cxn>
                <a:cxn ang="0">
                  <a:pos x="679" y="220"/>
                </a:cxn>
                <a:cxn ang="0">
                  <a:pos x="594" y="98"/>
                </a:cxn>
                <a:cxn ang="0">
                  <a:pos x="496" y="59"/>
                </a:cxn>
                <a:cxn ang="0">
                  <a:pos x="422" y="52"/>
                </a:cxn>
                <a:cxn ang="0">
                  <a:pos x="502" y="7"/>
                </a:cxn>
                <a:cxn ang="0">
                  <a:pos x="630" y="46"/>
                </a:cxn>
                <a:cxn ang="0">
                  <a:pos x="759" y="162"/>
                </a:cxn>
                <a:cxn ang="0">
                  <a:pos x="857" y="382"/>
                </a:cxn>
                <a:cxn ang="0">
                  <a:pos x="893" y="641"/>
                </a:cxn>
                <a:cxn ang="0">
                  <a:pos x="893" y="783"/>
                </a:cxn>
                <a:cxn ang="0">
                  <a:pos x="881" y="1042"/>
                </a:cxn>
                <a:cxn ang="0">
                  <a:pos x="814" y="1287"/>
                </a:cxn>
                <a:cxn ang="0">
                  <a:pos x="704" y="1456"/>
                </a:cxn>
                <a:cxn ang="0">
                  <a:pos x="575" y="1533"/>
                </a:cxn>
                <a:cxn ang="0">
                  <a:pos x="447" y="1553"/>
                </a:cxn>
                <a:cxn ang="0">
                  <a:pos x="306" y="1527"/>
                </a:cxn>
                <a:cxn ang="0">
                  <a:pos x="153" y="1417"/>
                </a:cxn>
                <a:cxn ang="0">
                  <a:pos x="43" y="1190"/>
                </a:cxn>
                <a:cxn ang="0">
                  <a:pos x="0" y="912"/>
                </a:cxn>
                <a:cxn ang="0">
                  <a:pos x="13" y="511"/>
                </a:cxn>
                <a:cxn ang="0">
                  <a:pos x="80" y="266"/>
                </a:cxn>
                <a:cxn ang="0">
                  <a:pos x="184" y="104"/>
                </a:cxn>
                <a:cxn ang="0">
                  <a:pos x="318" y="26"/>
                </a:cxn>
                <a:cxn ang="0">
                  <a:pos x="453" y="0"/>
                </a:cxn>
              </a:cxnLst>
              <a:rect l="0" t="0" r="r" b="b"/>
              <a:pathLst>
                <a:path w="899" h="1553">
                  <a:moveTo>
                    <a:pt x="422" y="52"/>
                  </a:moveTo>
                  <a:lnTo>
                    <a:pt x="386" y="59"/>
                  </a:lnTo>
                  <a:lnTo>
                    <a:pt x="343" y="78"/>
                  </a:lnTo>
                  <a:lnTo>
                    <a:pt x="300" y="110"/>
                  </a:lnTo>
                  <a:lnTo>
                    <a:pt x="257" y="162"/>
                  </a:lnTo>
                  <a:lnTo>
                    <a:pt x="220" y="233"/>
                  </a:lnTo>
                  <a:lnTo>
                    <a:pt x="196" y="337"/>
                  </a:lnTo>
                  <a:lnTo>
                    <a:pt x="184" y="460"/>
                  </a:lnTo>
                  <a:lnTo>
                    <a:pt x="178" y="602"/>
                  </a:lnTo>
                  <a:lnTo>
                    <a:pt x="178" y="990"/>
                  </a:lnTo>
                  <a:lnTo>
                    <a:pt x="190" y="1119"/>
                  </a:lnTo>
                  <a:lnTo>
                    <a:pt x="202" y="1229"/>
                  </a:lnTo>
                  <a:lnTo>
                    <a:pt x="227" y="1326"/>
                  </a:lnTo>
                  <a:lnTo>
                    <a:pt x="263" y="1397"/>
                  </a:lnTo>
                  <a:lnTo>
                    <a:pt x="306" y="1443"/>
                  </a:lnTo>
                  <a:lnTo>
                    <a:pt x="355" y="1475"/>
                  </a:lnTo>
                  <a:lnTo>
                    <a:pt x="410" y="1494"/>
                  </a:lnTo>
                  <a:lnTo>
                    <a:pt x="453" y="1501"/>
                  </a:lnTo>
                  <a:lnTo>
                    <a:pt x="447" y="1501"/>
                  </a:lnTo>
                  <a:lnTo>
                    <a:pt x="453" y="1501"/>
                  </a:lnTo>
                  <a:lnTo>
                    <a:pt x="496" y="1494"/>
                  </a:lnTo>
                  <a:lnTo>
                    <a:pt x="551" y="1475"/>
                  </a:lnTo>
                  <a:lnTo>
                    <a:pt x="600" y="1443"/>
                  </a:lnTo>
                  <a:lnTo>
                    <a:pt x="643" y="1391"/>
                  </a:lnTo>
                  <a:lnTo>
                    <a:pt x="673" y="1320"/>
                  </a:lnTo>
                  <a:lnTo>
                    <a:pt x="698" y="1223"/>
                  </a:lnTo>
                  <a:lnTo>
                    <a:pt x="716" y="1074"/>
                  </a:lnTo>
                  <a:lnTo>
                    <a:pt x="722" y="919"/>
                  </a:lnTo>
                  <a:lnTo>
                    <a:pt x="722" y="608"/>
                  </a:lnTo>
                  <a:lnTo>
                    <a:pt x="716" y="460"/>
                  </a:lnTo>
                  <a:lnTo>
                    <a:pt x="704" y="317"/>
                  </a:lnTo>
                  <a:lnTo>
                    <a:pt x="679" y="220"/>
                  </a:lnTo>
                  <a:lnTo>
                    <a:pt x="636" y="149"/>
                  </a:lnTo>
                  <a:lnTo>
                    <a:pt x="594" y="98"/>
                  </a:lnTo>
                  <a:lnTo>
                    <a:pt x="545" y="72"/>
                  </a:lnTo>
                  <a:lnTo>
                    <a:pt x="496" y="59"/>
                  </a:lnTo>
                  <a:lnTo>
                    <a:pt x="453" y="52"/>
                  </a:lnTo>
                  <a:lnTo>
                    <a:pt x="422" y="52"/>
                  </a:lnTo>
                  <a:close/>
                  <a:moveTo>
                    <a:pt x="453" y="0"/>
                  </a:moveTo>
                  <a:lnTo>
                    <a:pt x="502" y="7"/>
                  </a:lnTo>
                  <a:lnTo>
                    <a:pt x="563" y="20"/>
                  </a:lnTo>
                  <a:lnTo>
                    <a:pt x="630" y="46"/>
                  </a:lnTo>
                  <a:lnTo>
                    <a:pt x="698" y="91"/>
                  </a:lnTo>
                  <a:lnTo>
                    <a:pt x="759" y="162"/>
                  </a:lnTo>
                  <a:lnTo>
                    <a:pt x="814" y="253"/>
                  </a:lnTo>
                  <a:lnTo>
                    <a:pt x="857" y="382"/>
                  </a:lnTo>
                  <a:lnTo>
                    <a:pt x="881" y="511"/>
                  </a:lnTo>
                  <a:lnTo>
                    <a:pt x="893" y="641"/>
                  </a:lnTo>
                  <a:lnTo>
                    <a:pt x="899" y="783"/>
                  </a:lnTo>
                  <a:lnTo>
                    <a:pt x="893" y="783"/>
                  </a:lnTo>
                  <a:lnTo>
                    <a:pt x="893" y="912"/>
                  </a:lnTo>
                  <a:lnTo>
                    <a:pt x="881" y="1042"/>
                  </a:lnTo>
                  <a:lnTo>
                    <a:pt x="857" y="1165"/>
                  </a:lnTo>
                  <a:lnTo>
                    <a:pt x="814" y="1287"/>
                  </a:lnTo>
                  <a:lnTo>
                    <a:pt x="765" y="1384"/>
                  </a:lnTo>
                  <a:lnTo>
                    <a:pt x="704" y="1456"/>
                  </a:lnTo>
                  <a:lnTo>
                    <a:pt x="636" y="1501"/>
                  </a:lnTo>
                  <a:lnTo>
                    <a:pt x="575" y="1533"/>
                  </a:lnTo>
                  <a:lnTo>
                    <a:pt x="508" y="1546"/>
                  </a:lnTo>
                  <a:lnTo>
                    <a:pt x="447" y="1553"/>
                  </a:lnTo>
                  <a:lnTo>
                    <a:pt x="380" y="1546"/>
                  </a:lnTo>
                  <a:lnTo>
                    <a:pt x="306" y="1527"/>
                  </a:lnTo>
                  <a:lnTo>
                    <a:pt x="227" y="1481"/>
                  </a:lnTo>
                  <a:lnTo>
                    <a:pt x="153" y="1417"/>
                  </a:lnTo>
                  <a:lnTo>
                    <a:pt x="92" y="1326"/>
                  </a:lnTo>
                  <a:lnTo>
                    <a:pt x="43" y="1190"/>
                  </a:lnTo>
                  <a:lnTo>
                    <a:pt x="13" y="1055"/>
                  </a:lnTo>
                  <a:lnTo>
                    <a:pt x="0" y="912"/>
                  </a:lnTo>
                  <a:lnTo>
                    <a:pt x="0" y="641"/>
                  </a:lnTo>
                  <a:lnTo>
                    <a:pt x="13" y="511"/>
                  </a:lnTo>
                  <a:lnTo>
                    <a:pt x="37" y="389"/>
                  </a:lnTo>
                  <a:lnTo>
                    <a:pt x="80" y="266"/>
                  </a:lnTo>
                  <a:lnTo>
                    <a:pt x="129" y="175"/>
                  </a:lnTo>
                  <a:lnTo>
                    <a:pt x="184" y="104"/>
                  </a:lnTo>
                  <a:lnTo>
                    <a:pt x="251" y="52"/>
                  </a:lnTo>
                  <a:lnTo>
                    <a:pt x="318" y="26"/>
                  </a:lnTo>
                  <a:lnTo>
                    <a:pt x="386" y="7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auto">
            <a:xfrm>
              <a:off x="2162" y="2730"/>
              <a:ext cx="1896" cy="1177"/>
            </a:xfrm>
            <a:custGeom>
              <a:avLst/>
              <a:gdLst/>
              <a:ahLst/>
              <a:cxnLst>
                <a:cxn ang="0">
                  <a:pos x="1376" y="0"/>
                </a:cxn>
                <a:cxn ang="0">
                  <a:pos x="1419" y="0"/>
                </a:cxn>
                <a:cxn ang="0">
                  <a:pos x="1431" y="7"/>
                </a:cxn>
                <a:cxn ang="0">
                  <a:pos x="1437" y="13"/>
                </a:cxn>
                <a:cxn ang="0">
                  <a:pos x="1437" y="20"/>
                </a:cxn>
                <a:cxn ang="0">
                  <a:pos x="1443" y="33"/>
                </a:cxn>
                <a:cxn ang="0">
                  <a:pos x="1480" y="162"/>
                </a:cxn>
                <a:cxn ang="0">
                  <a:pos x="1529" y="265"/>
                </a:cxn>
                <a:cxn ang="0">
                  <a:pos x="1590" y="356"/>
                </a:cxn>
                <a:cxn ang="0">
                  <a:pos x="1657" y="427"/>
                </a:cxn>
                <a:cxn ang="0">
                  <a:pos x="1719" y="479"/>
                </a:cxn>
                <a:cxn ang="0">
                  <a:pos x="1780" y="518"/>
                </a:cxn>
                <a:cxn ang="0">
                  <a:pos x="1835" y="543"/>
                </a:cxn>
                <a:cxn ang="0">
                  <a:pos x="1878" y="563"/>
                </a:cxn>
                <a:cxn ang="0">
                  <a:pos x="1896" y="582"/>
                </a:cxn>
                <a:cxn ang="0">
                  <a:pos x="1896" y="595"/>
                </a:cxn>
                <a:cxn ang="0">
                  <a:pos x="1890" y="602"/>
                </a:cxn>
                <a:cxn ang="0">
                  <a:pos x="1865" y="615"/>
                </a:cxn>
                <a:cxn ang="0">
                  <a:pos x="1737" y="692"/>
                </a:cxn>
                <a:cxn ang="0">
                  <a:pos x="1633" y="783"/>
                </a:cxn>
                <a:cxn ang="0">
                  <a:pos x="1547" y="886"/>
                </a:cxn>
                <a:cxn ang="0">
                  <a:pos x="1486" y="1003"/>
                </a:cxn>
                <a:cxn ang="0">
                  <a:pos x="1449" y="1132"/>
                </a:cxn>
                <a:cxn ang="0">
                  <a:pos x="1443" y="1151"/>
                </a:cxn>
                <a:cxn ang="0">
                  <a:pos x="1437" y="1164"/>
                </a:cxn>
                <a:cxn ang="0">
                  <a:pos x="1431" y="1171"/>
                </a:cxn>
                <a:cxn ang="0">
                  <a:pos x="1419" y="1177"/>
                </a:cxn>
                <a:cxn ang="0">
                  <a:pos x="1376" y="1177"/>
                </a:cxn>
                <a:cxn ang="0">
                  <a:pos x="1370" y="1171"/>
                </a:cxn>
                <a:cxn ang="0">
                  <a:pos x="1358" y="1164"/>
                </a:cxn>
                <a:cxn ang="0">
                  <a:pos x="1358" y="1138"/>
                </a:cxn>
                <a:cxn ang="0">
                  <a:pos x="1370" y="1093"/>
                </a:cxn>
                <a:cxn ang="0">
                  <a:pos x="1388" y="1029"/>
                </a:cxn>
                <a:cxn ang="0">
                  <a:pos x="1425" y="944"/>
                </a:cxn>
                <a:cxn ang="0">
                  <a:pos x="1474" y="854"/>
                </a:cxn>
                <a:cxn ang="0">
                  <a:pos x="1492" y="822"/>
                </a:cxn>
                <a:cxn ang="0">
                  <a:pos x="1529" y="770"/>
                </a:cxn>
                <a:cxn ang="0">
                  <a:pos x="1584" y="712"/>
                </a:cxn>
                <a:cxn ang="0">
                  <a:pos x="1664" y="640"/>
                </a:cxn>
                <a:cxn ang="0">
                  <a:pos x="1664" y="628"/>
                </a:cxn>
                <a:cxn ang="0">
                  <a:pos x="43" y="628"/>
                </a:cxn>
                <a:cxn ang="0">
                  <a:pos x="30" y="621"/>
                </a:cxn>
                <a:cxn ang="0">
                  <a:pos x="18" y="621"/>
                </a:cxn>
                <a:cxn ang="0">
                  <a:pos x="0" y="602"/>
                </a:cxn>
                <a:cxn ang="0">
                  <a:pos x="0" y="563"/>
                </a:cxn>
                <a:cxn ang="0">
                  <a:pos x="18" y="543"/>
                </a:cxn>
                <a:cxn ang="0">
                  <a:pos x="30" y="543"/>
                </a:cxn>
                <a:cxn ang="0">
                  <a:pos x="43" y="537"/>
                </a:cxn>
                <a:cxn ang="0">
                  <a:pos x="1664" y="537"/>
                </a:cxn>
                <a:cxn ang="0">
                  <a:pos x="1584" y="466"/>
                </a:cxn>
                <a:cxn ang="0">
                  <a:pos x="1517" y="395"/>
                </a:cxn>
                <a:cxn ang="0">
                  <a:pos x="1468" y="324"/>
                </a:cxn>
                <a:cxn ang="0">
                  <a:pos x="1419" y="233"/>
                </a:cxn>
                <a:cxn ang="0">
                  <a:pos x="1388" y="155"/>
                </a:cxn>
                <a:cxn ang="0">
                  <a:pos x="1370" y="91"/>
                </a:cxn>
                <a:cxn ang="0">
                  <a:pos x="1358" y="46"/>
                </a:cxn>
                <a:cxn ang="0">
                  <a:pos x="1358" y="13"/>
                </a:cxn>
                <a:cxn ang="0">
                  <a:pos x="1370" y="7"/>
                </a:cxn>
                <a:cxn ang="0">
                  <a:pos x="1376" y="0"/>
                </a:cxn>
              </a:cxnLst>
              <a:rect l="0" t="0" r="r" b="b"/>
              <a:pathLst>
                <a:path w="1896" h="1177">
                  <a:moveTo>
                    <a:pt x="1376" y="0"/>
                  </a:moveTo>
                  <a:lnTo>
                    <a:pt x="1419" y="0"/>
                  </a:lnTo>
                  <a:lnTo>
                    <a:pt x="1431" y="7"/>
                  </a:lnTo>
                  <a:lnTo>
                    <a:pt x="1437" y="13"/>
                  </a:lnTo>
                  <a:lnTo>
                    <a:pt x="1437" y="20"/>
                  </a:lnTo>
                  <a:lnTo>
                    <a:pt x="1443" y="33"/>
                  </a:lnTo>
                  <a:lnTo>
                    <a:pt x="1480" y="162"/>
                  </a:lnTo>
                  <a:lnTo>
                    <a:pt x="1529" y="265"/>
                  </a:lnTo>
                  <a:lnTo>
                    <a:pt x="1590" y="356"/>
                  </a:lnTo>
                  <a:lnTo>
                    <a:pt x="1657" y="427"/>
                  </a:lnTo>
                  <a:lnTo>
                    <a:pt x="1719" y="479"/>
                  </a:lnTo>
                  <a:lnTo>
                    <a:pt x="1780" y="518"/>
                  </a:lnTo>
                  <a:lnTo>
                    <a:pt x="1835" y="543"/>
                  </a:lnTo>
                  <a:lnTo>
                    <a:pt x="1878" y="563"/>
                  </a:lnTo>
                  <a:lnTo>
                    <a:pt x="1896" y="582"/>
                  </a:lnTo>
                  <a:lnTo>
                    <a:pt x="1896" y="595"/>
                  </a:lnTo>
                  <a:lnTo>
                    <a:pt x="1890" y="602"/>
                  </a:lnTo>
                  <a:lnTo>
                    <a:pt x="1865" y="615"/>
                  </a:lnTo>
                  <a:lnTo>
                    <a:pt x="1737" y="692"/>
                  </a:lnTo>
                  <a:lnTo>
                    <a:pt x="1633" y="783"/>
                  </a:lnTo>
                  <a:lnTo>
                    <a:pt x="1547" y="886"/>
                  </a:lnTo>
                  <a:lnTo>
                    <a:pt x="1486" y="1003"/>
                  </a:lnTo>
                  <a:lnTo>
                    <a:pt x="1449" y="1132"/>
                  </a:lnTo>
                  <a:lnTo>
                    <a:pt x="1443" y="1151"/>
                  </a:lnTo>
                  <a:lnTo>
                    <a:pt x="1437" y="1164"/>
                  </a:lnTo>
                  <a:lnTo>
                    <a:pt x="1431" y="1171"/>
                  </a:lnTo>
                  <a:lnTo>
                    <a:pt x="1419" y="1177"/>
                  </a:lnTo>
                  <a:lnTo>
                    <a:pt x="1376" y="1177"/>
                  </a:lnTo>
                  <a:lnTo>
                    <a:pt x="1370" y="1171"/>
                  </a:lnTo>
                  <a:lnTo>
                    <a:pt x="1358" y="1164"/>
                  </a:lnTo>
                  <a:lnTo>
                    <a:pt x="1358" y="1138"/>
                  </a:lnTo>
                  <a:lnTo>
                    <a:pt x="1370" y="1093"/>
                  </a:lnTo>
                  <a:lnTo>
                    <a:pt x="1388" y="1029"/>
                  </a:lnTo>
                  <a:lnTo>
                    <a:pt x="1425" y="944"/>
                  </a:lnTo>
                  <a:lnTo>
                    <a:pt x="1474" y="854"/>
                  </a:lnTo>
                  <a:lnTo>
                    <a:pt x="1492" y="822"/>
                  </a:lnTo>
                  <a:lnTo>
                    <a:pt x="1529" y="770"/>
                  </a:lnTo>
                  <a:lnTo>
                    <a:pt x="1584" y="712"/>
                  </a:lnTo>
                  <a:lnTo>
                    <a:pt x="1664" y="640"/>
                  </a:lnTo>
                  <a:lnTo>
                    <a:pt x="1664" y="628"/>
                  </a:lnTo>
                  <a:lnTo>
                    <a:pt x="43" y="628"/>
                  </a:lnTo>
                  <a:lnTo>
                    <a:pt x="30" y="621"/>
                  </a:lnTo>
                  <a:lnTo>
                    <a:pt x="18" y="621"/>
                  </a:lnTo>
                  <a:lnTo>
                    <a:pt x="0" y="602"/>
                  </a:lnTo>
                  <a:lnTo>
                    <a:pt x="0" y="563"/>
                  </a:lnTo>
                  <a:lnTo>
                    <a:pt x="18" y="543"/>
                  </a:lnTo>
                  <a:lnTo>
                    <a:pt x="30" y="543"/>
                  </a:lnTo>
                  <a:lnTo>
                    <a:pt x="43" y="537"/>
                  </a:lnTo>
                  <a:lnTo>
                    <a:pt x="1664" y="537"/>
                  </a:lnTo>
                  <a:lnTo>
                    <a:pt x="1584" y="466"/>
                  </a:lnTo>
                  <a:lnTo>
                    <a:pt x="1517" y="395"/>
                  </a:lnTo>
                  <a:lnTo>
                    <a:pt x="1468" y="324"/>
                  </a:lnTo>
                  <a:lnTo>
                    <a:pt x="1419" y="233"/>
                  </a:lnTo>
                  <a:lnTo>
                    <a:pt x="1388" y="155"/>
                  </a:lnTo>
                  <a:lnTo>
                    <a:pt x="1370" y="91"/>
                  </a:lnTo>
                  <a:lnTo>
                    <a:pt x="1358" y="46"/>
                  </a:lnTo>
                  <a:lnTo>
                    <a:pt x="1358" y="13"/>
                  </a:lnTo>
                  <a:lnTo>
                    <a:pt x="1370" y="7"/>
                  </a:lnTo>
                  <a:lnTo>
                    <a:pt x="1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0" name="Freeform 22"/>
            <p:cNvSpPr>
              <a:spLocks/>
            </p:cNvSpPr>
            <p:nvPr/>
          </p:nvSpPr>
          <p:spPr bwMode="auto">
            <a:xfrm>
              <a:off x="4847" y="2355"/>
              <a:ext cx="1174" cy="15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3" y="0"/>
                </a:cxn>
                <a:cxn ang="0">
                  <a:pos x="1174" y="505"/>
                </a:cxn>
                <a:cxn ang="0">
                  <a:pos x="1119" y="505"/>
                </a:cxn>
                <a:cxn ang="0">
                  <a:pos x="1101" y="382"/>
                </a:cxn>
                <a:cxn ang="0">
                  <a:pos x="1083" y="285"/>
                </a:cxn>
                <a:cxn ang="0">
                  <a:pos x="1046" y="207"/>
                </a:cxn>
                <a:cxn ang="0">
                  <a:pos x="1003" y="142"/>
                </a:cxn>
                <a:cxn ang="0">
                  <a:pos x="936" y="97"/>
                </a:cxn>
                <a:cxn ang="0">
                  <a:pos x="850" y="71"/>
                </a:cxn>
                <a:cxn ang="0">
                  <a:pos x="734" y="65"/>
                </a:cxn>
                <a:cxn ang="0">
                  <a:pos x="459" y="65"/>
                </a:cxn>
                <a:cxn ang="0">
                  <a:pos x="422" y="78"/>
                </a:cxn>
                <a:cxn ang="0">
                  <a:pos x="410" y="110"/>
                </a:cxn>
                <a:cxn ang="0">
                  <a:pos x="410" y="1384"/>
                </a:cxn>
                <a:cxn ang="0">
                  <a:pos x="416" y="1410"/>
                </a:cxn>
                <a:cxn ang="0">
                  <a:pos x="434" y="1436"/>
                </a:cxn>
                <a:cxn ang="0">
                  <a:pos x="471" y="1449"/>
                </a:cxn>
                <a:cxn ang="0">
                  <a:pos x="526" y="1455"/>
                </a:cxn>
                <a:cxn ang="0">
                  <a:pos x="685" y="1455"/>
                </a:cxn>
                <a:cxn ang="0">
                  <a:pos x="685" y="1526"/>
                </a:cxn>
                <a:cxn ang="0">
                  <a:pos x="605" y="1520"/>
                </a:cxn>
                <a:cxn ang="0">
                  <a:pos x="67" y="1520"/>
                </a:cxn>
                <a:cxn ang="0">
                  <a:pos x="0" y="1526"/>
                </a:cxn>
                <a:cxn ang="0">
                  <a:pos x="0" y="1455"/>
                </a:cxn>
                <a:cxn ang="0">
                  <a:pos x="128" y="1455"/>
                </a:cxn>
                <a:cxn ang="0">
                  <a:pos x="183" y="1442"/>
                </a:cxn>
                <a:cxn ang="0">
                  <a:pos x="208" y="1423"/>
                </a:cxn>
                <a:cxn ang="0">
                  <a:pos x="220" y="1397"/>
                </a:cxn>
                <a:cxn ang="0">
                  <a:pos x="220" y="130"/>
                </a:cxn>
                <a:cxn ang="0">
                  <a:pos x="208" y="97"/>
                </a:cxn>
                <a:cxn ang="0">
                  <a:pos x="183" y="78"/>
                </a:cxn>
                <a:cxn ang="0">
                  <a:pos x="128" y="71"/>
                </a:cxn>
                <a:cxn ang="0">
                  <a:pos x="49" y="65"/>
                </a:cxn>
                <a:cxn ang="0">
                  <a:pos x="0" y="65"/>
                </a:cxn>
                <a:cxn ang="0">
                  <a:pos x="0" y="0"/>
                </a:cxn>
              </a:cxnLst>
              <a:rect l="0" t="0" r="r" b="b"/>
              <a:pathLst>
                <a:path w="1174" h="1526">
                  <a:moveTo>
                    <a:pt x="0" y="0"/>
                  </a:moveTo>
                  <a:lnTo>
                    <a:pt x="1113" y="0"/>
                  </a:lnTo>
                  <a:lnTo>
                    <a:pt x="1174" y="505"/>
                  </a:lnTo>
                  <a:lnTo>
                    <a:pt x="1119" y="505"/>
                  </a:lnTo>
                  <a:lnTo>
                    <a:pt x="1101" y="382"/>
                  </a:lnTo>
                  <a:lnTo>
                    <a:pt x="1083" y="285"/>
                  </a:lnTo>
                  <a:lnTo>
                    <a:pt x="1046" y="207"/>
                  </a:lnTo>
                  <a:lnTo>
                    <a:pt x="1003" y="142"/>
                  </a:lnTo>
                  <a:lnTo>
                    <a:pt x="936" y="97"/>
                  </a:lnTo>
                  <a:lnTo>
                    <a:pt x="850" y="71"/>
                  </a:lnTo>
                  <a:lnTo>
                    <a:pt x="734" y="65"/>
                  </a:lnTo>
                  <a:lnTo>
                    <a:pt x="459" y="65"/>
                  </a:lnTo>
                  <a:lnTo>
                    <a:pt x="422" y="78"/>
                  </a:lnTo>
                  <a:lnTo>
                    <a:pt x="410" y="110"/>
                  </a:lnTo>
                  <a:lnTo>
                    <a:pt x="410" y="1384"/>
                  </a:lnTo>
                  <a:lnTo>
                    <a:pt x="416" y="1410"/>
                  </a:lnTo>
                  <a:lnTo>
                    <a:pt x="434" y="1436"/>
                  </a:lnTo>
                  <a:lnTo>
                    <a:pt x="471" y="1449"/>
                  </a:lnTo>
                  <a:lnTo>
                    <a:pt x="526" y="1455"/>
                  </a:lnTo>
                  <a:lnTo>
                    <a:pt x="685" y="1455"/>
                  </a:lnTo>
                  <a:lnTo>
                    <a:pt x="685" y="1526"/>
                  </a:lnTo>
                  <a:lnTo>
                    <a:pt x="605" y="1520"/>
                  </a:lnTo>
                  <a:lnTo>
                    <a:pt x="67" y="1520"/>
                  </a:lnTo>
                  <a:lnTo>
                    <a:pt x="0" y="1526"/>
                  </a:lnTo>
                  <a:lnTo>
                    <a:pt x="0" y="1455"/>
                  </a:lnTo>
                  <a:lnTo>
                    <a:pt x="128" y="1455"/>
                  </a:lnTo>
                  <a:lnTo>
                    <a:pt x="183" y="1442"/>
                  </a:lnTo>
                  <a:lnTo>
                    <a:pt x="208" y="1423"/>
                  </a:lnTo>
                  <a:lnTo>
                    <a:pt x="220" y="1397"/>
                  </a:lnTo>
                  <a:lnTo>
                    <a:pt x="220" y="130"/>
                  </a:lnTo>
                  <a:lnTo>
                    <a:pt x="208" y="97"/>
                  </a:lnTo>
                  <a:lnTo>
                    <a:pt x="183" y="78"/>
                  </a:lnTo>
                  <a:lnTo>
                    <a:pt x="128" y="71"/>
                  </a:lnTo>
                  <a:lnTo>
                    <a:pt x="49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1" name="Freeform 23"/>
            <p:cNvSpPr>
              <a:spLocks noEditPoints="1"/>
            </p:cNvSpPr>
            <p:nvPr/>
          </p:nvSpPr>
          <p:spPr bwMode="auto">
            <a:xfrm>
              <a:off x="6186" y="3157"/>
              <a:ext cx="710" cy="1093"/>
            </a:xfrm>
            <a:custGeom>
              <a:avLst/>
              <a:gdLst/>
              <a:ahLst/>
              <a:cxnLst>
                <a:cxn ang="0">
                  <a:pos x="312" y="45"/>
                </a:cxn>
                <a:cxn ang="0">
                  <a:pos x="227" y="91"/>
                </a:cxn>
                <a:cxn ang="0">
                  <a:pos x="166" y="201"/>
                </a:cxn>
                <a:cxn ang="0">
                  <a:pos x="141" y="408"/>
                </a:cxn>
                <a:cxn ang="0">
                  <a:pos x="147" y="763"/>
                </a:cxn>
                <a:cxn ang="0">
                  <a:pos x="190" y="931"/>
                </a:cxn>
                <a:cxn ang="0">
                  <a:pos x="263" y="1015"/>
                </a:cxn>
                <a:cxn ang="0">
                  <a:pos x="355" y="1041"/>
                </a:cxn>
                <a:cxn ang="0">
                  <a:pos x="441" y="1022"/>
                </a:cxn>
                <a:cxn ang="0">
                  <a:pos x="526" y="944"/>
                </a:cxn>
                <a:cxn ang="0">
                  <a:pos x="569" y="705"/>
                </a:cxn>
                <a:cxn ang="0">
                  <a:pos x="563" y="285"/>
                </a:cxn>
                <a:cxn ang="0">
                  <a:pos x="514" y="123"/>
                </a:cxn>
                <a:cxn ang="0">
                  <a:pos x="416" y="45"/>
                </a:cxn>
                <a:cxn ang="0">
                  <a:pos x="355" y="0"/>
                </a:cxn>
                <a:cxn ang="0">
                  <a:pos x="514" y="39"/>
                </a:cxn>
                <a:cxn ang="0">
                  <a:pos x="618" y="136"/>
                </a:cxn>
                <a:cxn ang="0">
                  <a:pos x="692" y="317"/>
                </a:cxn>
                <a:cxn ang="0">
                  <a:pos x="710" y="550"/>
                </a:cxn>
                <a:cxn ang="0">
                  <a:pos x="698" y="718"/>
                </a:cxn>
                <a:cxn ang="0">
                  <a:pos x="667" y="867"/>
                </a:cxn>
                <a:cxn ang="0">
                  <a:pos x="588" y="996"/>
                </a:cxn>
                <a:cxn ang="0">
                  <a:pos x="453" y="1080"/>
                </a:cxn>
                <a:cxn ang="0">
                  <a:pos x="257" y="1080"/>
                </a:cxn>
                <a:cxn ang="0">
                  <a:pos x="123" y="996"/>
                </a:cxn>
                <a:cxn ang="0">
                  <a:pos x="43" y="867"/>
                </a:cxn>
                <a:cxn ang="0">
                  <a:pos x="13" y="718"/>
                </a:cxn>
                <a:cxn ang="0">
                  <a:pos x="0" y="446"/>
                </a:cxn>
                <a:cxn ang="0">
                  <a:pos x="25" y="304"/>
                </a:cxn>
                <a:cxn ang="0">
                  <a:pos x="80" y="162"/>
                </a:cxn>
                <a:cxn ang="0">
                  <a:pos x="184" y="45"/>
                </a:cxn>
                <a:cxn ang="0">
                  <a:pos x="355" y="0"/>
                </a:cxn>
              </a:cxnLst>
              <a:rect l="0" t="0" r="r" b="b"/>
              <a:pathLst>
                <a:path w="710" h="1093">
                  <a:moveTo>
                    <a:pt x="355" y="39"/>
                  </a:moveTo>
                  <a:lnTo>
                    <a:pt x="312" y="45"/>
                  </a:lnTo>
                  <a:lnTo>
                    <a:pt x="270" y="58"/>
                  </a:lnTo>
                  <a:lnTo>
                    <a:pt x="227" y="91"/>
                  </a:lnTo>
                  <a:lnTo>
                    <a:pt x="190" y="136"/>
                  </a:lnTo>
                  <a:lnTo>
                    <a:pt x="166" y="201"/>
                  </a:lnTo>
                  <a:lnTo>
                    <a:pt x="147" y="298"/>
                  </a:lnTo>
                  <a:lnTo>
                    <a:pt x="141" y="408"/>
                  </a:lnTo>
                  <a:lnTo>
                    <a:pt x="141" y="647"/>
                  </a:lnTo>
                  <a:lnTo>
                    <a:pt x="147" y="763"/>
                  </a:lnTo>
                  <a:lnTo>
                    <a:pt x="166" y="867"/>
                  </a:lnTo>
                  <a:lnTo>
                    <a:pt x="190" y="931"/>
                  </a:lnTo>
                  <a:lnTo>
                    <a:pt x="227" y="983"/>
                  </a:lnTo>
                  <a:lnTo>
                    <a:pt x="263" y="1015"/>
                  </a:lnTo>
                  <a:lnTo>
                    <a:pt x="312" y="1035"/>
                  </a:lnTo>
                  <a:lnTo>
                    <a:pt x="355" y="1041"/>
                  </a:lnTo>
                  <a:lnTo>
                    <a:pt x="398" y="1035"/>
                  </a:lnTo>
                  <a:lnTo>
                    <a:pt x="441" y="1022"/>
                  </a:lnTo>
                  <a:lnTo>
                    <a:pt x="484" y="990"/>
                  </a:lnTo>
                  <a:lnTo>
                    <a:pt x="526" y="944"/>
                  </a:lnTo>
                  <a:lnTo>
                    <a:pt x="551" y="867"/>
                  </a:lnTo>
                  <a:lnTo>
                    <a:pt x="569" y="705"/>
                  </a:lnTo>
                  <a:lnTo>
                    <a:pt x="569" y="395"/>
                  </a:lnTo>
                  <a:lnTo>
                    <a:pt x="563" y="285"/>
                  </a:lnTo>
                  <a:lnTo>
                    <a:pt x="545" y="188"/>
                  </a:lnTo>
                  <a:lnTo>
                    <a:pt x="514" y="123"/>
                  </a:lnTo>
                  <a:lnTo>
                    <a:pt x="465" y="78"/>
                  </a:lnTo>
                  <a:lnTo>
                    <a:pt x="416" y="45"/>
                  </a:lnTo>
                  <a:lnTo>
                    <a:pt x="355" y="39"/>
                  </a:lnTo>
                  <a:close/>
                  <a:moveTo>
                    <a:pt x="355" y="0"/>
                  </a:moveTo>
                  <a:lnTo>
                    <a:pt x="441" y="13"/>
                  </a:lnTo>
                  <a:lnTo>
                    <a:pt x="514" y="39"/>
                  </a:lnTo>
                  <a:lnTo>
                    <a:pt x="575" y="84"/>
                  </a:lnTo>
                  <a:lnTo>
                    <a:pt x="618" y="136"/>
                  </a:lnTo>
                  <a:lnTo>
                    <a:pt x="661" y="220"/>
                  </a:lnTo>
                  <a:lnTo>
                    <a:pt x="692" y="317"/>
                  </a:lnTo>
                  <a:lnTo>
                    <a:pt x="704" y="427"/>
                  </a:lnTo>
                  <a:lnTo>
                    <a:pt x="710" y="550"/>
                  </a:lnTo>
                  <a:lnTo>
                    <a:pt x="710" y="653"/>
                  </a:lnTo>
                  <a:lnTo>
                    <a:pt x="698" y="718"/>
                  </a:lnTo>
                  <a:lnTo>
                    <a:pt x="685" y="789"/>
                  </a:lnTo>
                  <a:lnTo>
                    <a:pt x="667" y="867"/>
                  </a:lnTo>
                  <a:lnTo>
                    <a:pt x="630" y="938"/>
                  </a:lnTo>
                  <a:lnTo>
                    <a:pt x="588" y="996"/>
                  </a:lnTo>
                  <a:lnTo>
                    <a:pt x="526" y="1048"/>
                  </a:lnTo>
                  <a:lnTo>
                    <a:pt x="453" y="1080"/>
                  </a:lnTo>
                  <a:lnTo>
                    <a:pt x="355" y="1093"/>
                  </a:lnTo>
                  <a:lnTo>
                    <a:pt x="257" y="1080"/>
                  </a:lnTo>
                  <a:lnTo>
                    <a:pt x="184" y="1048"/>
                  </a:lnTo>
                  <a:lnTo>
                    <a:pt x="123" y="996"/>
                  </a:lnTo>
                  <a:lnTo>
                    <a:pt x="80" y="938"/>
                  </a:lnTo>
                  <a:lnTo>
                    <a:pt x="43" y="867"/>
                  </a:lnTo>
                  <a:lnTo>
                    <a:pt x="25" y="789"/>
                  </a:lnTo>
                  <a:lnTo>
                    <a:pt x="13" y="718"/>
                  </a:lnTo>
                  <a:lnTo>
                    <a:pt x="0" y="653"/>
                  </a:lnTo>
                  <a:lnTo>
                    <a:pt x="0" y="446"/>
                  </a:lnTo>
                  <a:lnTo>
                    <a:pt x="13" y="382"/>
                  </a:lnTo>
                  <a:lnTo>
                    <a:pt x="25" y="304"/>
                  </a:lnTo>
                  <a:lnTo>
                    <a:pt x="43" y="233"/>
                  </a:lnTo>
                  <a:lnTo>
                    <a:pt x="80" y="162"/>
                  </a:lnTo>
                  <a:lnTo>
                    <a:pt x="123" y="97"/>
                  </a:lnTo>
                  <a:lnTo>
                    <a:pt x="184" y="45"/>
                  </a:lnTo>
                  <a:lnTo>
                    <a:pt x="257" y="13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2" name="Freeform 24"/>
            <p:cNvSpPr>
              <a:spLocks/>
            </p:cNvSpPr>
            <p:nvPr/>
          </p:nvSpPr>
          <p:spPr bwMode="auto">
            <a:xfrm>
              <a:off x="7777" y="2730"/>
              <a:ext cx="1896" cy="1177"/>
            </a:xfrm>
            <a:custGeom>
              <a:avLst/>
              <a:gdLst/>
              <a:ahLst/>
              <a:cxnLst>
                <a:cxn ang="0">
                  <a:pos x="1376" y="0"/>
                </a:cxn>
                <a:cxn ang="0">
                  <a:pos x="1419" y="0"/>
                </a:cxn>
                <a:cxn ang="0">
                  <a:pos x="1431" y="7"/>
                </a:cxn>
                <a:cxn ang="0">
                  <a:pos x="1437" y="13"/>
                </a:cxn>
                <a:cxn ang="0">
                  <a:pos x="1437" y="20"/>
                </a:cxn>
                <a:cxn ang="0">
                  <a:pos x="1443" y="33"/>
                </a:cxn>
                <a:cxn ang="0">
                  <a:pos x="1480" y="162"/>
                </a:cxn>
                <a:cxn ang="0">
                  <a:pos x="1529" y="265"/>
                </a:cxn>
                <a:cxn ang="0">
                  <a:pos x="1590" y="356"/>
                </a:cxn>
                <a:cxn ang="0">
                  <a:pos x="1657" y="427"/>
                </a:cxn>
                <a:cxn ang="0">
                  <a:pos x="1718" y="479"/>
                </a:cxn>
                <a:cxn ang="0">
                  <a:pos x="1780" y="518"/>
                </a:cxn>
                <a:cxn ang="0">
                  <a:pos x="1835" y="543"/>
                </a:cxn>
                <a:cxn ang="0">
                  <a:pos x="1877" y="563"/>
                </a:cxn>
                <a:cxn ang="0">
                  <a:pos x="1896" y="582"/>
                </a:cxn>
                <a:cxn ang="0">
                  <a:pos x="1896" y="595"/>
                </a:cxn>
                <a:cxn ang="0">
                  <a:pos x="1890" y="602"/>
                </a:cxn>
                <a:cxn ang="0">
                  <a:pos x="1865" y="615"/>
                </a:cxn>
                <a:cxn ang="0">
                  <a:pos x="1737" y="692"/>
                </a:cxn>
                <a:cxn ang="0">
                  <a:pos x="1633" y="783"/>
                </a:cxn>
                <a:cxn ang="0">
                  <a:pos x="1547" y="886"/>
                </a:cxn>
                <a:cxn ang="0">
                  <a:pos x="1486" y="1003"/>
                </a:cxn>
                <a:cxn ang="0">
                  <a:pos x="1449" y="1132"/>
                </a:cxn>
                <a:cxn ang="0">
                  <a:pos x="1443" y="1151"/>
                </a:cxn>
                <a:cxn ang="0">
                  <a:pos x="1437" y="1164"/>
                </a:cxn>
                <a:cxn ang="0">
                  <a:pos x="1431" y="1171"/>
                </a:cxn>
                <a:cxn ang="0">
                  <a:pos x="1419" y="1177"/>
                </a:cxn>
                <a:cxn ang="0">
                  <a:pos x="1376" y="1177"/>
                </a:cxn>
                <a:cxn ang="0">
                  <a:pos x="1370" y="1171"/>
                </a:cxn>
                <a:cxn ang="0">
                  <a:pos x="1357" y="1164"/>
                </a:cxn>
                <a:cxn ang="0">
                  <a:pos x="1357" y="1138"/>
                </a:cxn>
                <a:cxn ang="0">
                  <a:pos x="1370" y="1093"/>
                </a:cxn>
                <a:cxn ang="0">
                  <a:pos x="1388" y="1029"/>
                </a:cxn>
                <a:cxn ang="0">
                  <a:pos x="1425" y="944"/>
                </a:cxn>
                <a:cxn ang="0">
                  <a:pos x="1474" y="854"/>
                </a:cxn>
                <a:cxn ang="0">
                  <a:pos x="1492" y="822"/>
                </a:cxn>
                <a:cxn ang="0">
                  <a:pos x="1529" y="770"/>
                </a:cxn>
                <a:cxn ang="0">
                  <a:pos x="1584" y="712"/>
                </a:cxn>
                <a:cxn ang="0">
                  <a:pos x="1663" y="640"/>
                </a:cxn>
                <a:cxn ang="0">
                  <a:pos x="1663" y="628"/>
                </a:cxn>
                <a:cxn ang="0">
                  <a:pos x="42" y="628"/>
                </a:cxn>
                <a:cxn ang="0">
                  <a:pos x="30" y="621"/>
                </a:cxn>
                <a:cxn ang="0">
                  <a:pos x="18" y="621"/>
                </a:cxn>
                <a:cxn ang="0">
                  <a:pos x="0" y="602"/>
                </a:cxn>
                <a:cxn ang="0">
                  <a:pos x="0" y="563"/>
                </a:cxn>
                <a:cxn ang="0">
                  <a:pos x="18" y="543"/>
                </a:cxn>
                <a:cxn ang="0">
                  <a:pos x="30" y="543"/>
                </a:cxn>
                <a:cxn ang="0">
                  <a:pos x="42" y="537"/>
                </a:cxn>
                <a:cxn ang="0">
                  <a:pos x="1663" y="537"/>
                </a:cxn>
                <a:cxn ang="0">
                  <a:pos x="1584" y="466"/>
                </a:cxn>
                <a:cxn ang="0">
                  <a:pos x="1517" y="395"/>
                </a:cxn>
                <a:cxn ang="0">
                  <a:pos x="1468" y="324"/>
                </a:cxn>
                <a:cxn ang="0">
                  <a:pos x="1419" y="233"/>
                </a:cxn>
                <a:cxn ang="0">
                  <a:pos x="1388" y="155"/>
                </a:cxn>
                <a:cxn ang="0">
                  <a:pos x="1370" y="91"/>
                </a:cxn>
                <a:cxn ang="0">
                  <a:pos x="1357" y="46"/>
                </a:cxn>
                <a:cxn ang="0">
                  <a:pos x="1357" y="13"/>
                </a:cxn>
                <a:cxn ang="0">
                  <a:pos x="1370" y="7"/>
                </a:cxn>
                <a:cxn ang="0">
                  <a:pos x="1376" y="0"/>
                </a:cxn>
              </a:cxnLst>
              <a:rect l="0" t="0" r="r" b="b"/>
              <a:pathLst>
                <a:path w="1896" h="1177">
                  <a:moveTo>
                    <a:pt x="1376" y="0"/>
                  </a:moveTo>
                  <a:lnTo>
                    <a:pt x="1419" y="0"/>
                  </a:lnTo>
                  <a:lnTo>
                    <a:pt x="1431" y="7"/>
                  </a:lnTo>
                  <a:lnTo>
                    <a:pt x="1437" y="13"/>
                  </a:lnTo>
                  <a:lnTo>
                    <a:pt x="1437" y="20"/>
                  </a:lnTo>
                  <a:lnTo>
                    <a:pt x="1443" y="33"/>
                  </a:lnTo>
                  <a:lnTo>
                    <a:pt x="1480" y="162"/>
                  </a:lnTo>
                  <a:lnTo>
                    <a:pt x="1529" y="265"/>
                  </a:lnTo>
                  <a:lnTo>
                    <a:pt x="1590" y="356"/>
                  </a:lnTo>
                  <a:lnTo>
                    <a:pt x="1657" y="427"/>
                  </a:lnTo>
                  <a:lnTo>
                    <a:pt x="1718" y="479"/>
                  </a:lnTo>
                  <a:lnTo>
                    <a:pt x="1780" y="518"/>
                  </a:lnTo>
                  <a:lnTo>
                    <a:pt x="1835" y="543"/>
                  </a:lnTo>
                  <a:lnTo>
                    <a:pt x="1877" y="563"/>
                  </a:lnTo>
                  <a:lnTo>
                    <a:pt x="1896" y="582"/>
                  </a:lnTo>
                  <a:lnTo>
                    <a:pt x="1896" y="595"/>
                  </a:lnTo>
                  <a:lnTo>
                    <a:pt x="1890" y="602"/>
                  </a:lnTo>
                  <a:lnTo>
                    <a:pt x="1865" y="615"/>
                  </a:lnTo>
                  <a:lnTo>
                    <a:pt x="1737" y="692"/>
                  </a:lnTo>
                  <a:lnTo>
                    <a:pt x="1633" y="783"/>
                  </a:lnTo>
                  <a:lnTo>
                    <a:pt x="1547" y="886"/>
                  </a:lnTo>
                  <a:lnTo>
                    <a:pt x="1486" y="1003"/>
                  </a:lnTo>
                  <a:lnTo>
                    <a:pt x="1449" y="1132"/>
                  </a:lnTo>
                  <a:lnTo>
                    <a:pt x="1443" y="1151"/>
                  </a:lnTo>
                  <a:lnTo>
                    <a:pt x="1437" y="1164"/>
                  </a:lnTo>
                  <a:lnTo>
                    <a:pt x="1431" y="1171"/>
                  </a:lnTo>
                  <a:lnTo>
                    <a:pt x="1419" y="1177"/>
                  </a:lnTo>
                  <a:lnTo>
                    <a:pt x="1376" y="1177"/>
                  </a:lnTo>
                  <a:lnTo>
                    <a:pt x="1370" y="1171"/>
                  </a:lnTo>
                  <a:lnTo>
                    <a:pt x="1357" y="1164"/>
                  </a:lnTo>
                  <a:lnTo>
                    <a:pt x="1357" y="1138"/>
                  </a:lnTo>
                  <a:lnTo>
                    <a:pt x="1370" y="1093"/>
                  </a:lnTo>
                  <a:lnTo>
                    <a:pt x="1388" y="1029"/>
                  </a:lnTo>
                  <a:lnTo>
                    <a:pt x="1425" y="944"/>
                  </a:lnTo>
                  <a:lnTo>
                    <a:pt x="1474" y="854"/>
                  </a:lnTo>
                  <a:lnTo>
                    <a:pt x="1492" y="822"/>
                  </a:lnTo>
                  <a:lnTo>
                    <a:pt x="1529" y="770"/>
                  </a:lnTo>
                  <a:lnTo>
                    <a:pt x="1584" y="712"/>
                  </a:lnTo>
                  <a:lnTo>
                    <a:pt x="1663" y="640"/>
                  </a:lnTo>
                  <a:lnTo>
                    <a:pt x="1663" y="628"/>
                  </a:lnTo>
                  <a:lnTo>
                    <a:pt x="42" y="628"/>
                  </a:lnTo>
                  <a:lnTo>
                    <a:pt x="30" y="621"/>
                  </a:lnTo>
                  <a:lnTo>
                    <a:pt x="18" y="621"/>
                  </a:lnTo>
                  <a:lnTo>
                    <a:pt x="0" y="602"/>
                  </a:lnTo>
                  <a:lnTo>
                    <a:pt x="0" y="563"/>
                  </a:lnTo>
                  <a:lnTo>
                    <a:pt x="18" y="543"/>
                  </a:lnTo>
                  <a:lnTo>
                    <a:pt x="30" y="543"/>
                  </a:lnTo>
                  <a:lnTo>
                    <a:pt x="42" y="537"/>
                  </a:lnTo>
                  <a:lnTo>
                    <a:pt x="1663" y="537"/>
                  </a:lnTo>
                  <a:lnTo>
                    <a:pt x="1584" y="466"/>
                  </a:lnTo>
                  <a:lnTo>
                    <a:pt x="1517" y="395"/>
                  </a:lnTo>
                  <a:lnTo>
                    <a:pt x="1468" y="324"/>
                  </a:lnTo>
                  <a:lnTo>
                    <a:pt x="1419" y="233"/>
                  </a:lnTo>
                  <a:lnTo>
                    <a:pt x="1388" y="155"/>
                  </a:lnTo>
                  <a:lnTo>
                    <a:pt x="1370" y="91"/>
                  </a:lnTo>
                  <a:lnTo>
                    <a:pt x="1357" y="46"/>
                  </a:lnTo>
                  <a:lnTo>
                    <a:pt x="1357" y="13"/>
                  </a:lnTo>
                  <a:lnTo>
                    <a:pt x="1370" y="7"/>
                  </a:lnTo>
                  <a:lnTo>
                    <a:pt x="1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3" name="Freeform 25"/>
            <p:cNvSpPr>
              <a:spLocks/>
            </p:cNvSpPr>
            <p:nvPr/>
          </p:nvSpPr>
          <p:spPr bwMode="auto">
            <a:xfrm>
              <a:off x="10462" y="2355"/>
              <a:ext cx="1174" cy="152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13" y="0"/>
                </a:cxn>
                <a:cxn ang="0">
                  <a:pos x="1174" y="505"/>
                </a:cxn>
                <a:cxn ang="0">
                  <a:pos x="1119" y="505"/>
                </a:cxn>
                <a:cxn ang="0">
                  <a:pos x="1101" y="382"/>
                </a:cxn>
                <a:cxn ang="0">
                  <a:pos x="1082" y="285"/>
                </a:cxn>
                <a:cxn ang="0">
                  <a:pos x="1046" y="207"/>
                </a:cxn>
                <a:cxn ang="0">
                  <a:pos x="1003" y="142"/>
                </a:cxn>
                <a:cxn ang="0">
                  <a:pos x="935" y="97"/>
                </a:cxn>
                <a:cxn ang="0">
                  <a:pos x="850" y="71"/>
                </a:cxn>
                <a:cxn ang="0">
                  <a:pos x="734" y="65"/>
                </a:cxn>
                <a:cxn ang="0">
                  <a:pos x="458" y="65"/>
                </a:cxn>
                <a:cxn ang="0">
                  <a:pos x="428" y="78"/>
                </a:cxn>
                <a:cxn ang="0">
                  <a:pos x="409" y="110"/>
                </a:cxn>
                <a:cxn ang="0">
                  <a:pos x="409" y="1384"/>
                </a:cxn>
                <a:cxn ang="0">
                  <a:pos x="416" y="1410"/>
                </a:cxn>
                <a:cxn ang="0">
                  <a:pos x="434" y="1436"/>
                </a:cxn>
                <a:cxn ang="0">
                  <a:pos x="471" y="1449"/>
                </a:cxn>
                <a:cxn ang="0">
                  <a:pos x="526" y="1455"/>
                </a:cxn>
                <a:cxn ang="0">
                  <a:pos x="685" y="1455"/>
                </a:cxn>
                <a:cxn ang="0">
                  <a:pos x="685" y="1526"/>
                </a:cxn>
                <a:cxn ang="0">
                  <a:pos x="605" y="1520"/>
                </a:cxn>
                <a:cxn ang="0">
                  <a:pos x="67" y="1520"/>
                </a:cxn>
                <a:cxn ang="0">
                  <a:pos x="0" y="1526"/>
                </a:cxn>
                <a:cxn ang="0">
                  <a:pos x="0" y="1455"/>
                </a:cxn>
                <a:cxn ang="0">
                  <a:pos x="128" y="1455"/>
                </a:cxn>
                <a:cxn ang="0">
                  <a:pos x="183" y="1442"/>
                </a:cxn>
                <a:cxn ang="0">
                  <a:pos x="208" y="1423"/>
                </a:cxn>
                <a:cxn ang="0">
                  <a:pos x="220" y="1397"/>
                </a:cxn>
                <a:cxn ang="0">
                  <a:pos x="220" y="130"/>
                </a:cxn>
                <a:cxn ang="0">
                  <a:pos x="208" y="97"/>
                </a:cxn>
                <a:cxn ang="0">
                  <a:pos x="183" y="78"/>
                </a:cxn>
                <a:cxn ang="0">
                  <a:pos x="128" y="71"/>
                </a:cxn>
                <a:cxn ang="0">
                  <a:pos x="49" y="65"/>
                </a:cxn>
                <a:cxn ang="0">
                  <a:pos x="0" y="65"/>
                </a:cxn>
                <a:cxn ang="0">
                  <a:pos x="0" y="0"/>
                </a:cxn>
              </a:cxnLst>
              <a:rect l="0" t="0" r="r" b="b"/>
              <a:pathLst>
                <a:path w="1174" h="1526">
                  <a:moveTo>
                    <a:pt x="0" y="0"/>
                  </a:moveTo>
                  <a:lnTo>
                    <a:pt x="1113" y="0"/>
                  </a:lnTo>
                  <a:lnTo>
                    <a:pt x="1174" y="505"/>
                  </a:lnTo>
                  <a:lnTo>
                    <a:pt x="1119" y="505"/>
                  </a:lnTo>
                  <a:lnTo>
                    <a:pt x="1101" y="382"/>
                  </a:lnTo>
                  <a:lnTo>
                    <a:pt x="1082" y="285"/>
                  </a:lnTo>
                  <a:lnTo>
                    <a:pt x="1046" y="207"/>
                  </a:lnTo>
                  <a:lnTo>
                    <a:pt x="1003" y="142"/>
                  </a:lnTo>
                  <a:lnTo>
                    <a:pt x="935" y="97"/>
                  </a:lnTo>
                  <a:lnTo>
                    <a:pt x="850" y="71"/>
                  </a:lnTo>
                  <a:lnTo>
                    <a:pt x="734" y="65"/>
                  </a:lnTo>
                  <a:lnTo>
                    <a:pt x="458" y="65"/>
                  </a:lnTo>
                  <a:lnTo>
                    <a:pt x="428" y="78"/>
                  </a:lnTo>
                  <a:lnTo>
                    <a:pt x="409" y="110"/>
                  </a:lnTo>
                  <a:lnTo>
                    <a:pt x="409" y="1384"/>
                  </a:lnTo>
                  <a:lnTo>
                    <a:pt x="416" y="1410"/>
                  </a:lnTo>
                  <a:lnTo>
                    <a:pt x="434" y="1436"/>
                  </a:lnTo>
                  <a:lnTo>
                    <a:pt x="471" y="1449"/>
                  </a:lnTo>
                  <a:lnTo>
                    <a:pt x="526" y="1455"/>
                  </a:lnTo>
                  <a:lnTo>
                    <a:pt x="685" y="1455"/>
                  </a:lnTo>
                  <a:lnTo>
                    <a:pt x="685" y="1526"/>
                  </a:lnTo>
                  <a:lnTo>
                    <a:pt x="605" y="1520"/>
                  </a:lnTo>
                  <a:lnTo>
                    <a:pt x="67" y="1520"/>
                  </a:lnTo>
                  <a:lnTo>
                    <a:pt x="0" y="1526"/>
                  </a:lnTo>
                  <a:lnTo>
                    <a:pt x="0" y="1455"/>
                  </a:lnTo>
                  <a:lnTo>
                    <a:pt x="128" y="1455"/>
                  </a:lnTo>
                  <a:lnTo>
                    <a:pt x="183" y="1442"/>
                  </a:lnTo>
                  <a:lnTo>
                    <a:pt x="208" y="1423"/>
                  </a:lnTo>
                  <a:lnTo>
                    <a:pt x="220" y="1397"/>
                  </a:lnTo>
                  <a:lnTo>
                    <a:pt x="220" y="130"/>
                  </a:lnTo>
                  <a:lnTo>
                    <a:pt x="208" y="97"/>
                  </a:lnTo>
                  <a:lnTo>
                    <a:pt x="183" y="78"/>
                  </a:lnTo>
                  <a:lnTo>
                    <a:pt x="128" y="71"/>
                  </a:lnTo>
                  <a:lnTo>
                    <a:pt x="49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4" name="Freeform 26"/>
            <p:cNvSpPr>
              <a:spLocks/>
            </p:cNvSpPr>
            <p:nvPr/>
          </p:nvSpPr>
          <p:spPr bwMode="auto">
            <a:xfrm>
              <a:off x="12290" y="1902"/>
              <a:ext cx="991" cy="725"/>
            </a:xfrm>
            <a:custGeom>
              <a:avLst/>
              <a:gdLst/>
              <a:ahLst/>
              <a:cxnLst>
                <a:cxn ang="0">
                  <a:pos x="948" y="13"/>
                </a:cxn>
                <a:cxn ang="0">
                  <a:pos x="985" y="78"/>
                </a:cxn>
                <a:cxn ang="0">
                  <a:pos x="985" y="123"/>
                </a:cxn>
                <a:cxn ang="0">
                  <a:pos x="973" y="253"/>
                </a:cxn>
                <a:cxn ang="0">
                  <a:pos x="924" y="427"/>
                </a:cxn>
                <a:cxn ang="0">
                  <a:pos x="832" y="595"/>
                </a:cxn>
                <a:cxn ang="0">
                  <a:pos x="704" y="705"/>
                </a:cxn>
                <a:cxn ang="0">
                  <a:pos x="557" y="712"/>
                </a:cxn>
                <a:cxn ang="0">
                  <a:pos x="459" y="634"/>
                </a:cxn>
                <a:cxn ang="0">
                  <a:pos x="367" y="647"/>
                </a:cxn>
                <a:cxn ang="0">
                  <a:pos x="190" y="725"/>
                </a:cxn>
                <a:cxn ang="0">
                  <a:pos x="80" y="686"/>
                </a:cxn>
                <a:cxn ang="0">
                  <a:pos x="19" y="595"/>
                </a:cxn>
                <a:cxn ang="0">
                  <a:pos x="0" y="473"/>
                </a:cxn>
                <a:cxn ang="0">
                  <a:pos x="49" y="233"/>
                </a:cxn>
                <a:cxn ang="0">
                  <a:pos x="104" y="97"/>
                </a:cxn>
                <a:cxn ang="0">
                  <a:pos x="147" y="33"/>
                </a:cxn>
                <a:cxn ang="0">
                  <a:pos x="184" y="7"/>
                </a:cxn>
                <a:cxn ang="0">
                  <a:pos x="215" y="33"/>
                </a:cxn>
                <a:cxn ang="0">
                  <a:pos x="141" y="162"/>
                </a:cxn>
                <a:cxn ang="0">
                  <a:pos x="74" y="317"/>
                </a:cxn>
                <a:cxn ang="0">
                  <a:pos x="74" y="479"/>
                </a:cxn>
                <a:cxn ang="0">
                  <a:pos x="147" y="583"/>
                </a:cxn>
                <a:cxn ang="0">
                  <a:pos x="276" y="583"/>
                </a:cxn>
                <a:cxn ang="0">
                  <a:pos x="386" y="511"/>
                </a:cxn>
                <a:cxn ang="0">
                  <a:pos x="422" y="382"/>
                </a:cxn>
                <a:cxn ang="0">
                  <a:pos x="447" y="285"/>
                </a:cxn>
                <a:cxn ang="0">
                  <a:pos x="502" y="240"/>
                </a:cxn>
                <a:cxn ang="0">
                  <a:pos x="533" y="246"/>
                </a:cxn>
                <a:cxn ang="0">
                  <a:pos x="545" y="285"/>
                </a:cxn>
                <a:cxn ang="0">
                  <a:pos x="526" y="382"/>
                </a:cxn>
                <a:cxn ang="0">
                  <a:pos x="490" y="473"/>
                </a:cxn>
                <a:cxn ang="0">
                  <a:pos x="575" y="583"/>
                </a:cxn>
                <a:cxn ang="0">
                  <a:pos x="710" y="583"/>
                </a:cxn>
                <a:cxn ang="0">
                  <a:pos x="820" y="498"/>
                </a:cxn>
                <a:cxn ang="0">
                  <a:pos x="887" y="369"/>
                </a:cxn>
                <a:cxn ang="0">
                  <a:pos x="912" y="259"/>
                </a:cxn>
                <a:cxn ang="0">
                  <a:pos x="881" y="162"/>
                </a:cxn>
                <a:cxn ang="0">
                  <a:pos x="826" y="85"/>
                </a:cxn>
                <a:cxn ang="0">
                  <a:pos x="869" y="13"/>
                </a:cxn>
              </a:cxnLst>
              <a:rect l="0" t="0" r="r" b="b"/>
              <a:pathLst>
                <a:path w="991" h="725">
                  <a:moveTo>
                    <a:pt x="906" y="0"/>
                  </a:moveTo>
                  <a:lnTo>
                    <a:pt x="948" y="13"/>
                  </a:lnTo>
                  <a:lnTo>
                    <a:pt x="973" y="39"/>
                  </a:lnTo>
                  <a:lnTo>
                    <a:pt x="985" y="78"/>
                  </a:lnTo>
                  <a:lnTo>
                    <a:pt x="991" y="117"/>
                  </a:lnTo>
                  <a:lnTo>
                    <a:pt x="985" y="123"/>
                  </a:lnTo>
                  <a:lnTo>
                    <a:pt x="979" y="175"/>
                  </a:lnTo>
                  <a:lnTo>
                    <a:pt x="973" y="253"/>
                  </a:lnTo>
                  <a:lnTo>
                    <a:pt x="948" y="337"/>
                  </a:lnTo>
                  <a:lnTo>
                    <a:pt x="924" y="427"/>
                  </a:lnTo>
                  <a:lnTo>
                    <a:pt x="881" y="518"/>
                  </a:lnTo>
                  <a:lnTo>
                    <a:pt x="832" y="595"/>
                  </a:lnTo>
                  <a:lnTo>
                    <a:pt x="777" y="667"/>
                  </a:lnTo>
                  <a:lnTo>
                    <a:pt x="704" y="705"/>
                  </a:lnTo>
                  <a:lnTo>
                    <a:pt x="624" y="725"/>
                  </a:lnTo>
                  <a:lnTo>
                    <a:pt x="557" y="712"/>
                  </a:lnTo>
                  <a:lnTo>
                    <a:pt x="502" y="686"/>
                  </a:lnTo>
                  <a:lnTo>
                    <a:pt x="459" y="634"/>
                  </a:lnTo>
                  <a:lnTo>
                    <a:pt x="435" y="570"/>
                  </a:lnTo>
                  <a:lnTo>
                    <a:pt x="367" y="647"/>
                  </a:lnTo>
                  <a:lnTo>
                    <a:pt x="282" y="705"/>
                  </a:lnTo>
                  <a:lnTo>
                    <a:pt x="190" y="725"/>
                  </a:lnTo>
                  <a:lnTo>
                    <a:pt x="129" y="712"/>
                  </a:lnTo>
                  <a:lnTo>
                    <a:pt x="80" y="686"/>
                  </a:lnTo>
                  <a:lnTo>
                    <a:pt x="43" y="647"/>
                  </a:lnTo>
                  <a:lnTo>
                    <a:pt x="19" y="595"/>
                  </a:lnTo>
                  <a:lnTo>
                    <a:pt x="7" y="537"/>
                  </a:lnTo>
                  <a:lnTo>
                    <a:pt x="0" y="473"/>
                  </a:lnTo>
                  <a:lnTo>
                    <a:pt x="13" y="350"/>
                  </a:lnTo>
                  <a:lnTo>
                    <a:pt x="49" y="233"/>
                  </a:lnTo>
                  <a:lnTo>
                    <a:pt x="92" y="123"/>
                  </a:lnTo>
                  <a:lnTo>
                    <a:pt x="104" y="97"/>
                  </a:lnTo>
                  <a:lnTo>
                    <a:pt x="123" y="72"/>
                  </a:lnTo>
                  <a:lnTo>
                    <a:pt x="147" y="33"/>
                  </a:lnTo>
                  <a:lnTo>
                    <a:pt x="172" y="7"/>
                  </a:lnTo>
                  <a:lnTo>
                    <a:pt x="184" y="7"/>
                  </a:lnTo>
                  <a:lnTo>
                    <a:pt x="208" y="20"/>
                  </a:lnTo>
                  <a:lnTo>
                    <a:pt x="215" y="33"/>
                  </a:lnTo>
                  <a:lnTo>
                    <a:pt x="215" y="46"/>
                  </a:lnTo>
                  <a:lnTo>
                    <a:pt x="141" y="162"/>
                  </a:lnTo>
                  <a:lnTo>
                    <a:pt x="98" y="233"/>
                  </a:lnTo>
                  <a:lnTo>
                    <a:pt x="74" y="317"/>
                  </a:lnTo>
                  <a:lnTo>
                    <a:pt x="62" y="408"/>
                  </a:lnTo>
                  <a:lnTo>
                    <a:pt x="74" y="479"/>
                  </a:lnTo>
                  <a:lnTo>
                    <a:pt x="104" y="537"/>
                  </a:lnTo>
                  <a:lnTo>
                    <a:pt x="147" y="583"/>
                  </a:lnTo>
                  <a:lnTo>
                    <a:pt x="202" y="595"/>
                  </a:lnTo>
                  <a:lnTo>
                    <a:pt x="276" y="583"/>
                  </a:lnTo>
                  <a:lnTo>
                    <a:pt x="337" y="550"/>
                  </a:lnTo>
                  <a:lnTo>
                    <a:pt x="386" y="511"/>
                  </a:lnTo>
                  <a:lnTo>
                    <a:pt x="422" y="466"/>
                  </a:lnTo>
                  <a:lnTo>
                    <a:pt x="422" y="382"/>
                  </a:lnTo>
                  <a:lnTo>
                    <a:pt x="435" y="330"/>
                  </a:lnTo>
                  <a:lnTo>
                    <a:pt x="447" y="285"/>
                  </a:lnTo>
                  <a:lnTo>
                    <a:pt x="471" y="253"/>
                  </a:lnTo>
                  <a:lnTo>
                    <a:pt x="502" y="240"/>
                  </a:lnTo>
                  <a:lnTo>
                    <a:pt x="520" y="240"/>
                  </a:lnTo>
                  <a:lnTo>
                    <a:pt x="533" y="246"/>
                  </a:lnTo>
                  <a:lnTo>
                    <a:pt x="545" y="272"/>
                  </a:lnTo>
                  <a:lnTo>
                    <a:pt x="545" y="285"/>
                  </a:lnTo>
                  <a:lnTo>
                    <a:pt x="539" y="324"/>
                  </a:lnTo>
                  <a:lnTo>
                    <a:pt x="526" y="382"/>
                  </a:lnTo>
                  <a:lnTo>
                    <a:pt x="508" y="434"/>
                  </a:lnTo>
                  <a:lnTo>
                    <a:pt x="490" y="473"/>
                  </a:lnTo>
                  <a:lnTo>
                    <a:pt x="526" y="537"/>
                  </a:lnTo>
                  <a:lnTo>
                    <a:pt x="575" y="583"/>
                  </a:lnTo>
                  <a:lnTo>
                    <a:pt x="643" y="595"/>
                  </a:lnTo>
                  <a:lnTo>
                    <a:pt x="710" y="583"/>
                  </a:lnTo>
                  <a:lnTo>
                    <a:pt x="771" y="544"/>
                  </a:lnTo>
                  <a:lnTo>
                    <a:pt x="820" y="498"/>
                  </a:lnTo>
                  <a:lnTo>
                    <a:pt x="857" y="434"/>
                  </a:lnTo>
                  <a:lnTo>
                    <a:pt x="887" y="369"/>
                  </a:lnTo>
                  <a:lnTo>
                    <a:pt x="906" y="311"/>
                  </a:lnTo>
                  <a:lnTo>
                    <a:pt x="912" y="259"/>
                  </a:lnTo>
                  <a:lnTo>
                    <a:pt x="906" y="201"/>
                  </a:lnTo>
                  <a:lnTo>
                    <a:pt x="881" y="162"/>
                  </a:lnTo>
                  <a:lnTo>
                    <a:pt x="832" y="110"/>
                  </a:lnTo>
                  <a:lnTo>
                    <a:pt x="826" y="85"/>
                  </a:lnTo>
                  <a:lnTo>
                    <a:pt x="838" y="46"/>
                  </a:lnTo>
                  <a:lnTo>
                    <a:pt x="869" y="13"/>
                  </a:lnTo>
                  <a:lnTo>
                    <a:pt x="9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5" name="Freeform 27"/>
            <p:cNvSpPr>
              <a:spLocks/>
            </p:cNvSpPr>
            <p:nvPr/>
          </p:nvSpPr>
          <p:spPr bwMode="auto">
            <a:xfrm>
              <a:off x="11850" y="2730"/>
              <a:ext cx="1896" cy="1177"/>
            </a:xfrm>
            <a:custGeom>
              <a:avLst/>
              <a:gdLst/>
              <a:ahLst/>
              <a:cxnLst>
                <a:cxn ang="0">
                  <a:pos x="1376" y="0"/>
                </a:cxn>
                <a:cxn ang="0">
                  <a:pos x="1419" y="0"/>
                </a:cxn>
                <a:cxn ang="0">
                  <a:pos x="1431" y="7"/>
                </a:cxn>
                <a:cxn ang="0">
                  <a:pos x="1437" y="13"/>
                </a:cxn>
                <a:cxn ang="0">
                  <a:pos x="1437" y="20"/>
                </a:cxn>
                <a:cxn ang="0">
                  <a:pos x="1444" y="33"/>
                </a:cxn>
                <a:cxn ang="0">
                  <a:pos x="1480" y="162"/>
                </a:cxn>
                <a:cxn ang="0">
                  <a:pos x="1529" y="265"/>
                </a:cxn>
                <a:cxn ang="0">
                  <a:pos x="1590" y="356"/>
                </a:cxn>
                <a:cxn ang="0">
                  <a:pos x="1658" y="427"/>
                </a:cxn>
                <a:cxn ang="0">
                  <a:pos x="1719" y="479"/>
                </a:cxn>
                <a:cxn ang="0">
                  <a:pos x="1780" y="518"/>
                </a:cxn>
                <a:cxn ang="0">
                  <a:pos x="1835" y="543"/>
                </a:cxn>
                <a:cxn ang="0">
                  <a:pos x="1878" y="563"/>
                </a:cxn>
                <a:cxn ang="0">
                  <a:pos x="1896" y="582"/>
                </a:cxn>
                <a:cxn ang="0">
                  <a:pos x="1896" y="595"/>
                </a:cxn>
                <a:cxn ang="0">
                  <a:pos x="1890" y="602"/>
                </a:cxn>
                <a:cxn ang="0">
                  <a:pos x="1866" y="615"/>
                </a:cxn>
                <a:cxn ang="0">
                  <a:pos x="1737" y="692"/>
                </a:cxn>
                <a:cxn ang="0">
                  <a:pos x="1633" y="783"/>
                </a:cxn>
                <a:cxn ang="0">
                  <a:pos x="1547" y="886"/>
                </a:cxn>
                <a:cxn ang="0">
                  <a:pos x="1486" y="1003"/>
                </a:cxn>
                <a:cxn ang="0">
                  <a:pos x="1450" y="1132"/>
                </a:cxn>
                <a:cxn ang="0">
                  <a:pos x="1444" y="1151"/>
                </a:cxn>
                <a:cxn ang="0">
                  <a:pos x="1437" y="1164"/>
                </a:cxn>
                <a:cxn ang="0">
                  <a:pos x="1431" y="1171"/>
                </a:cxn>
                <a:cxn ang="0">
                  <a:pos x="1419" y="1177"/>
                </a:cxn>
                <a:cxn ang="0">
                  <a:pos x="1376" y="1177"/>
                </a:cxn>
                <a:cxn ang="0">
                  <a:pos x="1370" y="1171"/>
                </a:cxn>
                <a:cxn ang="0">
                  <a:pos x="1358" y="1164"/>
                </a:cxn>
                <a:cxn ang="0">
                  <a:pos x="1358" y="1138"/>
                </a:cxn>
                <a:cxn ang="0">
                  <a:pos x="1370" y="1093"/>
                </a:cxn>
                <a:cxn ang="0">
                  <a:pos x="1388" y="1029"/>
                </a:cxn>
                <a:cxn ang="0">
                  <a:pos x="1425" y="944"/>
                </a:cxn>
                <a:cxn ang="0">
                  <a:pos x="1474" y="854"/>
                </a:cxn>
                <a:cxn ang="0">
                  <a:pos x="1492" y="822"/>
                </a:cxn>
                <a:cxn ang="0">
                  <a:pos x="1529" y="770"/>
                </a:cxn>
                <a:cxn ang="0">
                  <a:pos x="1584" y="712"/>
                </a:cxn>
                <a:cxn ang="0">
                  <a:pos x="1664" y="640"/>
                </a:cxn>
                <a:cxn ang="0">
                  <a:pos x="1664" y="628"/>
                </a:cxn>
                <a:cxn ang="0">
                  <a:pos x="43" y="628"/>
                </a:cxn>
                <a:cxn ang="0">
                  <a:pos x="31" y="621"/>
                </a:cxn>
                <a:cxn ang="0">
                  <a:pos x="18" y="621"/>
                </a:cxn>
                <a:cxn ang="0">
                  <a:pos x="0" y="602"/>
                </a:cxn>
                <a:cxn ang="0">
                  <a:pos x="0" y="563"/>
                </a:cxn>
                <a:cxn ang="0">
                  <a:pos x="18" y="543"/>
                </a:cxn>
                <a:cxn ang="0">
                  <a:pos x="31" y="543"/>
                </a:cxn>
                <a:cxn ang="0">
                  <a:pos x="43" y="537"/>
                </a:cxn>
                <a:cxn ang="0">
                  <a:pos x="1664" y="537"/>
                </a:cxn>
                <a:cxn ang="0">
                  <a:pos x="1584" y="466"/>
                </a:cxn>
                <a:cxn ang="0">
                  <a:pos x="1517" y="395"/>
                </a:cxn>
                <a:cxn ang="0">
                  <a:pos x="1468" y="324"/>
                </a:cxn>
                <a:cxn ang="0">
                  <a:pos x="1419" y="233"/>
                </a:cxn>
                <a:cxn ang="0">
                  <a:pos x="1388" y="155"/>
                </a:cxn>
                <a:cxn ang="0">
                  <a:pos x="1370" y="91"/>
                </a:cxn>
                <a:cxn ang="0">
                  <a:pos x="1358" y="46"/>
                </a:cxn>
                <a:cxn ang="0">
                  <a:pos x="1358" y="13"/>
                </a:cxn>
                <a:cxn ang="0">
                  <a:pos x="1370" y="7"/>
                </a:cxn>
                <a:cxn ang="0">
                  <a:pos x="1376" y="0"/>
                </a:cxn>
              </a:cxnLst>
              <a:rect l="0" t="0" r="r" b="b"/>
              <a:pathLst>
                <a:path w="1896" h="1177">
                  <a:moveTo>
                    <a:pt x="1376" y="0"/>
                  </a:moveTo>
                  <a:lnTo>
                    <a:pt x="1419" y="0"/>
                  </a:lnTo>
                  <a:lnTo>
                    <a:pt x="1431" y="7"/>
                  </a:lnTo>
                  <a:lnTo>
                    <a:pt x="1437" y="13"/>
                  </a:lnTo>
                  <a:lnTo>
                    <a:pt x="1437" y="20"/>
                  </a:lnTo>
                  <a:lnTo>
                    <a:pt x="1444" y="33"/>
                  </a:lnTo>
                  <a:lnTo>
                    <a:pt x="1480" y="162"/>
                  </a:lnTo>
                  <a:lnTo>
                    <a:pt x="1529" y="265"/>
                  </a:lnTo>
                  <a:lnTo>
                    <a:pt x="1590" y="356"/>
                  </a:lnTo>
                  <a:lnTo>
                    <a:pt x="1658" y="427"/>
                  </a:lnTo>
                  <a:lnTo>
                    <a:pt x="1719" y="479"/>
                  </a:lnTo>
                  <a:lnTo>
                    <a:pt x="1780" y="518"/>
                  </a:lnTo>
                  <a:lnTo>
                    <a:pt x="1835" y="543"/>
                  </a:lnTo>
                  <a:lnTo>
                    <a:pt x="1878" y="563"/>
                  </a:lnTo>
                  <a:lnTo>
                    <a:pt x="1896" y="582"/>
                  </a:lnTo>
                  <a:lnTo>
                    <a:pt x="1896" y="595"/>
                  </a:lnTo>
                  <a:lnTo>
                    <a:pt x="1890" y="602"/>
                  </a:lnTo>
                  <a:lnTo>
                    <a:pt x="1866" y="615"/>
                  </a:lnTo>
                  <a:lnTo>
                    <a:pt x="1737" y="692"/>
                  </a:lnTo>
                  <a:lnTo>
                    <a:pt x="1633" y="783"/>
                  </a:lnTo>
                  <a:lnTo>
                    <a:pt x="1547" y="886"/>
                  </a:lnTo>
                  <a:lnTo>
                    <a:pt x="1486" y="1003"/>
                  </a:lnTo>
                  <a:lnTo>
                    <a:pt x="1450" y="1132"/>
                  </a:lnTo>
                  <a:lnTo>
                    <a:pt x="1444" y="1151"/>
                  </a:lnTo>
                  <a:lnTo>
                    <a:pt x="1437" y="1164"/>
                  </a:lnTo>
                  <a:lnTo>
                    <a:pt x="1431" y="1171"/>
                  </a:lnTo>
                  <a:lnTo>
                    <a:pt x="1419" y="1177"/>
                  </a:lnTo>
                  <a:lnTo>
                    <a:pt x="1376" y="1177"/>
                  </a:lnTo>
                  <a:lnTo>
                    <a:pt x="1370" y="1171"/>
                  </a:lnTo>
                  <a:lnTo>
                    <a:pt x="1358" y="1164"/>
                  </a:lnTo>
                  <a:lnTo>
                    <a:pt x="1358" y="1138"/>
                  </a:lnTo>
                  <a:lnTo>
                    <a:pt x="1370" y="1093"/>
                  </a:lnTo>
                  <a:lnTo>
                    <a:pt x="1388" y="1029"/>
                  </a:lnTo>
                  <a:lnTo>
                    <a:pt x="1425" y="944"/>
                  </a:lnTo>
                  <a:lnTo>
                    <a:pt x="1474" y="854"/>
                  </a:lnTo>
                  <a:lnTo>
                    <a:pt x="1492" y="822"/>
                  </a:lnTo>
                  <a:lnTo>
                    <a:pt x="1529" y="770"/>
                  </a:lnTo>
                  <a:lnTo>
                    <a:pt x="1584" y="712"/>
                  </a:lnTo>
                  <a:lnTo>
                    <a:pt x="1664" y="640"/>
                  </a:lnTo>
                  <a:lnTo>
                    <a:pt x="1664" y="628"/>
                  </a:lnTo>
                  <a:lnTo>
                    <a:pt x="43" y="628"/>
                  </a:lnTo>
                  <a:lnTo>
                    <a:pt x="31" y="621"/>
                  </a:lnTo>
                  <a:lnTo>
                    <a:pt x="18" y="621"/>
                  </a:lnTo>
                  <a:lnTo>
                    <a:pt x="0" y="602"/>
                  </a:lnTo>
                  <a:lnTo>
                    <a:pt x="0" y="563"/>
                  </a:lnTo>
                  <a:lnTo>
                    <a:pt x="18" y="543"/>
                  </a:lnTo>
                  <a:lnTo>
                    <a:pt x="31" y="543"/>
                  </a:lnTo>
                  <a:lnTo>
                    <a:pt x="43" y="537"/>
                  </a:lnTo>
                  <a:lnTo>
                    <a:pt x="1664" y="537"/>
                  </a:lnTo>
                  <a:lnTo>
                    <a:pt x="1584" y="466"/>
                  </a:lnTo>
                  <a:lnTo>
                    <a:pt x="1517" y="395"/>
                  </a:lnTo>
                  <a:lnTo>
                    <a:pt x="1468" y="324"/>
                  </a:lnTo>
                  <a:lnTo>
                    <a:pt x="1419" y="233"/>
                  </a:lnTo>
                  <a:lnTo>
                    <a:pt x="1388" y="155"/>
                  </a:lnTo>
                  <a:lnTo>
                    <a:pt x="1370" y="91"/>
                  </a:lnTo>
                  <a:lnTo>
                    <a:pt x="1358" y="46"/>
                  </a:lnTo>
                  <a:lnTo>
                    <a:pt x="1358" y="13"/>
                  </a:lnTo>
                  <a:lnTo>
                    <a:pt x="1370" y="7"/>
                  </a:lnTo>
                  <a:lnTo>
                    <a:pt x="1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6" name="Freeform 28"/>
            <p:cNvSpPr>
              <a:spLocks noEditPoints="1"/>
            </p:cNvSpPr>
            <p:nvPr/>
          </p:nvSpPr>
          <p:spPr bwMode="auto">
            <a:xfrm>
              <a:off x="13936" y="2349"/>
              <a:ext cx="1296" cy="1545"/>
            </a:xfrm>
            <a:custGeom>
              <a:avLst/>
              <a:gdLst/>
              <a:ahLst/>
              <a:cxnLst>
                <a:cxn ang="0">
                  <a:pos x="1101" y="1390"/>
                </a:cxn>
                <a:cxn ang="0">
                  <a:pos x="1015" y="1461"/>
                </a:cxn>
                <a:cxn ang="0">
                  <a:pos x="1168" y="1397"/>
                </a:cxn>
                <a:cxn ang="0">
                  <a:pos x="1180" y="1306"/>
                </a:cxn>
                <a:cxn ang="0">
                  <a:pos x="98" y="1461"/>
                </a:cxn>
                <a:cxn ang="0">
                  <a:pos x="1125" y="77"/>
                </a:cxn>
                <a:cxn ang="0">
                  <a:pos x="183" y="77"/>
                </a:cxn>
                <a:cxn ang="0">
                  <a:pos x="202" y="148"/>
                </a:cxn>
                <a:cxn ang="0">
                  <a:pos x="293" y="77"/>
                </a:cxn>
                <a:cxn ang="0">
                  <a:pos x="128" y="0"/>
                </a:cxn>
                <a:cxn ang="0">
                  <a:pos x="1211" y="6"/>
                </a:cxn>
                <a:cxn ang="0">
                  <a:pos x="1229" y="19"/>
                </a:cxn>
                <a:cxn ang="0">
                  <a:pos x="1223" y="51"/>
                </a:cxn>
                <a:cxn ang="0">
                  <a:pos x="1217" y="77"/>
                </a:cxn>
                <a:cxn ang="0">
                  <a:pos x="715" y="1461"/>
                </a:cxn>
                <a:cxn ang="0">
                  <a:pos x="942" y="1416"/>
                </a:cxn>
                <a:cxn ang="0">
                  <a:pos x="1101" y="1300"/>
                </a:cxn>
                <a:cxn ang="0">
                  <a:pos x="1192" y="1144"/>
                </a:cxn>
                <a:cxn ang="0">
                  <a:pos x="1223" y="1034"/>
                </a:cxn>
                <a:cxn ang="0">
                  <a:pos x="1235" y="1009"/>
                </a:cxn>
                <a:cxn ang="0">
                  <a:pos x="1272" y="996"/>
                </a:cxn>
                <a:cxn ang="0">
                  <a:pos x="1296" y="1034"/>
                </a:cxn>
                <a:cxn ang="0">
                  <a:pos x="1235" y="1507"/>
                </a:cxn>
                <a:cxn ang="0">
                  <a:pos x="1223" y="1532"/>
                </a:cxn>
                <a:cxn ang="0">
                  <a:pos x="1192" y="1545"/>
                </a:cxn>
                <a:cxn ang="0">
                  <a:pos x="18" y="1539"/>
                </a:cxn>
                <a:cxn ang="0">
                  <a:pos x="0" y="1526"/>
                </a:cxn>
                <a:cxn ang="0">
                  <a:pos x="6" y="1481"/>
                </a:cxn>
                <a:cxn ang="0">
                  <a:pos x="819" y="77"/>
                </a:cxn>
                <a:cxn ang="0">
                  <a:pos x="489" y="90"/>
                </a:cxn>
                <a:cxn ang="0">
                  <a:pos x="299" y="168"/>
                </a:cxn>
                <a:cxn ang="0">
                  <a:pos x="171" y="297"/>
                </a:cxn>
                <a:cxn ang="0">
                  <a:pos x="140" y="407"/>
                </a:cxn>
                <a:cxn ang="0">
                  <a:pos x="116" y="439"/>
                </a:cxn>
                <a:cxn ang="0">
                  <a:pos x="79" y="433"/>
                </a:cxn>
                <a:cxn ang="0">
                  <a:pos x="61" y="394"/>
                </a:cxn>
                <a:cxn ang="0">
                  <a:pos x="98" y="64"/>
                </a:cxn>
                <a:cxn ang="0">
                  <a:pos x="104" y="26"/>
                </a:cxn>
                <a:cxn ang="0">
                  <a:pos x="116" y="6"/>
                </a:cxn>
              </a:cxnLst>
              <a:rect l="0" t="0" r="r" b="b"/>
              <a:pathLst>
                <a:path w="1296" h="1545">
                  <a:moveTo>
                    <a:pt x="1180" y="1306"/>
                  </a:moveTo>
                  <a:lnTo>
                    <a:pt x="1101" y="1390"/>
                  </a:lnTo>
                  <a:lnTo>
                    <a:pt x="1015" y="1455"/>
                  </a:lnTo>
                  <a:lnTo>
                    <a:pt x="1015" y="1461"/>
                  </a:lnTo>
                  <a:lnTo>
                    <a:pt x="1162" y="1461"/>
                  </a:lnTo>
                  <a:lnTo>
                    <a:pt x="1168" y="1397"/>
                  </a:lnTo>
                  <a:lnTo>
                    <a:pt x="1174" y="1345"/>
                  </a:lnTo>
                  <a:lnTo>
                    <a:pt x="1180" y="1306"/>
                  </a:lnTo>
                  <a:close/>
                  <a:moveTo>
                    <a:pt x="905" y="77"/>
                  </a:moveTo>
                  <a:lnTo>
                    <a:pt x="98" y="1461"/>
                  </a:lnTo>
                  <a:lnTo>
                    <a:pt x="318" y="1461"/>
                  </a:lnTo>
                  <a:lnTo>
                    <a:pt x="1125" y="77"/>
                  </a:lnTo>
                  <a:lnTo>
                    <a:pt x="905" y="77"/>
                  </a:lnTo>
                  <a:close/>
                  <a:moveTo>
                    <a:pt x="183" y="77"/>
                  </a:moveTo>
                  <a:lnTo>
                    <a:pt x="171" y="174"/>
                  </a:lnTo>
                  <a:lnTo>
                    <a:pt x="202" y="148"/>
                  </a:lnTo>
                  <a:lnTo>
                    <a:pt x="244" y="110"/>
                  </a:lnTo>
                  <a:lnTo>
                    <a:pt x="293" y="77"/>
                  </a:lnTo>
                  <a:lnTo>
                    <a:pt x="183" y="77"/>
                  </a:lnTo>
                  <a:close/>
                  <a:moveTo>
                    <a:pt x="128" y="0"/>
                  </a:moveTo>
                  <a:lnTo>
                    <a:pt x="1192" y="0"/>
                  </a:lnTo>
                  <a:lnTo>
                    <a:pt x="1211" y="6"/>
                  </a:lnTo>
                  <a:lnTo>
                    <a:pt x="1217" y="13"/>
                  </a:lnTo>
                  <a:lnTo>
                    <a:pt x="1229" y="19"/>
                  </a:lnTo>
                  <a:lnTo>
                    <a:pt x="1229" y="45"/>
                  </a:lnTo>
                  <a:lnTo>
                    <a:pt x="1223" y="51"/>
                  </a:lnTo>
                  <a:lnTo>
                    <a:pt x="1211" y="77"/>
                  </a:lnTo>
                  <a:lnTo>
                    <a:pt x="1217" y="77"/>
                  </a:lnTo>
                  <a:lnTo>
                    <a:pt x="410" y="1461"/>
                  </a:lnTo>
                  <a:lnTo>
                    <a:pt x="715" y="1461"/>
                  </a:lnTo>
                  <a:lnTo>
                    <a:pt x="838" y="1448"/>
                  </a:lnTo>
                  <a:lnTo>
                    <a:pt x="942" y="1416"/>
                  </a:lnTo>
                  <a:lnTo>
                    <a:pt x="1027" y="1364"/>
                  </a:lnTo>
                  <a:lnTo>
                    <a:pt x="1101" y="1300"/>
                  </a:lnTo>
                  <a:lnTo>
                    <a:pt x="1156" y="1222"/>
                  </a:lnTo>
                  <a:lnTo>
                    <a:pt x="1192" y="1144"/>
                  </a:lnTo>
                  <a:lnTo>
                    <a:pt x="1217" y="1060"/>
                  </a:lnTo>
                  <a:lnTo>
                    <a:pt x="1223" y="1034"/>
                  </a:lnTo>
                  <a:lnTo>
                    <a:pt x="1223" y="1015"/>
                  </a:lnTo>
                  <a:lnTo>
                    <a:pt x="1235" y="1009"/>
                  </a:lnTo>
                  <a:lnTo>
                    <a:pt x="1241" y="996"/>
                  </a:lnTo>
                  <a:lnTo>
                    <a:pt x="1272" y="996"/>
                  </a:lnTo>
                  <a:lnTo>
                    <a:pt x="1290" y="1015"/>
                  </a:lnTo>
                  <a:lnTo>
                    <a:pt x="1296" y="1034"/>
                  </a:lnTo>
                  <a:lnTo>
                    <a:pt x="1241" y="1481"/>
                  </a:lnTo>
                  <a:lnTo>
                    <a:pt x="1235" y="1507"/>
                  </a:lnTo>
                  <a:lnTo>
                    <a:pt x="1229" y="1526"/>
                  </a:lnTo>
                  <a:lnTo>
                    <a:pt x="1223" y="1532"/>
                  </a:lnTo>
                  <a:lnTo>
                    <a:pt x="1211" y="1539"/>
                  </a:lnTo>
                  <a:lnTo>
                    <a:pt x="1192" y="1545"/>
                  </a:lnTo>
                  <a:lnTo>
                    <a:pt x="36" y="1545"/>
                  </a:lnTo>
                  <a:lnTo>
                    <a:pt x="18" y="1539"/>
                  </a:lnTo>
                  <a:lnTo>
                    <a:pt x="12" y="1532"/>
                  </a:lnTo>
                  <a:lnTo>
                    <a:pt x="0" y="1526"/>
                  </a:lnTo>
                  <a:lnTo>
                    <a:pt x="0" y="1494"/>
                  </a:lnTo>
                  <a:lnTo>
                    <a:pt x="6" y="1481"/>
                  </a:lnTo>
                  <a:lnTo>
                    <a:pt x="18" y="1461"/>
                  </a:lnTo>
                  <a:lnTo>
                    <a:pt x="819" y="77"/>
                  </a:lnTo>
                  <a:lnTo>
                    <a:pt x="575" y="77"/>
                  </a:lnTo>
                  <a:lnTo>
                    <a:pt x="489" y="90"/>
                  </a:lnTo>
                  <a:lnTo>
                    <a:pt x="397" y="116"/>
                  </a:lnTo>
                  <a:lnTo>
                    <a:pt x="299" y="168"/>
                  </a:lnTo>
                  <a:lnTo>
                    <a:pt x="220" y="233"/>
                  </a:lnTo>
                  <a:lnTo>
                    <a:pt x="171" y="297"/>
                  </a:lnTo>
                  <a:lnTo>
                    <a:pt x="147" y="355"/>
                  </a:lnTo>
                  <a:lnTo>
                    <a:pt x="140" y="407"/>
                  </a:lnTo>
                  <a:lnTo>
                    <a:pt x="128" y="433"/>
                  </a:lnTo>
                  <a:lnTo>
                    <a:pt x="116" y="439"/>
                  </a:lnTo>
                  <a:lnTo>
                    <a:pt x="91" y="439"/>
                  </a:lnTo>
                  <a:lnTo>
                    <a:pt x="79" y="433"/>
                  </a:lnTo>
                  <a:lnTo>
                    <a:pt x="61" y="414"/>
                  </a:lnTo>
                  <a:lnTo>
                    <a:pt x="61" y="394"/>
                  </a:lnTo>
                  <a:lnTo>
                    <a:pt x="67" y="368"/>
                  </a:lnTo>
                  <a:lnTo>
                    <a:pt x="98" y="64"/>
                  </a:lnTo>
                  <a:lnTo>
                    <a:pt x="98" y="45"/>
                  </a:lnTo>
                  <a:lnTo>
                    <a:pt x="104" y="26"/>
                  </a:lnTo>
                  <a:lnTo>
                    <a:pt x="110" y="13"/>
                  </a:lnTo>
                  <a:lnTo>
                    <a:pt x="116" y="6"/>
                  </a:lnTo>
                  <a:lnTo>
                    <a:pt x="1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7" name="Freeform 29"/>
            <p:cNvSpPr>
              <a:spLocks/>
            </p:cNvSpPr>
            <p:nvPr/>
          </p:nvSpPr>
          <p:spPr bwMode="auto">
            <a:xfrm>
              <a:off x="15373" y="3164"/>
              <a:ext cx="679" cy="1060"/>
            </a:xfrm>
            <a:custGeom>
              <a:avLst/>
              <a:gdLst/>
              <a:ahLst/>
              <a:cxnLst>
                <a:cxn ang="0">
                  <a:pos x="410" y="6"/>
                </a:cxn>
                <a:cxn ang="0">
                  <a:pos x="569" y="84"/>
                </a:cxn>
                <a:cxn ang="0">
                  <a:pos x="661" y="219"/>
                </a:cxn>
                <a:cxn ang="0">
                  <a:pos x="661" y="394"/>
                </a:cxn>
                <a:cxn ang="0">
                  <a:pos x="575" y="536"/>
                </a:cxn>
                <a:cxn ang="0">
                  <a:pos x="453" y="653"/>
                </a:cxn>
                <a:cxn ang="0">
                  <a:pos x="355" y="737"/>
                </a:cxn>
                <a:cxn ang="0">
                  <a:pos x="239" y="847"/>
                </a:cxn>
                <a:cxn ang="0">
                  <a:pos x="514" y="924"/>
                </a:cxn>
                <a:cxn ang="0">
                  <a:pos x="587" y="911"/>
                </a:cxn>
                <a:cxn ang="0">
                  <a:pos x="612" y="840"/>
                </a:cxn>
                <a:cxn ang="0">
                  <a:pos x="624" y="763"/>
                </a:cxn>
                <a:cxn ang="0">
                  <a:pos x="673" y="769"/>
                </a:cxn>
                <a:cxn ang="0">
                  <a:pos x="0" y="1060"/>
                </a:cxn>
                <a:cxn ang="0">
                  <a:pos x="12" y="1008"/>
                </a:cxn>
                <a:cxn ang="0">
                  <a:pos x="428" y="562"/>
                </a:cxn>
                <a:cxn ang="0">
                  <a:pos x="514" y="407"/>
                </a:cxn>
                <a:cxn ang="0">
                  <a:pos x="514" y="239"/>
                </a:cxn>
                <a:cxn ang="0">
                  <a:pos x="440" y="109"/>
                </a:cxn>
                <a:cxn ang="0">
                  <a:pos x="294" y="58"/>
                </a:cxn>
                <a:cxn ang="0">
                  <a:pos x="177" y="90"/>
                </a:cxn>
                <a:cxn ang="0">
                  <a:pos x="73" y="206"/>
                </a:cxn>
                <a:cxn ang="0">
                  <a:pos x="116" y="213"/>
                </a:cxn>
                <a:cxn ang="0">
                  <a:pos x="147" y="239"/>
                </a:cxn>
                <a:cxn ang="0">
                  <a:pos x="159" y="316"/>
                </a:cxn>
                <a:cxn ang="0">
                  <a:pos x="141" y="349"/>
                </a:cxn>
                <a:cxn ang="0">
                  <a:pos x="110" y="368"/>
                </a:cxn>
                <a:cxn ang="0">
                  <a:pos x="67" y="375"/>
                </a:cxn>
                <a:cxn ang="0">
                  <a:pos x="6" y="329"/>
                </a:cxn>
                <a:cxn ang="0">
                  <a:pos x="0" y="284"/>
                </a:cxn>
                <a:cxn ang="0">
                  <a:pos x="55" y="122"/>
                </a:cxn>
                <a:cxn ang="0">
                  <a:pos x="214" y="12"/>
                </a:cxn>
              </a:cxnLst>
              <a:rect l="0" t="0" r="r" b="b"/>
              <a:pathLst>
                <a:path w="679" h="1060">
                  <a:moveTo>
                    <a:pt x="318" y="0"/>
                  </a:moveTo>
                  <a:lnTo>
                    <a:pt x="410" y="6"/>
                  </a:lnTo>
                  <a:lnTo>
                    <a:pt x="495" y="38"/>
                  </a:lnTo>
                  <a:lnTo>
                    <a:pt x="569" y="84"/>
                  </a:lnTo>
                  <a:lnTo>
                    <a:pt x="624" y="142"/>
                  </a:lnTo>
                  <a:lnTo>
                    <a:pt x="661" y="219"/>
                  </a:lnTo>
                  <a:lnTo>
                    <a:pt x="673" y="310"/>
                  </a:lnTo>
                  <a:lnTo>
                    <a:pt x="661" y="394"/>
                  </a:lnTo>
                  <a:lnTo>
                    <a:pt x="630" y="472"/>
                  </a:lnTo>
                  <a:lnTo>
                    <a:pt x="575" y="536"/>
                  </a:lnTo>
                  <a:lnTo>
                    <a:pt x="520" y="595"/>
                  </a:lnTo>
                  <a:lnTo>
                    <a:pt x="453" y="653"/>
                  </a:lnTo>
                  <a:lnTo>
                    <a:pt x="404" y="698"/>
                  </a:lnTo>
                  <a:lnTo>
                    <a:pt x="355" y="737"/>
                  </a:lnTo>
                  <a:lnTo>
                    <a:pt x="300" y="789"/>
                  </a:lnTo>
                  <a:lnTo>
                    <a:pt x="239" y="847"/>
                  </a:lnTo>
                  <a:lnTo>
                    <a:pt x="153" y="924"/>
                  </a:lnTo>
                  <a:lnTo>
                    <a:pt x="514" y="924"/>
                  </a:lnTo>
                  <a:lnTo>
                    <a:pt x="563" y="918"/>
                  </a:lnTo>
                  <a:lnTo>
                    <a:pt x="587" y="911"/>
                  </a:lnTo>
                  <a:lnTo>
                    <a:pt x="599" y="886"/>
                  </a:lnTo>
                  <a:lnTo>
                    <a:pt x="612" y="840"/>
                  </a:lnTo>
                  <a:lnTo>
                    <a:pt x="618" y="795"/>
                  </a:lnTo>
                  <a:lnTo>
                    <a:pt x="624" y="763"/>
                  </a:lnTo>
                  <a:lnTo>
                    <a:pt x="679" y="763"/>
                  </a:lnTo>
                  <a:lnTo>
                    <a:pt x="673" y="769"/>
                  </a:lnTo>
                  <a:lnTo>
                    <a:pt x="624" y="1060"/>
                  </a:lnTo>
                  <a:lnTo>
                    <a:pt x="0" y="1060"/>
                  </a:lnTo>
                  <a:lnTo>
                    <a:pt x="0" y="1021"/>
                  </a:lnTo>
                  <a:lnTo>
                    <a:pt x="12" y="1008"/>
                  </a:lnTo>
                  <a:lnTo>
                    <a:pt x="18" y="996"/>
                  </a:lnTo>
                  <a:lnTo>
                    <a:pt x="428" y="562"/>
                  </a:lnTo>
                  <a:lnTo>
                    <a:pt x="471" y="491"/>
                  </a:lnTo>
                  <a:lnTo>
                    <a:pt x="514" y="407"/>
                  </a:lnTo>
                  <a:lnTo>
                    <a:pt x="526" y="310"/>
                  </a:lnTo>
                  <a:lnTo>
                    <a:pt x="514" y="239"/>
                  </a:lnTo>
                  <a:lnTo>
                    <a:pt x="489" y="168"/>
                  </a:lnTo>
                  <a:lnTo>
                    <a:pt x="440" y="109"/>
                  </a:lnTo>
                  <a:lnTo>
                    <a:pt x="379" y="71"/>
                  </a:lnTo>
                  <a:lnTo>
                    <a:pt x="294" y="58"/>
                  </a:lnTo>
                  <a:lnTo>
                    <a:pt x="232" y="64"/>
                  </a:lnTo>
                  <a:lnTo>
                    <a:pt x="177" y="90"/>
                  </a:lnTo>
                  <a:lnTo>
                    <a:pt x="116" y="135"/>
                  </a:lnTo>
                  <a:lnTo>
                    <a:pt x="73" y="206"/>
                  </a:lnTo>
                  <a:lnTo>
                    <a:pt x="98" y="206"/>
                  </a:lnTo>
                  <a:lnTo>
                    <a:pt x="116" y="213"/>
                  </a:lnTo>
                  <a:lnTo>
                    <a:pt x="135" y="226"/>
                  </a:lnTo>
                  <a:lnTo>
                    <a:pt x="147" y="239"/>
                  </a:lnTo>
                  <a:lnTo>
                    <a:pt x="159" y="265"/>
                  </a:lnTo>
                  <a:lnTo>
                    <a:pt x="159" y="316"/>
                  </a:lnTo>
                  <a:lnTo>
                    <a:pt x="147" y="336"/>
                  </a:lnTo>
                  <a:lnTo>
                    <a:pt x="141" y="349"/>
                  </a:lnTo>
                  <a:lnTo>
                    <a:pt x="129" y="362"/>
                  </a:lnTo>
                  <a:lnTo>
                    <a:pt x="110" y="368"/>
                  </a:lnTo>
                  <a:lnTo>
                    <a:pt x="98" y="375"/>
                  </a:lnTo>
                  <a:lnTo>
                    <a:pt x="67" y="375"/>
                  </a:lnTo>
                  <a:lnTo>
                    <a:pt x="31" y="355"/>
                  </a:lnTo>
                  <a:lnTo>
                    <a:pt x="6" y="329"/>
                  </a:lnTo>
                  <a:lnTo>
                    <a:pt x="0" y="310"/>
                  </a:lnTo>
                  <a:lnTo>
                    <a:pt x="0" y="284"/>
                  </a:lnTo>
                  <a:lnTo>
                    <a:pt x="12" y="200"/>
                  </a:lnTo>
                  <a:lnTo>
                    <a:pt x="55" y="122"/>
                  </a:lnTo>
                  <a:lnTo>
                    <a:pt x="122" y="58"/>
                  </a:lnTo>
                  <a:lnTo>
                    <a:pt x="214" y="12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8" name="Freeform 30"/>
            <p:cNvSpPr>
              <a:spLocks/>
            </p:cNvSpPr>
            <p:nvPr/>
          </p:nvSpPr>
          <p:spPr bwMode="auto">
            <a:xfrm>
              <a:off x="16976" y="2730"/>
              <a:ext cx="1896" cy="1177"/>
            </a:xfrm>
            <a:custGeom>
              <a:avLst/>
              <a:gdLst/>
              <a:ahLst/>
              <a:cxnLst>
                <a:cxn ang="0">
                  <a:pos x="1376" y="0"/>
                </a:cxn>
                <a:cxn ang="0">
                  <a:pos x="1419" y="0"/>
                </a:cxn>
                <a:cxn ang="0">
                  <a:pos x="1431" y="7"/>
                </a:cxn>
                <a:cxn ang="0">
                  <a:pos x="1437" y="13"/>
                </a:cxn>
                <a:cxn ang="0">
                  <a:pos x="1437" y="20"/>
                </a:cxn>
                <a:cxn ang="0">
                  <a:pos x="1443" y="33"/>
                </a:cxn>
                <a:cxn ang="0">
                  <a:pos x="1480" y="162"/>
                </a:cxn>
                <a:cxn ang="0">
                  <a:pos x="1529" y="265"/>
                </a:cxn>
                <a:cxn ang="0">
                  <a:pos x="1590" y="356"/>
                </a:cxn>
                <a:cxn ang="0">
                  <a:pos x="1657" y="427"/>
                </a:cxn>
                <a:cxn ang="0">
                  <a:pos x="1718" y="479"/>
                </a:cxn>
                <a:cxn ang="0">
                  <a:pos x="1779" y="518"/>
                </a:cxn>
                <a:cxn ang="0">
                  <a:pos x="1834" y="543"/>
                </a:cxn>
                <a:cxn ang="0">
                  <a:pos x="1877" y="563"/>
                </a:cxn>
                <a:cxn ang="0">
                  <a:pos x="1896" y="582"/>
                </a:cxn>
                <a:cxn ang="0">
                  <a:pos x="1896" y="595"/>
                </a:cxn>
                <a:cxn ang="0">
                  <a:pos x="1889" y="602"/>
                </a:cxn>
                <a:cxn ang="0">
                  <a:pos x="1865" y="615"/>
                </a:cxn>
                <a:cxn ang="0">
                  <a:pos x="1737" y="692"/>
                </a:cxn>
                <a:cxn ang="0">
                  <a:pos x="1633" y="783"/>
                </a:cxn>
                <a:cxn ang="0">
                  <a:pos x="1547" y="886"/>
                </a:cxn>
                <a:cxn ang="0">
                  <a:pos x="1486" y="1003"/>
                </a:cxn>
                <a:cxn ang="0">
                  <a:pos x="1449" y="1132"/>
                </a:cxn>
                <a:cxn ang="0">
                  <a:pos x="1443" y="1151"/>
                </a:cxn>
                <a:cxn ang="0">
                  <a:pos x="1437" y="1164"/>
                </a:cxn>
                <a:cxn ang="0">
                  <a:pos x="1431" y="1171"/>
                </a:cxn>
                <a:cxn ang="0">
                  <a:pos x="1419" y="1177"/>
                </a:cxn>
                <a:cxn ang="0">
                  <a:pos x="1376" y="1177"/>
                </a:cxn>
                <a:cxn ang="0">
                  <a:pos x="1370" y="1171"/>
                </a:cxn>
                <a:cxn ang="0">
                  <a:pos x="1357" y="1164"/>
                </a:cxn>
                <a:cxn ang="0">
                  <a:pos x="1357" y="1138"/>
                </a:cxn>
                <a:cxn ang="0">
                  <a:pos x="1370" y="1093"/>
                </a:cxn>
                <a:cxn ang="0">
                  <a:pos x="1388" y="1029"/>
                </a:cxn>
                <a:cxn ang="0">
                  <a:pos x="1425" y="944"/>
                </a:cxn>
                <a:cxn ang="0">
                  <a:pos x="1474" y="854"/>
                </a:cxn>
                <a:cxn ang="0">
                  <a:pos x="1492" y="822"/>
                </a:cxn>
                <a:cxn ang="0">
                  <a:pos x="1529" y="770"/>
                </a:cxn>
                <a:cxn ang="0">
                  <a:pos x="1584" y="712"/>
                </a:cxn>
                <a:cxn ang="0">
                  <a:pos x="1663" y="640"/>
                </a:cxn>
                <a:cxn ang="0">
                  <a:pos x="1663" y="628"/>
                </a:cxn>
                <a:cxn ang="0">
                  <a:pos x="42" y="628"/>
                </a:cxn>
                <a:cxn ang="0">
                  <a:pos x="30" y="621"/>
                </a:cxn>
                <a:cxn ang="0">
                  <a:pos x="18" y="621"/>
                </a:cxn>
                <a:cxn ang="0">
                  <a:pos x="0" y="602"/>
                </a:cxn>
                <a:cxn ang="0">
                  <a:pos x="0" y="563"/>
                </a:cxn>
                <a:cxn ang="0">
                  <a:pos x="18" y="543"/>
                </a:cxn>
                <a:cxn ang="0">
                  <a:pos x="30" y="543"/>
                </a:cxn>
                <a:cxn ang="0">
                  <a:pos x="42" y="537"/>
                </a:cxn>
                <a:cxn ang="0">
                  <a:pos x="1663" y="537"/>
                </a:cxn>
                <a:cxn ang="0">
                  <a:pos x="1584" y="466"/>
                </a:cxn>
                <a:cxn ang="0">
                  <a:pos x="1516" y="395"/>
                </a:cxn>
                <a:cxn ang="0">
                  <a:pos x="1467" y="324"/>
                </a:cxn>
                <a:cxn ang="0">
                  <a:pos x="1419" y="233"/>
                </a:cxn>
                <a:cxn ang="0">
                  <a:pos x="1388" y="155"/>
                </a:cxn>
                <a:cxn ang="0">
                  <a:pos x="1370" y="91"/>
                </a:cxn>
                <a:cxn ang="0">
                  <a:pos x="1357" y="46"/>
                </a:cxn>
                <a:cxn ang="0">
                  <a:pos x="1357" y="13"/>
                </a:cxn>
                <a:cxn ang="0">
                  <a:pos x="1370" y="7"/>
                </a:cxn>
                <a:cxn ang="0">
                  <a:pos x="1376" y="0"/>
                </a:cxn>
              </a:cxnLst>
              <a:rect l="0" t="0" r="r" b="b"/>
              <a:pathLst>
                <a:path w="1896" h="1177">
                  <a:moveTo>
                    <a:pt x="1376" y="0"/>
                  </a:moveTo>
                  <a:lnTo>
                    <a:pt x="1419" y="0"/>
                  </a:lnTo>
                  <a:lnTo>
                    <a:pt x="1431" y="7"/>
                  </a:lnTo>
                  <a:lnTo>
                    <a:pt x="1437" y="13"/>
                  </a:lnTo>
                  <a:lnTo>
                    <a:pt x="1437" y="20"/>
                  </a:lnTo>
                  <a:lnTo>
                    <a:pt x="1443" y="33"/>
                  </a:lnTo>
                  <a:lnTo>
                    <a:pt x="1480" y="162"/>
                  </a:lnTo>
                  <a:lnTo>
                    <a:pt x="1529" y="265"/>
                  </a:lnTo>
                  <a:lnTo>
                    <a:pt x="1590" y="356"/>
                  </a:lnTo>
                  <a:lnTo>
                    <a:pt x="1657" y="427"/>
                  </a:lnTo>
                  <a:lnTo>
                    <a:pt x="1718" y="479"/>
                  </a:lnTo>
                  <a:lnTo>
                    <a:pt x="1779" y="518"/>
                  </a:lnTo>
                  <a:lnTo>
                    <a:pt x="1834" y="543"/>
                  </a:lnTo>
                  <a:lnTo>
                    <a:pt x="1877" y="563"/>
                  </a:lnTo>
                  <a:lnTo>
                    <a:pt x="1896" y="582"/>
                  </a:lnTo>
                  <a:lnTo>
                    <a:pt x="1896" y="595"/>
                  </a:lnTo>
                  <a:lnTo>
                    <a:pt x="1889" y="602"/>
                  </a:lnTo>
                  <a:lnTo>
                    <a:pt x="1865" y="615"/>
                  </a:lnTo>
                  <a:lnTo>
                    <a:pt x="1737" y="692"/>
                  </a:lnTo>
                  <a:lnTo>
                    <a:pt x="1633" y="783"/>
                  </a:lnTo>
                  <a:lnTo>
                    <a:pt x="1547" y="886"/>
                  </a:lnTo>
                  <a:lnTo>
                    <a:pt x="1486" y="1003"/>
                  </a:lnTo>
                  <a:lnTo>
                    <a:pt x="1449" y="1132"/>
                  </a:lnTo>
                  <a:lnTo>
                    <a:pt x="1443" y="1151"/>
                  </a:lnTo>
                  <a:lnTo>
                    <a:pt x="1437" y="1164"/>
                  </a:lnTo>
                  <a:lnTo>
                    <a:pt x="1431" y="1171"/>
                  </a:lnTo>
                  <a:lnTo>
                    <a:pt x="1419" y="1177"/>
                  </a:lnTo>
                  <a:lnTo>
                    <a:pt x="1376" y="1177"/>
                  </a:lnTo>
                  <a:lnTo>
                    <a:pt x="1370" y="1171"/>
                  </a:lnTo>
                  <a:lnTo>
                    <a:pt x="1357" y="1164"/>
                  </a:lnTo>
                  <a:lnTo>
                    <a:pt x="1357" y="1138"/>
                  </a:lnTo>
                  <a:lnTo>
                    <a:pt x="1370" y="1093"/>
                  </a:lnTo>
                  <a:lnTo>
                    <a:pt x="1388" y="1029"/>
                  </a:lnTo>
                  <a:lnTo>
                    <a:pt x="1425" y="944"/>
                  </a:lnTo>
                  <a:lnTo>
                    <a:pt x="1474" y="854"/>
                  </a:lnTo>
                  <a:lnTo>
                    <a:pt x="1492" y="822"/>
                  </a:lnTo>
                  <a:lnTo>
                    <a:pt x="1529" y="770"/>
                  </a:lnTo>
                  <a:lnTo>
                    <a:pt x="1584" y="712"/>
                  </a:lnTo>
                  <a:lnTo>
                    <a:pt x="1663" y="640"/>
                  </a:lnTo>
                  <a:lnTo>
                    <a:pt x="1663" y="628"/>
                  </a:lnTo>
                  <a:lnTo>
                    <a:pt x="42" y="628"/>
                  </a:lnTo>
                  <a:lnTo>
                    <a:pt x="30" y="621"/>
                  </a:lnTo>
                  <a:lnTo>
                    <a:pt x="18" y="621"/>
                  </a:lnTo>
                  <a:lnTo>
                    <a:pt x="0" y="602"/>
                  </a:lnTo>
                  <a:lnTo>
                    <a:pt x="0" y="563"/>
                  </a:lnTo>
                  <a:lnTo>
                    <a:pt x="18" y="543"/>
                  </a:lnTo>
                  <a:lnTo>
                    <a:pt x="30" y="543"/>
                  </a:lnTo>
                  <a:lnTo>
                    <a:pt x="42" y="537"/>
                  </a:lnTo>
                  <a:lnTo>
                    <a:pt x="1663" y="537"/>
                  </a:lnTo>
                  <a:lnTo>
                    <a:pt x="1584" y="466"/>
                  </a:lnTo>
                  <a:lnTo>
                    <a:pt x="1516" y="395"/>
                  </a:lnTo>
                  <a:lnTo>
                    <a:pt x="1467" y="324"/>
                  </a:lnTo>
                  <a:lnTo>
                    <a:pt x="1419" y="233"/>
                  </a:lnTo>
                  <a:lnTo>
                    <a:pt x="1388" y="155"/>
                  </a:lnTo>
                  <a:lnTo>
                    <a:pt x="1370" y="91"/>
                  </a:lnTo>
                  <a:lnTo>
                    <a:pt x="1357" y="46"/>
                  </a:lnTo>
                  <a:lnTo>
                    <a:pt x="1357" y="13"/>
                  </a:lnTo>
                  <a:lnTo>
                    <a:pt x="1370" y="7"/>
                  </a:lnTo>
                  <a:lnTo>
                    <a:pt x="1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9" name="Freeform 31"/>
            <p:cNvSpPr>
              <a:spLocks noEditPoints="1"/>
            </p:cNvSpPr>
            <p:nvPr/>
          </p:nvSpPr>
          <p:spPr bwMode="auto">
            <a:xfrm>
              <a:off x="19673" y="2387"/>
              <a:ext cx="899" cy="1553"/>
            </a:xfrm>
            <a:custGeom>
              <a:avLst/>
              <a:gdLst/>
              <a:ahLst/>
              <a:cxnLst>
                <a:cxn ang="0">
                  <a:pos x="385" y="59"/>
                </a:cxn>
                <a:cxn ang="0">
                  <a:pos x="300" y="110"/>
                </a:cxn>
                <a:cxn ang="0">
                  <a:pos x="220" y="233"/>
                </a:cxn>
                <a:cxn ang="0">
                  <a:pos x="183" y="460"/>
                </a:cxn>
                <a:cxn ang="0">
                  <a:pos x="177" y="861"/>
                </a:cxn>
                <a:cxn ang="0">
                  <a:pos x="202" y="1229"/>
                </a:cxn>
                <a:cxn ang="0">
                  <a:pos x="263" y="1397"/>
                </a:cxn>
                <a:cxn ang="0">
                  <a:pos x="355" y="1475"/>
                </a:cxn>
                <a:cxn ang="0">
                  <a:pos x="452" y="1501"/>
                </a:cxn>
                <a:cxn ang="0">
                  <a:pos x="452" y="1501"/>
                </a:cxn>
                <a:cxn ang="0">
                  <a:pos x="550" y="1475"/>
                </a:cxn>
                <a:cxn ang="0">
                  <a:pos x="642" y="1391"/>
                </a:cxn>
                <a:cxn ang="0">
                  <a:pos x="697" y="1223"/>
                </a:cxn>
                <a:cxn ang="0">
                  <a:pos x="722" y="919"/>
                </a:cxn>
                <a:cxn ang="0">
                  <a:pos x="715" y="460"/>
                </a:cxn>
                <a:cxn ang="0">
                  <a:pos x="679" y="220"/>
                </a:cxn>
                <a:cxn ang="0">
                  <a:pos x="593" y="98"/>
                </a:cxn>
                <a:cxn ang="0">
                  <a:pos x="495" y="59"/>
                </a:cxn>
                <a:cxn ang="0">
                  <a:pos x="422" y="52"/>
                </a:cxn>
                <a:cxn ang="0">
                  <a:pos x="501" y="7"/>
                </a:cxn>
                <a:cxn ang="0">
                  <a:pos x="630" y="46"/>
                </a:cxn>
                <a:cxn ang="0">
                  <a:pos x="758" y="162"/>
                </a:cxn>
                <a:cxn ang="0">
                  <a:pos x="856" y="382"/>
                </a:cxn>
                <a:cxn ang="0">
                  <a:pos x="899" y="641"/>
                </a:cxn>
                <a:cxn ang="0">
                  <a:pos x="893" y="783"/>
                </a:cxn>
                <a:cxn ang="0">
                  <a:pos x="881" y="1042"/>
                </a:cxn>
                <a:cxn ang="0">
                  <a:pos x="813" y="1287"/>
                </a:cxn>
                <a:cxn ang="0">
                  <a:pos x="703" y="1456"/>
                </a:cxn>
                <a:cxn ang="0">
                  <a:pos x="575" y="1533"/>
                </a:cxn>
                <a:cxn ang="0">
                  <a:pos x="446" y="1553"/>
                </a:cxn>
                <a:cxn ang="0">
                  <a:pos x="306" y="1527"/>
                </a:cxn>
                <a:cxn ang="0">
                  <a:pos x="153" y="1417"/>
                </a:cxn>
                <a:cxn ang="0">
                  <a:pos x="43" y="1190"/>
                </a:cxn>
                <a:cxn ang="0">
                  <a:pos x="0" y="912"/>
                </a:cxn>
                <a:cxn ang="0">
                  <a:pos x="12" y="511"/>
                </a:cxn>
                <a:cxn ang="0">
                  <a:pos x="79" y="266"/>
                </a:cxn>
                <a:cxn ang="0">
                  <a:pos x="183" y="104"/>
                </a:cxn>
                <a:cxn ang="0">
                  <a:pos x="318" y="26"/>
                </a:cxn>
                <a:cxn ang="0">
                  <a:pos x="452" y="0"/>
                </a:cxn>
              </a:cxnLst>
              <a:rect l="0" t="0" r="r" b="b"/>
              <a:pathLst>
                <a:path w="899" h="1553">
                  <a:moveTo>
                    <a:pt x="422" y="52"/>
                  </a:moveTo>
                  <a:lnTo>
                    <a:pt x="385" y="59"/>
                  </a:lnTo>
                  <a:lnTo>
                    <a:pt x="342" y="78"/>
                  </a:lnTo>
                  <a:lnTo>
                    <a:pt x="300" y="110"/>
                  </a:lnTo>
                  <a:lnTo>
                    <a:pt x="257" y="162"/>
                  </a:lnTo>
                  <a:lnTo>
                    <a:pt x="220" y="233"/>
                  </a:lnTo>
                  <a:lnTo>
                    <a:pt x="196" y="337"/>
                  </a:lnTo>
                  <a:lnTo>
                    <a:pt x="183" y="460"/>
                  </a:lnTo>
                  <a:lnTo>
                    <a:pt x="177" y="602"/>
                  </a:lnTo>
                  <a:lnTo>
                    <a:pt x="177" y="861"/>
                  </a:lnTo>
                  <a:lnTo>
                    <a:pt x="189" y="1119"/>
                  </a:lnTo>
                  <a:lnTo>
                    <a:pt x="202" y="1229"/>
                  </a:lnTo>
                  <a:lnTo>
                    <a:pt x="226" y="1326"/>
                  </a:lnTo>
                  <a:lnTo>
                    <a:pt x="263" y="1397"/>
                  </a:lnTo>
                  <a:lnTo>
                    <a:pt x="312" y="1443"/>
                  </a:lnTo>
                  <a:lnTo>
                    <a:pt x="355" y="1475"/>
                  </a:lnTo>
                  <a:lnTo>
                    <a:pt x="410" y="1494"/>
                  </a:lnTo>
                  <a:lnTo>
                    <a:pt x="452" y="1501"/>
                  </a:lnTo>
                  <a:lnTo>
                    <a:pt x="446" y="1501"/>
                  </a:lnTo>
                  <a:lnTo>
                    <a:pt x="452" y="1501"/>
                  </a:lnTo>
                  <a:lnTo>
                    <a:pt x="495" y="1494"/>
                  </a:lnTo>
                  <a:lnTo>
                    <a:pt x="550" y="1475"/>
                  </a:lnTo>
                  <a:lnTo>
                    <a:pt x="599" y="1443"/>
                  </a:lnTo>
                  <a:lnTo>
                    <a:pt x="642" y="1391"/>
                  </a:lnTo>
                  <a:lnTo>
                    <a:pt x="673" y="1320"/>
                  </a:lnTo>
                  <a:lnTo>
                    <a:pt x="697" y="1223"/>
                  </a:lnTo>
                  <a:lnTo>
                    <a:pt x="715" y="1074"/>
                  </a:lnTo>
                  <a:lnTo>
                    <a:pt x="722" y="919"/>
                  </a:lnTo>
                  <a:lnTo>
                    <a:pt x="722" y="608"/>
                  </a:lnTo>
                  <a:lnTo>
                    <a:pt x="715" y="460"/>
                  </a:lnTo>
                  <a:lnTo>
                    <a:pt x="703" y="317"/>
                  </a:lnTo>
                  <a:lnTo>
                    <a:pt x="679" y="220"/>
                  </a:lnTo>
                  <a:lnTo>
                    <a:pt x="636" y="149"/>
                  </a:lnTo>
                  <a:lnTo>
                    <a:pt x="593" y="98"/>
                  </a:lnTo>
                  <a:lnTo>
                    <a:pt x="544" y="72"/>
                  </a:lnTo>
                  <a:lnTo>
                    <a:pt x="495" y="59"/>
                  </a:lnTo>
                  <a:lnTo>
                    <a:pt x="452" y="52"/>
                  </a:lnTo>
                  <a:lnTo>
                    <a:pt x="422" y="52"/>
                  </a:lnTo>
                  <a:close/>
                  <a:moveTo>
                    <a:pt x="452" y="0"/>
                  </a:moveTo>
                  <a:lnTo>
                    <a:pt x="501" y="7"/>
                  </a:lnTo>
                  <a:lnTo>
                    <a:pt x="563" y="20"/>
                  </a:lnTo>
                  <a:lnTo>
                    <a:pt x="630" y="46"/>
                  </a:lnTo>
                  <a:lnTo>
                    <a:pt x="697" y="91"/>
                  </a:lnTo>
                  <a:lnTo>
                    <a:pt x="758" y="162"/>
                  </a:lnTo>
                  <a:lnTo>
                    <a:pt x="813" y="253"/>
                  </a:lnTo>
                  <a:lnTo>
                    <a:pt x="856" y="382"/>
                  </a:lnTo>
                  <a:lnTo>
                    <a:pt x="887" y="511"/>
                  </a:lnTo>
                  <a:lnTo>
                    <a:pt x="899" y="641"/>
                  </a:lnTo>
                  <a:lnTo>
                    <a:pt x="899" y="783"/>
                  </a:lnTo>
                  <a:lnTo>
                    <a:pt x="893" y="783"/>
                  </a:lnTo>
                  <a:lnTo>
                    <a:pt x="893" y="912"/>
                  </a:lnTo>
                  <a:lnTo>
                    <a:pt x="881" y="1042"/>
                  </a:lnTo>
                  <a:lnTo>
                    <a:pt x="856" y="1165"/>
                  </a:lnTo>
                  <a:lnTo>
                    <a:pt x="813" y="1287"/>
                  </a:lnTo>
                  <a:lnTo>
                    <a:pt x="764" y="1384"/>
                  </a:lnTo>
                  <a:lnTo>
                    <a:pt x="703" y="1456"/>
                  </a:lnTo>
                  <a:lnTo>
                    <a:pt x="642" y="1501"/>
                  </a:lnTo>
                  <a:lnTo>
                    <a:pt x="575" y="1533"/>
                  </a:lnTo>
                  <a:lnTo>
                    <a:pt x="507" y="1546"/>
                  </a:lnTo>
                  <a:lnTo>
                    <a:pt x="446" y="1553"/>
                  </a:lnTo>
                  <a:lnTo>
                    <a:pt x="379" y="1546"/>
                  </a:lnTo>
                  <a:lnTo>
                    <a:pt x="306" y="1527"/>
                  </a:lnTo>
                  <a:lnTo>
                    <a:pt x="226" y="1481"/>
                  </a:lnTo>
                  <a:lnTo>
                    <a:pt x="153" y="1417"/>
                  </a:lnTo>
                  <a:lnTo>
                    <a:pt x="92" y="1326"/>
                  </a:lnTo>
                  <a:lnTo>
                    <a:pt x="43" y="1190"/>
                  </a:lnTo>
                  <a:lnTo>
                    <a:pt x="12" y="1055"/>
                  </a:lnTo>
                  <a:lnTo>
                    <a:pt x="0" y="912"/>
                  </a:lnTo>
                  <a:lnTo>
                    <a:pt x="0" y="641"/>
                  </a:lnTo>
                  <a:lnTo>
                    <a:pt x="12" y="511"/>
                  </a:lnTo>
                  <a:lnTo>
                    <a:pt x="37" y="389"/>
                  </a:lnTo>
                  <a:lnTo>
                    <a:pt x="79" y="266"/>
                  </a:lnTo>
                  <a:lnTo>
                    <a:pt x="128" y="175"/>
                  </a:lnTo>
                  <a:lnTo>
                    <a:pt x="183" y="104"/>
                  </a:lnTo>
                  <a:lnTo>
                    <a:pt x="251" y="52"/>
                  </a:lnTo>
                  <a:lnTo>
                    <a:pt x="318" y="26"/>
                  </a:lnTo>
                  <a:lnTo>
                    <a:pt x="385" y="7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0" y="3390595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sym typeface="Mathematica1"/>
              </a:rPr>
              <a:t>   will tell us if the symmetries are </a:t>
            </a:r>
            <a:r>
              <a:rPr lang="en-US" sz="2800" dirty="0" smtClean="0">
                <a:solidFill>
                  <a:srgbClr val="FF0000"/>
                </a:solidFill>
                <a:latin typeface="Mathematica7Mono" pitchFamily="2" charset="0"/>
                <a:ea typeface="Mathematica7Mono" pitchFamily="2" charset="0"/>
                <a:sym typeface="Mathematica1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sym typeface="Mathematica1"/>
              </a:rPr>
              <a:t> –linear or </a:t>
            </a:r>
            <a:r>
              <a:rPr lang="en-US" sz="2800" dirty="0" smtClean="0">
                <a:solidFill>
                  <a:srgbClr val="FF0000"/>
                </a:solidFill>
                <a:latin typeface="Mathematica7Mono" pitchFamily="2" charset="0"/>
                <a:ea typeface="Mathematica7Mono" pitchFamily="2" charset="0"/>
                <a:sym typeface="Mathematica1"/>
              </a:rPr>
              <a:t>C</a:t>
            </a:r>
            <a:r>
              <a:rPr lang="en-US" sz="2800" dirty="0" smtClean="0">
                <a:solidFill>
                  <a:srgbClr val="FF0000"/>
                </a:solidFill>
                <a:sym typeface="Mathematica1"/>
              </a:rPr>
              <a:t> -</a:t>
            </a:r>
            <a:r>
              <a:rPr lang="en-US" sz="2800" dirty="0" err="1" smtClean="0">
                <a:solidFill>
                  <a:srgbClr val="FF0000"/>
                </a:solidFill>
                <a:sym typeface="Mathematica1"/>
              </a:rPr>
              <a:t>antilinear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32802" name="Group 3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421320" y="4197100"/>
            <a:ext cx="4032525" cy="678163"/>
            <a:chOff x="705" y="3369"/>
            <a:chExt cx="11173" cy="1879"/>
          </a:xfrm>
          <a:solidFill>
            <a:srgbClr val="0000FF"/>
          </a:solidFill>
        </p:grpSpPr>
        <p:sp>
          <p:nvSpPr>
            <p:cNvPr id="32804" name="Freeform 36"/>
            <p:cNvSpPr>
              <a:spLocks/>
            </p:cNvSpPr>
            <p:nvPr/>
          </p:nvSpPr>
          <p:spPr bwMode="auto">
            <a:xfrm>
              <a:off x="705" y="3379"/>
              <a:ext cx="1192" cy="15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9" y="0"/>
                </a:cxn>
                <a:cxn ang="0">
                  <a:pos x="1192" y="502"/>
                </a:cxn>
                <a:cxn ang="0">
                  <a:pos x="1136" y="502"/>
                </a:cxn>
                <a:cxn ang="0">
                  <a:pos x="1126" y="415"/>
                </a:cxn>
                <a:cxn ang="0">
                  <a:pos x="1112" y="340"/>
                </a:cxn>
                <a:cxn ang="0">
                  <a:pos x="1095" y="275"/>
                </a:cxn>
                <a:cxn ang="0">
                  <a:pos x="1070" y="217"/>
                </a:cxn>
                <a:cxn ang="0">
                  <a:pos x="1042" y="170"/>
                </a:cxn>
                <a:cxn ang="0">
                  <a:pos x="1007" y="130"/>
                </a:cxn>
                <a:cxn ang="0">
                  <a:pos x="958" y="101"/>
                </a:cxn>
                <a:cxn ang="0">
                  <a:pos x="902" y="83"/>
                </a:cxn>
                <a:cxn ang="0">
                  <a:pos x="829" y="69"/>
                </a:cxn>
                <a:cxn ang="0">
                  <a:pos x="745" y="65"/>
                </a:cxn>
                <a:cxn ang="0">
                  <a:pos x="521" y="65"/>
                </a:cxn>
                <a:cxn ang="0">
                  <a:pos x="472" y="69"/>
                </a:cxn>
                <a:cxn ang="0">
                  <a:pos x="441" y="76"/>
                </a:cxn>
                <a:cxn ang="0">
                  <a:pos x="423" y="94"/>
                </a:cxn>
                <a:cxn ang="0">
                  <a:pos x="416" y="119"/>
                </a:cxn>
                <a:cxn ang="0">
                  <a:pos x="416" y="1364"/>
                </a:cxn>
                <a:cxn ang="0">
                  <a:pos x="420" y="1386"/>
                </a:cxn>
                <a:cxn ang="0">
                  <a:pos x="427" y="1404"/>
                </a:cxn>
                <a:cxn ang="0">
                  <a:pos x="441" y="1418"/>
                </a:cxn>
                <a:cxn ang="0">
                  <a:pos x="465" y="1429"/>
                </a:cxn>
                <a:cxn ang="0">
                  <a:pos x="504" y="1436"/>
                </a:cxn>
                <a:cxn ang="0">
                  <a:pos x="556" y="1443"/>
                </a:cxn>
                <a:cxn ang="0">
                  <a:pos x="693" y="1443"/>
                </a:cxn>
                <a:cxn ang="0">
                  <a:pos x="693" y="1512"/>
                </a:cxn>
                <a:cxn ang="0">
                  <a:pos x="644" y="1508"/>
                </a:cxn>
                <a:cxn ang="0">
                  <a:pos x="584" y="1508"/>
                </a:cxn>
                <a:cxn ang="0">
                  <a:pos x="514" y="1505"/>
                </a:cxn>
                <a:cxn ang="0">
                  <a:pos x="123" y="1505"/>
                </a:cxn>
                <a:cxn ang="0">
                  <a:pos x="56" y="1508"/>
                </a:cxn>
                <a:cxn ang="0">
                  <a:pos x="0" y="1512"/>
                </a:cxn>
                <a:cxn ang="0">
                  <a:pos x="0" y="1443"/>
                </a:cxn>
                <a:cxn ang="0">
                  <a:pos x="116" y="1443"/>
                </a:cxn>
                <a:cxn ang="0">
                  <a:pos x="161" y="1436"/>
                </a:cxn>
                <a:cxn ang="0">
                  <a:pos x="193" y="1429"/>
                </a:cxn>
                <a:cxn ang="0">
                  <a:pos x="210" y="1415"/>
                </a:cxn>
                <a:cxn ang="0">
                  <a:pos x="221" y="1393"/>
                </a:cxn>
                <a:cxn ang="0">
                  <a:pos x="228" y="1371"/>
                </a:cxn>
                <a:cxn ang="0">
                  <a:pos x="228" y="137"/>
                </a:cxn>
                <a:cxn ang="0">
                  <a:pos x="221" y="116"/>
                </a:cxn>
                <a:cxn ang="0">
                  <a:pos x="210" y="94"/>
                </a:cxn>
                <a:cxn ang="0">
                  <a:pos x="193" y="80"/>
                </a:cxn>
                <a:cxn ang="0">
                  <a:pos x="161" y="73"/>
                </a:cxn>
                <a:cxn ang="0">
                  <a:pos x="116" y="65"/>
                </a:cxn>
                <a:cxn ang="0">
                  <a:pos x="0" y="65"/>
                </a:cxn>
                <a:cxn ang="0">
                  <a:pos x="0" y="0"/>
                </a:cxn>
              </a:cxnLst>
              <a:rect l="0" t="0" r="r" b="b"/>
              <a:pathLst>
                <a:path w="1192" h="1512">
                  <a:moveTo>
                    <a:pt x="0" y="0"/>
                  </a:moveTo>
                  <a:lnTo>
                    <a:pt x="1129" y="0"/>
                  </a:lnTo>
                  <a:lnTo>
                    <a:pt x="1192" y="502"/>
                  </a:lnTo>
                  <a:lnTo>
                    <a:pt x="1136" y="502"/>
                  </a:lnTo>
                  <a:lnTo>
                    <a:pt x="1126" y="415"/>
                  </a:lnTo>
                  <a:lnTo>
                    <a:pt x="1112" y="340"/>
                  </a:lnTo>
                  <a:lnTo>
                    <a:pt x="1095" y="275"/>
                  </a:lnTo>
                  <a:lnTo>
                    <a:pt x="1070" y="217"/>
                  </a:lnTo>
                  <a:lnTo>
                    <a:pt x="1042" y="170"/>
                  </a:lnTo>
                  <a:lnTo>
                    <a:pt x="1007" y="130"/>
                  </a:lnTo>
                  <a:lnTo>
                    <a:pt x="958" y="101"/>
                  </a:lnTo>
                  <a:lnTo>
                    <a:pt x="902" y="83"/>
                  </a:lnTo>
                  <a:lnTo>
                    <a:pt x="829" y="69"/>
                  </a:lnTo>
                  <a:lnTo>
                    <a:pt x="745" y="65"/>
                  </a:lnTo>
                  <a:lnTo>
                    <a:pt x="521" y="65"/>
                  </a:lnTo>
                  <a:lnTo>
                    <a:pt x="472" y="69"/>
                  </a:lnTo>
                  <a:lnTo>
                    <a:pt x="441" y="76"/>
                  </a:lnTo>
                  <a:lnTo>
                    <a:pt x="423" y="94"/>
                  </a:lnTo>
                  <a:lnTo>
                    <a:pt x="416" y="119"/>
                  </a:lnTo>
                  <a:lnTo>
                    <a:pt x="416" y="1364"/>
                  </a:lnTo>
                  <a:lnTo>
                    <a:pt x="420" y="1386"/>
                  </a:lnTo>
                  <a:lnTo>
                    <a:pt x="427" y="1404"/>
                  </a:lnTo>
                  <a:lnTo>
                    <a:pt x="441" y="1418"/>
                  </a:lnTo>
                  <a:lnTo>
                    <a:pt x="465" y="1429"/>
                  </a:lnTo>
                  <a:lnTo>
                    <a:pt x="504" y="1436"/>
                  </a:lnTo>
                  <a:lnTo>
                    <a:pt x="556" y="1443"/>
                  </a:lnTo>
                  <a:lnTo>
                    <a:pt x="693" y="1443"/>
                  </a:lnTo>
                  <a:lnTo>
                    <a:pt x="693" y="1512"/>
                  </a:lnTo>
                  <a:lnTo>
                    <a:pt x="644" y="1508"/>
                  </a:lnTo>
                  <a:lnTo>
                    <a:pt x="584" y="1508"/>
                  </a:lnTo>
                  <a:lnTo>
                    <a:pt x="514" y="1505"/>
                  </a:lnTo>
                  <a:lnTo>
                    <a:pt x="123" y="1505"/>
                  </a:lnTo>
                  <a:lnTo>
                    <a:pt x="56" y="1508"/>
                  </a:lnTo>
                  <a:lnTo>
                    <a:pt x="0" y="1512"/>
                  </a:lnTo>
                  <a:lnTo>
                    <a:pt x="0" y="1443"/>
                  </a:lnTo>
                  <a:lnTo>
                    <a:pt x="116" y="1443"/>
                  </a:lnTo>
                  <a:lnTo>
                    <a:pt x="161" y="1436"/>
                  </a:lnTo>
                  <a:lnTo>
                    <a:pt x="193" y="1429"/>
                  </a:lnTo>
                  <a:lnTo>
                    <a:pt x="210" y="1415"/>
                  </a:lnTo>
                  <a:lnTo>
                    <a:pt x="221" y="1393"/>
                  </a:lnTo>
                  <a:lnTo>
                    <a:pt x="228" y="1371"/>
                  </a:lnTo>
                  <a:lnTo>
                    <a:pt x="228" y="137"/>
                  </a:lnTo>
                  <a:lnTo>
                    <a:pt x="221" y="116"/>
                  </a:lnTo>
                  <a:lnTo>
                    <a:pt x="210" y="94"/>
                  </a:lnTo>
                  <a:lnTo>
                    <a:pt x="193" y="80"/>
                  </a:lnTo>
                  <a:lnTo>
                    <a:pt x="161" y="73"/>
                  </a:lnTo>
                  <a:lnTo>
                    <a:pt x="116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5" name="Freeform 37"/>
            <p:cNvSpPr>
              <a:spLocks noEditPoints="1"/>
            </p:cNvSpPr>
            <p:nvPr/>
          </p:nvSpPr>
          <p:spPr bwMode="auto">
            <a:xfrm>
              <a:off x="2715" y="4076"/>
              <a:ext cx="1437" cy="519"/>
            </a:xfrm>
            <a:custGeom>
              <a:avLst/>
              <a:gdLst/>
              <a:ahLst/>
              <a:cxnLst>
                <a:cxn ang="0">
                  <a:pos x="49" y="429"/>
                </a:cxn>
                <a:cxn ang="0">
                  <a:pos x="1385" y="429"/>
                </a:cxn>
                <a:cxn ang="0">
                  <a:pos x="1402" y="433"/>
                </a:cxn>
                <a:cxn ang="0">
                  <a:pos x="1420" y="440"/>
                </a:cxn>
                <a:cxn ang="0">
                  <a:pos x="1434" y="454"/>
                </a:cxn>
                <a:cxn ang="0">
                  <a:pos x="1437" y="476"/>
                </a:cxn>
                <a:cxn ang="0">
                  <a:pos x="1434" y="498"/>
                </a:cxn>
                <a:cxn ang="0">
                  <a:pos x="1423" y="508"/>
                </a:cxn>
                <a:cxn ang="0">
                  <a:pos x="1406" y="516"/>
                </a:cxn>
                <a:cxn ang="0">
                  <a:pos x="1388" y="519"/>
                </a:cxn>
                <a:cxn ang="0">
                  <a:pos x="53" y="519"/>
                </a:cxn>
                <a:cxn ang="0">
                  <a:pos x="35" y="516"/>
                </a:cxn>
                <a:cxn ang="0">
                  <a:pos x="18" y="508"/>
                </a:cxn>
                <a:cxn ang="0">
                  <a:pos x="4" y="498"/>
                </a:cxn>
                <a:cxn ang="0">
                  <a:pos x="0" y="476"/>
                </a:cxn>
                <a:cxn ang="0">
                  <a:pos x="4" y="454"/>
                </a:cxn>
                <a:cxn ang="0">
                  <a:pos x="14" y="440"/>
                </a:cxn>
                <a:cxn ang="0">
                  <a:pos x="32" y="433"/>
                </a:cxn>
                <a:cxn ang="0">
                  <a:pos x="49" y="429"/>
                </a:cxn>
                <a:cxn ang="0">
                  <a:pos x="49" y="0"/>
                </a:cxn>
                <a:cxn ang="0">
                  <a:pos x="1385" y="0"/>
                </a:cxn>
                <a:cxn ang="0">
                  <a:pos x="1402" y="3"/>
                </a:cxn>
                <a:cxn ang="0">
                  <a:pos x="1420" y="11"/>
                </a:cxn>
                <a:cxn ang="0">
                  <a:pos x="1434" y="21"/>
                </a:cxn>
                <a:cxn ang="0">
                  <a:pos x="1437" y="43"/>
                </a:cxn>
                <a:cxn ang="0">
                  <a:pos x="1434" y="65"/>
                </a:cxn>
                <a:cxn ang="0">
                  <a:pos x="1420" y="79"/>
                </a:cxn>
                <a:cxn ang="0">
                  <a:pos x="1406" y="86"/>
                </a:cxn>
                <a:cxn ang="0">
                  <a:pos x="1385" y="90"/>
                </a:cxn>
                <a:cxn ang="0">
                  <a:pos x="53" y="90"/>
                </a:cxn>
                <a:cxn ang="0">
                  <a:pos x="35" y="86"/>
                </a:cxn>
                <a:cxn ang="0">
                  <a:pos x="18" y="79"/>
                </a:cxn>
                <a:cxn ang="0">
                  <a:pos x="4" y="65"/>
                </a:cxn>
                <a:cxn ang="0">
                  <a:pos x="0" y="43"/>
                </a:cxn>
                <a:cxn ang="0">
                  <a:pos x="4" y="21"/>
                </a:cxn>
                <a:cxn ang="0">
                  <a:pos x="14" y="11"/>
                </a:cxn>
                <a:cxn ang="0">
                  <a:pos x="32" y="3"/>
                </a:cxn>
                <a:cxn ang="0">
                  <a:pos x="49" y="0"/>
                </a:cxn>
              </a:cxnLst>
              <a:rect l="0" t="0" r="r" b="b"/>
              <a:pathLst>
                <a:path w="1437" h="519">
                  <a:moveTo>
                    <a:pt x="49" y="429"/>
                  </a:moveTo>
                  <a:lnTo>
                    <a:pt x="1385" y="429"/>
                  </a:lnTo>
                  <a:lnTo>
                    <a:pt x="1402" y="433"/>
                  </a:lnTo>
                  <a:lnTo>
                    <a:pt x="1420" y="440"/>
                  </a:lnTo>
                  <a:lnTo>
                    <a:pt x="1434" y="454"/>
                  </a:lnTo>
                  <a:lnTo>
                    <a:pt x="1437" y="476"/>
                  </a:lnTo>
                  <a:lnTo>
                    <a:pt x="1434" y="498"/>
                  </a:lnTo>
                  <a:lnTo>
                    <a:pt x="1423" y="508"/>
                  </a:lnTo>
                  <a:lnTo>
                    <a:pt x="1406" y="516"/>
                  </a:lnTo>
                  <a:lnTo>
                    <a:pt x="1388" y="519"/>
                  </a:lnTo>
                  <a:lnTo>
                    <a:pt x="53" y="519"/>
                  </a:lnTo>
                  <a:lnTo>
                    <a:pt x="35" y="516"/>
                  </a:lnTo>
                  <a:lnTo>
                    <a:pt x="18" y="508"/>
                  </a:lnTo>
                  <a:lnTo>
                    <a:pt x="4" y="498"/>
                  </a:lnTo>
                  <a:lnTo>
                    <a:pt x="0" y="476"/>
                  </a:lnTo>
                  <a:lnTo>
                    <a:pt x="4" y="454"/>
                  </a:lnTo>
                  <a:lnTo>
                    <a:pt x="14" y="440"/>
                  </a:lnTo>
                  <a:lnTo>
                    <a:pt x="32" y="433"/>
                  </a:lnTo>
                  <a:lnTo>
                    <a:pt x="49" y="429"/>
                  </a:lnTo>
                  <a:close/>
                  <a:moveTo>
                    <a:pt x="49" y="0"/>
                  </a:moveTo>
                  <a:lnTo>
                    <a:pt x="1385" y="0"/>
                  </a:lnTo>
                  <a:lnTo>
                    <a:pt x="1402" y="3"/>
                  </a:lnTo>
                  <a:lnTo>
                    <a:pt x="1420" y="11"/>
                  </a:lnTo>
                  <a:lnTo>
                    <a:pt x="1434" y="21"/>
                  </a:lnTo>
                  <a:lnTo>
                    <a:pt x="1437" y="43"/>
                  </a:lnTo>
                  <a:lnTo>
                    <a:pt x="1434" y="65"/>
                  </a:lnTo>
                  <a:lnTo>
                    <a:pt x="1420" y="79"/>
                  </a:lnTo>
                  <a:lnTo>
                    <a:pt x="1406" y="86"/>
                  </a:lnTo>
                  <a:lnTo>
                    <a:pt x="1385" y="90"/>
                  </a:lnTo>
                  <a:lnTo>
                    <a:pt x="53" y="90"/>
                  </a:lnTo>
                  <a:lnTo>
                    <a:pt x="35" y="86"/>
                  </a:lnTo>
                  <a:lnTo>
                    <a:pt x="18" y="79"/>
                  </a:lnTo>
                  <a:lnTo>
                    <a:pt x="4" y="65"/>
                  </a:lnTo>
                  <a:lnTo>
                    <a:pt x="0" y="43"/>
                  </a:lnTo>
                  <a:lnTo>
                    <a:pt x="4" y="21"/>
                  </a:lnTo>
                  <a:lnTo>
                    <a:pt x="14" y="11"/>
                  </a:lnTo>
                  <a:lnTo>
                    <a:pt x="32" y="3"/>
                  </a:lnTo>
                  <a:lnTo>
                    <a:pt x="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6" name="Freeform 38"/>
            <p:cNvSpPr>
              <a:spLocks/>
            </p:cNvSpPr>
            <p:nvPr/>
          </p:nvSpPr>
          <p:spPr bwMode="auto">
            <a:xfrm>
              <a:off x="4960" y="3379"/>
              <a:ext cx="1192" cy="15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33" y="0"/>
                </a:cxn>
                <a:cxn ang="0">
                  <a:pos x="1192" y="502"/>
                </a:cxn>
                <a:cxn ang="0">
                  <a:pos x="1136" y="502"/>
                </a:cxn>
                <a:cxn ang="0">
                  <a:pos x="1126" y="415"/>
                </a:cxn>
                <a:cxn ang="0">
                  <a:pos x="1112" y="340"/>
                </a:cxn>
                <a:cxn ang="0">
                  <a:pos x="1094" y="275"/>
                </a:cxn>
                <a:cxn ang="0">
                  <a:pos x="1070" y="217"/>
                </a:cxn>
                <a:cxn ang="0">
                  <a:pos x="1042" y="170"/>
                </a:cxn>
                <a:cxn ang="0">
                  <a:pos x="1007" y="130"/>
                </a:cxn>
                <a:cxn ang="0">
                  <a:pos x="958" y="101"/>
                </a:cxn>
                <a:cxn ang="0">
                  <a:pos x="902" y="83"/>
                </a:cxn>
                <a:cxn ang="0">
                  <a:pos x="828" y="69"/>
                </a:cxn>
                <a:cxn ang="0">
                  <a:pos x="744" y="65"/>
                </a:cxn>
                <a:cxn ang="0">
                  <a:pos x="521" y="65"/>
                </a:cxn>
                <a:cxn ang="0">
                  <a:pos x="472" y="69"/>
                </a:cxn>
                <a:cxn ang="0">
                  <a:pos x="440" y="76"/>
                </a:cxn>
                <a:cxn ang="0">
                  <a:pos x="423" y="94"/>
                </a:cxn>
                <a:cxn ang="0">
                  <a:pos x="416" y="119"/>
                </a:cxn>
                <a:cxn ang="0">
                  <a:pos x="416" y="1364"/>
                </a:cxn>
                <a:cxn ang="0">
                  <a:pos x="419" y="1386"/>
                </a:cxn>
                <a:cxn ang="0">
                  <a:pos x="426" y="1404"/>
                </a:cxn>
                <a:cxn ang="0">
                  <a:pos x="440" y="1418"/>
                </a:cxn>
                <a:cxn ang="0">
                  <a:pos x="465" y="1429"/>
                </a:cxn>
                <a:cxn ang="0">
                  <a:pos x="503" y="1436"/>
                </a:cxn>
                <a:cxn ang="0">
                  <a:pos x="556" y="1443"/>
                </a:cxn>
                <a:cxn ang="0">
                  <a:pos x="692" y="1443"/>
                </a:cxn>
                <a:cxn ang="0">
                  <a:pos x="692" y="1512"/>
                </a:cxn>
                <a:cxn ang="0">
                  <a:pos x="643" y="1508"/>
                </a:cxn>
                <a:cxn ang="0">
                  <a:pos x="584" y="1508"/>
                </a:cxn>
                <a:cxn ang="0">
                  <a:pos x="514" y="1505"/>
                </a:cxn>
                <a:cxn ang="0">
                  <a:pos x="122" y="1505"/>
                </a:cxn>
                <a:cxn ang="0">
                  <a:pos x="56" y="1508"/>
                </a:cxn>
                <a:cxn ang="0">
                  <a:pos x="0" y="1512"/>
                </a:cxn>
                <a:cxn ang="0">
                  <a:pos x="0" y="1443"/>
                </a:cxn>
                <a:cxn ang="0">
                  <a:pos x="115" y="1443"/>
                </a:cxn>
                <a:cxn ang="0">
                  <a:pos x="161" y="1436"/>
                </a:cxn>
                <a:cxn ang="0">
                  <a:pos x="192" y="1429"/>
                </a:cxn>
                <a:cxn ang="0">
                  <a:pos x="210" y="1415"/>
                </a:cxn>
                <a:cxn ang="0">
                  <a:pos x="220" y="1393"/>
                </a:cxn>
                <a:cxn ang="0">
                  <a:pos x="227" y="1371"/>
                </a:cxn>
                <a:cxn ang="0">
                  <a:pos x="227" y="137"/>
                </a:cxn>
                <a:cxn ang="0">
                  <a:pos x="220" y="116"/>
                </a:cxn>
                <a:cxn ang="0">
                  <a:pos x="210" y="94"/>
                </a:cxn>
                <a:cxn ang="0">
                  <a:pos x="192" y="80"/>
                </a:cxn>
                <a:cxn ang="0">
                  <a:pos x="161" y="73"/>
                </a:cxn>
                <a:cxn ang="0">
                  <a:pos x="115" y="65"/>
                </a:cxn>
                <a:cxn ang="0">
                  <a:pos x="0" y="65"/>
                </a:cxn>
                <a:cxn ang="0">
                  <a:pos x="0" y="0"/>
                </a:cxn>
              </a:cxnLst>
              <a:rect l="0" t="0" r="r" b="b"/>
              <a:pathLst>
                <a:path w="1192" h="1512">
                  <a:moveTo>
                    <a:pt x="0" y="0"/>
                  </a:moveTo>
                  <a:lnTo>
                    <a:pt x="1133" y="0"/>
                  </a:lnTo>
                  <a:lnTo>
                    <a:pt x="1192" y="502"/>
                  </a:lnTo>
                  <a:lnTo>
                    <a:pt x="1136" y="502"/>
                  </a:lnTo>
                  <a:lnTo>
                    <a:pt x="1126" y="415"/>
                  </a:lnTo>
                  <a:lnTo>
                    <a:pt x="1112" y="340"/>
                  </a:lnTo>
                  <a:lnTo>
                    <a:pt x="1094" y="275"/>
                  </a:lnTo>
                  <a:lnTo>
                    <a:pt x="1070" y="217"/>
                  </a:lnTo>
                  <a:lnTo>
                    <a:pt x="1042" y="170"/>
                  </a:lnTo>
                  <a:lnTo>
                    <a:pt x="1007" y="130"/>
                  </a:lnTo>
                  <a:lnTo>
                    <a:pt x="958" y="101"/>
                  </a:lnTo>
                  <a:lnTo>
                    <a:pt x="902" y="83"/>
                  </a:lnTo>
                  <a:lnTo>
                    <a:pt x="828" y="69"/>
                  </a:lnTo>
                  <a:lnTo>
                    <a:pt x="744" y="65"/>
                  </a:lnTo>
                  <a:lnTo>
                    <a:pt x="521" y="65"/>
                  </a:lnTo>
                  <a:lnTo>
                    <a:pt x="472" y="69"/>
                  </a:lnTo>
                  <a:lnTo>
                    <a:pt x="440" y="76"/>
                  </a:lnTo>
                  <a:lnTo>
                    <a:pt x="423" y="94"/>
                  </a:lnTo>
                  <a:lnTo>
                    <a:pt x="416" y="119"/>
                  </a:lnTo>
                  <a:lnTo>
                    <a:pt x="416" y="1364"/>
                  </a:lnTo>
                  <a:lnTo>
                    <a:pt x="419" y="1386"/>
                  </a:lnTo>
                  <a:lnTo>
                    <a:pt x="426" y="1404"/>
                  </a:lnTo>
                  <a:lnTo>
                    <a:pt x="440" y="1418"/>
                  </a:lnTo>
                  <a:lnTo>
                    <a:pt x="465" y="1429"/>
                  </a:lnTo>
                  <a:lnTo>
                    <a:pt x="503" y="1436"/>
                  </a:lnTo>
                  <a:lnTo>
                    <a:pt x="556" y="1443"/>
                  </a:lnTo>
                  <a:lnTo>
                    <a:pt x="692" y="1443"/>
                  </a:lnTo>
                  <a:lnTo>
                    <a:pt x="692" y="1512"/>
                  </a:lnTo>
                  <a:lnTo>
                    <a:pt x="643" y="1508"/>
                  </a:lnTo>
                  <a:lnTo>
                    <a:pt x="584" y="1508"/>
                  </a:lnTo>
                  <a:lnTo>
                    <a:pt x="514" y="1505"/>
                  </a:lnTo>
                  <a:lnTo>
                    <a:pt x="122" y="1505"/>
                  </a:lnTo>
                  <a:lnTo>
                    <a:pt x="56" y="1508"/>
                  </a:lnTo>
                  <a:lnTo>
                    <a:pt x="0" y="1512"/>
                  </a:lnTo>
                  <a:lnTo>
                    <a:pt x="0" y="1443"/>
                  </a:lnTo>
                  <a:lnTo>
                    <a:pt x="115" y="1443"/>
                  </a:lnTo>
                  <a:lnTo>
                    <a:pt x="161" y="1436"/>
                  </a:lnTo>
                  <a:lnTo>
                    <a:pt x="192" y="1429"/>
                  </a:lnTo>
                  <a:lnTo>
                    <a:pt x="210" y="1415"/>
                  </a:lnTo>
                  <a:lnTo>
                    <a:pt x="220" y="1393"/>
                  </a:lnTo>
                  <a:lnTo>
                    <a:pt x="227" y="1371"/>
                  </a:lnTo>
                  <a:lnTo>
                    <a:pt x="227" y="137"/>
                  </a:lnTo>
                  <a:lnTo>
                    <a:pt x="220" y="116"/>
                  </a:lnTo>
                  <a:lnTo>
                    <a:pt x="210" y="94"/>
                  </a:lnTo>
                  <a:lnTo>
                    <a:pt x="192" y="80"/>
                  </a:lnTo>
                  <a:lnTo>
                    <a:pt x="161" y="73"/>
                  </a:lnTo>
                  <a:lnTo>
                    <a:pt x="115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7" name="Freeform 39"/>
            <p:cNvSpPr>
              <a:spLocks noEditPoints="1"/>
            </p:cNvSpPr>
            <p:nvPr/>
          </p:nvSpPr>
          <p:spPr bwMode="auto">
            <a:xfrm>
              <a:off x="6327" y="4166"/>
              <a:ext cx="713" cy="1082"/>
            </a:xfrm>
            <a:custGeom>
              <a:avLst/>
              <a:gdLst/>
              <a:ahLst/>
              <a:cxnLst>
                <a:cxn ang="0">
                  <a:pos x="325" y="54"/>
                </a:cxn>
                <a:cxn ang="0">
                  <a:pos x="251" y="83"/>
                </a:cxn>
                <a:cxn ang="0">
                  <a:pos x="185" y="155"/>
                </a:cxn>
                <a:cxn ang="0">
                  <a:pos x="150" y="281"/>
                </a:cxn>
                <a:cxn ang="0">
                  <a:pos x="139" y="444"/>
                </a:cxn>
                <a:cxn ang="0">
                  <a:pos x="143" y="707"/>
                </a:cxn>
                <a:cxn ang="0">
                  <a:pos x="164" y="866"/>
                </a:cxn>
                <a:cxn ang="0">
                  <a:pos x="209" y="967"/>
                </a:cxn>
                <a:cxn ang="0">
                  <a:pos x="283" y="1024"/>
                </a:cxn>
                <a:cxn ang="0">
                  <a:pos x="356" y="1039"/>
                </a:cxn>
                <a:cxn ang="0">
                  <a:pos x="416" y="1028"/>
                </a:cxn>
                <a:cxn ang="0">
                  <a:pos x="482" y="992"/>
                </a:cxn>
                <a:cxn ang="0">
                  <a:pos x="535" y="916"/>
                </a:cxn>
                <a:cxn ang="0">
                  <a:pos x="566" y="757"/>
                </a:cxn>
                <a:cxn ang="0">
                  <a:pos x="573" y="429"/>
                </a:cxn>
                <a:cxn ang="0">
                  <a:pos x="559" y="263"/>
                </a:cxn>
                <a:cxn ang="0">
                  <a:pos x="524" y="144"/>
                </a:cxn>
                <a:cxn ang="0">
                  <a:pos x="451" y="76"/>
                </a:cxn>
                <a:cxn ang="0">
                  <a:pos x="356" y="50"/>
                </a:cxn>
                <a:cxn ang="0">
                  <a:pos x="426" y="7"/>
                </a:cxn>
                <a:cxn ang="0">
                  <a:pos x="542" y="58"/>
                </a:cxn>
                <a:cxn ang="0">
                  <a:pos x="622" y="137"/>
                </a:cxn>
                <a:cxn ang="0">
                  <a:pos x="695" y="317"/>
                </a:cxn>
                <a:cxn ang="0">
                  <a:pos x="713" y="545"/>
                </a:cxn>
                <a:cxn ang="0">
                  <a:pos x="709" y="664"/>
                </a:cxn>
                <a:cxn ang="0">
                  <a:pos x="692" y="772"/>
                </a:cxn>
                <a:cxn ang="0">
                  <a:pos x="657" y="884"/>
                </a:cxn>
                <a:cxn ang="0">
                  <a:pos x="594" y="985"/>
                </a:cxn>
                <a:cxn ang="0">
                  <a:pos x="496" y="1053"/>
                </a:cxn>
                <a:cxn ang="0">
                  <a:pos x="356" y="1082"/>
                </a:cxn>
                <a:cxn ang="0">
                  <a:pos x="216" y="1053"/>
                </a:cxn>
                <a:cxn ang="0">
                  <a:pos x="119" y="985"/>
                </a:cxn>
                <a:cxn ang="0">
                  <a:pos x="56" y="884"/>
                </a:cxn>
                <a:cxn ang="0">
                  <a:pos x="21" y="772"/>
                </a:cxn>
                <a:cxn ang="0">
                  <a:pos x="3" y="664"/>
                </a:cxn>
                <a:cxn ang="0">
                  <a:pos x="0" y="472"/>
                </a:cxn>
                <a:cxn ang="0">
                  <a:pos x="10" y="371"/>
                </a:cxn>
                <a:cxn ang="0">
                  <a:pos x="35" y="260"/>
                </a:cxn>
                <a:cxn ang="0">
                  <a:pos x="84" y="148"/>
                </a:cxn>
                <a:cxn ang="0">
                  <a:pos x="160" y="61"/>
                </a:cxn>
                <a:cxn ang="0">
                  <a:pos x="279" y="7"/>
                </a:cxn>
              </a:cxnLst>
              <a:rect l="0" t="0" r="r" b="b"/>
              <a:pathLst>
                <a:path w="713" h="1082">
                  <a:moveTo>
                    <a:pt x="356" y="50"/>
                  </a:moveTo>
                  <a:lnTo>
                    <a:pt x="325" y="54"/>
                  </a:lnTo>
                  <a:lnTo>
                    <a:pt x="286" y="65"/>
                  </a:lnTo>
                  <a:lnTo>
                    <a:pt x="251" y="83"/>
                  </a:lnTo>
                  <a:lnTo>
                    <a:pt x="216" y="112"/>
                  </a:lnTo>
                  <a:lnTo>
                    <a:pt x="185" y="155"/>
                  </a:lnTo>
                  <a:lnTo>
                    <a:pt x="164" y="209"/>
                  </a:lnTo>
                  <a:lnTo>
                    <a:pt x="150" y="281"/>
                  </a:lnTo>
                  <a:lnTo>
                    <a:pt x="143" y="361"/>
                  </a:lnTo>
                  <a:lnTo>
                    <a:pt x="139" y="444"/>
                  </a:lnTo>
                  <a:lnTo>
                    <a:pt x="139" y="620"/>
                  </a:lnTo>
                  <a:lnTo>
                    <a:pt x="143" y="707"/>
                  </a:lnTo>
                  <a:lnTo>
                    <a:pt x="150" y="790"/>
                  </a:lnTo>
                  <a:lnTo>
                    <a:pt x="164" y="866"/>
                  </a:lnTo>
                  <a:lnTo>
                    <a:pt x="181" y="923"/>
                  </a:lnTo>
                  <a:lnTo>
                    <a:pt x="209" y="967"/>
                  </a:lnTo>
                  <a:lnTo>
                    <a:pt x="244" y="1003"/>
                  </a:lnTo>
                  <a:lnTo>
                    <a:pt x="283" y="1024"/>
                  </a:lnTo>
                  <a:lnTo>
                    <a:pt x="321" y="1035"/>
                  </a:lnTo>
                  <a:lnTo>
                    <a:pt x="356" y="1039"/>
                  </a:lnTo>
                  <a:lnTo>
                    <a:pt x="384" y="1035"/>
                  </a:lnTo>
                  <a:lnTo>
                    <a:pt x="416" y="1028"/>
                  </a:lnTo>
                  <a:lnTo>
                    <a:pt x="447" y="1014"/>
                  </a:lnTo>
                  <a:lnTo>
                    <a:pt x="482" y="992"/>
                  </a:lnTo>
                  <a:lnTo>
                    <a:pt x="510" y="960"/>
                  </a:lnTo>
                  <a:lnTo>
                    <a:pt x="535" y="916"/>
                  </a:lnTo>
                  <a:lnTo>
                    <a:pt x="552" y="862"/>
                  </a:lnTo>
                  <a:lnTo>
                    <a:pt x="566" y="757"/>
                  </a:lnTo>
                  <a:lnTo>
                    <a:pt x="573" y="646"/>
                  </a:lnTo>
                  <a:lnTo>
                    <a:pt x="573" y="429"/>
                  </a:lnTo>
                  <a:lnTo>
                    <a:pt x="569" y="343"/>
                  </a:lnTo>
                  <a:lnTo>
                    <a:pt x="559" y="263"/>
                  </a:lnTo>
                  <a:lnTo>
                    <a:pt x="545" y="195"/>
                  </a:lnTo>
                  <a:lnTo>
                    <a:pt x="524" y="144"/>
                  </a:lnTo>
                  <a:lnTo>
                    <a:pt x="493" y="105"/>
                  </a:lnTo>
                  <a:lnTo>
                    <a:pt x="451" y="76"/>
                  </a:lnTo>
                  <a:lnTo>
                    <a:pt x="405" y="58"/>
                  </a:lnTo>
                  <a:lnTo>
                    <a:pt x="356" y="50"/>
                  </a:lnTo>
                  <a:close/>
                  <a:moveTo>
                    <a:pt x="356" y="0"/>
                  </a:moveTo>
                  <a:lnTo>
                    <a:pt x="426" y="7"/>
                  </a:lnTo>
                  <a:lnTo>
                    <a:pt x="489" y="29"/>
                  </a:lnTo>
                  <a:lnTo>
                    <a:pt x="542" y="58"/>
                  </a:lnTo>
                  <a:lnTo>
                    <a:pt x="587" y="94"/>
                  </a:lnTo>
                  <a:lnTo>
                    <a:pt x="622" y="137"/>
                  </a:lnTo>
                  <a:lnTo>
                    <a:pt x="667" y="224"/>
                  </a:lnTo>
                  <a:lnTo>
                    <a:pt x="695" y="317"/>
                  </a:lnTo>
                  <a:lnTo>
                    <a:pt x="709" y="422"/>
                  </a:lnTo>
                  <a:lnTo>
                    <a:pt x="713" y="545"/>
                  </a:lnTo>
                  <a:lnTo>
                    <a:pt x="713" y="617"/>
                  </a:lnTo>
                  <a:lnTo>
                    <a:pt x="709" y="664"/>
                  </a:lnTo>
                  <a:lnTo>
                    <a:pt x="702" y="718"/>
                  </a:lnTo>
                  <a:lnTo>
                    <a:pt x="692" y="772"/>
                  </a:lnTo>
                  <a:lnTo>
                    <a:pt x="678" y="830"/>
                  </a:lnTo>
                  <a:lnTo>
                    <a:pt x="657" y="884"/>
                  </a:lnTo>
                  <a:lnTo>
                    <a:pt x="629" y="938"/>
                  </a:lnTo>
                  <a:lnTo>
                    <a:pt x="594" y="985"/>
                  </a:lnTo>
                  <a:lnTo>
                    <a:pt x="552" y="1024"/>
                  </a:lnTo>
                  <a:lnTo>
                    <a:pt x="496" y="1053"/>
                  </a:lnTo>
                  <a:lnTo>
                    <a:pt x="433" y="1075"/>
                  </a:lnTo>
                  <a:lnTo>
                    <a:pt x="356" y="1082"/>
                  </a:lnTo>
                  <a:lnTo>
                    <a:pt x="279" y="1075"/>
                  </a:lnTo>
                  <a:lnTo>
                    <a:pt x="216" y="1053"/>
                  </a:lnTo>
                  <a:lnTo>
                    <a:pt x="160" y="1024"/>
                  </a:lnTo>
                  <a:lnTo>
                    <a:pt x="119" y="985"/>
                  </a:lnTo>
                  <a:lnTo>
                    <a:pt x="84" y="938"/>
                  </a:lnTo>
                  <a:lnTo>
                    <a:pt x="56" y="884"/>
                  </a:lnTo>
                  <a:lnTo>
                    <a:pt x="35" y="830"/>
                  </a:lnTo>
                  <a:lnTo>
                    <a:pt x="21" y="772"/>
                  </a:lnTo>
                  <a:lnTo>
                    <a:pt x="10" y="718"/>
                  </a:lnTo>
                  <a:lnTo>
                    <a:pt x="3" y="664"/>
                  </a:lnTo>
                  <a:lnTo>
                    <a:pt x="0" y="617"/>
                  </a:lnTo>
                  <a:lnTo>
                    <a:pt x="0" y="472"/>
                  </a:lnTo>
                  <a:lnTo>
                    <a:pt x="3" y="426"/>
                  </a:lnTo>
                  <a:lnTo>
                    <a:pt x="10" y="371"/>
                  </a:lnTo>
                  <a:lnTo>
                    <a:pt x="21" y="317"/>
                  </a:lnTo>
                  <a:lnTo>
                    <a:pt x="35" y="260"/>
                  </a:lnTo>
                  <a:lnTo>
                    <a:pt x="56" y="202"/>
                  </a:lnTo>
                  <a:lnTo>
                    <a:pt x="84" y="148"/>
                  </a:lnTo>
                  <a:lnTo>
                    <a:pt x="119" y="101"/>
                  </a:lnTo>
                  <a:lnTo>
                    <a:pt x="160" y="61"/>
                  </a:lnTo>
                  <a:lnTo>
                    <a:pt x="216" y="29"/>
                  </a:lnTo>
                  <a:lnTo>
                    <a:pt x="279" y="7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8" name="Freeform 40"/>
            <p:cNvSpPr>
              <a:spLocks/>
            </p:cNvSpPr>
            <p:nvPr/>
          </p:nvSpPr>
          <p:spPr bwMode="auto">
            <a:xfrm>
              <a:off x="7753" y="3369"/>
              <a:ext cx="1482" cy="1526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252" y="3"/>
                </a:cxn>
                <a:cxn ang="0">
                  <a:pos x="367" y="7"/>
                </a:cxn>
                <a:cxn ang="0">
                  <a:pos x="489" y="3"/>
                </a:cxn>
                <a:cxn ang="0">
                  <a:pos x="612" y="0"/>
                </a:cxn>
                <a:cxn ang="0">
                  <a:pos x="636" y="21"/>
                </a:cxn>
                <a:cxn ang="0">
                  <a:pos x="633" y="54"/>
                </a:cxn>
                <a:cxn ang="0">
                  <a:pos x="605" y="68"/>
                </a:cxn>
                <a:cxn ang="0">
                  <a:pos x="468" y="72"/>
                </a:cxn>
                <a:cxn ang="0">
                  <a:pos x="423" y="93"/>
                </a:cxn>
                <a:cxn ang="0">
                  <a:pos x="409" y="140"/>
                </a:cxn>
                <a:cxn ang="0">
                  <a:pos x="1073" y="1453"/>
                </a:cxn>
                <a:cxn ang="0">
                  <a:pos x="1070" y="115"/>
                </a:cxn>
                <a:cxn ang="0">
                  <a:pos x="1045" y="83"/>
                </a:cxn>
                <a:cxn ang="0">
                  <a:pos x="975" y="68"/>
                </a:cxn>
                <a:cxn ang="0">
                  <a:pos x="863" y="64"/>
                </a:cxn>
                <a:cxn ang="0">
                  <a:pos x="849" y="32"/>
                </a:cxn>
                <a:cxn ang="0">
                  <a:pos x="853" y="10"/>
                </a:cxn>
                <a:cxn ang="0">
                  <a:pos x="958" y="0"/>
                </a:cxn>
                <a:cxn ang="0">
                  <a:pos x="1164" y="7"/>
                </a:cxn>
                <a:cxn ang="0">
                  <a:pos x="1272" y="3"/>
                </a:cxn>
                <a:cxn ang="0">
                  <a:pos x="1395" y="0"/>
                </a:cxn>
                <a:cxn ang="0">
                  <a:pos x="1479" y="10"/>
                </a:cxn>
                <a:cxn ang="0">
                  <a:pos x="1482" y="32"/>
                </a:cxn>
                <a:cxn ang="0">
                  <a:pos x="1468" y="64"/>
                </a:cxn>
                <a:cxn ang="0">
                  <a:pos x="1360" y="68"/>
                </a:cxn>
                <a:cxn ang="0">
                  <a:pos x="1286" y="83"/>
                </a:cxn>
                <a:cxn ang="0">
                  <a:pos x="1259" y="111"/>
                </a:cxn>
                <a:cxn ang="0">
                  <a:pos x="1255" y="173"/>
                </a:cxn>
                <a:cxn ang="0">
                  <a:pos x="1248" y="1381"/>
                </a:cxn>
                <a:cxn ang="0">
                  <a:pos x="1262" y="1428"/>
                </a:cxn>
                <a:cxn ang="0">
                  <a:pos x="1304" y="1450"/>
                </a:cxn>
                <a:cxn ang="0">
                  <a:pos x="1437" y="1453"/>
                </a:cxn>
                <a:cxn ang="0">
                  <a:pos x="1468" y="1468"/>
                </a:cxn>
                <a:cxn ang="0">
                  <a:pos x="1468" y="1511"/>
                </a:cxn>
                <a:cxn ang="0">
                  <a:pos x="1437" y="1526"/>
                </a:cxn>
                <a:cxn ang="0">
                  <a:pos x="14" y="1522"/>
                </a:cxn>
                <a:cxn ang="0">
                  <a:pos x="0" y="1490"/>
                </a:cxn>
                <a:cxn ang="0">
                  <a:pos x="14" y="1457"/>
                </a:cxn>
                <a:cxn ang="0">
                  <a:pos x="122" y="1453"/>
                </a:cxn>
                <a:cxn ang="0">
                  <a:pos x="196" y="1439"/>
                </a:cxn>
                <a:cxn ang="0">
                  <a:pos x="224" y="1410"/>
                </a:cxn>
                <a:cxn ang="0">
                  <a:pos x="227" y="140"/>
                </a:cxn>
                <a:cxn ang="0">
                  <a:pos x="213" y="97"/>
                </a:cxn>
                <a:cxn ang="0">
                  <a:pos x="171" y="75"/>
                </a:cxn>
                <a:cxn ang="0">
                  <a:pos x="38" y="68"/>
                </a:cxn>
                <a:cxn ang="0">
                  <a:pos x="7" y="54"/>
                </a:cxn>
                <a:cxn ang="0">
                  <a:pos x="3" y="21"/>
                </a:cxn>
                <a:cxn ang="0">
                  <a:pos x="28" y="0"/>
                </a:cxn>
              </a:cxnLst>
              <a:rect l="0" t="0" r="r" b="b"/>
              <a:pathLst>
                <a:path w="1482" h="1526">
                  <a:moveTo>
                    <a:pt x="28" y="0"/>
                  </a:moveTo>
                  <a:lnTo>
                    <a:pt x="112" y="0"/>
                  </a:lnTo>
                  <a:lnTo>
                    <a:pt x="182" y="3"/>
                  </a:lnTo>
                  <a:lnTo>
                    <a:pt x="252" y="3"/>
                  </a:lnTo>
                  <a:lnTo>
                    <a:pt x="322" y="7"/>
                  </a:lnTo>
                  <a:lnTo>
                    <a:pt x="367" y="7"/>
                  </a:lnTo>
                  <a:lnTo>
                    <a:pt x="426" y="3"/>
                  </a:lnTo>
                  <a:lnTo>
                    <a:pt x="489" y="3"/>
                  </a:lnTo>
                  <a:lnTo>
                    <a:pt x="552" y="0"/>
                  </a:lnTo>
                  <a:lnTo>
                    <a:pt x="612" y="0"/>
                  </a:lnTo>
                  <a:lnTo>
                    <a:pt x="633" y="10"/>
                  </a:lnTo>
                  <a:lnTo>
                    <a:pt x="636" y="21"/>
                  </a:lnTo>
                  <a:lnTo>
                    <a:pt x="636" y="32"/>
                  </a:lnTo>
                  <a:lnTo>
                    <a:pt x="633" y="54"/>
                  </a:lnTo>
                  <a:lnTo>
                    <a:pt x="622" y="64"/>
                  </a:lnTo>
                  <a:lnTo>
                    <a:pt x="605" y="68"/>
                  </a:lnTo>
                  <a:lnTo>
                    <a:pt x="514" y="68"/>
                  </a:lnTo>
                  <a:lnTo>
                    <a:pt x="468" y="72"/>
                  </a:lnTo>
                  <a:lnTo>
                    <a:pt x="440" y="83"/>
                  </a:lnTo>
                  <a:lnTo>
                    <a:pt x="423" y="93"/>
                  </a:lnTo>
                  <a:lnTo>
                    <a:pt x="413" y="111"/>
                  </a:lnTo>
                  <a:lnTo>
                    <a:pt x="409" y="140"/>
                  </a:lnTo>
                  <a:lnTo>
                    <a:pt x="409" y="1453"/>
                  </a:lnTo>
                  <a:lnTo>
                    <a:pt x="1073" y="1453"/>
                  </a:lnTo>
                  <a:lnTo>
                    <a:pt x="1073" y="140"/>
                  </a:lnTo>
                  <a:lnTo>
                    <a:pt x="1070" y="115"/>
                  </a:lnTo>
                  <a:lnTo>
                    <a:pt x="1059" y="97"/>
                  </a:lnTo>
                  <a:lnTo>
                    <a:pt x="1045" y="83"/>
                  </a:lnTo>
                  <a:lnTo>
                    <a:pt x="1017" y="75"/>
                  </a:lnTo>
                  <a:lnTo>
                    <a:pt x="975" y="68"/>
                  </a:lnTo>
                  <a:lnTo>
                    <a:pt x="884" y="68"/>
                  </a:lnTo>
                  <a:lnTo>
                    <a:pt x="863" y="64"/>
                  </a:lnTo>
                  <a:lnTo>
                    <a:pt x="853" y="54"/>
                  </a:lnTo>
                  <a:lnTo>
                    <a:pt x="849" y="32"/>
                  </a:lnTo>
                  <a:lnTo>
                    <a:pt x="849" y="21"/>
                  </a:lnTo>
                  <a:lnTo>
                    <a:pt x="853" y="10"/>
                  </a:lnTo>
                  <a:lnTo>
                    <a:pt x="874" y="0"/>
                  </a:lnTo>
                  <a:lnTo>
                    <a:pt x="958" y="0"/>
                  </a:lnTo>
                  <a:lnTo>
                    <a:pt x="1028" y="3"/>
                  </a:lnTo>
                  <a:lnTo>
                    <a:pt x="1164" y="7"/>
                  </a:lnTo>
                  <a:lnTo>
                    <a:pt x="1213" y="7"/>
                  </a:lnTo>
                  <a:lnTo>
                    <a:pt x="1272" y="3"/>
                  </a:lnTo>
                  <a:lnTo>
                    <a:pt x="1335" y="3"/>
                  </a:lnTo>
                  <a:lnTo>
                    <a:pt x="1395" y="0"/>
                  </a:lnTo>
                  <a:lnTo>
                    <a:pt x="1458" y="0"/>
                  </a:lnTo>
                  <a:lnTo>
                    <a:pt x="1479" y="10"/>
                  </a:lnTo>
                  <a:lnTo>
                    <a:pt x="1482" y="21"/>
                  </a:lnTo>
                  <a:lnTo>
                    <a:pt x="1482" y="32"/>
                  </a:lnTo>
                  <a:lnTo>
                    <a:pt x="1479" y="54"/>
                  </a:lnTo>
                  <a:lnTo>
                    <a:pt x="1468" y="64"/>
                  </a:lnTo>
                  <a:lnTo>
                    <a:pt x="1451" y="68"/>
                  </a:lnTo>
                  <a:lnTo>
                    <a:pt x="1360" y="68"/>
                  </a:lnTo>
                  <a:lnTo>
                    <a:pt x="1314" y="72"/>
                  </a:lnTo>
                  <a:lnTo>
                    <a:pt x="1286" y="83"/>
                  </a:lnTo>
                  <a:lnTo>
                    <a:pt x="1269" y="93"/>
                  </a:lnTo>
                  <a:lnTo>
                    <a:pt x="1259" y="111"/>
                  </a:lnTo>
                  <a:lnTo>
                    <a:pt x="1255" y="140"/>
                  </a:lnTo>
                  <a:lnTo>
                    <a:pt x="1255" y="173"/>
                  </a:lnTo>
                  <a:lnTo>
                    <a:pt x="1248" y="173"/>
                  </a:lnTo>
                  <a:lnTo>
                    <a:pt x="1248" y="1381"/>
                  </a:lnTo>
                  <a:lnTo>
                    <a:pt x="1252" y="1410"/>
                  </a:lnTo>
                  <a:lnTo>
                    <a:pt x="1262" y="1428"/>
                  </a:lnTo>
                  <a:lnTo>
                    <a:pt x="1276" y="1439"/>
                  </a:lnTo>
                  <a:lnTo>
                    <a:pt x="1304" y="1450"/>
                  </a:lnTo>
                  <a:lnTo>
                    <a:pt x="1346" y="1453"/>
                  </a:lnTo>
                  <a:lnTo>
                    <a:pt x="1437" y="1453"/>
                  </a:lnTo>
                  <a:lnTo>
                    <a:pt x="1458" y="1457"/>
                  </a:lnTo>
                  <a:lnTo>
                    <a:pt x="1468" y="1468"/>
                  </a:lnTo>
                  <a:lnTo>
                    <a:pt x="1472" y="1490"/>
                  </a:lnTo>
                  <a:lnTo>
                    <a:pt x="1468" y="1511"/>
                  </a:lnTo>
                  <a:lnTo>
                    <a:pt x="1458" y="1522"/>
                  </a:lnTo>
                  <a:lnTo>
                    <a:pt x="1437" y="1526"/>
                  </a:lnTo>
                  <a:lnTo>
                    <a:pt x="31" y="1526"/>
                  </a:lnTo>
                  <a:lnTo>
                    <a:pt x="14" y="1522"/>
                  </a:lnTo>
                  <a:lnTo>
                    <a:pt x="3" y="1511"/>
                  </a:lnTo>
                  <a:lnTo>
                    <a:pt x="0" y="1490"/>
                  </a:lnTo>
                  <a:lnTo>
                    <a:pt x="3" y="1468"/>
                  </a:lnTo>
                  <a:lnTo>
                    <a:pt x="14" y="1457"/>
                  </a:lnTo>
                  <a:lnTo>
                    <a:pt x="31" y="1453"/>
                  </a:lnTo>
                  <a:lnTo>
                    <a:pt x="122" y="1453"/>
                  </a:lnTo>
                  <a:lnTo>
                    <a:pt x="168" y="1450"/>
                  </a:lnTo>
                  <a:lnTo>
                    <a:pt x="196" y="1439"/>
                  </a:lnTo>
                  <a:lnTo>
                    <a:pt x="213" y="1428"/>
                  </a:lnTo>
                  <a:lnTo>
                    <a:pt x="224" y="1410"/>
                  </a:lnTo>
                  <a:lnTo>
                    <a:pt x="227" y="1381"/>
                  </a:lnTo>
                  <a:lnTo>
                    <a:pt x="227" y="140"/>
                  </a:lnTo>
                  <a:lnTo>
                    <a:pt x="224" y="115"/>
                  </a:lnTo>
                  <a:lnTo>
                    <a:pt x="213" y="97"/>
                  </a:lnTo>
                  <a:lnTo>
                    <a:pt x="199" y="83"/>
                  </a:lnTo>
                  <a:lnTo>
                    <a:pt x="171" y="75"/>
                  </a:lnTo>
                  <a:lnTo>
                    <a:pt x="129" y="68"/>
                  </a:lnTo>
                  <a:lnTo>
                    <a:pt x="38" y="68"/>
                  </a:lnTo>
                  <a:lnTo>
                    <a:pt x="17" y="64"/>
                  </a:lnTo>
                  <a:lnTo>
                    <a:pt x="7" y="54"/>
                  </a:lnTo>
                  <a:lnTo>
                    <a:pt x="3" y="32"/>
                  </a:lnTo>
                  <a:lnTo>
                    <a:pt x="3" y="21"/>
                  </a:lnTo>
                  <a:lnTo>
                    <a:pt x="7" y="10"/>
                  </a:lnTo>
                  <a:lnTo>
                    <a:pt x="2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9" name="Freeform 41"/>
            <p:cNvSpPr>
              <a:spLocks/>
            </p:cNvSpPr>
            <p:nvPr/>
          </p:nvSpPr>
          <p:spPr bwMode="auto">
            <a:xfrm>
              <a:off x="9872" y="3379"/>
              <a:ext cx="1192" cy="15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32" y="0"/>
                </a:cxn>
                <a:cxn ang="0">
                  <a:pos x="1192" y="502"/>
                </a:cxn>
                <a:cxn ang="0">
                  <a:pos x="1136" y="502"/>
                </a:cxn>
                <a:cxn ang="0">
                  <a:pos x="1125" y="415"/>
                </a:cxn>
                <a:cxn ang="0">
                  <a:pos x="1111" y="340"/>
                </a:cxn>
                <a:cxn ang="0">
                  <a:pos x="1094" y="275"/>
                </a:cxn>
                <a:cxn ang="0">
                  <a:pos x="1069" y="217"/>
                </a:cxn>
                <a:cxn ang="0">
                  <a:pos x="1041" y="170"/>
                </a:cxn>
                <a:cxn ang="0">
                  <a:pos x="1006" y="130"/>
                </a:cxn>
                <a:cxn ang="0">
                  <a:pos x="957" y="101"/>
                </a:cxn>
                <a:cxn ang="0">
                  <a:pos x="901" y="83"/>
                </a:cxn>
                <a:cxn ang="0">
                  <a:pos x="828" y="69"/>
                </a:cxn>
                <a:cxn ang="0">
                  <a:pos x="744" y="65"/>
                </a:cxn>
                <a:cxn ang="0">
                  <a:pos x="520" y="65"/>
                </a:cxn>
                <a:cxn ang="0">
                  <a:pos x="471" y="69"/>
                </a:cxn>
                <a:cxn ang="0">
                  <a:pos x="440" y="76"/>
                </a:cxn>
                <a:cxn ang="0">
                  <a:pos x="423" y="94"/>
                </a:cxn>
                <a:cxn ang="0">
                  <a:pos x="416" y="119"/>
                </a:cxn>
                <a:cxn ang="0">
                  <a:pos x="416" y="1364"/>
                </a:cxn>
                <a:cxn ang="0">
                  <a:pos x="419" y="1386"/>
                </a:cxn>
                <a:cxn ang="0">
                  <a:pos x="426" y="1404"/>
                </a:cxn>
                <a:cxn ang="0">
                  <a:pos x="440" y="1418"/>
                </a:cxn>
                <a:cxn ang="0">
                  <a:pos x="464" y="1429"/>
                </a:cxn>
                <a:cxn ang="0">
                  <a:pos x="503" y="1436"/>
                </a:cxn>
                <a:cxn ang="0">
                  <a:pos x="555" y="1443"/>
                </a:cxn>
                <a:cxn ang="0">
                  <a:pos x="692" y="1443"/>
                </a:cxn>
                <a:cxn ang="0">
                  <a:pos x="692" y="1512"/>
                </a:cxn>
                <a:cxn ang="0">
                  <a:pos x="643" y="1508"/>
                </a:cxn>
                <a:cxn ang="0">
                  <a:pos x="583" y="1508"/>
                </a:cxn>
                <a:cxn ang="0">
                  <a:pos x="513" y="1505"/>
                </a:cxn>
                <a:cxn ang="0">
                  <a:pos x="122" y="1505"/>
                </a:cxn>
                <a:cxn ang="0">
                  <a:pos x="55" y="1508"/>
                </a:cxn>
                <a:cxn ang="0">
                  <a:pos x="0" y="1512"/>
                </a:cxn>
                <a:cxn ang="0">
                  <a:pos x="0" y="1443"/>
                </a:cxn>
                <a:cxn ang="0">
                  <a:pos x="115" y="1443"/>
                </a:cxn>
                <a:cxn ang="0">
                  <a:pos x="160" y="1436"/>
                </a:cxn>
                <a:cxn ang="0">
                  <a:pos x="192" y="1429"/>
                </a:cxn>
                <a:cxn ang="0">
                  <a:pos x="209" y="1415"/>
                </a:cxn>
                <a:cxn ang="0">
                  <a:pos x="220" y="1393"/>
                </a:cxn>
                <a:cxn ang="0">
                  <a:pos x="227" y="1371"/>
                </a:cxn>
                <a:cxn ang="0">
                  <a:pos x="227" y="137"/>
                </a:cxn>
                <a:cxn ang="0">
                  <a:pos x="220" y="116"/>
                </a:cxn>
                <a:cxn ang="0">
                  <a:pos x="209" y="94"/>
                </a:cxn>
                <a:cxn ang="0">
                  <a:pos x="192" y="80"/>
                </a:cxn>
                <a:cxn ang="0">
                  <a:pos x="160" y="73"/>
                </a:cxn>
                <a:cxn ang="0">
                  <a:pos x="115" y="65"/>
                </a:cxn>
                <a:cxn ang="0">
                  <a:pos x="0" y="65"/>
                </a:cxn>
                <a:cxn ang="0">
                  <a:pos x="0" y="0"/>
                </a:cxn>
              </a:cxnLst>
              <a:rect l="0" t="0" r="r" b="b"/>
              <a:pathLst>
                <a:path w="1192" h="1512">
                  <a:moveTo>
                    <a:pt x="0" y="0"/>
                  </a:moveTo>
                  <a:lnTo>
                    <a:pt x="1132" y="0"/>
                  </a:lnTo>
                  <a:lnTo>
                    <a:pt x="1192" y="502"/>
                  </a:lnTo>
                  <a:lnTo>
                    <a:pt x="1136" y="502"/>
                  </a:lnTo>
                  <a:lnTo>
                    <a:pt x="1125" y="415"/>
                  </a:lnTo>
                  <a:lnTo>
                    <a:pt x="1111" y="340"/>
                  </a:lnTo>
                  <a:lnTo>
                    <a:pt x="1094" y="275"/>
                  </a:lnTo>
                  <a:lnTo>
                    <a:pt x="1069" y="217"/>
                  </a:lnTo>
                  <a:lnTo>
                    <a:pt x="1041" y="170"/>
                  </a:lnTo>
                  <a:lnTo>
                    <a:pt x="1006" y="130"/>
                  </a:lnTo>
                  <a:lnTo>
                    <a:pt x="957" y="101"/>
                  </a:lnTo>
                  <a:lnTo>
                    <a:pt x="901" y="83"/>
                  </a:lnTo>
                  <a:lnTo>
                    <a:pt x="828" y="69"/>
                  </a:lnTo>
                  <a:lnTo>
                    <a:pt x="744" y="65"/>
                  </a:lnTo>
                  <a:lnTo>
                    <a:pt x="520" y="65"/>
                  </a:lnTo>
                  <a:lnTo>
                    <a:pt x="471" y="69"/>
                  </a:lnTo>
                  <a:lnTo>
                    <a:pt x="440" y="76"/>
                  </a:lnTo>
                  <a:lnTo>
                    <a:pt x="423" y="94"/>
                  </a:lnTo>
                  <a:lnTo>
                    <a:pt x="416" y="119"/>
                  </a:lnTo>
                  <a:lnTo>
                    <a:pt x="416" y="1364"/>
                  </a:lnTo>
                  <a:lnTo>
                    <a:pt x="419" y="1386"/>
                  </a:lnTo>
                  <a:lnTo>
                    <a:pt x="426" y="1404"/>
                  </a:lnTo>
                  <a:lnTo>
                    <a:pt x="440" y="1418"/>
                  </a:lnTo>
                  <a:lnTo>
                    <a:pt x="464" y="1429"/>
                  </a:lnTo>
                  <a:lnTo>
                    <a:pt x="503" y="1436"/>
                  </a:lnTo>
                  <a:lnTo>
                    <a:pt x="555" y="1443"/>
                  </a:lnTo>
                  <a:lnTo>
                    <a:pt x="692" y="1443"/>
                  </a:lnTo>
                  <a:lnTo>
                    <a:pt x="692" y="1512"/>
                  </a:lnTo>
                  <a:lnTo>
                    <a:pt x="643" y="1508"/>
                  </a:lnTo>
                  <a:lnTo>
                    <a:pt x="583" y="1508"/>
                  </a:lnTo>
                  <a:lnTo>
                    <a:pt x="513" y="1505"/>
                  </a:lnTo>
                  <a:lnTo>
                    <a:pt x="122" y="1505"/>
                  </a:lnTo>
                  <a:lnTo>
                    <a:pt x="55" y="1508"/>
                  </a:lnTo>
                  <a:lnTo>
                    <a:pt x="0" y="1512"/>
                  </a:lnTo>
                  <a:lnTo>
                    <a:pt x="0" y="1443"/>
                  </a:lnTo>
                  <a:lnTo>
                    <a:pt x="115" y="1443"/>
                  </a:lnTo>
                  <a:lnTo>
                    <a:pt x="160" y="1436"/>
                  </a:lnTo>
                  <a:lnTo>
                    <a:pt x="192" y="1429"/>
                  </a:lnTo>
                  <a:lnTo>
                    <a:pt x="209" y="1415"/>
                  </a:lnTo>
                  <a:lnTo>
                    <a:pt x="220" y="1393"/>
                  </a:lnTo>
                  <a:lnTo>
                    <a:pt x="227" y="1371"/>
                  </a:lnTo>
                  <a:lnTo>
                    <a:pt x="227" y="137"/>
                  </a:lnTo>
                  <a:lnTo>
                    <a:pt x="220" y="116"/>
                  </a:lnTo>
                  <a:lnTo>
                    <a:pt x="209" y="94"/>
                  </a:lnTo>
                  <a:lnTo>
                    <a:pt x="192" y="80"/>
                  </a:lnTo>
                  <a:lnTo>
                    <a:pt x="160" y="73"/>
                  </a:lnTo>
                  <a:lnTo>
                    <a:pt x="115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0" name="Freeform 42"/>
            <p:cNvSpPr>
              <a:spLocks/>
            </p:cNvSpPr>
            <p:nvPr/>
          </p:nvSpPr>
          <p:spPr bwMode="auto">
            <a:xfrm>
              <a:off x="11322" y="4166"/>
              <a:ext cx="556" cy="1050"/>
            </a:xfrm>
            <a:custGeom>
              <a:avLst/>
              <a:gdLst/>
              <a:ahLst/>
              <a:cxnLst>
                <a:cxn ang="0">
                  <a:pos x="301" y="0"/>
                </a:cxn>
                <a:cxn ang="0">
                  <a:pos x="329" y="0"/>
                </a:cxn>
                <a:cxn ang="0">
                  <a:pos x="339" y="3"/>
                </a:cxn>
                <a:cxn ang="0">
                  <a:pos x="346" y="11"/>
                </a:cxn>
                <a:cxn ang="0">
                  <a:pos x="346" y="18"/>
                </a:cxn>
                <a:cxn ang="0">
                  <a:pos x="350" y="32"/>
                </a:cxn>
                <a:cxn ang="0">
                  <a:pos x="350" y="47"/>
                </a:cxn>
                <a:cxn ang="0">
                  <a:pos x="343" y="47"/>
                </a:cxn>
                <a:cxn ang="0">
                  <a:pos x="343" y="941"/>
                </a:cxn>
                <a:cxn ang="0">
                  <a:pos x="346" y="956"/>
                </a:cxn>
                <a:cxn ang="0">
                  <a:pos x="353" y="970"/>
                </a:cxn>
                <a:cxn ang="0">
                  <a:pos x="371" y="981"/>
                </a:cxn>
                <a:cxn ang="0">
                  <a:pos x="399" y="985"/>
                </a:cxn>
                <a:cxn ang="0">
                  <a:pos x="441" y="992"/>
                </a:cxn>
                <a:cxn ang="0">
                  <a:pos x="556" y="992"/>
                </a:cxn>
                <a:cxn ang="0">
                  <a:pos x="556" y="1050"/>
                </a:cxn>
                <a:cxn ang="0">
                  <a:pos x="528" y="1050"/>
                </a:cxn>
                <a:cxn ang="0">
                  <a:pos x="479" y="1046"/>
                </a:cxn>
                <a:cxn ang="0">
                  <a:pos x="364" y="1046"/>
                </a:cxn>
                <a:cxn ang="0">
                  <a:pos x="315" y="1043"/>
                </a:cxn>
                <a:cxn ang="0">
                  <a:pos x="207" y="1043"/>
                </a:cxn>
                <a:cxn ang="0">
                  <a:pos x="158" y="1046"/>
                </a:cxn>
                <a:cxn ang="0">
                  <a:pos x="109" y="1046"/>
                </a:cxn>
                <a:cxn ang="0">
                  <a:pos x="63" y="1050"/>
                </a:cxn>
                <a:cxn ang="0">
                  <a:pos x="7" y="1050"/>
                </a:cxn>
                <a:cxn ang="0">
                  <a:pos x="7" y="992"/>
                </a:cxn>
                <a:cxn ang="0">
                  <a:pos x="123" y="992"/>
                </a:cxn>
                <a:cxn ang="0">
                  <a:pos x="165" y="988"/>
                </a:cxn>
                <a:cxn ang="0">
                  <a:pos x="193" y="981"/>
                </a:cxn>
                <a:cxn ang="0">
                  <a:pos x="210" y="970"/>
                </a:cxn>
                <a:cxn ang="0">
                  <a:pos x="217" y="960"/>
                </a:cxn>
                <a:cxn ang="0">
                  <a:pos x="221" y="941"/>
                </a:cxn>
                <a:cxn ang="0">
                  <a:pos x="221" y="115"/>
                </a:cxn>
                <a:cxn ang="0">
                  <a:pos x="158" y="141"/>
                </a:cxn>
                <a:cxn ang="0">
                  <a:pos x="95" y="155"/>
                </a:cxn>
                <a:cxn ang="0">
                  <a:pos x="39" y="159"/>
                </a:cxn>
                <a:cxn ang="0">
                  <a:pos x="0" y="159"/>
                </a:cxn>
                <a:cxn ang="0">
                  <a:pos x="0" y="101"/>
                </a:cxn>
                <a:cxn ang="0">
                  <a:pos x="39" y="101"/>
                </a:cxn>
                <a:cxn ang="0">
                  <a:pos x="88" y="97"/>
                </a:cxn>
                <a:cxn ang="0">
                  <a:pos x="140" y="86"/>
                </a:cxn>
                <a:cxn ang="0">
                  <a:pos x="196" y="72"/>
                </a:cxn>
                <a:cxn ang="0">
                  <a:pos x="252" y="43"/>
                </a:cxn>
                <a:cxn ang="0">
                  <a:pos x="301" y="0"/>
                </a:cxn>
              </a:cxnLst>
              <a:rect l="0" t="0" r="r" b="b"/>
              <a:pathLst>
                <a:path w="556" h="1050">
                  <a:moveTo>
                    <a:pt x="301" y="0"/>
                  </a:moveTo>
                  <a:lnTo>
                    <a:pt x="329" y="0"/>
                  </a:lnTo>
                  <a:lnTo>
                    <a:pt x="339" y="3"/>
                  </a:lnTo>
                  <a:lnTo>
                    <a:pt x="346" y="11"/>
                  </a:lnTo>
                  <a:lnTo>
                    <a:pt x="346" y="18"/>
                  </a:lnTo>
                  <a:lnTo>
                    <a:pt x="350" y="32"/>
                  </a:lnTo>
                  <a:lnTo>
                    <a:pt x="350" y="47"/>
                  </a:lnTo>
                  <a:lnTo>
                    <a:pt x="343" y="47"/>
                  </a:lnTo>
                  <a:lnTo>
                    <a:pt x="343" y="941"/>
                  </a:lnTo>
                  <a:lnTo>
                    <a:pt x="346" y="956"/>
                  </a:lnTo>
                  <a:lnTo>
                    <a:pt x="353" y="970"/>
                  </a:lnTo>
                  <a:lnTo>
                    <a:pt x="371" y="981"/>
                  </a:lnTo>
                  <a:lnTo>
                    <a:pt x="399" y="985"/>
                  </a:lnTo>
                  <a:lnTo>
                    <a:pt x="441" y="992"/>
                  </a:lnTo>
                  <a:lnTo>
                    <a:pt x="556" y="992"/>
                  </a:lnTo>
                  <a:lnTo>
                    <a:pt x="556" y="1050"/>
                  </a:lnTo>
                  <a:lnTo>
                    <a:pt x="528" y="1050"/>
                  </a:lnTo>
                  <a:lnTo>
                    <a:pt x="479" y="1046"/>
                  </a:lnTo>
                  <a:lnTo>
                    <a:pt x="364" y="1046"/>
                  </a:lnTo>
                  <a:lnTo>
                    <a:pt x="315" y="1043"/>
                  </a:lnTo>
                  <a:lnTo>
                    <a:pt x="207" y="1043"/>
                  </a:lnTo>
                  <a:lnTo>
                    <a:pt x="158" y="1046"/>
                  </a:lnTo>
                  <a:lnTo>
                    <a:pt x="109" y="1046"/>
                  </a:lnTo>
                  <a:lnTo>
                    <a:pt x="63" y="1050"/>
                  </a:lnTo>
                  <a:lnTo>
                    <a:pt x="7" y="1050"/>
                  </a:lnTo>
                  <a:lnTo>
                    <a:pt x="7" y="992"/>
                  </a:lnTo>
                  <a:lnTo>
                    <a:pt x="123" y="992"/>
                  </a:lnTo>
                  <a:lnTo>
                    <a:pt x="165" y="988"/>
                  </a:lnTo>
                  <a:lnTo>
                    <a:pt x="193" y="981"/>
                  </a:lnTo>
                  <a:lnTo>
                    <a:pt x="210" y="970"/>
                  </a:lnTo>
                  <a:lnTo>
                    <a:pt x="217" y="960"/>
                  </a:lnTo>
                  <a:lnTo>
                    <a:pt x="221" y="941"/>
                  </a:lnTo>
                  <a:lnTo>
                    <a:pt x="221" y="115"/>
                  </a:lnTo>
                  <a:lnTo>
                    <a:pt x="158" y="141"/>
                  </a:lnTo>
                  <a:lnTo>
                    <a:pt x="95" y="155"/>
                  </a:lnTo>
                  <a:lnTo>
                    <a:pt x="39" y="159"/>
                  </a:lnTo>
                  <a:lnTo>
                    <a:pt x="0" y="159"/>
                  </a:lnTo>
                  <a:lnTo>
                    <a:pt x="0" y="101"/>
                  </a:lnTo>
                  <a:lnTo>
                    <a:pt x="39" y="101"/>
                  </a:lnTo>
                  <a:lnTo>
                    <a:pt x="88" y="97"/>
                  </a:lnTo>
                  <a:lnTo>
                    <a:pt x="140" y="86"/>
                  </a:lnTo>
                  <a:lnTo>
                    <a:pt x="196" y="72"/>
                  </a:lnTo>
                  <a:lnTo>
                    <a:pt x="252" y="43"/>
                  </a:lnTo>
                  <a:lnTo>
                    <a:pt x="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577880" y="5080415"/>
            <a:ext cx="1382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AA0658"/>
                </a:solidFill>
                <a:latin typeface="Mathematica7" pitchFamily="2" charset="0"/>
                <a:ea typeface="Mathematica7" pitchFamily="2" charset="0"/>
              </a:rPr>
              <a:t>C</a:t>
            </a:r>
            <a:r>
              <a:rPr lang="en-US" sz="2800" dirty="0" smtClean="0">
                <a:solidFill>
                  <a:srgbClr val="AA0658"/>
                </a:solidFill>
              </a:rPr>
              <a:t>-linear</a:t>
            </a:r>
            <a:endParaRPr lang="en-US" sz="2800" dirty="0">
              <a:solidFill>
                <a:srgbClr val="AA0658"/>
              </a:solidFill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2037270" y="4926797"/>
            <a:ext cx="1805035" cy="307238"/>
          </a:xfrm>
          <a:prstGeom prst="straightConnector1">
            <a:avLst/>
          </a:prstGeom>
          <a:ln w="57150">
            <a:solidFill>
              <a:srgbClr val="AA065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799490" y="5349250"/>
            <a:ext cx="3033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  <a:latin typeface="Mathematica7" pitchFamily="2" charset="0"/>
                <a:ea typeface="Mathematica7" pitchFamily="2" charset="0"/>
              </a:rPr>
              <a:t>C</a:t>
            </a:r>
            <a:r>
              <a:rPr lang="en-US" sz="2800" dirty="0" smtClean="0">
                <a:solidFill>
                  <a:srgbClr val="00B050"/>
                </a:solidFill>
              </a:rPr>
              <a:t> - </a:t>
            </a:r>
            <a:r>
              <a:rPr lang="en-US" sz="2800" dirty="0" err="1" smtClean="0">
                <a:solidFill>
                  <a:srgbClr val="00B050"/>
                </a:solidFill>
              </a:rPr>
              <a:t>antilinear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rot="10800000">
            <a:off x="6223415" y="5003605"/>
            <a:ext cx="2035464" cy="422455"/>
          </a:xfrm>
          <a:prstGeom prst="straightConnector1">
            <a:avLst/>
          </a:prstGeom>
          <a:ln w="57150">
            <a:solidFill>
              <a:srgbClr val="0DA35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0" y="592532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For example 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  might be a magnetic point group. 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51" grpId="0"/>
      <p:bldP spid="54" grpId="0"/>
      <p:bldP spid="6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Example-cont’d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230765" y="1278320"/>
            <a:ext cx="6797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99"/>
                </a:solidFill>
              </a:rPr>
              <a:t>Now one forms a ``double cover’’ </a:t>
            </a:r>
            <a:endParaRPr lang="en-US" sz="2800" dirty="0">
              <a:solidFill>
                <a:srgbClr val="CC0099"/>
              </a:solidFill>
            </a:endParaRPr>
          </a:p>
        </p:txBody>
      </p:sp>
      <p:grpSp>
        <p:nvGrpSpPr>
          <p:cNvPr id="69636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613345" y="2008015"/>
            <a:ext cx="4032525" cy="623268"/>
            <a:chOff x="606" y="1673"/>
            <a:chExt cx="14978" cy="2315"/>
          </a:xfrm>
          <a:solidFill>
            <a:srgbClr val="CC0099"/>
          </a:solidFill>
        </p:grpSpPr>
        <p:sp>
          <p:nvSpPr>
            <p:cNvPr id="69638" name="Freeform 6"/>
            <p:cNvSpPr>
              <a:spLocks noEditPoints="1"/>
            </p:cNvSpPr>
            <p:nvPr/>
          </p:nvSpPr>
          <p:spPr bwMode="auto">
            <a:xfrm>
              <a:off x="606" y="2385"/>
              <a:ext cx="1114" cy="1474"/>
            </a:xfrm>
            <a:custGeom>
              <a:avLst/>
              <a:gdLst/>
              <a:ahLst/>
              <a:cxnLst>
                <a:cxn ang="0">
                  <a:pos x="753" y="70"/>
                </a:cxn>
                <a:cxn ang="0">
                  <a:pos x="607" y="188"/>
                </a:cxn>
                <a:cxn ang="0">
                  <a:pos x="539" y="307"/>
                </a:cxn>
                <a:cxn ang="0">
                  <a:pos x="429" y="806"/>
                </a:cxn>
                <a:cxn ang="0">
                  <a:pos x="470" y="920"/>
                </a:cxn>
                <a:cxn ang="0">
                  <a:pos x="598" y="999"/>
                </a:cxn>
                <a:cxn ang="0">
                  <a:pos x="753" y="915"/>
                </a:cxn>
                <a:cxn ang="0">
                  <a:pos x="877" y="703"/>
                </a:cxn>
                <a:cxn ang="0">
                  <a:pos x="945" y="441"/>
                </a:cxn>
                <a:cxn ang="0">
                  <a:pos x="959" y="198"/>
                </a:cxn>
                <a:cxn ang="0">
                  <a:pos x="872" y="65"/>
                </a:cxn>
                <a:cxn ang="0">
                  <a:pos x="397" y="5"/>
                </a:cxn>
                <a:cxn ang="0">
                  <a:pos x="507" y="70"/>
                </a:cxn>
                <a:cxn ang="0">
                  <a:pos x="603" y="109"/>
                </a:cxn>
                <a:cxn ang="0">
                  <a:pos x="826" y="0"/>
                </a:cxn>
                <a:cxn ang="0">
                  <a:pos x="1032" y="104"/>
                </a:cxn>
                <a:cxn ang="0">
                  <a:pos x="1114" y="371"/>
                </a:cxn>
                <a:cxn ang="0">
                  <a:pos x="1013" y="737"/>
                </a:cxn>
                <a:cxn ang="0">
                  <a:pos x="781" y="989"/>
                </a:cxn>
                <a:cxn ang="0">
                  <a:pos x="539" y="1039"/>
                </a:cxn>
                <a:cxn ang="0">
                  <a:pos x="420" y="940"/>
                </a:cxn>
                <a:cxn ang="0">
                  <a:pos x="384" y="980"/>
                </a:cxn>
                <a:cxn ang="0">
                  <a:pos x="338" y="1182"/>
                </a:cxn>
                <a:cxn ang="0">
                  <a:pos x="297" y="1365"/>
                </a:cxn>
                <a:cxn ang="0">
                  <a:pos x="320" y="1395"/>
                </a:cxn>
                <a:cxn ang="0">
                  <a:pos x="443" y="1410"/>
                </a:cxn>
                <a:cxn ang="0">
                  <a:pos x="457" y="1444"/>
                </a:cxn>
                <a:cxn ang="0">
                  <a:pos x="438" y="1469"/>
                </a:cxn>
                <a:cxn ang="0">
                  <a:pos x="205" y="1464"/>
                </a:cxn>
                <a:cxn ang="0">
                  <a:pos x="14" y="1474"/>
                </a:cxn>
                <a:cxn ang="0">
                  <a:pos x="0" y="1434"/>
                </a:cxn>
                <a:cxn ang="0">
                  <a:pos x="27" y="1405"/>
                </a:cxn>
                <a:cxn ang="0">
                  <a:pos x="142" y="1380"/>
                </a:cxn>
                <a:cxn ang="0">
                  <a:pos x="164" y="1306"/>
                </a:cxn>
                <a:cxn ang="0">
                  <a:pos x="415" y="203"/>
                </a:cxn>
                <a:cxn ang="0">
                  <a:pos x="397" y="75"/>
                </a:cxn>
                <a:cxn ang="0">
                  <a:pos x="310" y="70"/>
                </a:cxn>
                <a:cxn ang="0">
                  <a:pos x="215" y="238"/>
                </a:cxn>
                <a:cxn ang="0">
                  <a:pos x="178" y="371"/>
                </a:cxn>
                <a:cxn ang="0">
                  <a:pos x="137" y="376"/>
                </a:cxn>
                <a:cxn ang="0">
                  <a:pos x="146" y="302"/>
                </a:cxn>
                <a:cxn ang="0">
                  <a:pos x="196" y="134"/>
                </a:cxn>
                <a:cxn ang="0">
                  <a:pos x="260" y="35"/>
                </a:cxn>
              </a:cxnLst>
              <a:rect l="0" t="0" r="r" b="b"/>
              <a:pathLst>
                <a:path w="1114" h="1474">
                  <a:moveTo>
                    <a:pt x="826" y="55"/>
                  </a:moveTo>
                  <a:lnTo>
                    <a:pt x="794" y="60"/>
                  </a:lnTo>
                  <a:lnTo>
                    <a:pt x="753" y="70"/>
                  </a:lnTo>
                  <a:lnTo>
                    <a:pt x="708" y="99"/>
                  </a:lnTo>
                  <a:lnTo>
                    <a:pt x="653" y="144"/>
                  </a:lnTo>
                  <a:lnTo>
                    <a:pt x="607" y="188"/>
                  </a:lnTo>
                  <a:lnTo>
                    <a:pt x="571" y="243"/>
                  </a:lnTo>
                  <a:lnTo>
                    <a:pt x="543" y="307"/>
                  </a:lnTo>
                  <a:lnTo>
                    <a:pt x="539" y="307"/>
                  </a:lnTo>
                  <a:lnTo>
                    <a:pt x="434" y="757"/>
                  </a:lnTo>
                  <a:lnTo>
                    <a:pt x="429" y="772"/>
                  </a:lnTo>
                  <a:lnTo>
                    <a:pt x="429" y="806"/>
                  </a:lnTo>
                  <a:lnTo>
                    <a:pt x="438" y="841"/>
                  </a:lnTo>
                  <a:lnTo>
                    <a:pt x="452" y="881"/>
                  </a:lnTo>
                  <a:lnTo>
                    <a:pt x="470" y="920"/>
                  </a:lnTo>
                  <a:lnTo>
                    <a:pt x="502" y="960"/>
                  </a:lnTo>
                  <a:lnTo>
                    <a:pt x="543" y="989"/>
                  </a:lnTo>
                  <a:lnTo>
                    <a:pt x="598" y="999"/>
                  </a:lnTo>
                  <a:lnTo>
                    <a:pt x="648" y="989"/>
                  </a:lnTo>
                  <a:lnTo>
                    <a:pt x="699" y="960"/>
                  </a:lnTo>
                  <a:lnTo>
                    <a:pt x="753" y="915"/>
                  </a:lnTo>
                  <a:lnTo>
                    <a:pt x="808" y="846"/>
                  </a:lnTo>
                  <a:lnTo>
                    <a:pt x="854" y="762"/>
                  </a:lnTo>
                  <a:lnTo>
                    <a:pt x="877" y="703"/>
                  </a:lnTo>
                  <a:lnTo>
                    <a:pt x="899" y="623"/>
                  </a:lnTo>
                  <a:lnTo>
                    <a:pt x="922" y="534"/>
                  </a:lnTo>
                  <a:lnTo>
                    <a:pt x="945" y="441"/>
                  </a:lnTo>
                  <a:lnTo>
                    <a:pt x="959" y="347"/>
                  </a:lnTo>
                  <a:lnTo>
                    <a:pt x="963" y="272"/>
                  </a:lnTo>
                  <a:lnTo>
                    <a:pt x="959" y="198"/>
                  </a:lnTo>
                  <a:lnTo>
                    <a:pt x="940" y="134"/>
                  </a:lnTo>
                  <a:lnTo>
                    <a:pt x="913" y="89"/>
                  </a:lnTo>
                  <a:lnTo>
                    <a:pt x="872" y="65"/>
                  </a:lnTo>
                  <a:lnTo>
                    <a:pt x="826" y="55"/>
                  </a:lnTo>
                  <a:close/>
                  <a:moveTo>
                    <a:pt x="356" y="0"/>
                  </a:moveTo>
                  <a:lnTo>
                    <a:pt x="397" y="5"/>
                  </a:lnTo>
                  <a:lnTo>
                    <a:pt x="438" y="15"/>
                  </a:lnTo>
                  <a:lnTo>
                    <a:pt x="475" y="40"/>
                  </a:lnTo>
                  <a:lnTo>
                    <a:pt x="507" y="70"/>
                  </a:lnTo>
                  <a:lnTo>
                    <a:pt x="534" y="114"/>
                  </a:lnTo>
                  <a:lnTo>
                    <a:pt x="548" y="173"/>
                  </a:lnTo>
                  <a:lnTo>
                    <a:pt x="603" y="109"/>
                  </a:lnTo>
                  <a:lnTo>
                    <a:pt x="671" y="55"/>
                  </a:lnTo>
                  <a:lnTo>
                    <a:pt x="744" y="15"/>
                  </a:lnTo>
                  <a:lnTo>
                    <a:pt x="826" y="0"/>
                  </a:lnTo>
                  <a:lnTo>
                    <a:pt x="904" y="10"/>
                  </a:lnTo>
                  <a:lnTo>
                    <a:pt x="972" y="50"/>
                  </a:lnTo>
                  <a:lnTo>
                    <a:pt x="1032" y="104"/>
                  </a:lnTo>
                  <a:lnTo>
                    <a:pt x="1077" y="178"/>
                  </a:lnTo>
                  <a:lnTo>
                    <a:pt x="1105" y="267"/>
                  </a:lnTo>
                  <a:lnTo>
                    <a:pt x="1114" y="371"/>
                  </a:lnTo>
                  <a:lnTo>
                    <a:pt x="1100" y="495"/>
                  </a:lnTo>
                  <a:lnTo>
                    <a:pt x="1068" y="623"/>
                  </a:lnTo>
                  <a:lnTo>
                    <a:pt x="1013" y="737"/>
                  </a:lnTo>
                  <a:lnTo>
                    <a:pt x="950" y="836"/>
                  </a:lnTo>
                  <a:lnTo>
                    <a:pt x="867" y="925"/>
                  </a:lnTo>
                  <a:lnTo>
                    <a:pt x="781" y="989"/>
                  </a:lnTo>
                  <a:lnTo>
                    <a:pt x="689" y="1034"/>
                  </a:lnTo>
                  <a:lnTo>
                    <a:pt x="598" y="1049"/>
                  </a:lnTo>
                  <a:lnTo>
                    <a:pt x="539" y="1039"/>
                  </a:lnTo>
                  <a:lnTo>
                    <a:pt x="489" y="1014"/>
                  </a:lnTo>
                  <a:lnTo>
                    <a:pt x="452" y="984"/>
                  </a:lnTo>
                  <a:lnTo>
                    <a:pt x="420" y="940"/>
                  </a:lnTo>
                  <a:lnTo>
                    <a:pt x="402" y="900"/>
                  </a:lnTo>
                  <a:lnTo>
                    <a:pt x="393" y="930"/>
                  </a:lnTo>
                  <a:lnTo>
                    <a:pt x="384" y="980"/>
                  </a:lnTo>
                  <a:lnTo>
                    <a:pt x="370" y="1044"/>
                  </a:lnTo>
                  <a:lnTo>
                    <a:pt x="352" y="1108"/>
                  </a:lnTo>
                  <a:lnTo>
                    <a:pt x="338" y="1182"/>
                  </a:lnTo>
                  <a:lnTo>
                    <a:pt x="320" y="1247"/>
                  </a:lnTo>
                  <a:lnTo>
                    <a:pt x="310" y="1306"/>
                  </a:lnTo>
                  <a:lnTo>
                    <a:pt x="297" y="1365"/>
                  </a:lnTo>
                  <a:lnTo>
                    <a:pt x="297" y="1375"/>
                  </a:lnTo>
                  <a:lnTo>
                    <a:pt x="306" y="1390"/>
                  </a:lnTo>
                  <a:lnTo>
                    <a:pt x="320" y="1395"/>
                  </a:lnTo>
                  <a:lnTo>
                    <a:pt x="352" y="1405"/>
                  </a:lnTo>
                  <a:lnTo>
                    <a:pt x="434" y="1405"/>
                  </a:lnTo>
                  <a:lnTo>
                    <a:pt x="443" y="1410"/>
                  </a:lnTo>
                  <a:lnTo>
                    <a:pt x="452" y="1410"/>
                  </a:lnTo>
                  <a:lnTo>
                    <a:pt x="457" y="1420"/>
                  </a:lnTo>
                  <a:lnTo>
                    <a:pt x="457" y="1444"/>
                  </a:lnTo>
                  <a:lnTo>
                    <a:pt x="452" y="1459"/>
                  </a:lnTo>
                  <a:lnTo>
                    <a:pt x="443" y="1464"/>
                  </a:lnTo>
                  <a:lnTo>
                    <a:pt x="438" y="1469"/>
                  </a:lnTo>
                  <a:lnTo>
                    <a:pt x="429" y="1474"/>
                  </a:lnTo>
                  <a:lnTo>
                    <a:pt x="415" y="1474"/>
                  </a:lnTo>
                  <a:lnTo>
                    <a:pt x="205" y="1464"/>
                  </a:lnTo>
                  <a:lnTo>
                    <a:pt x="119" y="1469"/>
                  </a:lnTo>
                  <a:lnTo>
                    <a:pt x="27" y="1474"/>
                  </a:lnTo>
                  <a:lnTo>
                    <a:pt x="14" y="1474"/>
                  </a:lnTo>
                  <a:lnTo>
                    <a:pt x="5" y="1469"/>
                  </a:lnTo>
                  <a:lnTo>
                    <a:pt x="0" y="1459"/>
                  </a:lnTo>
                  <a:lnTo>
                    <a:pt x="0" y="1434"/>
                  </a:lnTo>
                  <a:lnTo>
                    <a:pt x="5" y="1420"/>
                  </a:lnTo>
                  <a:lnTo>
                    <a:pt x="9" y="1415"/>
                  </a:lnTo>
                  <a:lnTo>
                    <a:pt x="27" y="1405"/>
                  </a:lnTo>
                  <a:lnTo>
                    <a:pt x="91" y="1405"/>
                  </a:lnTo>
                  <a:lnTo>
                    <a:pt x="123" y="1395"/>
                  </a:lnTo>
                  <a:lnTo>
                    <a:pt x="142" y="1380"/>
                  </a:lnTo>
                  <a:lnTo>
                    <a:pt x="155" y="1350"/>
                  </a:lnTo>
                  <a:lnTo>
                    <a:pt x="164" y="1311"/>
                  </a:lnTo>
                  <a:lnTo>
                    <a:pt x="164" y="1306"/>
                  </a:lnTo>
                  <a:lnTo>
                    <a:pt x="402" y="277"/>
                  </a:lnTo>
                  <a:lnTo>
                    <a:pt x="411" y="243"/>
                  </a:lnTo>
                  <a:lnTo>
                    <a:pt x="415" y="203"/>
                  </a:lnTo>
                  <a:lnTo>
                    <a:pt x="415" y="159"/>
                  </a:lnTo>
                  <a:lnTo>
                    <a:pt x="411" y="109"/>
                  </a:lnTo>
                  <a:lnTo>
                    <a:pt x="397" y="75"/>
                  </a:lnTo>
                  <a:lnTo>
                    <a:pt x="379" y="60"/>
                  </a:lnTo>
                  <a:lnTo>
                    <a:pt x="352" y="55"/>
                  </a:lnTo>
                  <a:lnTo>
                    <a:pt x="310" y="70"/>
                  </a:lnTo>
                  <a:lnTo>
                    <a:pt x="274" y="104"/>
                  </a:lnTo>
                  <a:lnTo>
                    <a:pt x="242" y="164"/>
                  </a:lnTo>
                  <a:lnTo>
                    <a:pt x="215" y="238"/>
                  </a:lnTo>
                  <a:lnTo>
                    <a:pt x="192" y="332"/>
                  </a:lnTo>
                  <a:lnTo>
                    <a:pt x="187" y="352"/>
                  </a:lnTo>
                  <a:lnTo>
                    <a:pt x="178" y="371"/>
                  </a:lnTo>
                  <a:lnTo>
                    <a:pt x="169" y="381"/>
                  </a:lnTo>
                  <a:lnTo>
                    <a:pt x="146" y="381"/>
                  </a:lnTo>
                  <a:lnTo>
                    <a:pt x="137" y="376"/>
                  </a:lnTo>
                  <a:lnTo>
                    <a:pt x="132" y="371"/>
                  </a:lnTo>
                  <a:lnTo>
                    <a:pt x="132" y="361"/>
                  </a:lnTo>
                  <a:lnTo>
                    <a:pt x="146" y="302"/>
                  </a:lnTo>
                  <a:lnTo>
                    <a:pt x="160" y="248"/>
                  </a:lnTo>
                  <a:lnTo>
                    <a:pt x="174" y="188"/>
                  </a:lnTo>
                  <a:lnTo>
                    <a:pt x="196" y="134"/>
                  </a:lnTo>
                  <a:lnTo>
                    <a:pt x="210" y="104"/>
                  </a:lnTo>
                  <a:lnTo>
                    <a:pt x="233" y="70"/>
                  </a:lnTo>
                  <a:lnTo>
                    <a:pt x="260" y="35"/>
                  </a:lnTo>
                  <a:lnTo>
                    <a:pt x="301" y="10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39" name="Freeform 7"/>
            <p:cNvSpPr>
              <a:spLocks/>
            </p:cNvSpPr>
            <p:nvPr/>
          </p:nvSpPr>
          <p:spPr bwMode="auto">
            <a:xfrm>
              <a:off x="1811" y="1960"/>
              <a:ext cx="653" cy="1479"/>
            </a:xfrm>
            <a:custGeom>
              <a:avLst/>
              <a:gdLst/>
              <a:ahLst/>
              <a:cxnLst>
                <a:cxn ang="0">
                  <a:pos x="434" y="0"/>
                </a:cxn>
                <a:cxn ang="0">
                  <a:pos x="484" y="25"/>
                </a:cxn>
                <a:cxn ang="0">
                  <a:pos x="493" y="74"/>
                </a:cxn>
                <a:cxn ang="0">
                  <a:pos x="484" y="109"/>
                </a:cxn>
                <a:cxn ang="0">
                  <a:pos x="466" y="193"/>
                </a:cxn>
                <a:cxn ang="0">
                  <a:pos x="434" y="346"/>
                </a:cxn>
                <a:cxn ang="0">
                  <a:pos x="626" y="455"/>
                </a:cxn>
                <a:cxn ang="0">
                  <a:pos x="648" y="460"/>
                </a:cxn>
                <a:cxn ang="0">
                  <a:pos x="653" y="500"/>
                </a:cxn>
                <a:cxn ang="0">
                  <a:pos x="635" y="524"/>
                </a:cxn>
                <a:cxn ang="0">
                  <a:pos x="388" y="529"/>
                </a:cxn>
                <a:cxn ang="0">
                  <a:pos x="228" y="1217"/>
                </a:cxn>
                <a:cxn ang="0">
                  <a:pos x="215" y="1286"/>
                </a:cxn>
                <a:cxn ang="0">
                  <a:pos x="219" y="1380"/>
                </a:cxn>
                <a:cxn ang="0">
                  <a:pos x="251" y="1429"/>
                </a:cxn>
                <a:cxn ang="0">
                  <a:pos x="324" y="1429"/>
                </a:cxn>
                <a:cxn ang="0">
                  <a:pos x="416" y="1375"/>
                </a:cxn>
                <a:cxn ang="0">
                  <a:pos x="512" y="1241"/>
                </a:cxn>
                <a:cxn ang="0">
                  <a:pos x="566" y="1123"/>
                </a:cxn>
                <a:cxn ang="0">
                  <a:pos x="607" y="1103"/>
                </a:cxn>
                <a:cxn ang="0">
                  <a:pos x="621" y="1113"/>
                </a:cxn>
                <a:cxn ang="0">
                  <a:pos x="617" y="1142"/>
                </a:cxn>
                <a:cxn ang="0">
                  <a:pos x="580" y="1222"/>
                </a:cxn>
                <a:cxn ang="0">
                  <a:pos x="516" y="1335"/>
                </a:cxn>
                <a:cxn ang="0">
                  <a:pos x="416" y="1434"/>
                </a:cxn>
                <a:cxn ang="0">
                  <a:pos x="283" y="1479"/>
                </a:cxn>
                <a:cxn ang="0">
                  <a:pos x="165" y="1439"/>
                </a:cxn>
                <a:cxn ang="0">
                  <a:pos x="96" y="1335"/>
                </a:cxn>
                <a:cxn ang="0">
                  <a:pos x="87" y="1236"/>
                </a:cxn>
                <a:cxn ang="0">
                  <a:pos x="96" y="1192"/>
                </a:cxn>
                <a:cxn ang="0">
                  <a:pos x="119" y="1098"/>
                </a:cxn>
                <a:cxn ang="0">
                  <a:pos x="155" y="935"/>
                </a:cxn>
                <a:cxn ang="0">
                  <a:pos x="210" y="688"/>
                </a:cxn>
                <a:cxn ang="0">
                  <a:pos x="28" y="524"/>
                </a:cxn>
                <a:cxn ang="0">
                  <a:pos x="5" y="514"/>
                </a:cxn>
                <a:cxn ang="0">
                  <a:pos x="0" y="480"/>
                </a:cxn>
                <a:cxn ang="0">
                  <a:pos x="9" y="460"/>
                </a:cxn>
                <a:cxn ang="0">
                  <a:pos x="32" y="450"/>
                </a:cxn>
                <a:cxn ang="0">
                  <a:pos x="347" y="84"/>
                </a:cxn>
                <a:cxn ang="0">
                  <a:pos x="384" y="20"/>
                </a:cxn>
                <a:cxn ang="0">
                  <a:pos x="425" y="0"/>
                </a:cxn>
              </a:cxnLst>
              <a:rect l="0" t="0" r="r" b="b"/>
              <a:pathLst>
                <a:path w="653" h="1479">
                  <a:moveTo>
                    <a:pt x="425" y="0"/>
                  </a:moveTo>
                  <a:lnTo>
                    <a:pt x="434" y="0"/>
                  </a:lnTo>
                  <a:lnTo>
                    <a:pt x="470" y="10"/>
                  </a:lnTo>
                  <a:lnTo>
                    <a:pt x="484" y="25"/>
                  </a:lnTo>
                  <a:lnTo>
                    <a:pt x="493" y="64"/>
                  </a:lnTo>
                  <a:lnTo>
                    <a:pt x="493" y="74"/>
                  </a:lnTo>
                  <a:lnTo>
                    <a:pt x="489" y="84"/>
                  </a:lnTo>
                  <a:lnTo>
                    <a:pt x="484" y="109"/>
                  </a:lnTo>
                  <a:lnTo>
                    <a:pt x="480" y="144"/>
                  </a:lnTo>
                  <a:lnTo>
                    <a:pt x="466" y="193"/>
                  </a:lnTo>
                  <a:lnTo>
                    <a:pt x="452" y="257"/>
                  </a:lnTo>
                  <a:lnTo>
                    <a:pt x="434" y="346"/>
                  </a:lnTo>
                  <a:lnTo>
                    <a:pt x="407" y="455"/>
                  </a:lnTo>
                  <a:lnTo>
                    <a:pt x="626" y="455"/>
                  </a:lnTo>
                  <a:lnTo>
                    <a:pt x="639" y="460"/>
                  </a:lnTo>
                  <a:lnTo>
                    <a:pt x="648" y="460"/>
                  </a:lnTo>
                  <a:lnTo>
                    <a:pt x="653" y="470"/>
                  </a:lnTo>
                  <a:lnTo>
                    <a:pt x="653" y="500"/>
                  </a:lnTo>
                  <a:lnTo>
                    <a:pt x="644" y="519"/>
                  </a:lnTo>
                  <a:lnTo>
                    <a:pt x="635" y="524"/>
                  </a:lnTo>
                  <a:lnTo>
                    <a:pt x="621" y="529"/>
                  </a:lnTo>
                  <a:lnTo>
                    <a:pt x="388" y="529"/>
                  </a:lnTo>
                  <a:lnTo>
                    <a:pt x="388" y="534"/>
                  </a:lnTo>
                  <a:lnTo>
                    <a:pt x="228" y="1217"/>
                  </a:lnTo>
                  <a:lnTo>
                    <a:pt x="219" y="1251"/>
                  </a:lnTo>
                  <a:lnTo>
                    <a:pt x="215" y="1286"/>
                  </a:lnTo>
                  <a:lnTo>
                    <a:pt x="215" y="1330"/>
                  </a:lnTo>
                  <a:lnTo>
                    <a:pt x="219" y="1380"/>
                  </a:lnTo>
                  <a:lnTo>
                    <a:pt x="233" y="1409"/>
                  </a:lnTo>
                  <a:lnTo>
                    <a:pt x="251" y="1429"/>
                  </a:lnTo>
                  <a:lnTo>
                    <a:pt x="283" y="1434"/>
                  </a:lnTo>
                  <a:lnTo>
                    <a:pt x="324" y="1429"/>
                  </a:lnTo>
                  <a:lnTo>
                    <a:pt x="365" y="1409"/>
                  </a:lnTo>
                  <a:lnTo>
                    <a:pt x="416" y="1375"/>
                  </a:lnTo>
                  <a:lnTo>
                    <a:pt x="461" y="1320"/>
                  </a:lnTo>
                  <a:lnTo>
                    <a:pt x="512" y="1241"/>
                  </a:lnTo>
                  <a:lnTo>
                    <a:pt x="562" y="1137"/>
                  </a:lnTo>
                  <a:lnTo>
                    <a:pt x="566" y="1123"/>
                  </a:lnTo>
                  <a:lnTo>
                    <a:pt x="585" y="1103"/>
                  </a:lnTo>
                  <a:lnTo>
                    <a:pt x="607" y="1103"/>
                  </a:lnTo>
                  <a:lnTo>
                    <a:pt x="612" y="1108"/>
                  </a:lnTo>
                  <a:lnTo>
                    <a:pt x="621" y="1113"/>
                  </a:lnTo>
                  <a:lnTo>
                    <a:pt x="621" y="1123"/>
                  </a:lnTo>
                  <a:lnTo>
                    <a:pt x="617" y="1142"/>
                  </a:lnTo>
                  <a:lnTo>
                    <a:pt x="603" y="1177"/>
                  </a:lnTo>
                  <a:lnTo>
                    <a:pt x="580" y="1222"/>
                  </a:lnTo>
                  <a:lnTo>
                    <a:pt x="553" y="1281"/>
                  </a:lnTo>
                  <a:lnTo>
                    <a:pt x="516" y="1335"/>
                  </a:lnTo>
                  <a:lnTo>
                    <a:pt x="470" y="1390"/>
                  </a:lnTo>
                  <a:lnTo>
                    <a:pt x="416" y="1434"/>
                  </a:lnTo>
                  <a:lnTo>
                    <a:pt x="352" y="1469"/>
                  </a:lnTo>
                  <a:lnTo>
                    <a:pt x="283" y="1479"/>
                  </a:lnTo>
                  <a:lnTo>
                    <a:pt x="219" y="1469"/>
                  </a:lnTo>
                  <a:lnTo>
                    <a:pt x="165" y="1439"/>
                  </a:lnTo>
                  <a:lnTo>
                    <a:pt x="123" y="1395"/>
                  </a:lnTo>
                  <a:lnTo>
                    <a:pt x="96" y="1335"/>
                  </a:lnTo>
                  <a:lnTo>
                    <a:pt x="87" y="1266"/>
                  </a:lnTo>
                  <a:lnTo>
                    <a:pt x="87" y="1236"/>
                  </a:lnTo>
                  <a:lnTo>
                    <a:pt x="92" y="1217"/>
                  </a:lnTo>
                  <a:lnTo>
                    <a:pt x="96" y="1192"/>
                  </a:lnTo>
                  <a:lnTo>
                    <a:pt x="105" y="1152"/>
                  </a:lnTo>
                  <a:lnTo>
                    <a:pt x="119" y="1098"/>
                  </a:lnTo>
                  <a:lnTo>
                    <a:pt x="133" y="1029"/>
                  </a:lnTo>
                  <a:lnTo>
                    <a:pt x="155" y="935"/>
                  </a:lnTo>
                  <a:lnTo>
                    <a:pt x="178" y="826"/>
                  </a:lnTo>
                  <a:lnTo>
                    <a:pt x="210" y="688"/>
                  </a:lnTo>
                  <a:lnTo>
                    <a:pt x="251" y="524"/>
                  </a:lnTo>
                  <a:lnTo>
                    <a:pt x="28" y="524"/>
                  </a:lnTo>
                  <a:lnTo>
                    <a:pt x="14" y="519"/>
                  </a:lnTo>
                  <a:lnTo>
                    <a:pt x="5" y="514"/>
                  </a:lnTo>
                  <a:lnTo>
                    <a:pt x="0" y="509"/>
                  </a:lnTo>
                  <a:lnTo>
                    <a:pt x="0" y="480"/>
                  </a:lnTo>
                  <a:lnTo>
                    <a:pt x="5" y="465"/>
                  </a:lnTo>
                  <a:lnTo>
                    <a:pt x="9" y="460"/>
                  </a:lnTo>
                  <a:lnTo>
                    <a:pt x="18" y="455"/>
                  </a:lnTo>
                  <a:lnTo>
                    <a:pt x="32" y="450"/>
                  </a:lnTo>
                  <a:lnTo>
                    <a:pt x="265" y="450"/>
                  </a:lnTo>
                  <a:lnTo>
                    <a:pt x="347" y="84"/>
                  </a:lnTo>
                  <a:lnTo>
                    <a:pt x="361" y="45"/>
                  </a:lnTo>
                  <a:lnTo>
                    <a:pt x="384" y="20"/>
                  </a:lnTo>
                  <a:lnTo>
                    <a:pt x="407" y="5"/>
                  </a:lnTo>
                  <a:lnTo>
                    <a:pt x="4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40" name="Freeform 8"/>
            <p:cNvSpPr>
              <a:spLocks/>
            </p:cNvSpPr>
            <p:nvPr/>
          </p:nvSpPr>
          <p:spPr bwMode="auto">
            <a:xfrm>
              <a:off x="2647" y="1673"/>
              <a:ext cx="835" cy="2315"/>
            </a:xfrm>
            <a:custGeom>
              <a:avLst/>
              <a:gdLst/>
              <a:ahLst/>
              <a:cxnLst>
                <a:cxn ang="0">
                  <a:pos x="780" y="0"/>
                </a:cxn>
                <a:cxn ang="0">
                  <a:pos x="789" y="0"/>
                </a:cxn>
                <a:cxn ang="0">
                  <a:pos x="817" y="10"/>
                </a:cxn>
                <a:cxn ang="0">
                  <a:pos x="826" y="20"/>
                </a:cxn>
                <a:cxn ang="0">
                  <a:pos x="835" y="35"/>
                </a:cxn>
                <a:cxn ang="0">
                  <a:pos x="835" y="65"/>
                </a:cxn>
                <a:cxn ang="0">
                  <a:pos x="830" y="74"/>
                </a:cxn>
                <a:cxn ang="0">
                  <a:pos x="826" y="89"/>
                </a:cxn>
                <a:cxn ang="0">
                  <a:pos x="826" y="84"/>
                </a:cxn>
                <a:cxn ang="0">
                  <a:pos x="91" y="2260"/>
                </a:cxn>
                <a:cxn ang="0">
                  <a:pos x="86" y="2275"/>
                </a:cxn>
                <a:cxn ang="0">
                  <a:pos x="77" y="2290"/>
                </a:cxn>
                <a:cxn ang="0">
                  <a:pos x="68" y="2310"/>
                </a:cxn>
                <a:cxn ang="0">
                  <a:pos x="59" y="2315"/>
                </a:cxn>
                <a:cxn ang="0">
                  <a:pos x="45" y="2315"/>
                </a:cxn>
                <a:cxn ang="0">
                  <a:pos x="18" y="2305"/>
                </a:cxn>
                <a:cxn ang="0">
                  <a:pos x="9" y="2295"/>
                </a:cxn>
                <a:cxn ang="0">
                  <a:pos x="0" y="2280"/>
                </a:cxn>
                <a:cxn ang="0">
                  <a:pos x="0" y="2250"/>
                </a:cxn>
                <a:cxn ang="0">
                  <a:pos x="4" y="2240"/>
                </a:cxn>
                <a:cxn ang="0">
                  <a:pos x="9" y="2226"/>
                </a:cxn>
                <a:cxn ang="0">
                  <a:pos x="753" y="20"/>
                </a:cxn>
                <a:cxn ang="0">
                  <a:pos x="757" y="10"/>
                </a:cxn>
                <a:cxn ang="0">
                  <a:pos x="767" y="5"/>
                </a:cxn>
                <a:cxn ang="0">
                  <a:pos x="780" y="0"/>
                </a:cxn>
              </a:cxnLst>
              <a:rect l="0" t="0" r="r" b="b"/>
              <a:pathLst>
                <a:path w="835" h="2315">
                  <a:moveTo>
                    <a:pt x="780" y="0"/>
                  </a:moveTo>
                  <a:lnTo>
                    <a:pt x="789" y="0"/>
                  </a:lnTo>
                  <a:lnTo>
                    <a:pt x="817" y="10"/>
                  </a:lnTo>
                  <a:lnTo>
                    <a:pt x="826" y="20"/>
                  </a:lnTo>
                  <a:lnTo>
                    <a:pt x="835" y="35"/>
                  </a:lnTo>
                  <a:lnTo>
                    <a:pt x="835" y="65"/>
                  </a:lnTo>
                  <a:lnTo>
                    <a:pt x="830" y="74"/>
                  </a:lnTo>
                  <a:lnTo>
                    <a:pt x="826" y="89"/>
                  </a:lnTo>
                  <a:lnTo>
                    <a:pt x="826" y="84"/>
                  </a:lnTo>
                  <a:lnTo>
                    <a:pt x="91" y="2260"/>
                  </a:lnTo>
                  <a:lnTo>
                    <a:pt x="86" y="2275"/>
                  </a:lnTo>
                  <a:lnTo>
                    <a:pt x="77" y="2290"/>
                  </a:lnTo>
                  <a:lnTo>
                    <a:pt x="68" y="2310"/>
                  </a:lnTo>
                  <a:lnTo>
                    <a:pt x="59" y="2315"/>
                  </a:lnTo>
                  <a:lnTo>
                    <a:pt x="45" y="2315"/>
                  </a:lnTo>
                  <a:lnTo>
                    <a:pt x="18" y="2305"/>
                  </a:lnTo>
                  <a:lnTo>
                    <a:pt x="9" y="2295"/>
                  </a:lnTo>
                  <a:lnTo>
                    <a:pt x="0" y="2280"/>
                  </a:lnTo>
                  <a:lnTo>
                    <a:pt x="0" y="2250"/>
                  </a:lnTo>
                  <a:lnTo>
                    <a:pt x="4" y="2240"/>
                  </a:lnTo>
                  <a:lnTo>
                    <a:pt x="9" y="2226"/>
                  </a:lnTo>
                  <a:lnTo>
                    <a:pt x="753" y="20"/>
                  </a:lnTo>
                  <a:lnTo>
                    <a:pt x="757" y="10"/>
                  </a:lnTo>
                  <a:lnTo>
                    <a:pt x="767" y="5"/>
                  </a:lnTo>
                  <a:lnTo>
                    <a:pt x="7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41" name="Freeform 9"/>
            <p:cNvSpPr>
              <a:spLocks/>
            </p:cNvSpPr>
            <p:nvPr/>
          </p:nvSpPr>
          <p:spPr bwMode="auto">
            <a:xfrm>
              <a:off x="3372" y="1673"/>
              <a:ext cx="836" cy="2315"/>
            </a:xfrm>
            <a:custGeom>
              <a:avLst/>
              <a:gdLst/>
              <a:ahLst/>
              <a:cxnLst>
                <a:cxn ang="0">
                  <a:pos x="781" y="0"/>
                </a:cxn>
                <a:cxn ang="0">
                  <a:pos x="790" y="0"/>
                </a:cxn>
                <a:cxn ang="0">
                  <a:pos x="818" y="10"/>
                </a:cxn>
                <a:cxn ang="0">
                  <a:pos x="827" y="20"/>
                </a:cxn>
                <a:cxn ang="0">
                  <a:pos x="836" y="35"/>
                </a:cxn>
                <a:cxn ang="0">
                  <a:pos x="836" y="65"/>
                </a:cxn>
                <a:cxn ang="0">
                  <a:pos x="831" y="74"/>
                </a:cxn>
                <a:cxn ang="0">
                  <a:pos x="827" y="89"/>
                </a:cxn>
                <a:cxn ang="0">
                  <a:pos x="827" y="84"/>
                </a:cxn>
                <a:cxn ang="0">
                  <a:pos x="92" y="2260"/>
                </a:cxn>
                <a:cxn ang="0">
                  <a:pos x="87" y="2275"/>
                </a:cxn>
                <a:cxn ang="0">
                  <a:pos x="78" y="2290"/>
                </a:cxn>
                <a:cxn ang="0">
                  <a:pos x="69" y="2310"/>
                </a:cxn>
                <a:cxn ang="0">
                  <a:pos x="60" y="2315"/>
                </a:cxn>
                <a:cxn ang="0">
                  <a:pos x="46" y="2315"/>
                </a:cxn>
                <a:cxn ang="0">
                  <a:pos x="19" y="2305"/>
                </a:cxn>
                <a:cxn ang="0">
                  <a:pos x="10" y="2295"/>
                </a:cxn>
                <a:cxn ang="0">
                  <a:pos x="0" y="2280"/>
                </a:cxn>
                <a:cxn ang="0">
                  <a:pos x="0" y="2250"/>
                </a:cxn>
                <a:cxn ang="0">
                  <a:pos x="5" y="2240"/>
                </a:cxn>
                <a:cxn ang="0">
                  <a:pos x="10" y="2226"/>
                </a:cxn>
                <a:cxn ang="0">
                  <a:pos x="754" y="20"/>
                </a:cxn>
                <a:cxn ang="0">
                  <a:pos x="758" y="10"/>
                </a:cxn>
                <a:cxn ang="0">
                  <a:pos x="767" y="5"/>
                </a:cxn>
                <a:cxn ang="0">
                  <a:pos x="781" y="0"/>
                </a:cxn>
              </a:cxnLst>
              <a:rect l="0" t="0" r="r" b="b"/>
              <a:pathLst>
                <a:path w="836" h="2315">
                  <a:moveTo>
                    <a:pt x="781" y="0"/>
                  </a:moveTo>
                  <a:lnTo>
                    <a:pt x="790" y="0"/>
                  </a:lnTo>
                  <a:lnTo>
                    <a:pt x="818" y="10"/>
                  </a:lnTo>
                  <a:lnTo>
                    <a:pt x="827" y="20"/>
                  </a:lnTo>
                  <a:lnTo>
                    <a:pt x="836" y="35"/>
                  </a:lnTo>
                  <a:lnTo>
                    <a:pt x="836" y="65"/>
                  </a:lnTo>
                  <a:lnTo>
                    <a:pt x="831" y="74"/>
                  </a:lnTo>
                  <a:lnTo>
                    <a:pt x="827" y="89"/>
                  </a:lnTo>
                  <a:lnTo>
                    <a:pt x="827" y="84"/>
                  </a:lnTo>
                  <a:lnTo>
                    <a:pt x="92" y="2260"/>
                  </a:lnTo>
                  <a:lnTo>
                    <a:pt x="87" y="2275"/>
                  </a:lnTo>
                  <a:lnTo>
                    <a:pt x="78" y="2290"/>
                  </a:lnTo>
                  <a:lnTo>
                    <a:pt x="69" y="2310"/>
                  </a:lnTo>
                  <a:lnTo>
                    <a:pt x="60" y="2315"/>
                  </a:lnTo>
                  <a:lnTo>
                    <a:pt x="46" y="2315"/>
                  </a:lnTo>
                  <a:lnTo>
                    <a:pt x="19" y="2305"/>
                  </a:lnTo>
                  <a:lnTo>
                    <a:pt x="10" y="2295"/>
                  </a:lnTo>
                  <a:lnTo>
                    <a:pt x="0" y="2280"/>
                  </a:lnTo>
                  <a:lnTo>
                    <a:pt x="0" y="2250"/>
                  </a:lnTo>
                  <a:lnTo>
                    <a:pt x="5" y="2240"/>
                  </a:lnTo>
                  <a:lnTo>
                    <a:pt x="10" y="2226"/>
                  </a:lnTo>
                  <a:lnTo>
                    <a:pt x="754" y="20"/>
                  </a:lnTo>
                  <a:lnTo>
                    <a:pt x="758" y="10"/>
                  </a:lnTo>
                  <a:lnTo>
                    <a:pt x="767" y="5"/>
                  </a:lnTo>
                  <a:lnTo>
                    <a:pt x="7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42" name="Freeform 10"/>
            <p:cNvSpPr>
              <a:spLocks/>
            </p:cNvSpPr>
            <p:nvPr/>
          </p:nvSpPr>
          <p:spPr bwMode="auto">
            <a:xfrm>
              <a:off x="4769" y="1836"/>
              <a:ext cx="1183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3" y="0"/>
                </a:cxn>
                <a:cxn ang="0">
                  <a:pos x="1183" y="520"/>
                </a:cxn>
                <a:cxn ang="0">
                  <a:pos x="1128" y="520"/>
                </a:cxn>
                <a:cxn ang="0">
                  <a:pos x="1114" y="411"/>
                </a:cxn>
                <a:cxn ang="0">
                  <a:pos x="1096" y="317"/>
                </a:cxn>
                <a:cxn ang="0">
                  <a:pos x="1069" y="243"/>
                </a:cxn>
                <a:cxn ang="0">
                  <a:pos x="1037" y="179"/>
                </a:cxn>
                <a:cxn ang="0">
                  <a:pos x="986" y="129"/>
                </a:cxn>
                <a:cxn ang="0">
                  <a:pos x="922" y="94"/>
                </a:cxn>
                <a:cxn ang="0">
                  <a:pos x="845" y="75"/>
                </a:cxn>
                <a:cxn ang="0">
                  <a:pos x="740" y="70"/>
                </a:cxn>
                <a:cxn ang="0">
                  <a:pos x="516" y="70"/>
                </a:cxn>
                <a:cxn ang="0">
                  <a:pos x="466" y="75"/>
                </a:cxn>
                <a:cxn ang="0">
                  <a:pos x="434" y="80"/>
                </a:cxn>
                <a:cxn ang="0">
                  <a:pos x="420" y="99"/>
                </a:cxn>
                <a:cxn ang="0">
                  <a:pos x="411" y="124"/>
                </a:cxn>
                <a:cxn ang="0">
                  <a:pos x="411" y="1420"/>
                </a:cxn>
                <a:cxn ang="0">
                  <a:pos x="416" y="1444"/>
                </a:cxn>
                <a:cxn ang="0">
                  <a:pos x="429" y="1464"/>
                </a:cxn>
                <a:cxn ang="0">
                  <a:pos x="448" y="1479"/>
                </a:cxn>
                <a:cxn ang="0">
                  <a:pos x="484" y="1489"/>
                </a:cxn>
                <a:cxn ang="0">
                  <a:pos x="539" y="1499"/>
                </a:cxn>
                <a:cxn ang="0">
                  <a:pos x="685" y="1499"/>
                </a:cxn>
                <a:cxn ang="0">
                  <a:pos x="685" y="1573"/>
                </a:cxn>
                <a:cxn ang="0">
                  <a:pos x="626" y="1568"/>
                </a:cxn>
                <a:cxn ang="0">
                  <a:pos x="548" y="1563"/>
                </a:cxn>
                <a:cxn ang="0">
                  <a:pos x="124" y="1563"/>
                </a:cxn>
                <a:cxn ang="0">
                  <a:pos x="55" y="1568"/>
                </a:cxn>
                <a:cxn ang="0">
                  <a:pos x="0" y="1573"/>
                </a:cxn>
                <a:cxn ang="0">
                  <a:pos x="0" y="1499"/>
                </a:cxn>
                <a:cxn ang="0">
                  <a:pos x="124" y="1499"/>
                </a:cxn>
                <a:cxn ang="0">
                  <a:pos x="169" y="1489"/>
                </a:cxn>
                <a:cxn ang="0">
                  <a:pos x="201" y="1474"/>
                </a:cxn>
                <a:cxn ang="0">
                  <a:pos x="215" y="1454"/>
                </a:cxn>
                <a:cxn ang="0">
                  <a:pos x="224" y="1430"/>
                </a:cxn>
                <a:cxn ang="0">
                  <a:pos x="224" y="139"/>
                </a:cxn>
                <a:cxn ang="0">
                  <a:pos x="215" y="114"/>
                </a:cxn>
                <a:cxn ang="0">
                  <a:pos x="197" y="94"/>
                </a:cxn>
                <a:cxn ang="0">
                  <a:pos x="169" y="80"/>
                </a:cxn>
                <a:cxn ang="0">
                  <a:pos x="119" y="70"/>
                </a:cxn>
                <a:cxn ang="0">
                  <a:pos x="0" y="70"/>
                </a:cxn>
                <a:cxn ang="0">
                  <a:pos x="0" y="0"/>
                </a:cxn>
              </a:cxnLst>
              <a:rect l="0" t="0" r="r" b="b"/>
              <a:pathLst>
                <a:path w="1183" h="1573">
                  <a:moveTo>
                    <a:pt x="0" y="0"/>
                  </a:moveTo>
                  <a:lnTo>
                    <a:pt x="1123" y="0"/>
                  </a:lnTo>
                  <a:lnTo>
                    <a:pt x="1183" y="520"/>
                  </a:lnTo>
                  <a:lnTo>
                    <a:pt x="1128" y="520"/>
                  </a:lnTo>
                  <a:lnTo>
                    <a:pt x="1114" y="411"/>
                  </a:lnTo>
                  <a:lnTo>
                    <a:pt x="1096" y="317"/>
                  </a:lnTo>
                  <a:lnTo>
                    <a:pt x="1069" y="243"/>
                  </a:lnTo>
                  <a:lnTo>
                    <a:pt x="1037" y="179"/>
                  </a:lnTo>
                  <a:lnTo>
                    <a:pt x="986" y="129"/>
                  </a:lnTo>
                  <a:lnTo>
                    <a:pt x="922" y="94"/>
                  </a:lnTo>
                  <a:lnTo>
                    <a:pt x="845" y="75"/>
                  </a:lnTo>
                  <a:lnTo>
                    <a:pt x="740" y="70"/>
                  </a:lnTo>
                  <a:lnTo>
                    <a:pt x="516" y="70"/>
                  </a:lnTo>
                  <a:lnTo>
                    <a:pt x="466" y="75"/>
                  </a:lnTo>
                  <a:lnTo>
                    <a:pt x="434" y="80"/>
                  </a:lnTo>
                  <a:lnTo>
                    <a:pt x="420" y="99"/>
                  </a:lnTo>
                  <a:lnTo>
                    <a:pt x="411" y="124"/>
                  </a:lnTo>
                  <a:lnTo>
                    <a:pt x="411" y="1420"/>
                  </a:lnTo>
                  <a:lnTo>
                    <a:pt x="416" y="1444"/>
                  </a:lnTo>
                  <a:lnTo>
                    <a:pt x="429" y="1464"/>
                  </a:lnTo>
                  <a:lnTo>
                    <a:pt x="448" y="1479"/>
                  </a:lnTo>
                  <a:lnTo>
                    <a:pt x="484" y="1489"/>
                  </a:lnTo>
                  <a:lnTo>
                    <a:pt x="539" y="1499"/>
                  </a:lnTo>
                  <a:lnTo>
                    <a:pt x="685" y="1499"/>
                  </a:lnTo>
                  <a:lnTo>
                    <a:pt x="685" y="1573"/>
                  </a:lnTo>
                  <a:lnTo>
                    <a:pt x="626" y="1568"/>
                  </a:lnTo>
                  <a:lnTo>
                    <a:pt x="548" y="1563"/>
                  </a:lnTo>
                  <a:lnTo>
                    <a:pt x="124" y="1563"/>
                  </a:lnTo>
                  <a:lnTo>
                    <a:pt x="55" y="1568"/>
                  </a:lnTo>
                  <a:lnTo>
                    <a:pt x="0" y="1573"/>
                  </a:lnTo>
                  <a:lnTo>
                    <a:pt x="0" y="1499"/>
                  </a:lnTo>
                  <a:lnTo>
                    <a:pt x="124" y="1499"/>
                  </a:lnTo>
                  <a:lnTo>
                    <a:pt x="169" y="1489"/>
                  </a:lnTo>
                  <a:lnTo>
                    <a:pt x="201" y="1474"/>
                  </a:lnTo>
                  <a:lnTo>
                    <a:pt x="215" y="1454"/>
                  </a:lnTo>
                  <a:lnTo>
                    <a:pt x="224" y="1430"/>
                  </a:lnTo>
                  <a:lnTo>
                    <a:pt x="224" y="139"/>
                  </a:lnTo>
                  <a:lnTo>
                    <a:pt x="215" y="114"/>
                  </a:lnTo>
                  <a:lnTo>
                    <a:pt x="197" y="94"/>
                  </a:lnTo>
                  <a:lnTo>
                    <a:pt x="169" y="80"/>
                  </a:lnTo>
                  <a:lnTo>
                    <a:pt x="119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43" name="Freeform 11"/>
            <p:cNvSpPr>
              <a:spLocks noEditPoints="1"/>
            </p:cNvSpPr>
            <p:nvPr/>
          </p:nvSpPr>
          <p:spPr bwMode="auto">
            <a:xfrm>
              <a:off x="6125" y="2657"/>
              <a:ext cx="703" cy="1123"/>
            </a:xfrm>
            <a:custGeom>
              <a:avLst/>
              <a:gdLst/>
              <a:ahLst/>
              <a:cxnLst>
                <a:cxn ang="0">
                  <a:pos x="320" y="50"/>
                </a:cxn>
                <a:cxn ang="0">
                  <a:pos x="247" y="75"/>
                </a:cxn>
                <a:cxn ang="0">
                  <a:pos x="183" y="149"/>
                </a:cxn>
                <a:cxn ang="0">
                  <a:pos x="142" y="312"/>
                </a:cxn>
                <a:cxn ang="0">
                  <a:pos x="137" y="638"/>
                </a:cxn>
                <a:cxn ang="0">
                  <a:pos x="146" y="816"/>
                </a:cxn>
                <a:cxn ang="0">
                  <a:pos x="187" y="965"/>
                </a:cxn>
                <a:cxn ang="0">
                  <a:pos x="265" y="1049"/>
                </a:cxn>
                <a:cxn ang="0">
                  <a:pos x="352" y="1073"/>
                </a:cxn>
                <a:cxn ang="0">
                  <a:pos x="425" y="1059"/>
                </a:cxn>
                <a:cxn ang="0">
                  <a:pos x="498" y="1004"/>
                </a:cxn>
                <a:cxn ang="0">
                  <a:pos x="548" y="890"/>
                </a:cxn>
                <a:cxn ang="0">
                  <a:pos x="566" y="663"/>
                </a:cxn>
                <a:cxn ang="0">
                  <a:pos x="557" y="292"/>
                </a:cxn>
                <a:cxn ang="0">
                  <a:pos x="511" y="129"/>
                </a:cxn>
                <a:cxn ang="0">
                  <a:pos x="411" y="55"/>
                </a:cxn>
                <a:cxn ang="0">
                  <a:pos x="352" y="0"/>
                </a:cxn>
                <a:cxn ang="0">
                  <a:pos x="507" y="45"/>
                </a:cxn>
                <a:cxn ang="0">
                  <a:pos x="612" y="144"/>
                </a:cxn>
                <a:cxn ang="0">
                  <a:pos x="685" y="327"/>
                </a:cxn>
                <a:cxn ang="0">
                  <a:pos x="703" y="564"/>
                </a:cxn>
                <a:cxn ang="0">
                  <a:pos x="699" y="703"/>
                </a:cxn>
                <a:cxn ang="0">
                  <a:pos x="676" y="826"/>
                </a:cxn>
                <a:cxn ang="0">
                  <a:pos x="635" y="950"/>
                </a:cxn>
                <a:cxn ang="0">
                  <a:pos x="557" y="1054"/>
                </a:cxn>
                <a:cxn ang="0">
                  <a:pos x="434" y="1113"/>
                </a:cxn>
                <a:cxn ang="0">
                  <a:pos x="269" y="1113"/>
                </a:cxn>
                <a:cxn ang="0">
                  <a:pos x="146" y="1054"/>
                </a:cxn>
                <a:cxn ang="0">
                  <a:pos x="69" y="950"/>
                </a:cxn>
                <a:cxn ang="0">
                  <a:pos x="28" y="826"/>
                </a:cxn>
                <a:cxn ang="0">
                  <a:pos x="5" y="703"/>
                </a:cxn>
                <a:cxn ang="0">
                  <a:pos x="0" y="485"/>
                </a:cxn>
                <a:cxn ang="0">
                  <a:pos x="14" y="366"/>
                </a:cxn>
                <a:cxn ang="0">
                  <a:pos x="46" y="238"/>
                </a:cxn>
                <a:cxn ang="0">
                  <a:pos x="105" y="119"/>
                </a:cxn>
                <a:cxn ang="0">
                  <a:pos x="206" y="35"/>
                </a:cxn>
                <a:cxn ang="0">
                  <a:pos x="352" y="0"/>
                </a:cxn>
              </a:cxnLst>
              <a:rect l="0" t="0" r="r" b="b"/>
              <a:pathLst>
                <a:path w="703" h="1123">
                  <a:moveTo>
                    <a:pt x="352" y="45"/>
                  </a:moveTo>
                  <a:lnTo>
                    <a:pt x="320" y="50"/>
                  </a:lnTo>
                  <a:lnTo>
                    <a:pt x="283" y="60"/>
                  </a:lnTo>
                  <a:lnTo>
                    <a:pt x="247" y="75"/>
                  </a:lnTo>
                  <a:lnTo>
                    <a:pt x="210" y="104"/>
                  </a:lnTo>
                  <a:lnTo>
                    <a:pt x="183" y="149"/>
                  </a:lnTo>
                  <a:lnTo>
                    <a:pt x="160" y="208"/>
                  </a:lnTo>
                  <a:lnTo>
                    <a:pt x="142" y="312"/>
                  </a:lnTo>
                  <a:lnTo>
                    <a:pt x="137" y="426"/>
                  </a:lnTo>
                  <a:lnTo>
                    <a:pt x="137" y="638"/>
                  </a:lnTo>
                  <a:lnTo>
                    <a:pt x="142" y="732"/>
                  </a:lnTo>
                  <a:lnTo>
                    <a:pt x="146" y="816"/>
                  </a:lnTo>
                  <a:lnTo>
                    <a:pt x="160" y="895"/>
                  </a:lnTo>
                  <a:lnTo>
                    <a:pt x="187" y="965"/>
                  </a:lnTo>
                  <a:lnTo>
                    <a:pt x="219" y="1014"/>
                  </a:lnTo>
                  <a:lnTo>
                    <a:pt x="265" y="1049"/>
                  </a:lnTo>
                  <a:lnTo>
                    <a:pt x="311" y="1069"/>
                  </a:lnTo>
                  <a:lnTo>
                    <a:pt x="352" y="1073"/>
                  </a:lnTo>
                  <a:lnTo>
                    <a:pt x="388" y="1069"/>
                  </a:lnTo>
                  <a:lnTo>
                    <a:pt x="425" y="1059"/>
                  </a:lnTo>
                  <a:lnTo>
                    <a:pt x="461" y="1039"/>
                  </a:lnTo>
                  <a:lnTo>
                    <a:pt x="498" y="1004"/>
                  </a:lnTo>
                  <a:lnTo>
                    <a:pt x="525" y="955"/>
                  </a:lnTo>
                  <a:lnTo>
                    <a:pt x="548" y="890"/>
                  </a:lnTo>
                  <a:lnTo>
                    <a:pt x="562" y="782"/>
                  </a:lnTo>
                  <a:lnTo>
                    <a:pt x="566" y="663"/>
                  </a:lnTo>
                  <a:lnTo>
                    <a:pt x="566" y="406"/>
                  </a:lnTo>
                  <a:lnTo>
                    <a:pt x="557" y="292"/>
                  </a:lnTo>
                  <a:lnTo>
                    <a:pt x="539" y="193"/>
                  </a:lnTo>
                  <a:lnTo>
                    <a:pt x="511" y="129"/>
                  </a:lnTo>
                  <a:lnTo>
                    <a:pt x="466" y="84"/>
                  </a:lnTo>
                  <a:lnTo>
                    <a:pt x="411" y="55"/>
                  </a:lnTo>
                  <a:lnTo>
                    <a:pt x="352" y="45"/>
                  </a:lnTo>
                  <a:close/>
                  <a:moveTo>
                    <a:pt x="352" y="0"/>
                  </a:moveTo>
                  <a:lnTo>
                    <a:pt x="434" y="10"/>
                  </a:lnTo>
                  <a:lnTo>
                    <a:pt x="507" y="45"/>
                  </a:lnTo>
                  <a:lnTo>
                    <a:pt x="571" y="89"/>
                  </a:lnTo>
                  <a:lnTo>
                    <a:pt x="612" y="144"/>
                  </a:lnTo>
                  <a:lnTo>
                    <a:pt x="657" y="233"/>
                  </a:lnTo>
                  <a:lnTo>
                    <a:pt x="685" y="327"/>
                  </a:lnTo>
                  <a:lnTo>
                    <a:pt x="699" y="440"/>
                  </a:lnTo>
                  <a:lnTo>
                    <a:pt x="703" y="564"/>
                  </a:lnTo>
                  <a:lnTo>
                    <a:pt x="703" y="648"/>
                  </a:lnTo>
                  <a:lnTo>
                    <a:pt x="699" y="703"/>
                  </a:lnTo>
                  <a:lnTo>
                    <a:pt x="689" y="762"/>
                  </a:lnTo>
                  <a:lnTo>
                    <a:pt x="676" y="826"/>
                  </a:lnTo>
                  <a:lnTo>
                    <a:pt x="657" y="890"/>
                  </a:lnTo>
                  <a:lnTo>
                    <a:pt x="635" y="950"/>
                  </a:lnTo>
                  <a:lnTo>
                    <a:pt x="598" y="1004"/>
                  </a:lnTo>
                  <a:lnTo>
                    <a:pt x="557" y="1054"/>
                  </a:lnTo>
                  <a:lnTo>
                    <a:pt x="498" y="1088"/>
                  </a:lnTo>
                  <a:lnTo>
                    <a:pt x="434" y="1113"/>
                  </a:lnTo>
                  <a:lnTo>
                    <a:pt x="352" y="1123"/>
                  </a:lnTo>
                  <a:lnTo>
                    <a:pt x="269" y="1113"/>
                  </a:lnTo>
                  <a:lnTo>
                    <a:pt x="206" y="1088"/>
                  </a:lnTo>
                  <a:lnTo>
                    <a:pt x="146" y="1054"/>
                  </a:lnTo>
                  <a:lnTo>
                    <a:pt x="105" y="1004"/>
                  </a:lnTo>
                  <a:lnTo>
                    <a:pt x="69" y="950"/>
                  </a:lnTo>
                  <a:lnTo>
                    <a:pt x="46" y="890"/>
                  </a:lnTo>
                  <a:lnTo>
                    <a:pt x="28" y="826"/>
                  </a:lnTo>
                  <a:lnTo>
                    <a:pt x="14" y="762"/>
                  </a:lnTo>
                  <a:lnTo>
                    <a:pt x="5" y="703"/>
                  </a:lnTo>
                  <a:lnTo>
                    <a:pt x="0" y="648"/>
                  </a:lnTo>
                  <a:lnTo>
                    <a:pt x="0" y="485"/>
                  </a:lnTo>
                  <a:lnTo>
                    <a:pt x="5" y="426"/>
                  </a:lnTo>
                  <a:lnTo>
                    <a:pt x="14" y="366"/>
                  </a:lnTo>
                  <a:lnTo>
                    <a:pt x="28" y="302"/>
                  </a:lnTo>
                  <a:lnTo>
                    <a:pt x="46" y="238"/>
                  </a:lnTo>
                  <a:lnTo>
                    <a:pt x="69" y="178"/>
                  </a:lnTo>
                  <a:lnTo>
                    <a:pt x="105" y="119"/>
                  </a:lnTo>
                  <a:lnTo>
                    <a:pt x="146" y="75"/>
                  </a:lnTo>
                  <a:lnTo>
                    <a:pt x="206" y="35"/>
                  </a:lnTo>
                  <a:lnTo>
                    <a:pt x="269" y="10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44" name="Freeform 12"/>
            <p:cNvSpPr>
              <a:spLocks/>
            </p:cNvSpPr>
            <p:nvPr/>
          </p:nvSpPr>
          <p:spPr bwMode="auto">
            <a:xfrm>
              <a:off x="7686" y="2227"/>
              <a:ext cx="1904" cy="1212"/>
            </a:xfrm>
            <a:custGeom>
              <a:avLst/>
              <a:gdLst/>
              <a:ahLst/>
              <a:cxnLst>
                <a:cxn ang="0">
                  <a:pos x="1434" y="0"/>
                </a:cxn>
                <a:cxn ang="0">
                  <a:pos x="1447" y="15"/>
                </a:cxn>
                <a:cxn ang="0">
                  <a:pos x="1452" y="35"/>
                </a:cxn>
                <a:cxn ang="0">
                  <a:pos x="1530" y="252"/>
                </a:cxn>
                <a:cxn ang="0">
                  <a:pos x="1635" y="406"/>
                </a:cxn>
                <a:cxn ang="0">
                  <a:pos x="1749" y="505"/>
                </a:cxn>
                <a:cxn ang="0">
                  <a:pos x="1849" y="564"/>
                </a:cxn>
                <a:cxn ang="0">
                  <a:pos x="1890" y="584"/>
                </a:cxn>
                <a:cxn ang="0">
                  <a:pos x="1904" y="594"/>
                </a:cxn>
                <a:cxn ang="0">
                  <a:pos x="1899" y="623"/>
                </a:cxn>
                <a:cxn ang="0">
                  <a:pos x="1872" y="633"/>
                </a:cxn>
                <a:cxn ang="0">
                  <a:pos x="1667" y="767"/>
                </a:cxn>
                <a:cxn ang="0">
                  <a:pos x="1530" y="950"/>
                </a:cxn>
                <a:cxn ang="0">
                  <a:pos x="1457" y="1162"/>
                </a:cxn>
                <a:cxn ang="0">
                  <a:pos x="1447" y="1197"/>
                </a:cxn>
                <a:cxn ang="0">
                  <a:pos x="1425" y="1212"/>
                </a:cxn>
                <a:cxn ang="0">
                  <a:pos x="1379" y="1207"/>
                </a:cxn>
                <a:cxn ang="0">
                  <a:pos x="1365" y="1192"/>
                </a:cxn>
                <a:cxn ang="0">
                  <a:pos x="1374" y="1138"/>
                </a:cxn>
                <a:cxn ang="0">
                  <a:pos x="1406" y="1024"/>
                </a:cxn>
                <a:cxn ang="0">
                  <a:pos x="1479" y="875"/>
                </a:cxn>
                <a:cxn ang="0">
                  <a:pos x="1520" y="811"/>
                </a:cxn>
                <a:cxn ang="0">
                  <a:pos x="1607" y="707"/>
                </a:cxn>
                <a:cxn ang="0">
                  <a:pos x="51" y="653"/>
                </a:cxn>
                <a:cxn ang="0">
                  <a:pos x="5" y="633"/>
                </a:cxn>
                <a:cxn ang="0">
                  <a:pos x="5" y="579"/>
                </a:cxn>
                <a:cxn ang="0">
                  <a:pos x="51" y="559"/>
                </a:cxn>
                <a:cxn ang="0">
                  <a:pos x="1589" y="485"/>
                </a:cxn>
                <a:cxn ang="0">
                  <a:pos x="1470" y="336"/>
                </a:cxn>
                <a:cxn ang="0">
                  <a:pos x="1393" y="163"/>
                </a:cxn>
                <a:cxn ang="0">
                  <a:pos x="1365" y="50"/>
                </a:cxn>
                <a:cxn ang="0">
                  <a:pos x="1361" y="20"/>
                </a:cxn>
                <a:cxn ang="0">
                  <a:pos x="1374" y="5"/>
                </a:cxn>
              </a:cxnLst>
              <a:rect l="0" t="0" r="r" b="b"/>
              <a:pathLst>
                <a:path w="1904" h="1212">
                  <a:moveTo>
                    <a:pt x="1379" y="0"/>
                  </a:moveTo>
                  <a:lnTo>
                    <a:pt x="1434" y="0"/>
                  </a:lnTo>
                  <a:lnTo>
                    <a:pt x="1443" y="5"/>
                  </a:lnTo>
                  <a:lnTo>
                    <a:pt x="1447" y="15"/>
                  </a:lnTo>
                  <a:lnTo>
                    <a:pt x="1452" y="20"/>
                  </a:lnTo>
                  <a:lnTo>
                    <a:pt x="1452" y="35"/>
                  </a:lnTo>
                  <a:lnTo>
                    <a:pt x="1484" y="153"/>
                  </a:lnTo>
                  <a:lnTo>
                    <a:pt x="1530" y="252"/>
                  </a:lnTo>
                  <a:lnTo>
                    <a:pt x="1580" y="336"/>
                  </a:lnTo>
                  <a:lnTo>
                    <a:pt x="1635" y="406"/>
                  </a:lnTo>
                  <a:lnTo>
                    <a:pt x="1694" y="465"/>
                  </a:lnTo>
                  <a:lnTo>
                    <a:pt x="1749" y="505"/>
                  </a:lnTo>
                  <a:lnTo>
                    <a:pt x="1803" y="539"/>
                  </a:lnTo>
                  <a:lnTo>
                    <a:pt x="1849" y="564"/>
                  </a:lnTo>
                  <a:lnTo>
                    <a:pt x="1886" y="579"/>
                  </a:lnTo>
                  <a:lnTo>
                    <a:pt x="1890" y="584"/>
                  </a:lnTo>
                  <a:lnTo>
                    <a:pt x="1899" y="589"/>
                  </a:lnTo>
                  <a:lnTo>
                    <a:pt x="1904" y="594"/>
                  </a:lnTo>
                  <a:lnTo>
                    <a:pt x="1904" y="613"/>
                  </a:lnTo>
                  <a:lnTo>
                    <a:pt x="1899" y="623"/>
                  </a:lnTo>
                  <a:lnTo>
                    <a:pt x="1890" y="628"/>
                  </a:lnTo>
                  <a:lnTo>
                    <a:pt x="1872" y="633"/>
                  </a:lnTo>
                  <a:lnTo>
                    <a:pt x="1762" y="692"/>
                  </a:lnTo>
                  <a:lnTo>
                    <a:pt x="1667" y="767"/>
                  </a:lnTo>
                  <a:lnTo>
                    <a:pt x="1589" y="856"/>
                  </a:lnTo>
                  <a:lnTo>
                    <a:pt x="1530" y="950"/>
                  </a:lnTo>
                  <a:lnTo>
                    <a:pt x="1488" y="1053"/>
                  </a:lnTo>
                  <a:lnTo>
                    <a:pt x="1457" y="1162"/>
                  </a:lnTo>
                  <a:lnTo>
                    <a:pt x="1452" y="1182"/>
                  </a:lnTo>
                  <a:lnTo>
                    <a:pt x="1447" y="1197"/>
                  </a:lnTo>
                  <a:lnTo>
                    <a:pt x="1438" y="1207"/>
                  </a:lnTo>
                  <a:lnTo>
                    <a:pt x="1425" y="1212"/>
                  </a:lnTo>
                  <a:lnTo>
                    <a:pt x="1383" y="1212"/>
                  </a:lnTo>
                  <a:lnTo>
                    <a:pt x="1379" y="1207"/>
                  </a:lnTo>
                  <a:lnTo>
                    <a:pt x="1370" y="1202"/>
                  </a:lnTo>
                  <a:lnTo>
                    <a:pt x="1365" y="1192"/>
                  </a:lnTo>
                  <a:lnTo>
                    <a:pt x="1365" y="1172"/>
                  </a:lnTo>
                  <a:lnTo>
                    <a:pt x="1374" y="1138"/>
                  </a:lnTo>
                  <a:lnTo>
                    <a:pt x="1388" y="1088"/>
                  </a:lnTo>
                  <a:lnTo>
                    <a:pt x="1406" y="1024"/>
                  </a:lnTo>
                  <a:lnTo>
                    <a:pt x="1438" y="955"/>
                  </a:lnTo>
                  <a:lnTo>
                    <a:pt x="1479" y="875"/>
                  </a:lnTo>
                  <a:lnTo>
                    <a:pt x="1493" y="851"/>
                  </a:lnTo>
                  <a:lnTo>
                    <a:pt x="1520" y="811"/>
                  </a:lnTo>
                  <a:lnTo>
                    <a:pt x="1557" y="762"/>
                  </a:lnTo>
                  <a:lnTo>
                    <a:pt x="1607" y="707"/>
                  </a:lnTo>
                  <a:lnTo>
                    <a:pt x="1671" y="653"/>
                  </a:lnTo>
                  <a:lnTo>
                    <a:pt x="51" y="653"/>
                  </a:lnTo>
                  <a:lnTo>
                    <a:pt x="23" y="648"/>
                  </a:lnTo>
                  <a:lnTo>
                    <a:pt x="5" y="633"/>
                  </a:lnTo>
                  <a:lnTo>
                    <a:pt x="0" y="608"/>
                  </a:lnTo>
                  <a:lnTo>
                    <a:pt x="5" y="579"/>
                  </a:lnTo>
                  <a:lnTo>
                    <a:pt x="23" y="564"/>
                  </a:lnTo>
                  <a:lnTo>
                    <a:pt x="51" y="559"/>
                  </a:lnTo>
                  <a:lnTo>
                    <a:pt x="1667" y="559"/>
                  </a:lnTo>
                  <a:lnTo>
                    <a:pt x="1589" y="485"/>
                  </a:lnTo>
                  <a:lnTo>
                    <a:pt x="1520" y="411"/>
                  </a:lnTo>
                  <a:lnTo>
                    <a:pt x="1470" y="336"/>
                  </a:lnTo>
                  <a:lnTo>
                    <a:pt x="1425" y="242"/>
                  </a:lnTo>
                  <a:lnTo>
                    <a:pt x="1393" y="163"/>
                  </a:lnTo>
                  <a:lnTo>
                    <a:pt x="1374" y="94"/>
                  </a:lnTo>
                  <a:lnTo>
                    <a:pt x="1365" y="50"/>
                  </a:lnTo>
                  <a:lnTo>
                    <a:pt x="1361" y="30"/>
                  </a:lnTo>
                  <a:lnTo>
                    <a:pt x="1361" y="20"/>
                  </a:lnTo>
                  <a:lnTo>
                    <a:pt x="1365" y="10"/>
                  </a:lnTo>
                  <a:lnTo>
                    <a:pt x="1374" y="5"/>
                  </a:lnTo>
                  <a:lnTo>
                    <a:pt x="13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45" name="Freeform 13"/>
            <p:cNvSpPr>
              <a:spLocks noEditPoints="1"/>
            </p:cNvSpPr>
            <p:nvPr/>
          </p:nvSpPr>
          <p:spPr bwMode="auto">
            <a:xfrm>
              <a:off x="10238" y="2385"/>
              <a:ext cx="1114" cy="1474"/>
            </a:xfrm>
            <a:custGeom>
              <a:avLst/>
              <a:gdLst/>
              <a:ahLst/>
              <a:cxnLst>
                <a:cxn ang="0">
                  <a:pos x="753" y="70"/>
                </a:cxn>
                <a:cxn ang="0">
                  <a:pos x="607" y="188"/>
                </a:cxn>
                <a:cxn ang="0">
                  <a:pos x="539" y="307"/>
                </a:cxn>
                <a:cxn ang="0">
                  <a:pos x="429" y="806"/>
                </a:cxn>
                <a:cxn ang="0">
                  <a:pos x="470" y="920"/>
                </a:cxn>
                <a:cxn ang="0">
                  <a:pos x="598" y="999"/>
                </a:cxn>
                <a:cxn ang="0">
                  <a:pos x="753" y="915"/>
                </a:cxn>
                <a:cxn ang="0">
                  <a:pos x="877" y="703"/>
                </a:cxn>
                <a:cxn ang="0">
                  <a:pos x="945" y="441"/>
                </a:cxn>
                <a:cxn ang="0">
                  <a:pos x="959" y="198"/>
                </a:cxn>
                <a:cxn ang="0">
                  <a:pos x="872" y="65"/>
                </a:cxn>
                <a:cxn ang="0">
                  <a:pos x="397" y="5"/>
                </a:cxn>
                <a:cxn ang="0">
                  <a:pos x="507" y="70"/>
                </a:cxn>
                <a:cxn ang="0">
                  <a:pos x="603" y="109"/>
                </a:cxn>
                <a:cxn ang="0">
                  <a:pos x="826" y="0"/>
                </a:cxn>
                <a:cxn ang="0">
                  <a:pos x="1032" y="104"/>
                </a:cxn>
                <a:cxn ang="0">
                  <a:pos x="1114" y="371"/>
                </a:cxn>
                <a:cxn ang="0">
                  <a:pos x="1014" y="737"/>
                </a:cxn>
                <a:cxn ang="0">
                  <a:pos x="781" y="989"/>
                </a:cxn>
                <a:cxn ang="0">
                  <a:pos x="539" y="1039"/>
                </a:cxn>
                <a:cxn ang="0">
                  <a:pos x="420" y="940"/>
                </a:cxn>
                <a:cxn ang="0">
                  <a:pos x="384" y="980"/>
                </a:cxn>
                <a:cxn ang="0">
                  <a:pos x="338" y="1182"/>
                </a:cxn>
                <a:cxn ang="0">
                  <a:pos x="297" y="1365"/>
                </a:cxn>
                <a:cxn ang="0">
                  <a:pos x="320" y="1395"/>
                </a:cxn>
                <a:cxn ang="0">
                  <a:pos x="443" y="1410"/>
                </a:cxn>
                <a:cxn ang="0">
                  <a:pos x="457" y="1444"/>
                </a:cxn>
                <a:cxn ang="0">
                  <a:pos x="438" y="1469"/>
                </a:cxn>
                <a:cxn ang="0">
                  <a:pos x="206" y="1464"/>
                </a:cxn>
                <a:cxn ang="0">
                  <a:pos x="14" y="1474"/>
                </a:cxn>
                <a:cxn ang="0">
                  <a:pos x="5" y="1420"/>
                </a:cxn>
                <a:cxn ang="0">
                  <a:pos x="91" y="1405"/>
                </a:cxn>
                <a:cxn ang="0">
                  <a:pos x="155" y="1350"/>
                </a:cxn>
                <a:cxn ang="0">
                  <a:pos x="402" y="277"/>
                </a:cxn>
                <a:cxn ang="0">
                  <a:pos x="416" y="159"/>
                </a:cxn>
                <a:cxn ang="0">
                  <a:pos x="379" y="60"/>
                </a:cxn>
                <a:cxn ang="0">
                  <a:pos x="274" y="104"/>
                </a:cxn>
                <a:cxn ang="0">
                  <a:pos x="192" y="332"/>
                </a:cxn>
                <a:cxn ang="0">
                  <a:pos x="169" y="381"/>
                </a:cxn>
                <a:cxn ang="0">
                  <a:pos x="133" y="371"/>
                </a:cxn>
                <a:cxn ang="0">
                  <a:pos x="160" y="248"/>
                </a:cxn>
                <a:cxn ang="0">
                  <a:pos x="210" y="104"/>
                </a:cxn>
                <a:cxn ang="0">
                  <a:pos x="301" y="10"/>
                </a:cxn>
              </a:cxnLst>
              <a:rect l="0" t="0" r="r" b="b"/>
              <a:pathLst>
                <a:path w="1114" h="1474">
                  <a:moveTo>
                    <a:pt x="826" y="55"/>
                  </a:moveTo>
                  <a:lnTo>
                    <a:pt x="794" y="60"/>
                  </a:lnTo>
                  <a:lnTo>
                    <a:pt x="753" y="70"/>
                  </a:lnTo>
                  <a:lnTo>
                    <a:pt x="708" y="99"/>
                  </a:lnTo>
                  <a:lnTo>
                    <a:pt x="653" y="144"/>
                  </a:lnTo>
                  <a:lnTo>
                    <a:pt x="607" y="188"/>
                  </a:lnTo>
                  <a:lnTo>
                    <a:pt x="571" y="243"/>
                  </a:lnTo>
                  <a:lnTo>
                    <a:pt x="543" y="307"/>
                  </a:lnTo>
                  <a:lnTo>
                    <a:pt x="539" y="307"/>
                  </a:lnTo>
                  <a:lnTo>
                    <a:pt x="434" y="757"/>
                  </a:lnTo>
                  <a:lnTo>
                    <a:pt x="429" y="772"/>
                  </a:lnTo>
                  <a:lnTo>
                    <a:pt x="429" y="806"/>
                  </a:lnTo>
                  <a:lnTo>
                    <a:pt x="438" y="841"/>
                  </a:lnTo>
                  <a:lnTo>
                    <a:pt x="452" y="881"/>
                  </a:lnTo>
                  <a:lnTo>
                    <a:pt x="470" y="920"/>
                  </a:lnTo>
                  <a:lnTo>
                    <a:pt x="502" y="960"/>
                  </a:lnTo>
                  <a:lnTo>
                    <a:pt x="543" y="989"/>
                  </a:lnTo>
                  <a:lnTo>
                    <a:pt x="598" y="999"/>
                  </a:lnTo>
                  <a:lnTo>
                    <a:pt x="648" y="989"/>
                  </a:lnTo>
                  <a:lnTo>
                    <a:pt x="699" y="960"/>
                  </a:lnTo>
                  <a:lnTo>
                    <a:pt x="753" y="915"/>
                  </a:lnTo>
                  <a:lnTo>
                    <a:pt x="808" y="846"/>
                  </a:lnTo>
                  <a:lnTo>
                    <a:pt x="854" y="762"/>
                  </a:lnTo>
                  <a:lnTo>
                    <a:pt x="877" y="703"/>
                  </a:lnTo>
                  <a:lnTo>
                    <a:pt x="899" y="623"/>
                  </a:lnTo>
                  <a:lnTo>
                    <a:pt x="922" y="534"/>
                  </a:lnTo>
                  <a:lnTo>
                    <a:pt x="945" y="441"/>
                  </a:lnTo>
                  <a:lnTo>
                    <a:pt x="959" y="347"/>
                  </a:lnTo>
                  <a:lnTo>
                    <a:pt x="963" y="272"/>
                  </a:lnTo>
                  <a:lnTo>
                    <a:pt x="959" y="198"/>
                  </a:lnTo>
                  <a:lnTo>
                    <a:pt x="941" y="134"/>
                  </a:lnTo>
                  <a:lnTo>
                    <a:pt x="913" y="89"/>
                  </a:lnTo>
                  <a:lnTo>
                    <a:pt x="872" y="65"/>
                  </a:lnTo>
                  <a:lnTo>
                    <a:pt x="826" y="55"/>
                  </a:lnTo>
                  <a:close/>
                  <a:moveTo>
                    <a:pt x="356" y="0"/>
                  </a:moveTo>
                  <a:lnTo>
                    <a:pt x="397" y="5"/>
                  </a:lnTo>
                  <a:lnTo>
                    <a:pt x="438" y="15"/>
                  </a:lnTo>
                  <a:lnTo>
                    <a:pt x="475" y="40"/>
                  </a:lnTo>
                  <a:lnTo>
                    <a:pt x="507" y="70"/>
                  </a:lnTo>
                  <a:lnTo>
                    <a:pt x="534" y="114"/>
                  </a:lnTo>
                  <a:lnTo>
                    <a:pt x="548" y="173"/>
                  </a:lnTo>
                  <a:lnTo>
                    <a:pt x="603" y="109"/>
                  </a:lnTo>
                  <a:lnTo>
                    <a:pt x="671" y="55"/>
                  </a:lnTo>
                  <a:lnTo>
                    <a:pt x="744" y="15"/>
                  </a:lnTo>
                  <a:lnTo>
                    <a:pt x="826" y="0"/>
                  </a:lnTo>
                  <a:lnTo>
                    <a:pt x="904" y="10"/>
                  </a:lnTo>
                  <a:lnTo>
                    <a:pt x="972" y="50"/>
                  </a:lnTo>
                  <a:lnTo>
                    <a:pt x="1032" y="104"/>
                  </a:lnTo>
                  <a:lnTo>
                    <a:pt x="1077" y="178"/>
                  </a:lnTo>
                  <a:lnTo>
                    <a:pt x="1105" y="267"/>
                  </a:lnTo>
                  <a:lnTo>
                    <a:pt x="1114" y="371"/>
                  </a:lnTo>
                  <a:lnTo>
                    <a:pt x="1100" y="495"/>
                  </a:lnTo>
                  <a:lnTo>
                    <a:pt x="1068" y="623"/>
                  </a:lnTo>
                  <a:lnTo>
                    <a:pt x="1014" y="737"/>
                  </a:lnTo>
                  <a:lnTo>
                    <a:pt x="950" y="836"/>
                  </a:lnTo>
                  <a:lnTo>
                    <a:pt x="867" y="925"/>
                  </a:lnTo>
                  <a:lnTo>
                    <a:pt x="781" y="989"/>
                  </a:lnTo>
                  <a:lnTo>
                    <a:pt x="689" y="1034"/>
                  </a:lnTo>
                  <a:lnTo>
                    <a:pt x="598" y="1049"/>
                  </a:lnTo>
                  <a:lnTo>
                    <a:pt x="539" y="1039"/>
                  </a:lnTo>
                  <a:lnTo>
                    <a:pt x="489" y="1014"/>
                  </a:lnTo>
                  <a:lnTo>
                    <a:pt x="452" y="984"/>
                  </a:lnTo>
                  <a:lnTo>
                    <a:pt x="420" y="940"/>
                  </a:lnTo>
                  <a:lnTo>
                    <a:pt x="402" y="900"/>
                  </a:lnTo>
                  <a:lnTo>
                    <a:pt x="393" y="930"/>
                  </a:lnTo>
                  <a:lnTo>
                    <a:pt x="384" y="980"/>
                  </a:lnTo>
                  <a:lnTo>
                    <a:pt x="370" y="1044"/>
                  </a:lnTo>
                  <a:lnTo>
                    <a:pt x="352" y="1108"/>
                  </a:lnTo>
                  <a:lnTo>
                    <a:pt x="338" y="1182"/>
                  </a:lnTo>
                  <a:lnTo>
                    <a:pt x="320" y="1247"/>
                  </a:lnTo>
                  <a:lnTo>
                    <a:pt x="311" y="1306"/>
                  </a:lnTo>
                  <a:lnTo>
                    <a:pt x="297" y="1365"/>
                  </a:lnTo>
                  <a:lnTo>
                    <a:pt x="297" y="1375"/>
                  </a:lnTo>
                  <a:lnTo>
                    <a:pt x="306" y="1390"/>
                  </a:lnTo>
                  <a:lnTo>
                    <a:pt x="320" y="1395"/>
                  </a:lnTo>
                  <a:lnTo>
                    <a:pt x="352" y="1405"/>
                  </a:lnTo>
                  <a:lnTo>
                    <a:pt x="434" y="1405"/>
                  </a:lnTo>
                  <a:lnTo>
                    <a:pt x="443" y="1410"/>
                  </a:lnTo>
                  <a:lnTo>
                    <a:pt x="452" y="1410"/>
                  </a:lnTo>
                  <a:lnTo>
                    <a:pt x="457" y="1420"/>
                  </a:lnTo>
                  <a:lnTo>
                    <a:pt x="457" y="1444"/>
                  </a:lnTo>
                  <a:lnTo>
                    <a:pt x="452" y="1459"/>
                  </a:lnTo>
                  <a:lnTo>
                    <a:pt x="443" y="1464"/>
                  </a:lnTo>
                  <a:lnTo>
                    <a:pt x="438" y="1469"/>
                  </a:lnTo>
                  <a:lnTo>
                    <a:pt x="429" y="1474"/>
                  </a:lnTo>
                  <a:lnTo>
                    <a:pt x="416" y="1474"/>
                  </a:lnTo>
                  <a:lnTo>
                    <a:pt x="206" y="1464"/>
                  </a:lnTo>
                  <a:lnTo>
                    <a:pt x="119" y="1469"/>
                  </a:lnTo>
                  <a:lnTo>
                    <a:pt x="28" y="1474"/>
                  </a:lnTo>
                  <a:lnTo>
                    <a:pt x="14" y="1474"/>
                  </a:lnTo>
                  <a:lnTo>
                    <a:pt x="0" y="1459"/>
                  </a:lnTo>
                  <a:lnTo>
                    <a:pt x="0" y="1434"/>
                  </a:lnTo>
                  <a:lnTo>
                    <a:pt x="5" y="1420"/>
                  </a:lnTo>
                  <a:lnTo>
                    <a:pt x="9" y="1415"/>
                  </a:lnTo>
                  <a:lnTo>
                    <a:pt x="28" y="1405"/>
                  </a:lnTo>
                  <a:lnTo>
                    <a:pt x="91" y="1405"/>
                  </a:lnTo>
                  <a:lnTo>
                    <a:pt x="123" y="1395"/>
                  </a:lnTo>
                  <a:lnTo>
                    <a:pt x="142" y="1380"/>
                  </a:lnTo>
                  <a:lnTo>
                    <a:pt x="155" y="1350"/>
                  </a:lnTo>
                  <a:lnTo>
                    <a:pt x="164" y="1311"/>
                  </a:lnTo>
                  <a:lnTo>
                    <a:pt x="164" y="1306"/>
                  </a:lnTo>
                  <a:lnTo>
                    <a:pt x="402" y="277"/>
                  </a:lnTo>
                  <a:lnTo>
                    <a:pt x="411" y="243"/>
                  </a:lnTo>
                  <a:lnTo>
                    <a:pt x="416" y="203"/>
                  </a:lnTo>
                  <a:lnTo>
                    <a:pt x="416" y="159"/>
                  </a:lnTo>
                  <a:lnTo>
                    <a:pt x="411" y="109"/>
                  </a:lnTo>
                  <a:lnTo>
                    <a:pt x="397" y="75"/>
                  </a:lnTo>
                  <a:lnTo>
                    <a:pt x="379" y="60"/>
                  </a:lnTo>
                  <a:lnTo>
                    <a:pt x="352" y="55"/>
                  </a:lnTo>
                  <a:lnTo>
                    <a:pt x="311" y="70"/>
                  </a:lnTo>
                  <a:lnTo>
                    <a:pt x="274" y="104"/>
                  </a:lnTo>
                  <a:lnTo>
                    <a:pt x="242" y="164"/>
                  </a:lnTo>
                  <a:lnTo>
                    <a:pt x="215" y="238"/>
                  </a:lnTo>
                  <a:lnTo>
                    <a:pt x="192" y="332"/>
                  </a:lnTo>
                  <a:lnTo>
                    <a:pt x="187" y="352"/>
                  </a:lnTo>
                  <a:lnTo>
                    <a:pt x="178" y="371"/>
                  </a:lnTo>
                  <a:lnTo>
                    <a:pt x="169" y="381"/>
                  </a:lnTo>
                  <a:lnTo>
                    <a:pt x="146" y="381"/>
                  </a:lnTo>
                  <a:lnTo>
                    <a:pt x="137" y="376"/>
                  </a:lnTo>
                  <a:lnTo>
                    <a:pt x="133" y="371"/>
                  </a:lnTo>
                  <a:lnTo>
                    <a:pt x="133" y="361"/>
                  </a:lnTo>
                  <a:lnTo>
                    <a:pt x="146" y="302"/>
                  </a:lnTo>
                  <a:lnTo>
                    <a:pt x="160" y="248"/>
                  </a:lnTo>
                  <a:lnTo>
                    <a:pt x="174" y="188"/>
                  </a:lnTo>
                  <a:lnTo>
                    <a:pt x="196" y="134"/>
                  </a:lnTo>
                  <a:lnTo>
                    <a:pt x="210" y="104"/>
                  </a:lnTo>
                  <a:lnTo>
                    <a:pt x="233" y="70"/>
                  </a:lnTo>
                  <a:lnTo>
                    <a:pt x="260" y="35"/>
                  </a:lnTo>
                  <a:lnTo>
                    <a:pt x="301" y="10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46" name="Freeform 14"/>
            <p:cNvSpPr>
              <a:spLocks/>
            </p:cNvSpPr>
            <p:nvPr/>
          </p:nvSpPr>
          <p:spPr bwMode="auto">
            <a:xfrm>
              <a:off x="11443" y="1960"/>
              <a:ext cx="653" cy="1479"/>
            </a:xfrm>
            <a:custGeom>
              <a:avLst/>
              <a:gdLst/>
              <a:ahLst/>
              <a:cxnLst>
                <a:cxn ang="0">
                  <a:pos x="434" y="0"/>
                </a:cxn>
                <a:cxn ang="0">
                  <a:pos x="484" y="25"/>
                </a:cxn>
                <a:cxn ang="0">
                  <a:pos x="493" y="74"/>
                </a:cxn>
                <a:cxn ang="0">
                  <a:pos x="484" y="109"/>
                </a:cxn>
                <a:cxn ang="0">
                  <a:pos x="466" y="193"/>
                </a:cxn>
                <a:cxn ang="0">
                  <a:pos x="434" y="346"/>
                </a:cxn>
                <a:cxn ang="0">
                  <a:pos x="626" y="455"/>
                </a:cxn>
                <a:cxn ang="0">
                  <a:pos x="649" y="460"/>
                </a:cxn>
                <a:cxn ang="0">
                  <a:pos x="653" y="500"/>
                </a:cxn>
                <a:cxn ang="0">
                  <a:pos x="635" y="524"/>
                </a:cxn>
                <a:cxn ang="0">
                  <a:pos x="388" y="529"/>
                </a:cxn>
                <a:cxn ang="0">
                  <a:pos x="229" y="1217"/>
                </a:cxn>
                <a:cxn ang="0">
                  <a:pos x="215" y="1286"/>
                </a:cxn>
                <a:cxn ang="0">
                  <a:pos x="219" y="1380"/>
                </a:cxn>
                <a:cxn ang="0">
                  <a:pos x="251" y="1429"/>
                </a:cxn>
                <a:cxn ang="0">
                  <a:pos x="324" y="1429"/>
                </a:cxn>
                <a:cxn ang="0">
                  <a:pos x="416" y="1375"/>
                </a:cxn>
                <a:cxn ang="0">
                  <a:pos x="512" y="1241"/>
                </a:cxn>
                <a:cxn ang="0">
                  <a:pos x="566" y="1123"/>
                </a:cxn>
                <a:cxn ang="0">
                  <a:pos x="607" y="1103"/>
                </a:cxn>
                <a:cxn ang="0">
                  <a:pos x="621" y="1113"/>
                </a:cxn>
                <a:cxn ang="0">
                  <a:pos x="617" y="1142"/>
                </a:cxn>
                <a:cxn ang="0">
                  <a:pos x="580" y="1222"/>
                </a:cxn>
                <a:cxn ang="0">
                  <a:pos x="516" y="1335"/>
                </a:cxn>
                <a:cxn ang="0">
                  <a:pos x="416" y="1434"/>
                </a:cxn>
                <a:cxn ang="0">
                  <a:pos x="283" y="1479"/>
                </a:cxn>
                <a:cxn ang="0">
                  <a:pos x="165" y="1439"/>
                </a:cxn>
                <a:cxn ang="0">
                  <a:pos x="96" y="1335"/>
                </a:cxn>
                <a:cxn ang="0">
                  <a:pos x="87" y="1236"/>
                </a:cxn>
                <a:cxn ang="0">
                  <a:pos x="96" y="1192"/>
                </a:cxn>
                <a:cxn ang="0">
                  <a:pos x="119" y="1098"/>
                </a:cxn>
                <a:cxn ang="0">
                  <a:pos x="155" y="935"/>
                </a:cxn>
                <a:cxn ang="0">
                  <a:pos x="210" y="688"/>
                </a:cxn>
                <a:cxn ang="0">
                  <a:pos x="28" y="524"/>
                </a:cxn>
                <a:cxn ang="0">
                  <a:pos x="5" y="514"/>
                </a:cxn>
                <a:cxn ang="0">
                  <a:pos x="0" y="480"/>
                </a:cxn>
                <a:cxn ang="0">
                  <a:pos x="9" y="460"/>
                </a:cxn>
                <a:cxn ang="0">
                  <a:pos x="32" y="450"/>
                </a:cxn>
                <a:cxn ang="0">
                  <a:pos x="347" y="84"/>
                </a:cxn>
                <a:cxn ang="0">
                  <a:pos x="384" y="20"/>
                </a:cxn>
                <a:cxn ang="0">
                  <a:pos x="425" y="0"/>
                </a:cxn>
              </a:cxnLst>
              <a:rect l="0" t="0" r="r" b="b"/>
              <a:pathLst>
                <a:path w="653" h="1479">
                  <a:moveTo>
                    <a:pt x="425" y="0"/>
                  </a:moveTo>
                  <a:lnTo>
                    <a:pt x="434" y="0"/>
                  </a:lnTo>
                  <a:lnTo>
                    <a:pt x="470" y="10"/>
                  </a:lnTo>
                  <a:lnTo>
                    <a:pt x="484" y="25"/>
                  </a:lnTo>
                  <a:lnTo>
                    <a:pt x="493" y="64"/>
                  </a:lnTo>
                  <a:lnTo>
                    <a:pt x="493" y="74"/>
                  </a:lnTo>
                  <a:lnTo>
                    <a:pt x="489" y="84"/>
                  </a:lnTo>
                  <a:lnTo>
                    <a:pt x="484" y="109"/>
                  </a:lnTo>
                  <a:lnTo>
                    <a:pt x="480" y="144"/>
                  </a:lnTo>
                  <a:lnTo>
                    <a:pt x="466" y="193"/>
                  </a:lnTo>
                  <a:lnTo>
                    <a:pt x="452" y="257"/>
                  </a:lnTo>
                  <a:lnTo>
                    <a:pt x="434" y="346"/>
                  </a:lnTo>
                  <a:lnTo>
                    <a:pt x="407" y="455"/>
                  </a:lnTo>
                  <a:lnTo>
                    <a:pt x="626" y="455"/>
                  </a:lnTo>
                  <a:lnTo>
                    <a:pt x="639" y="460"/>
                  </a:lnTo>
                  <a:lnTo>
                    <a:pt x="649" y="460"/>
                  </a:lnTo>
                  <a:lnTo>
                    <a:pt x="653" y="470"/>
                  </a:lnTo>
                  <a:lnTo>
                    <a:pt x="653" y="500"/>
                  </a:lnTo>
                  <a:lnTo>
                    <a:pt x="644" y="519"/>
                  </a:lnTo>
                  <a:lnTo>
                    <a:pt x="635" y="524"/>
                  </a:lnTo>
                  <a:lnTo>
                    <a:pt x="621" y="529"/>
                  </a:lnTo>
                  <a:lnTo>
                    <a:pt x="388" y="529"/>
                  </a:lnTo>
                  <a:lnTo>
                    <a:pt x="388" y="534"/>
                  </a:lnTo>
                  <a:lnTo>
                    <a:pt x="229" y="1217"/>
                  </a:lnTo>
                  <a:lnTo>
                    <a:pt x="219" y="1251"/>
                  </a:lnTo>
                  <a:lnTo>
                    <a:pt x="215" y="1286"/>
                  </a:lnTo>
                  <a:lnTo>
                    <a:pt x="215" y="1330"/>
                  </a:lnTo>
                  <a:lnTo>
                    <a:pt x="219" y="1380"/>
                  </a:lnTo>
                  <a:lnTo>
                    <a:pt x="233" y="1409"/>
                  </a:lnTo>
                  <a:lnTo>
                    <a:pt x="251" y="1429"/>
                  </a:lnTo>
                  <a:lnTo>
                    <a:pt x="283" y="1434"/>
                  </a:lnTo>
                  <a:lnTo>
                    <a:pt x="324" y="1429"/>
                  </a:lnTo>
                  <a:lnTo>
                    <a:pt x="365" y="1409"/>
                  </a:lnTo>
                  <a:lnTo>
                    <a:pt x="416" y="1375"/>
                  </a:lnTo>
                  <a:lnTo>
                    <a:pt x="461" y="1320"/>
                  </a:lnTo>
                  <a:lnTo>
                    <a:pt x="512" y="1241"/>
                  </a:lnTo>
                  <a:lnTo>
                    <a:pt x="562" y="1137"/>
                  </a:lnTo>
                  <a:lnTo>
                    <a:pt x="566" y="1123"/>
                  </a:lnTo>
                  <a:lnTo>
                    <a:pt x="585" y="1103"/>
                  </a:lnTo>
                  <a:lnTo>
                    <a:pt x="607" y="1103"/>
                  </a:lnTo>
                  <a:lnTo>
                    <a:pt x="612" y="1108"/>
                  </a:lnTo>
                  <a:lnTo>
                    <a:pt x="621" y="1113"/>
                  </a:lnTo>
                  <a:lnTo>
                    <a:pt x="621" y="1123"/>
                  </a:lnTo>
                  <a:lnTo>
                    <a:pt x="617" y="1142"/>
                  </a:lnTo>
                  <a:lnTo>
                    <a:pt x="603" y="1177"/>
                  </a:lnTo>
                  <a:lnTo>
                    <a:pt x="580" y="1222"/>
                  </a:lnTo>
                  <a:lnTo>
                    <a:pt x="553" y="1281"/>
                  </a:lnTo>
                  <a:lnTo>
                    <a:pt x="516" y="1335"/>
                  </a:lnTo>
                  <a:lnTo>
                    <a:pt x="470" y="1390"/>
                  </a:lnTo>
                  <a:lnTo>
                    <a:pt x="416" y="1434"/>
                  </a:lnTo>
                  <a:lnTo>
                    <a:pt x="352" y="1469"/>
                  </a:lnTo>
                  <a:lnTo>
                    <a:pt x="283" y="1479"/>
                  </a:lnTo>
                  <a:lnTo>
                    <a:pt x="219" y="1469"/>
                  </a:lnTo>
                  <a:lnTo>
                    <a:pt x="165" y="1439"/>
                  </a:lnTo>
                  <a:lnTo>
                    <a:pt x="124" y="1395"/>
                  </a:lnTo>
                  <a:lnTo>
                    <a:pt x="96" y="1335"/>
                  </a:lnTo>
                  <a:lnTo>
                    <a:pt x="87" y="1266"/>
                  </a:lnTo>
                  <a:lnTo>
                    <a:pt x="87" y="1236"/>
                  </a:lnTo>
                  <a:lnTo>
                    <a:pt x="92" y="1217"/>
                  </a:lnTo>
                  <a:lnTo>
                    <a:pt x="96" y="1192"/>
                  </a:lnTo>
                  <a:lnTo>
                    <a:pt x="105" y="1152"/>
                  </a:lnTo>
                  <a:lnTo>
                    <a:pt x="119" y="1098"/>
                  </a:lnTo>
                  <a:lnTo>
                    <a:pt x="133" y="1029"/>
                  </a:lnTo>
                  <a:lnTo>
                    <a:pt x="155" y="935"/>
                  </a:lnTo>
                  <a:lnTo>
                    <a:pt x="178" y="826"/>
                  </a:lnTo>
                  <a:lnTo>
                    <a:pt x="210" y="688"/>
                  </a:lnTo>
                  <a:lnTo>
                    <a:pt x="251" y="524"/>
                  </a:lnTo>
                  <a:lnTo>
                    <a:pt x="28" y="524"/>
                  </a:lnTo>
                  <a:lnTo>
                    <a:pt x="14" y="519"/>
                  </a:lnTo>
                  <a:lnTo>
                    <a:pt x="5" y="514"/>
                  </a:lnTo>
                  <a:lnTo>
                    <a:pt x="0" y="509"/>
                  </a:lnTo>
                  <a:lnTo>
                    <a:pt x="0" y="480"/>
                  </a:lnTo>
                  <a:lnTo>
                    <a:pt x="5" y="465"/>
                  </a:lnTo>
                  <a:lnTo>
                    <a:pt x="9" y="460"/>
                  </a:lnTo>
                  <a:lnTo>
                    <a:pt x="19" y="455"/>
                  </a:lnTo>
                  <a:lnTo>
                    <a:pt x="32" y="450"/>
                  </a:lnTo>
                  <a:lnTo>
                    <a:pt x="265" y="450"/>
                  </a:lnTo>
                  <a:lnTo>
                    <a:pt x="347" y="84"/>
                  </a:lnTo>
                  <a:lnTo>
                    <a:pt x="361" y="45"/>
                  </a:lnTo>
                  <a:lnTo>
                    <a:pt x="384" y="20"/>
                  </a:lnTo>
                  <a:lnTo>
                    <a:pt x="407" y="5"/>
                  </a:lnTo>
                  <a:lnTo>
                    <a:pt x="4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47" name="Freeform 15"/>
            <p:cNvSpPr>
              <a:spLocks/>
            </p:cNvSpPr>
            <p:nvPr/>
          </p:nvSpPr>
          <p:spPr bwMode="auto">
            <a:xfrm>
              <a:off x="12279" y="1673"/>
              <a:ext cx="835" cy="2315"/>
            </a:xfrm>
            <a:custGeom>
              <a:avLst/>
              <a:gdLst/>
              <a:ahLst/>
              <a:cxnLst>
                <a:cxn ang="0">
                  <a:pos x="780" y="0"/>
                </a:cxn>
                <a:cxn ang="0">
                  <a:pos x="789" y="0"/>
                </a:cxn>
                <a:cxn ang="0">
                  <a:pos x="817" y="10"/>
                </a:cxn>
                <a:cxn ang="0">
                  <a:pos x="826" y="20"/>
                </a:cxn>
                <a:cxn ang="0">
                  <a:pos x="835" y="35"/>
                </a:cxn>
                <a:cxn ang="0">
                  <a:pos x="835" y="65"/>
                </a:cxn>
                <a:cxn ang="0">
                  <a:pos x="830" y="74"/>
                </a:cxn>
                <a:cxn ang="0">
                  <a:pos x="826" y="89"/>
                </a:cxn>
                <a:cxn ang="0">
                  <a:pos x="826" y="84"/>
                </a:cxn>
                <a:cxn ang="0">
                  <a:pos x="91" y="2260"/>
                </a:cxn>
                <a:cxn ang="0">
                  <a:pos x="86" y="2275"/>
                </a:cxn>
                <a:cxn ang="0">
                  <a:pos x="77" y="2290"/>
                </a:cxn>
                <a:cxn ang="0">
                  <a:pos x="68" y="2310"/>
                </a:cxn>
                <a:cxn ang="0">
                  <a:pos x="59" y="2315"/>
                </a:cxn>
                <a:cxn ang="0">
                  <a:pos x="45" y="2315"/>
                </a:cxn>
                <a:cxn ang="0">
                  <a:pos x="18" y="2305"/>
                </a:cxn>
                <a:cxn ang="0">
                  <a:pos x="9" y="2295"/>
                </a:cxn>
                <a:cxn ang="0">
                  <a:pos x="0" y="2280"/>
                </a:cxn>
                <a:cxn ang="0">
                  <a:pos x="0" y="2250"/>
                </a:cxn>
                <a:cxn ang="0">
                  <a:pos x="4" y="2240"/>
                </a:cxn>
                <a:cxn ang="0">
                  <a:pos x="9" y="2226"/>
                </a:cxn>
                <a:cxn ang="0">
                  <a:pos x="753" y="20"/>
                </a:cxn>
                <a:cxn ang="0">
                  <a:pos x="757" y="10"/>
                </a:cxn>
                <a:cxn ang="0">
                  <a:pos x="767" y="5"/>
                </a:cxn>
                <a:cxn ang="0">
                  <a:pos x="780" y="0"/>
                </a:cxn>
              </a:cxnLst>
              <a:rect l="0" t="0" r="r" b="b"/>
              <a:pathLst>
                <a:path w="835" h="2315">
                  <a:moveTo>
                    <a:pt x="780" y="0"/>
                  </a:moveTo>
                  <a:lnTo>
                    <a:pt x="789" y="0"/>
                  </a:lnTo>
                  <a:lnTo>
                    <a:pt x="817" y="10"/>
                  </a:lnTo>
                  <a:lnTo>
                    <a:pt x="826" y="20"/>
                  </a:lnTo>
                  <a:lnTo>
                    <a:pt x="835" y="35"/>
                  </a:lnTo>
                  <a:lnTo>
                    <a:pt x="835" y="65"/>
                  </a:lnTo>
                  <a:lnTo>
                    <a:pt x="830" y="74"/>
                  </a:lnTo>
                  <a:lnTo>
                    <a:pt x="826" y="89"/>
                  </a:lnTo>
                  <a:lnTo>
                    <a:pt x="826" y="84"/>
                  </a:lnTo>
                  <a:lnTo>
                    <a:pt x="91" y="2260"/>
                  </a:lnTo>
                  <a:lnTo>
                    <a:pt x="86" y="2275"/>
                  </a:lnTo>
                  <a:lnTo>
                    <a:pt x="77" y="2290"/>
                  </a:lnTo>
                  <a:lnTo>
                    <a:pt x="68" y="2310"/>
                  </a:lnTo>
                  <a:lnTo>
                    <a:pt x="59" y="2315"/>
                  </a:lnTo>
                  <a:lnTo>
                    <a:pt x="45" y="2315"/>
                  </a:lnTo>
                  <a:lnTo>
                    <a:pt x="18" y="2305"/>
                  </a:lnTo>
                  <a:lnTo>
                    <a:pt x="9" y="2295"/>
                  </a:lnTo>
                  <a:lnTo>
                    <a:pt x="0" y="2280"/>
                  </a:lnTo>
                  <a:lnTo>
                    <a:pt x="0" y="2250"/>
                  </a:lnTo>
                  <a:lnTo>
                    <a:pt x="4" y="2240"/>
                  </a:lnTo>
                  <a:lnTo>
                    <a:pt x="9" y="2226"/>
                  </a:lnTo>
                  <a:lnTo>
                    <a:pt x="753" y="20"/>
                  </a:lnTo>
                  <a:lnTo>
                    <a:pt x="757" y="10"/>
                  </a:lnTo>
                  <a:lnTo>
                    <a:pt x="767" y="5"/>
                  </a:lnTo>
                  <a:lnTo>
                    <a:pt x="7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48" name="Freeform 16"/>
            <p:cNvSpPr>
              <a:spLocks/>
            </p:cNvSpPr>
            <p:nvPr/>
          </p:nvSpPr>
          <p:spPr bwMode="auto">
            <a:xfrm>
              <a:off x="13004" y="1673"/>
              <a:ext cx="836" cy="2315"/>
            </a:xfrm>
            <a:custGeom>
              <a:avLst/>
              <a:gdLst/>
              <a:ahLst/>
              <a:cxnLst>
                <a:cxn ang="0">
                  <a:pos x="781" y="0"/>
                </a:cxn>
                <a:cxn ang="0">
                  <a:pos x="790" y="0"/>
                </a:cxn>
                <a:cxn ang="0">
                  <a:pos x="818" y="10"/>
                </a:cxn>
                <a:cxn ang="0">
                  <a:pos x="827" y="20"/>
                </a:cxn>
                <a:cxn ang="0">
                  <a:pos x="836" y="35"/>
                </a:cxn>
                <a:cxn ang="0">
                  <a:pos x="836" y="65"/>
                </a:cxn>
                <a:cxn ang="0">
                  <a:pos x="831" y="74"/>
                </a:cxn>
                <a:cxn ang="0">
                  <a:pos x="827" y="89"/>
                </a:cxn>
                <a:cxn ang="0">
                  <a:pos x="827" y="84"/>
                </a:cxn>
                <a:cxn ang="0">
                  <a:pos x="92" y="2260"/>
                </a:cxn>
                <a:cxn ang="0">
                  <a:pos x="87" y="2275"/>
                </a:cxn>
                <a:cxn ang="0">
                  <a:pos x="78" y="2290"/>
                </a:cxn>
                <a:cxn ang="0">
                  <a:pos x="69" y="2310"/>
                </a:cxn>
                <a:cxn ang="0">
                  <a:pos x="60" y="2315"/>
                </a:cxn>
                <a:cxn ang="0">
                  <a:pos x="46" y="2315"/>
                </a:cxn>
                <a:cxn ang="0">
                  <a:pos x="19" y="2305"/>
                </a:cxn>
                <a:cxn ang="0">
                  <a:pos x="10" y="2295"/>
                </a:cxn>
                <a:cxn ang="0">
                  <a:pos x="0" y="2280"/>
                </a:cxn>
                <a:cxn ang="0">
                  <a:pos x="0" y="2250"/>
                </a:cxn>
                <a:cxn ang="0">
                  <a:pos x="5" y="2240"/>
                </a:cxn>
                <a:cxn ang="0">
                  <a:pos x="10" y="2226"/>
                </a:cxn>
                <a:cxn ang="0">
                  <a:pos x="754" y="20"/>
                </a:cxn>
                <a:cxn ang="0">
                  <a:pos x="758" y="10"/>
                </a:cxn>
                <a:cxn ang="0">
                  <a:pos x="767" y="5"/>
                </a:cxn>
                <a:cxn ang="0">
                  <a:pos x="781" y="0"/>
                </a:cxn>
              </a:cxnLst>
              <a:rect l="0" t="0" r="r" b="b"/>
              <a:pathLst>
                <a:path w="836" h="2315">
                  <a:moveTo>
                    <a:pt x="781" y="0"/>
                  </a:moveTo>
                  <a:lnTo>
                    <a:pt x="790" y="0"/>
                  </a:lnTo>
                  <a:lnTo>
                    <a:pt x="818" y="10"/>
                  </a:lnTo>
                  <a:lnTo>
                    <a:pt x="827" y="20"/>
                  </a:lnTo>
                  <a:lnTo>
                    <a:pt x="836" y="35"/>
                  </a:lnTo>
                  <a:lnTo>
                    <a:pt x="836" y="65"/>
                  </a:lnTo>
                  <a:lnTo>
                    <a:pt x="831" y="74"/>
                  </a:lnTo>
                  <a:lnTo>
                    <a:pt x="827" y="89"/>
                  </a:lnTo>
                  <a:lnTo>
                    <a:pt x="827" y="84"/>
                  </a:lnTo>
                  <a:lnTo>
                    <a:pt x="92" y="2260"/>
                  </a:lnTo>
                  <a:lnTo>
                    <a:pt x="87" y="2275"/>
                  </a:lnTo>
                  <a:lnTo>
                    <a:pt x="78" y="2290"/>
                  </a:lnTo>
                  <a:lnTo>
                    <a:pt x="69" y="2310"/>
                  </a:lnTo>
                  <a:lnTo>
                    <a:pt x="60" y="2315"/>
                  </a:lnTo>
                  <a:lnTo>
                    <a:pt x="46" y="2315"/>
                  </a:lnTo>
                  <a:lnTo>
                    <a:pt x="19" y="2305"/>
                  </a:lnTo>
                  <a:lnTo>
                    <a:pt x="10" y="2295"/>
                  </a:lnTo>
                  <a:lnTo>
                    <a:pt x="0" y="2280"/>
                  </a:lnTo>
                  <a:lnTo>
                    <a:pt x="0" y="2250"/>
                  </a:lnTo>
                  <a:lnTo>
                    <a:pt x="5" y="2240"/>
                  </a:lnTo>
                  <a:lnTo>
                    <a:pt x="10" y="2226"/>
                  </a:lnTo>
                  <a:lnTo>
                    <a:pt x="754" y="20"/>
                  </a:lnTo>
                  <a:lnTo>
                    <a:pt x="758" y="10"/>
                  </a:lnTo>
                  <a:lnTo>
                    <a:pt x="767" y="5"/>
                  </a:lnTo>
                  <a:lnTo>
                    <a:pt x="7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649" name="Freeform 17"/>
            <p:cNvSpPr>
              <a:spLocks/>
            </p:cNvSpPr>
            <p:nvPr/>
          </p:nvSpPr>
          <p:spPr bwMode="auto">
            <a:xfrm>
              <a:off x="14401" y="1836"/>
              <a:ext cx="1183" cy="157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3" y="0"/>
                </a:cxn>
                <a:cxn ang="0">
                  <a:pos x="1183" y="520"/>
                </a:cxn>
                <a:cxn ang="0">
                  <a:pos x="1128" y="520"/>
                </a:cxn>
                <a:cxn ang="0">
                  <a:pos x="1114" y="411"/>
                </a:cxn>
                <a:cxn ang="0">
                  <a:pos x="1096" y="317"/>
                </a:cxn>
                <a:cxn ang="0">
                  <a:pos x="1069" y="243"/>
                </a:cxn>
                <a:cxn ang="0">
                  <a:pos x="1037" y="179"/>
                </a:cxn>
                <a:cxn ang="0">
                  <a:pos x="986" y="129"/>
                </a:cxn>
                <a:cxn ang="0">
                  <a:pos x="923" y="94"/>
                </a:cxn>
                <a:cxn ang="0">
                  <a:pos x="845" y="75"/>
                </a:cxn>
                <a:cxn ang="0">
                  <a:pos x="740" y="70"/>
                </a:cxn>
                <a:cxn ang="0">
                  <a:pos x="516" y="70"/>
                </a:cxn>
                <a:cxn ang="0">
                  <a:pos x="466" y="75"/>
                </a:cxn>
                <a:cxn ang="0">
                  <a:pos x="434" y="80"/>
                </a:cxn>
                <a:cxn ang="0">
                  <a:pos x="420" y="99"/>
                </a:cxn>
                <a:cxn ang="0">
                  <a:pos x="411" y="124"/>
                </a:cxn>
                <a:cxn ang="0">
                  <a:pos x="411" y="1420"/>
                </a:cxn>
                <a:cxn ang="0">
                  <a:pos x="416" y="1444"/>
                </a:cxn>
                <a:cxn ang="0">
                  <a:pos x="429" y="1464"/>
                </a:cxn>
                <a:cxn ang="0">
                  <a:pos x="448" y="1479"/>
                </a:cxn>
                <a:cxn ang="0">
                  <a:pos x="484" y="1489"/>
                </a:cxn>
                <a:cxn ang="0">
                  <a:pos x="539" y="1499"/>
                </a:cxn>
                <a:cxn ang="0">
                  <a:pos x="685" y="1499"/>
                </a:cxn>
                <a:cxn ang="0">
                  <a:pos x="685" y="1573"/>
                </a:cxn>
                <a:cxn ang="0">
                  <a:pos x="626" y="1568"/>
                </a:cxn>
                <a:cxn ang="0">
                  <a:pos x="548" y="1563"/>
                </a:cxn>
                <a:cxn ang="0">
                  <a:pos x="124" y="1563"/>
                </a:cxn>
                <a:cxn ang="0">
                  <a:pos x="55" y="1568"/>
                </a:cxn>
                <a:cxn ang="0">
                  <a:pos x="0" y="1573"/>
                </a:cxn>
                <a:cxn ang="0">
                  <a:pos x="0" y="1499"/>
                </a:cxn>
                <a:cxn ang="0">
                  <a:pos x="119" y="1499"/>
                </a:cxn>
                <a:cxn ang="0">
                  <a:pos x="169" y="1489"/>
                </a:cxn>
                <a:cxn ang="0">
                  <a:pos x="201" y="1474"/>
                </a:cxn>
                <a:cxn ang="0">
                  <a:pos x="215" y="1454"/>
                </a:cxn>
                <a:cxn ang="0">
                  <a:pos x="224" y="1430"/>
                </a:cxn>
                <a:cxn ang="0">
                  <a:pos x="224" y="139"/>
                </a:cxn>
                <a:cxn ang="0">
                  <a:pos x="215" y="114"/>
                </a:cxn>
                <a:cxn ang="0">
                  <a:pos x="201" y="94"/>
                </a:cxn>
                <a:cxn ang="0">
                  <a:pos x="169" y="80"/>
                </a:cxn>
                <a:cxn ang="0">
                  <a:pos x="119" y="70"/>
                </a:cxn>
                <a:cxn ang="0">
                  <a:pos x="0" y="70"/>
                </a:cxn>
                <a:cxn ang="0">
                  <a:pos x="0" y="0"/>
                </a:cxn>
              </a:cxnLst>
              <a:rect l="0" t="0" r="r" b="b"/>
              <a:pathLst>
                <a:path w="1183" h="1573">
                  <a:moveTo>
                    <a:pt x="0" y="0"/>
                  </a:moveTo>
                  <a:lnTo>
                    <a:pt x="1123" y="0"/>
                  </a:lnTo>
                  <a:lnTo>
                    <a:pt x="1183" y="520"/>
                  </a:lnTo>
                  <a:lnTo>
                    <a:pt x="1128" y="520"/>
                  </a:lnTo>
                  <a:lnTo>
                    <a:pt x="1114" y="411"/>
                  </a:lnTo>
                  <a:lnTo>
                    <a:pt x="1096" y="317"/>
                  </a:lnTo>
                  <a:lnTo>
                    <a:pt x="1069" y="243"/>
                  </a:lnTo>
                  <a:lnTo>
                    <a:pt x="1037" y="179"/>
                  </a:lnTo>
                  <a:lnTo>
                    <a:pt x="986" y="129"/>
                  </a:lnTo>
                  <a:lnTo>
                    <a:pt x="923" y="94"/>
                  </a:lnTo>
                  <a:lnTo>
                    <a:pt x="845" y="75"/>
                  </a:lnTo>
                  <a:lnTo>
                    <a:pt x="740" y="70"/>
                  </a:lnTo>
                  <a:lnTo>
                    <a:pt x="516" y="70"/>
                  </a:lnTo>
                  <a:lnTo>
                    <a:pt x="466" y="75"/>
                  </a:lnTo>
                  <a:lnTo>
                    <a:pt x="434" y="80"/>
                  </a:lnTo>
                  <a:lnTo>
                    <a:pt x="420" y="99"/>
                  </a:lnTo>
                  <a:lnTo>
                    <a:pt x="411" y="124"/>
                  </a:lnTo>
                  <a:lnTo>
                    <a:pt x="411" y="1420"/>
                  </a:lnTo>
                  <a:lnTo>
                    <a:pt x="416" y="1444"/>
                  </a:lnTo>
                  <a:lnTo>
                    <a:pt x="429" y="1464"/>
                  </a:lnTo>
                  <a:lnTo>
                    <a:pt x="448" y="1479"/>
                  </a:lnTo>
                  <a:lnTo>
                    <a:pt x="484" y="1489"/>
                  </a:lnTo>
                  <a:lnTo>
                    <a:pt x="539" y="1499"/>
                  </a:lnTo>
                  <a:lnTo>
                    <a:pt x="685" y="1499"/>
                  </a:lnTo>
                  <a:lnTo>
                    <a:pt x="685" y="1573"/>
                  </a:lnTo>
                  <a:lnTo>
                    <a:pt x="626" y="1568"/>
                  </a:lnTo>
                  <a:lnTo>
                    <a:pt x="548" y="1563"/>
                  </a:lnTo>
                  <a:lnTo>
                    <a:pt x="124" y="1563"/>
                  </a:lnTo>
                  <a:lnTo>
                    <a:pt x="55" y="1568"/>
                  </a:lnTo>
                  <a:lnTo>
                    <a:pt x="0" y="1573"/>
                  </a:lnTo>
                  <a:lnTo>
                    <a:pt x="0" y="1499"/>
                  </a:lnTo>
                  <a:lnTo>
                    <a:pt x="119" y="1499"/>
                  </a:lnTo>
                  <a:lnTo>
                    <a:pt x="169" y="1489"/>
                  </a:lnTo>
                  <a:lnTo>
                    <a:pt x="201" y="1474"/>
                  </a:lnTo>
                  <a:lnTo>
                    <a:pt x="215" y="1454"/>
                  </a:lnTo>
                  <a:lnTo>
                    <a:pt x="224" y="1430"/>
                  </a:lnTo>
                  <a:lnTo>
                    <a:pt x="224" y="139"/>
                  </a:lnTo>
                  <a:lnTo>
                    <a:pt x="215" y="114"/>
                  </a:lnTo>
                  <a:lnTo>
                    <a:pt x="201" y="94"/>
                  </a:lnTo>
                  <a:lnTo>
                    <a:pt x="169" y="80"/>
                  </a:lnTo>
                  <a:lnTo>
                    <a:pt x="119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39475" y="2814520"/>
            <a:ext cx="8065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D22AE"/>
                </a:solidFill>
              </a:rPr>
              <a:t>The </a:t>
            </a:r>
            <a:r>
              <a:rPr lang="en-US" sz="2800" dirty="0" err="1" smtClean="0">
                <a:solidFill>
                  <a:srgbClr val="8D22AE"/>
                </a:solidFill>
              </a:rPr>
              <a:t>cohomology</a:t>
            </a:r>
            <a:r>
              <a:rPr lang="en-US" sz="2800" dirty="0" smtClean="0">
                <a:solidFill>
                  <a:srgbClr val="8D22AE"/>
                </a:solidFill>
              </a:rPr>
              <a:t> factors have physical interpretations: </a:t>
            </a:r>
            <a:endParaRPr lang="en-US" sz="2800" dirty="0">
              <a:solidFill>
                <a:srgbClr val="8D22AE"/>
              </a:solidFill>
            </a:endParaRPr>
          </a:p>
        </p:txBody>
      </p:sp>
      <p:grpSp>
        <p:nvGrpSpPr>
          <p:cNvPr id="6148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769905" y="3659430"/>
            <a:ext cx="1611591" cy="460861"/>
            <a:chOff x="308" y="2539"/>
            <a:chExt cx="7924" cy="2266"/>
          </a:xfrm>
          <a:solidFill>
            <a:srgbClr val="0DA35F"/>
          </a:solidFill>
        </p:grpSpPr>
        <p:sp>
          <p:nvSpPr>
            <p:cNvPr id="6150" name="Freeform 6"/>
            <p:cNvSpPr>
              <a:spLocks/>
            </p:cNvSpPr>
            <p:nvPr/>
          </p:nvSpPr>
          <p:spPr bwMode="auto">
            <a:xfrm>
              <a:off x="308" y="2884"/>
              <a:ext cx="1809" cy="1586"/>
            </a:xfrm>
            <a:custGeom>
              <a:avLst/>
              <a:gdLst/>
              <a:ahLst/>
              <a:cxnLst>
                <a:cxn ang="0">
                  <a:pos x="529" y="3"/>
                </a:cxn>
                <a:cxn ang="0">
                  <a:pos x="752" y="5"/>
                </a:cxn>
                <a:cxn ang="0">
                  <a:pos x="948" y="0"/>
                </a:cxn>
                <a:cxn ang="0">
                  <a:pos x="965" y="10"/>
                </a:cxn>
                <a:cxn ang="0">
                  <a:pos x="961" y="60"/>
                </a:cxn>
                <a:cxn ang="0">
                  <a:pos x="808" y="76"/>
                </a:cxn>
                <a:cxn ang="0">
                  <a:pos x="733" y="128"/>
                </a:cxn>
                <a:cxn ang="0">
                  <a:pos x="1247" y="725"/>
                </a:cxn>
                <a:cxn ang="0">
                  <a:pos x="1385" y="115"/>
                </a:cxn>
                <a:cxn ang="0">
                  <a:pos x="1324" y="79"/>
                </a:cxn>
                <a:cxn ang="0">
                  <a:pos x="1198" y="68"/>
                </a:cxn>
                <a:cxn ang="0">
                  <a:pos x="1193" y="10"/>
                </a:cxn>
                <a:cxn ang="0">
                  <a:pos x="1312" y="3"/>
                </a:cxn>
                <a:cxn ang="0">
                  <a:pos x="1543" y="8"/>
                </a:cxn>
                <a:cxn ang="0">
                  <a:pos x="1744" y="0"/>
                </a:cxn>
                <a:cxn ang="0">
                  <a:pos x="1802" y="5"/>
                </a:cxn>
                <a:cxn ang="0">
                  <a:pos x="1807" y="47"/>
                </a:cxn>
                <a:cxn ang="0">
                  <a:pos x="1683" y="71"/>
                </a:cxn>
                <a:cxn ang="0">
                  <a:pos x="1579" y="110"/>
                </a:cxn>
                <a:cxn ang="0">
                  <a:pos x="1562" y="181"/>
                </a:cxn>
                <a:cxn ang="0">
                  <a:pos x="1264" y="1460"/>
                </a:cxn>
                <a:cxn ang="0">
                  <a:pos x="1303" y="1505"/>
                </a:cxn>
                <a:cxn ang="0">
                  <a:pos x="1448" y="1513"/>
                </a:cxn>
                <a:cxn ang="0">
                  <a:pos x="1453" y="1573"/>
                </a:cxn>
                <a:cxn ang="0">
                  <a:pos x="1281" y="1581"/>
                </a:cxn>
                <a:cxn ang="0">
                  <a:pos x="1058" y="1581"/>
                </a:cxn>
                <a:cxn ang="0">
                  <a:pos x="864" y="1586"/>
                </a:cxn>
                <a:cxn ang="0">
                  <a:pos x="847" y="1575"/>
                </a:cxn>
                <a:cxn ang="0">
                  <a:pos x="849" y="1523"/>
                </a:cxn>
                <a:cxn ang="0">
                  <a:pos x="997" y="1510"/>
                </a:cxn>
                <a:cxn ang="0">
                  <a:pos x="1089" y="1437"/>
                </a:cxn>
                <a:cxn ang="0">
                  <a:pos x="1123" y="1282"/>
                </a:cxn>
                <a:cxn ang="0">
                  <a:pos x="1208" y="919"/>
                </a:cxn>
                <a:cxn ang="0">
                  <a:pos x="432" y="1442"/>
                </a:cxn>
                <a:cxn ang="0">
                  <a:pos x="429" y="1486"/>
                </a:cxn>
                <a:cxn ang="0">
                  <a:pos x="529" y="1510"/>
                </a:cxn>
                <a:cxn ang="0">
                  <a:pos x="626" y="1536"/>
                </a:cxn>
                <a:cxn ang="0">
                  <a:pos x="594" y="1583"/>
                </a:cxn>
                <a:cxn ang="0">
                  <a:pos x="306" y="1578"/>
                </a:cxn>
                <a:cxn ang="0">
                  <a:pos x="116" y="1583"/>
                </a:cxn>
                <a:cxn ang="0">
                  <a:pos x="12" y="1583"/>
                </a:cxn>
                <a:cxn ang="0">
                  <a:pos x="0" y="1560"/>
                </a:cxn>
                <a:cxn ang="0">
                  <a:pos x="39" y="1513"/>
                </a:cxn>
                <a:cxn ang="0">
                  <a:pos x="213" y="1492"/>
                </a:cxn>
                <a:cxn ang="0">
                  <a:pos x="255" y="1403"/>
                </a:cxn>
                <a:cxn ang="0">
                  <a:pos x="551" y="115"/>
                </a:cxn>
                <a:cxn ang="0">
                  <a:pos x="492" y="79"/>
                </a:cxn>
                <a:cxn ang="0">
                  <a:pos x="364" y="68"/>
                </a:cxn>
                <a:cxn ang="0">
                  <a:pos x="359" y="10"/>
                </a:cxn>
              </a:cxnLst>
              <a:rect l="0" t="0" r="r" b="b"/>
              <a:pathLst>
                <a:path w="1809" h="1586">
                  <a:moveTo>
                    <a:pt x="381" y="0"/>
                  </a:moveTo>
                  <a:lnTo>
                    <a:pt x="427" y="0"/>
                  </a:lnTo>
                  <a:lnTo>
                    <a:pt x="475" y="3"/>
                  </a:lnTo>
                  <a:lnTo>
                    <a:pt x="529" y="3"/>
                  </a:lnTo>
                  <a:lnTo>
                    <a:pt x="580" y="5"/>
                  </a:lnTo>
                  <a:lnTo>
                    <a:pt x="628" y="8"/>
                  </a:lnTo>
                  <a:lnTo>
                    <a:pt x="703" y="8"/>
                  </a:lnTo>
                  <a:lnTo>
                    <a:pt x="752" y="5"/>
                  </a:lnTo>
                  <a:lnTo>
                    <a:pt x="805" y="3"/>
                  </a:lnTo>
                  <a:lnTo>
                    <a:pt x="859" y="3"/>
                  </a:lnTo>
                  <a:lnTo>
                    <a:pt x="905" y="0"/>
                  </a:lnTo>
                  <a:lnTo>
                    <a:pt x="948" y="0"/>
                  </a:lnTo>
                  <a:lnTo>
                    <a:pt x="953" y="3"/>
                  </a:lnTo>
                  <a:lnTo>
                    <a:pt x="958" y="3"/>
                  </a:lnTo>
                  <a:lnTo>
                    <a:pt x="963" y="5"/>
                  </a:lnTo>
                  <a:lnTo>
                    <a:pt x="965" y="10"/>
                  </a:lnTo>
                  <a:lnTo>
                    <a:pt x="970" y="18"/>
                  </a:lnTo>
                  <a:lnTo>
                    <a:pt x="970" y="26"/>
                  </a:lnTo>
                  <a:lnTo>
                    <a:pt x="968" y="47"/>
                  </a:lnTo>
                  <a:lnTo>
                    <a:pt x="961" y="60"/>
                  </a:lnTo>
                  <a:lnTo>
                    <a:pt x="948" y="68"/>
                  </a:lnTo>
                  <a:lnTo>
                    <a:pt x="927" y="71"/>
                  </a:lnTo>
                  <a:lnTo>
                    <a:pt x="849" y="71"/>
                  </a:lnTo>
                  <a:lnTo>
                    <a:pt x="808" y="76"/>
                  </a:lnTo>
                  <a:lnTo>
                    <a:pt x="779" y="84"/>
                  </a:lnTo>
                  <a:lnTo>
                    <a:pt x="757" y="94"/>
                  </a:lnTo>
                  <a:lnTo>
                    <a:pt x="742" y="110"/>
                  </a:lnTo>
                  <a:lnTo>
                    <a:pt x="733" y="128"/>
                  </a:lnTo>
                  <a:lnTo>
                    <a:pt x="725" y="152"/>
                  </a:lnTo>
                  <a:lnTo>
                    <a:pt x="718" y="181"/>
                  </a:lnTo>
                  <a:lnTo>
                    <a:pt x="592" y="725"/>
                  </a:lnTo>
                  <a:lnTo>
                    <a:pt x="1247" y="725"/>
                  </a:lnTo>
                  <a:lnTo>
                    <a:pt x="1375" y="160"/>
                  </a:lnTo>
                  <a:lnTo>
                    <a:pt x="1380" y="136"/>
                  </a:lnTo>
                  <a:lnTo>
                    <a:pt x="1385" y="123"/>
                  </a:lnTo>
                  <a:lnTo>
                    <a:pt x="1385" y="115"/>
                  </a:lnTo>
                  <a:lnTo>
                    <a:pt x="1380" y="97"/>
                  </a:lnTo>
                  <a:lnTo>
                    <a:pt x="1370" y="86"/>
                  </a:lnTo>
                  <a:lnTo>
                    <a:pt x="1351" y="81"/>
                  </a:lnTo>
                  <a:lnTo>
                    <a:pt x="1324" y="79"/>
                  </a:lnTo>
                  <a:lnTo>
                    <a:pt x="1298" y="73"/>
                  </a:lnTo>
                  <a:lnTo>
                    <a:pt x="1273" y="71"/>
                  </a:lnTo>
                  <a:lnTo>
                    <a:pt x="1218" y="71"/>
                  </a:lnTo>
                  <a:lnTo>
                    <a:pt x="1198" y="68"/>
                  </a:lnTo>
                  <a:lnTo>
                    <a:pt x="1189" y="60"/>
                  </a:lnTo>
                  <a:lnTo>
                    <a:pt x="1184" y="45"/>
                  </a:lnTo>
                  <a:lnTo>
                    <a:pt x="1186" y="24"/>
                  </a:lnTo>
                  <a:lnTo>
                    <a:pt x="1193" y="10"/>
                  </a:lnTo>
                  <a:lnTo>
                    <a:pt x="1203" y="3"/>
                  </a:lnTo>
                  <a:lnTo>
                    <a:pt x="1215" y="0"/>
                  </a:lnTo>
                  <a:lnTo>
                    <a:pt x="1264" y="0"/>
                  </a:lnTo>
                  <a:lnTo>
                    <a:pt x="1312" y="3"/>
                  </a:lnTo>
                  <a:lnTo>
                    <a:pt x="1366" y="3"/>
                  </a:lnTo>
                  <a:lnTo>
                    <a:pt x="1419" y="5"/>
                  </a:lnTo>
                  <a:lnTo>
                    <a:pt x="1467" y="8"/>
                  </a:lnTo>
                  <a:lnTo>
                    <a:pt x="1543" y="8"/>
                  </a:lnTo>
                  <a:lnTo>
                    <a:pt x="1589" y="5"/>
                  </a:lnTo>
                  <a:lnTo>
                    <a:pt x="1642" y="3"/>
                  </a:lnTo>
                  <a:lnTo>
                    <a:pt x="1695" y="3"/>
                  </a:lnTo>
                  <a:lnTo>
                    <a:pt x="1744" y="0"/>
                  </a:lnTo>
                  <a:lnTo>
                    <a:pt x="1788" y="0"/>
                  </a:lnTo>
                  <a:lnTo>
                    <a:pt x="1792" y="3"/>
                  </a:lnTo>
                  <a:lnTo>
                    <a:pt x="1797" y="3"/>
                  </a:lnTo>
                  <a:lnTo>
                    <a:pt x="1802" y="5"/>
                  </a:lnTo>
                  <a:lnTo>
                    <a:pt x="1805" y="10"/>
                  </a:lnTo>
                  <a:lnTo>
                    <a:pt x="1809" y="18"/>
                  </a:lnTo>
                  <a:lnTo>
                    <a:pt x="1809" y="26"/>
                  </a:lnTo>
                  <a:lnTo>
                    <a:pt x="1807" y="47"/>
                  </a:lnTo>
                  <a:lnTo>
                    <a:pt x="1800" y="60"/>
                  </a:lnTo>
                  <a:lnTo>
                    <a:pt x="1785" y="68"/>
                  </a:lnTo>
                  <a:lnTo>
                    <a:pt x="1763" y="71"/>
                  </a:lnTo>
                  <a:lnTo>
                    <a:pt x="1683" y="71"/>
                  </a:lnTo>
                  <a:lnTo>
                    <a:pt x="1645" y="76"/>
                  </a:lnTo>
                  <a:lnTo>
                    <a:pt x="1615" y="84"/>
                  </a:lnTo>
                  <a:lnTo>
                    <a:pt x="1594" y="94"/>
                  </a:lnTo>
                  <a:lnTo>
                    <a:pt x="1579" y="110"/>
                  </a:lnTo>
                  <a:lnTo>
                    <a:pt x="1569" y="128"/>
                  </a:lnTo>
                  <a:lnTo>
                    <a:pt x="1562" y="152"/>
                  </a:lnTo>
                  <a:lnTo>
                    <a:pt x="1555" y="181"/>
                  </a:lnTo>
                  <a:lnTo>
                    <a:pt x="1562" y="181"/>
                  </a:lnTo>
                  <a:lnTo>
                    <a:pt x="1271" y="1431"/>
                  </a:lnTo>
                  <a:lnTo>
                    <a:pt x="1269" y="1442"/>
                  </a:lnTo>
                  <a:lnTo>
                    <a:pt x="1266" y="1450"/>
                  </a:lnTo>
                  <a:lnTo>
                    <a:pt x="1264" y="1460"/>
                  </a:lnTo>
                  <a:lnTo>
                    <a:pt x="1264" y="1471"/>
                  </a:lnTo>
                  <a:lnTo>
                    <a:pt x="1269" y="1486"/>
                  </a:lnTo>
                  <a:lnTo>
                    <a:pt x="1283" y="1500"/>
                  </a:lnTo>
                  <a:lnTo>
                    <a:pt x="1303" y="1505"/>
                  </a:lnTo>
                  <a:lnTo>
                    <a:pt x="1332" y="1507"/>
                  </a:lnTo>
                  <a:lnTo>
                    <a:pt x="1366" y="1510"/>
                  </a:lnTo>
                  <a:lnTo>
                    <a:pt x="1429" y="1510"/>
                  </a:lnTo>
                  <a:lnTo>
                    <a:pt x="1448" y="1513"/>
                  </a:lnTo>
                  <a:lnTo>
                    <a:pt x="1458" y="1520"/>
                  </a:lnTo>
                  <a:lnTo>
                    <a:pt x="1463" y="1536"/>
                  </a:lnTo>
                  <a:lnTo>
                    <a:pt x="1460" y="1560"/>
                  </a:lnTo>
                  <a:lnTo>
                    <a:pt x="1453" y="1573"/>
                  </a:lnTo>
                  <a:lnTo>
                    <a:pt x="1443" y="1581"/>
                  </a:lnTo>
                  <a:lnTo>
                    <a:pt x="1431" y="1583"/>
                  </a:lnTo>
                  <a:lnTo>
                    <a:pt x="1351" y="1583"/>
                  </a:lnTo>
                  <a:lnTo>
                    <a:pt x="1281" y="1581"/>
                  </a:lnTo>
                  <a:lnTo>
                    <a:pt x="1213" y="1581"/>
                  </a:lnTo>
                  <a:lnTo>
                    <a:pt x="1142" y="1578"/>
                  </a:lnTo>
                  <a:lnTo>
                    <a:pt x="1106" y="1578"/>
                  </a:lnTo>
                  <a:lnTo>
                    <a:pt x="1058" y="1581"/>
                  </a:lnTo>
                  <a:lnTo>
                    <a:pt x="1004" y="1583"/>
                  </a:lnTo>
                  <a:lnTo>
                    <a:pt x="953" y="1583"/>
                  </a:lnTo>
                  <a:lnTo>
                    <a:pt x="905" y="1586"/>
                  </a:lnTo>
                  <a:lnTo>
                    <a:pt x="864" y="1586"/>
                  </a:lnTo>
                  <a:lnTo>
                    <a:pt x="859" y="1583"/>
                  </a:lnTo>
                  <a:lnTo>
                    <a:pt x="854" y="1583"/>
                  </a:lnTo>
                  <a:lnTo>
                    <a:pt x="849" y="1581"/>
                  </a:lnTo>
                  <a:lnTo>
                    <a:pt x="847" y="1575"/>
                  </a:lnTo>
                  <a:lnTo>
                    <a:pt x="842" y="1568"/>
                  </a:lnTo>
                  <a:lnTo>
                    <a:pt x="842" y="1560"/>
                  </a:lnTo>
                  <a:lnTo>
                    <a:pt x="844" y="1536"/>
                  </a:lnTo>
                  <a:lnTo>
                    <a:pt x="849" y="1523"/>
                  </a:lnTo>
                  <a:lnTo>
                    <a:pt x="861" y="1515"/>
                  </a:lnTo>
                  <a:lnTo>
                    <a:pt x="873" y="1513"/>
                  </a:lnTo>
                  <a:lnTo>
                    <a:pt x="951" y="1513"/>
                  </a:lnTo>
                  <a:lnTo>
                    <a:pt x="997" y="1510"/>
                  </a:lnTo>
                  <a:lnTo>
                    <a:pt x="1031" y="1502"/>
                  </a:lnTo>
                  <a:lnTo>
                    <a:pt x="1058" y="1489"/>
                  </a:lnTo>
                  <a:lnTo>
                    <a:pt x="1075" y="1468"/>
                  </a:lnTo>
                  <a:lnTo>
                    <a:pt x="1089" y="1437"/>
                  </a:lnTo>
                  <a:lnTo>
                    <a:pt x="1092" y="1418"/>
                  </a:lnTo>
                  <a:lnTo>
                    <a:pt x="1099" y="1387"/>
                  </a:lnTo>
                  <a:lnTo>
                    <a:pt x="1108" y="1340"/>
                  </a:lnTo>
                  <a:lnTo>
                    <a:pt x="1123" y="1282"/>
                  </a:lnTo>
                  <a:lnTo>
                    <a:pt x="1140" y="1212"/>
                  </a:lnTo>
                  <a:lnTo>
                    <a:pt x="1159" y="1125"/>
                  </a:lnTo>
                  <a:lnTo>
                    <a:pt x="1181" y="1028"/>
                  </a:lnTo>
                  <a:lnTo>
                    <a:pt x="1208" y="919"/>
                  </a:lnTo>
                  <a:lnTo>
                    <a:pt x="1237" y="798"/>
                  </a:lnTo>
                  <a:lnTo>
                    <a:pt x="577" y="798"/>
                  </a:lnTo>
                  <a:lnTo>
                    <a:pt x="432" y="1431"/>
                  </a:lnTo>
                  <a:lnTo>
                    <a:pt x="432" y="1442"/>
                  </a:lnTo>
                  <a:lnTo>
                    <a:pt x="427" y="1450"/>
                  </a:lnTo>
                  <a:lnTo>
                    <a:pt x="425" y="1460"/>
                  </a:lnTo>
                  <a:lnTo>
                    <a:pt x="425" y="1471"/>
                  </a:lnTo>
                  <a:lnTo>
                    <a:pt x="429" y="1486"/>
                  </a:lnTo>
                  <a:lnTo>
                    <a:pt x="444" y="1500"/>
                  </a:lnTo>
                  <a:lnTo>
                    <a:pt x="466" y="1505"/>
                  </a:lnTo>
                  <a:lnTo>
                    <a:pt x="495" y="1507"/>
                  </a:lnTo>
                  <a:lnTo>
                    <a:pt x="529" y="1510"/>
                  </a:lnTo>
                  <a:lnTo>
                    <a:pt x="594" y="1510"/>
                  </a:lnTo>
                  <a:lnTo>
                    <a:pt x="611" y="1513"/>
                  </a:lnTo>
                  <a:lnTo>
                    <a:pt x="623" y="1520"/>
                  </a:lnTo>
                  <a:lnTo>
                    <a:pt x="626" y="1536"/>
                  </a:lnTo>
                  <a:lnTo>
                    <a:pt x="623" y="1560"/>
                  </a:lnTo>
                  <a:lnTo>
                    <a:pt x="616" y="1573"/>
                  </a:lnTo>
                  <a:lnTo>
                    <a:pt x="606" y="1581"/>
                  </a:lnTo>
                  <a:lnTo>
                    <a:pt x="594" y="1583"/>
                  </a:lnTo>
                  <a:lnTo>
                    <a:pt x="512" y="1583"/>
                  </a:lnTo>
                  <a:lnTo>
                    <a:pt x="441" y="1581"/>
                  </a:lnTo>
                  <a:lnTo>
                    <a:pt x="374" y="1581"/>
                  </a:lnTo>
                  <a:lnTo>
                    <a:pt x="306" y="1578"/>
                  </a:lnTo>
                  <a:lnTo>
                    <a:pt x="269" y="1578"/>
                  </a:lnTo>
                  <a:lnTo>
                    <a:pt x="221" y="1581"/>
                  </a:lnTo>
                  <a:lnTo>
                    <a:pt x="167" y="1583"/>
                  </a:lnTo>
                  <a:lnTo>
                    <a:pt x="116" y="1583"/>
                  </a:lnTo>
                  <a:lnTo>
                    <a:pt x="68" y="1586"/>
                  </a:lnTo>
                  <a:lnTo>
                    <a:pt x="24" y="1586"/>
                  </a:lnTo>
                  <a:lnTo>
                    <a:pt x="19" y="1583"/>
                  </a:lnTo>
                  <a:lnTo>
                    <a:pt x="12" y="1583"/>
                  </a:lnTo>
                  <a:lnTo>
                    <a:pt x="7" y="1581"/>
                  </a:lnTo>
                  <a:lnTo>
                    <a:pt x="5" y="1575"/>
                  </a:lnTo>
                  <a:lnTo>
                    <a:pt x="0" y="1568"/>
                  </a:lnTo>
                  <a:lnTo>
                    <a:pt x="0" y="1560"/>
                  </a:lnTo>
                  <a:lnTo>
                    <a:pt x="2" y="1536"/>
                  </a:lnTo>
                  <a:lnTo>
                    <a:pt x="10" y="1523"/>
                  </a:lnTo>
                  <a:lnTo>
                    <a:pt x="22" y="1515"/>
                  </a:lnTo>
                  <a:lnTo>
                    <a:pt x="39" y="1513"/>
                  </a:lnTo>
                  <a:lnTo>
                    <a:pt x="114" y="1513"/>
                  </a:lnTo>
                  <a:lnTo>
                    <a:pt x="158" y="1507"/>
                  </a:lnTo>
                  <a:lnTo>
                    <a:pt x="189" y="1502"/>
                  </a:lnTo>
                  <a:lnTo>
                    <a:pt x="213" y="1492"/>
                  </a:lnTo>
                  <a:lnTo>
                    <a:pt x="228" y="1479"/>
                  </a:lnTo>
                  <a:lnTo>
                    <a:pt x="240" y="1458"/>
                  </a:lnTo>
                  <a:lnTo>
                    <a:pt x="247" y="1434"/>
                  </a:lnTo>
                  <a:lnTo>
                    <a:pt x="255" y="1403"/>
                  </a:lnTo>
                  <a:lnTo>
                    <a:pt x="541" y="160"/>
                  </a:lnTo>
                  <a:lnTo>
                    <a:pt x="546" y="136"/>
                  </a:lnTo>
                  <a:lnTo>
                    <a:pt x="551" y="123"/>
                  </a:lnTo>
                  <a:lnTo>
                    <a:pt x="551" y="115"/>
                  </a:lnTo>
                  <a:lnTo>
                    <a:pt x="546" y="97"/>
                  </a:lnTo>
                  <a:lnTo>
                    <a:pt x="536" y="86"/>
                  </a:lnTo>
                  <a:lnTo>
                    <a:pt x="517" y="81"/>
                  </a:lnTo>
                  <a:lnTo>
                    <a:pt x="492" y="79"/>
                  </a:lnTo>
                  <a:lnTo>
                    <a:pt x="466" y="73"/>
                  </a:lnTo>
                  <a:lnTo>
                    <a:pt x="439" y="71"/>
                  </a:lnTo>
                  <a:lnTo>
                    <a:pt x="381" y="71"/>
                  </a:lnTo>
                  <a:lnTo>
                    <a:pt x="364" y="68"/>
                  </a:lnTo>
                  <a:lnTo>
                    <a:pt x="352" y="60"/>
                  </a:lnTo>
                  <a:lnTo>
                    <a:pt x="349" y="45"/>
                  </a:lnTo>
                  <a:lnTo>
                    <a:pt x="352" y="24"/>
                  </a:lnTo>
                  <a:lnTo>
                    <a:pt x="359" y="10"/>
                  </a:lnTo>
                  <a:lnTo>
                    <a:pt x="369" y="3"/>
                  </a:lnTo>
                  <a:lnTo>
                    <a:pt x="3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Freeform 7"/>
            <p:cNvSpPr>
              <a:spLocks noEditPoints="1"/>
            </p:cNvSpPr>
            <p:nvPr/>
          </p:nvSpPr>
          <p:spPr bwMode="auto">
            <a:xfrm>
              <a:off x="2270" y="2539"/>
              <a:ext cx="711" cy="1122"/>
            </a:xfrm>
            <a:custGeom>
              <a:avLst/>
              <a:gdLst/>
              <a:ahLst/>
              <a:cxnLst>
                <a:cxn ang="0">
                  <a:pos x="325" y="49"/>
                </a:cxn>
                <a:cxn ang="0">
                  <a:pos x="265" y="70"/>
                </a:cxn>
                <a:cxn ang="0">
                  <a:pos x="204" y="123"/>
                </a:cxn>
                <a:cxn ang="0">
                  <a:pos x="163" y="212"/>
                </a:cxn>
                <a:cxn ang="0">
                  <a:pos x="143" y="335"/>
                </a:cxn>
                <a:cxn ang="0">
                  <a:pos x="139" y="473"/>
                </a:cxn>
                <a:cxn ang="0">
                  <a:pos x="141" y="696"/>
                </a:cxn>
                <a:cxn ang="0">
                  <a:pos x="151" y="837"/>
                </a:cxn>
                <a:cxn ang="0">
                  <a:pos x="180" y="950"/>
                </a:cxn>
                <a:cxn ang="0">
                  <a:pos x="228" y="1023"/>
                </a:cxn>
                <a:cxn ang="0">
                  <a:pos x="291" y="1062"/>
                </a:cxn>
                <a:cxn ang="0">
                  <a:pos x="354" y="1075"/>
                </a:cxn>
                <a:cxn ang="0">
                  <a:pos x="405" y="1067"/>
                </a:cxn>
                <a:cxn ang="0">
                  <a:pos x="464" y="1039"/>
                </a:cxn>
                <a:cxn ang="0">
                  <a:pos x="514" y="984"/>
                </a:cxn>
                <a:cxn ang="0">
                  <a:pos x="551" y="892"/>
                </a:cxn>
                <a:cxn ang="0">
                  <a:pos x="568" y="724"/>
                </a:cxn>
                <a:cxn ang="0">
                  <a:pos x="570" y="442"/>
                </a:cxn>
                <a:cxn ang="0">
                  <a:pos x="558" y="267"/>
                </a:cxn>
                <a:cxn ang="0">
                  <a:pos x="527" y="151"/>
                </a:cxn>
                <a:cxn ang="0">
                  <a:pos x="468" y="86"/>
                </a:cxn>
                <a:cxn ang="0">
                  <a:pos x="393" y="52"/>
                </a:cxn>
                <a:cxn ang="0">
                  <a:pos x="354" y="0"/>
                </a:cxn>
                <a:cxn ang="0">
                  <a:pos x="466" y="21"/>
                </a:cxn>
                <a:cxn ang="0">
                  <a:pos x="556" y="70"/>
                </a:cxn>
                <a:cxn ang="0">
                  <a:pos x="619" y="141"/>
                </a:cxn>
                <a:cxn ang="0">
                  <a:pos x="682" y="287"/>
                </a:cxn>
                <a:cxn ang="0">
                  <a:pos x="708" y="463"/>
                </a:cxn>
                <a:cxn ang="0">
                  <a:pos x="708" y="565"/>
                </a:cxn>
                <a:cxn ang="0">
                  <a:pos x="706" y="662"/>
                </a:cxn>
                <a:cxn ang="0">
                  <a:pos x="699" y="748"/>
                </a:cxn>
                <a:cxn ang="0">
                  <a:pos x="665" y="889"/>
                </a:cxn>
                <a:cxn ang="0">
                  <a:pos x="621" y="978"/>
                </a:cxn>
                <a:cxn ang="0">
                  <a:pos x="558" y="1052"/>
                </a:cxn>
                <a:cxn ang="0">
                  <a:pos x="471" y="1104"/>
                </a:cxn>
                <a:cxn ang="0">
                  <a:pos x="354" y="1122"/>
                </a:cxn>
                <a:cxn ang="0">
                  <a:pos x="238" y="1104"/>
                </a:cxn>
                <a:cxn ang="0">
                  <a:pos x="151" y="1052"/>
                </a:cxn>
                <a:cxn ang="0">
                  <a:pos x="88" y="978"/>
                </a:cxn>
                <a:cxn ang="0">
                  <a:pos x="44" y="889"/>
                </a:cxn>
                <a:cxn ang="0">
                  <a:pos x="10" y="748"/>
                </a:cxn>
                <a:cxn ang="0">
                  <a:pos x="3" y="662"/>
                </a:cxn>
                <a:cxn ang="0">
                  <a:pos x="0" y="507"/>
                </a:cxn>
                <a:cxn ang="0">
                  <a:pos x="5" y="426"/>
                </a:cxn>
                <a:cxn ang="0">
                  <a:pos x="20" y="335"/>
                </a:cxn>
                <a:cxn ang="0">
                  <a:pos x="44" y="238"/>
                </a:cxn>
                <a:cxn ang="0">
                  <a:pos x="88" y="146"/>
                </a:cxn>
                <a:cxn ang="0">
                  <a:pos x="151" y="70"/>
                </a:cxn>
                <a:cxn ang="0">
                  <a:pos x="238" y="18"/>
                </a:cxn>
                <a:cxn ang="0">
                  <a:pos x="354" y="0"/>
                </a:cxn>
              </a:cxnLst>
              <a:rect l="0" t="0" r="r" b="b"/>
              <a:pathLst>
                <a:path w="711" h="1122">
                  <a:moveTo>
                    <a:pt x="354" y="47"/>
                  </a:moveTo>
                  <a:lnTo>
                    <a:pt x="325" y="49"/>
                  </a:lnTo>
                  <a:lnTo>
                    <a:pt x="296" y="57"/>
                  </a:lnTo>
                  <a:lnTo>
                    <a:pt x="265" y="70"/>
                  </a:lnTo>
                  <a:lnTo>
                    <a:pt x="233" y="91"/>
                  </a:lnTo>
                  <a:lnTo>
                    <a:pt x="204" y="123"/>
                  </a:lnTo>
                  <a:lnTo>
                    <a:pt x="180" y="162"/>
                  </a:lnTo>
                  <a:lnTo>
                    <a:pt x="163" y="212"/>
                  </a:lnTo>
                  <a:lnTo>
                    <a:pt x="151" y="269"/>
                  </a:lnTo>
                  <a:lnTo>
                    <a:pt x="143" y="335"/>
                  </a:lnTo>
                  <a:lnTo>
                    <a:pt x="141" y="403"/>
                  </a:lnTo>
                  <a:lnTo>
                    <a:pt x="139" y="473"/>
                  </a:lnTo>
                  <a:lnTo>
                    <a:pt x="139" y="620"/>
                  </a:lnTo>
                  <a:lnTo>
                    <a:pt x="141" y="696"/>
                  </a:lnTo>
                  <a:lnTo>
                    <a:pt x="143" y="769"/>
                  </a:lnTo>
                  <a:lnTo>
                    <a:pt x="151" y="837"/>
                  </a:lnTo>
                  <a:lnTo>
                    <a:pt x="163" y="897"/>
                  </a:lnTo>
                  <a:lnTo>
                    <a:pt x="180" y="950"/>
                  </a:lnTo>
                  <a:lnTo>
                    <a:pt x="202" y="991"/>
                  </a:lnTo>
                  <a:lnTo>
                    <a:pt x="228" y="1023"/>
                  </a:lnTo>
                  <a:lnTo>
                    <a:pt x="260" y="1046"/>
                  </a:lnTo>
                  <a:lnTo>
                    <a:pt x="291" y="1062"/>
                  </a:lnTo>
                  <a:lnTo>
                    <a:pt x="323" y="1073"/>
                  </a:lnTo>
                  <a:lnTo>
                    <a:pt x="354" y="1075"/>
                  </a:lnTo>
                  <a:lnTo>
                    <a:pt x="379" y="1073"/>
                  </a:lnTo>
                  <a:lnTo>
                    <a:pt x="405" y="1067"/>
                  </a:lnTo>
                  <a:lnTo>
                    <a:pt x="434" y="1057"/>
                  </a:lnTo>
                  <a:lnTo>
                    <a:pt x="464" y="1039"/>
                  </a:lnTo>
                  <a:lnTo>
                    <a:pt x="490" y="1015"/>
                  </a:lnTo>
                  <a:lnTo>
                    <a:pt x="514" y="984"/>
                  </a:lnTo>
                  <a:lnTo>
                    <a:pt x="536" y="942"/>
                  </a:lnTo>
                  <a:lnTo>
                    <a:pt x="551" y="892"/>
                  </a:lnTo>
                  <a:lnTo>
                    <a:pt x="563" y="811"/>
                  </a:lnTo>
                  <a:lnTo>
                    <a:pt x="568" y="724"/>
                  </a:lnTo>
                  <a:lnTo>
                    <a:pt x="570" y="636"/>
                  </a:lnTo>
                  <a:lnTo>
                    <a:pt x="570" y="442"/>
                  </a:lnTo>
                  <a:lnTo>
                    <a:pt x="565" y="348"/>
                  </a:lnTo>
                  <a:lnTo>
                    <a:pt x="558" y="267"/>
                  </a:lnTo>
                  <a:lnTo>
                    <a:pt x="544" y="196"/>
                  </a:lnTo>
                  <a:lnTo>
                    <a:pt x="527" y="151"/>
                  </a:lnTo>
                  <a:lnTo>
                    <a:pt x="500" y="115"/>
                  </a:lnTo>
                  <a:lnTo>
                    <a:pt x="468" y="86"/>
                  </a:lnTo>
                  <a:lnTo>
                    <a:pt x="432" y="65"/>
                  </a:lnTo>
                  <a:lnTo>
                    <a:pt x="393" y="52"/>
                  </a:lnTo>
                  <a:lnTo>
                    <a:pt x="354" y="47"/>
                  </a:lnTo>
                  <a:close/>
                  <a:moveTo>
                    <a:pt x="354" y="0"/>
                  </a:moveTo>
                  <a:lnTo>
                    <a:pt x="413" y="5"/>
                  </a:lnTo>
                  <a:lnTo>
                    <a:pt x="466" y="21"/>
                  </a:lnTo>
                  <a:lnTo>
                    <a:pt x="514" y="41"/>
                  </a:lnTo>
                  <a:lnTo>
                    <a:pt x="556" y="70"/>
                  </a:lnTo>
                  <a:lnTo>
                    <a:pt x="590" y="104"/>
                  </a:lnTo>
                  <a:lnTo>
                    <a:pt x="619" y="141"/>
                  </a:lnTo>
                  <a:lnTo>
                    <a:pt x="655" y="212"/>
                  </a:lnTo>
                  <a:lnTo>
                    <a:pt x="682" y="287"/>
                  </a:lnTo>
                  <a:lnTo>
                    <a:pt x="699" y="371"/>
                  </a:lnTo>
                  <a:lnTo>
                    <a:pt x="708" y="463"/>
                  </a:lnTo>
                  <a:lnTo>
                    <a:pt x="711" y="565"/>
                  </a:lnTo>
                  <a:lnTo>
                    <a:pt x="708" y="565"/>
                  </a:lnTo>
                  <a:lnTo>
                    <a:pt x="708" y="622"/>
                  </a:lnTo>
                  <a:lnTo>
                    <a:pt x="706" y="662"/>
                  </a:lnTo>
                  <a:lnTo>
                    <a:pt x="704" y="704"/>
                  </a:lnTo>
                  <a:lnTo>
                    <a:pt x="699" y="748"/>
                  </a:lnTo>
                  <a:lnTo>
                    <a:pt x="679" y="842"/>
                  </a:lnTo>
                  <a:lnTo>
                    <a:pt x="665" y="889"/>
                  </a:lnTo>
                  <a:lnTo>
                    <a:pt x="645" y="934"/>
                  </a:lnTo>
                  <a:lnTo>
                    <a:pt x="621" y="978"/>
                  </a:lnTo>
                  <a:lnTo>
                    <a:pt x="595" y="1018"/>
                  </a:lnTo>
                  <a:lnTo>
                    <a:pt x="558" y="1052"/>
                  </a:lnTo>
                  <a:lnTo>
                    <a:pt x="519" y="1080"/>
                  </a:lnTo>
                  <a:lnTo>
                    <a:pt x="471" y="1104"/>
                  </a:lnTo>
                  <a:lnTo>
                    <a:pt x="417" y="1117"/>
                  </a:lnTo>
                  <a:lnTo>
                    <a:pt x="354" y="1122"/>
                  </a:lnTo>
                  <a:lnTo>
                    <a:pt x="291" y="1117"/>
                  </a:lnTo>
                  <a:lnTo>
                    <a:pt x="238" y="1104"/>
                  </a:lnTo>
                  <a:lnTo>
                    <a:pt x="189" y="1080"/>
                  </a:lnTo>
                  <a:lnTo>
                    <a:pt x="151" y="1052"/>
                  </a:lnTo>
                  <a:lnTo>
                    <a:pt x="114" y="1018"/>
                  </a:lnTo>
                  <a:lnTo>
                    <a:pt x="88" y="978"/>
                  </a:lnTo>
                  <a:lnTo>
                    <a:pt x="63" y="934"/>
                  </a:lnTo>
                  <a:lnTo>
                    <a:pt x="44" y="889"/>
                  </a:lnTo>
                  <a:lnTo>
                    <a:pt x="29" y="842"/>
                  </a:lnTo>
                  <a:lnTo>
                    <a:pt x="10" y="748"/>
                  </a:lnTo>
                  <a:lnTo>
                    <a:pt x="5" y="704"/>
                  </a:lnTo>
                  <a:lnTo>
                    <a:pt x="3" y="662"/>
                  </a:lnTo>
                  <a:lnTo>
                    <a:pt x="0" y="622"/>
                  </a:lnTo>
                  <a:lnTo>
                    <a:pt x="0" y="507"/>
                  </a:lnTo>
                  <a:lnTo>
                    <a:pt x="3" y="468"/>
                  </a:lnTo>
                  <a:lnTo>
                    <a:pt x="5" y="426"/>
                  </a:lnTo>
                  <a:lnTo>
                    <a:pt x="10" y="382"/>
                  </a:lnTo>
                  <a:lnTo>
                    <a:pt x="20" y="335"/>
                  </a:lnTo>
                  <a:lnTo>
                    <a:pt x="29" y="285"/>
                  </a:lnTo>
                  <a:lnTo>
                    <a:pt x="44" y="238"/>
                  </a:lnTo>
                  <a:lnTo>
                    <a:pt x="63" y="191"/>
                  </a:lnTo>
                  <a:lnTo>
                    <a:pt x="88" y="146"/>
                  </a:lnTo>
                  <a:lnTo>
                    <a:pt x="114" y="107"/>
                  </a:lnTo>
                  <a:lnTo>
                    <a:pt x="151" y="70"/>
                  </a:lnTo>
                  <a:lnTo>
                    <a:pt x="189" y="41"/>
                  </a:lnTo>
                  <a:lnTo>
                    <a:pt x="238" y="18"/>
                  </a:lnTo>
                  <a:lnTo>
                    <a:pt x="291" y="5"/>
                  </a:lnTo>
                  <a:lnTo>
                    <a:pt x="3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2" name="Freeform 8"/>
            <p:cNvSpPr>
              <a:spLocks noEditPoints="1"/>
            </p:cNvSpPr>
            <p:nvPr/>
          </p:nvSpPr>
          <p:spPr bwMode="auto">
            <a:xfrm>
              <a:off x="3869" y="3619"/>
              <a:ext cx="1433" cy="539"/>
            </a:xfrm>
            <a:custGeom>
              <a:avLst/>
              <a:gdLst/>
              <a:ahLst/>
              <a:cxnLst>
                <a:cxn ang="0">
                  <a:pos x="53" y="448"/>
                </a:cxn>
                <a:cxn ang="0">
                  <a:pos x="1372" y="448"/>
                </a:cxn>
                <a:cxn ang="0">
                  <a:pos x="1406" y="453"/>
                </a:cxn>
                <a:cxn ang="0">
                  <a:pos x="1418" y="461"/>
                </a:cxn>
                <a:cxn ang="0">
                  <a:pos x="1428" y="474"/>
                </a:cxn>
                <a:cxn ang="0">
                  <a:pos x="1431" y="495"/>
                </a:cxn>
                <a:cxn ang="0">
                  <a:pos x="1428" y="513"/>
                </a:cxn>
                <a:cxn ang="0">
                  <a:pos x="1418" y="526"/>
                </a:cxn>
                <a:cxn ang="0">
                  <a:pos x="1406" y="534"/>
                </a:cxn>
                <a:cxn ang="0">
                  <a:pos x="1392" y="537"/>
                </a:cxn>
                <a:cxn ang="0">
                  <a:pos x="1375" y="539"/>
                </a:cxn>
                <a:cxn ang="0">
                  <a:pos x="55" y="539"/>
                </a:cxn>
                <a:cxn ang="0">
                  <a:pos x="38" y="537"/>
                </a:cxn>
                <a:cxn ang="0">
                  <a:pos x="24" y="534"/>
                </a:cxn>
                <a:cxn ang="0">
                  <a:pos x="12" y="526"/>
                </a:cxn>
                <a:cxn ang="0">
                  <a:pos x="2" y="513"/>
                </a:cxn>
                <a:cxn ang="0">
                  <a:pos x="0" y="495"/>
                </a:cxn>
                <a:cxn ang="0">
                  <a:pos x="2" y="474"/>
                </a:cxn>
                <a:cxn ang="0">
                  <a:pos x="12" y="461"/>
                </a:cxn>
                <a:cxn ang="0">
                  <a:pos x="24" y="453"/>
                </a:cxn>
                <a:cxn ang="0">
                  <a:pos x="53" y="448"/>
                </a:cxn>
                <a:cxn ang="0">
                  <a:pos x="55" y="0"/>
                </a:cxn>
                <a:cxn ang="0">
                  <a:pos x="1377" y="0"/>
                </a:cxn>
                <a:cxn ang="0">
                  <a:pos x="1394" y="3"/>
                </a:cxn>
                <a:cxn ang="0">
                  <a:pos x="1409" y="6"/>
                </a:cxn>
                <a:cxn ang="0">
                  <a:pos x="1421" y="13"/>
                </a:cxn>
                <a:cxn ang="0">
                  <a:pos x="1431" y="27"/>
                </a:cxn>
                <a:cxn ang="0">
                  <a:pos x="1433" y="45"/>
                </a:cxn>
                <a:cxn ang="0">
                  <a:pos x="1431" y="66"/>
                </a:cxn>
                <a:cxn ang="0">
                  <a:pos x="1421" y="79"/>
                </a:cxn>
                <a:cxn ang="0">
                  <a:pos x="1409" y="87"/>
                </a:cxn>
                <a:cxn ang="0">
                  <a:pos x="1375" y="92"/>
                </a:cxn>
                <a:cxn ang="0">
                  <a:pos x="60" y="92"/>
                </a:cxn>
                <a:cxn ang="0">
                  <a:pos x="43" y="89"/>
                </a:cxn>
                <a:cxn ang="0">
                  <a:pos x="29" y="87"/>
                </a:cxn>
                <a:cxn ang="0">
                  <a:pos x="17" y="79"/>
                </a:cxn>
                <a:cxn ang="0">
                  <a:pos x="7" y="66"/>
                </a:cxn>
                <a:cxn ang="0">
                  <a:pos x="5" y="45"/>
                </a:cxn>
                <a:cxn ang="0">
                  <a:pos x="9" y="24"/>
                </a:cxn>
                <a:cxn ang="0">
                  <a:pos x="19" y="11"/>
                </a:cxn>
                <a:cxn ang="0">
                  <a:pos x="36" y="3"/>
                </a:cxn>
                <a:cxn ang="0">
                  <a:pos x="55" y="0"/>
                </a:cxn>
              </a:cxnLst>
              <a:rect l="0" t="0" r="r" b="b"/>
              <a:pathLst>
                <a:path w="1433" h="539">
                  <a:moveTo>
                    <a:pt x="53" y="448"/>
                  </a:moveTo>
                  <a:lnTo>
                    <a:pt x="1372" y="448"/>
                  </a:lnTo>
                  <a:lnTo>
                    <a:pt x="1406" y="453"/>
                  </a:lnTo>
                  <a:lnTo>
                    <a:pt x="1418" y="461"/>
                  </a:lnTo>
                  <a:lnTo>
                    <a:pt x="1428" y="474"/>
                  </a:lnTo>
                  <a:lnTo>
                    <a:pt x="1431" y="495"/>
                  </a:lnTo>
                  <a:lnTo>
                    <a:pt x="1428" y="513"/>
                  </a:lnTo>
                  <a:lnTo>
                    <a:pt x="1418" y="526"/>
                  </a:lnTo>
                  <a:lnTo>
                    <a:pt x="1406" y="534"/>
                  </a:lnTo>
                  <a:lnTo>
                    <a:pt x="1392" y="537"/>
                  </a:lnTo>
                  <a:lnTo>
                    <a:pt x="1375" y="539"/>
                  </a:lnTo>
                  <a:lnTo>
                    <a:pt x="55" y="539"/>
                  </a:lnTo>
                  <a:lnTo>
                    <a:pt x="38" y="537"/>
                  </a:lnTo>
                  <a:lnTo>
                    <a:pt x="24" y="534"/>
                  </a:lnTo>
                  <a:lnTo>
                    <a:pt x="12" y="526"/>
                  </a:lnTo>
                  <a:lnTo>
                    <a:pt x="2" y="513"/>
                  </a:lnTo>
                  <a:lnTo>
                    <a:pt x="0" y="495"/>
                  </a:lnTo>
                  <a:lnTo>
                    <a:pt x="2" y="474"/>
                  </a:lnTo>
                  <a:lnTo>
                    <a:pt x="12" y="461"/>
                  </a:lnTo>
                  <a:lnTo>
                    <a:pt x="24" y="453"/>
                  </a:lnTo>
                  <a:lnTo>
                    <a:pt x="53" y="448"/>
                  </a:lnTo>
                  <a:close/>
                  <a:moveTo>
                    <a:pt x="55" y="0"/>
                  </a:moveTo>
                  <a:lnTo>
                    <a:pt x="1377" y="0"/>
                  </a:lnTo>
                  <a:lnTo>
                    <a:pt x="1394" y="3"/>
                  </a:lnTo>
                  <a:lnTo>
                    <a:pt x="1409" y="6"/>
                  </a:lnTo>
                  <a:lnTo>
                    <a:pt x="1421" y="13"/>
                  </a:lnTo>
                  <a:lnTo>
                    <a:pt x="1431" y="27"/>
                  </a:lnTo>
                  <a:lnTo>
                    <a:pt x="1433" y="45"/>
                  </a:lnTo>
                  <a:lnTo>
                    <a:pt x="1431" y="66"/>
                  </a:lnTo>
                  <a:lnTo>
                    <a:pt x="1421" y="79"/>
                  </a:lnTo>
                  <a:lnTo>
                    <a:pt x="1409" y="87"/>
                  </a:lnTo>
                  <a:lnTo>
                    <a:pt x="1375" y="92"/>
                  </a:lnTo>
                  <a:lnTo>
                    <a:pt x="60" y="92"/>
                  </a:lnTo>
                  <a:lnTo>
                    <a:pt x="43" y="89"/>
                  </a:lnTo>
                  <a:lnTo>
                    <a:pt x="29" y="87"/>
                  </a:lnTo>
                  <a:lnTo>
                    <a:pt x="17" y="79"/>
                  </a:lnTo>
                  <a:lnTo>
                    <a:pt x="7" y="66"/>
                  </a:lnTo>
                  <a:lnTo>
                    <a:pt x="5" y="45"/>
                  </a:lnTo>
                  <a:lnTo>
                    <a:pt x="9" y="24"/>
                  </a:lnTo>
                  <a:lnTo>
                    <a:pt x="19" y="11"/>
                  </a:lnTo>
                  <a:lnTo>
                    <a:pt x="36" y="3"/>
                  </a:lnTo>
                  <a:lnTo>
                    <a:pt x="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3" name="Freeform 9"/>
            <p:cNvSpPr>
              <a:spLocks noEditPoints="1"/>
            </p:cNvSpPr>
            <p:nvPr/>
          </p:nvSpPr>
          <p:spPr bwMode="auto">
            <a:xfrm>
              <a:off x="6095" y="2884"/>
              <a:ext cx="1310" cy="1586"/>
            </a:xfrm>
            <a:custGeom>
              <a:avLst/>
              <a:gdLst/>
              <a:ahLst/>
              <a:cxnLst>
                <a:cxn ang="0">
                  <a:pos x="1145" y="1411"/>
                </a:cxn>
                <a:cxn ang="0">
                  <a:pos x="1031" y="1502"/>
                </a:cxn>
                <a:cxn ang="0">
                  <a:pos x="1177" y="1505"/>
                </a:cxn>
                <a:cxn ang="0">
                  <a:pos x="1186" y="1426"/>
                </a:cxn>
                <a:cxn ang="0">
                  <a:pos x="1196" y="1348"/>
                </a:cxn>
                <a:cxn ang="0">
                  <a:pos x="104" y="1505"/>
                </a:cxn>
                <a:cxn ang="0">
                  <a:pos x="1135" y="79"/>
                </a:cxn>
                <a:cxn ang="0">
                  <a:pos x="180" y="79"/>
                </a:cxn>
                <a:cxn ang="0">
                  <a:pos x="192" y="160"/>
                </a:cxn>
                <a:cxn ang="0">
                  <a:pos x="255" y="107"/>
                </a:cxn>
                <a:cxn ang="0">
                  <a:pos x="180" y="79"/>
                </a:cxn>
                <a:cxn ang="0">
                  <a:pos x="1194" y="0"/>
                </a:cxn>
                <a:cxn ang="0">
                  <a:pos x="1227" y="8"/>
                </a:cxn>
                <a:cxn ang="0">
                  <a:pos x="1240" y="39"/>
                </a:cxn>
                <a:cxn ang="0">
                  <a:pos x="1237" y="47"/>
                </a:cxn>
                <a:cxn ang="0">
                  <a:pos x="1232" y="60"/>
                </a:cxn>
                <a:cxn ang="0">
                  <a:pos x="1223" y="79"/>
                </a:cxn>
                <a:cxn ang="0">
                  <a:pos x="415" y="1507"/>
                </a:cxn>
                <a:cxn ang="0">
                  <a:pos x="803" y="1502"/>
                </a:cxn>
                <a:cxn ang="0">
                  <a:pos x="941" y="1463"/>
                </a:cxn>
                <a:cxn ang="0">
                  <a:pos x="1053" y="1392"/>
                </a:cxn>
                <a:cxn ang="0">
                  <a:pos x="1140" y="1303"/>
                </a:cxn>
                <a:cxn ang="0">
                  <a:pos x="1198" y="1199"/>
                </a:cxn>
                <a:cxn ang="0">
                  <a:pos x="1230" y="1094"/>
                </a:cxn>
                <a:cxn ang="0">
                  <a:pos x="1242" y="1042"/>
                </a:cxn>
                <a:cxn ang="0">
                  <a:pos x="1274" y="1026"/>
                </a:cxn>
                <a:cxn ang="0">
                  <a:pos x="1288" y="1028"/>
                </a:cxn>
                <a:cxn ang="0">
                  <a:pos x="1300" y="1039"/>
                </a:cxn>
                <a:cxn ang="0">
                  <a:pos x="1310" y="1065"/>
                </a:cxn>
                <a:cxn ang="0">
                  <a:pos x="1244" y="1552"/>
                </a:cxn>
                <a:cxn ang="0">
                  <a:pos x="1227" y="1581"/>
                </a:cxn>
                <a:cxn ang="0">
                  <a:pos x="49" y="1586"/>
                </a:cxn>
                <a:cxn ang="0">
                  <a:pos x="15" y="1578"/>
                </a:cxn>
                <a:cxn ang="0">
                  <a:pos x="0" y="1547"/>
                </a:cxn>
                <a:cxn ang="0">
                  <a:pos x="3" y="1534"/>
                </a:cxn>
                <a:cxn ang="0">
                  <a:pos x="20" y="1502"/>
                </a:cxn>
                <a:cxn ang="0">
                  <a:pos x="609" y="81"/>
                </a:cxn>
                <a:cxn ang="0">
                  <a:pos x="497" y="94"/>
                </a:cxn>
                <a:cxn ang="0">
                  <a:pos x="369" y="136"/>
                </a:cxn>
                <a:cxn ang="0">
                  <a:pos x="255" y="212"/>
                </a:cxn>
                <a:cxn ang="0">
                  <a:pos x="189" y="291"/>
                </a:cxn>
                <a:cxn ang="0">
                  <a:pos x="158" y="361"/>
                </a:cxn>
                <a:cxn ang="0">
                  <a:pos x="146" y="421"/>
                </a:cxn>
                <a:cxn ang="0">
                  <a:pos x="138" y="437"/>
                </a:cxn>
                <a:cxn ang="0">
                  <a:pos x="119" y="453"/>
                </a:cxn>
                <a:cxn ang="0">
                  <a:pos x="95" y="450"/>
                </a:cxn>
                <a:cxn ang="0">
                  <a:pos x="73" y="429"/>
                </a:cxn>
                <a:cxn ang="0">
                  <a:pos x="75" y="379"/>
                </a:cxn>
                <a:cxn ang="0">
                  <a:pos x="112" y="34"/>
                </a:cxn>
                <a:cxn ang="0">
                  <a:pos x="129" y="5"/>
                </a:cxn>
              </a:cxnLst>
              <a:rect l="0" t="0" r="r" b="b"/>
              <a:pathLst>
                <a:path w="1310" h="1586">
                  <a:moveTo>
                    <a:pt x="1196" y="1348"/>
                  </a:moveTo>
                  <a:lnTo>
                    <a:pt x="1145" y="1411"/>
                  </a:lnTo>
                  <a:lnTo>
                    <a:pt x="1089" y="1460"/>
                  </a:lnTo>
                  <a:lnTo>
                    <a:pt x="1031" y="1502"/>
                  </a:lnTo>
                  <a:lnTo>
                    <a:pt x="1031" y="1505"/>
                  </a:lnTo>
                  <a:lnTo>
                    <a:pt x="1177" y="1505"/>
                  </a:lnTo>
                  <a:lnTo>
                    <a:pt x="1181" y="1460"/>
                  </a:lnTo>
                  <a:lnTo>
                    <a:pt x="1186" y="1426"/>
                  </a:lnTo>
                  <a:lnTo>
                    <a:pt x="1191" y="1400"/>
                  </a:lnTo>
                  <a:lnTo>
                    <a:pt x="1196" y="1348"/>
                  </a:lnTo>
                  <a:close/>
                  <a:moveTo>
                    <a:pt x="915" y="79"/>
                  </a:moveTo>
                  <a:lnTo>
                    <a:pt x="104" y="1505"/>
                  </a:lnTo>
                  <a:lnTo>
                    <a:pt x="325" y="1505"/>
                  </a:lnTo>
                  <a:lnTo>
                    <a:pt x="1135" y="79"/>
                  </a:lnTo>
                  <a:lnTo>
                    <a:pt x="915" y="79"/>
                  </a:lnTo>
                  <a:close/>
                  <a:moveTo>
                    <a:pt x="180" y="79"/>
                  </a:moveTo>
                  <a:lnTo>
                    <a:pt x="170" y="181"/>
                  </a:lnTo>
                  <a:lnTo>
                    <a:pt x="192" y="160"/>
                  </a:lnTo>
                  <a:lnTo>
                    <a:pt x="221" y="133"/>
                  </a:lnTo>
                  <a:lnTo>
                    <a:pt x="255" y="107"/>
                  </a:lnTo>
                  <a:lnTo>
                    <a:pt x="296" y="79"/>
                  </a:lnTo>
                  <a:lnTo>
                    <a:pt x="180" y="79"/>
                  </a:lnTo>
                  <a:close/>
                  <a:moveTo>
                    <a:pt x="151" y="0"/>
                  </a:moveTo>
                  <a:lnTo>
                    <a:pt x="1194" y="0"/>
                  </a:lnTo>
                  <a:lnTo>
                    <a:pt x="1213" y="3"/>
                  </a:lnTo>
                  <a:lnTo>
                    <a:pt x="1227" y="8"/>
                  </a:lnTo>
                  <a:lnTo>
                    <a:pt x="1237" y="21"/>
                  </a:lnTo>
                  <a:lnTo>
                    <a:pt x="1240" y="39"/>
                  </a:lnTo>
                  <a:lnTo>
                    <a:pt x="1240" y="45"/>
                  </a:lnTo>
                  <a:lnTo>
                    <a:pt x="1237" y="47"/>
                  </a:lnTo>
                  <a:lnTo>
                    <a:pt x="1237" y="52"/>
                  </a:lnTo>
                  <a:lnTo>
                    <a:pt x="1232" y="60"/>
                  </a:lnTo>
                  <a:lnTo>
                    <a:pt x="1230" y="68"/>
                  </a:lnTo>
                  <a:lnTo>
                    <a:pt x="1223" y="79"/>
                  </a:lnTo>
                  <a:lnTo>
                    <a:pt x="1225" y="81"/>
                  </a:lnTo>
                  <a:lnTo>
                    <a:pt x="415" y="1507"/>
                  </a:lnTo>
                  <a:lnTo>
                    <a:pt x="723" y="1507"/>
                  </a:lnTo>
                  <a:lnTo>
                    <a:pt x="803" y="1502"/>
                  </a:lnTo>
                  <a:lnTo>
                    <a:pt x="876" y="1486"/>
                  </a:lnTo>
                  <a:lnTo>
                    <a:pt x="941" y="1463"/>
                  </a:lnTo>
                  <a:lnTo>
                    <a:pt x="999" y="1431"/>
                  </a:lnTo>
                  <a:lnTo>
                    <a:pt x="1053" y="1392"/>
                  </a:lnTo>
                  <a:lnTo>
                    <a:pt x="1099" y="1350"/>
                  </a:lnTo>
                  <a:lnTo>
                    <a:pt x="1140" y="1303"/>
                  </a:lnTo>
                  <a:lnTo>
                    <a:pt x="1172" y="1251"/>
                  </a:lnTo>
                  <a:lnTo>
                    <a:pt x="1198" y="1199"/>
                  </a:lnTo>
                  <a:lnTo>
                    <a:pt x="1218" y="1146"/>
                  </a:lnTo>
                  <a:lnTo>
                    <a:pt x="1230" y="1094"/>
                  </a:lnTo>
                  <a:lnTo>
                    <a:pt x="1235" y="1062"/>
                  </a:lnTo>
                  <a:lnTo>
                    <a:pt x="1242" y="1042"/>
                  </a:lnTo>
                  <a:lnTo>
                    <a:pt x="1254" y="1031"/>
                  </a:lnTo>
                  <a:lnTo>
                    <a:pt x="1274" y="1026"/>
                  </a:lnTo>
                  <a:lnTo>
                    <a:pt x="1281" y="1026"/>
                  </a:lnTo>
                  <a:lnTo>
                    <a:pt x="1288" y="1028"/>
                  </a:lnTo>
                  <a:lnTo>
                    <a:pt x="1295" y="1034"/>
                  </a:lnTo>
                  <a:lnTo>
                    <a:pt x="1300" y="1039"/>
                  </a:lnTo>
                  <a:lnTo>
                    <a:pt x="1310" y="1055"/>
                  </a:lnTo>
                  <a:lnTo>
                    <a:pt x="1310" y="1065"/>
                  </a:lnTo>
                  <a:lnTo>
                    <a:pt x="1252" y="1520"/>
                  </a:lnTo>
                  <a:lnTo>
                    <a:pt x="1244" y="1552"/>
                  </a:lnTo>
                  <a:lnTo>
                    <a:pt x="1237" y="1570"/>
                  </a:lnTo>
                  <a:lnTo>
                    <a:pt x="1227" y="1581"/>
                  </a:lnTo>
                  <a:lnTo>
                    <a:pt x="1208" y="1586"/>
                  </a:lnTo>
                  <a:lnTo>
                    <a:pt x="49" y="1586"/>
                  </a:lnTo>
                  <a:lnTo>
                    <a:pt x="29" y="1583"/>
                  </a:lnTo>
                  <a:lnTo>
                    <a:pt x="15" y="1578"/>
                  </a:lnTo>
                  <a:lnTo>
                    <a:pt x="5" y="1565"/>
                  </a:lnTo>
                  <a:lnTo>
                    <a:pt x="0" y="1547"/>
                  </a:lnTo>
                  <a:lnTo>
                    <a:pt x="0" y="1541"/>
                  </a:lnTo>
                  <a:lnTo>
                    <a:pt x="3" y="1534"/>
                  </a:lnTo>
                  <a:lnTo>
                    <a:pt x="7" y="1520"/>
                  </a:lnTo>
                  <a:lnTo>
                    <a:pt x="20" y="1502"/>
                  </a:lnTo>
                  <a:lnTo>
                    <a:pt x="827" y="81"/>
                  </a:lnTo>
                  <a:lnTo>
                    <a:pt x="609" y="81"/>
                  </a:lnTo>
                  <a:lnTo>
                    <a:pt x="556" y="86"/>
                  </a:lnTo>
                  <a:lnTo>
                    <a:pt x="497" y="94"/>
                  </a:lnTo>
                  <a:lnTo>
                    <a:pt x="434" y="113"/>
                  </a:lnTo>
                  <a:lnTo>
                    <a:pt x="369" y="136"/>
                  </a:lnTo>
                  <a:lnTo>
                    <a:pt x="306" y="173"/>
                  </a:lnTo>
                  <a:lnTo>
                    <a:pt x="255" y="212"/>
                  </a:lnTo>
                  <a:lnTo>
                    <a:pt x="216" y="251"/>
                  </a:lnTo>
                  <a:lnTo>
                    <a:pt x="189" y="291"/>
                  </a:lnTo>
                  <a:lnTo>
                    <a:pt x="170" y="327"/>
                  </a:lnTo>
                  <a:lnTo>
                    <a:pt x="158" y="361"/>
                  </a:lnTo>
                  <a:lnTo>
                    <a:pt x="151" y="395"/>
                  </a:lnTo>
                  <a:lnTo>
                    <a:pt x="146" y="421"/>
                  </a:lnTo>
                  <a:lnTo>
                    <a:pt x="143" y="429"/>
                  </a:lnTo>
                  <a:lnTo>
                    <a:pt x="138" y="437"/>
                  </a:lnTo>
                  <a:lnTo>
                    <a:pt x="134" y="442"/>
                  </a:lnTo>
                  <a:lnTo>
                    <a:pt x="119" y="453"/>
                  </a:lnTo>
                  <a:lnTo>
                    <a:pt x="109" y="453"/>
                  </a:lnTo>
                  <a:lnTo>
                    <a:pt x="95" y="450"/>
                  </a:lnTo>
                  <a:lnTo>
                    <a:pt x="83" y="442"/>
                  </a:lnTo>
                  <a:lnTo>
                    <a:pt x="73" y="429"/>
                  </a:lnTo>
                  <a:lnTo>
                    <a:pt x="68" y="408"/>
                  </a:lnTo>
                  <a:lnTo>
                    <a:pt x="75" y="379"/>
                  </a:lnTo>
                  <a:lnTo>
                    <a:pt x="107" y="65"/>
                  </a:lnTo>
                  <a:lnTo>
                    <a:pt x="112" y="34"/>
                  </a:lnTo>
                  <a:lnTo>
                    <a:pt x="117" y="16"/>
                  </a:lnTo>
                  <a:lnTo>
                    <a:pt x="129" y="5"/>
                  </a:lnTo>
                  <a:lnTo>
                    <a:pt x="1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4" name="Freeform 10"/>
            <p:cNvSpPr>
              <a:spLocks/>
            </p:cNvSpPr>
            <p:nvPr/>
          </p:nvSpPr>
          <p:spPr bwMode="auto">
            <a:xfrm>
              <a:off x="7555" y="3714"/>
              <a:ext cx="677" cy="1091"/>
            </a:xfrm>
            <a:custGeom>
              <a:avLst/>
              <a:gdLst/>
              <a:ahLst/>
              <a:cxnLst>
                <a:cxn ang="0">
                  <a:pos x="381" y="5"/>
                </a:cxn>
                <a:cxn ang="0">
                  <a:pos x="498" y="39"/>
                </a:cxn>
                <a:cxn ang="0">
                  <a:pos x="592" y="107"/>
                </a:cxn>
                <a:cxn ang="0">
                  <a:pos x="655" y="201"/>
                </a:cxn>
                <a:cxn ang="0">
                  <a:pos x="677" y="321"/>
                </a:cxn>
                <a:cxn ang="0">
                  <a:pos x="658" y="429"/>
                </a:cxn>
                <a:cxn ang="0">
                  <a:pos x="609" y="523"/>
                </a:cxn>
                <a:cxn ang="0">
                  <a:pos x="539" y="601"/>
                </a:cxn>
                <a:cxn ang="0">
                  <a:pos x="425" y="701"/>
                </a:cxn>
                <a:cxn ang="0">
                  <a:pos x="362" y="756"/>
                </a:cxn>
                <a:cxn ang="0">
                  <a:pos x="294" y="816"/>
                </a:cxn>
                <a:cxn ang="0">
                  <a:pos x="209" y="900"/>
                </a:cxn>
                <a:cxn ang="0">
                  <a:pos x="515" y="952"/>
                </a:cxn>
                <a:cxn ang="0">
                  <a:pos x="573" y="947"/>
                </a:cxn>
                <a:cxn ang="0">
                  <a:pos x="597" y="923"/>
                </a:cxn>
                <a:cxn ang="0">
                  <a:pos x="621" y="821"/>
                </a:cxn>
                <a:cxn ang="0">
                  <a:pos x="677" y="793"/>
                </a:cxn>
                <a:cxn ang="0">
                  <a:pos x="0" y="1091"/>
                </a:cxn>
                <a:cxn ang="0">
                  <a:pos x="3" y="1046"/>
                </a:cxn>
                <a:cxn ang="0">
                  <a:pos x="17" y="1025"/>
                </a:cxn>
                <a:cxn ang="0">
                  <a:pos x="405" y="607"/>
                </a:cxn>
                <a:cxn ang="0">
                  <a:pos x="459" y="533"/>
                </a:cxn>
                <a:cxn ang="0">
                  <a:pos x="507" y="437"/>
                </a:cxn>
                <a:cxn ang="0">
                  <a:pos x="527" y="321"/>
                </a:cxn>
                <a:cxn ang="0">
                  <a:pos x="512" y="225"/>
                </a:cxn>
                <a:cxn ang="0">
                  <a:pos x="468" y="141"/>
                </a:cxn>
                <a:cxn ang="0">
                  <a:pos x="396" y="83"/>
                </a:cxn>
                <a:cxn ang="0">
                  <a:pos x="294" y="60"/>
                </a:cxn>
                <a:cxn ang="0">
                  <a:pos x="226" y="70"/>
                </a:cxn>
                <a:cxn ang="0">
                  <a:pos x="158" y="104"/>
                </a:cxn>
                <a:cxn ang="0">
                  <a:pos x="97" y="170"/>
                </a:cxn>
                <a:cxn ang="0">
                  <a:pos x="102" y="217"/>
                </a:cxn>
                <a:cxn ang="0">
                  <a:pos x="141" y="240"/>
                </a:cxn>
                <a:cxn ang="0">
                  <a:pos x="156" y="272"/>
                </a:cxn>
                <a:cxn ang="0">
                  <a:pos x="160" y="301"/>
                </a:cxn>
                <a:cxn ang="0">
                  <a:pos x="143" y="355"/>
                </a:cxn>
                <a:cxn ang="0">
                  <a:pos x="102" y="384"/>
                </a:cxn>
                <a:cxn ang="0">
                  <a:pos x="73" y="387"/>
                </a:cxn>
                <a:cxn ang="0">
                  <a:pos x="44" y="376"/>
                </a:cxn>
                <a:cxn ang="0">
                  <a:pos x="15" y="350"/>
                </a:cxn>
                <a:cxn ang="0">
                  <a:pos x="0" y="295"/>
                </a:cxn>
                <a:cxn ang="0">
                  <a:pos x="25" y="183"/>
                </a:cxn>
                <a:cxn ang="0">
                  <a:pos x="88" y="89"/>
                </a:cxn>
                <a:cxn ang="0">
                  <a:pos x="190" y="23"/>
                </a:cxn>
                <a:cxn ang="0">
                  <a:pos x="318" y="0"/>
                </a:cxn>
              </a:cxnLst>
              <a:rect l="0" t="0" r="r" b="b"/>
              <a:pathLst>
                <a:path w="677" h="1091">
                  <a:moveTo>
                    <a:pt x="318" y="0"/>
                  </a:moveTo>
                  <a:lnTo>
                    <a:pt x="381" y="5"/>
                  </a:lnTo>
                  <a:lnTo>
                    <a:pt x="442" y="18"/>
                  </a:lnTo>
                  <a:lnTo>
                    <a:pt x="498" y="39"/>
                  </a:lnTo>
                  <a:lnTo>
                    <a:pt x="548" y="70"/>
                  </a:lnTo>
                  <a:lnTo>
                    <a:pt x="592" y="107"/>
                  </a:lnTo>
                  <a:lnTo>
                    <a:pt x="629" y="151"/>
                  </a:lnTo>
                  <a:lnTo>
                    <a:pt x="655" y="201"/>
                  </a:lnTo>
                  <a:lnTo>
                    <a:pt x="672" y="259"/>
                  </a:lnTo>
                  <a:lnTo>
                    <a:pt x="677" y="321"/>
                  </a:lnTo>
                  <a:lnTo>
                    <a:pt x="672" y="379"/>
                  </a:lnTo>
                  <a:lnTo>
                    <a:pt x="658" y="429"/>
                  </a:lnTo>
                  <a:lnTo>
                    <a:pt x="636" y="478"/>
                  </a:lnTo>
                  <a:lnTo>
                    <a:pt x="609" y="523"/>
                  </a:lnTo>
                  <a:lnTo>
                    <a:pt x="575" y="562"/>
                  </a:lnTo>
                  <a:lnTo>
                    <a:pt x="539" y="601"/>
                  </a:lnTo>
                  <a:lnTo>
                    <a:pt x="456" y="675"/>
                  </a:lnTo>
                  <a:lnTo>
                    <a:pt x="425" y="701"/>
                  </a:lnTo>
                  <a:lnTo>
                    <a:pt x="393" y="730"/>
                  </a:lnTo>
                  <a:lnTo>
                    <a:pt x="362" y="756"/>
                  </a:lnTo>
                  <a:lnTo>
                    <a:pt x="330" y="785"/>
                  </a:lnTo>
                  <a:lnTo>
                    <a:pt x="294" y="816"/>
                  </a:lnTo>
                  <a:lnTo>
                    <a:pt x="255" y="855"/>
                  </a:lnTo>
                  <a:lnTo>
                    <a:pt x="209" y="900"/>
                  </a:lnTo>
                  <a:lnTo>
                    <a:pt x="153" y="952"/>
                  </a:lnTo>
                  <a:lnTo>
                    <a:pt x="515" y="952"/>
                  </a:lnTo>
                  <a:lnTo>
                    <a:pt x="546" y="950"/>
                  </a:lnTo>
                  <a:lnTo>
                    <a:pt x="573" y="947"/>
                  </a:lnTo>
                  <a:lnTo>
                    <a:pt x="587" y="942"/>
                  </a:lnTo>
                  <a:lnTo>
                    <a:pt x="597" y="923"/>
                  </a:lnTo>
                  <a:lnTo>
                    <a:pt x="607" y="895"/>
                  </a:lnTo>
                  <a:lnTo>
                    <a:pt x="621" y="821"/>
                  </a:lnTo>
                  <a:lnTo>
                    <a:pt x="624" y="793"/>
                  </a:lnTo>
                  <a:lnTo>
                    <a:pt x="677" y="793"/>
                  </a:lnTo>
                  <a:lnTo>
                    <a:pt x="629" y="1091"/>
                  </a:lnTo>
                  <a:lnTo>
                    <a:pt x="0" y="1091"/>
                  </a:lnTo>
                  <a:lnTo>
                    <a:pt x="0" y="1062"/>
                  </a:lnTo>
                  <a:lnTo>
                    <a:pt x="3" y="1046"/>
                  </a:lnTo>
                  <a:lnTo>
                    <a:pt x="8" y="1036"/>
                  </a:lnTo>
                  <a:lnTo>
                    <a:pt x="17" y="1025"/>
                  </a:lnTo>
                  <a:lnTo>
                    <a:pt x="381" y="635"/>
                  </a:lnTo>
                  <a:lnTo>
                    <a:pt x="405" y="607"/>
                  </a:lnTo>
                  <a:lnTo>
                    <a:pt x="432" y="573"/>
                  </a:lnTo>
                  <a:lnTo>
                    <a:pt x="459" y="533"/>
                  </a:lnTo>
                  <a:lnTo>
                    <a:pt x="485" y="486"/>
                  </a:lnTo>
                  <a:lnTo>
                    <a:pt x="507" y="437"/>
                  </a:lnTo>
                  <a:lnTo>
                    <a:pt x="522" y="379"/>
                  </a:lnTo>
                  <a:lnTo>
                    <a:pt x="527" y="321"/>
                  </a:lnTo>
                  <a:lnTo>
                    <a:pt x="522" y="272"/>
                  </a:lnTo>
                  <a:lnTo>
                    <a:pt x="512" y="225"/>
                  </a:lnTo>
                  <a:lnTo>
                    <a:pt x="493" y="180"/>
                  </a:lnTo>
                  <a:lnTo>
                    <a:pt x="468" y="141"/>
                  </a:lnTo>
                  <a:lnTo>
                    <a:pt x="434" y="107"/>
                  </a:lnTo>
                  <a:lnTo>
                    <a:pt x="396" y="83"/>
                  </a:lnTo>
                  <a:lnTo>
                    <a:pt x="347" y="65"/>
                  </a:lnTo>
                  <a:lnTo>
                    <a:pt x="294" y="60"/>
                  </a:lnTo>
                  <a:lnTo>
                    <a:pt x="262" y="62"/>
                  </a:lnTo>
                  <a:lnTo>
                    <a:pt x="226" y="70"/>
                  </a:lnTo>
                  <a:lnTo>
                    <a:pt x="192" y="83"/>
                  </a:lnTo>
                  <a:lnTo>
                    <a:pt x="158" y="104"/>
                  </a:lnTo>
                  <a:lnTo>
                    <a:pt x="126" y="133"/>
                  </a:lnTo>
                  <a:lnTo>
                    <a:pt x="97" y="170"/>
                  </a:lnTo>
                  <a:lnTo>
                    <a:pt x="73" y="214"/>
                  </a:lnTo>
                  <a:lnTo>
                    <a:pt x="102" y="217"/>
                  </a:lnTo>
                  <a:lnTo>
                    <a:pt x="124" y="227"/>
                  </a:lnTo>
                  <a:lnTo>
                    <a:pt x="141" y="240"/>
                  </a:lnTo>
                  <a:lnTo>
                    <a:pt x="151" y="253"/>
                  </a:lnTo>
                  <a:lnTo>
                    <a:pt x="156" y="272"/>
                  </a:lnTo>
                  <a:lnTo>
                    <a:pt x="160" y="287"/>
                  </a:lnTo>
                  <a:lnTo>
                    <a:pt x="160" y="301"/>
                  </a:lnTo>
                  <a:lnTo>
                    <a:pt x="156" y="332"/>
                  </a:lnTo>
                  <a:lnTo>
                    <a:pt x="143" y="355"/>
                  </a:lnTo>
                  <a:lnTo>
                    <a:pt x="124" y="374"/>
                  </a:lnTo>
                  <a:lnTo>
                    <a:pt x="102" y="384"/>
                  </a:lnTo>
                  <a:lnTo>
                    <a:pt x="80" y="387"/>
                  </a:lnTo>
                  <a:lnTo>
                    <a:pt x="73" y="387"/>
                  </a:lnTo>
                  <a:lnTo>
                    <a:pt x="59" y="384"/>
                  </a:lnTo>
                  <a:lnTo>
                    <a:pt x="44" y="376"/>
                  </a:lnTo>
                  <a:lnTo>
                    <a:pt x="27" y="366"/>
                  </a:lnTo>
                  <a:lnTo>
                    <a:pt x="15" y="350"/>
                  </a:lnTo>
                  <a:lnTo>
                    <a:pt x="5" y="327"/>
                  </a:lnTo>
                  <a:lnTo>
                    <a:pt x="0" y="295"/>
                  </a:lnTo>
                  <a:lnTo>
                    <a:pt x="5" y="238"/>
                  </a:lnTo>
                  <a:lnTo>
                    <a:pt x="25" y="183"/>
                  </a:lnTo>
                  <a:lnTo>
                    <a:pt x="51" y="133"/>
                  </a:lnTo>
                  <a:lnTo>
                    <a:pt x="88" y="89"/>
                  </a:lnTo>
                  <a:lnTo>
                    <a:pt x="134" y="52"/>
                  </a:lnTo>
                  <a:lnTo>
                    <a:pt x="190" y="23"/>
                  </a:lnTo>
                  <a:lnTo>
                    <a:pt x="250" y="5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574940" y="3659430"/>
            <a:ext cx="63770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DA35F"/>
                </a:solidFill>
              </a:rPr>
              <a:t>Is there a commuting </a:t>
            </a:r>
            <a:r>
              <a:rPr lang="en-US" sz="2400" dirty="0" err="1" smtClean="0">
                <a:solidFill>
                  <a:srgbClr val="0DA35F"/>
                </a:solidFill>
              </a:rPr>
              <a:t>fermion</a:t>
            </a:r>
            <a:r>
              <a:rPr lang="en-US" sz="2400" dirty="0" smtClean="0">
                <a:solidFill>
                  <a:srgbClr val="0DA35F"/>
                </a:solidFill>
              </a:rPr>
              <a:t> number symmetry? </a:t>
            </a:r>
            <a:endParaRPr lang="en-US" sz="2400" dirty="0">
              <a:solidFill>
                <a:srgbClr val="0DA35F"/>
              </a:solidFill>
            </a:endParaRPr>
          </a:p>
        </p:txBody>
      </p:sp>
      <p:grpSp>
        <p:nvGrpSpPr>
          <p:cNvPr id="6157" name="Group 13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0" y="5502870"/>
            <a:ext cx="2459726" cy="525603"/>
            <a:chOff x="430" y="3139"/>
            <a:chExt cx="12102" cy="2586"/>
          </a:xfrm>
          <a:solidFill>
            <a:srgbClr val="FF0000"/>
          </a:solidFill>
        </p:grpSpPr>
        <p:sp>
          <p:nvSpPr>
            <p:cNvPr id="6159" name="Freeform 15"/>
            <p:cNvSpPr>
              <a:spLocks/>
            </p:cNvSpPr>
            <p:nvPr/>
          </p:nvSpPr>
          <p:spPr bwMode="auto">
            <a:xfrm>
              <a:off x="430" y="3670"/>
              <a:ext cx="1814" cy="1502"/>
            </a:xfrm>
            <a:custGeom>
              <a:avLst/>
              <a:gdLst/>
              <a:ahLst/>
              <a:cxnLst>
                <a:cxn ang="0">
                  <a:pos x="494" y="3"/>
                </a:cxn>
                <a:cxn ang="0">
                  <a:pos x="715" y="7"/>
                </a:cxn>
                <a:cxn ang="0">
                  <a:pos x="900" y="0"/>
                </a:cxn>
                <a:cxn ang="0">
                  <a:pos x="970" y="7"/>
                </a:cxn>
                <a:cxn ang="0">
                  <a:pos x="970" y="45"/>
                </a:cxn>
                <a:cxn ang="0">
                  <a:pos x="844" y="64"/>
                </a:cxn>
                <a:cxn ang="0">
                  <a:pos x="752" y="94"/>
                </a:cxn>
                <a:cxn ang="0">
                  <a:pos x="719" y="169"/>
                </a:cxn>
                <a:cxn ang="0">
                  <a:pos x="1382" y="147"/>
                </a:cxn>
                <a:cxn ang="0">
                  <a:pos x="1393" y="105"/>
                </a:cxn>
                <a:cxn ang="0">
                  <a:pos x="1357" y="75"/>
                </a:cxn>
                <a:cxn ang="0">
                  <a:pos x="1213" y="64"/>
                </a:cxn>
                <a:cxn ang="0">
                  <a:pos x="1187" y="26"/>
                </a:cxn>
                <a:cxn ang="0">
                  <a:pos x="1205" y="3"/>
                </a:cxn>
                <a:cxn ang="0">
                  <a:pos x="1334" y="3"/>
                </a:cxn>
                <a:cxn ang="0">
                  <a:pos x="1552" y="7"/>
                </a:cxn>
                <a:cxn ang="0">
                  <a:pos x="1736" y="0"/>
                </a:cxn>
                <a:cxn ang="0">
                  <a:pos x="1810" y="7"/>
                </a:cxn>
                <a:cxn ang="0">
                  <a:pos x="1810" y="45"/>
                </a:cxn>
                <a:cxn ang="0">
                  <a:pos x="1681" y="64"/>
                </a:cxn>
                <a:cxn ang="0">
                  <a:pos x="1589" y="94"/>
                </a:cxn>
                <a:cxn ang="0">
                  <a:pos x="1559" y="169"/>
                </a:cxn>
                <a:cxn ang="0">
                  <a:pos x="1272" y="1370"/>
                </a:cxn>
                <a:cxn ang="0">
                  <a:pos x="1268" y="1397"/>
                </a:cxn>
                <a:cxn ang="0">
                  <a:pos x="1327" y="1430"/>
                </a:cxn>
                <a:cxn ang="0">
                  <a:pos x="1463" y="1442"/>
                </a:cxn>
                <a:cxn ang="0">
                  <a:pos x="1467" y="1483"/>
                </a:cxn>
                <a:cxn ang="0">
                  <a:pos x="1449" y="1498"/>
                </a:cxn>
                <a:cxn ang="0">
                  <a:pos x="1287" y="1498"/>
                </a:cxn>
                <a:cxn ang="0">
                  <a:pos x="1099" y="1494"/>
                </a:cxn>
                <a:cxn ang="0">
                  <a:pos x="918" y="1502"/>
                </a:cxn>
                <a:cxn ang="0">
                  <a:pos x="848" y="1494"/>
                </a:cxn>
                <a:cxn ang="0">
                  <a:pos x="848" y="1453"/>
                </a:cxn>
                <a:cxn ang="0">
                  <a:pos x="962" y="1434"/>
                </a:cxn>
                <a:cxn ang="0">
                  <a:pos x="1077" y="1397"/>
                </a:cxn>
                <a:cxn ang="0">
                  <a:pos x="1106" y="1295"/>
                </a:cxn>
                <a:cxn ang="0">
                  <a:pos x="1169" y="1031"/>
                </a:cxn>
                <a:cxn ang="0">
                  <a:pos x="579" y="757"/>
                </a:cxn>
                <a:cxn ang="0">
                  <a:pos x="424" y="1385"/>
                </a:cxn>
                <a:cxn ang="0">
                  <a:pos x="450" y="1427"/>
                </a:cxn>
                <a:cxn ang="0">
                  <a:pos x="601" y="1434"/>
                </a:cxn>
                <a:cxn ang="0">
                  <a:pos x="627" y="1472"/>
                </a:cxn>
                <a:cxn ang="0">
                  <a:pos x="612" y="1498"/>
                </a:cxn>
                <a:cxn ang="0">
                  <a:pos x="586" y="1502"/>
                </a:cxn>
                <a:cxn ang="0">
                  <a:pos x="306" y="1494"/>
                </a:cxn>
                <a:cxn ang="0">
                  <a:pos x="137" y="1498"/>
                </a:cxn>
                <a:cxn ang="0">
                  <a:pos x="12" y="1498"/>
                </a:cxn>
                <a:cxn ang="0">
                  <a:pos x="0" y="1479"/>
                </a:cxn>
                <a:cxn ang="0">
                  <a:pos x="34" y="1434"/>
                </a:cxn>
                <a:cxn ang="0">
                  <a:pos x="199" y="1419"/>
                </a:cxn>
                <a:cxn ang="0">
                  <a:pos x="247" y="1363"/>
                </a:cxn>
                <a:cxn ang="0">
                  <a:pos x="546" y="132"/>
                </a:cxn>
                <a:cxn ang="0">
                  <a:pos x="550" y="90"/>
                </a:cxn>
                <a:cxn ang="0">
                  <a:pos x="494" y="71"/>
                </a:cxn>
                <a:cxn ang="0">
                  <a:pos x="376" y="64"/>
                </a:cxn>
                <a:cxn ang="0">
                  <a:pos x="351" y="26"/>
                </a:cxn>
                <a:cxn ang="0">
                  <a:pos x="369" y="3"/>
                </a:cxn>
              </a:cxnLst>
              <a:rect l="0" t="0" r="r" b="b"/>
              <a:pathLst>
                <a:path w="1814" h="1502">
                  <a:moveTo>
                    <a:pt x="376" y="0"/>
                  </a:moveTo>
                  <a:lnTo>
                    <a:pt x="435" y="0"/>
                  </a:lnTo>
                  <a:lnTo>
                    <a:pt x="494" y="3"/>
                  </a:lnTo>
                  <a:lnTo>
                    <a:pt x="557" y="3"/>
                  </a:lnTo>
                  <a:lnTo>
                    <a:pt x="620" y="7"/>
                  </a:lnTo>
                  <a:lnTo>
                    <a:pt x="715" y="7"/>
                  </a:lnTo>
                  <a:lnTo>
                    <a:pt x="774" y="3"/>
                  </a:lnTo>
                  <a:lnTo>
                    <a:pt x="841" y="3"/>
                  </a:lnTo>
                  <a:lnTo>
                    <a:pt x="900" y="0"/>
                  </a:lnTo>
                  <a:lnTo>
                    <a:pt x="959" y="0"/>
                  </a:lnTo>
                  <a:lnTo>
                    <a:pt x="962" y="3"/>
                  </a:lnTo>
                  <a:lnTo>
                    <a:pt x="970" y="7"/>
                  </a:lnTo>
                  <a:lnTo>
                    <a:pt x="973" y="15"/>
                  </a:lnTo>
                  <a:lnTo>
                    <a:pt x="973" y="22"/>
                  </a:lnTo>
                  <a:lnTo>
                    <a:pt x="970" y="45"/>
                  </a:lnTo>
                  <a:lnTo>
                    <a:pt x="959" y="60"/>
                  </a:lnTo>
                  <a:lnTo>
                    <a:pt x="936" y="64"/>
                  </a:lnTo>
                  <a:lnTo>
                    <a:pt x="844" y="64"/>
                  </a:lnTo>
                  <a:lnTo>
                    <a:pt x="800" y="71"/>
                  </a:lnTo>
                  <a:lnTo>
                    <a:pt x="771" y="79"/>
                  </a:lnTo>
                  <a:lnTo>
                    <a:pt x="752" y="94"/>
                  </a:lnTo>
                  <a:lnTo>
                    <a:pt x="737" y="113"/>
                  </a:lnTo>
                  <a:lnTo>
                    <a:pt x="726" y="139"/>
                  </a:lnTo>
                  <a:lnTo>
                    <a:pt x="719" y="169"/>
                  </a:lnTo>
                  <a:lnTo>
                    <a:pt x="594" y="685"/>
                  </a:lnTo>
                  <a:lnTo>
                    <a:pt x="1253" y="685"/>
                  </a:lnTo>
                  <a:lnTo>
                    <a:pt x="1382" y="147"/>
                  </a:lnTo>
                  <a:lnTo>
                    <a:pt x="1386" y="132"/>
                  </a:lnTo>
                  <a:lnTo>
                    <a:pt x="1393" y="116"/>
                  </a:lnTo>
                  <a:lnTo>
                    <a:pt x="1393" y="105"/>
                  </a:lnTo>
                  <a:lnTo>
                    <a:pt x="1390" y="90"/>
                  </a:lnTo>
                  <a:lnTo>
                    <a:pt x="1379" y="79"/>
                  </a:lnTo>
                  <a:lnTo>
                    <a:pt x="1357" y="75"/>
                  </a:lnTo>
                  <a:lnTo>
                    <a:pt x="1331" y="71"/>
                  </a:lnTo>
                  <a:lnTo>
                    <a:pt x="1264" y="64"/>
                  </a:lnTo>
                  <a:lnTo>
                    <a:pt x="1213" y="64"/>
                  </a:lnTo>
                  <a:lnTo>
                    <a:pt x="1194" y="56"/>
                  </a:lnTo>
                  <a:lnTo>
                    <a:pt x="1187" y="41"/>
                  </a:lnTo>
                  <a:lnTo>
                    <a:pt x="1187" y="26"/>
                  </a:lnTo>
                  <a:lnTo>
                    <a:pt x="1194" y="11"/>
                  </a:lnTo>
                  <a:lnTo>
                    <a:pt x="1202" y="3"/>
                  </a:lnTo>
                  <a:lnTo>
                    <a:pt x="1205" y="3"/>
                  </a:lnTo>
                  <a:lnTo>
                    <a:pt x="1213" y="0"/>
                  </a:lnTo>
                  <a:lnTo>
                    <a:pt x="1276" y="0"/>
                  </a:lnTo>
                  <a:lnTo>
                    <a:pt x="1334" y="3"/>
                  </a:lnTo>
                  <a:lnTo>
                    <a:pt x="1397" y="3"/>
                  </a:lnTo>
                  <a:lnTo>
                    <a:pt x="1460" y="7"/>
                  </a:lnTo>
                  <a:lnTo>
                    <a:pt x="1552" y="7"/>
                  </a:lnTo>
                  <a:lnTo>
                    <a:pt x="1611" y="3"/>
                  </a:lnTo>
                  <a:lnTo>
                    <a:pt x="1677" y="3"/>
                  </a:lnTo>
                  <a:lnTo>
                    <a:pt x="1736" y="0"/>
                  </a:lnTo>
                  <a:lnTo>
                    <a:pt x="1799" y="0"/>
                  </a:lnTo>
                  <a:lnTo>
                    <a:pt x="1802" y="3"/>
                  </a:lnTo>
                  <a:lnTo>
                    <a:pt x="1810" y="7"/>
                  </a:lnTo>
                  <a:lnTo>
                    <a:pt x="1814" y="15"/>
                  </a:lnTo>
                  <a:lnTo>
                    <a:pt x="1814" y="22"/>
                  </a:lnTo>
                  <a:lnTo>
                    <a:pt x="1810" y="45"/>
                  </a:lnTo>
                  <a:lnTo>
                    <a:pt x="1799" y="60"/>
                  </a:lnTo>
                  <a:lnTo>
                    <a:pt x="1777" y="64"/>
                  </a:lnTo>
                  <a:lnTo>
                    <a:pt x="1681" y="64"/>
                  </a:lnTo>
                  <a:lnTo>
                    <a:pt x="1640" y="71"/>
                  </a:lnTo>
                  <a:lnTo>
                    <a:pt x="1611" y="79"/>
                  </a:lnTo>
                  <a:lnTo>
                    <a:pt x="1589" y="94"/>
                  </a:lnTo>
                  <a:lnTo>
                    <a:pt x="1578" y="113"/>
                  </a:lnTo>
                  <a:lnTo>
                    <a:pt x="1567" y="139"/>
                  </a:lnTo>
                  <a:lnTo>
                    <a:pt x="1559" y="169"/>
                  </a:lnTo>
                  <a:lnTo>
                    <a:pt x="1567" y="169"/>
                  </a:lnTo>
                  <a:lnTo>
                    <a:pt x="1276" y="1359"/>
                  </a:lnTo>
                  <a:lnTo>
                    <a:pt x="1272" y="1370"/>
                  </a:lnTo>
                  <a:lnTo>
                    <a:pt x="1272" y="1378"/>
                  </a:lnTo>
                  <a:lnTo>
                    <a:pt x="1268" y="1385"/>
                  </a:lnTo>
                  <a:lnTo>
                    <a:pt x="1268" y="1397"/>
                  </a:lnTo>
                  <a:lnTo>
                    <a:pt x="1276" y="1415"/>
                  </a:lnTo>
                  <a:lnTo>
                    <a:pt x="1294" y="1427"/>
                  </a:lnTo>
                  <a:lnTo>
                    <a:pt x="1327" y="1430"/>
                  </a:lnTo>
                  <a:lnTo>
                    <a:pt x="1364" y="1434"/>
                  </a:lnTo>
                  <a:lnTo>
                    <a:pt x="1445" y="1434"/>
                  </a:lnTo>
                  <a:lnTo>
                    <a:pt x="1463" y="1442"/>
                  </a:lnTo>
                  <a:lnTo>
                    <a:pt x="1471" y="1457"/>
                  </a:lnTo>
                  <a:lnTo>
                    <a:pt x="1471" y="1472"/>
                  </a:lnTo>
                  <a:lnTo>
                    <a:pt x="1467" y="1483"/>
                  </a:lnTo>
                  <a:lnTo>
                    <a:pt x="1463" y="1491"/>
                  </a:lnTo>
                  <a:lnTo>
                    <a:pt x="1456" y="1498"/>
                  </a:lnTo>
                  <a:lnTo>
                    <a:pt x="1449" y="1498"/>
                  </a:lnTo>
                  <a:lnTo>
                    <a:pt x="1441" y="1502"/>
                  </a:lnTo>
                  <a:lnTo>
                    <a:pt x="1357" y="1502"/>
                  </a:lnTo>
                  <a:lnTo>
                    <a:pt x="1287" y="1498"/>
                  </a:lnTo>
                  <a:lnTo>
                    <a:pt x="1217" y="1498"/>
                  </a:lnTo>
                  <a:lnTo>
                    <a:pt x="1147" y="1494"/>
                  </a:lnTo>
                  <a:lnTo>
                    <a:pt x="1099" y="1494"/>
                  </a:lnTo>
                  <a:lnTo>
                    <a:pt x="1040" y="1498"/>
                  </a:lnTo>
                  <a:lnTo>
                    <a:pt x="977" y="1498"/>
                  </a:lnTo>
                  <a:lnTo>
                    <a:pt x="918" y="1502"/>
                  </a:lnTo>
                  <a:lnTo>
                    <a:pt x="859" y="1502"/>
                  </a:lnTo>
                  <a:lnTo>
                    <a:pt x="852" y="1498"/>
                  </a:lnTo>
                  <a:lnTo>
                    <a:pt x="848" y="1494"/>
                  </a:lnTo>
                  <a:lnTo>
                    <a:pt x="844" y="1487"/>
                  </a:lnTo>
                  <a:lnTo>
                    <a:pt x="844" y="1464"/>
                  </a:lnTo>
                  <a:lnTo>
                    <a:pt x="848" y="1453"/>
                  </a:lnTo>
                  <a:lnTo>
                    <a:pt x="852" y="1446"/>
                  </a:lnTo>
                  <a:lnTo>
                    <a:pt x="874" y="1434"/>
                  </a:lnTo>
                  <a:lnTo>
                    <a:pt x="962" y="1434"/>
                  </a:lnTo>
                  <a:lnTo>
                    <a:pt x="1014" y="1430"/>
                  </a:lnTo>
                  <a:lnTo>
                    <a:pt x="1051" y="1419"/>
                  </a:lnTo>
                  <a:lnTo>
                    <a:pt x="1077" y="1397"/>
                  </a:lnTo>
                  <a:lnTo>
                    <a:pt x="1091" y="1363"/>
                  </a:lnTo>
                  <a:lnTo>
                    <a:pt x="1095" y="1340"/>
                  </a:lnTo>
                  <a:lnTo>
                    <a:pt x="1106" y="1295"/>
                  </a:lnTo>
                  <a:lnTo>
                    <a:pt x="1121" y="1227"/>
                  </a:lnTo>
                  <a:lnTo>
                    <a:pt x="1143" y="1141"/>
                  </a:lnTo>
                  <a:lnTo>
                    <a:pt x="1169" y="1031"/>
                  </a:lnTo>
                  <a:lnTo>
                    <a:pt x="1202" y="903"/>
                  </a:lnTo>
                  <a:lnTo>
                    <a:pt x="1239" y="757"/>
                  </a:lnTo>
                  <a:lnTo>
                    <a:pt x="579" y="757"/>
                  </a:lnTo>
                  <a:lnTo>
                    <a:pt x="432" y="1359"/>
                  </a:lnTo>
                  <a:lnTo>
                    <a:pt x="432" y="1370"/>
                  </a:lnTo>
                  <a:lnTo>
                    <a:pt x="424" y="1385"/>
                  </a:lnTo>
                  <a:lnTo>
                    <a:pt x="424" y="1397"/>
                  </a:lnTo>
                  <a:lnTo>
                    <a:pt x="432" y="1415"/>
                  </a:lnTo>
                  <a:lnTo>
                    <a:pt x="450" y="1427"/>
                  </a:lnTo>
                  <a:lnTo>
                    <a:pt x="483" y="1430"/>
                  </a:lnTo>
                  <a:lnTo>
                    <a:pt x="520" y="1434"/>
                  </a:lnTo>
                  <a:lnTo>
                    <a:pt x="601" y="1434"/>
                  </a:lnTo>
                  <a:lnTo>
                    <a:pt x="620" y="1442"/>
                  </a:lnTo>
                  <a:lnTo>
                    <a:pt x="627" y="1457"/>
                  </a:lnTo>
                  <a:lnTo>
                    <a:pt x="627" y="1472"/>
                  </a:lnTo>
                  <a:lnTo>
                    <a:pt x="623" y="1483"/>
                  </a:lnTo>
                  <a:lnTo>
                    <a:pt x="620" y="1491"/>
                  </a:lnTo>
                  <a:lnTo>
                    <a:pt x="612" y="1498"/>
                  </a:lnTo>
                  <a:lnTo>
                    <a:pt x="609" y="1498"/>
                  </a:lnTo>
                  <a:lnTo>
                    <a:pt x="601" y="1502"/>
                  </a:lnTo>
                  <a:lnTo>
                    <a:pt x="586" y="1502"/>
                  </a:lnTo>
                  <a:lnTo>
                    <a:pt x="443" y="1498"/>
                  </a:lnTo>
                  <a:lnTo>
                    <a:pt x="373" y="1498"/>
                  </a:lnTo>
                  <a:lnTo>
                    <a:pt x="306" y="1494"/>
                  </a:lnTo>
                  <a:lnTo>
                    <a:pt x="258" y="1494"/>
                  </a:lnTo>
                  <a:lnTo>
                    <a:pt x="199" y="1498"/>
                  </a:lnTo>
                  <a:lnTo>
                    <a:pt x="137" y="1498"/>
                  </a:lnTo>
                  <a:lnTo>
                    <a:pt x="78" y="1502"/>
                  </a:lnTo>
                  <a:lnTo>
                    <a:pt x="15" y="1502"/>
                  </a:lnTo>
                  <a:lnTo>
                    <a:pt x="12" y="1498"/>
                  </a:lnTo>
                  <a:lnTo>
                    <a:pt x="4" y="1494"/>
                  </a:lnTo>
                  <a:lnTo>
                    <a:pt x="0" y="1487"/>
                  </a:lnTo>
                  <a:lnTo>
                    <a:pt x="0" y="1479"/>
                  </a:lnTo>
                  <a:lnTo>
                    <a:pt x="4" y="1453"/>
                  </a:lnTo>
                  <a:lnTo>
                    <a:pt x="15" y="1442"/>
                  </a:lnTo>
                  <a:lnTo>
                    <a:pt x="34" y="1434"/>
                  </a:lnTo>
                  <a:lnTo>
                    <a:pt x="122" y="1434"/>
                  </a:lnTo>
                  <a:lnTo>
                    <a:pt x="170" y="1427"/>
                  </a:lnTo>
                  <a:lnTo>
                    <a:pt x="199" y="1419"/>
                  </a:lnTo>
                  <a:lnTo>
                    <a:pt x="222" y="1408"/>
                  </a:lnTo>
                  <a:lnTo>
                    <a:pt x="236" y="1389"/>
                  </a:lnTo>
                  <a:lnTo>
                    <a:pt x="247" y="1363"/>
                  </a:lnTo>
                  <a:lnTo>
                    <a:pt x="255" y="1329"/>
                  </a:lnTo>
                  <a:lnTo>
                    <a:pt x="542" y="147"/>
                  </a:lnTo>
                  <a:lnTo>
                    <a:pt x="546" y="132"/>
                  </a:lnTo>
                  <a:lnTo>
                    <a:pt x="553" y="116"/>
                  </a:lnTo>
                  <a:lnTo>
                    <a:pt x="553" y="105"/>
                  </a:lnTo>
                  <a:lnTo>
                    <a:pt x="550" y="90"/>
                  </a:lnTo>
                  <a:lnTo>
                    <a:pt x="539" y="79"/>
                  </a:lnTo>
                  <a:lnTo>
                    <a:pt x="520" y="75"/>
                  </a:lnTo>
                  <a:lnTo>
                    <a:pt x="494" y="71"/>
                  </a:lnTo>
                  <a:lnTo>
                    <a:pt x="457" y="67"/>
                  </a:lnTo>
                  <a:lnTo>
                    <a:pt x="428" y="64"/>
                  </a:lnTo>
                  <a:lnTo>
                    <a:pt x="376" y="64"/>
                  </a:lnTo>
                  <a:lnTo>
                    <a:pt x="358" y="56"/>
                  </a:lnTo>
                  <a:lnTo>
                    <a:pt x="351" y="41"/>
                  </a:lnTo>
                  <a:lnTo>
                    <a:pt x="351" y="26"/>
                  </a:lnTo>
                  <a:lnTo>
                    <a:pt x="358" y="11"/>
                  </a:lnTo>
                  <a:lnTo>
                    <a:pt x="365" y="3"/>
                  </a:lnTo>
                  <a:lnTo>
                    <a:pt x="369" y="3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60" name="Freeform 16"/>
            <p:cNvSpPr>
              <a:spLocks/>
            </p:cNvSpPr>
            <p:nvPr/>
          </p:nvSpPr>
          <p:spPr bwMode="auto">
            <a:xfrm>
              <a:off x="2402" y="3335"/>
              <a:ext cx="707" cy="1069"/>
            </a:xfrm>
            <a:custGeom>
              <a:avLst/>
              <a:gdLst/>
              <a:ahLst/>
              <a:cxnLst>
                <a:cxn ang="0">
                  <a:pos x="431" y="7"/>
                </a:cxn>
                <a:cxn ang="0">
                  <a:pos x="567" y="60"/>
                </a:cxn>
                <a:cxn ang="0">
                  <a:pos x="649" y="158"/>
                </a:cxn>
                <a:cxn ang="0">
                  <a:pos x="656" y="263"/>
                </a:cxn>
                <a:cxn ang="0">
                  <a:pos x="608" y="365"/>
                </a:cxn>
                <a:cxn ang="0">
                  <a:pos x="512" y="455"/>
                </a:cxn>
                <a:cxn ang="0">
                  <a:pos x="516" y="515"/>
                </a:cxn>
                <a:cxn ang="0">
                  <a:pos x="637" y="598"/>
                </a:cxn>
                <a:cxn ang="0">
                  <a:pos x="700" y="707"/>
                </a:cxn>
                <a:cxn ang="0">
                  <a:pos x="700" y="832"/>
                </a:cxn>
                <a:cxn ang="0">
                  <a:pos x="630" y="952"/>
                </a:cxn>
                <a:cxn ang="0">
                  <a:pos x="508" y="1035"/>
                </a:cxn>
                <a:cxn ang="0">
                  <a:pos x="346" y="1069"/>
                </a:cxn>
                <a:cxn ang="0">
                  <a:pos x="195" y="1046"/>
                </a:cxn>
                <a:cxn ang="0">
                  <a:pos x="77" y="986"/>
                </a:cxn>
                <a:cxn ang="0">
                  <a:pos x="11" y="888"/>
                </a:cxn>
                <a:cxn ang="0">
                  <a:pos x="4" y="794"/>
                </a:cxn>
                <a:cxn ang="0">
                  <a:pos x="37" y="753"/>
                </a:cxn>
                <a:cxn ang="0">
                  <a:pos x="88" y="738"/>
                </a:cxn>
                <a:cxn ang="0">
                  <a:pos x="147" y="764"/>
                </a:cxn>
                <a:cxn ang="0">
                  <a:pos x="169" y="824"/>
                </a:cxn>
                <a:cxn ang="0">
                  <a:pos x="158" y="866"/>
                </a:cxn>
                <a:cxn ang="0">
                  <a:pos x="118" y="903"/>
                </a:cxn>
                <a:cxn ang="0">
                  <a:pos x="118" y="948"/>
                </a:cxn>
                <a:cxn ang="0">
                  <a:pos x="214" y="997"/>
                </a:cxn>
                <a:cxn ang="0">
                  <a:pos x="306" y="1020"/>
                </a:cxn>
                <a:cxn ang="0">
                  <a:pos x="376" y="1016"/>
                </a:cxn>
                <a:cxn ang="0">
                  <a:pos x="442" y="994"/>
                </a:cxn>
                <a:cxn ang="0">
                  <a:pos x="501" y="933"/>
                </a:cxn>
                <a:cxn ang="0">
                  <a:pos x="534" y="835"/>
                </a:cxn>
                <a:cxn ang="0">
                  <a:pos x="531" y="692"/>
                </a:cxn>
                <a:cxn ang="0">
                  <a:pos x="479" y="579"/>
                </a:cxn>
                <a:cxn ang="0">
                  <a:pos x="391" y="527"/>
                </a:cxn>
                <a:cxn ang="0">
                  <a:pos x="228" y="519"/>
                </a:cxn>
                <a:cxn ang="0">
                  <a:pos x="210" y="508"/>
                </a:cxn>
                <a:cxn ang="0">
                  <a:pos x="214" y="482"/>
                </a:cxn>
                <a:cxn ang="0">
                  <a:pos x="221" y="478"/>
                </a:cxn>
                <a:cxn ang="0">
                  <a:pos x="236" y="474"/>
                </a:cxn>
                <a:cxn ang="0">
                  <a:pos x="262" y="470"/>
                </a:cxn>
                <a:cxn ang="0">
                  <a:pos x="328" y="467"/>
                </a:cxn>
                <a:cxn ang="0">
                  <a:pos x="409" y="436"/>
                </a:cxn>
                <a:cxn ang="0">
                  <a:pos x="479" y="346"/>
                </a:cxn>
                <a:cxn ang="0">
                  <a:pos x="508" y="214"/>
                </a:cxn>
                <a:cxn ang="0">
                  <a:pos x="486" y="120"/>
                </a:cxn>
                <a:cxn ang="0">
                  <a:pos x="438" y="67"/>
                </a:cxn>
                <a:cxn ang="0">
                  <a:pos x="372" y="49"/>
                </a:cxn>
                <a:cxn ang="0">
                  <a:pos x="306" y="49"/>
                </a:cxn>
                <a:cxn ang="0">
                  <a:pos x="214" y="71"/>
                </a:cxn>
                <a:cxn ang="0">
                  <a:pos x="129" y="131"/>
                </a:cxn>
                <a:cxn ang="0">
                  <a:pos x="184" y="154"/>
                </a:cxn>
                <a:cxn ang="0">
                  <a:pos x="206" y="210"/>
                </a:cxn>
                <a:cxn ang="0">
                  <a:pos x="184" y="267"/>
                </a:cxn>
                <a:cxn ang="0">
                  <a:pos x="129" y="290"/>
                </a:cxn>
                <a:cxn ang="0">
                  <a:pos x="70" y="271"/>
                </a:cxn>
                <a:cxn ang="0">
                  <a:pos x="48" y="210"/>
                </a:cxn>
                <a:cxn ang="0">
                  <a:pos x="88" y="101"/>
                </a:cxn>
                <a:cxn ang="0">
                  <a:pos x="195" y="26"/>
                </a:cxn>
                <a:cxn ang="0">
                  <a:pos x="350" y="0"/>
                </a:cxn>
              </a:cxnLst>
              <a:rect l="0" t="0" r="r" b="b"/>
              <a:pathLst>
                <a:path w="707" h="1069">
                  <a:moveTo>
                    <a:pt x="350" y="0"/>
                  </a:moveTo>
                  <a:lnTo>
                    <a:pt x="431" y="7"/>
                  </a:lnTo>
                  <a:lnTo>
                    <a:pt x="505" y="30"/>
                  </a:lnTo>
                  <a:lnTo>
                    <a:pt x="567" y="60"/>
                  </a:lnTo>
                  <a:lnTo>
                    <a:pt x="615" y="105"/>
                  </a:lnTo>
                  <a:lnTo>
                    <a:pt x="649" y="158"/>
                  </a:lnTo>
                  <a:lnTo>
                    <a:pt x="660" y="214"/>
                  </a:lnTo>
                  <a:lnTo>
                    <a:pt x="656" y="263"/>
                  </a:lnTo>
                  <a:lnTo>
                    <a:pt x="637" y="316"/>
                  </a:lnTo>
                  <a:lnTo>
                    <a:pt x="608" y="365"/>
                  </a:lnTo>
                  <a:lnTo>
                    <a:pt x="567" y="414"/>
                  </a:lnTo>
                  <a:lnTo>
                    <a:pt x="512" y="455"/>
                  </a:lnTo>
                  <a:lnTo>
                    <a:pt x="438" y="489"/>
                  </a:lnTo>
                  <a:lnTo>
                    <a:pt x="516" y="515"/>
                  </a:lnTo>
                  <a:lnTo>
                    <a:pt x="582" y="553"/>
                  </a:lnTo>
                  <a:lnTo>
                    <a:pt x="637" y="598"/>
                  </a:lnTo>
                  <a:lnTo>
                    <a:pt x="674" y="651"/>
                  </a:lnTo>
                  <a:lnTo>
                    <a:pt x="700" y="707"/>
                  </a:lnTo>
                  <a:lnTo>
                    <a:pt x="707" y="768"/>
                  </a:lnTo>
                  <a:lnTo>
                    <a:pt x="700" y="832"/>
                  </a:lnTo>
                  <a:lnTo>
                    <a:pt x="674" y="896"/>
                  </a:lnTo>
                  <a:lnTo>
                    <a:pt x="630" y="952"/>
                  </a:lnTo>
                  <a:lnTo>
                    <a:pt x="579" y="997"/>
                  </a:lnTo>
                  <a:lnTo>
                    <a:pt x="508" y="1035"/>
                  </a:lnTo>
                  <a:lnTo>
                    <a:pt x="431" y="1061"/>
                  </a:lnTo>
                  <a:lnTo>
                    <a:pt x="346" y="1069"/>
                  </a:lnTo>
                  <a:lnTo>
                    <a:pt x="269" y="1065"/>
                  </a:lnTo>
                  <a:lnTo>
                    <a:pt x="195" y="1046"/>
                  </a:lnTo>
                  <a:lnTo>
                    <a:pt x="133" y="1020"/>
                  </a:lnTo>
                  <a:lnTo>
                    <a:pt x="77" y="986"/>
                  </a:lnTo>
                  <a:lnTo>
                    <a:pt x="37" y="941"/>
                  </a:lnTo>
                  <a:lnTo>
                    <a:pt x="11" y="888"/>
                  </a:lnTo>
                  <a:lnTo>
                    <a:pt x="0" y="828"/>
                  </a:lnTo>
                  <a:lnTo>
                    <a:pt x="4" y="794"/>
                  </a:lnTo>
                  <a:lnTo>
                    <a:pt x="18" y="768"/>
                  </a:lnTo>
                  <a:lnTo>
                    <a:pt x="37" y="753"/>
                  </a:lnTo>
                  <a:lnTo>
                    <a:pt x="63" y="741"/>
                  </a:lnTo>
                  <a:lnTo>
                    <a:pt x="88" y="738"/>
                  </a:lnTo>
                  <a:lnTo>
                    <a:pt x="122" y="745"/>
                  </a:lnTo>
                  <a:lnTo>
                    <a:pt x="147" y="764"/>
                  </a:lnTo>
                  <a:lnTo>
                    <a:pt x="162" y="790"/>
                  </a:lnTo>
                  <a:lnTo>
                    <a:pt x="169" y="824"/>
                  </a:lnTo>
                  <a:lnTo>
                    <a:pt x="166" y="843"/>
                  </a:lnTo>
                  <a:lnTo>
                    <a:pt x="158" y="866"/>
                  </a:lnTo>
                  <a:lnTo>
                    <a:pt x="144" y="888"/>
                  </a:lnTo>
                  <a:lnTo>
                    <a:pt x="118" y="903"/>
                  </a:lnTo>
                  <a:lnTo>
                    <a:pt x="81" y="911"/>
                  </a:lnTo>
                  <a:lnTo>
                    <a:pt x="118" y="948"/>
                  </a:lnTo>
                  <a:lnTo>
                    <a:pt x="166" y="979"/>
                  </a:lnTo>
                  <a:lnTo>
                    <a:pt x="214" y="997"/>
                  </a:lnTo>
                  <a:lnTo>
                    <a:pt x="262" y="1012"/>
                  </a:lnTo>
                  <a:lnTo>
                    <a:pt x="306" y="1020"/>
                  </a:lnTo>
                  <a:lnTo>
                    <a:pt x="343" y="1020"/>
                  </a:lnTo>
                  <a:lnTo>
                    <a:pt x="376" y="1016"/>
                  </a:lnTo>
                  <a:lnTo>
                    <a:pt x="409" y="1009"/>
                  </a:lnTo>
                  <a:lnTo>
                    <a:pt x="442" y="994"/>
                  </a:lnTo>
                  <a:lnTo>
                    <a:pt x="472" y="967"/>
                  </a:lnTo>
                  <a:lnTo>
                    <a:pt x="501" y="933"/>
                  </a:lnTo>
                  <a:lnTo>
                    <a:pt x="520" y="888"/>
                  </a:lnTo>
                  <a:lnTo>
                    <a:pt x="534" y="835"/>
                  </a:lnTo>
                  <a:lnTo>
                    <a:pt x="538" y="768"/>
                  </a:lnTo>
                  <a:lnTo>
                    <a:pt x="531" y="692"/>
                  </a:lnTo>
                  <a:lnTo>
                    <a:pt x="512" y="628"/>
                  </a:lnTo>
                  <a:lnTo>
                    <a:pt x="479" y="579"/>
                  </a:lnTo>
                  <a:lnTo>
                    <a:pt x="438" y="546"/>
                  </a:lnTo>
                  <a:lnTo>
                    <a:pt x="391" y="527"/>
                  </a:lnTo>
                  <a:lnTo>
                    <a:pt x="335" y="519"/>
                  </a:lnTo>
                  <a:lnTo>
                    <a:pt x="228" y="519"/>
                  </a:lnTo>
                  <a:lnTo>
                    <a:pt x="214" y="512"/>
                  </a:lnTo>
                  <a:lnTo>
                    <a:pt x="210" y="508"/>
                  </a:lnTo>
                  <a:lnTo>
                    <a:pt x="210" y="489"/>
                  </a:lnTo>
                  <a:lnTo>
                    <a:pt x="214" y="482"/>
                  </a:lnTo>
                  <a:lnTo>
                    <a:pt x="217" y="482"/>
                  </a:lnTo>
                  <a:lnTo>
                    <a:pt x="221" y="478"/>
                  </a:lnTo>
                  <a:lnTo>
                    <a:pt x="228" y="478"/>
                  </a:lnTo>
                  <a:lnTo>
                    <a:pt x="236" y="474"/>
                  </a:lnTo>
                  <a:lnTo>
                    <a:pt x="251" y="474"/>
                  </a:lnTo>
                  <a:lnTo>
                    <a:pt x="262" y="470"/>
                  </a:lnTo>
                  <a:lnTo>
                    <a:pt x="276" y="470"/>
                  </a:lnTo>
                  <a:lnTo>
                    <a:pt x="328" y="467"/>
                  </a:lnTo>
                  <a:lnTo>
                    <a:pt x="368" y="459"/>
                  </a:lnTo>
                  <a:lnTo>
                    <a:pt x="409" y="436"/>
                  </a:lnTo>
                  <a:lnTo>
                    <a:pt x="446" y="402"/>
                  </a:lnTo>
                  <a:lnTo>
                    <a:pt x="479" y="346"/>
                  </a:lnTo>
                  <a:lnTo>
                    <a:pt x="501" y="282"/>
                  </a:lnTo>
                  <a:lnTo>
                    <a:pt x="508" y="214"/>
                  </a:lnTo>
                  <a:lnTo>
                    <a:pt x="505" y="162"/>
                  </a:lnTo>
                  <a:lnTo>
                    <a:pt x="486" y="120"/>
                  </a:lnTo>
                  <a:lnTo>
                    <a:pt x="464" y="90"/>
                  </a:lnTo>
                  <a:lnTo>
                    <a:pt x="438" y="67"/>
                  </a:lnTo>
                  <a:lnTo>
                    <a:pt x="405" y="56"/>
                  </a:lnTo>
                  <a:lnTo>
                    <a:pt x="372" y="49"/>
                  </a:lnTo>
                  <a:lnTo>
                    <a:pt x="343" y="45"/>
                  </a:lnTo>
                  <a:lnTo>
                    <a:pt x="306" y="49"/>
                  </a:lnTo>
                  <a:lnTo>
                    <a:pt x="258" y="56"/>
                  </a:lnTo>
                  <a:lnTo>
                    <a:pt x="214" y="71"/>
                  </a:lnTo>
                  <a:lnTo>
                    <a:pt x="166" y="98"/>
                  </a:lnTo>
                  <a:lnTo>
                    <a:pt x="129" y="131"/>
                  </a:lnTo>
                  <a:lnTo>
                    <a:pt x="162" y="139"/>
                  </a:lnTo>
                  <a:lnTo>
                    <a:pt x="184" y="154"/>
                  </a:lnTo>
                  <a:lnTo>
                    <a:pt x="203" y="180"/>
                  </a:lnTo>
                  <a:lnTo>
                    <a:pt x="206" y="210"/>
                  </a:lnTo>
                  <a:lnTo>
                    <a:pt x="203" y="241"/>
                  </a:lnTo>
                  <a:lnTo>
                    <a:pt x="184" y="267"/>
                  </a:lnTo>
                  <a:lnTo>
                    <a:pt x="162" y="282"/>
                  </a:lnTo>
                  <a:lnTo>
                    <a:pt x="129" y="290"/>
                  </a:lnTo>
                  <a:lnTo>
                    <a:pt x="96" y="286"/>
                  </a:lnTo>
                  <a:lnTo>
                    <a:pt x="70" y="271"/>
                  </a:lnTo>
                  <a:lnTo>
                    <a:pt x="55" y="244"/>
                  </a:lnTo>
                  <a:lnTo>
                    <a:pt x="48" y="210"/>
                  </a:lnTo>
                  <a:lnTo>
                    <a:pt x="59" y="150"/>
                  </a:lnTo>
                  <a:lnTo>
                    <a:pt x="88" y="101"/>
                  </a:lnTo>
                  <a:lnTo>
                    <a:pt x="136" y="60"/>
                  </a:lnTo>
                  <a:lnTo>
                    <a:pt x="195" y="26"/>
                  </a:lnTo>
                  <a:lnTo>
                    <a:pt x="269" y="7"/>
                  </a:lnTo>
                  <a:lnTo>
                    <a:pt x="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61" name="Freeform 17"/>
            <p:cNvSpPr>
              <a:spLocks/>
            </p:cNvSpPr>
            <p:nvPr/>
          </p:nvSpPr>
          <p:spPr bwMode="auto">
            <a:xfrm>
              <a:off x="3496" y="3523"/>
              <a:ext cx="502" cy="2202"/>
            </a:xfrm>
            <a:custGeom>
              <a:avLst/>
              <a:gdLst/>
              <a:ahLst/>
              <a:cxnLst>
                <a:cxn ang="0">
                  <a:pos x="479" y="0"/>
                </a:cxn>
                <a:cxn ang="0">
                  <a:pos x="487" y="0"/>
                </a:cxn>
                <a:cxn ang="0">
                  <a:pos x="491" y="4"/>
                </a:cxn>
                <a:cxn ang="0">
                  <a:pos x="498" y="7"/>
                </a:cxn>
                <a:cxn ang="0">
                  <a:pos x="502" y="11"/>
                </a:cxn>
                <a:cxn ang="0">
                  <a:pos x="502" y="26"/>
                </a:cxn>
                <a:cxn ang="0">
                  <a:pos x="498" y="30"/>
                </a:cxn>
                <a:cxn ang="0">
                  <a:pos x="498" y="34"/>
                </a:cxn>
                <a:cxn ang="0">
                  <a:pos x="483" y="49"/>
                </a:cxn>
                <a:cxn ang="0">
                  <a:pos x="472" y="56"/>
                </a:cxn>
                <a:cxn ang="0">
                  <a:pos x="380" y="166"/>
                </a:cxn>
                <a:cxn ang="0">
                  <a:pos x="306" y="282"/>
                </a:cxn>
                <a:cxn ang="0">
                  <a:pos x="247" y="407"/>
                </a:cxn>
                <a:cxn ang="0">
                  <a:pos x="199" y="538"/>
                </a:cxn>
                <a:cxn ang="0">
                  <a:pos x="166" y="674"/>
                </a:cxn>
                <a:cxn ang="0">
                  <a:pos x="144" y="813"/>
                </a:cxn>
                <a:cxn ang="0">
                  <a:pos x="129" y="956"/>
                </a:cxn>
                <a:cxn ang="0">
                  <a:pos x="126" y="1099"/>
                </a:cxn>
                <a:cxn ang="0">
                  <a:pos x="129" y="1212"/>
                </a:cxn>
                <a:cxn ang="0">
                  <a:pos x="137" y="1333"/>
                </a:cxn>
                <a:cxn ang="0">
                  <a:pos x="151" y="1453"/>
                </a:cxn>
                <a:cxn ang="0">
                  <a:pos x="177" y="1574"/>
                </a:cxn>
                <a:cxn ang="0">
                  <a:pos x="210" y="1694"/>
                </a:cxn>
                <a:cxn ang="0">
                  <a:pos x="255" y="1811"/>
                </a:cxn>
                <a:cxn ang="0">
                  <a:pos x="314" y="1924"/>
                </a:cxn>
                <a:cxn ang="0">
                  <a:pos x="380" y="2033"/>
                </a:cxn>
                <a:cxn ang="0">
                  <a:pos x="465" y="2131"/>
                </a:cxn>
                <a:cxn ang="0">
                  <a:pos x="498" y="2165"/>
                </a:cxn>
                <a:cxn ang="0">
                  <a:pos x="498" y="2169"/>
                </a:cxn>
                <a:cxn ang="0">
                  <a:pos x="502" y="2172"/>
                </a:cxn>
                <a:cxn ang="0">
                  <a:pos x="502" y="2191"/>
                </a:cxn>
                <a:cxn ang="0">
                  <a:pos x="491" y="2202"/>
                </a:cxn>
                <a:cxn ang="0">
                  <a:pos x="479" y="2202"/>
                </a:cxn>
                <a:cxn ang="0">
                  <a:pos x="465" y="2195"/>
                </a:cxn>
                <a:cxn ang="0">
                  <a:pos x="439" y="2176"/>
                </a:cxn>
                <a:cxn ang="0">
                  <a:pos x="398" y="2142"/>
                </a:cxn>
                <a:cxn ang="0">
                  <a:pos x="354" y="2097"/>
                </a:cxn>
                <a:cxn ang="0">
                  <a:pos x="303" y="2041"/>
                </a:cxn>
                <a:cxn ang="0">
                  <a:pos x="247" y="1969"/>
                </a:cxn>
                <a:cxn ang="0">
                  <a:pos x="196" y="1886"/>
                </a:cxn>
                <a:cxn ang="0">
                  <a:pos x="144" y="1788"/>
                </a:cxn>
                <a:cxn ang="0">
                  <a:pos x="81" y="1641"/>
                </a:cxn>
                <a:cxn ang="0">
                  <a:pos x="41" y="1491"/>
                </a:cxn>
                <a:cxn ang="0">
                  <a:pos x="15" y="1348"/>
                </a:cxn>
                <a:cxn ang="0">
                  <a:pos x="4" y="1216"/>
                </a:cxn>
                <a:cxn ang="0">
                  <a:pos x="0" y="1103"/>
                </a:cxn>
                <a:cxn ang="0">
                  <a:pos x="4" y="986"/>
                </a:cxn>
                <a:cxn ang="0">
                  <a:pos x="19" y="855"/>
                </a:cxn>
                <a:cxn ang="0">
                  <a:pos x="41" y="719"/>
                </a:cxn>
                <a:cxn ang="0">
                  <a:pos x="81" y="572"/>
                </a:cxn>
                <a:cxn ang="0">
                  <a:pos x="137" y="429"/>
                </a:cxn>
                <a:cxn ang="0">
                  <a:pos x="181" y="343"/>
                </a:cxn>
                <a:cxn ang="0">
                  <a:pos x="229" y="263"/>
                </a:cxn>
                <a:cxn ang="0">
                  <a:pos x="277" y="196"/>
                </a:cxn>
                <a:cxn ang="0">
                  <a:pos x="325" y="135"/>
                </a:cxn>
                <a:cxn ang="0">
                  <a:pos x="369" y="86"/>
                </a:cxn>
                <a:cxn ang="0">
                  <a:pos x="409" y="49"/>
                </a:cxn>
                <a:cxn ang="0">
                  <a:pos x="443" y="22"/>
                </a:cxn>
                <a:cxn ang="0">
                  <a:pos x="465" y="4"/>
                </a:cxn>
                <a:cxn ang="0">
                  <a:pos x="479" y="0"/>
                </a:cxn>
              </a:cxnLst>
              <a:rect l="0" t="0" r="r" b="b"/>
              <a:pathLst>
                <a:path w="502" h="2202">
                  <a:moveTo>
                    <a:pt x="479" y="0"/>
                  </a:moveTo>
                  <a:lnTo>
                    <a:pt x="487" y="0"/>
                  </a:lnTo>
                  <a:lnTo>
                    <a:pt x="491" y="4"/>
                  </a:lnTo>
                  <a:lnTo>
                    <a:pt x="498" y="7"/>
                  </a:lnTo>
                  <a:lnTo>
                    <a:pt x="502" y="11"/>
                  </a:lnTo>
                  <a:lnTo>
                    <a:pt x="502" y="26"/>
                  </a:lnTo>
                  <a:lnTo>
                    <a:pt x="498" y="30"/>
                  </a:lnTo>
                  <a:lnTo>
                    <a:pt x="498" y="34"/>
                  </a:lnTo>
                  <a:lnTo>
                    <a:pt x="483" y="49"/>
                  </a:lnTo>
                  <a:lnTo>
                    <a:pt x="472" y="56"/>
                  </a:lnTo>
                  <a:lnTo>
                    <a:pt x="380" y="166"/>
                  </a:lnTo>
                  <a:lnTo>
                    <a:pt x="306" y="282"/>
                  </a:lnTo>
                  <a:lnTo>
                    <a:pt x="247" y="407"/>
                  </a:lnTo>
                  <a:lnTo>
                    <a:pt x="199" y="538"/>
                  </a:lnTo>
                  <a:lnTo>
                    <a:pt x="166" y="674"/>
                  </a:lnTo>
                  <a:lnTo>
                    <a:pt x="144" y="813"/>
                  </a:lnTo>
                  <a:lnTo>
                    <a:pt x="129" y="956"/>
                  </a:lnTo>
                  <a:lnTo>
                    <a:pt x="126" y="1099"/>
                  </a:lnTo>
                  <a:lnTo>
                    <a:pt x="129" y="1212"/>
                  </a:lnTo>
                  <a:lnTo>
                    <a:pt x="137" y="1333"/>
                  </a:lnTo>
                  <a:lnTo>
                    <a:pt x="151" y="1453"/>
                  </a:lnTo>
                  <a:lnTo>
                    <a:pt x="177" y="1574"/>
                  </a:lnTo>
                  <a:lnTo>
                    <a:pt x="210" y="1694"/>
                  </a:lnTo>
                  <a:lnTo>
                    <a:pt x="255" y="1811"/>
                  </a:lnTo>
                  <a:lnTo>
                    <a:pt x="314" y="1924"/>
                  </a:lnTo>
                  <a:lnTo>
                    <a:pt x="380" y="2033"/>
                  </a:lnTo>
                  <a:lnTo>
                    <a:pt x="465" y="2131"/>
                  </a:lnTo>
                  <a:lnTo>
                    <a:pt x="498" y="2165"/>
                  </a:lnTo>
                  <a:lnTo>
                    <a:pt x="498" y="2169"/>
                  </a:lnTo>
                  <a:lnTo>
                    <a:pt x="502" y="2172"/>
                  </a:lnTo>
                  <a:lnTo>
                    <a:pt x="502" y="2191"/>
                  </a:lnTo>
                  <a:lnTo>
                    <a:pt x="491" y="2202"/>
                  </a:lnTo>
                  <a:lnTo>
                    <a:pt x="479" y="2202"/>
                  </a:lnTo>
                  <a:lnTo>
                    <a:pt x="465" y="2195"/>
                  </a:lnTo>
                  <a:lnTo>
                    <a:pt x="439" y="2176"/>
                  </a:lnTo>
                  <a:lnTo>
                    <a:pt x="398" y="2142"/>
                  </a:lnTo>
                  <a:lnTo>
                    <a:pt x="354" y="2097"/>
                  </a:lnTo>
                  <a:lnTo>
                    <a:pt x="303" y="2041"/>
                  </a:lnTo>
                  <a:lnTo>
                    <a:pt x="247" y="1969"/>
                  </a:lnTo>
                  <a:lnTo>
                    <a:pt x="196" y="1886"/>
                  </a:lnTo>
                  <a:lnTo>
                    <a:pt x="144" y="1788"/>
                  </a:lnTo>
                  <a:lnTo>
                    <a:pt x="81" y="1641"/>
                  </a:lnTo>
                  <a:lnTo>
                    <a:pt x="41" y="1491"/>
                  </a:lnTo>
                  <a:lnTo>
                    <a:pt x="15" y="1348"/>
                  </a:lnTo>
                  <a:lnTo>
                    <a:pt x="4" y="1216"/>
                  </a:lnTo>
                  <a:lnTo>
                    <a:pt x="0" y="1103"/>
                  </a:lnTo>
                  <a:lnTo>
                    <a:pt x="4" y="986"/>
                  </a:lnTo>
                  <a:lnTo>
                    <a:pt x="19" y="855"/>
                  </a:lnTo>
                  <a:lnTo>
                    <a:pt x="41" y="719"/>
                  </a:lnTo>
                  <a:lnTo>
                    <a:pt x="81" y="572"/>
                  </a:lnTo>
                  <a:lnTo>
                    <a:pt x="137" y="429"/>
                  </a:lnTo>
                  <a:lnTo>
                    <a:pt x="181" y="343"/>
                  </a:lnTo>
                  <a:lnTo>
                    <a:pt x="229" y="263"/>
                  </a:lnTo>
                  <a:lnTo>
                    <a:pt x="277" y="196"/>
                  </a:lnTo>
                  <a:lnTo>
                    <a:pt x="325" y="135"/>
                  </a:lnTo>
                  <a:lnTo>
                    <a:pt x="369" y="86"/>
                  </a:lnTo>
                  <a:lnTo>
                    <a:pt x="409" y="49"/>
                  </a:lnTo>
                  <a:lnTo>
                    <a:pt x="443" y="22"/>
                  </a:lnTo>
                  <a:lnTo>
                    <a:pt x="465" y="4"/>
                  </a:lnTo>
                  <a:lnTo>
                    <a:pt x="4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62" name="Freeform 18"/>
            <p:cNvSpPr>
              <a:spLocks noEditPoints="1"/>
            </p:cNvSpPr>
            <p:nvPr/>
          </p:nvSpPr>
          <p:spPr bwMode="auto">
            <a:xfrm>
              <a:off x="4049" y="4201"/>
              <a:ext cx="1128" cy="1396"/>
            </a:xfrm>
            <a:custGeom>
              <a:avLst/>
              <a:gdLst/>
              <a:ahLst/>
              <a:cxnLst>
                <a:cxn ang="0">
                  <a:pos x="759" y="64"/>
                </a:cxn>
                <a:cxn ang="0">
                  <a:pos x="623" y="162"/>
                </a:cxn>
                <a:cxn ang="0">
                  <a:pos x="546" y="286"/>
                </a:cxn>
                <a:cxn ang="0">
                  <a:pos x="439" y="734"/>
                </a:cxn>
                <a:cxn ang="0">
                  <a:pos x="442" y="786"/>
                </a:cxn>
                <a:cxn ang="0">
                  <a:pos x="487" y="888"/>
                </a:cxn>
                <a:cxn ang="0">
                  <a:pos x="604" y="948"/>
                </a:cxn>
                <a:cxn ang="0">
                  <a:pos x="763" y="866"/>
                </a:cxn>
                <a:cxn ang="0">
                  <a:pos x="881" y="677"/>
                </a:cxn>
                <a:cxn ang="0">
                  <a:pos x="940" y="466"/>
                </a:cxn>
                <a:cxn ang="0">
                  <a:pos x="969" y="256"/>
                </a:cxn>
                <a:cxn ang="0">
                  <a:pos x="918" y="82"/>
                </a:cxn>
                <a:cxn ang="0">
                  <a:pos x="369" y="0"/>
                </a:cxn>
                <a:cxn ang="0">
                  <a:pos x="487" y="37"/>
                </a:cxn>
                <a:cxn ang="0">
                  <a:pos x="560" y="165"/>
                </a:cxn>
                <a:cxn ang="0">
                  <a:pos x="715" y="34"/>
                </a:cxn>
                <a:cxn ang="0">
                  <a:pos x="907" y="7"/>
                </a:cxn>
                <a:cxn ang="0">
                  <a:pos x="1065" y="128"/>
                </a:cxn>
                <a:cxn ang="0">
                  <a:pos x="1128" y="353"/>
                </a:cxn>
                <a:cxn ang="0">
                  <a:pos x="1047" y="662"/>
                </a:cxn>
                <a:cxn ang="0">
                  <a:pos x="851" y="903"/>
                </a:cxn>
                <a:cxn ang="0">
                  <a:pos x="608" y="997"/>
                </a:cxn>
                <a:cxn ang="0">
                  <a:pos x="457" y="933"/>
                </a:cxn>
                <a:cxn ang="0">
                  <a:pos x="402" y="881"/>
                </a:cxn>
                <a:cxn ang="0">
                  <a:pos x="365" y="1027"/>
                </a:cxn>
                <a:cxn ang="0">
                  <a:pos x="313" y="1246"/>
                </a:cxn>
                <a:cxn ang="0">
                  <a:pos x="302" y="1302"/>
                </a:cxn>
                <a:cxn ang="0">
                  <a:pos x="335" y="1329"/>
                </a:cxn>
                <a:cxn ang="0">
                  <a:pos x="457" y="1340"/>
                </a:cxn>
                <a:cxn ang="0">
                  <a:pos x="453" y="1385"/>
                </a:cxn>
                <a:cxn ang="0">
                  <a:pos x="431" y="1396"/>
                </a:cxn>
                <a:cxn ang="0">
                  <a:pos x="114" y="1393"/>
                </a:cxn>
                <a:cxn ang="0">
                  <a:pos x="4" y="1389"/>
                </a:cxn>
                <a:cxn ang="0">
                  <a:pos x="4" y="1351"/>
                </a:cxn>
                <a:cxn ang="0">
                  <a:pos x="22" y="1336"/>
                </a:cxn>
                <a:cxn ang="0">
                  <a:pos x="96" y="1329"/>
                </a:cxn>
                <a:cxn ang="0">
                  <a:pos x="155" y="1280"/>
                </a:cxn>
                <a:cxn ang="0">
                  <a:pos x="409" y="263"/>
                </a:cxn>
                <a:cxn ang="0">
                  <a:pos x="420" y="109"/>
                </a:cxn>
                <a:cxn ang="0">
                  <a:pos x="380" y="52"/>
                </a:cxn>
                <a:cxn ang="0">
                  <a:pos x="291" y="82"/>
                </a:cxn>
                <a:cxn ang="0">
                  <a:pos x="218" y="237"/>
                </a:cxn>
                <a:cxn ang="0">
                  <a:pos x="177" y="361"/>
                </a:cxn>
                <a:cxn ang="0">
                  <a:pos x="144" y="353"/>
                </a:cxn>
                <a:cxn ang="0">
                  <a:pos x="144" y="323"/>
                </a:cxn>
                <a:cxn ang="0">
                  <a:pos x="188" y="165"/>
                </a:cxn>
                <a:cxn ang="0">
                  <a:pos x="232" y="75"/>
                </a:cxn>
                <a:cxn ang="0">
                  <a:pos x="321" y="7"/>
                </a:cxn>
              </a:cxnLst>
              <a:rect l="0" t="0" r="r" b="b"/>
              <a:pathLst>
                <a:path w="1128" h="1396">
                  <a:moveTo>
                    <a:pt x="829" y="49"/>
                  </a:moveTo>
                  <a:lnTo>
                    <a:pt x="800" y="52"/>
                  </a:lnTo>
                  <a:lnTo>
                    <a:pt x="759" y="64"/>
                  </a:lnTo>
                  <a:lnTo>
                    <a:pt x="711" y="90"/>
                  </a:lnTo>
                  <a:lnTo>
                    <a:pt x="656" y="131"/>
                  </a:lnTo>
                  <a:lnTo>
                    <a:pt x="623" y="162"/>
                  </a:lnTo>
                  <a:lnTo>
                    <a:pt x="590" y="195"/>
                  </a:lnTo>
                  <a:lnTo>
                    <a:pt x="564" y="241"/>
                  </a:lnTo>
                  <a:lnTo>
                    <a:pt x="546" y="286"/>
                  </a:lnTo>
                  <a:lnTo>
                    <a:pt x="549" y="289"/>
                  </a:lnTo>
                  <a:lnTo>
                    <a:pt x="442" y="719"/>
                  </a:lnTo>
                  <a:lnTo>
                    <a:pt x="439" y="734"/>
                  </a:lnTo>
                  <a:lnTo>
                    <a:pt x="435" y="741"/>
                  </a:lnTo>
                  <a:lnTo>
                    <a:pt x="435" y="764"/>
                  </a:lnTo>
                  <a:lnTo>
                    <a:pt x="442" y="786"/>
                  </a:lnTo>
                  <a:lnTo>
                    <a:pt x="450" y="820"/>
                  </a:lnTo>
                  <a:lnTo>
                    <a:pt x="464" y="854"/>
                  </a:lnTo>
                  <a:lnTo>
                    <a:pt x="487" y="888"/>
                  </a:lnTo>
                  <a:lnTo>
                    <a:pt x="516" y="918"/>
                  </a:lnTo>
                  <a:lnTo>
                    <a:pt x="557" y="941"/>
                  </a:lnTo>
                  <a:lnTo>
                    <a:pt x="604" y="948"/>
                  </a:lnTo>
                  <a:lnTo>
                    <a:pt x="652" y="941"/>
                  </a:lnTo>
                  <a:lnTo>
                    <a:pt x="708" y="911"/>
                  </a:lnTo>
                  <a:lnTo>
                    <a:pt x="763" y="866"/>
                  </a:lnTo>
                  <a:lnTo>
                    <a:pt x="815" y="805"/>
                  </a:lnTo>
                  <a:lnTo>
                    <a:pt x="862" y="722"/>
                  </a:lnTo>
                  <a:lnTo>
                    <a:pt x="881" y="677"/>
                  </a:lnTo>
                  <a:lnTo>
                    <a:pt x="899" y="613"/>
                  </a:lnTo>
                  <a:lnTo>
                    <a:pt x="921" y="542"/>
                  </a:lnTo>
                  <a:lnTo>
                    <a:pt x="940" y="466"/>
                  </a:lnTo>
                  <a:lnTo>
                    <a:pt x="955" y="387"/>
                  </a:lnTo>
                  <a:lnTo>
                    <a:pt x="966" y="316"/>
                  </a:lnTo>
                  <a:lnTo>
                    <a:pt x="969" y="256"/>
                  </a:lnTo>
                  <a:lnTo>
                    <a:pt x="962" y="184"/>
                  </a:lnTo>
                  <a:lnTo>
                    <a:pt x="947" y="128"/>
                  </a:lnTo>
                  <a:lnTo>
                    <a:pt x="918" y="82"/>
                  </a:lnTo>
                  <a:lnTo>
                    <a:pt x="877" y="56"/>
                  </a:lnTo>
                  <a:lnTo>
                    <a:pt x="829" y="49"/>
                  </a:lnTo>
                  <a:close/>
                  <a:moveTo>
                    <a:pt x="369" y="0"/>
                  </a:moveTo>
                  <a:lnTo>
                    <a:pt x="409" y="3"/>
                  </a:lnTo>
                  <a:lnTo>
                    <a:pt x="446" y="15"/>
                  </a:lnTo>
                  <a:lnTo>
                    <a:pt x="487" y="37"/>
                  </a:lnTo>
                  <a:lnTo>
                    <a:pt x="520" y="67"/>
                  </a:lnTo>
                  <a:lnTo>
                    <a:pt x="546" y="113"/>
                  </a:lnTo>
                  <a:lnTo>
                    <a:pt x="560" y="165"/>
                  </a:lnTo>
                  <a:lnTo>
                    <a:pt x="604" y="116"/>
                  </a:lnTo>
                  <a:lnTo>
                    <a:pt x="660" y="71"/>
                  </a:lnTo>
                  <a:lnTo>
                    <a:pt x="715" y="34"/>
                  </a:lnTo>
                  <a:lnTo>
                    <a:pt x="778" y="7"/>
                  </a:lnTo>
                  <a:lnTo>
                    <a:pt x="840" y="0"/>
                  </a:lnTo>
                  <a:lnTo>
                    <a:pt x="907" y="7"/>
                  </a:lnTo>
                  <a:lnTo>
                    <a:pt x="969" y="34"/>
                  </a:lnTo>
                  <a:lnTo>
                    <a:pt x="1025" y="75"/>
                  </a:lnTo>
                  <a:lnTo>
                    <a:pt x="1065" y="128"/>
                  </a:lnTo>
                  <a:lnTo>
                    <a:pt x="1098" y="192"/>
                  </a:lnTo>
                  <a:lnTo>
                    <a:pt x="1120" y="267"/>
                  </a:lnTo>
                  <a:lnTo>
                    <a:pt x="1128" y="353"/>
                  </a:lnTo>
                  <a:lnTo>
                    <a:pt x="1117" y="459"/>
                  </a:lnTo>
                  <a:lnTo>
                    <a:pt x="1091" y="564"/>
                  </a:lnTo>
                  <a:lnTo>
                    <a:pt x="1047" y="662"/>
                  </a:lnTo>
                  <a:lnTo>
                    <a:pt x="991" y="753"/>
                  </a:lnTo>
                  <a:lnTo>
                    <a:pt x="925" y="835"/>
                  </a:lnTo>
                  <a:lnTo>
                    <a:pt x="851" y="903"/>
                  </a:lnTo>
                  <a:lnTo>
                    <a:pt x="774" y="952"/>
                  </a:lnTo>
                  <a:lnTo>
                    <a:pt x="689" y="986"/>
                  </a:lnTo>
                  <a:lnTo>
                    <a:pt x="608" y="997"/>
                  </a:lnTo>
                  <a:lnTo>
                    <a:pt x="549" y="990"/>
                  </a:lnTo>
                  <a:lnTo>
                    <a:pt x="498" y="967"/>
                  </a:lnTo>
                  <a:lnTo>
                    <a:pt x="457" y="933"/>
                  </a:lnTo>
                  <a:lnTo>
                    <a:pt x="428" y="896"/>
                  </a:lnTo>
                  <a:lnTo>
                    <a:pt x="409" y="854"/>
                  </a:lnTo>
                  <a:lnTo>
                    <a:pt x="402" y="881"/>
                  </a:lnTo>
                  <a:lnTo>
                    <a:pt x="391" y="918"/>
                  </a:lnTo>
                  <a:lnTo>
                    <a:pt x="380" y="971"/>
                  </a:lnTo>
                  <a:lnTo>
                    <a:pt x="365" y="1027"/>
                  </a:lnTo>
                  <a:lnTo>
                    <a:pt x="335" y="1148"/>
                  </a:lnTo>
                  <a:lnTo>
                    <a:pt x="324" y="1201"/>
                  </a:lnTo>
                  <a:lnTo>
                    <a:pt x="313" y="1246"/>
                  </a:lnTo>
                  <a:lnTo>
                    <a:pt x="306" y="1280"/>
                  </a:lnTo>
                  <a:lnTo>
                    <a:pt x="302" y="1295"/>
                  </a:lnTo>
                  <a:lnTo>
                    <a:pt x="302" y="1302"/>
                  </a:lnTo>
                  <a:lnTo>
                    <a:pt x="306" y="1314"/>
                  </a:lnTo>
                  <a:lnTo>
                    <a:pt x="317" y="1321"/>
                  </a:lnTo>
                  <a:lnTo>
                    <a:pt x="335" y="1329"/>
                  </a:lnTo>
                  <a:lnTo>
                    <a:pt x="365" y="1332"/>
                  </a:lnTo>
                  <a:lnTo>
                    <a:pt x="442" y="1332"/>
                  </a:lnTo>
                  <a:lnTo>
                    <a:pt x="457" y="1340"/>
                  </a:lnTo>
                  <a:lnTo>
                    <a:pt x="461" y="1348"/>
                  </a:lnTo>
                  <a:lnTo>
                    <a:pt x="461" y="1370"/>
                  </a:lnTo>
                  <a:lnTo>
                    <a:pt x="453" y="1385"/>
                  </a:lnTo>
                  <a:lnTo>
                    <a:pt x="446" y="1393"/>
                  </a:lnTo>
                  <a:lnTo>
                    <a:pt x="439" y="1393"/>
                  </a:lnTo>
                  <a:lnTo>
                    <a:pt x="431" y="1396"/>
                  </a:lnTo>
                  <a:lnTo>
                    <a:pt x="420" y="1396"/>
                  </a:lnTo>
                  <a:lnTo>
                    <a:pt x="207" y="1389"/>
                  </a:lnTo>
                  <a:lnTo>
                    <a:pt x="114" y="1393"/>
                  </a:lnTo>
                  <a:lnTo>
                    <a:pt x="26" y="1396"/>
                  </a:lnTo>
                  <a:lnTo>
                    <a:pt x="19" y="1396"/>
                  </a:lnTo>
                  <a:lnTo>
                    <a:pt x="4" y="1389"/>
                  </a:lnTo>
                  <a:lnTo>
                    <a:pt x="0" y="1385"/>
                  </a:lnTo>
                  <a:lnTo>
                    <a:pt x="0" y="1359"/>
                  </a:lnTo>
                  <a:lnTo>
                    <a:pt x="4" y="1351"/>
                  </a:lnTo>
                  <a:lnTo>
                    <a:pt x="11" y="1344"/>
                  </a:lnTo>
                  <a:lnTo>
                    <a:pt x="15" y="1336"/>
                  </a:lnTo>
                  <a:lnTo>
                    <a:pt x="22" y="1336"/>
                  </a:lnTo>
                  <a:lnTo>
                    <a:pt x="30" y="1332"/>
                  </a:lnTo>
                  <a:lnTo>
                    <a:pt x="48" y="1332"/>
                  </a:lnTo>
                  <a:lnTo>
                    <a:pt x="96" y="1329"/>
                  </a:lnTo>
                  <a:lnTo>
                    <a:pt x="125" y="1321"/>
                  </a:lnTo>
                  <a:lnTo>
                    <a:pt x="144" y="1306"/>
                  </a:lnTo>
                  <a:lnTo>
                    <a:pt x="155" y="1280"/>
                  </a:lnTo>
                  <a:lnTo>
                    <a:pt x="166" y="1242"/>
                  </a:lnTo>
                  <a:lnTo>
                    <a:pt x="170" y="1246"/>
                  </a:lnTo>
                  <a:lnTo>
                    <a:pt x="409" y="263"/>
                  </a:lnTo>
                  <a:lnTo>
                    <a:pt x="424" y="195"/>
                  </a:lnTo>
                  <a:lnTo>
                    <a:pt x="424" y="150"/>
                  </a:lnTo>
                  <a:lnTo>
                    <a:pt x="420" y="109"/>
                  </a:lnTo>
                  <a:lnTo>
                    <a:pt x="413" y="79"/>
                  </a:lnTo>
                  <a:lnTo>
                    <a:pt x="398" y="60"/>
                  </a:lnTo>
                  <a:lnTo>
                    <a:pt x="380" y="52"/>
                  </a:lnTo>
                  <a:lnTo>
                    <a:pt x="358" y="49"/>
                  </a:lnTo>
                  <a:lnTo>
                    <a:pt x="321" y="56"/>
                  </a:lnTo>
                  <a:lnTo>
                    <a:pt x="291" y="82"/>
                  </a:lnTo>
                  <a:lnTo>
                    <a:pt x="262" y="120"/>
                  </a:lnTo>
                  <a:lnTo>
                    <a:pt x="240" y="173"/>
                  </a:lnTo>
                  <a:lnTo>
                    <a:pt x="218" y="237"/>
                  </a:lnTo>
                  <a:lnTo>
                    <a:pt x="192" y="342"/>
                  </a:lnTo>
                  <a:lnTo>
                    <a:pt x="188" y="350"/>
                  </a:lnTo>
                  <a:lnTo>
                    <a:pt x="177" y="361"/>
                  </a:lnTo>
                  <a:lnTo>
                    <a:pt x="155" y="361"/>
                  </a:lnTo>
                  <a:lnTo>
                    <a:pt x="151" y="357"/>
                  </a:lnTo>
                  <a:lnTo>
                    <a:pt x="144" y="353"/>
                  </a:lnTo>
                  <a:lnTo>
                    <a:pt x="140" y="350"/>
                  </a:lnTo>
                  <a:lnTo>
                    <a:pt x="140" y="338"/>
                  </a:lnTo>
                  <a:lnTo>
                    <a:pt x="144" y="323"/>
                  </a:lnTo>
                  <a:lnTo>
                    <a:pt x="148" y="297"/>
                  </a:lnTo>
                  <a:lnTo>
                    <a:pt x="159" y="256"/>
                  </a:lnTo>
                  <a:lnTo>
                    <a:pt x="188" y="165"/>
                  </a:lnTo>
                  <a:lnTo>
                    <a:pt x="207" y="124"/>
                  </a:lnTo>
                  <a:lnTo>
                    <a:pt x="218" y="101"/>
                  </a:lnTo>
                  <a:lnTo>
                    <a:pt x="232" y="75"/>
                  </a:lnTo>
                  <a:lnTo>
                    <a:pt x="254" y="49"/>
                  </a:lnTo>
                  <a:lnTo>
                    <a:pt x="284" y="22"/>
                  </a:lnTo>
                  <a:lnTo>
                    <a:pt x="321" y="7"/>
                  </a:lnTo>
                  <a:lnTo>
                    <a:pt x="3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63" name="Freeform 19"/>
            <p:cNvSpPr>
              <a:spLocks/>
            </p:cNvSpPr>
            <p:nvPr/>
          </p:nvSpPr>
          <p:spPr bwMode="auto">
            <a:xfrm>
              <a:off x="5258" y="3794"/>
              <a:ext cx="663" cy="1401"/>
            </a:xfrm>
            <a:custGeom>
              <a:avLst/>
              <a:gdLst/>
              <a:ahLst/>
              <a:cxnLst>
                <a:cxn ang="0">
                  <a:pos x="435" y="0"/>
                </a:cxn>
                <a:cxn ang="0">
                  <a:pos x="490" y="26"/>
                </a:cxn>
                <a:cxn ang="0">
                  <a:pos x="497" y="64"/>
                </a:cxn>
                <a:cxn ang="0">
                  <a:pos x="490" y="90"/>
                </a:cxn>
                <a:cxn ang="0">
                  <a:pos x="479" y="151"/>
                </a:cxn>
                <a:cxn ang="0">
                  <a:pos x="449" y="260"/>
                </a:cxn>
                <a:cxn ang="0">
                  <a:pos x="409" y="429"/>
                </a:cxn>
                <a:cxn ang="0">
                  <a:pos x="656" y="437"/>
                </a:cxn>
                <a:cxn ang="0">
                  <a:pos x="659" y="478"/>
                </a:cxn>
                <a:cxn ang="0">
                  <a:pos x="630" y="497"/>
                </a:cxn>
                <a:cxn ang="0">
                  <a:pos x="402" y="493"/>
                </a:cxn>
                <a:cxn ang="0">
                  <a:pos x="402" y="497"/>
                </a:cxn>
                <a:cxn ang="0">
                  <a:pos x="239" y="1167"/>
                </a:cxn>
                <a:cxn ang="0">
                  <a:pos x="228" y="1216"/>
                </a:cxn>
                <a:cxn ang="0">
                  <a:pos x="232" y="1299"/>
                </a:cxn>
                <a:cxn ang="0">
                  <a:pos x="265" y="1348"/>
                </a:cxn>
                <a:cxn ang="0">
                  <a:pos x="328" y="1348"/>
                </a:cxn>
                <a:cxn ang="0">
                  <a:pos x="405" y="1314"/>
                </a:cxn>
                <a:cxn ang="0">
                  <a:pos x="490" y="1227"/>
                </a:cxn>
                <a:cxn ang="0">
                  <a:pos x="575" y="1069"/>
                </a:cxn>
                <a:cxn ang="0">
                  <a:pos x="582" y="1050"/>
                </a:cxn>
                <a:cxn ang="0">
                  <a:pos x="615" y="1039"/>
                </a:cxn>
                <a:cxn ang="0">
                  <a:pos x="626" y="1047"/>
                </a:cxn>
                <a:cxn ang="0">
                  <a:pos x="630" y="1062"/>
                </a:cxn>
                <a:cxn ang="0">
                  <a:pos x="615" y="1103"/>
                </a:cxn>
                <a:cxn ang="0">
                  <a:pos x="542" y="1239"/>
                </a:cxn>
                <a:cxn ang="0">
                  <a:pos x="460" y="1329"/>
                </a:cxn>
                <a:cxn ang="0">
                  <a:pos x="350" y="1393"/>
                </a:cxn>
                <a:cxn ang="0">
                  <a:pos x="221" y="1389"/>
                </a:cxn>
                <a:cxn ang="0">
                  <a:pos x="125" y="1322"/>
                </a:cxn>
                <a:cxn ang="0">
                  <a:pos x="88" y="1201"/>
                </a:cxn>
                <a:cxn ang="0">
                  <a:pos x="92" y="1167"/>
                </a:cxn>
                <a:cxn ang="0">
                  <a:pos x="99" y="1122"/>
                </a:cxn>
                <a:cxn ang="0">
                  <a:pos x="118" y="1047"/>
                </a:cxn>
                <a:cxn ang="0">
                  <a:pos x="147" y="922"/>
                </a:cxn>
                <a:cxn ang="0">
                  <a:pos x="191" y="745"/>
                </a:cxn>
                <a:cxn ang="0">
                  <a:pos x="254" y="497"/>
                </a:cxn>
                <a:cxn ang="0">
                  <a:pos x="15" y="493"/>
                </a:cxn>
                <a:cxn ang="0">
                  <a:pos x="0" y="471"/>
                </a:cxn>
                <a:cxn ang="0">
                  <a:pos x="15" y="433"/>
                </a:cxn>
                <a:cxn ang="0">
                  <a:pos x="265" y="429"/>
                </a:cxn>
                <a:cxn ang="0">
                  <a:pos x="365" y="41"/>
                </a:cxn>
                <a:cxn ang="0">
                  <a:pos x="405" y="8"/>
                </a:cxn>
              </a:cxnLst>
              <a:rect l="0" t="0" r="r" b="b"/>
              <a:pathLst>
                <a:path w="663" h="1401">
                  <a:moveTo>
                    <a:pt x="424" y="0"/>
                  </a:moveTo>
                  <a:lnTo>
                    <a:pt x="435" y="0"/>
                  </a:lnTo>
                  <a:lnTo>
                    <a:pt x="468" y="8"/>
                  </a:lnTo>
                  <a:lnTo>
                    <a:pt x="490" y="26"/>
                  </a:lnTo>
                  <a:lnTo>
                    <a:pt x="497" y="60"/>
                  </a:lnTo>
                  <a:lnTo>
                    <a:pt x="497" y="64"/>
                  </a:lnTo>
                  <a:lnTo>
                    <a:pt x="494" y="75"/>
                  </a:lnTo>
                  <a:lnTo>
                    <a:pt x="490" y="90"/>
                  </a:lnTo>
                  <a:lnTo>
                    <a:pt x="486" y="117"/>
                  </a:lnTo>
                  <a:lnTo>
                    <a:pt x="479" y="151"/>
                  </a:lnTo>
                  <a:lnTo>
                    <a:pt x="468" y="196"/>
                  </a:lnTo>
                  <a:lnTo>
                    <a:pt x="449" y="260"/>
                  </a:lnTo>
                  <a:lnTo>
                    <a:pt x="431" y="335"/>
                  </a:lnTo>
                  <a:lnTo>
                    <a:pt x="409" y="429"/>
                  </a:lnTo>
                  <a:lnTo>
                    <a:pt x="637" y="429"/>
                  </a:lnTo>
                  <a:lnTo>
                    <a:pt x="656" y="437"/>
                  </a:lnTo>
                  <a:lnTo>
                    <a:pt x="663" y="452"/>
                  </a:lnTo>
                  <a:lnTo>
                    <a:pt x="659" y="478"/>
                  </a:lnTo>
                  <a:lnTo>
                    <a:pt x="648" y="489"/>
                  </a:lnTo>
                  <a:lnTo>
                    <a:pt x="630" y="497"/>
                  </a:lnTo>
                  <a:lnTo>
                    <a:pt x="402" y="497"/>
                  </a:lnTo>
                  <a:lnTo>
                    <a:pt x="402" y="493"/>
                  </a:lnTo>
                  <a:lnTo>
                    <a:pt x="398" y="497"/>
                  </a:lnTo>
                  <a:lnTo>
                    <a:pt x="402" y="497"/>
                  </a:lnTo>
                  <a:lnTo>
                    <a:pt x="243" y="1141"/>
                  </a:lnTo>
                  <a:lnTo>
                    <a:pt x="239" y="1167"/>
                  </a:lnTo>
                  <a:lnTo>
                    <a:pt x="232" y="1190"/>
                  </a:lnTo>
                  <a:lnTo>
                    <a:pt x="228" y="1216"/>
                  </a:lnTo>
                  <a:lnTo>
                    <a:pt x="228" y="1250"/>
                  </a:lnTo>
                  <a:lnTo>
                    <a:pt x="232" y="1299"/>
                  </a:lnTo>
                  <a:lnTo>
                    <a:pt x="243" y="1329"/>
                  </a:lnTo>
                  <a:lnTo>
                    <a:pt x="265" y="1348"/>
                  </a:lnTo>
                  <a:lnTo>
                    <a:pt x="295" y="1352"/>
                  </a:lnTo>
                  <a:lnTo>
                    <a:pt x="328" y="1348"/>
                  </a:lnTo>
                  <a:lnTo>
                    <a:pt x="365" y="1337"/>
                  </a:lnTo>
                  <a:lnTo>
                    <a:pt x="405" y="1314"/>
                  </a:lnTo>
                  <a:lnTo>
                    <a:pt x="446" y="1276"/>
                  </a:lnTo>
                  <a:lnTo>
                    <a:pt x="490" y="1227"/>
                  </a:lnTo>
                  <a:lnTo>
                    <a:pt x="534" y="1156"/>
                  </a:lnTo>
                  <a:lnTo>
                    <a:pt x="575" y="1069"/>
                  </a:lnTo>
                  <a:lnTo>
                    <a:pt x="578" y="1058"/>
                  </a:lnTo>
                  <a:lnTo>
                    <a:pt x="582" y="1050"/>
                  </a:lnTo>
                  <a:lnTo>
                    <a:pt x="593" y="1039"/>
                  </a:lnTo>
                  <a:lnTo>
                    <a:pt x="615" y="1039"/>
                  </a:lnTo>
                  <a:lnTo>
                    <a:pt x="619" y="1043"/>
                  </a:lnTo>
                  <a:lnTo>
                    <a:pt x="626" y="1047"/>
                  </a:lnTo>
                  <a:lnTo>
                    <a:pt x="630" y="1050"/>
                  </a:lnTo>
                  <a:lnTo>
                    <a:pt x="630" y="1062"/>
                  </a:lnTo>
                  <a:lnTo>
                    <a:pt x="626" y="1073"/>
                  </a:lnTo>
                  <a:lnTo>
                    <a:pt x="615" y="1103"/>
                  </a:lnTo>
                  <a:lnTo>
                    <a:pt x="575" y="1186"/>
                  </a:lnTo>
                  <a:lnTo>
                    <a:pt x="542" y="1239"/>
                  </a:lnTo>
                  <a:lnTo>
                    <a:pt x="505" y="1284"/>
                  </a:lnTo>
                  <a:lnTo>
                    <a:pt x="460" y="1329"/>
                  </a:lnTo>
                  <a:lnTo>
                    <a:pt x="409" y="1367"/>
                  </a:lnTo>
                  <a:lnTo>
                    <a:pt x="350" y="1393"/>
                  </a:lnTo>
                  <a:lnTo>
                    <a:pt x="287" y="1401"/>
                  </a:lnTo>
                  <a:lnTo>
                    <a:pt x="221" y="1389"/>
                  </a:lnTo>
                  <a:lnTo>
                    <a:pt x="166" y="1363"/>
                  </a:lnTo>
                  <a:lnTo>
                    <a:pt x="125" y="1322"/>
                  </a:lnTo>
                  <a:lnTo>
                    <a:pt x="99" y="1265"/>
                  </a:lnTo>
                  <a:lnTo>
                    <a:pt x="88" y="1201"/>
                  </a:lnTo>
                  <a:lnTo>
                    <a:pt x="88" y="1178"/>
                  </a:lnTo>
                  <a:lnTo>
                    <a:pt x="92" y="1167"/>
                  </a:lnTo>
                  <a:lnTo>
                    <a:pt x="96" y="1148"/>
                  </a:lnTo>
                  <a:lnTo>
                    <a:pt x="99" y="1122"/>
                  </a:lnTo>
                  <a:lnTo>
                    <a:pt x="107" y="1088"/>
                  </a:lnTo>
                  <a:lnTo>
                    <a:pt x="118" y="1047"/>
                  </a:lnTo>
                  <a:lnTo>
                    <a:pt x="132" y="990"/>
                  </a:lnTo>
                  <a:lnTo>
                    <a:pt x="147" y="922"/>
                  </a:lnTo>
                  <a:lnTo>
                    <a:pt x="169" y="843"/>
                  </a:lnTo>
                  <a:lnTo>
                    <a:pt x="191" y="745"/>
                  </a:lnTo>
                  <a:lnTo>
                    <a:pt x="221" y="633"/>
                  </a:lnTo>
                  <a:lnTo>
                    <a:pt x="254" y="497"/>
                  </a:lnTo>
                  <a:lnTo>
                    <a:pt x="33" y="497"/>
                  </a:lnTo>
                  <a:lnTo>
                    <a:pt x="15" y="493"/>
                  </a:lnTo>
                  <a:lnTo>
                    <a:pt x="4" y="486"/>
                  </a:lnTo>
                  <a:lnTo>
                    <a:pt x="0" y="471"/>
                  </a:lnTo>
                  <a:lnTo>
                    <a:pt x="4" y="448"/>
                  </a:lnTo>
                  <a:lnTo>
                    <a:pt x="15" y="433"/>
                  </a:lnTo>
                  <a:lnTo>
                    <a:pt x="33" y="429"/>
                  </a:lnTo>
                  <a:lnTo>
                    <a:pt x="265" y="429"/>
                  </a:lnTo>
                  <a:lnTo>
                    <a:pt x="346" y="79"/>
                  </a:lnTo>
                  <a:lnTo>
                    <a:pt x="365" y="41"/>
                  </a:lnTo>
                  <a:lnTo>
                    <a:pt x="383" y="19"/>
                  </a:lnTo>
                  <a:lnTo>
                    <a:pt x="405" y="8"/>
                  </a:lnTo>
                  <a:lnTo>
                    <a:pt x="4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64" name="Freeform 20"/>
            <p:cNvSpPr>
              <a:spLocks/>
            </p:cNvSpPr>
            <p:nvPr/>
          </p:nvSpPr>
          <p:spPr bwMode="auto">
            <a:xfrm>
              <a:off x="6113" y="3519"/>
              <a:ext cx="840" cy="2203"/>
            </a:xfrm>
            <a:custGeom>
              <a:avLst/>
              <a:gdLst/>
              <a:ahLst/>
              <a:cxnLst>
                <a:cxn ang="0">
                  <a:pos x="785" y="0"/>
                </a:cxn>
                <a:cxn ang="0">
                  <a:pos x="796" y="0"/>
                </a:cxn>
                <a:cxn ang="0">
                  <a:pos x="810" y="4"/>
                </a:cxn>
                <a:cxn ang="0">
                  <a:pos x="821" y="8"/>
                </a:cxn>
                <a:cxn ang="0">
                  <a:pos x="833" y="19"/>
                </a:cxn>
                <a:cxn ang="0">
                  <a:pos x="836" y="30"/>
                </a:cxn>
                <a:cxn ang="0">
                  <a:pos x="840" y="45"/>
                </a:cxn>
                <a:cxn ang="0">
                  <a:pos x="840" y="53"/>
                </a:cxn>
                <a:cxn ang="0">
                  <a:pos x="833" y="68"/>
                </a:cxn>
                <a:cxn ang="0">
                  <a:pos x="829" y="83"/>
                </a:cxn>
                <a:cxn ang="0">
                  <a:pos x="833" y="79"/>
                </a:cxn>
                <a:cxn ang="0">
                  <a:pos x="92" y="2150"/>
                </a:cxn>
                <a:cxn ang="0">
                  <a:pos x="73" y="2188"/>
                </a:cxn>
                <a:cxn ang="0">
                  <a:pos x="66" y="2195"/>
                </a:cxn>
                <a:cxn ang="0">
                  <a:pos x="55" y="2203"/>
                </a:cxn>
                <a:cxn ang="0">
                  <a:pos x="44" y="2203"/>
                </a:cxn>
                <a:cxn ang="0">
                  <a:pos x="29" y="2199"/>
                </a:cxn>
                <a:cxn ang="0">
                  <a:pos x="18" y="2195"/>
                </a:cxn>
                <a:cxn ang="0">
                  <a:pos x="7" y="2184"/>
                </a:cxn>
                <a:cxn ang="0">
                  <a:pos x="3" y="2173"/>
                </a:cxn>
                <a:cxn ang="0">
                  <a:pos x="0" y="2158"/>
                </a:cxn>
                <a:cxn ang="0">
                  <a:pos x="0" y="2150"/>
                </a:cxn>
                <a:cxn ang="0">
                  <a:pos x="3" y="2146"/>
                </a:cxn>
                <a:cxn ang="0">
                  <a:pos x="7" y="2135"/>
                </a:cxn>
                <a:cxn ang="0">
                  <a:pos x="11" y="2120"/>
                </a:cxn>
                <a:cxn ang="0">
                  <a:pos x="759" y="19"/>
                </a:cxn>
                <a:cxn ang="0">
                  <a:pos x="774" y="4"/>
                </a:cxn>
                <a:cxn ang="0">
                  <a:pos x="785" y="0"/>
                </a:cxn>
              </a:cxnLst>
              <a:rect l="0" t="0" r="r" b="b"/>
              <a:pathLst>
                <a:path w="840" h="2203">
                  <a:moveTo>
                    <a:pt x="785" y="0"/>
                  </a:moveTo>
                  <a:lnTo>
                    <a:pt x="796" y="0"/>
                  </a:lnTo>
                  <a:lnTo>
                    <a:pt x="810" y="4"/>
                  </a:lnTo>
                  <a:lnTo>
                    <a:pt x="821" y="8"/>
                  </a:lnTo>
                  <a:lnTo>
                    <a:pt x="833" y="19"/>
                  </a:lnTo>
                  <a:lnTo>
                    <a:pt x="836" y="30"/>
                  </a:lnTo>
                  <a:lnTo>
                    <a:pt x="840" y="45"/>
                  </a:lnTo>
                  <a:lnTo>
                    <a:pt x="840" y="53"/>
                  </a:lnTo>
                  <a:lnTo>
                    <a:pt x="833" y="68"/>
                  </a:lnTo>
                  <a:lnTo>
                    <a:pt x="829" y="83"/>
                  </a:lnTo>
                  <a:lnTo>
                    <a:pt x="833" y="79"/>
                  </a:lnTo>
                  <a:lnTo>
                    <a:pt x="92" y="2150"/>
                  </a:lnTo>
                  <a:lnTo>
                    <a:pt x="73" y="2188"/>
                  </a:lnTo>
                  <a:lnTo>
                    <a:pt x="66" y="2195"/>
                  </a:lnTo>
                  <a:lnTo>
                    <a:pt x="55" y="2203"/>
                  </a:lnTo>
                  <a:lnTo>
                    <a:pt x="44" y="2203"/>
                  </a:lnTo>
                  <a:lnTo>
                    <a:pt x="29" y="2199"/>
                  </a:lnTo>
                  <a:lnTo>
                    <a:pt x="18" y="2195"/>
                  </a:lnTo>
                  <a:lnTo>
                    <a:pt x="7" y="2184"/>
                  </a:lnTo>
                  <a:lnTo>
                    <a:pt x="3" y="2173"/>
                  </a:lnTo>
                  <a:lnTo>
                    <a:pt x="0" y="2158"/>
                  </a:lnTo>
                  <a:lnTo>
                    <a:pt x="0" y="2150"/>
                  </a:lnTo>
                  <a:lnTo>
                    <a:pt x="3" y="2146"/>
                  </a:lnTo>
                  <a:lnTo>
                    <a:pt x="7" y="2135"/>
                  </a:lnTo>
                  <a:lnTo>
                    <a:pt x="11" y="2120"/>
                  </a:lnTo>
                  <a:lnTo>
                    <a:pt x="759" y="19"/>
                  </a:lnTo>
                  <a:lnTo>
                    <a:pt x="774" y="4"/>
                  </a:lnTo>
                  <a:lnTo>
                    <a:pt x="7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65" name="Freeform 21"/>
            <p:cNvSpPr>
              <a:spLocks/>
            </p:cNvSpPr>
            <p:nvPr/>
          </p:nvSpPr>
          <p:spPr bwMode="auto">
            <a:xfrm>
              <a:off x="6842" y="3519"/>
              <a:ext cx="841" cy="2203"/>
            </a:xfrm>
            <a:custGeom>
              <a:avLst/>
              <a:gdLst/>
              <a:ahLst/>
              <a:cxnLst>
                <a:cxn ang="0">
                  <a:pos x="785" y="0"/>
                </a:cxn>
                <a:cxn ang="0">
                  <a:pos x="796" y="0"/>
                </a:cxn>
                <a:cxn ang="0">
                  <a:pos x="811" y="4"/>
                </a:cxn>
                <a:cxn ang="0">
                  <a:pos x="822" y="8"/>
                </a:cxn>
                <a:cxn ang="0">
                  <a:pos x="833" y="19"/>
                </a:cxn>
                <a:cxn ang="0">
                  <a:pos x="837" y="30"/>
                </a:cxn>
                <a:cxn ang="0">
                  <a:pos x="841" y="45"/>
                </a:cxn>
                <a:cxn ang="0">
                  <a:pos x="841" y="53"/>
                </a:cxn>
                <a:cxn ang="0">
                  <a:pos x="833" y="68"/>
                </a:cxn>
                <a:cxn ang="0">
                  <a:pos x="829" y="83"/>
                </a:cxn>
                <a:cxn ang="0">
                  <a:pos x="833" y="79"/>
                </a:cxn>
                <a:cxn ang="0">
                  <a:pos x="92" y="2150"/>
                </a:cxn>
                <a:cxn ang="0">
                  <a:pos x="74" y="2188"/>
                </a:cxn>
                <a:cxn ang="0">
                  <a:pos x="67" y="2195"/>
                </a:cxn>
                <a:cxn ang="0">
                  <a:pos x="56" y="2203"/>
                </a:cxn>
                <a:cxn ang="0">
                  <a:pos x="45" y="2203"/>
                </a:cxn>
                <a:cxn ang="0">
                  <a:pos x="30" y="2199"/>
                </a:cxn>
                <a:cxn ang="0">
                  <a:pos x="19" y="2195"/>
                </a:cxn>
                <a:cxn ang="0">
                  <a:pos x="8" y="2184"/>
                </a:cxn>
                <a:cxn ang="0">
                  <a:pos x="4" y="2173"/>
                </a:cxn>
                <a:cxn ang="0">
                  <a:pos x="0" y="2158"/>
                </a:cxn>
                <a:cxn ang="0">
                  <a:pos x="0" y="2150"/>
                </a:cxn>
                <a:cxn ang="0">
                  <a:pos x="4" y="2146"/>
                </a:cxn>
                <a:cxn ang="0">
                  <a:pos x="8" y="2135"/>
                </a:cxn>
                <a:cxn ang="0">
                  <a:pos x="11" y="2120"/>
                </a:cxn>
                <a:cxn ang="0">
                  <a:pos x="759" y="19"/>
                </a:cxn>
                <a:cxn ang="0">
                  <a:pos x="774" y="4"/>
                </a:cxn>
                <a:cxn ang="0">
                  <a:pos x="785" y="0"/>
                </a:cxn>
              </a:cxnLst>
              <a:rect l="0" t="0" r="r" b="b"/>
              <a:pathLst>
                <a:path w="841" h="2203">
                  <a:moveTo>
                    <a:pt x="785" y="0"/>
                  </a:moveTo>
                  <a:lnTo>
                    <a:pt x="796" y="0"/>
                  </a:lnTo>
                  <a:lnTo>
                    <a:pt x="811" y="4"/>
                  </a:lnTo>
                  <a:lnTo>
                    <a:pt x="822" y="8"/>
                  </a:lnTo>
                  <a:lnTo>
                    <a:pt x="833" y="19"/>
                  </a:lnTo>
                  <a:lnTo>
                    <a:pt x="837" y="30"/>
                  </a:lnTo>
                  <a:lnTo>
                    <a:pt x="841" y="45"/>
                  </a:lnTo>
                  <a:lnTo>
                    <a:pt x="841" y="53"/>
                  </a:lnTo>
                  <a:lnTo>
                    <a:pt x="833" y="68"/>
                  </a:lnTo>
                  <a:lnTo>
                    <a:pt x="829" y="83"/>
                  </a:lnTo>
                  <a:lnTo>
                    <a:pt x="833" y="79"/>
                  </a:lnTo>
                  <a:lnTo>
                    <a:pt x="92" y="2150"/>
                  </a:lnTo>
                  <a:lnTo>
                    <a:pt x="74" y="2188"/>
                  </a:lnTo>
                  <a:lnTo>
                    <a:pt x="67" y="2195"/>
                  </a:lnTo>
                  <a:lnTo>
                    <a:pt x="56" y="2203"/>
                  </a:lnTo>
                  <a:lnTo>
                    <a:pt x="45" y="2203"/>
                  </a:lnTo>
                  <a:lnTo>
                    <a:pt x="30" y="2199"/>
                  </a:lnTo>
                  <a:lnTo>
                    <a:pt x="19" y="2195"/>
                  </a:lnTo>
                  <a:lnTo>
                    <a:pt x="8" y="2184"/>
                  </a:lnTo>
                  <a:lnTo>
                    <a:pt x="4" y="2173"/>
                  </a:lnTo>
                  <a:lnTo>
                    <a:pt x="0" y="2158"/>
                  </a:lnTo>
                  <a:lnTo>
                    <a:pt x="0" y="2150"/>
                  </a:lnTo>
                  <a:lnTo>
                    <a:pt x="4" y="2146"/>
                  </a:lnTo>
                  <a:lnTo>
                    <a:pt x="8" y="2135"/>
                  </a:lnTo>
                  <a:lnTo>
                    <a:pt x="11" y="2120"/>
                  </a:lnTo>
                  <a:lnTo>
                    <a:pt x="759" y="19"/>
                  </a:lnTo>
                  <a:lnTo>
                    <a:pt x="774" y="4"/>
                  </a:lnTo>
                  <a:lnTo>
                    <a:pt x="7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66" name="Freeform 22"/>
            <p:cNvSpPr>
              <a:spLocks/>
            </p:cNvSpPr>
            <p:nvPr/>
          </p:nvSpPr>
          <p:spPr bwMode="auto">
            <a:xfrm>
              <a:off x="8250" y="3673"/>
              <a:ext cx="1194" cy="15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8" y="0"/>
                </a:cxn>
                <a:cxn ang="0">
                  <a:pos x="1131" y="4"/>
                </a:cxn>
                <a:cxn ang="0">
                  <a:pos x="1194" y="501"/>
                </a:cxn>
                <a:cxn ang="0">
                  <a:pos x="1139" y="501"/>
                </a:cxn>
                <a:cxn ang="0">
                  <a:pos x="1124" y="407"/>
                </a:cxn>
                <a:cxn ang="0">
                  <a:pos x="1109" y="328"/>
                </a:cxn>
                <a:cxn ang="0">
                  <a:pos x="1091" y="257"/>
                </a:cxn>
                <a:cxn ang="0">
                  <a:pos x="1061" y="200"/>
                </a:cxn>
                <a:cxn ang="0">
                  <a:pos x="1024" y="155"/>
                </a:cxn>
                <a:cxn ang="0">
                  <a:pos x="980" y="117"/>
                </a:cxn>
                <a:cxn ang="0">
                  <a:pos x="918" y="91"/>
                </a:cxn>
                <a:cxn ang="0">
                  <a:pos x="840" y="76"/>
                </a:cxn>
                <a:cxn ang="0">
                  <a:pos x="748" y="72"/>
                </a:cxn>
                <a:cxn ang="0">
                  <a:pos x="523" y="72"/>
                </a:cxn>
                <a:cxn ang="0">
                  <a:pos x="475" y="76"/>
                </a:cxn>
                <a:cxn ang="0">
                  <a:pos x="442" y="83"/>
                </a:cxn>
                <a:cxn ang="0">
                  <a:pos x="424" y="98"/>
                </a:cxn>
                <a:cxn ang="0">
                  <a:pos x="416" y="125"/>
                </a:cxn>
                <a:cxn ang="0">
                  <a:pos x="416" y="1360"/>
                </a:cxn>
                <a:cxn ang="0">
                  <a:pos x="420" y="1386"/>
                </a:cxn>
                <a:cxn ang="0">
                  <a:pos x="431" y="1405"/>
                </a:cxn>
                <a:cxn ang="0">
                  <a:pos x="453" y="1420"/>
                </a:cxn>
                <a:cxn ang="0">
                  <a:pos x="490" y="1427"/>
                </a:cxn>
                <a:cxn ang="0">
                  <a:pos x="545" y="1435"/>
                </a:cxn>
                <a:cxn ang="0">
                  <a:pos x="693" y="1435"/>
                </a:cxn>
                <a:cxn ang="0">
                  <a:pos x="693" y="1503"/>
                </a:cxn>
                <a:cxn ang="0">
                  <a:pos x="634" y="1499"/>
                </a:cxn>
                <a:cxn ang="0">
                  <a:pos x="556" y="1495"/>
                </a:cxn>
                <a:cxn ang="0">
                  <a:pos x="122" y="1495"/>
                </a:cxn>
                <a:cxn ang="0">
                  <a:pos x="55" y="1499"/>
                </a:cxn>
                <a:cxn ang="0">
                  <a:pos x="0" y="1503"/>
                </a:cxn>
                <a:cxn ang="0">
                  <a:pos x="0" y="1435"/>
                </a:cxn>
                <a:cxn ang="0">
                  <a:pos x="114" y="1435"/>
                </a:cxn>
                <a:cxn ang="0">
                  <a:pos x="158" y="1427"/>
                </a:cxn>
                <a:cxn ang="0">
                  <a:pos x="188" y="1420"/>
                </a:cxn>
                <a:cxn ang="0">
                  <a:pos x="210" y="1405"/>
                </a:cxn>
                <a:cxn ang="0">
                  <a:pos x="221" y="1386"/>
                </a:cxn>
                <a:cxn ang="0">
                  <a:pos x="225" y="1360"/>
                </a:cxn>
                <a:cxn ang="0">
                  <a:pos x="225" y="144"/>
                </a:cxn>
                <a:cxn ang="0">
                  <a:pos x="221" y="117"/>
                </a:cxn>
                <a:cxn ang="0">
                  <a:pos x="210" y="98"/>
                </a:cxn>
                <a:cxn ang="0">
                  <a:pos x="188" y="83"/>
                </a:cxn>
                <a:cxn ang="0">
                  <a:pos x="158" y="76"/>
                </a:cxn>
                <a:cxn ang="0">
                  <a:pos x="114" y="68"/>
                </a:cxn>
                <a:cxn ang="0">
                  <a:pos x="0" y="68"/>
                </a:cxn>
                <a:cxn ang="0">
                  <a:pos x="0" y="0"/>
                </a:cxn>
              </a:cxnLst>
              <a:rect l="0" t="0" r="r" b="b"/>
              <a:pathLst>
                <a:path w="1194" h="1503">
                  <a:moveTo>
                    <a:pt x="0" y="0"/>
                  </a:moveTo>
                  <a:lnTo>
                    <a:pt x="1128" y="0"/>
                  </a:lnTo>
                  <a:lnTo>
                    <a:pt x="1131" y="4"/>
                  </a:lnTo>
                  <a:lnTo>
                    <a:pt x="1194" y="501"/>
                  </a:lnTo>
                  <a:lnTo>
                    <a:pt x="1139" y="501"/>
                  </a:lnTo>
                  <a:lnTo>
                    <a:pt x="1124" y="407"/>
                  </a:lnTo>
                  <a:lnTo>
                    <a:pt x="1109" y="328"/>
                  </a:lnTo>
                  <a:lnTo>
                    <a:pt x="1091" y="257"/>
                  </a:lnTo>
                  <a:lnTo>
                    <a:pt x="1061" y="200"/>
                  </a:lnTo>
                  <a:lnTo>
                    <a:pt x="1024" y="155"/>
                  </a:lnTo>
                  <a:lnTo>
                    <a:pt x="980" y="117"/>
                  </a:lnTo>
                  <a:lnTo>
                    <a:pt x="918" y="91"/>
                  </a:lnTo>
                  <a:lnTo>
                    <a:pt x="840" y="76"/>
                  </a:lnTo>
                  <a:lnTo>
                    <a:pt x="748" y="72"/>
                  </a:lnTo>
                  <a:lnTo>
                    <a:pt x="523" y="72"/>
                  </a:lnTo>
                  <a:lnTo>
                    <a:pt x="475" y="76"/>
                  </a:lnTo>
                  <a:lnTo>
                    <a:pt x="442" y="83"/>
                  </a:lnTo>
                  <a:lnTo>
                    <a:pt x="424" y="98"/>
                  </a:lnTo>
                  <a:lnTo>
                    <a:pt x="416" y="125"/>
                  </a:lnTo>
                  <a:lnTo>
                    <a:pt x="416" y="1360"/>
                  </a:lnTo>
                  <a:lnTo>
                    <a:pt x="420" y="1386"/>
                  </a:lnTo>
                  <a:lnTo>
                    <a:pt x="431" y="1405"/>
                  </a:lnTo>
                  <a:lnTo>
                    <a:pt x="453" y="1420"/>
                  </a:lnTo>
                  <a:lnTo>
                    <a:pt x="490" y="1427"/>
                  </a:lnTo>
                  <a:lnTo>
                    <a:pt x="545" y="1435"/>
                  </a:lnTo>
                  <a:lnTo>
                    <a:pt x="693" y="1435"/>
                  </a:lnTo>
                  <a:lnTo>
                    <a:pt x="693" y="1503"/>
                  </a:lnTo>
                  <a:lnTo>
                    <a:pt x="634" y="1499"/>
                  </a:lnTo>
                  <a:lnTo>
                    <a:pt x="556" y="1495"/>
                  </a:lnTo>
                  <a:lnTo>
                    <a:pt x="122" y="1495"/>
                  </a:lnTo>
                  <a:lnTo>
                    <a:pt x="55" y="1499"/>
                  </a:lnTo>
                  <a:lnTo>
                    <a:pt x="0" y="1503"/>
                  </a:lnTo>
                  <a:lnTo>
                    <a:pt x="0" y="1435"/>
                  </a:lnTo>
                  <a:lnTo>
                    <a:pt x="114" y="1435"/>
                  </a:lnTo>
                  <a:lnTo>
                    <a:pt x="158" y="1427"/>
                  </a:lnTo>
                  <a:lnTo>
                    <a:pt x="188" y="1420"/>
                  </a:lnTo>
                  <a:lnTo>
                    <a:pt x="210" y="1405"/>
                  </a:lnTo>
                  <a:lnTo>
                    <a:pt x="221" y="1386"/>
                  </a:lnTo>
                  <a:lnTo>
                    <a:pt x="225" y="1360"/>
                  </a:lnTo>
                  <a:lnTo>
                    <a:pt x="225" y="144"/>
                  </a:lnTo>
                  <a:lnTo>
                    <a:pt x="221" y="117"/>
                  </a:lnTo>
                  <a:lnTo>
                    <a:pt x="210" y="98"/>
                  </a:lnTo>
                  <a:lnTo>
                    <a:pt x="188" y="83"/>
                  </a:lnTo>
                  <a:lnTo>
                    <a:pt x="158" y="76"/>
                  </a:lnTo>
                  <a:lnTo>
                    <a:pt x="114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67" name="Freeform 23"/>
            <p:cNvSpPr>
              <a:spLocks noEditPoints="1"/>
            </p:cNvSpPr>
            <p:nvPr/>
          </p:nvSpPr>
          <p:spPr bwMode="auto">
            <a:xfrm>
              <a:off x="9724" y="4223"/>
              <a:ext cx="232" cy="1374"/>
            </a:xfrm>
            <a:custGeom>
              <a:avLst/>
              <a:gdLst/>
              <a:ahLst/>
              <a:cxnLst>
                <a:cxn ang="0">
                  <a:pos x="151" y="723"/>
                </a:cxn>
                <a:cxn ang="0">
                  <a:pos x="203" y="772"/>
                </a:cxn>
                <a:cxn ang="0">
                  <a:pos x="225" y="844"/>
                </a:cxn>
                <a:cxn ang="0">
                  <a:pos x="232" y="915"/>
                </a:cxn>
                <a:cxn ang="0">
                  <a:pos x="225" y="1032"/>
                </a:cxn>
                <a:cxn ang="0">
                  <a:pos x="181" y="1190"/>
                </a:cxn>
                <a:cxn ang="0">
                  <a:pos x="118" y="1307"/>
                </a:cxn>
                <a:cxn ang="0">
                  <a:pos x="66" y="1367"/>
                </a:cxn>
                <a:cxn ang="0">
                  <a:pos x="44" y="1374"/>
                </a:cxn>
                <a:cxn ang="0">
                  <a:pos x="33" y="1363"/>
                </a:cxn>
                <a:cxn ang="0">
                  <a:pos x="29" y="1344"/>
                </a:cxn>
                <a:cxn ang="0">
                  <a:pos x="37" y="1333"/>
                </a:cxn>
                <a:cxn ang="0">
                  <a:pos x="103" y="1239"/>
                </a:cxn>
                <a:cxn ang="0">
                  <a:pos x="166" y="1088"/>
                </a:cxn>
                <a:cxn ang="0">
                  <a:pos x="184" y="968"/>
                </a:cxn>
                <a:cxn ang="0">
                  <a:pos x="188" y="919"/>
                </a:cxn>
                <a:cxn ang="0">
                  <a:pos x="158" y="938"/>
                </a:cxn>
                <a:cxn ang="0">
                  <a:pos x="133" y="941"/>
                </a:cxn>
                <a:cxn ang="0">
                  <a:pos x="114" y="945"/>
                </a:cxn>
                <a:cxn ang="0">
                  <a:pos x="41" y="923"/>
                </a:cxn>
                <a:cxn ang="0">
                  <a:pos x="4" y="862"/>
                </a:cxn>
                <a:cxn ang="0">
                  <a:pos x="4" y="798"/>
                </a:cxn>
                <a:cxn ang="0">
                  <a:pos x="41" y="742"/>
                </a:cxn>
                <a:cxn ang="0">
                  <a:pos x="114" y="716"/>
                </a:cxn>
                <a:cxn ang="0">
                  <a:pos x="155" y="8"/>
                </a:cxn>
                <a:cxn ang="0">
                  <a:pos x="217" y="72"/>
                </a:cxn>
                <a:cxn ang="0">
                  <a:pos x="217" y="158"/>
                </a:cxn>
                <a:cxn ang="0">
                  <a:pos x="158" y="222"/>
                </a:cxn>
                <a:cxn ang="0">
                  <a:pos x="70" y="222"/>
                </a:cxn>
                <a:cxn ang="0">
                  <a:pos x="7" y="162"/>
                </a:cxn>
                <a:cxn ang="0">
                  <a:pos x="7" y="72"/>
                </a:cxn>
                <a:cxn ang="0">
                  <a:pos x="70" y="8"/>
                </a:cxn>
              </a:cxnLst>
              <a:rect l="0" t="0" r="r" b="b"/>
              <a:pathLst>
                <a:path w="232" h="1374">
                  <a:moveTo>
                    <a:pt x="114" y="716"/>
                  </a:moveTo>
                  <a:lnTo>
                    <a:pt x="151" y="723"/>
                  </a:lnTo>
                  <a:lnTo>
                    <a:pt x="181" y="742"/>
                  </a:lnTo>
                  <a:lnTo>
                    <a:pt x="203" y="772"/>
                  </a:lnTo>
                  <a:lnTo>
                    <a:pt x="217" y="806"/>
                  </a:lnTo>
                  <a:lnTo>
                    <a:pt x="225" y="844"/>
                  </a:lnTo>
                  <a:lnTo>
                    <a:pt x="228" y="877"/>
                  </a:lnTo>
                  <a:lnTo>
                    <a:pt x="232" y="915"/>
                  </a:lnTo>
                  <a:lnTo>
                    <a:pt x="232" y="941"/>
                  </a:lnTo>
                  <a:lnTo>
                    <a:pt x="225" y="1032"/>
                  </a:lnTo>
                  <a:lnTo>
                    <a:pt x="206" y="1118"/>
                  </a:lnTo>
                  <a:lnTo>
                    <a:pt x="181" y="1190"/>
                  </a:lnTo>
                  <a:lnTo>
                    <a:pt x="151" y="1254"/>
                  </a:lnTo>
                  <a:lnTo>
                    <a:pt x="118" y="1307"/>
                  </a:lnTo>
                  <a:lnTo>
                    <a:pt x="88" y="1344"/>
                  </a:lnTo>
                  <a:lnTo>
                    <a:pt x="66" y="1367"/>
                  </a:lnTo>
                  <a:lnTo>
                    <a:pt x="52" y="1374"/>
                  </a:lnTo>
                  <a:lnTo>
                    <a:pt x="44" y="1374"/>
                  </a:lnTo>
                  <a:lnTo>
                    <a:pt x="37" y="1371"/>
                  </a:lnTo>
                  <a:lnTo>
                    <a:pt x="33" y="1363"/>
                  </a:lnTo>
                  <a:lnTo>
                    <a:pt x="29" y="1352"/>
                  </a:lnTo>
                  <a:lnTo>
                    <a:pt x="29" y="1344"/>
                  </a:lnTo>
                  <a:lnTo>
                    <a:pt x="33" y="1337"/>
                  </a:lnTo>
                  <a:lnTo>
                    <a:pt x="37" y="1333"/>
                  </a:lnTo>
                  <a:lnTo>
                    <a:pt x="44" y="1322"/>
                  </a:lnTo>
                  <a:lnTo>
                    <a:pt x="103" y="1239"/>
                  </a:lnTo>
                  <a:lnTo>
                    <a:pt x="144" y="1160"/>
                  </a:lnTo>
                  <a:lnTo>
                    <a:pt x="166" y="1088"/>
                  </a:lnTo>
                  <a:lnTo>
                    <a:pt x="181" y="1021"/>
                  </a:lnTo>
                  <a:lnTo>
                    <a:pt x="184" y="968"/>
                  </a:lnTo>
                  <a:lnTo>
                    <a:pt x="184" y="926"/>
                  </a:lnTo>
                  <a:lnTo>
                    <a:pt x="188" y="919"/>
                  </a:lnTo>
                  <a:lnTo>
                    <a:pt x="173" y="930"/>
                  </a:lnTo>
                  <a:lnTo>
                    <a:pt x="158" y="938"/>
                  </a:lnTo>
                  <a:lnTo>
                    <a:pt x="144" y="941"/>
                  </a:lnTo>
                  <a:lnTo>
                    <a:pt x="133" y="941"/>
                  </a:lnTo>
                  <a:lnTo>
                    <a:pt x="129" y="945"/>
                  </a:lnTo>
                  <a:lnTo>
                    <a:pt x="114" y="945"/>
                  </a:lnTo>
                  <a:lnTo>
                    <a:pt x="74" y="938"/>
                  </a:lnTo>
                  <a:lnTo>
                    <a:pt x="41" y="923"/>
                  </a:lnTo>
                  <a:lnTo>
                    <a:pt x="18" y="896"/>
                  </a:lnTo>
                  <a:lnTo>
                    <a:pt x="4" y="862"/>
                  </a:lnTo>
                  <a:lnTo>
                    <a:pt x="0" y="829"/>
                  </a:lnTo>
                  <a:lnTo>
                    <a:pt x="4" y="798"/>
                  </a:lnTo>
                  <a:lnTo>
                    <a:pt x="18" y="764"/>
                  </a:lnTo>
                  <a:lnTo>
                    <a:pt x="41" y="742"/>
                  </a:lnTo>
                  <a:lnTo>
                    <a:pt x="74" y="723"/>
                  </a:lnTo>
                  <a:lnTo>
                    <a:pt x="114" y="716"/>
                  </a:lnTo>
                  <a:close/>
                  <a:moveTo>
                    <a:pt x="114" y="0"/>
                  </a:moveTo>
                  <a:lnTo>
                    <a:pt x="155" y="8"/>
                  </a:lnTo>
                  <a:lnTo>
                    <a:pt x="192" y="34"/>
                  </a:lnTo>
                  <a:lnTo>
                    <a:pt x="217" y="72"/>
                  </a:lnTo>
                  <a:lnTo>
                    <a:pt x="225" y="117"/>
                  </a:lnTo>
                  <a:lnTo>
                    <a:pt x="217" y="158"/>
                  </a:lnTo>
                  <a:lnTo>
                    <a:pt x="192" y="196"/>
                  </a:lnTo>
                  <a:lnTo>
                    <a:pt x="158" y="222"/>
                  </a:lnTo>
                  <a:lnTo>
                    <a:pt x="114" y="230"/>
                  </a:lnTo>
                  <a:lnTo>
                    <a:pt x="70" y="222"/>
                  </a:lnTo>
                  <a:lnTo>
                    <a:pt x="33" y="196"/>
                  </a:lnTo>
                  <a:lnTo>
                    <a:pt x="7" y="162"/>
                  </a:lnTo>
                  <a:lnTo>
                    <a:pt x="0" y="117"/>
                  </a:lnTo>
                  <a:lnTo>
                    <a:pt x="7" y="72"/>
                  </a:lnTo>
                  <a:lnTo>
                    <a:pt x="33" y="34"/>
                  </a:lnTo>
                  <a:lnTo>
                    <a:pt x="70" y="8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68" name="Freeform 24"/>
            <p:cNvSpPr>
              <a:spLocks/>
            </p:cNvSpPr>
            <p:nvPr/>
          </p:nvSpPr>
          <p:spPr bwMode="auto">
            <a:xfrm>
              <a:off x="10833" y="3139"/>
              <a:ext cx="722" cy="203"/>
            </a:xfrm>
            <a:custGeom>
              <a:avLst/>
              <a:gdLst/>
              <a:ahLst/>
              <a:cxnLst>
                <a:cxn ang="0">
                  <a:pos x="236" y="0"/>
                </a:cxn>
                <a:cxn ang="0">
                  <a:pos x="273" y="7"/>
                </a:cxn>
                <a:cxn ang="0">
                  <a:pos x="317" y="22"/>
                </a:cxn>
                <a:cxn ang="0">
                  <a:pos x="369" y="53"/>
                </a:cxn>
                <a:cxn ang="0">
                  <a:pos x="409" y="79"/>
                </a:cxn>
                <a:cxn ang="0">
                  <a:pos x="461" y="98"/>
                </a:cxn>
                <a:cxn ang="0">
                  <a:pos x="509" y="109"/>
                </a:cxn>
                <a:cxn ang="0">
                  <a:pos x="549" y="101"/>
                </a:cxn>
                <a:cxn ang="0">
                  <a:pos x="590" y="86"/>
                </a:cxn>
                <a:cxn ang="0">
                  <a:pos x="623" y="68"/>
                </a:cxn>
                <a:cxn ang="0">
                  <a:pos x="649" y="45"/>
                </a:cxn>
                <a:cxn ang="0">
                  <a:pos x="686" y="7"/>
                </a:cxn>
                <a:cxn ang="0">
                  <a:pos x="689" y="0"/>
                </a:cxn>
                <a:cxn ang="0">
                  <a:pos x="722" y="34"/>
                </a:cxn>
                <a:cxn ang="0">
                  <a:pos x="671" y="86"/>
                </a:cxn>
                <a:cxn ang="0">
                  <a:pos x="630" y="132"/>
                </a:cxn>
                <a:cxn ang="0">
                  <a:pos x="593" y="162"/>
                </a:cxn>
                <a:cxn ang="0">
                  <a:pos x="557" y="184"/>
                </a:cxn>
                <a:cxn ang="0">
                  <a:pos x="523" y="199"/>
                </a:cxn>
                <a:cxn ang="0">
                  <a:pos x="487" y="203"/>
                </a:cxn>
                <a:cxn ang="0">
                  <a:pos x="450" y="199"/>
                </a:cxn>
                <a:cxn ang="0">
                  <a:pos x="406" y="181"/>
                </a:cxn>
                <a:cxn ang="0">
                  <a:pos x="354" y="154"/>
                </a:cxn>
                <a:cxn ang="0">
                  <a:pos x="313" y="128"/>
                </a:cxn>
                <a:cxn ang="0">
                  <a:pos x="262" y="105"/>
                </a:cxn>
                <a:cxn ang="0">
                  <a:pos x="210" y="98"/>
                </a:cxn>
                <a:cxn ang="0">
                  <a:pos x="170" y="105"/>
                </a:cxn>
                <a:cxn ang="0">
                  <a:pos x="133" y="120"/>
                </a:cxn>
                <a:cxn ang="0">
                  <a:pos x="100" y="139"/>
                </a:cxn>
                <a:cxn ang="0">
                  <a:pos x="74" y="162"/>
                </a:cxn>
                <a:cxn ang="0">
                  <a:pos x="52" y="181"/>
                </a:cxn>
                <a:cxn ang="0">
                  <a:pos x="37" y="196"/>
                </a:cxn>
                <a:cxn ang="0">
                  <a:pos x="33" y="203"/>
                </a:cxn>
                <a:cxn ang="0">
                  <a:pos x="0" y="173"/>
                </a:cxn>
                <a:cxn ang="0">
                  <a:pos x="52" y="117"/>
                </a:cxn>
                <a:cxn ang="0">
                  <a:pos x="92" y="71"/>
                </a:cxn>
                <a:cxn ang="0">
                  <a:pos x="129" y="41"/>
                </a:cxn>
                <a:cxn ang="0">
                  <a:pos x="162" y="19"/>
                </a:cxn>
                <a:cxn ang="0">
                  <a:pos x="195" y="4"/>
                </a:cxn>
                <a:cxn ang="0">
                  <a:pos x="236" y="0"/>
                </a:cxn>
              </a:cxnLst>
              <a:rect l="0" t="0" r="r" b="b"/>
              <a:pathLst>
                <a:path w="722" h="203">
                  <a:moveTo>
                    <a:pt x="236" y="0"/>
                  </a:moveTo>
                  <a:lnTo>
                    <a:pt x="273" y="7"/>
                  </a:lnTo>
                  <a:lnTo>
                    <a:pt x="317" y="22"/>
                  </a:lnTo>
                  <a:lnTo>
                    <a:pt x="369" y="53"/>
                  </a:lnTo>
                  <a:lnTo>
                    <a:pt x="409" y="79"/>
                  </a:lnTo>
                  <a:lnTo>
                    <a:pt x="461" y="98"/>
                  </a:lnTo>
                  <a:lnTo>
                    <a:pt x="509" y="109"/>
                  </a:lnTo>
                  <a:lnTo>
                    <a:pt x="549" y="101"/>
                  </a:lnTo>
                  <a:lnTo>
                    <a:pt x="590" y="86"/>
                  </a:lnTo>
                  <a:lnTo>
                    <a:pt x="623" y="68"/>
                  </a:lnTo>
                  <a:lnTo>
                    <a:pt x="649" y="45"/>
                  </a:lnTo>
                  <a:lnTo>
                    <a:pt x="686" y="7"/>
                  </a:lnTo>
                  <a:lnTo>
                    <a:pt x="689" y="0"/>
                  </a:lnTo>
                  <a:lnTo>
                    <a:pt x="722" y="34"/>
                  </a:lnTo>
                  <a:lnTo>
                    <a:pt x="671" y="86"/>
                  </a:lnTo>
                  <a:lnTo>
                    <a:pt x="630" y="132"/>
                  </a:lnTo>
                  <a:lnTo>
                    <a:pt x="593" y="162"/>
                  </a:lnTo>
                  <a:lnTo>
                    <a:pt x="557" y="184"/>
                  </a:lnTo>
                  <a:lnTo>
                    <a:pt x="523" y="199"/>
                  </a:lnTo>
                  <a:lnTo>
                    <a:pt x="487" y="203"/>
                  </a:lnTo>
                  <a:lnTo>
                    <a:pt x="450" y="199"/>
                  </a:lnTo>
                  <a:lnTo>
                    <a:pt x="406" y="181"/>
                  </a:lnTo>
                  <a:lnTo>
                    <a:pt x="354" y="154"/>
                  </a:lnTo>
                  <a:lnTo>
                    <a:pt x="313" y="128"/>
                  </a:lnTo>
                  <a:lnTo>
                    <a:pt x="262" y="105"/>
                  </a:lnTo>
                  <a:lnTo>
                    <a:pt x="210" y="98"/>
                  </a:lnTo>
                  <a:lnTo>
                    <a:pt x="170" y="105"/>
                  </a:lnTo>
                  <a:lnTo>
                    <a:pt x="133" y="120"/>
                  </a:lnTo>
                  <a:lnTo>
                    <a:pt x="100" y="139"/>
                  </a:lnTo>
                  <a:lnTo>
                    <a:pt x="74" y="162"/>
                  </a:lnTo>
                  <a:lnTo>
                    <a:pt x="52" y="181"/>
                  </a:lnTo>
                  <a:lnTo>
                    <a:pt x="37" y="196"/>
                  </a:lnTo>
                  <a:lnTo>
                    <a:pt x="33" y="203"/>
                  </a:lnTo>
                  <a:lnTo>
                    <a:pt x="0" y="173"/>
                  </a:lnTo>
                  <a:lnTo>
                    <a:pt x="52" y="117"/>
                  </a:lnTo>
                  <a:lnTo>
                    <a:pt x="92" y="71"/>
                  </a:lnTo>
                  <a:lnTo>
                    <a:pt x="129" y="41"/>
                  </a:lnTo>
                  <a:lnTo>
                    <a:pt x="162" y="19"/>
                  </a:lnTo>
                  <a:lnTo>
                    <a:pt x="195" y="4"/>
                  </a:lnTo>
                  <a:lnTo>
                    <a:pt x="23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69" name="Freeform 25"/>
            <p:cNvSpPr>
              <a:spLocks noEditPoints="1"/>
            </p:cNvSpPr>
            <p:nvPr/>
          </p:nvSpPr>
          <p:spPr bwMode="auto">
            <a:xfrm>
              <a:off x="10568" y="3666"/>
              <a:ext cx="1312" cy="1506"/>
            </a:xfrm>
            <a:custGeom>
              <a:avLst/>
              <a:gdLst/>
              <a:ahLst/>
              <a:cxnLst>
                <a:cxn ang="0">
                  <a:pos x="1142" y="1340"/>
                </a:cxn>
                <a:cxn ang="0">
                  <a:pos x="1028" y="1427"/>
                </a:cxn>
                <a:cxn ang="0">
                  <a:pos x="1024" y="1431"/>
                </a:cxn>
                <a:cxn ang="0">
                  <a:pos x="1179" y="1378"/>
                </a:cxn>
                <a:cxn ang="0">
                  <a:pos x="1194" y="1280"/>
                </a:cxn>
                <a:cxn ang="0">
                  <a:pos x="99" y="1431"/>
                </a:cxn>
                <a:cxn ang="0">
                  <a:pos x="1135" y="75"/>
                </a:cxn>
                <a:cxn ang="0">
                  <a:pos x="177" y="75"/>
                </a:cxn>
                <a:cxn ang="0">
                  <a:pos x="195" y="143"/>
                </a:cxn>
                <a:cxn ang="0">
                  <a:pos x="291" y="75"/>
                </a:cxn>
                <a:cxn ang="0">
                  <a:pos x="144" y="0"/>
                </a:cxn>
                <a:cxn ang="0">
                  <a:pos x="1223" y="4"/>
                </a:cxn>
                <a:cxn ang="0">
                  <a:pos x="1242" y="38"/>
                </a:cxn>
                <a:cxn ang="0">
                  <a:pos x="1238" y="49"/>
                </a:cxn>
                <a:cxn ang="0">
                  <a:pos x="1231" y="64"/>
                </a:cxn>
                <a:cxn ang="0">
                  <a:pos x="1227" y="75"/>
                </a:cxn>
                <a:cxn ang="0">
                  <a:pos x="722" y="1431"/>
                </a:cxn>
                <a:cxn ang="0">
                  <a:pos x="906" y="1401"/>
                </a:cxn>
                <a:cxn ang="0">
                  <a:pos x="1050" y="1325"/>
                </a:cxn>
                <a:cxn ang="0">
                  <a:pos x="1153" y="1220"/>
                </a:cxn>
                <a:cxn ang="0">
                  <a:pos x="1216" y="1099"/>
                </a:cxn>
                <a:cxn ang="0">
                  <a:pos x="1245" y="990"/>
                </a:cxn>
                <a:cxn ang="0">
                  <a:pos x="1275" y="971"/>
                </a:cxn>
                <a:cxn ang="0">
                  <a:pos x="1293" y="979"/>
                </a:cxn>
                <a:cxn ang="0">
                  <a:pos x="1312" y="1009"/>
                </a:cxn>
                <a:cxn ang="0">
                  <a:pos x="1249" y="1476"/>
                </a:cxn>
                <a:cxn ang="0">
                  <a:pos x="1216" y="1506"/>
                </a:cxn>
                <a:cxn ang="0">
                  <a:pos x="22" y="1502"/>
                </a:cxn>
                <a:cxn ang="0">
                  <a:pos x="0" y="1468"/>
                </a:cxn>
                <a:cxn ang="0">
                  <a:pos x="4" y="1453"/>
                </a:cxn>
                <a:cxn ang="0">
                  <a:pos x="18" y="1427"/>
                </a:cxn>
                <a:cxn ang="0">
                  <a:pos x="601" y="75"/>
                </a:cxn>
                <a:cxn ang="0">
                  <a:pos x="460" y="98"/>
                </a:cxn>
                <a:cxn ang="0">
                  <a:pos x="306" y="162"/>
                </a:cxn>
                <a:cxn ang="0">
                  <a:pos x="206" y="248"/>
                </a:cxn>
                <a:cxn ang="0">
                  <a:pos x="162" y="331"/>
                </a:cxn>
                <a:cxn ang="0">
                  <a:pos x="147" y="399"/>
                </a:cxn>
                <a:cxn ang="0">
                  <a:pos x="136" y="418"/>
                </a:cxn>
                <a:cxn ang="0">
                  <a:pos x="121" y="429"/>
                </a:cxn>
                <a:cxn ang="0">
                  <a:pos x="92" y="425"/>
                </a:cxn>
                <a:cxn ang="0">
                  <a:pos x="70" y="388"/>
                </a:cxn>
                <a:cxn ang="0">
                  <a:pos x="107" y="64"/>
                </a:cxn>
                <a:cxn ang="0">
                  <a:pos x="121" y="7"/>
                </a:cxn>
              </a:cxnLst>
              <a:rect l="0" t="0" r="r" b="b"/>
              <a:pathLst>
                <a:path w="1312" h="1506">
                  <a:moveTo>
                    <a:pt x="1194" y="1280"/>
                  </a:moveTo>
                  <a:lnTo>
                    <a:pt x="1142" y="1340"/>
                  </a:lnTo>
                  <a:lnTo>
                    <a:pt x="1087" y="1389"/>
                  </a:lnTo>
                  <a:lnTo>
                    <a:pt x="1028" y="1427"/>
                  </a:lnTo>
                  <a:lnTo>
                    <a:pt x="1024" y="1427"/>
                  </a:lnTo>
                  <a:lnTo>
                    <a:pt x="1024" y="1431"/>
                  </a:lnTo>
                  <a:lnTo>
                    <a:pt x="1172" y="1431"/>
                  </a:lnTo>
                  <a:lnTo>
                    <a:pt x="1179" y="1378"/>
                  </a:lnTo>
                  <a:lnTo>
                    <a:pt x="1186" y="1340"/>
                  </a:lnTo>
                  <a:lnTo>
                    <a:pt x="1194" y="1280"/>
                  </a:lnTo>
                  <a:close/>
                  <a:moveTo>
                    <a:pt x="914" y="75"/>
                  </a:moveTo>
                  <a:lnTo>
                    <a:pt x="99" y="1431"/>
                  </a:lnTo>
                  <a:lnTo>
                    <a:pt x="320" y="1431"/>
                  </a:lnTo>
                  <a:lnTo>
                    <a:pt x="1135" y="75"/>
                  </a:lnTo>
                  <a:lnTo>
                    <a:pt x="914" y="75"/>
                  </a:lnTo>
                  <a:close/>
                  <a:moveTo>
                    <a:pt x="177" y="75"/>
                  </a:moveTo>
                  <a:lnTo>
                    <a:pt x="166" y="173"/>
                  </a:lnTo>
                  <a:lnTo>
                    <a:pt x="195" y="143"/>
                  </a:lnTo>
                  <a:lnTo>
                    <a:pt x="236" y="109"/>
                  </a:lnTo>
                  <a:lnTo>
                    <a:pt x="291" y="75"/>
                  </a:lnTo>
                  <a:lnTo>
                    <a:pt x="177" y="75"/>
                  </a:lnTo>
                  <a:close/>
                  <a:moveTo>
                    <a:pt x="144" y="0"/>
                  </a:moveTo>
                  <a:lnTo>
                    <a:pt x="1201" y="0"/>
                  </a:lnTo>
                  <a:lnTo>
                    <a:pt x="1223" y="4"/>
                  </a:lnTo>
                  <a:lnTo>
                    <a:pt x="1238" y="15"/>
                  </a:lnTo>
                  <a:lnTo>
                    <a:pt x="1242" y="38"/>
                  </a:lnTo>
                  <a:lnTo>
                    <a:pt x="1242" y="45"/>
                  </a:lnTo>
                  <a:lnTo>
                    <a:pt x="1238" y="49"/>
                  </a:lnTo>
                  <a:lnTo>
                    <a:pt x="1238" y="56"/>
                  </a:lnTo>
                  <a:lnTo>
                    <a:pt x="1231" y="64"/>
                  </a:lnTo>
                  <a:lnTo>
                    <a:pt x="1223" y="75"/>
                  </a:lnTo>
                  <a:lnTo>
                    <a:pt x="1227" y="75"/>
                  </a:lnTo>
                  <a:lnTo>
                    <a:pt x="413" y="1431"/>
                  </a:lnTo>
                  <a:lnTo>
                    <a:pt x="722" y="1431"/>
                  </a:lnTo>
                  <a:lnTo>
                    <a:pt x="818" y="1423"/>
                  </a:lnTo>
                  <a:lnTo>
                    <a:pt x="906" y="1401"/>
                  </a:lnTo>
                  <a:lnTo>
                    <a:pt x="984" y="1370"/>
                  </a:lnTo>
                  <a:lnTo>
                    <a:pt x="1050" y="1325"/>
                  </a:lnTo>
                  <a:lnTo>
                    <a:pt x="1105" y="1276"/>
                  </a:lnTo>
                  <a:lnTo>
                    <a:pt x="1153" y="1220"/>
                  </a:lnTo>
                  <a:lnTo>
                    <a:pt x="1190" y="1160"/>
                  </a:lnTo>
                  <a:lnTo>
                    <a:pt x="1216" y="1099"/>
                  </a:lnTo>
                  <a:lnTo>
                    <a:pt x="1238" y="1009"/>
                  </a:lnTo>
                  <a:lnTo>
                    <a:pt x="1245" y="990"/>
                  </a:lnTo>
                  <a:lnTo>
                    <a:pt x="1256" y="975"/>
                  </a:lnTo>
                  <a:lnTo>
                    <a:pt x="1275" y="971"/>
                  </a:lnTo>
                  <a:lnTo>
                    <a:pt x="1286" y="971"/>
                  </a:lnTo>
                  <a:lnTo>
                    <a:pt x="1293" y="979"/>
                  </a:lnTo>
                  <a:lnTo>
                    <a:pt x="1304" y="986"/>
                  </a:lnTo>
                  <a:lnTo>
                    <a:pt x="1312" y="1009"/>
                  </a:lnTo>
                  <a:lnTo>
                    <a:pt x="1253" y="1442"/>
                  </a:lnTo>
                  <a:lnTo>
                    <a:pt x="1249" y="1476"/>
                  </a:lnTo>
                  <a:lnTo>
                    <a:pt x="1238" y="1498"/>
                  </a:lnTo>
                  <a:lnTo>
                    <a:pt x="1216" y="1506"/>
                  </a:lnTo>
                  <a:lnTo>
                    <a:pt x="44" y="1506"/>
                  </a:lnTo>
                  <a:lnTo>
                    <a:pt x="22" y="1502"/>
                  </a:lnTo>
                  <a:lnTo>
                    <a:pt x="7" y="1491"/>
                  </a:lnTo>
                  <a:lnTo>
                    <a:pt x="0" y="1468"/>
                  </a:lnTo>
                  <a:lnTo>
                    <a:pt x="0" y="1461"/>
                  </a:lnTo>
                  <a:lnTo>
                    <a:pt x="4" y="1453"/>
                  </a:lnTo>
                  <a:lnTo>
                    <a:pt x="4" y="1450"/>
                  </a:lnTo>
                  <a:lnTo>
                    <a:pt x="18" y="1427"/>
                  </a:lnTo>
                  <a:lnTo>
                    <a:pt x="829" y="75"/>
                  </a:lnTo>
                  <a:lnTo>
                    <a:pt x="601" y="75"/>
                  </a:lnTo>
                  <a:lnTo>
                    <a:pt x="534" y="83"/>
                  </a:lnTo>
                  <a:lnTo>
                    <a:pt x="460" y="98"/>
                  </a:lnTo>
                  <a:lnTo>
                    <a:pt x="383" y="124"/>
                  </a:lnTo>
                  <a:lnTo>
                    <a:pt x="306" y="162"/>
                  </a:lnTo>
                  <a:lnTo>
                    <a:pt x="247" y="203"/>
                  </a:lnTo>
                  <a:lnTo>
                    <a:pt x="206" y="248"/>
                  </a:lnTo>
                  <a:lnTo>
                    <a:pt x="180" y="290"/>
                  </a:lnTo>
                  <a:lnTo>
                    <a:pt x="162" y="331"/>
                  </a:lnTo>
                  <a:lnTo>
                    <a:pt x="151" y="369"/>
                  </a:lnTo>
                  <a:lnTo>
                    <a:pt x="147" y="399"/>
                  </a:lnTo>
                  <a:lnTo>
                    <a:pt x="144" y="407"/>
                  </a:lnTo>
                  <a:lnTo>
                    <a:pt x="136" y="418"/>
                  </a:lnTo>
                  <a:lnTo>
                    <a:pt x="133" y="422"/>
                  </a:lnTo>
                  <a:lnTo>
                    <a:pt x="121" y="429"/>
                  </a:lnTo>
                  <a:lnTo>
                    <a:pt x="99" y="429"/>
                  </a:lnTo>
                  <a:lnTo>
                    <a:pt x="92" y="425"/>
                  </a:lnTo>
                  <a:lnTo>
                    <a:pt x="70" y="403"/>
                  </a:lnTo>
                  <a:lnTo>
                    <a:pt x="70" y="388"/>
                  </a:lnTo>
                  <a:lnTo>
                    <a:pt x="77" y="361"/>
                  </a:lnTo>
                  <a:lnTo>
                    <a:pt x="107" y="64"/>
                  </a:lnTo>
                  <a:lnTo>
                    <a:pt x="110" y="30"/>
                  </a:lnTo>
                  <a:lnTo>
                    <a:pt x="121" y="7"/>
                  </a:lnTo>
                  <a:lnTo>
                    <a:pt x="1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6170" name="Freeform 26"/>
            <p:cNvSpPr>
              <a:spLocks/>
            </p:cNvSpPr>
            <p:nvPr/>
          </p:nvSpPr>
          <p:spPr bwMode="auto">
            <a:xfrm>
              <a:off x="12031" y="3523"/>
              <a:ext cx="501" cy="220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7" y="7"/>
                </a:cxn>
                <a:cxn ang="0">
                  <a:pos x="62" y="26"/>
                </a:cxn>
                <a:cxn ang="0">
                  <a:pos x="103" y="60"/>
                </a:cxn>
                <a:cxn ang="0">
                  <a:pos x="147" y="105"/>
                </a:cxn>
                <a:cxn ang="0">
                  <a:pos x="199" y="166"/>
                </a:cxn>
                <a:cxn ang="0">
                  <a:pos x="254" y="233"/>
                </a:cxn>
                <a:cxn ang="0">
                  <a:pos x="306" y="320"/>
                </a:cxn>
                <a:cxn ang="0">
                  <a:pos x="357" y="414"/>
                </a:cxn>
                <a:cxn ang="0">
                  <a:pos x="420" y="565"/>
                </a:cxn>
                <a:cxn ang="0">
                  <a:pos x="460" y="712"/>
                </a:cxn>
                <a:cxn ang="0">
                  <a:pos x="486" y="855"/>
                </a:cxn>
                <a:cxn ang="0">
                  <a:pos x="497" y="983"/>
                </a:cxn>
                <a:cxn ang="0">
                  <a:pos x="501" y="1099"/>
                </a:cxn>
                <a:cxn ang="0">
                  <a:pos x="497" y="1216"/>
                </a:cxn>
                <a:cxn ang="0">
                  <a:pos x="483" y="1348"/>
                </a:cxn>
                <a:cxn ang="0">
                  <a:pos x="460" y="1483"/>
                </a:cxn>
                <a:cxn ang="0">
                  <a:pos x="420" y="1630"/>
                </a:cxn>
                <a:cxn ang="0">
                  <a:pos x="365" y="1773"/>
                </a:cxn>
                <a:cxn ang="0">
                  <a:pos x="320" y="1860"/>
                </a:cxn>
                <a:cxn ang="0">
                  <a:pos x="272" y="1939"/>
                </a:cxn>
                <a:cxn ang="0">
                  <a:pos x="225" y="2007"/>
                </a:cxn>
                <a:cxn ang="0">
                  <a:pos x="177" y="2067"/>
                </a:cxn>
                <a:cxn ang="0">
                  <a:pos x="132" y="2116"/>
                </a:cxn>
                <a:cxn ang="0">
                  <a:pos x="92" y="2154"/>
                </a:cxn>
                <a:cxn ang="0">
                  <a:pos x="59" y="2180"/>
                </a:cxn>
                <a:cxn ang="0">
                  <a:pos x="37" y="2199"/>
                </a:cxn>
                <a:cxn ang="0">
                  <a:pos x="22" y="2202"/>
                </a:cxn>
                <a:cxn ang="0">
                  <a:pos x="7" y="2195"/>
                </a:cxn>
                <a:cxn ang="0">
                  <a:pos x="0" y="2180"/>
                </a:cxn>
                <a:cxn ang="0">
                  <a:pos x="0" y="2172"/>
                </a:cxn>
                <a:cxn ang="0">
                  <a:pos x="3" y="2169"/>
                </a:cxn>
                <a:cxn ang="0">
                  <a:pos x="3" y="2165"/>
                </a:cxn>
                <a:cxn ang="0">
                  <a:pos x="18" y="2150"/>
                </a:cxn>
                <a:cxn ang="0">
                  <a:pos x="29" y="2142"/>
                </a:cxn>
                <a:cxn ang="0">
                  <a:pos x="121" y="2033"/>
                </a:cxn>
                <a:cxn ang="0">
                  <a:pos x="195" y="1916"/>
                </a:cxn>
                <a:cxn ang="0">
                  <a:pos x="258" y="1788"/>
                </a:cxn>
                <a:cxn ang="0">
                  <a:pos x="302" y="1657"/>
                </a:cxn>
                <a:cxn ang="0">
                  <a:pos x="339" y="1521"/>
                </a:cxn>
                <a:cxn ang="0">
                  <a:pos x="361" y="1382"/>
                </a:cxn>
                <a:cxn ang="0">
                  <a:pos x="372" y="1242"/>
                </a:cxn>
                <a:cxn ang="0">
                  <a:pos x="376" y="1099"/>
                </a:cxn>
                <a:cxn ang="0">
                  <a:pos x="368" y="911"/>
                </a:cxn>
                <a:cxn ang="0">
                  <a:pos x="346" y="734"/>
                </a:cxn>
                <a:cxn ang="0">
                  <a:pos x="309" y="572"/>
                </a:cxn>
                <a:cxn ang="0">
                  <a:pos x="261" y="422"/>
                </a:cxn>
                <a:cxn ang="0">
                  <a:pos x="199" y="290"/>
                </a:cxn>
                <a:cxn ang="0">
                  <a:pos x="125" y="173"/>
                </a:cxn>
                <a:cxn ang="0">
                  <a:pos x="40" y="71"/>
                </a:cxn>
                <a:cxn ang="0">
                  <a:pos x="26" y="60"/>
                </a:cxn>
                <a:cxn ang="0">
                  <a:pos x="18" y="49"/>
                </a:cxn>
                <a:cxn ang="0">
                  <a:pos x="3" y="34"/>
                </a:cxn>
                <a:cxn ang="0">
                  <a:pos x="3" y="30"/>
                </a:cxn>
                <a:cxn ang="0">
                  <a:pos x="0" y="26"/>
                </a:cxn>
                <a:cxn ang="0">
                  <a:pos x="0" y="15"/>
                </a:cxn>
                <a:cxn ang="0">
                  <a:pos x="11" y="4"/>
                </a:cxn>
                <a:cxn ang="0">
                  <a:pos x="22" y="0"/>
                </a:cxn>
              </a:cxnLst>
              <a:rect l="0" t="0" r="r" b="b"/>
              <a:pathLst>
                <a:path w="501" h="2202">
                  <a:moveTo>
                    <a:pt x="22" y="0"/>
                  </a:moveTo>
                  <a:lnTo>
                    <a:pt x="37" y="7"/>
                  </a:lnTo>
                  <a:lnTo>
                    <a:pt x="62" y="26"/>
                  </a:lnTo>
                  <a:lnTo>
                    <a:pt x="103" y="60"/>
                  </a:lnTo>
                  <a:lnTo>
                    <a:pt x="147" y="105"/>
                  </a:lnTo>
                  <a:lnTo>
                    <a:pt x="199" y="166"/>
                  </a:lnTo>
                  <a:lnTo>
                    <a:pt x="254" y="233"/>
                  </a:lnTo>
                  <a:lnTo>
                    <a:pt x="306" y="320"/>
                  </a:lnTo>
                  <a:lnTo>
                    <a:pt x="357" y="414"/>
                  </a:lnTo>
                  <a:lnTo>
                    <a:pt x="420" y="565"/>
                  </a:lnTo>
                  <a:lnTo>
                    <a:pt x="460" y="712"/>
                  </a:lnTo>
                  <a:lnTo>
                    <a:pt x="486" y="855"/>
                  </a:lnTo>
                  <a:lnTo>
                    <a:pt x="497" y="983"/>
                  </a:lnTo>
                  <a:lnTo>
                    <a:pt x="501" y="1099"/>
                  </a:lnTo>
                  <a:lnTo>
                    <a:pt x="497" y="1216"/>
                  </a:lnTo>
                  <a:lnTo>
                    <a:pt x="483" y="1348"/>
                  </a:lnTo>
                  <a:lnTo>
                    <a:pt x="460" y="1483"/>
                  </a:lnTo>
                  <a:lnTo>
                    <a:pt x="420" y="1630"/>
                  </a:lnTo>
                  <a:lnTo>
                    <a:pt x="365" y="1773"/>
                  </a:lnTo>
                  <a:lnTo>
                    <a:pt x="320" y="1860"/>
                  </a:lnTo>
                  <a:lnTo>
                    <a:pt x="272" y="1939"/>
                  </a:lnTo>
                  <a:lnTo>
                    <a:pt x="225" y="2007"/>
                  </a:lnTo>
                  <a:lnTo>
                    <a:pt x="177" y="2067"/>
                  </a:lnTo>
                  <a:lnTo>
                    <a:pt x="132" y="2116"/>
                  </a:lnTo>
                  <a:lnTo>
                    <a:pt x="92" y="2154"/>
                  </a:lnTo>
                  <a:lnTo>
                    <a:pt x="59" y="2180"/>
                  </a:lnTo>
                  <a:lnTo>
                    <a:pt x="37" y="2199"/>
                  </a:lnTo>
                  <a:lnTo>
                    <a:pt x="22" y="2202"/>
                  </a:lnTo>
                  <a:lnTo>
                    <a:pt x="7" y="2195"/>
                  </a:lnTo>
                  <a:lnTo>
                    <a:pt x="0" y="2180"/>
                  </a:lnTo>
                  <a:lnTo>
                    <a:pt x="0" y="2172"/>
                  </a:lnTo>
                  <a:lnTo>
                    <a:pt x="3" y="2169"/>
                  </a:lnTo>
                  <a:lnTo>
                    <a:pt x="3" y="2165"/>
                  </a:lnTo>
                  <a:lnTo>
                    <a:pt x="18" y="2150"/>
                  </a:lnTo>
                  <a:lnTo>
                    <a:pt x="29" y="2142"/>
                  </a:lnTo>
                  <a:lnTo>
                    <a:pt x="121" y="2033"/>
                  </a:lnTo>
                  <a:lnTo>
                    <a:pt x="195" y="1916"/>
                  </a:lnTo>
                  <a:lnTo>
                    <a:pt x="258" y="1788"/>
                  </a:lnTo>
                  <a:lnTo>
                    <a:pt x="302" y="1657"/>
                  </a:lnTo>
                  <a:lnTo>
                    <a:pt x="339" y="1521"/>
                  </a:lnTo>
                  <a:lnTo>
                    <a:pt x="361" y="1382"/>
                  </a:lnTo>
                  <a:lnTo>
                    <a:pt x="372" y="1242"/>
                  </a:lnTo>
                  <a:lnTo>
                    <a:pt x="376" y="1099"/>
                  </a:lnTo>
                  <a:lnTo>
                    <a:pt x="368" y="911"/>
                  </a:lnTo>
                  <a:lnTo>
                    <a:pt x="346" y="734"/>
                  </a:lnTo>
                  <a:lnTo>
                    <a:pt x="309" y="572"/>
                  </a:lnTo>
                  <a:lnTo>
                    <a:pt x="261" y="422"/>
                  </a:lnTo>
                  <a:lnTo>
                    <a:pt x="199" y="290"/>
                  </a:lnTo>
                  <a:lnTo>
                    <a:pt x="125" y="173"/>
                  </a:lnTo>
                  <a:lnTo>
                    <a:pt x="40" y="71"/>
                  </a:lnTo>
                  <a:lnTo>
                    <a:pt x="26" y="60"/>
                  </a:lnTo>
                  <a:lnTo>
                    <a:pt x="18" y="49"/>
                  </a:lnTo>
                  <a:lnTo>
                    <a:pt x="3" y="34"/>
                  </a:lnTo>
                  <a:lnTo>
                    <a:pt x="3" y="30"/>
                  </a:lnTo>
                  <a:lnTo>
                    <a:pt x="0" y="26"/>
                  </a:lnTo>
                  <a:lnTo>
                    <a:pt x="0" y="15"/>
                  </a:lnTo>
                  <a:lnTo>
                    <a:pt x="11" y="4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6173" name="Group 29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347450" y="4427530"/>
            <a:ext cx="3148308" cy="460861"/>
            <a:chOff x="185" y="2988"/>
            <a:chExt cx="16730" cy="2449"/>
          </a:xfrm>
          <a:solidFill>
            <a:srgbClr val="0000FF"/>
          </a:solidFill>
        </p:grpSpPr>
        <p:sp>
          <p:nvSpPr>
            <p:cNvPr id="6175" name="Freeform 31"/>
            <p:cNvSpPr>
              <a:spLocks/>
            </p:cNvSpPr>
            <p:nvPr/>
          </p:nvSpPr>
          <p:spPr bwMode="auto">
            <a:xfrm>
              <a:off x="185" y="3326"/>
              <a:ext cx="1802" cy="1563"/>
            </a:xfrm>
            <a:custGeom>
              <a:avLst/>
              <a:gdLst/>
              <a:ahLst/>
              <a:cxnLst>
                <a:cxn ang="0">
                  <a:pos x="601" y="6"/>
                </a:cxn>
                <a:cxn ang="0">
                  <a:pos x="947" y="0"/>
                </a:cxn>
                <a:cxn ang="0">
                  <a:pos x="967" y="17"/>
                </a:cxn>
                <a:cxn ang="0">
                  <a:pos x="942" y="70"/>
                </a:cxn>
                <a:cxn ang="0">
                  <a:pos x="754" y="92"/>
                </a:cxn>
                <a:cxn ang="0">
                  <a:pos x="713" y="178"/>
                </a:cxn>
                <a:cxn ang="0">
                  <a:pos x="1369" y="156"/>
                </a:cxn>
                <a:cxn ang="0">
                  <a:pos x="1380" y="119"/>
                </a:cxn>
                <a:cxn ang="0">
                  <a:pos x="1354" y="81"/>
                </a:cxn>
                <a:cxn ang="0">
                  <a:pos x="1283" y="70"/>
                </a:cxn>
                <a:cxn ang="0">
                  <a:pos x="1181" y="65"/>
                </a:cxn>
                <a:cxn ang="0">
                  <a:pos x="1186" y="6"/>
                </a:cxn>
                <a:cxn ang="0">
                  <a:pos x="1354" y="0"/>
                </a:cxn>
                <a:cxn ang="0">
                  <a:pos x="1634" y="0"/>
                </a:cxn>
                <a:cxn ang="0">
                  <a:pos x="1797" y="6"/>
                </a:cxn>
                <a:cxn ang="0">
                  <a:pos x="1792" y="65"/>
                </a:cxn>
                <a:cxn ang="0">
                  <a:pos x="1660" y="70"/>
                </a:cxn>
                <a:cxn ang="0">
                  <a:pos x="1568" y="113"/>
                </a:cxn>
                <a:cxn ang="0">
                  <a:pos x="1553" y="194"/>
                </a:cxn>
                <a:cxn ang="0">
                  <a:pos x="1257" y="1434"/>
                </a:cxn>
                <a:cxn ang="0">
                  <a:pos x="1298" y="1483"/>
                </a:cxn>
                <a:cxn ang="0">
                  <a:pos x="1441" y="1493"/>
                </a:cxn>
                <a:cxn ang="0">
                  <a:pos x="1456" y="1531"/>
                </a:cxn>
                <a:cxn ang="0">
                  <a:pos x="1436" y="1558"/>
                </a:cxn>
                <a:cxn ang="0">
                  <a:pos x="1135" y="1552"/>
                </a:cxn>
                <a:cxn ang="0">
                  <a:pos x="855" y="1558"/>
                </a:cxn>
                <a:cxn ang="0">
                  <a:pos x="835" y="1542"/>
                </a:cxn>
                <a:cxn ang="0">
                  <a:pos x="850" y="1488"/>
                </a:cxn>
                <a:cxn ang="0">
                  <a:pos x="1018" y="1472"/>
                </a:cxn>
                <a:cxn ang="0">
                  <a:pos x="1084" y="1375"/>
                </a:cxn>
                <a:cxn ang="0">
                  <a:pos x="1151" y="1101"/>
                </a:cxn>
                <a:cxn ang="0">
                  <a:pos x="570" y="785"/>
                </a:cxn>
                <a:cxn ang="0">
                  <a:pos x="423" y="1424"/>
                </a:cxn>
                <a:cxn ang="0">
                  <a:pos x="463" y="1472"/>
                </a:cxn>
                <a:cxn ang="0">
                  <a:pos x="611" y="1483"/>
                </a:cxn>
                <a:cxn ang="0">
                  <a:pos x="616" y="1536"/>
                </a:cxn>
                <a:cxn ang="0">
                  <a:pos x="596" y="1552"/>
                </a:cxn>
                <a:cxn ang="0">
                  <a:pos x="372" y="1547"/>
                </a:cxn>
                <a:cxn ang="0">
                  <a:pos x="168" y="1547"/>
                </a:cxn>
                <a:cxn ang="0">
                  <a:pos x="5" y="1542"/>
                </a:cxn>
                <a:cxn ang="0">
                  <a:pos x="5" y="1488"/>
                </a:cxn>
                <a:cxn ang="0">
                  <a:pos x="128" y="1472"/>
                </a:cxn>
                <a:cxn ang="0">
                  <a:pos x="229" y="1434"/>
                </a:cxn>
                <a:cxn ang="0">
                  <a:pos x="535" y="156"/>
                </a:cxn>
                <a:cxn ang="0">
                  <a:pos x="545" y="119"/>
                </a:cxn>
                <a:cxn ang="0">
                  <a:pos x="519" y="81"/>
                </a:cxn>
                <a:cxn ang="0">
                  <a:pos x="448" y="70"/>
                </a:cxn>
                <a:cxn ang="0">
                  <a:pos x="346" y="54"/>
                </a:cxn>
                <a:cxn ang="0">
                  <a:pos x="367" y="6"/>
                </a:cxn>
              </a:cxnLst>
              <a:rect l="0" t="0" r="r" b="b"/>
              <a:pathLst>
                <a:path w="1802" h="1563">
                  <a:moveTo>
                    <a:pt x="372" y="0"/>
                  </a:moveTo>
                  <a:lnTo>
                    <a:pt x="525" y="0"/>
                  </a:lnTo>
                  <a:lnTo>
                    <a:pt x="601" y="6"/>
                  </a:lnTo>
                  <a:lnTo>
                    <a:pt x="723" y="6"/>
                  </a:lnTo>
                  <a:lnTo>
                    <a:pt x="799" y="0"/>
                  </a:lnTo>
                  <a:lnTo>
                    <a:pt x="947" y="0"/>
                  </a:lnTo>
                  <a:lnTo>
                    <a:pt x="952" y="6"/>
                  </a:lnTo>
                  <a:lnTo>
                    <a:pt x="962" y="6"/>
                  </a:lnTo>
                  <a:lnTo>
                    <a:pt x="967" y="17"/>
                  </a:lnTo>
                  <a:lnTo>
                    <a:pt x="967" y="43"/>
                  </a:lnTo>
                  <a:lnTo>
                    <a:pt x="962" y="60"/>
                  </a:lnTo>
                  <a:lnTo>
                    <a:pt x="942" y="70"/>
                  </a:lnTo>
                  <a:lnTo>
                    <a:pt x="830" y="70"/>
                  </a:lnTo>
                  <a:lnTo>
                    <a:pt x="784" y="81"/>
                  </a:lnTo>
                  <a:lnTo>
                    <a:pt x="754" y="92"/>
                  </a:lnTo>
                  <a:lnTo>
                    <a:pt x="733" y="113"/>
                  </a:lnTo>
                  <a:lnTo>
                    <a:pt x="723" y="140"/>
                  </a:lnTo>
                  <a:lnTo>
                    <a:pt x="713" y="178"/>
                  </a:lnTo>
                  <a:lnTo>
                    <a:pt x="591" y="704"/>
                  </a:lnTo>
                  <a:lnTo>
                    <a:pt x="1242" y="704"/>
                  </a:lnTo>
                  <a:lnTo>
                    <a:pt x="1369" y="156"/>
                  </a:lnTo>
                  <a:lnTo>
                    <a:pt x="1374" y="140"/>
                  </a:lnTo>
                  <a:lnTo>
                    <a:pt x="1374" y="124"/>
                  </a:lnTo>
                  <a:lnTo>
                    <a:pt x="1380" y="119"/>
                  </a:lnTo>
                  <a:lnTo>
                    <a:pt x="1380" y="97"/>
                  </a:lnTo>
                  <a:lnTo>
                    <a:pt x="1374" y="92"/>
                  </a:lnTo>
                  <a:lnTo>
                    <a:pt x="1354" y="81"/>
                  </a:lnTo>
                  <a:lnTo>
                    <a:pt x="1339" y="76"/>
                  </a:lnTo>
                  <a:lnTo>
                    <a:pt x="1319" y="76"/>
                  </a:lnTo>
                  <a:lnTo>
                    <a:pt x="1283" y="70"/>
                  </a:lnTo>
                  <a:lnTo>
                    <a:pt x="1201" y="70"/>
                  </a:lnTo>
                  <a:lnTo>
                    <a:pt x="1191" y="65"/>
                  </a:lnTo>
                  <a:lnTo>
                    <a:pt x="1181" y="65"/>
                  </a:lnTo>
                  <a:lnTo>
                    <a:pt x="1176" y="54"/>
                  </a:lnTo>
                  <a:lnTo>
                    <a:pt x="1176" y="27"/>
                  </a:lnTo>
                  <a:lnTo>
                    <a:pt x="1186" y="6"/>
                  </a:lnTo>
                  <a:lnTo>
                    <a:pt x="1196" y="6"/>
                  </a:lnTo>
                  <a:lnTo>
                    <a:pt x="1201" y="0"/>
                  </a:lnTo>
                  <a:lnTo>
                    <a:pt x="1354" y="0"/>
                  </a:lnTo>
                  <a:lnTo>
                    <a:pt x="1436" y="6"/>
                  </a:lnTo>
                  <a:lnTo>
                    <a:pt x="1558" y="6"/>
                  </a:lnTo>
                  <a:lnTo>
                    <a:pt x="1634" y="0"/>
                  </a:lnTo>
                  <a:lnTo>
                    <a:pt x="1782" y="0"/>
                  </a:lnTo>
                  <a:lnTo>
                    <a:pt x="1787" y="6"/>
                  </a:lnTo>
                  <a:lnTo>
                    <a:pt x="1797" y="6"/>
                  </a:lnTo>
                  <a:lnTo>
                    <a:pt x="1802" y="17"/>
                  </a:lnTo>
                  <a:lnTo>
                    <a:pt x="1802" y="43"/>
                  </a:lnTo>
                  <a:lnTo>
                    <a:pt x="1792" y="65"/>
                  </a:lnTo>
                  <a:lnTo>
                    <a:pt x="1782" y="65"/>
                  </a:lnTo>
                  <a:lnTo>
                    <a:pt x="1766" y="70"/>
                  </a:lnTo>
                  <a:lnTo>
                    <a:pt x="1660" y="70"/>
                  </a:lnTo>
                  <a:lnTo>
                    <a:pt x="1614" y="81"/>
                  </a:lnTo>
                  <a:lnTo>
                    <a:pt x="1588" y="92"/>
                  </a:lnTo>
                  <a:lnTo>
                    <a:pt x="1568" y="113"/>
                  </a:lnTo>
                  <a:lnTo>
                    <a:pt x="1558" y="140"/>
                  </a:lnTo>
                  <a:lnTo>
                    <a:pt x="1548" y="178"/>
                  </a:lnTo>
                  <a:lnTo>
                    <a:pt x="1553" y="194"/>
                  </a:lnTo>
                  <a:lnTo>
                    <a:pt x="1263" y="1413"/>
                  </a:lnTo>
                  <a:lnTo>
                    <a:pt x="1263" y="1424"/>
                  </a:lnTo>
                  <a:lnTo>
                    <a:pt x="1257" y="1434"/>
                  </a:lnTo>
                  <a:lnTo>
                    <a:pt x="1257" y="1450"/>
                  </a:lnTo>
                  <a:lnTo>
                    <a:pt x="1268" y="1472"/>
                  </a:lnTo>
                  <a:lnTo>
                    <a:pt x="1298" y="1483"/>
                  </a:lnTo>
                  <a:lnTo>
                    <a:pt x="1339" y="1488"/>
                  </a:lnTo>
                  <a:lnTo>
                    <a:pt x="1430" y="1488"/>
                  </a:lnTo>
                  <a:lnTo>
                    <a:pt x="1441" y="1493"/>
                  </a:lnTo>
                  <a:lnTo>
                    <a:pt x="1451" y="1493"/>
                  </a:lnTo>
                  <a:lnTo>
                    <a:pt x="1456" y="1504"/>
                  </a:lnTo>
                  <a:lnTo>
                    <a:pt x="1456" y="1531"/>
                  </a:lnTo>
                  <a:lnTo>
                    <a:pt x="1451" y="1547"/>
                  </a:lnTo>
                  <a:lnTo>
                    <a:pt x="1446" y="1552"/>
                  </a:lnTo>
                  <a:lnTo>
                    <a:pt x="1436" y="1558"/>
                  </a:lnTo>
                  <a:lnTo>
                    <a:pt x="1430" y="1563"/>
                  </a:lnTo>
                  <a:lnTo>
                    <a:pt x="1410" y="1563"/>
                  </a:lnTo>
                  <a:lnTo>
                    <a:pt x="1135" y="1552"/>
                  </a:lnTo>
                  <a:lnTo>
                    <a:pt x="1074" y="1552"/>
                  </a:lnTo>
                  <a:lnTo>
                    <a:pt x="998" y="1558"/>
                  </a:lnTo>
                  <a:lnTo>
                    <a:pt x="855" y="1558"/>
                  </a:lnTo>
                  <a:lnTo>
                    <a:pt x="845" y="1552"/>
                  </a:lnTo>
                  <a:lnTo>
                    <a:pt x="840" y="1552"/>
                  </a:lnTo>
                  <a:lnTo>
                    <a:pt x="835" y="1542"/>
                  </a:lnTo>
                  <a:lnTo>
                    <a:pt x="835" y="1515"/>
                  </a:lnTo>
                  <a:lnTo>
                    <a:pt x="840" y="1499"/>
                  </a:lnTo>
                  <a:lnTo>
                    <a:pt x="850" y="1488"/>
                  </a:lnTo>
                  <a:lnTo>
                    <a:pt x="860" y="1483"/>
                  </a:lnTo>
                  <a:lnTo>
                    <a:pt x="967" y="1483"/>
                  </a:lnTo>
                  <a:lnTo>
                    <a:pt x="1018" y="1472"/>
                  </a:lnTo>
                  <a:lnTo>
                    <a:pt x="1054" y="1450"/>
                  </a:lnTo>
                  <a:lnTo>
                    <a:pt x="1079" y="1407"/>
                  </a:lnTo>
                  <a:lnTo>
                    <a:pt x="1084" y="1375"/>
                  </a:lnTo>
                  <a:lnTo>
                    <a:pt x="1100" y="1316"/>
                  </a:lnTo>
                  <a:lnTo>
                    <a:pt x="1120" y="1225"/>
                  </a:lnTo>
                  <a:lnTo>
                    <a:pt x="1151" y="1101"/>
                  </a:lnTo>
                  <a:lnTo>
                    <a:pt x="1186" y="956"/>
                  </a:lnTo>
                  <a:lnTo>
                    <a:pt x="1227" y="785"/>
                  </a:lnTo>
                  <a:lnTo>
                    <a:pt x="570" y="785"/>
                  </a:lnTo>
                  <a:lnTo>
                    <a:pt x="428" y="1402"/>
                  </a:lnTo>
                  <a:lnTo>
                    <a:pt x="428" y="1413"/>
                  </a:lnTo>
                  <a:lnTo>
                    <a:pt x="423" y="1424"/>
                  </a:lnTo>
                  <a:lnTo>
                    <a:pt x="423" y="1440"/>
                  </a:lnTo>
                  <a:lnTo>
                    <a:pt x="433" y="1461"/>
                  </a:lnTo>
                  <a:lnTo>
                    <a:pt x="463" y="1472"/>
                  </a:lnTo>
                  <a:lnTo>
                    <a:pt x="509" y="1477"/>
                  </a:lnTo>
                  <a:lnTo>
                    <a:pt x="601" y="1477"/>
                  </a:lnTo>
                  <a:lnTo>
                    <a:pt x="611" y="1483"/>
                  </a:lnTo>
                  <a:lnTo>
                    <a:pt x="621" y="1493"/>
                  </a:lnTo>
                  <a:lnTo>
                    <a:pt x="621" y="1520"/>
                  </a:lnTo>
                  <a:lnTo>
                    <a:pt x="616" y="1536"/>
                  </a:lnTo>
                  <a:lnTo>
                    <a:pt x="611" y="1542"/>
                  </a:lnTo>
                  <a:lnTo>
                    <a:pt x="601" y="1547"/>
                  </a:lnTo>
                  <a:lnTo>
                    <a:pt x="596" y="1552"/>
                  </a:lnTo>
                  <a:lnTo>
                    <a:pt x="509" y="1552"/>
                  </a:lnTo>
                  <a:lnTo>
                    <a:pt x="438" y="1547"/>
                  </a:lnTo>
                  <a:lnTo>
                    <a:pt x="372" y="1547"/>
                  </a:lnTo>
                  <a:lnTo>
                    <a:pt x="306" y="1542"/>
                  </a:lnTo>
                  <a:lnTo>
                    <a:pt x="245" y="1542"/>
                  </a:lnTo>
                  <a:lnTo>
                    <a:pt x="168" y="1547"/>
                  </a:lnTo>
                  <a:lnTo>
                    <a:pt x="21" y="1547"/>
                  </a:lnTo>
                  <a:lnTo>
                    <a:pt x="16" y="1542"/>
                  </a:lnTo>
                  <a:lnTo>
                    <a:pt x="5" y="1542"/>
                  </a:lnTo>
                  <a:lnTo>
                    <a:pt x="0" y="1531"/>
                  </a:lnTo>
                  <a:lnTo>
                    <a:pt x="0" y="1504"/>
                  </a:lnTo>
                  <a:lnTo>
                    <a:pt x="5" y="1488"/>
                  </a:lnTo>
                  <a:lnTo>
                    <a:pt x="11" y="1483"/>
                  </a:lnTo>
                  <a:lnTo>
                    <a:pt x="31" y="1472"/>
                  </a:lnTo>
                  <a:lnTo>
                    <a:pt x="128" y="1472"/>
                  </a:lnTo>
                  <a:lnTo>
                    <a:pt x="178" y="1467"/>
                  </a:lnTo>
                  <a:lnTo>
                    <a:pt x="209" y="1450"/>
                  </a:lnTo>
                  <a:lnTo>
                    <a:pt x="229" y="1434"/>
                  </a:lnTo>
                  <a:lnTo>
                    <a:pt x="240" y="1402"/>
                  </a:lnTo>
                  <a:lnTo>
                    <a:pt x="250" y="1364"/>
                  </a:lnTo>
                  <a:lnTo>
                    <a:pt x="535" y="156"/>
                  </a:lnTo>
                  <a:lnTo>
                    <a:pt x="540" y="140"/>
                  </a:lnTo>
                  <a:lnTo>
                    <a:pt x="540" y="124"/>
                  </a:lnTo>
                  <a:lnTo>
                    <a:pt x="545" y="119"/>
                  </a:lnTo>
                  <a:lnTo>
                    <a:pt x="545" y="97"/>
                  </a:lnTo>
                  <a:lnTo>
                    <a:pt x="540" y="92"/>
                  </a:lnTo>
                  <a:lnTo>
                    <a:pt x="519" y="81"/>
                  </a:lnTo>
                  <a:lnTo>
                    <a:pt x="504" y="76"/>
                  </a:lnTo>
                  <a:lnTo>
                    <a:pt x="489" y="76"/>
                  </a:lnTo>
                  <a:lnTo>
                    <a:pt x="448" y="70"/>
                  </a:lnTo>
                  <a:lnTo>
                    <a:pt x="367" y="70"/>
                  </a:lnTo>
                  <a:lnTo>
                    <a:pt x="357" y="65"/>
                  </a:lnTo>
                  <a:lnTo>
                    <a:pt x="346" y="54"/>
                  </a:lnTo>
                  <a:lnTo>
                    <a:pt x="346" y="27"/>
                  </a:lnTo>
                  <a:lnTo>
                    <a:pt x="357" y="6"/>
                  </a:lnTo>
                  <a:lnTo>
                    <a:pt x="367" y="6"/>
                  </a:lnTo>
                  <a:lnTo>
                    <a:pt x="3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6" name="Freeform 32"/>
            <p:cNvSpPr>
              <a:spLocks/>
            </p:cNvSpPr>
            <p:nvPr/>
          </p:nvSpPr>
          <p:spPr bwMode="auto">
            <a:xfrm>
              <a:off x="2226" y="2988"/>
              <a:ext cx="555" cy="1063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316" y="0"/>
                </a:cxn>
                <a:cxn ang="0">
                  <a:pos x="331" y="5"/>
                </a:cxn>
                <a:cxn ang="0">
                  <a:pos x="336" y="11"/>
                </a:cxn>
                <a:cxn ang="0">
                  <a:pos x="341" y="27"/>
                </a:cxn>
                <a:cxn ang="0">
                  <a:pos x="341" y="48"/>
                </a:cxn>
                <a:cxn ang="0">
                  <a:pos x="346" y="43"/>
                </a:cxn>
                <a:cxn ang="0">
                  <a:pos x="346" y="956"/>
                </a:cxn>
                <a:cxn ang="0">
                  <a:pos x="351" y="972"/>
                </a:cxn>
                <a:cxn ang="0">
                  <a:pos x="367" y="988"/>
                </a:cxn>
                <a:cxn ang="0">
                  <a:pos x="392" y="999"/>
                </a:cxn>
                <a:cxn ang="0">
                  <a:pos x="433" y="1004"/>
                </a:cxn>
                <a:cxn ang="0">
                  <a:pos x="555" y="1004"/>
                </a:cxn>
                <a:cxn ang="0">
                  <a:pos x="555" y="1063"/>
                </a:cxn>
                <a:cxn ang="0">
                  <a:pos x="458" y="1063"/>
                </a:cxn>
                <a:cxn ang="0">
                  <a:pos x="387" y="1058"/>
                </a:cxn>
                <a:cxn ang="0">
                  <a:pos x="168" y="1058"/>
                </a:cxn>
                <a:cxn ang="0">
                  <a:pos x="102" y="1063"/>
                </a:cxn>
                <a:cxn ang="0">
                  <a:pos x="10" y="1063"/>
                </a:cxn>
                <a:cxn ang="0">
                  <a:pos x="10" y="1004"/>
                </a:cxn>
                <a:cxn ang="0">
                  <a:pos x="133" y="1004"/>
                </a:cxn>
                <a:cxn ang="0">
                  <a:pos x="173" y="999"/>
                </a:cxn>
                <a:cxn ang="0">
                  <a:pos x="199" y="988"/>
                </a:cxn>
                <a:cxn ang="0">
                  <a:pos x="214" y="972"/>
                </a:cxn>
                <a:cxn ang="0">
                  <a:pos x="219" y="956"/>
                </a:cxn>
                <a:cxn ang="0">
                  <a:pos x="219" y="118"/>
                </a:cxn>
                <a:cxn ang="0">
                  <a:pos x="158" y="145"/>
                </a:cxn>
                <a:cxn ang="0">
                  <a:pos x="92" y="156"/>
                </a:cxn>
                <a:cxn ang="0">
                  <a:pos x="36" y="161"/>
                </a:cxn>
                <a:cxn ang="0">
                  <a:pos x="0" y="161"/>
                </a:cxn>
                <a:cxn ang="0">
                  <a:pos x="0" y="102"/>
                </a:cxn>
                <a:cxn ang="0">
                  <a:pos x="46" y="102"/>
                </a:cxn>
                <a:cxn ang="0">
                  <a:pos x="102" y="97"/>
                </a:cxn>
                <a:cxn ang="0">
                  <a:pos x="168" y="81"/>
                </a:cxn>
                <a:cxn ang="0">
                  <a:pos x="234" y="48"/>
                </a:cxn>
                <a:cxn ang="0">
                  <a:pos x="295" y="0"/>
                </a:cxn>
              </a:cxnLst>
              <a:rect l="0" t="0" r="r" b="b"/>
              <a:pathLst>
                <a:path w="555" h="1063">
                  <a:moveTo>
                    <a:pt x="295" y="0"/>
                  </a:moveTo>
                  <a:lnTo>
                    <a:pt x="316" y="0"/>
                  </a:lnTo>
                  <a:lnTo>
                    <a:pt x="331" y="5"/>
                  </a:lnTo>
                  <a:lnTo>
                    <a:pt x="336" y="11"/>
                  </a:lnTo>
                  <a:lnTo>
                    <a:pt x="341" y="27"/>
                  </a:lnTo>
                  <a:lnTo>
                    <a:pt x="341" y="48"/>
                  </a:lnTo>
                  <a:lnTo>
                    <a:pt x="346" y="43"/>
                  </a:lnTo>
                  <a:lnTo>
                    <a:pt x="346" y="956"/>
                  </a:lnTo>
                  <a:lnTo>
                    <a:pt x="351" y="972"/>
                  </a:lnTo>
                  <a:lnTo>
                    <a:pt x="367" y="988"/>
                  </a:lnTo>
                  <a:lnTo>
                    <a:pt x="392" y="999"/>
                  </a:lnTo>
                  <a:lnTo>
                    <a:pt x="433" y="1004"/>
                  </a:lnTo>
                  <a:lnTo>
                    <a:pt x="555" y="1004"/>
                  </a:lnTo>
                  <a:lnTo>
                    <a:pt x="555" y="1063"/>
                  </a:lnTo>
                  <a:lnTo>
                    <a:pt x="458" y="1063"/>
                  </a:lnTo>
                  <a:lnTo>
                    <a:pt x="387" y="1058"/>
                  </a:lnTo>
                  <a:lnTo>
                    <a:pt x="168" y="1058"/>
                  </a:lnTo>
                  <a:lnTo>
                    <a:pt x="102" y="1063"/>
                  </a:lnTo>
                  <a:lnTo>
                    <a:pt x="10" y="1063"/>
                  </a:lnTo>
                  <a:lnTo>
                    <a:pt x="10" y="1004"/>
                  </a:lnTo>
                  <a:lnTo>
                    <a:pt x="133" y="1004"/>
                  </a:lnTo>
                  <a:lnTo>
                    <a:pt x="173" y="999"/>
                  </a:lnTo>
                  <a:lnTo>
                    <a:pt x="199" y="988"/>
                  </a:lnTo>
                  <a:lnTo>
                    <a:pt x="214" y="972"/>
                  </a:lnTo>
                  <a:lnTo>
                    <a:pt x="219" y="956"/>
                  </a:lnTo>
                  <a:lnTo>
                    <a:pt x="219" y="118"/>
                  </a:lnTo>
                  <a:lnTo>
                    <a:pt x="158" y="145"/>
                  </a:lnTo>
                  <a:lnTo>
                    <a:pt x="92" y="156"/>
                  </a:lnTo>
                  <a:lnTo>
                    <a:pt x="36" y="161"/>
                  </a:lnTo>
                  <a:lnTo>
                    <a:pt x="0" y="161"/>
                  </a:lnTo>
                  <a:lnTo>
                    <a:pt x="0" y="102"/>
                  </a:lnTo>
                  <a:lnTo>
                    <a:pt x="46" y="102"/>
                  </a:lnTo>
                  <a:lnTo>
                    <a:pt x="102" y="97"/>
                  </a:lnTo>
                  <a:lnTo>
                    <a:pt x="168" y="81"/>
                  </a:lnTo>
                  <a:lnTo>
                    <a:pt x="234" y="48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7" name="Freeform 33"/>
            <p:cNvSpPr>
              <a:spLocks noEditPoints="1"/>
            </p:cNvSpPr>
            <p:nvPr/>
          </p:nvSpPr>
          <p:spPr bwMode="auto">
            <a:xfrm>
              <a:off x="3728" y="4041"/>
              <a:ext cx="1430" cy="531"/>
            </a:xfrm>
            <a:custGeom>
              <a:avLst/>
              <a:gdLst/>
              <a:ahLst/>
              <a:cxnLst>
                <a:cxn ang="0">
                  <a:pos x="35" y="440"/>
                </a:cxn>
                <a:cxn ang="0">
                  <a:pos x="1389" y="440"/>
                </a:cxn>
                <a:cxn ang="0">
                  <a:pos x="1409" y="451"/>
                </a:cxn>
                <a:cxn ang="0">
                  <a:pos x="1420" y="462"/>
                </a:cxn>
                <a:cxn ang="0">
                  <a:pos x="1425" y="472"/>
                </a:cxn>
                <a:cxn ang="0">
                  <a:pos x="1425" y="504"/>
                </a:cxn>
                <a:cxn ang="0">
                  <a:pos x="1404" y="526"/>
                </a:cxn>
                <a:cxn ang="0">
                  <a:pos x="1394" y="526"/>
                </a:cxn>
                <a:cxn ang="0">
                  <a:pos x="1379" y="531"/>
                </a:cxn>
                <a:cxn ang="0">
                  <a:pos x="45" y="531"/>
                </a:cxn>
                <a:cxn ang="0">
                  <a:pos x="30" y="526"/>
                </a:cxn>
                <a:cxn ang="0">
                  <a:pos x="20" y="526"/>
                </a:cxn>
                <a:cxn ang="0">
                  <a:pos x="0" y="504"/>
                </a:cxn>
                <a:cxn ang="0">
                  <a:pos x="0" y="472"/>
                </a:cxn>
                <a:cxn ang="0">
                  <a:pos x="5" y="462"/>
                </a:cxn>
                <a:cxn ang="0">
                  <a:pos x="15" y="451"/>
                </a:cxn>
                <a:cxn ang="0">
                  <a:pos x="35" y="440"/>
                </a:cxn>
                <a:cxn ang="0">
                  <a:pos x="51" y="0"/>
                </a:cxn>
                <a:cxn ang="0">
                  <a:pos x="1384" y="0"/>
                </a:cxn>
                <a:cxn ang="0">
                  <a:pos x="1399" y="5"/>
                </a:cxn>
                <a:cxn ang="0">
                  <a:pos x="1409" y="5"/>
                </a:cxn>
                <a:cxn ang="0">
                  <a:pos x="1430" y="27"/>
                </a:cxn>
                <a:cxn ang="0">
                  <a:pos x="1430" y="59"/>
                </a:cxn>
                <a:cxn ang="0">
                  <a:pos x="1425" y="70"/>
                </a:cxn>
                <a:cxn ang="0">
                  <a:pos x="1415" y="80"/>
                </a:cxn>
                <a:cxn ang="0">
                  <a:pos x="1394" y="91"/>
                </a:cxn>
                <a:cxn ang="0">
                  <a:pos x="40" y="91"/>
                </a:cxn>
                <a:cxn ang="0">
                  <a:pos x="20" y="80"/>
                </a:cxn>
                <a:cxn ang="0">
                  <a:pos x="10" y="70"/>
                </a:cxn>
                <a:cxn ang="0">
                  <a:pos x="5" y="59"/>
                </a:cxn>
                <a:cxn ang="0">
                  <a:pos x="5" y="27"/>
                </a:cxn>
                <a:cxn ang="0">
                  <a:pos x="25" y="5"/>
                </a:cxn>
                <a:cxn ang="0">
                  <a:pos x="35" y="5"/>
                </a:cxn>
                <a:cxn ang="0">
                  <a:pos x="51" y="0"/>
                </a:cxn>
              </a:cxnLst>
              <a:rect l="0" t="0" r="r" b="b"/>
              <a:pathLst>
                <a:path w="1430" h="531">
                  <a:moveTo>
                    <a:pt x="35" y="440"/>
                  </a:moveTo>
                  <a:lnTo>
                    <a:pt x="1389" y="440"/>
                  </a:lnTo>
                  <a:lnTo>
                    <a:pt x="1409" y="451"/>
                  </a:lnTo>
                  <a:lnTo>
                    <a:pt x="1420" y="462"/>
                  </a:lnTo>
                  <a:lnTo>
                    <a:pt x="1425" y="472"/>
                  </a:lnTo>
                  <a:lnTo>
                    <a:pt x="1425" y="504"/>
                  </a:lnTo>
                  <a:lnTo>
                    <a:pt x="1404" y="526"/>
                  </a:lnTo>
                  <a:lnTo>
                    <a:pt x="1394" y="526"/>
                  </a:lnTo>
                  <a:lnTo>
                    <a:pt x="1379" y="531"/>
                  </a:lnTo>
                  <a:lnTo>
                    <a:pt x="45" y="531"/>
                  </a:lnTo>
                  <a:lnTo>
                    <a:pt x="30" y="526"/>
                  </a:lnTo>
                  <a:lnTo>
                    <a:pt x="20" y="526"/>
                  </a:lnTo>
                  <a:lnTo>
                    <a:pt x="0" y="504"/>
                  </a:lnTo>
                  <a:lnTo>
                    <a:pt x="0" y="472"/>
                  </a:lnTo>
                  <a:lnTo>
                    <a:pt x="5" y="462"/>
                  </a:lnTo>
                  <a:lnTo>
                    <a:pt x="15" y="451"/>
                  </a:lnTo>
                  <a:lnTo>
                    <a:pt x="35" y="440"/>
                  </a:lnTo>
                  <a:close/>
                  <a:moveTo>
                    <a:pt x="51" y="0"/>
                  </a:moveTo>
                  <a:lnTo>
                    <a:pt x="1384" y="0"/>
                  </a:lnTo>
                  <a:lnTo>
                    <a:pt x="1399" y="5"/>
                  </a:lnTo>
                  <a:lnTo>
                    <a:pt x="1409" y="5"/>
                  </a:lnTo>
                  <a:lnTo>
                    <a:pt x="1430" y="27"/>
                  </a:lnTo>
                  <a:lnTo>
                    <a:pt x="1430" y="59"/>
                  </a:lnTo>
                  <a:lnTo>
                    <a:pt x="1425" y="70"/>
                  </a:lnTo>
                  <a:lnTo>
                    <a:pt x="1415" y="80"/>
                  </a:lnTo>
                  <a:lnTo>
                    <a:pt x="1394" y="91"/>
                  </a:lnTo>
                  <a:lnTo>
                    <a:pt x="40" y="91"/>
                  </a:lnTo>
                  <a:lnTo>
                    <a:pt x="20" y="80"/>
                  </a:lnTo>
                  <a:lnTo>
                    <a:pt x="10" y="70"/>
                  </a:lnTo>
                  <a:lnTo>
                    <a:pt x="5" y="59"/>
                  </a:lnTo>
                  <a:lnTo>
                    <a:pt x="5" y="27"/>
                  </a:lnTo>
                  <a:lnTo>
                    <a:pt x="25" y="5"/>
                  </a:lnTo>
                  <a:lnTo>
                    <a:pt x="35" y="5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8" name="Freeform 34"/>
            <p:cNvSpPr>
              <a:spLocks/>
            </p:cNvSpPr>
            <p:nvPr/>
          </p:nvSpPr>
          <p:spPr bwMode="auto">
            <a:xfrm>
              <a:off x="5972" y="3326"/>
              <a:ext cx="1802" cy="1563"/>
            </a:xfrm>
            <a:custGeom>
              <a:avLst/>
              <a:gdLst/>
              <a:ahLst/>
              <a:cxnLst>
                <a:cxn ang="0">
                  <a:pos x="601" y="6"/>
                </a:cxn>
                <a:cxn ang="0">
                  <a:pos x="947" y="0"/>
                </a:cxn>
                <a:cxn ang="0">
                  <a:pos x="967" y="17"/>
                </a:cxn>
                <a:cxn ang="0">
                  <a:pos x="942" y="70"/>
                </a:cxn>
                <a:cxn ang="0">
                  <a:pos x="753" y="92"/>
                </a:cxn>
                <a:cxn ang="0">
                  <a:pos x="713" y="178"/>
                </a:cxn>
                <a:cxn ang="0">
                  <a:pos x="1369" y="156"/>
                </a:cxn>
                <a:cxn ang="0">
                  <a:pos x="1379" y="119"/>
                </a:cxn>
                <a:cxn ang="0">
                  <a:pos x="1354" y="81"/>
                </a:cxn>
                <a:cxn ang="0">
                  <a:pos x="1283" y="70"/>
                </a:cxn>
                <a:cxn ang="0">
                  <a:pos x="1181" y="65"/>
                </a:cxn>
                <a:cxn ang="0">
                  <a:pos x="1186" y="6"/>
                </a:cxn>
                <a:cxn ang="0">
                  <a:pos x="1354" y="0"/>
                </a:cxn>
                <a:cxn ang="0">
                  <a:pos x="1634" y="0"/>
                </a:cxn>
                <a:cxn ang="0">
                  <a:pos x="1797" y="6"/>
                </a:cxn>
                <a:cxn ang="0">
                  <a:pos x="1792" y="65"/>
                </a:cxn>
                <a:cxn ang="0">
                  <a:pos x="1659" y="70"/>
                </a:cxn>
                <a:cxn ang="0">
                  <a:pos x="1568" y="113"/>
                </a:cxn>
                <a:cxn ang="0">
                  <a:pos x="1552" y="194"/>
                </a:cxn>
                <a:cxn ang="0">
                  <a:pos x="1257" y="1434"/>
                </a:cxn>
                <a:cxn ang="0">
                  <a:pos x="1298" y="1483"/>
                </a:cxn>
                <a:cxn ang="0">
                  <a:pos x="1440" y="1493"/>
                </a:cxn>
                <a:cxn ang="0">
                  <a:pos x="1456" y="1531"/>
                </a:cxn>
                <a:cxn ang="0">
                  <a:pos x="1435" y="1558"/>
                </a:cxn>
                <a:cxn ang="0">
                  <a:pos x="1272" y="1558"/>
                </a:cxn>
                <a:cxn ang="0">
                  <a:pos x="998" y="1558"/>
                </a:cxn>
                <a:cxn ang="0">
                  <a:pos x="840" y="1552"/>
                </a:cxn>
                <a:cxn ang="0">
                  <a:pos x="840" y="1499"/>
                </a:cxn>
                <a:cxn ang="0">
                  <a:pos x="967" y="1483"/>
                </a:cxn>
                <a:cxn ang="0">
                  <a:pos x="1079" y="1407"/>
                </a:cxn>
                <a:cxn ang="0">
                  <a:pos x="1120" y="1225"/>
                </a:cxn>
                <a:cxn ang="0">
                  <a:pos x="1227" y="785"/>
                </a:cxn>
                <a:cxn ang="0">
                  <a:pos x="428" y="1413"/>
                </a:cxn>
                <a:cxn ang="0">
                  <a:pos x="433" y="1461"/>
                </a:cxn>
                <a:cxn ang="0">
                  <a:pos x="601" y="1477"/>
                </a:cxn>
                <a:cxn ang="0">
                  <a:pos x="621" y="1520"/>
                </a:cxn>
                <a:cxn ang="0">
                  <a:pos x="601" y="1547"/>
                </a:cxn>
                <a:cxn ang="0">
                  <a:pos x="438" y="1547"/>
                </a:cxn>
                <a:cxn ang="0">
                  <a:pos x="244" y="1542"/>
                </a:cxn>
                <a:cxn ang="0">
                  <a:pos x="15" y="1542"/>
                </a:cxn>
                <a:cxn ang="0">
                  <a:pos x="0" y="1504"/>
                </a:cxn>
                <a:cxn ang="0">
                  <a:pos x="31" y="1472"/>
                </a:cxn>
                <a:cxn ang="0">
                  <a:pos x="209" y="1450"/>
                </a:cxn>
                <a:cxn ang="0">
                  <a:pos x="250" y="1364"/>
                </a:cxn>
                <a:cxn ang="0">
                  <a:pos x="540" y="124"/>
                </a:cxn>
                <a:cxn ang="0">
                  <a:pos x="540" y="92"/>
                </a:cxn>
                <a:cxn ang="0">
                  <a:pos x="489" y="76"/>
                </a:cxn>
                <a:cxn ang="0">
                  <a:pos x="356" y="65"/>
                </a:cxn>
                <a:cxn ang="0">
                  <a:pos x="356" y="6"/>
                </a:cxn>
              </a:cxnLst>
              <a:rect l="0" t="0" r="r" b="b"/>
              <a:pathLst>
                <a:path w="1802" h="1563">
                  <a:moveTo>
                    <a:pt x="372" y="0"/>
                  </a:moveTo>
                  <a:lnTo>
                    <a:pt x="524" y="0"/>
                  </a:lnTo>
                  <a:lnTo>
                    <a:pt x="601" y="6"/>
                  </a:lnTo>
                  <a:lnTo>
                    <a:pt x="723" y="6"/>
                  </a:lnTo>
                  <a:lnTo>
                    <a:pt x="799" y="0"/>
                  </a:lnTo>
                  <a:lnTo>
                    <a:pt x="947" y="0"/>
                  </a:lnTo>
                  <a:lnTo>
                    <a:pt x="952" y="6"/>
                  </a:lnTo>
                  <a:lnTo>
                    <a:pt x="962" y="6"/>
                  </a:lnTo>
                  <a:lnTo>
                    <a:pt x="967" y="17"/>
                  </a:lnTo>
                  <a:lnTo>
                    <a:pt x="967" y="43"/>
                  </a:lnTo>
                  <a:lnTo>
                    <a:pt x="962" y="60"/>
                  </a:lnTo>
                  <a:lnTo>
                    <a:pt x="942" y="70"/>
                  </a:lnTo>
                  <a:lnTo>
                    <a:pt x="830" y="70"/>
                  </a:lnTo>
                  <a:lnTo>
                    <a:pt x="784" y="81"/>
                  </a:lnTo>
                  <a:lnTo>
                    <a:pt x="753" y="92"/>
                  </a:lnTo>
                  <a:lnTo>
                    <a:pt x="733" y="113"/>
                  </a:lnTo>
                  <a:lnTo>
                    <a:pt x="723" y="140"/>
                  </a:lnTo>
                  <a:lnTo>
                    <a:pt x="713" y="178"/>
                  </a:lnTo>
                  <a:lnTo>
                    <a:pt x="591" y="704"/>
                  </a:lnTo>
                  <a:lnTo>
                    <a:pt x="1242" y="704"/>
                  </a:lnTo>
                  <a:lnTo>
                    <a:pt x="1369" y="156"/>
                  </a:lnTo>
                  <a:lnTo>
                    <a:pt x="1374" y="140"/>
                  </a:lnTo>
                  <a:lnTo>
                    <a:pt x="1374" y="124"/>
                  </a:lnTo>
                  <a:lnTo>
                    <a:pt x="1379" y="119"/>
                  </a:lnTo>
                  <a:lnTo>
                    <a:pt x="1379" y="97"/>
                  </a:lnTo>
                  <a:lnTo>
                    <a:pt x="1374" y="92"/>
                  </a:lnTo>
                  <a:lnTo>
                    <a:pt x="1354" y="81"/>
                  </a:lnTo>
                  <a:lnTo>
                    <a:pt x="1339" y="76"/>
                  </a:lnTo>
                  <a:lnTo>
                    <a:pt x="1318" y="76"/>
                  </a:lnTo>
                  <a:lnTo>
                    <a:pt x="1283" y="70"/>
                  </a:lnTo>
                  <a:lnTo>
                    <a:pt x="1201" y="70"/>
                  </a:lnTo>
                  <a:lnTo>
                    <a:pt x="1191" y="65"/>
                  </a:lnTo>
                  <a:lnTo>
                    <a:pt x="1181" y="65"/>
                  </a:lnTo>
                  <a:lnTo>
                    <a:pt x="1176" y="54"/>
                  </a:lnTo>
                  <a:lnTo>
                    <a:pt x="1176" y="27"/>
                  </a:lnTo>
                  <a:lnTo>
                    <a:pt x="1186" y="6"/>
                  </a:lnTo>
                  <a:lnTo>
                    <a:pt x="1196" y="6"/>
                  </a:lnTo>
                  <a:lnTo>
                    <a:pt x="1201" y="0"/>
                  </a:lnTo>
                  <a:lnTo>
                    <a:pt x="1354" y="0"/>
                  </a:lnTo>
                  <a:lnTo>
                    <a:pt x="1435" y="6"/>
                  </a:lnTo>
                  <a:lnTo>
                    <a:pt x="1558" y="6"/>
                  </a:lnTo>
                  <a:lnTo>
                    <a:pt x="1634" y="0"/>
                  </a:lnTo>
                  <a:lnTo>
                    <a:pt x="1781" y="0"/>
                  </a:lnTo>
                  <a:lnTo>
                    <a:pt x="1787" y="6"/>
                  </a:lnTo>
                  <a:lnTo>
                    <a:pt x="1797" y="6"/>
                  </a:lnTo>
                  <a:lnTo>
                    <a:pt x="1802" y="17"/>
                  </a:lnTo>
                  <a:lnTo>
                    <a:pt x="1802" y="43"/>
                  </a:lnTo>
                  <a:lnTo>
                    <a:pt x="1792" y="65"/>
                  </a:lnTo>
                  <a:lnTo>
                    <a:pt x="1781" y="65"/>
                  </a:lnTo>
                  <a:lnTo>
                    <a:pt x="1766" y="70"/>
                  </a:lnTo>
                  <a:lnTo>
                    <a:pt x="1659" y="70"/>
                  </a:lnTo>
                  <a:lnTo>
                    <a:pt x="1613" y="81"/>
                  </a:lnTo>
                  <a:lnTo>
                    <a:pt x="1588" y="92"/>
                  </a:lnTo>
                  <a:lnTo>
                    <a:pt x="1568" y="113"/>
                  </a:lnTo>
                  <a:lnTo>
                    <a:pt x="1558" y="140"/>
                  </a:lnTo>
                  <a:lnTo>
                    <a:pt x="1547" y="178"/>
                  </a:lnTo>
                  <a:lnTo>
                    <a:pt x="1552" y="194"/>
                  </a:lnTo>
                  <a:lnTo>
                    <a:pt x="1262" y="1413"/>
                  </a:lnTo>
                  <a:lnTo>
                    <a:pt x="1262" y="1424"/>
                  </a:lnTo>
                  <a:lnTo>
                    <a:pt x="1257" y="1434"/>
                  </a:lnTo>
                  <a:lnTo>
                    <a:pt x="1257" y="1450"/>
                  </a:lnTo>
                  <a:lnTo>
                    <a:pt x="1267" y="1472"/>
                  </a:lnTo>
                  <a:lnTo>
                    <a:pt x="1298" y="1483"/>
                  </a:lnTo>
                  <a:lnTo>
                    <a:pt x="1339" y="1488"/>
                  </a:lnTo>
                  <a:lnTo>
                    <a:pt x="1430" y="1488"/>
                  </a:lnTo>
                  <a:lnTo>
                    <a:pt x="1440" y="1493"/>
                  </a:lnTo>
                  <a:lnTo>
                    <a:pt x="1451" y="1493"/>
                  </a:lnTo>
                  <a:lnTo>
                    <a:pt x="1456" y="1504"/>
                  </a:lnTo>
                  <a:lnTo>
                    <a:pt x="1456" y="1531"/>
                  </a:lnTo>
                  <a:lnTo>
                    <a:pt x="1451" y="1547"/>
                  </a:lnTo>
                  <a:lnTo>
                    <a:pt x="1446" y="1552"/>
                  </a:lnTo>
                  <a:lnTo>
                    <a:pt x="1435" y="1558"/>
                  </a:lnTo>
                  <a:lnTo>
                    <a:pt x="1430" y="1563"/>
                  </a:lnTo>
                  <a:lnTo>
                    <a:pt x="1344" y="1563"/>
                  </a:lnTo>
                  <a:lnTo>
                    <a:pt x="1272" y="1558"/>
                  </a:lnTo>
                  <a:lnTo>
                    <a:pt x="1135" y="1552"/>
                  </a:lnTo>
                  <a:lnTo>
                    <a:pt x="1074" y="1552"/>
                  </a:lnTo>
                  <a:lnTo>
                    <a:pt x="998" y="1558"/>
                  </a:lnTo>
                  <a:lnTo>
                    <a:pt x="855" y="1558"/>
                  </a:lnTo>
                  <a:lnTo>
                    <a:pt x="845" y="1552"/>
                  </a:lnTo>
                  <a:lnTo>
                    <a:pt x="840" y="1552"/>
                  </a:lnTo>
                  <a:lnTo>
                    <a:pt x="835" y="1542"/>
                  </a:lnTo>
                  <a:lnTo>
                    <a:pt x="835" y="1515"/>
                  </a:lnTo>
                  <a:lnTo>
                    <a:pt x="840" y="1499"/>
                  </a:lnTo>
                  <a:lnTo>
                    <a:pt x="850" y="1488"/>
                  </a:lnTo>
                  <a:lnTo>
                    <a:pt x="860" y="1483"/>
                  </a:lnTo>
                  <a:lnTo>
                    <a:pt x="967" y="1483"/>
                  </a:lnTo>
                  <a:lnTo>
                    <a:pt x="1018" y="1472"/>
                  </a:lnTo>
                  <a:lnTo>
                    <a:pt x="1054" y="1450"/>
                  </a:lnTo>
                  <a:lnTo>
                    <a:pt x="1079" y="1407"/>
                  </a:lnTo>
                  <a:lnTo>
                    <a:pt x="1084" y="1375"/>
                  </a:lnTo>
                  <a:lnTo>
                    <a:pt x="1099" y="1316"/>
                  </a:lnTo>
                  <a:lnTo>
                    <a:pt x="1120" y="1225"/>
                  </a:lnTo>
                  <a:lnTo>
                    <a:pt x="1150" y="1101"/>
                  </a:lnTo>
                  <a:lnTo>
                    <a:pt x="1186" y="956"/>
                  </a:lnTo>
                  <a:lnTo>
                    <a:pt x="1227" y="785"/>
                  </a:lnTo>
                  <a:lnTo>
                    <a:pt x="570" y="785"/>
                  </a:lnTo>
                  <a:lnTo>
                    <a:pt x="428" y="1402"/>
                  </a:lnTo>
                  <a:lnTo>
                    <a:pt x="428" y="1413"/>
                  </a:lnTo>
                  <a:lnTo>
                    <a:pt x="423" y="1424"/>
                  </a:lnTo>
                  <a:lnTo>
                    <a:pt x="423" y="1440"/>
                  </a:lnTo>
                  <a:lnTo>
                    <a:pt x="433" y="1461"/>
                  </a:lnTo>
                  <a:lnTo>
                    <a:pt x="463" y="1472"/>
                  </a:lnTo>
                  <a:lnTo>
                    <a:pt x="509" y="1477"/>
                  </a:lnTo>
                  <a:lnTo>
                    <a:pt x="601" y="1477"/>
                  </a:lnTo>
                  <a:lnTo>
                    <a:pt x="611" y="1483"/>
                  </a:lnTo>
                  <a:lnTo>
                    <a:pt x="621" y="1493"/>
                  </a:lnTo>
                  <a:lnTo>
                    <a:pt x="621" y="1520"/>
                  </a:lnTo>
                  <a:lnTo>
                    <a:pt x="616" y="1536"/>
                  </a:lnTo>
                  <a:lnTo>
                    <a:pt x="611" y="1542"/>
                  </a:lnTo>
                  <a:lnTo>
                    <a:pt x="601" y="1547"/>
                  </a:lnTo>
                  <a:lnTo>
                    <a:pt x="596" y="1552"/>
                  </a:lnTo>
                  <a:lnTo>
                    <a:pt x="509" y="1552"/>
                  </a:lnTo>
                  <a:lnTo>
                    <a:pt x="438" y="1547"/>
                  </a:lnTo>
                  <a:lnTo>
                    <a:pt x="372" y="1547"/>
                  </a:lnTo>
                  <a:lnTo>
                    <a:pt x="305" y="1542"/>
                  </a:lnTo>
                  <a:lnTo>
                    <a:pt x="244" y="1542"/>
                  </a:lnTo>
                  <a:lnTo>
                    <a:pt x="168" y="1547"/>
                  </a:lnTo>
                  <a:lnTo>
                    <a:pt x="20" y="1547"/>
                  </a:lnTo>
                  <a:lnTo>
                    <a:pt x="15" y="1542"/>
                  </a:lnTo>
                  <a:lnTo>
                    <a:pt x="5" y="1542"/>
                  </a:lnTo>
                  <a:lnTo>
                    <a:pt x="0" y="1531"/>
                  </a:lnTo>
                  <a:lnTo>
                    <a:pt x="0" y="1504"/>
                  </a:lnTo>
                  <a:lnTo>
                    <a:pt x="5" y="1488"/>
                  </a:lnTo>
                  <a:lnTo>
                    <a:pt x="10" y="1483"/>
                  </a:lnTo>
                  <a:lnTo>
                    <a:pt x="31" y="1472"/>
                  </a:lnTo>
                  <a:lnTo>
                    <a:pt x="127" y="1472"/>
                  </a:lnTo>
                  <a:lnTo>
                    <a:pt x="178" y="1467"/>
                  </a:lnTo>
                  <a:lnTo>
                    <a:pt x="209" y="1450"/>
                  </a:lnTo>
                  <a:lnTo>
                    <a:pt x="229" y="1434"/>
                  </a:lnTo>
                  <a:lnTo>
                    <a:pt x="239" y="1402"/>
                  </a:lnTo>
                  <a:lnTo>
                    <a:pt x="250" y="1364"/>
                  </a:lnTo>
                  <a:lnTo>
                    <a:pt x="535" y="156"/>
                  </a:lnTo>
                  <a:lnTo>
                    <a:pt x="540" y="140"/>
                  </a:lnTo>
                  <a:lnTo>
                    <a:pt x="540" y="124"/>
                  </a:lnTo>
                  <a:lnTo>
                    <a:pt x="545" y="119"/>
                  </a:lnTo>
                  <a:lnTo>
                    <a:pt x="545" y="97"/>
                  </a:lnTo>
                  <a:lnTo>
                    <a:pt x="540" y="92"/>
                  </a:lnTo>
                  <a:lnTo>
                    <a:pt x="519" y="81"/>
                  </a:lnTo>
                  <a:lnTo>
                    <a:pt x="504" y="76"/>
                  </a:lnTo>
                  <a:lnTo>
                    <a:pt x="489" y="76"/>
                  </a:lnTo>
                  <a:lnTo>
                    <a:pt x="448" y="70"/>
                  </a:lnTo>
                  <a:lnTo>
                    <a:pt x="367" y="70"/>
                  </a:lnTo>
                  <a:lnTo>
                    <a:pt x="356" y="65"/>
                  </a:lnTo>
                  <a:lnTo>
                    <a:pt x="346" y="54"/>
                  </a:lnTo>
                  <a:lnTo>
                    <a:pt x="346" y="27"/>
                  </a:lnTo>
                  <a:lnTo>
                    <a:pt x="356" y="6"/>
                  </a:lnTo>
                  <a:lnTo>
                    <a:pt x="367" y="6"/>
                  </a:lnTo>
                  <a:lnTo>
                    <a:pt x="3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9" name="Freeform 35"/>
            <p:cNvSpPr>
              <a:spLocks noEditPoints="1"/>
            </p:cNvSpPr>
            <p:nvPr/>
          </p:nvSpPr>
          <p:spPr bwMode="auto">
            <a:xfrm>
              <a:off x="7937" y="3874"/>
              <a:ext cx="916" cy="1026"/>
            </a:xfrm>
            <a:custGeom>
              <a:avLst/>
              <a:gdLst/>
              <a:ahLst/>
              <a:cxnLst>
                <a:cxn ang="0">
                  <a:pos x="570" y="49"/>
                </a:cxn>
                <a:cxn ang="0">
                  <a:pos x="524" y="54"/>
                </a:cxn>
                <a:cxn ang="0">
                  <a:pos x="473" y="70"/>
                </a:cxn>
                <a:cxn ang="0">
                  <a:pos x="412" y="108"/>
                </a:cxn>
                <a:cxn ang="0">
                  <a:pos x="346" y="167"/>
                </a:cxn>
                <a:cxn ang="0">
                  <a:pos x="280" y="253"/>
                </a:cxn>
                <a:cxn ang="0">
                  <a:pos x="249" y="317"/>
                </a:cxn>
                <a:cxn ang="0">
                  <a:pos x="219" y="403"/>
                </a:cxn>
                <a:cxn ang="0">
                  <a:pos x="193" y="489"/>
                </a:cxn>
                <a:cxn ang="0">
                  <a:pos x="173" y="580"/>
                </a:cxn>
                <a:cxn ang="0">
                  <a:pos x="163" y="661"/>
                </a:cxn>
                <a:cxn ang="0">
                  <a:pos x="157" y="725"/>
                </a:cxn>
                <a:cxn ang="0">
                  <a:pos x="163" y="806"/>
                </a:cxn>
                <a:cxn ang="0">
                  <a:pos x="188" y="870"/>
                </a:cxn>
                <a:cxn ang="0">
                  <a:pos x="219" y="913"/>
                </a:cxn>
                <a:cxn ang="0">
                  <a:pos x="254" y="945"/>
                </a:cxn>
                <a:cxn ang="0">
                  <a:pos x="300" y="967"/>
                </a:cxn>
                <a:cxn ang="0">
                  <a:pos x="346" y="972"/>
                </a:cxn>
                <a:cxn ang="0">
                  <a:pos x="422" y="956"/>
                </a:cxn>
                <a:cxn ang="0">
                  <a:pos x="498" y="919"/>
                </a:cxn>
                <a:cxn ang="0">
                  <a:pos x="570" y="854"/>
                </a:cxn>
                <a:cxn ang="0">
                  <a:pos x="636" y="768"/>
                </a:cxn>
                <a:cxn ang="0">
                  <a:pos x="671" y="688"/>
                </a:cxn>
                <a:cxn ang="0">
                  <a:pos x="702" y="596"/>
                </a:cxn>
                <a:cxn ang="0">
                  <a:pos x="727" y="510"/>
                </a:cxn>
                <a:cxn ang="0">
                  <a:pos x="743" y="424"/>
                </a:cxn>
                <a:cxn ang="0">
                  <a:pos x="753" y="349"/>
                </a:cxn>
                <a:cxn ang="0">
                  <a:pos x="758" y="296"/>
                </a:cxn>
                <a:cxn ang="0">
                  <a:pos x="748" y="215"/>
                </a:cxn>
                <a:cxn ang="0">
                  <a:pos x="727" y="151"/>
                </a:cxn>
                <a:cxn ang="0">
                  <a:pos x="687" y="97"/>
                </a:cxn>
                <a:cxn ang="0">
                  <a:pos x="636" y="59"/>
                </a:cxn>
                <a:cxn ang="0">
                  <a:pos x="570" y="49"/>
                </a:cxn>
                <a:cxn ang="0">
                  <a:pos x="575" y="0"/>
                </a:cxn>
                <a:cxn ang="0">
                  <a:pos x="666" y="11"/>
                </a:cxn>
                <a:cxn ang="0">
                  <a:pos x="748" y="49"/>
                </a:cxn>
                <a:cxn ang="0">
                  <a:pos x="814" y="102"/>
                </a:cxn>
                <a:cxn ang="0">
                  <a:pos x="870" y="177"/>
                </a:cxn>
                <a:cxn ang="0">
                  <a:pos x="906" y="269"/>
                </a:cxn>
                <a:cxn ang="0">
                  <a:pos x="916" y="381"/>
                </a:cxn>
                <a:cxn ang="0">
                  <a:pos x="900" y="521"/>
                </a:cxn>
                <a:cxn ang="0">
                  <a:pos x="850" y="655"/>
                </a:cxn>
                <a:cxn ang="0">
                  <a:pos x="778" y="774"/>
                </a:cxn>
                <a:cxn ang="0">
                  <a:pos x="687" y="876"/>
                </a:cxn>
                <a:cxn ang="0">
                  <a:pos x="580" y="956"/>
                </a:cxn>
                <a:cxn ang="0">
                  <a:pos x="463" y="1010"/>
                </a:cxn>
                <a:cxn ang="0">
                  <a:pos x="341" y="1026"/>
                </a:cxn>
                <a:cxn ang="0">
                  <a:pos x="244" y="1015"/>
                </a:cxn>
                <a:cxn ang="0">
                  <a:pos x="163" y="978"/>
                </a:cxn>
                <a:cxn ang="0">
                  <a:pos x="96" y="919"/>
                </a:cxn>
                <a:cxn ang="0">
                  <a:pos x="45" y="843"/>
                </a:cxn>
                <a:cxn ang="0">
                  <a:pos x="10" y="747"/>
                </a:cxn>
                <a:cxn ang="0">
                  <a:pos x="0" y="645"/>
                </a:cxn>
                <a:cxn ang="0">
                  <a:pos x="15" y="505"/>
                </a:cxn>
                <a:cxn ang="0">
                  <a:pos x="61" y="376"/>
                </a:cxn>
                <a:cxn ang="0">
                  <a:pos x="137" y="253"/>
                </a:cxn>
                <a:cxn ang="0">
                  <a:pos x="229" y="151"/>
                </a:cxn>
                <a:cxn ang="0">
                  <a:pos x="336" y="70"/>
                </a:cxn>
                <a:cxn ang="0">
                  <a:pos x="453" y="16"/>
                </a:cxn>
                <a:cxn ang="0">
                  <a:pos x="575" y="0"/>
                </a:cxn>
              </a:cxnLst>
              <a:rect l="0" t="0" r="r" b="b"/>
              <a:pathLst>
                <a:path w="916" h="1026">
                  <a:moveTo>
                    <a:pt x="570" y="49"/>
                  </a:moveTo>
                  <a:lnTo>
                    <a:pt x="524" y="54"/>
                  </a:lnTo>
                  <a:lnTo>
                    <a:pt x="473" y="70"/>
                  </a:lnTo>
                  <a:lnTo>
                    <a:pt x="412" y="108"/>
                  </a:lnTo>
                  <a:lnTo>
                    <a:pt x="346" y="167"/>
                  </a:lnTo>
                  <a:lnTo>
                    <a:pt x="280" y="253"/>
                  </a:lnTo>
                  <a:lnTo>
                    <a:pt x="249" y="317"/>
                  </a:lnTo>
                  <a:lnTo>
                    <a:pt x="219" y="403"/>
                  </a:lnTo>
                  <a:lnTo>
                    <a:pt x="193" y="489"/>
                  </a:lnTo>
                  <a:lnTo>
                    <a:pt x="173" y="580"/>
                  </a:lnTo>
                  <a:lnTo>
                    <a:pt x="163" y="661"/>
                  </a:lnTo>
                  <a:lnTo>
                    <a:pt x="157" y="725"/>
                  </a:lnTo>
                  <a:lnTo>
                    <a:pt x="163" y="806"/>
                  </a:lnTo>
                  <a:lnTo>
                    <a:pt x="188" y="870"/>
                  </a:lnTo>
                  <a:lnTo>
                    <a:pt x="219" y="913"/>
                  </a:lnTo>
                  <a:lnTo>
                    <a:pt x="254" y="945"/>
                  </a:lnTo>
                  <a:lnTo>
                    <a:pt x="300" y="967"/>
                  </a:lnTo>
                  <a:lnTo>
                    <a:pt x="346" y="972"/>
                  </a:lnTo>
                  <a:lnTo>
                    <a:pt x="422" y="956"/>
                  </a:lnTo>
                  <a:lnTo>
                    <a:pt x="498" y="919"/>
                  </a:lnTo>
                  <a:lnTo>
                    <a:pt x="570" y="854"/>
                  </a:lnTo>
                  <a:lnTo>
                    <a:pt x="636" y="768"/>
                  </a:lnTo>
                  <a:lnTo>
                    <a:pt x="671" y="688"/>
                  </a:lnTo>
                  <a:lnTo>
                    <a:pt x="702" y="596"/>
                  </a:lnTo>
                  <a:lnTo>
                    <a:pt x="727" y="510"/>
                  </a:lnTo>
                  <a:lnTo>
                    <a:pt x="743" y="424"/>
                  </a:lnTo>
                  <a:lnTo>
                    <a:pt x="753" y="349"/>
                  </a:lnTo>
                  <a:lnTo>
                    <a:pt x="758" y="296"/>
                  </a:lnTo>
                  <a:lnTo>
                    <a:pt x="748" y="215"/>
                  </a:lnTo>
                  <a:lnTo>
                    <a:pt x="727" y="151"/>
                  </a:lnTo>
                  <a:lnTo>
                    <a:pt x="687" y="97"/>
                  </a:lnTo>
                  <a:lnTo>
                    <a:pt x="636" y="59"/>
                  </a:lnTo>
                  <a:lnTo>
                    <a:pt x="570" y="49"/>
                  </a:lnTo>
                  <a:close/>
                  <a:moveTo>
                    <a:pt x="575" y="0"/>
                  </a:moveTo>
                  <a:lnTo>
                    <a:pt x="666" y="11"/>
                  </a:lnTo>
                  <a:lnTo>
                    <a:pt x="748" y="49"/>
                  </a:lnTo>
                  <a:lnTo>
                    <a:pt x="814" y="102"/>
                  </a:lnTo>
                  <a:lnTo>
                    <a:pt x="870" y="177"/>
                  </a:lnTo>
                  <a:lnTo>
                    <a:pt x="906" y="269"/>
                  </a:lnTo>
                  <a:lnTo>
                    <a:pt x="916" y="381"/>
                  </a:lnTo>
                  <a:lnTo>
                    <a:pt x="900" y="521"/>
                  </a:lnTo>
                  <a:lnTo>
                    <a:pt x="850" y="655"/>
                  </a:lnTo>
                  <a:lnTo>
                    <a:pt x="778" y="774"/>
                  </a:lnTo>
                  <a:lnTo>
                    <a:pt x="687" y="876"/>
                  </a:lnTo>
                  <a:lnTo>
                    <a:pt x="580" y="956"/>
                  </a:lnTo>
                  <a:lnTo>
                    <a:pt x="463" y="1010"/>
                  </a:lnTo>
                  <a:lnTo>
                    <a:pt x="341" y="1026"/>
                  </a:lnTo>
                  <a:lnTo>
                    <a:pt x="244" y="1015"/>
                  </a:lnTo>
                  <a:lnTo>
                    <a:pt x="163" y="978"/>
                  </a:lnTo>
                  <a:lnTo>
                    <a:pt x="96" y="919"/>
                  </a:lnTo>
                  <a:lnTo>
                    <a:pt x="45" y="843"/>
                  </a:lnTo>
                  <a:lnTo>
                    <a:pt x="10" y="747"/>
                  </a:lnTo>
                  <a:lnTo>
                    <a:pt x="0" y="645"/>
                  </a:lnTo>
                  <a:lnTo>
                    <a:pt x="15" y="505"/>
                  </a:lnTo>
                  <a:lnTo>
                    <a:pt x="61" y="376"/>
                  </a:lnTo>
                  <a:lnTo>
                    <a:pt x="137" y="253"/>
                  </a:lnTo>
                  <a:lnTo>
                    <a:pt x="229" y="151"/>
                  </a:lnTo>
                  <a:lnTo>
                    <a:pt x="336" y="70"/>
                  </a:lnTo>
                  <a:lnTo>
                    <a:pt x="453" y="16"/>
                  </a:lnTo>
                  <a:lnTo>
                    <a:pt x="5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0" name="Freeform 36"/>
            <p:cNvSpPr>
              <a:spLocks/>
            </p:cNvSpPr>
            <p:nvPr/>
          </p:nvSpPr>
          <p:spPr bwMode="auto">
            <a:xfrm>
              <a:off x="8939" y="3864"/>
              <a:ext cx="1751" cy="1031"/>
            </a:xfrm>
            <a:custGeom>
              <a:avLst/>
              <a:gdLst/>
              <a:ahLst/>
              <a:cxnLst>
                <a:cxn ang="0">
                  <a:pos x="331" y="32"/>
                </a:cxn>
                <a:cxn ang="0">
                  <a:pos x="423" y="193"/>
                </a:cxn>
                <a:cxn ang="0">
                  <a:pos x="530" y="80"/>
                </a:cxn>
                <a:cxn ang="0">
                  <a:pos x="754" y="0"/>
                </a:cxn>
                <a:cxn ang="0">
                  <a:pos x="927" y="59"/>
                </a:cxn>
                <a:cxn ang="0">
                  <a:pos x="993" y="187"/>
                </a:cxn>
                <a:cxn ang="0">
                  <a:pos x="1110" y="91"/>
                </a:cxn>
                <a:cxn ang="0">
                  <a:pos x="1349" y="0"/>
                </a:cxn>
                <a:cxn ang="0">
                  <a:pos x="1553" y="91"/>
                </a:cxn>
                <a:cxn ang="0">
                  <a:pos x="1588" y="316"/>
                </a:cxn>
                <a:cxn ang="0">
                  <a:pos x="1512" y="585"/>
                </a:cxn>
                <a:cxn ang="0">
                  <a:pos x="1435" y="821"/>
                </a:cxn>
                <a:cxn ang="0">
                  <a:pos x="1435" y="961"/>
                </a:cxn>
                <a:cxn ang="0">
                  <a:pos x="1476" y="977"/>
                </a:cxn>
                <a:cxn ang="0">
                  <a:pos x="1619" y="880"/>
                </a:cxn>
                <a:cxn ang="0">
                  <a:pos x="1695" y="698"/>
                </a:cxn>
                <a:cxn ang="0">
                  <a:pos x="1715" y="660"/>
                </a:cxn>
                <a:cxn ang="0">
                  <a:pos x="1751" y="671"/>
                </a:cxn>
                <a:cxn ang="0">
                  <a:pos x="1715" y="800"/>
                </a:cxn>
                <a:cxn ang="0">
                  <a:pos x="1598" y="977"/>
                </a:cxn>
                <a:cxn ang="0">
                  <a:pos x="1400" y="1020"/>
                </a:cxn>
                <a:cxn ang="0">
                  <a:pos x="1293" y="848"/>
                </a:cxn>
                <a:cxn ang="0">
                  <a:pos x="1324" y="724"/>
                </a:cxn>
                <a:cxn ang="0">
                  <a:pos x="1405" y="472"/>
                </a:cxn>
                <a:cxn ang="0">
                  <a:pos x="1456" y="214"/>
                </a:cxn>
                <a:cxn ang="0">
                  <a:pos x="1425" y="91"/>
                </a:cxn>
                <a:cxn ang="0">
                  <a:pos x="1262" y="69"/>
                </a:cxn>
                <a:cxn ang="0">
                  <a:pos x="1084" y="198"/>
                </a:cxn>
                <a:cxn ang="0">
                  <a:pos x="998" y="338"/>
                </a:cxn>
                <a:cxn ang="0">
                  <a:pos x="962" y="483"/>
                </a:cxn>
                <a:cxn ang="0">
                  <a:pos x="896" y="751"/>
                </a:cxn>
                <a:cxn ang="0">
                  <a:pos x="835" y="977"/>
                </a:cxn>
                <a:cxn ang="0">
                  <a:pos x="764" y="1031"/>
                </a:cxn>
                <a:cxn ang="0">
                  <a:pos x="718" y="1014"/>
                </a:cxn>
                <a:cxn ang="0">
                  <a:pos x="698" y="971"/>
                </a:cxn>
                <a:cxn ang="0">
                  <a:pos x="718" y="875"/>
                </a:cxn>
                <a:cxn ang="0">
                  <a:pos x="830" y="402"/>
                </a:cxn>
                <a:cxn ang="0">
                  <a:pos x="860" y="171"/>
                </a:cxn>
                <a:cxn ang="0">
                  <a:pos x="799" y="69"/>
                </a:cxn>
                <a:cxn ang="0">
                  <a:pos x="596" y="102"/>
                </a:cxn>
                <a:cxn ang="0">
                  <a:pos x="448" y="252"/>
                </a:cxn>
                <a:cxn ang="0">
                  <a:pos x="397" y="354"/>
                </a:cxn>
                <a:cxn ang="0">
                  <a:pos x="372" y="445"/>
                </a:cxn>
                <a:cxn ang="0">
                  <a:pos x="290" y="800"/>
                </a:cxn>
                <a:cxn ang="0">
                  <a:pos x="265" y="923"/>
                </a:cxn>
                <a:cxn ang="0">
                  <a:pos x="224" y="1014"/>
                </a:cxn>
                <a:cxn ang="0">
                  <a:pos x="183" y="1031"/>
                </a:cxn>
                <a:cxn ang="0">
                  <a:pos x="127" y="1014"/>
                </a:cxn>
                <a:cxn ang="0">
                  <a:pos x="107" y="961"/>
                </a:cxn>
                <a:cxn ang="0">
                  <a:pos x="127" y="875"/>
                </a:cxn>
                <a:cxn ang="0">
                  <a:pos x="260" y="290"/>
                </a:cxn>
                <a:cxn ang="0">
                  <a:pos x="280" y="182"/>
                </a:cxn>
                <a:cxn ang="0">
                  <a:pos x="260" y="69"/>
                </a:cxn>
                <a:cxn ang="0">
                  <a:pos x="173" y="64"/>
                </a:cxn>
                <a:cxn ang="0">
                  <a:pos x="82" y="230"/>
                </a:cxn>
                <a:cxn ang="0">
                  <a:pos x="46" y="365"/>
                </a:cxn>
                <a:cxn ang="0">
                  <a:pos x="16" y="365"/>
                </a:cxn>
                <a:cxn ang="0">
                  <a:pos x="0" y="349"/>
                </a:cxn>
                <a:cxn ang="0">
                  <a:pos x="26" y="241"/>
                </a:cxn>
                <a:cxn ang="0">
                  <a:pos x="82" y="102"/>
                </a:cxn>
                <a:cxn ang="0">
                  <a:pos x="173" y="10"/>
                </a:cxn>
              </a:cxnLst>
              <a:rect l="0" t="0" r="r" b="b"/>
              <a:pathLst>
                <a:path w="1751" h="1031">
                  <a:moveTo>
                    <a:pt x="224" y="0"/>
                  </a:moveTo>
                  <a:lnTo>
                    <a:pt x="280" y="5"/>
                  </a:lnTo>
                  <a:lnTo>
                    <a:pt x="331" y="32"/>
                  </a:lnTo>
                  <a:lnTo>
                    <a:pt x="377" y="69"/>
                  </a:lnTo>
                  <a:lnTo>
                    <a:pt x="407" y="123"/>
                  </a:lnTo>
                  <a:lnTo>
                    <a:pt x="423" y="193"/>
                  </a:lnTo>
                  <a:lnTo>
                    <a:pt x="448" y="161"/>
                  </a:lnTo>
                  <a:lnTo>
                    <a:pt x="484" y="123"/>
                  </a:lnTo>
                  <a:lnTo>
                    <a:pt x="530" y="80"/>
                  </a:lnTo>
                  <a:lnTo>
                    <a:pt x="591" y="37"/>
                  </a:lnTo>
                  <a:lnTo>
                    <a:pt x="662" y="10"/>
                  </a:lnTo>
                  <a:lnTo>
                    <a:pt x="754" y="0"/>
                  </a:lnTo>
                  <a:lnTo>
                    <a:pt x="809" y="5"/>
                  </a:lnTo>
                  <a:lnTo>
                    <a:pt x="871" y="21"/>
                  </a:lnTo>
                  <a:lnTo>
                    <a:pt x="927" y="59"/>
                  </a:lnTo>
                  <a:lnTo>
                    <a:pt x="962" y="102"/>
                  </a:lnTo>
                  <a:lnTo>
                    <a:pt x="983" y="145"/>
                  </a:lnTo>
                  <a:lnTo>
                    <a:pt x="993" y="187"/>
                  </a:lnTo>
                  <a:lnTo>
                    <a:pt x="998" y="220"/>
                  </a:lnTo>
                  <a:lnTo>
                    <a:pt x="1049" y="150"/>
                  </a:lnTo>
                  <a:lnTo>
                    <a:pt x="1110" y="91"/>
                  </a:lnTo>
                  <a:lnTo>
                    <a:pt x="1176" y="42"/>
                  </a:lnTo>
                  <a:lnTo>
                    <a:pt x="1257" y="10"/>
                  </a:lnTo>
                  <a:lnTo>
                    <a:pt x="1349" y="0"/>
                  </a:lnTo>
                  <a:lnTo>
                    <a:pt x="1435" y="10"/>
                  </a:lnTo>
                  <a:lnTo>
                    <a:pt x="1502" y="42"/>
                  </a:lnTo>
                  <a:lnTo>
                    <a:pt x="1553" y="91"/>
                  </a:lnTo>
                  <a:lnTo>
                    <a:pt x="1583" y="161"/>
                  </a:lnTo>
                  <a:lnTo>
                    <a:pt x="1593" y="241"/>
                  </a:lnTo>
                  <a:lnTo>
                    <a:pt x="1588" y="316"/>
                  </a:lnTo>
                  <a:lnTo>
                    <a:pt x="1568" y="402"/>
                  </a:lnTo>
                  <a:lnTo>
                    <a:pt x="1542" y="494"/>
                  </a:lnTo>
                  <a:lnTo>
                    <a:pt x="1512" y="585"/>
                  </a:lnTo>
                  <a:lnTo>
                    <a:pt x="1486" y="671"/>
                  </a:lnTo>
                  <a:lnTo>
                    <a:pt x="1461" y="741"/>
                  </a:lnTo>
                  <a:lnTo>
                    <a:pt x="1435" y="821"/>
                  </a:lnTo>
                  <a:lnTo>
                    <a:pt x="1425" y="902"/>
                  </a:lnTo>
                  <a:lnTo>
                    <a:pt x="1425" y="929"/>
                  </a:lnTo>
                  <a:lnTo>
                    <a:pt x="1435" y="961"/>
                  </a:lnTo>
                  <a:lnTo>
                    <a:pt x="1446" y="971"/>
                  </a:lnTo>
                  <a:lnTo>
                    <a:pt x="1461" y="977"/>
                  </a:lnTo>
                  <a:lnTo>
                    <a:pt x="1476" y="977"/>
                  </a:lnTo>
                  <a:lnTo>
                    <a:pt x="1532" y="966"/>
                  </a:lnTo>
                  <a:lnTo>
                    <a:pt x="1578" y="929"/>
                  </a:lnTo>
                  <a:lnTo>
                    <a:pt x="1619" y="880"/>
                  </a:lnTo>
                  <a:lnTo>
                    <a:pt x="1649" y="821"/>
                  </a:lnTo>
                  <a:lnTo>
                    <a:pt x="1675" y="757"/>
                  </a:lnTo>
                  <a:lnTo>
                    <a:pt x="1695" y="698"/>
                  </a:lnTo>
                  <a:lnTo>
                    <a:pt x="1700" y="681"/>
                  </a:lnTo>
                  <a:lnTo>
                    <a:pt x="1705" y="671"/>
                  </a:lnTo>
                  <a:lnTo>
                    <a:pt x="1715" y="660"/>
                  </a:lnTo>
                  <a:lnTo>
                    <a:pt x="1736" y="660"/>
                  </a:lnTo>
                  <a:lnTo>
                    <a:pt x="1746" y="665"/>
                  </a:lnTo>
                  <a:lnTo>
                    <a:pt x="1751" y="671"/>
                  </a:lnTo>
                  <a:lnTo>
                    <a:pt x="1751" y="681"/>
                  </a:lnTo>
                  <a:lnTo>
                    <a:pt x="1736" y="746"/>
                  </a:lnTo>
                  <a:lnTo>
                    <a:pt x="1715" y="800"/>
                  </a:lnTo>
                  <a:lnTo>
                    <a:pt x="1685" y="864"/>
                  </a:lnTo>
                  <a:lnTo>
                    <a:pt x="1649" y="923"/>
                  </a:lnTo>
                  <a:lnTo>
                    <a:pt x="1598" y="977"/>
                  </a:lnTo>
                  <a:lnTo>
                    <a:pt x="1542" y="1014"/>
                  </a:lnTo>
                  <a:lnTo>
                    <a:pt x="1471" y="1031"/>
                  </a:lnTo>
                  <a:lnTo>
                    <a:pt x="1400" y="1020"/>
                  </a:lnTo>
                  <a:lnTo>
                    <a:pt x="1344" y="982"/>
                  </a:lnTo>
                  <a:lnTo>
                    <a:pt x="1308" y="923"/>
                  </a:lnTo>
                  <a:lnTo>
                    <a:pt x="1293" y="848"/>
                  </a:lnTo>
                  <a:lnTo>
                    <a:pt x="1298" y="810"/>
                  </a:lnTo>
                  <a:lnTo>
                    <a:pt x="1308" y="773"/>
                  </a:lnTo>
                  <a:lnTo>
                    <a:pt x="1324" y="724"/>
                  </a:lnTo>
                  <a:lnTo>
                    <a:pt x="1349" y="655"/>
                  </a:lnTo>
                  <a:lnTo>
                    <a:pt x="1374" y="563"/>
                  </a:lnTo>
                  <a:lnTo>
                    <a:pt x="1405" y="472"/>
                  </a:lnTo>
                  <a:lnTo>
                    <a:pt x="1430" y="375"/>
                  </a:lnTo>
                  <a:lnTo>
                    <a:pt x="1451" y="290"/>
                  </a:lnTo>
                  <a:lnTo>
                    <a:pt x="1456" y="214"/>
                  </a:lnTo>
                  <a:lnTo>
                    <a:pt x="1451" y="171"/>
                  </a:lnTo>
                  <a:lnTo>
                    <a:pt x="1441" y="128"/>
                  </a:lnTo>
                  <a:lnTo>
                    <a:pt x="1425" y="91"/>
                  </a:lnTo>
                  <a:lnTo>
                    <a:pt x="1390" y="69"/>
                  </a:lnTo>
                  <a:lnTo>
                    <a:pt x="1344" y="59"/>
                  </a:lnTo>
                  <a:lnTo>
                    <a:pt x="1262" y="69"/>
                  </a:lnTo>
                  <a:lnTo>
                    <a:pt x="1191" y="102"/>
                  </a:lnTo>
                  <a:lnTo>
                    <a:pt x="1130" y="145"/>
                  </a:lnTo>
                  <a:lnTo>
                    <a:pt x="1084" y="198"/>
                  </a:lnTo>
                  <a:lnTo>
                    <a:pt x="1044" y="252"/>
                  </a:lnTo>
                  <a:lnTo>
                    <a:pt x="1018" y="300"/>
                  </a:lnTo>
                  <a:lnTo>
                    <a:pt x="998" y="338"/>
                  </a:lnTo>
                  <a:lnTo>
                    <a:pt x="993" y="359"/>
                  </a:lnTo>
                  <a:lnTo>
                    <a:pt x="983" y="408"/>
                  </a:lnTo>
                  <a:lnTo>
                    <a:pt x="962" y="483"/>
                  </a:lnTo>
                  <a:lnTo>
                    <a:pt x="942" y="569"/>
                  </a:lnTo>
                  <a:lnTo>
                    <a:pt x="916" y="660"/>
                  </a:lnTo>
                  <a:lnTo>
                    <a:pt x="896" y="751"/>
                  </a:lnTo>
                  <a:lnTo>
                    <a:pt x="860" y="902"/>
                  </a:lnTo>
                  <a:lnTo>
                    <a:pt x="850" y="939"/>
                  </a:lnTo>
                  <a:lnTo>
                    <a:pt x="835" y="977"/>
                  </a:lnTo>
                  <a:lnTo>
                    <a:pt x="820" y="1004"/>
                  </a:lnTo>
                  <a:lnTo>
                    <a:pt x="799" y="1025"/>
                  </a:lnTo>
                  <a:lnTo>
                    <a:pt x="764" y="1031"/>
                  </a:lnTo>
                  <a:lnTo>
                    <a:pt x="748" y="1031"/>
                  </a:lnTo>
                  <a:lnTo>
                    <a:pt x="733" y="1025"/>
                  </a:lnTo>
                  <a:lnTo>
                    <a:pt x="718" y="1014"/>
                  </a:lnTo>
                  <a:lnTo>
                    <a:pt x="708" y="1004"/>
                  </a:lnTo>
                  <a:lnTo>
                    <a:pt x="698" y="988"/>
                  </a:lnTo>
                  <a:lnTo>
                    <a:pt x="698" y="971"/>
                  </a:lnTo>
                  <a:lnTo>
                    <a:pt x="703" y="955"/>
                  </a:lnTo>
                  <a:lnTo>
                    <a:pt x="708" y="918"/>
                  </a:lnTo>
                  <a:lnTo>
                    <a:pt x="718" y="875"/>
                  </a:lnTo>
                  <a:lnTo>
                    <a:pt x="728" y="837"/>
                  </a:lnTo>
                  <a:lnTo>
                    <a:pt x="769" y="665"/>
                  </a:lnTo>
                  <a:lnTo>
                    <a:pt x="830" y="402"/>
                  </a:lnTo>
                  <a:lnTo>
                    <a:pt x="855" y="306"/>
                  </a:lnTo>
                  <a:lnTo>
                    <a:pt x="865" y="214"/>
                  </a:lnTo>
                  <a:lnTo>
                    <a:pt x="860" y="171"/>
                  </a:lnTo>
                  <a:lnTo>
                    <a:pt x="850" y="128"/>
                  </a:lnTo>
                  <a:lnTo>
                    <a:pt x="830" y="91"/>
                  </a:lnTo>
                  <a:lnTo>
                    <a:pt x="799" y="69"/>
                  </a:lnTo>
                  <a:lnTo>
                    <a:pt x="748" y="59"/>
                  </a:lnTo>
                  <a:lnTo>
                    <a:pt x="667" y="69"/>
                  </a:lnTo>
                  <a:lnTo>
                    <a:pt x="596" y="102"/>
                  </a:lnTo>
                  <a:lnTo>
                    <a:pt x="535" y="145"/>
                  </a:lnTo>
                  <a:lnTo>
                    <a:pt x="489" y="198"/>
                  </a:lnTo>
                  <a:lnTo>
                    <a:pt x="448" y="252"/>
                  </a:lnTo>
                  <a:lnTo>
                    <a:pt x="423" y="300"/>
                  </a:lnTo>
                  <a:lnTo>
                    <a:pt x="402" y="338"/>
                  </a:lnTo>
                  <a:lnTo>
                    <a:pt x="397" y="354"/>
                  </a:lnTo>
                  <a:lnTo>
                    <a:pt x="387" y="375"/>
                  </a:lnTo>
                  <a:lnTo>
                    <a:pt x="382" y="413"/>
                  </a:lnTo>
                  <a:lnTo>
                    <a:pt x="372" y="445"/>
                  </a:lnTo>
                  <a:lnTo>
                    <a:pt x="357" y="520"/>
                  </a:lnTo>
                  <a:lnTo>
                    <a:pt x="336" y="596"/>
                  </a:lnTo>
                  <a:lnTo>
                    <a:pt x="290" y="800"/>
                  </a:lnTo>
                  <a:lnTo>
                    <a:pt x="280" y="837"/>
                  </a:lnTo>
                  <a:lnTo>
                    <a:pt x="275" y="880"/>
                  </a:lnTo>
                  <a:lnTo>
                    <a:pt x="265" y="923"/>
                  </a:lnTo>
                  <a:lnTo>
                    <a:pt x="255" y="950"/>
                  </a:lnTo>
                  <a:lnTo>
                    <a:pt x="245" y="982"/>
                  </a:lnTo>
                  <a:lnTo>
                    <a:pt x="224" y="1014"/>
                  </a:lnTo>
                  <a:lnTo>
                    <a:pt x="209" y="1020"/>
                  </a:lnTo>
                  <a:lnTo>
                    <a:pt x="199" y="1025"/>
                  </a:lnTo>
                  <a:lnTo>
                    <a:pt x="183" y="1031"/>
                  </a:lnTo>
                  <a:lnTo>
                    <a:pt x="158" y="1031"/>
                  </a:lnTo>
                  <a:lnTo>
                    <a:pt x="143" y="1025"/>
                  </a:lnTo>
                  <a:lnTo>
                    <a:pt x="127" y="1014"/>
                  </a:lnTo>
                  <a:lnTo>
                    <a:pt x="117" y="1004"/>
                  </a:lnTo>
                  <a:lnTo>
                    <a:pt x="107" y="988"/>
                  </a:lnTo>
                  <a:lnTo>
                    <a:pt x="107" y="961"/>
                  </a:lnTo>
                  <a:lnTo>
                    <a:pt x="117" y="934"/>
                  </a:lnTo>
                  <a:lnTo>
                    <a:pt x="122" y="907"/>
                  </a:lnTo>
                  <a:lnTo>
                    <a:pt x="127" y="875"/>
                  </a:lnTo>
                  <a:lnTo>
                    <a:pt x="122" y="869"/>
                  </a:lnTo>
                  <a:lnTo>
                    <a:pt x="245" y="349"/>
                  </a:lnTo>
                  <a:lnTo>
                    <a:pt x="260" y="290"/>
                  </a:lnTo>
                  <a:lnTo>
                    <a:pt x="270" y="241"/>
                  </a:lnTo>
                  <a:lnTo>
                    <a:pt x="275" y="209"/>
                  </a:lnTo>
                  <a:lnTo>
                    <a:pt x="280" y="182"/>
                  </a:lnTo>
                  <a:lnTo>
                    <a:pt x="280" y="155"/>
                  </a:lnTo>
                  <a:lnTo>
                    <a:pt x="275" y="102"/>
                  </a:lnTo>
                  <a:lnTo>
                    <a:pt x="260" y="69"/>
                  </a:lnTo>
                  <a:lnTo>
                    <a:pt x="239" y="59"/>
                  </a:lnTo>
                  <a:lnTo>
                    <a:pt x="214" y="53"/>
                  </a:lnTo>
                  <a:lnTo>
                    <a:pt x="173" y="64"/>
                  </a:lnTo>
                  <a:lnTo>
                    <a:pt x="138" y="102"/>
                  </a:lnTo>
                  <a:lnTo>
                    <a:pt x="107" y="155"/>
                  </a:lnTo>
                  <a:lnTo>
                    <a:pt x="82" y="230"/>
                  </a:lnTo>
                  <a:lnTo>
                    <a:pt x="61" y="322"/>
                  </a:lnTo>
                  <a:lnTo>
                    <a:pt x="56" y="343"/>
                  </a:lnTo>
                  <a:lnTo>
                    <a:pt x="46" y="365"/>
                  </a:lnTo>
                  <a:lnTo>
                    <a:pt x="41" y="370"/>
                  </a:lnTo>
                  <a:lnTo>
                    <a:pt x="21" y="370"/>
                  </a:lnTo>
                  <a:lnTo>
                    <a:pt x="16" y="365"/>
                  </a:lnTo>
                  <a:lnTo>
                    <a:pt x="5" y="365"/>
                  </a:lnTo>
                  <a:lnTo>
                    <a:pt x="0" y="359"/>
                  </a:lnTo>
                  <a:lnTo>
                    <a:pt x="0" y="349"/>
                  </a:lnTo>
                  <a:lnTo>
                    <a:pt x="5" y="332"/>
                  </a:lnTo>
                  <a:lnTo>
                    <a:pt x="16" y="290"/>
                  </a:lnTo>
                  <a:lnTo>
                    <a:pt x="26" y="241"/>
                  </a:lnTo>
                  <a:lnTo>
                    <a:pt x="46" y="182"/>
                  </a:lnTo>
                  <a:lnTo>
                    <a:pt x="66" y="128"/>
                  </a:lnTo>
                  <a:lnTo>
                    <a:pt x="82" y="102"/>
                  </a:lnTo>
                  <a:lnTo>
                    <a:pt x="102" y="69"/>
                  </a:lnTo>
                  <a:lnTo>
                    <a:pt x="133" y="32"/>
                  </a:lnTo>
                  <a:lnTo>
                    <a:pt x="173" y="10"/>
                  </a:lnTo>
                  <a:lnTo>
                    <a:pt x="2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1" name="Freeform 37"/>
            <p:cNvSpPr>
              <a:spLocks/>
            </p:cNvSpPr>
            <p:nvPr/>
          </p:nvSpPr>
          <p:spPr bwMode="auto">
            <a:xfrm>
              <a:off x="10975" y="3176"/>
              <a:ext cx="499" cy="2256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484" y="0"/>
                </a:cxn>
                <a:cxn ang="0">
                  <a:pos x="494" y="5"/>
                </a:cxn>
                <a:cxn ang="0">
                  <a:pos x="499" y="16"/>
                </a:cxn>
                <a:cxn ang="0">
                  <a:pos x="499" y="32"/>
                </a:cxn>
                <a:cxn ang="0">
                  <a:pos x="489" y="43"/>
                </a:cxn>
                <a:cxn ang="0">
                  <a:pos x="484" y="54"/>
                </a:cxn>
                <a:cxn ang="0">
                  <a:pos x="468" y="65"/>
                </a:cxn>
                <a:cxn ang="0">
                  <a:pos x="367" y="193"/>
                </a:cxn>
                <a:cxn ang="0">
                  <a:pos x="285" y="333"/>
                </a:cxn>
                <a:cxn ang="0">
                  <a:pos x="224" y="483"/>
                </a:cxn>
                <a:cxn ang="0">
                  <a:pos x="178" y="639"/>
                </a:cxn>
                <a:cxn ang="0">
                  <a:pos x="148" y="800"/>
                </a:cxn>
                <a:cxn ang="0">
                  <a:pos x="132" y="967"/>
                </a:cxn>
                <a:cxn ang="0">
                  <a:pos x="127" y="1133"/>
                </a:cxn>
                <a:cxn ang="0">
                  <a:pos x="132" y="1284"/>
                </a:cxn>
                <a:cxn ang="0">
                  <a:pos x="148" y="1445"/>
                </a:cxn>
                <a:cxn ang="0">
                  <a:pos x="173" y="1600"/>
                </a:cxn>
                <a:cxn ang="0">
                  <a:pos x="219" y="1762"/>
                </a:cxn>
                <a:cxn ang="0">
                  <a:pos x="280" y="1917"/>
                </a:cxn>
                <a:cxn ang="0">
                  <a:pos x="361" y="2057"/>
                </a:cxn>
                <a:cxn ang="0">
                  <a:pos x="463" y="2191"/>
                </a:cxn>
                <a:cxn ang="0">
                  <a:pos x="494" y="2223"/>
                </a:cxn>
                <a:cxn ang="0">
                  <a:pos x="499" y="2234"/>
                </a:cxn>
                <a:cxn ang="0">
                  <a:pos x="499" y="2245"/>
                </a:cxn>
                <a:cxn ang="0">
                  <a:pos x="494" y="2250"/>
                </a:cxn>
                <a:cxn ang="0">
                  <a:pos x="484" y="2256"/>
                </a:cxn>
                <a:cxn ang="0">
                  <a:pos x="473" y="2256"/>
                </a:cxn>
                <a:cxn ang="0">
                  <a:pos x="453" y="2245"/>
                </a:cxn>
                <a:cxn ang="0">
                  <a:pos x="422" y="2218"/>
                </a:cxn>
                <a:cxn ang="0">
                  <a:pos x="377" y="2175"/>
                </a:cxn>
                <a:cxn ang="0">
                  <a:pos x="321" y="2116"/>
                </a:cxn>
                <a:cxn ang="0">
                  <a:pos x="260" y="2035"/>
                </a:cxn>
                <a:cxn ang="0">
                  <a:pos x="199" y="1944"/>
                </a:cxn>
                <a:cxn ang="0">
                  <a:pos x="143" y="1831"/>
                </a:cxn>
                <a:cxn ang="0">
                  <a:pos x="81" y="1676"/>
                </a:cxn>
                <a:cxn ang="0">
                  <a:pos x="41" y="1525"/>
                </a:cxn>
                <a:cxn ang="0">
                  <a:pos x="15" y="1380"/>
                </a:cxn>
                <a:cxn ang="0">
                  <a:pos x="5" y="1246"/>
                </a:cxn>
                <a:cxn ang="0">
                  <a:pos x="0" y="1128"/>
                </a:cxn>
                <a:cxn ang="0">
                  <a:pos x="5" y="978"/>
                </a:cxn>
                <a:cxn ang="0">
                  <a:pos x="26" y="806"/>
                </a:cxn>
                <a:cxn ang="0">
                  <a:pos x="66" y="623"/>
                </a:cxn>
                <a:cxn ang="0">
                  <a:pos x="132" y="440"/>
                </a:cxn>
                <a:cxn ang="0">
                  <a:pos x="188" y="322"/>
                </a:cxn>
                <a:cxn ang="0">
                  <a:pos x="255" y="226"/>
                </a:cxn>
                <a:cxn ang="0">
                  <a:pos x="316" y="145"/>
                </a:cxn>
                <a:cxn ang="0">
                  <a:pos x="372" y="81"/>
                </a:cxn>
                <a:cxn ang="0">
                  <a:pos x="417" y="38"/>
                </a:cxn>
                <a:cxn ang="0">
                  <a:pos x="453" y="11"/>
                </a:cxn>
                <a:cxn ang="0">
                  <a:pos x="473" y="0"/>
                </a:cxn>
              </a:cxnLst>
              <a:rect l="0" t="0" r="r" b="b"/>
              <a:pathLst>
                <a:path w="499" h="2256">
                  <a:moveTo>
                    <a:pt x="473" y="0"/>
                  </a:moveTo>
                  <a:lnTo>
                    <a:pt x="484" y="0"/>
                  </a:lnTo>
                  <a:lnTo>
                    <a:pt x="494" y="5"/>
                  </a:lnTo>
                  <a:lnTo>
                    <a:pt x="499" y="16"/>
                  </a:lnTo>
                  <a:lnTo>
                    <a:pt x="499" y="32"/>
                  </a:lnTo>
                  <a:lnTo>
                    <a:pt x="489" y="43"/>
                  </a:lnTo>
                  <a:lnTo>
                    <a:pt x="484" y="54"/>
                  </a:lnTo>
                  <a:lnTo>
                    <a:pt x="468" y="65"/>
                  </a:lnTo>
                  <a:lnTo>
                    <a:pt x="367" y="193"/>
                  </a:lnTo>
                  <a:lnTo>
                    <a:pt x="285" y="333"/>
                  </a:lnTo>
                  <a:lnTo>
                    <a:pt x="224" y="483"/>
                  </a:lnTo>
                  <a:lnTo>
                    <a:pt x="178" y="639"/>
                  </a:lnTo>
                  <a:lnTo>
                    <a:pt x="148" y="800"/>
                  </a:lnTo>
                  <a:lnTo>
                    <a:pt x="132" y="967"/>
                  </a:lnTo>
                  <a:lnTo>
                    <a:pt x="127" y="1133"/>
                  </a:lnTo>
                  <a:lnTo>
                    <a:pt x="132" y="1284"/>
                  </a:lnTo>
                  <a:lnTo>
                    <a:pt x="148" y="1445"/>
                  </a:lnTo>
                  <a:lnTo>
                    <a:pt x="173" y="1600"/>
                  </a:lnTo>
                  <a:lnTo>
                    <a:pt x="219" y="1762"/>
                  </a:lnTo>
                  <a:lnTo>
                    <a:pt x="280" y="1917"/>
                  </a:lnTo>
                  <a:lnTo>
                    <a:pt x="361" y="2057"/>
                  </a:lnTo>
                  <a:lnTo>
                    <a:pt x="463" y="2191"/>
                  </a:lnTo>
                  <a:lnTo>
                    <a:pt x="494" y="2223"/>
                  </a:lnTo>
                  <a:lnTo>
                    <a:pt x="499" y="2234"/>
                  </a:lnTo>
                  <a:lnTo>
                    <a:pt x="499" y="2245"/>
                  </a:lnTo>
                  <a:lnTo>
                    <a:pt x="494" y="2250"/>
                  </a:lnTo>
                  <a:lnTo>
                    <a:pt x="484" y="2256"/>
                  </a:lnTo>
                  <a:lnTo>
                    <a:pt x="473" y="2256"/>
                  </a:lnTo>
                  <a:lnTo>
                    <a:pt x="453" y="2245"/>
                  </a:lnTo>
                  <a:lnTo>
                    <a:pt x="422" y="2218"/>
                  </a:lnTo>
                  <a:lnTo>
                    <a:pt x="377" y="2175"/>
                  </a:lnTo>
                  <a:lnTo>
                    <a:pt x="321" y="2116"/>
                  </a:lnTo>
                  <a:lnTo>
                    <a:pt x="260" y="2035"/>
                  </a:lnTo>
                  <a:lnTo>
                    <a:pt x="199" y="1944"/>
                  </a:lnTo>
                  <a:lnTo>
                    <a:pt x="143" y="1831"/>
                  </a:lnTo>
                  <a:lnTo>
                    <a:pt x="81" y="1676"/>
                  </a:lnTo>
                  <a:lnTo>
                    <a:pt x="41" y="1525"/>
                  </a:lnTo>
                  <a:lnTo>
                    <a:pt x="15" y="1380"/>
                  </a:lnTo>
                  <a:lnTo>
                    <a:pt x="5" y="1246"/>
                  </a:lnTo>
                  <a:lnTo>
                    <a:pt x="0" y="1128"/>
                  </a:lnTo>
                  <a:lnTo>
                    <a:pt x="5" y="978"/>
                  </a:lnTo>
                  <a:lnTo>
                    <a:pt x="26" y="806"/>
                  </a:lnTo>
                  <a:lnTo>
                    <a:pt x="66" y="623"/>
                  </a:lnTo>
                  <a:lnTo>
                    <a:pt x="132" y="440"/>
                  </a:lnTo>
                  <a:lnTo>
                    <a:pt x="188" y="322"/>
                  </a:lnTo>
                  <a:lnTo>
                    <a:pt x="255" y="226"/>
                  </a:lnTo>
                  <a:lnTo>
                    <a:pt x="316" y="145"/>
                  </a:lnTo>
                  <a:lnTo>
                    <a:pt x="372" y="81"/>
                  </a:lnTo>
                  <a:lnTo>
                    <a:pt x="417" y="38"/>
                  </a:lnTo>
                  <a:lnTo>
                    <a:pt x="453" y="11"/>
                  </a:lnTo>
                  <a:lnTo>
                    <a:pt x="4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2" name="Freeform 38"/>
            <p:cNvSpPr>
              <a:spLocks/>
            </p:cNvSpPr>
            <p:nvPr/>
          </p:nvSpPr>
          <p:spPr bwMode="auto">
            <a:xfrm>
              <a:off x="11667" y="3337"/>
              <a:ext cx="1181" cy="15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0" y="0"/>
                </a:cxn>
                <a:cxn ang="0">
                  <a:pos x="1181" y="510"/>
                </a:cxn>
                <a:cxn ang="0">
                  <a:pos x="1125" y="510"/>
                </a:cxn>
                <a:cxn ang="0">
                  <a:pos x="1110" y="403"/>
                </a:cxn>
                <a:cxn ang="0">
                  <a:pos x="1094" y="312"/>
                </a:cxn>
                <a:cxn ang="0">
                  <a:pos x="1069" y="237"/>
                </a:cxn>
                <a:cxn ang="0">
                  <a:pos x="1033" y="177"/>
                </a:cxn>
                <a:cxn ang="0">
                  <a:pos x="988" y="129"/>
                </a:cxn>
                <a:cxn ang="0">
                  <a:pos x="921" y="97"/>
                </a:cxn>
                <a:cxn ang="0">
                  <a:pos x="840" y="75"/>
                </a:cxn>
                <a:cxn ang="0">
                  <a:pos x="738" y="70"/>
                </a:cxn>
                <a:cxn ang="0">
                  <a:pos x="514" y="70"/>
                </a:cxn>
                <a:cxn ang="0">
                  <a:pos x="458" y="75"/>
                </a:cxn>
                <a:cxn ang="0">
                  <a:pos x="428" y="86"/>
                </a:cxn>
                <a:cxn ang="0">
                  <a:pos x="412" y="113"/>
                </a:cxn>
                <a:cxn ang="0">
                  <a:pos x="412" y="1396"/>
                </a:cxn>
                <a:cxn ang="0">
                  <a:pos x="418" y="1423"/>
                </a:cxn>
                <a:cxn ang="0">
                  <a:pos x="438" y="1445"/>
                </a:cxn>
                <a:cxn ang="0">
                  <a:pos x="474" y="1456"/>
                </a:cxn>
                <a:cxn ang="0">
                  <a:pos x="530" y="1466"/>
                </a:cxn>
                <a:cxn ang="0">
                  <a:pos x="687" y="1466"/>
                </a:cxn>
                <a:cxn ang="0">
                  <a:pos x="687" y="1536"/>
                </a:cxn>
                <a:cxn ang="0">
                  <a:pos x="626" y="1536"/>
                </a:cxn>
                <a:cxn ang="0">
                  <a:pos x="550" y="1531"/>
                </a:cxn>
                <a:cxn ang="0">
                  <a:pos x="71" y="1531"/>
                </a:cxn>
                <a:cxn ang="0">
                  <a:pos x="0" y="1536"/>
                </a:cxn>
                <a:cxn ang="0">
                  <a:pos x="0" y="1466"/>
                </a:cxn>
                <a:cxn ang="0">
                  <a:pos x="122" y="1466"/>
                </a:cxn>
                <a:cxn ang="0">
                  <a:pos x="168" y="1456"/>
                </a:cxn>
                <a:cxn ang="0">
                  <a:pos x="199" y="1445"/>
                </a:cxn>
                <a:cxn ang="0">
                  <a:pos x="219" y="1423"/>
                </a:cxn>
                <a:cxn ang="0">
                  <a:pos x="224" y="1396"/>
                </a:cxn>
                <a:cxn ang="0">
                  <a:pos x="224" y="140"/>
                </a:cxn>
                <a:cxn ang="0">
                  <a:pos x="214" y="113"/>
                </a:cxn>
                <a:cxn ang="0">
                  <a:pos x="199" y="92"/>
                </a:cxn>
                <a:cxn ang="0">
                  <a:pos x="168" y="81"/>
                </a:cxn>
                <a:cxn ang="0">
                  <a:pos x="122" y="70"/>
                </a:cxn>
                <a:cxn ang="0">
                  <a:pos x="0" y="70"/>
                </a:cxn>
                <a:cxn ang="0">
                  <a:pos x="0" y="0"/>
                </a:cxn>
              </a:cxnLst>
              <a:rect l="0" t="0" r="r" b="b"/>
              <a:pathLst>
                <a:path w="1181" h="1536">
                  <a:moveTo>
                    <a:pt x="0" y="0"/>
                  </a:moveTo>
                  <a:lnTo>
                    <a:pt x="1120" y="0"/>
                  </a:lnTo>
                  <a:lnTo>
                    <a:pt x="1181" y="510"/>
                  </a:lnTo>
                  <a:lnTo>
                    <a:pt x="1125" y="510"/>
                  </a:lnTo>
                  <a:lnTo>
                    <a:pt x="1110" y="403"/>
                  </a:lnTo>
                  <a:lnTo>
                    <a:pt x="1094" y="312"/>
                  </a:lnTo>
                  <a:lnTo>
                    <a:pt x="1069" y="237"/>
                  </a:lnTo>
                  <a:lnTo>
                    <a:pt x="1033" y="177"/>
                  </a:lnTo>
                  <a:lnTo>
                    <a:pt x="988" y="129"/>
                  </a:lnTo>
                  <a:lnTo>
                    <a:pt x="921" y="97"/>
                  </a:lnTo>
                  <a:lnTo>
                    <a:pt x="840" y="75"/>
                  </a:lnTo>
                  <a:lnTo>
                    <a:pt x="738" y="70"/>
                  </a:lnTo>
                  <a:lnTo>
                    <a:pt x="514" y="70"/>
                  </a:lnTo>
                  <a:lnTo>
                    <a:pt x="458" y="75"/>
                  </a:lnTo>
                  <a:lnTo>
                    <a:pt x="428" y="86"/>
                  </a:lnTo>
                  <a:lnTo>
                    <a:pt x="412" y="113"/>
                  </a:lnTo>
                  <a:lnTo>
                    <a:pt x="412" y="1396"/>
                  </a:lnTo>
                  <a:lnTo>
                    <a:pt x="418" y="1423"/>
                  </a:lnTo>
                  <a:lnTo>
                    <a:pt x="438" y="1445"/>
                  </a:lnTo>
                  <a:lnTo>
                    <a:pt x="474" y="1456"/>
                  </a:lnTo>
                  <a:lnTo>
                    <a:pt x="530" y="1466"/>
                  </a:lnTo>
                  <a:lnTo>
                    <a:pt x="687" y="1466"/>
                  </a:lnTo>
                  <a:lnTo>
                    <a:pt x="687" y="1536"/>
                  </a:lnTo>
                  <a:lnTo>
                    <a:pt x="626" y="1536"/>
                  </a:lnTo>
                  <a:lnTo>
                    <a:pt x="550" y="1531"/>
                  </a:lnTo>
                  <a:lnTo>
                    <a:pt x="71" y="1531"/>
                  </a:lnTo>
                  <a:lnTo>
                    <a:pt x="0" y="1536"/>
                  </a:lnTo>
                  <a:lnTo>
                    <a:pt x="0" y="1466"/>
                  </a:lnTo>
                  <a:lnTo>
                    <a:pt x="122" y="1466"/>
                  </a:lnTo>
                  <a:lnTo>
                    <a:pt x="168" y="1456"/>
                  </a:lnTo>
                  <a:lnTo>
                    <a:pt x="199" y="1445"/>
                  </a:lnTo>
                  <a:lnTo>
                    <a:pt x="219" y="1423"/>
                  </a:lnTo>
                  <a:lnTo>
                    <a:pt x="224" y="1396"/>
                  </a:lnTo>
                  <a:lnTo>
                    <a:pt x="224" y="140"/>
                  </a:lnTo>
                  <a:lnTo>
                    <a:pt x="214" y="113"/>
                  </a:lnTo>
                  <a:lnTo>
                    <a:pt x="199" y="92"/>
                  </a:lnTo>
                  <a:lnTo>
                    <a:pt x="168" y="81"/>
                  </a:lnTo>
                  <a:lnTo>
                    <a:pt x="122" y="70"/>
                  </a:lnTo>
                  <a:lnTo>
                    <a:pt x="0" y="7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3" name="Freeform 39"/>
            <p:cNvSpPr>
              <a:spLocks/>
            </p:cNvSpPr>
            <p:nvPr/>
          </p:nvSpPr>
          <p:spPr bwMode="auto">
            <a:xfrm>
              <a:off x="13123" y="4631"/>
              <a:ext cx="249" cy="688"/>
            </a:xfrm>
            <a:custGeom>
              <a:avLst/>
              <a:gdLst/>
              <a:ahLst/>
              <a:cxnLst>
                <a:cxn ang="0">
                  <a:pos x="112" y="0"/>
                </a:cxn>
                <a:cxn ang="0">
                  <a:pos x="153" y="11"/>
                </a:cxn>
                <a:cxn ang="0">
                  <a:pos x="193" y="38"/>
                </a:cxn>
                <a:cxn ang="0">
                  <a:pos x="219" y="86"/>
                </a:cxn>
                <a:cxn ang="0">
                  <a:pos x="239" y="156"/>
                </a:cxn>
                <a:cxn ang="0">
                  <a:pos x="244" y="237"/>
                </a:cxn>
                <a:cxn ang="0">
                  <a:pos x="249" y="247"/>
                </a:cxn>
                <a:cxn ang="0">
                  <a:pos x="239" y="355"/>
                </a:cxn>
                <a:cxn ang="0">
                  <a:pos x="214" y="452"/>
                </a:cxn>
                <a:cxn ang="0">
                  <a:pos x="183" y="532"/>
                </a:cxn>
                <a:cxn ang="0">
                  <a:pos x="142" y="597"/>
                </a:cxn>
                <a:cxn ang="0">
                  <a:pos x="107" y="645"/>
                </a:cxn>
                <a:cxn ang="0">
                  <a:pos x="76" y="677"/>
                </a:cxn>
                <a:cxn ang="0">
                  <a:pos x="56" y="688"/>
                </a:cxn>
                <a:cxn ang="0">
                  <a:pos x="51" y="688"/>
                </a:cxn>
                <a:cxn ang="0">
                  <a:pos x="41" y="682"/>
                </a:cxn>
                <a:cxn ang="0">
                  <a:pos x="35" y="672"/>
                </a:cxn>
                <a:cxn ang="0">
                  <a:pos x="35" y="650"/>
                </a:cxn>
                <a:cxn ang="0">
                  <a:pos x="41" y="650"/>
                </a:cxn>
                <a:cxn ang="0">
                  <a:pos x="41" y="645"/>
                </a:cxn>
                <a:cxn ang="0">
                  <a:pos x="61" y="623"/>
                </a:cxn>
                <a:cxn ang="0">
                  <a:pos x="112" y="554"/>
                </a:cxn>
                <a:cxn ang="0">
                  <a:pos x="158" y="468"/>
                </a:cxn>
                <a:cxn ang="0">
                  <a:pos x="188" y="360"/>
                </a:cxn>
                <a:cxn ang="0">
                  <a:pos x="203" y="242"/>
                </a:cxn>
                <a:cxn ang="0">
                  <a:pos x="203" y="210"/>
                </a:cxn>
                <a:cxn ang="0">
                  <a:pos x="193" y="210"/>
                </a:cxn>
                <a:cxn ang="0">
                  <a:pos x="188" y="215"/>
                </a:cxn>
                <a:cxn ang="0">
                  <a:pos x="163" y="231"/>
                </a:cxn>
                <a:cxn ang="0">
                  <a:pos x="112" y="242"/>
                </a:cxn>
                <a:cxn ang="0">
                  <a:pos x="66" y="231"/>
                </a:cxn>
                <a:cxn ang="0">
                  <a:pos x="30" y="204"/>
                </a:cxn>
                <a:cxn ang="0">
                  <a:pos x="5" y="162"/>
                </a:cxn>
                <a:cxn ang="0">
                  <a:pos x="0" y="119"/>
                </a:cxn>
                <a:cxn ang="0">
                  <a:pos x="5" y="76"/>
                </a:cxn>
                <a:cxn ang="0">
                  <a:pos x="25" y="38"/>
                </a:cxn>
                <a:cxn ang="0">
                  <a:pos x="61" y="11"/>
                </a:cxn>
                <a:cxn ang="0">
                  <a:pos x="112" y="0"/>
                </a:cxn>
              </a:cxnLst>
              <a:rect l="0" t="0" r="r" b="b"/>
              <a:pathLst>
                <a:path w="249" h="688">
                  <a:moveTo>
                    <a:pt x="112" y="0"/>
                  </a:moveTo>
                  <a:lnTo>
                    <a:pt x="153" y="11"/>
                  </a:lnTo>
                  <a:lnTo>
                    <a:pt x="193" y="38"/>
                  </a:lnTo>
                  <a:lnTo>
                    <a:pt x="219" y="86"/>
                  </a:lnTo>
                  <a:lnTo>
                    <a:pt x="239" y="156"/>
                  </a:lnTo>
                  <a:lnTo>
                    <a:pt x="244" y="237"/>
                  </a:lnTo>
                  <a:lnTo>
                    <a:pt x="249" y="247"/>
                  </a:lnTo>
                  <a:lnTo>
                    <a:pt x="239" y="355"/>
                  </a:lnTo>
                  <a:lnTo>
                    <a:pt x="214" y="452"/>
                  </a:lnTo>
                  <a:lnTo>
                    <a:pt x="183" y="532"/>
                  </a:lnTo>
                  <a:lnTo>
                    <a:pt x="142" y="597"/>
                  </a:lnTo>
                  <a:lnTo>
                    <a:pt x="107" y="645"/>
                  </a:lnTo>
                  <a:lnTo>
                    <a:pt x="76" y="677"/>
                  </a:lnTo>
                  <a:lnTo>
                    <a:pt x="56" y="688"/>
                  </a:lnTo>
                  <a:lnTo>
                    <a:pt x="51" y="688"/>
                  </a:lnTo>
                  <a:lnTo>
                    <a:pt x="41" y="682"/>
                  </a:lnTo>
                  <a:lnTo>
                    <a:pt x="35" y="672"/>
                  </a:lnTo>
                  <a:lnTo>
                    <a:pt x="35" y="650"/>
                  </a:lnTo>
                  <a:lnTo>
                    <a:pt x="41" y="650"/>
                  </a:lnTo>
                  <a:lnTo>
                    <a:pt x="41" y="645"/>
                  </a:lnTo>
                  <a:lnTo>
                    <a:pt x="61" y="623"/>
                  </a:lnTo>
                  <a:lnTo>
                    <a:pt x="112" y="554"/>
                  </a:lnTo>
                  <a:lnTo>
                    <a:pt x="158" y="468"/>
                  </a:lnTo>
                  <a:lnTo>
                    <a:pt x="188" y="360"/>
                  </a:lnTo>
                  <a:lnTo>
                    <a:pt x="203" y="242"/>
                  </a:lnTo>
                  <a:lnTo>
                    <a:pt x="203" y="210"/>
                  </a:lnTo>
                  <a:lnTo>
                    <a:pt x="193" y="210"/>
                  </a:lnTo>
                  <a:lnTo>
                    <a:pt x="188" y="215"/>
                  </a:lnTo>
                  <a:lnTo>
                    <a:pt x="163" y="231"/>
                  </a:lnTo>
                  <a:lnTo>
                    <a:pt x="112" y="242"/>
                  </a:lnTo>
                  <a:lnTo>
                    <a:pt x="66" y="231"/>
                  </a:lnTo>
                  <a:lnTo>
                    <a:pt x="30" y="204"/>
                  </a:lnTo>
                  <a:lnTo>
                    <a:pt x="5" y="162"/>
                  </a:lnTo>
                  <a:lnTo>
                    <a:pt x="0" y="119"/>
                  </a:lnTo>
                  <a:lnTo>
                    <a:pt x="5" y="76"/>
                  </a:lnTo>
                  <a:lnTo>
                    <a:pt x="25" y="38"/>
                  </a:lnTo>
                  <a:lnTo>
                    <a:pt x="61" y="11"/>
                  </a:lnTo>
                  <a:lnTo>
                    <a:pt x="1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4" name="Freeform 40"/>
            <p:cNvSpPr>
              <a:spLocks noEditPoints="1"/>
            </p:cNvSpPr>
            <p:nvPr/>
          </p:nvSpPr>
          <p:spPr bwMode="auto">
            <a:xfrm>
              <a:off x="13947" y="3332"/>
              <a:ext cx="1303" cy="1546"/>
            </a:xfrm>
            <a:custGeom>
              <a:avLst/>
              <a:gdLst/>
              <a:ahLst/>
              <a:cxnLst>
                <a:cxn ang="0">
                  <a:pos x="1115" y="1396"/>
                </a:cxn>
                <a:cxn ang="0">
                  <a:pos x="1171" y="1461"/>
                </a:cxn>
                <a:cxn ang="0">
                  <a:pos x="1181" y="1375"/>
                </a:cxn>
                <a:cxn ang="0">
                  <a:pos x="916" y="75"/>
                </a:cxn>
                <a:cxn ang="0">
                  <a:pos x="326" y="1461"/>
                </a:cxn>
                <a:cxn ang="0">
                  <a:pos x="916" y="75"/>
                </a:cxn>
                <a:cxn ang="0">
                  <a:pos x="178" y="172"/>
                </a:cxn>
                <a:cxn ang="0">
                  <a:pos x="250" y="113"/>
                </a:cxn>
                <a:cxn ang="0">
                  <a:pos x="189" y="75"/>
                </a:cxn>
                <a:cxn ang="0">
                  <a:pos x="1196" y="0"/>
                </a:cxn>
                <a:cxn ang="0">
                  <a:pos x="1222" y="5"/>
                </a:cxn>
                <a:cxn ang="0">
                  <a:pos x="1237" y="43"/>
                </a:cxn>
                <a:cxn ang="0">
                  <a:pos x="1227" y="59"/>
                </a:cxn>
                <a:cxn ang="0">
                  <a:pos x="1222" y="86"/>
                </a:cxn>
                <a:cxn ang="0">
                  <a:pos x="718" y="1471"/>
                </a:cxn>
                <a:cxn ang="0">
                  <a:pos x="916" y="1434"/>
                </a:cxn>
                <a:cxn ang="0">
                  <a:pos x="1069" y="1337"/>
                </a:cxn>
                <a:cxn ang="0">
                  <a:pos x="1171" y="1208"/>
                </a:cxn>
                <a:cxn ang="0">
                  <a:pos x="1222" y="1068"/>
                </a:cxn>
                <a:cxn ang="0">
                  <a:pos x="1237" y="1015"/>
                </a:cxn>
                <a:cxn ang="0">
                  <a:pos x="1252" y="999"/>
                </a:cxn>
                <a:cxn ang="0">
                  <a:pos x="1288" y="1004"/>
                </a:cxn>
                <a:cxn ang="0">
                  <a:pos x="1303" y="1036"/>
                </a:cxn>
                <a:cxn ang="0">
                  <a:pos x="1242" y="1503"/>
                </a:cxn>
                <a:cxn ang="0">
                  <a:pos x="1227" y="1541"/>
                </a:cxn>
                <a:cxn ang="0">
                  <a:pos x="41" y="1546"/>
                </a:cxn>
                <a:cxn ang="0">
                  <a:pos x="16" y="1541"/>
                </a:cxn>
                <a:cxn ang="0">
                  <a:pos x="0" y="1525"/>
                </a:cxn>
                <a:cxn ang="0">
                  <a:pos x="5" y="1493"/>
                </a:cxn>
                <a:cxn ang="0">
                  <a:pos x="21" y="1466"/>
                </a:cxn>
                <a:cxn ang="0">
                  <a:pos x="586" y="80"/>
                </a:cxn>
                <a:cxn ang="0">
                  <a:pos x="408" y="118"/>
                </a:cxn>
                <a:cxn ang="0">
                  <a:pos x="245" y="220"/>
                </a:cxn>
                <a:cxn ang="0">
                  <a:pos x="173" y="322"/>
                </a:cxn>
                <a:cxn ang="0">
                  <a:pos x="153" y="408"/>
                </a:cxn>
                <a:cxn ang="0">
                  <a:pos x="133" y="435"/>
                </a:cxn>
                <a:cxn ang="0">
                  <a:pos x="107" y="440"/>
                </a:cxn>
                <a:cxn ang="0">
                  <a:pos x="82" y="424"/>
                </a:cxn>
                <a:cxn ang="0">
                  <a:pos x="77" y="397"/>
                </a:cxn>
                <a:cxn ang="0">
                  <a:pos x="112" y="64"/>
                </a:cxn>
                <a:cxn ang="0">
                  <a:pos x="117" y="27"/>
                </a:cxn>
                <a:cxn ang="0">
                  <a:pos x="133" y="5"/>
                </a:cxn>
              </a:cxnLst>
              <a:rect l="0" t="0" r="r" b="b"/>
              <a:pathLst>
                <a:path w="1303" h="1546">
                  <a:moveTo>
                    <a:pt x="1191" y="1310"/>
                  </a:moveTo>
                  <a:lnTo>
                    <a:pt x="1115" y="1396"/>
                  </a:lnTo>
                  <a:lnTo>
                    <a:pt x="1028" y="1461"/>
                  </a:lnTo>
                  <a:lnTo>
                    <a:pt x="1171" y="1461"/>
                  </a:lnTo>
                  <a:lnTo>
                    <a:pt x="1176" y="1412"/>
                  </a:lnTo>
                  <a:lnTo>
                    <a:pt x="1181" y="1375"/>
                  </a:lnTo>
                  <a:lnTo>
                    <a:pt x="1191" y="1310"/>
                  </a:lnTo>
                  <a:close/>
                  <a:moveTo>
                    <a:pt x="916" y="75"/>
                  </a:moveTo>
                  <a:lnTo>
                    <a:pt x="107" y="1461"/>
                  </a:lnTo>
                  <a:lnTo>
                    <a:pt x="326" y="1461"/>
                  </a:lnTo>
                  <a:lnTo>
                    <a:pt x="1135" y="75"/>
                  </a:lnTo>
                  <a:lnTo>
                    <a:pt x="916" y="75"/>
                  </a:lnTo>
                  <a:close/>
                  <a:moveTo>
                    <a:pt x="189" y="75"/>
                  </a:moveTo>
                  <a:lnTo>
                    <a:pt x="178" y="172"/>
                  </a:lnTo>
                  <a:lnTo>
                    <a:pt x="209" y="145"/>
                  </a:lnTo>
                  <a:lnTo>
                    <a:pt x="250" y="113"/>
                  </a:lnTo>
                  <a:lnTo>
                    <a:pt x="301" y="75"/>
                  </a:lnTo>
                  <a:lnTo>
                    <a:pt x="189" y="75"/>
                  </a:lnTo>
                  <a:close/>
                  <a:moveTo>
                    <a:pt x="143" y="0"/>
                  </a:moveTo>
                  <a:lnTo>
                    <a:pt x="1196" y="0"/>
                  </a:lnTo>
                  <a:lnTo>
                    <a:pt x="1212" y="5"/>
                  </a:lnTo>
                  <a:lnTo>
                    <a:pt x="1222" y="5"/>
                  </a:lnTo>
                  <a:lnTo>
                    <a:pt x="1237" y="21"/>
                  </a:lnTo>
                  <a:lnTo>
                    <a:pt x="1237" y="43"/>
                  </a:lnTo>
                  <a:lnTo>
                    <a:pt x="1232" y="54"/>
                  </a:lnTo>
                  <a:lnTo>
                    <a:pt x="1227" y="59"/>
                  </a:lnTo>
                  <a:lnTo>
                    <a:pt x="1222" y="75"/>
                  </a:lnTo>
                  <a:lnTo>
                    <a:pt x="1222" y="86"/>
                  </a:lnTo>
                  <a:lnTo>
                    <a:pt x="413" y="1471"/>
                  </a:lnTo>
                  <a:lnTo>
                    <a:pt x="718" y="1471"/>
                  </a:lnTo>
                  <a:lnTo>
                    <a:pt x="825" y="1461"/>
                  </a:lnTo>
                  <a:lnTo>
                    <a:pt x="916" y="1434"/>
                  </a:lnTo>
                  <a:lnTo>
                    <a:pt x="998" y="1391"/>
                  </a:lnTo>
                  <a:lnTo>
                    <a:pt x="1069" y="1337"/>
                  </a:lnTo>
                  <a:lnTo>
                    <a:pt x="1125" y="1278"/>
                  </a:lnTo>
                  <a:lnTo>
                    <a:pt x="1171" y="1208"/>
                  </a:lnTo>
                  <a:lnTo>
                    <a:pt x="1201" y="1138"/>
                  </a:lnTo>
                  <a:lnTo>
                    <a:pt x="1222" y="1068"/>
                  </a:lnTo>
                  <a:lnTo>
                    <a:pt x="1227" y="1047"/>
                  </a:lnTo>
                  <a:lnTo>
                    <a:pt x="1237" y="1015"/>
                  </a:lnTo>
                  <a:lnTo>
                    <a:pt x="1242" y="1004"/>
                  </a:lnTo>
                  <a:lnTo>
                    <a:pt x="1252" y="999"/>
                  </a:lnTo>
                  <a:lnTo>
                    <a:pt x="1278" y="999"/>
                  </a:lnTo>
                  <a:lnTo>
                    <a:pt x="1288" y="1004"/>
                  </a:lnTo>
                  <a:lnTo>
                    <a:pt x="1303" y="1020"/>
                  </a:lnTo>
                  <a:lnTo>
                    <a:pt x="1303" y="1036"/>
                  </a:lnTo>
                  <a:lnTo>
                    <a:pt x="1247" y="1482"/>
                  </a:lnTo>
                  <a:lnTo>
                    <a:pt x="1242" y="1503"/>
                  </a:lnTo>
                  <a:lnTo>
                    <a:pt x="1237" y="1520"/>
                  </a:lnTo>
                  <a:lnTo>
                    <a:pt x="1227" y="1541"/>
                  </a:lnTo>
                  <a:lnTo>
                    <a:pt x="1212" y="1546"/>
                  </a:lnTo>
                  <a:lnTo>
                    <a:pt x="41" y="1546"/>
                  </a:lnTo>
                  <a:lnTo>
                    <a:pt x="31" y="1541"/>
                  </a:lnTo>
                  <a:lnTo>
                    <a:pt x="16" y="1541"/>
                  </a:lnTo>
                  <a:lnTo>
                    <a:pt x="11" y="1530"/>
                  </a:lnTo>
                  <a:lnTo>
                    <a:pt x="0" y="1525"/>
                  </a:lnTo>
                  <a:lnTo>
                    <a:pt x="0" y="1498"/>
                  </a:lnTo>
                  <a:lnTo>
                    <a:pt x="5" y="1493"/>
                  </a:lnTo>
                  <a:lnTo>
                    <a:pt x="11" y="1482"/>
                  </a:lnTo>
                  <a:lnTo>
                    <a:pt x="21" y="1466"/>
                  </a:lnTo>
                  <a:lnTo>
                    <a:pt x="825" y="80"/>
                  </a:lnTo>
                  <a:lnTo>
                    <a:pt x="586" y="80"/>
                  </a:lnTo>
                  <a:lnTo>
                    <a:pt x="504" y="91"/>
                  </a:lnTo>
                  <a:lnTo>
                    <a:pt x="408" y="118"/>
                  </a:lnTo>
                  <a:lnTo>
                    <a:pt x="311" y="166"/>
                  </a:lnTo>
                  <a:lnTo>
                    <a:pt x="245" y="220"/>
                  </a:lnTo>
                  <a:lnTo>
                    <a:pt x="199" y="274"/>
                  </a:lnTo>
                  <a:lnTo>
                    <a:pt x="173" y="322"/>
                  </a:lnTo>
                  <a:lnTo>
                    <a:pt x="158" y="370"/>
                  </a:lnTo>
                  <a:lnTo>
                    <a:pt x="153" y="408"/>
                  </a:lnTo>
                  <a:lnTo>
                    <a:pt x="143" y="429"/>
                  </a:lnTo>
                  <a:lnTo>
                    <a:pt x="133" y="435"/>
                  </a:lnTo>
                  <a:lnTo>
                    <a:pt x="117" y="440"/>
                  </a:lnTo>
                  <a:lnTo>
                    <a:pt x="107" y="440"/>
                  </a:lnTo>
                  <a:lnTo>
                    <a:pt x="102" y="435"/>
                  </a:lnTo>
                  <a:lnTo>
                    <a:pt x="82" y="424"/>
                  </a:lnTo>
                  <a:lnTo>
                    <a:pt x="77" y="413"/>
                  </a:lnTo>
                  <a:lnTo>
                    <a:pt x="77" y="397"/>
                  </a:lnTo>
                  <a:lnTo>
                    <a:pt x="82" y="370"/>
                  </a:lnTo>
                  <a:lnTo>
                    <a:pt x="112" y="64"/>
                  </a:lnTo>
                  <a:lnTo>
                    <a:pt x="112" y="43"/>
                  </a:lnTo>
                  <a:lnTo>
                    <a:pt x="117" y="27"/>
                  </a:lnTo>
                  <a:lnTo>
                    <a:pt x="122" y="16"/>
                  </a:lnTo>
                  <a:lnTo>
                    <a:pt x="133" y="5"/>
                  </a:lnTo>
                  <a:lnTo>
                    <a:pt x="1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" name="Freeform 41"/>
            <p:cNvSpPr>
              <a:spLocks/>
            </p:cNvSpPr>
            <p:nvPr/>
          </p:nvSpPr>
          <p:spPr bwMode="auto">
            <a:xfrm>
              <a:off x="15403" y="4137"/>
              <a:ext cx="682" cy="1069"/>
            </a:xfrm>
            <a:custGeom>
              <a:avLst/>
              <a:gdLst/>
              <a:ahLst/>
              <a:cxnLst>
                <a:cxn ang="0">
                  <a:pos x="407" y="11"/>
                </a:cxn>
                <a:cxn ang="0">
                  <a:pos x="565" y="81"/>
                </a:cxn>
                <a:cxn ang="0">
                  <a:pos x="656" y="221"/>
                </a:cxn>
                <a:cxn ang="0">
                  <a:pos x="662" y="398"/>
                </a:cxn>
                <a:cxn ang="0">
                  <a:pos x="580" y="537"/>
                </a:cxn>
                <a:cxn ang="0">
                  <a:pos x="453" y="656"/>
                </a:cxn>
                <a:cxn ang="0">
                  <a:pos x="371" y="725"/>
                </a:cxn>
                <a:cxn ang="0">
                  <a:pos x="280" y="806"/>
                </a:cxn>
                <a:cxn ang="0">
                  <a:pos x="153" y="924"/>
                </a:cxn>
                <a:cxn ang="0">
                  <a:pos x="565" y="919"/>
                </a:cxn>
                <a:cxn ang="0">
                  <a:pos x="595" y="892"/>
                </a:cxn>
                <a:cxn ang="0">
                  <a:pos x="621" y="768"/>
                </a:cxn>
                <a:cxn ang="0">
                  <a:pos x="682" y="779"/>
                </a:cxn>
                <a:cxn ang="0">
                  <a:pos x="10" y="1069"/>
                </a:cxn>
                <a:cxn ang="0">
                  <a:pos x="15" y="1015"/>
                </a:cxn>
                <a:cxn ang="0">
                  <a:pos x="422" y="580"/>
                </a:cxn>
                <a:cxn ang="0">
                  <a:pos x="494" y="468"/>
                </a:cxn>
                <a:cxn ang="0">
                  <a:pos x="529" y="317"/>
                </a:cxn>
                <a:cxn ang="0">
                  <a:pos x="504" y="194"/>
                </a:cxn>
                <a:cxn ang="0">
                  <a:pos x="422" y="97"/>
                </a:cxn>
                <a:cxn ang="0">
                  <a:pos x="295" y="59"/>
                </a:cxn>
                <a:cxn ang="0">
                  <a:pos x="198" y="81"/>
                </a:cxn>
                <a:cxn ang="0">
                  <a:pos x="112" y="151"/>
                </a:cxn>
                <a:cxn ang="0">
                  <a:pos x="117" y="215"/>
                </a:cxn>
                <a:cxn ang="0">
                  <a:pos x="153" y="253"/>
                </a:cxn>
                <a:cxn ang="0">
                  <a:pos x="163" y="296"/>
                </a:cxn>
                <a:cxn ang="0">
                  <a:pos x="137" y="360"/>
                </a:cxn>
                <a:cxn ang="0">
                  <a:pos x="81" y="382"/>
                </a:cxn>
                <a:cxn ang="0">
                  <a:pos x="46" y="371"/>
                </a:cxn>
                <a:cxn ang="0">
                  <a:pos x="5" y="333"/>
                </a:cxn>
                <a:cxn ang="0">
                  <a:pos x="10" y="215"/>
                </a:cxn>
                <a:cxn ang="0">
                  <a:pos x="86" y="86"/>
                </a:cxn>
                <a:cxn ang="0">
                  <a:pos x="229" y="11"/>
                </a:cxn>
              </a:cxnLst>
              <a:rect l="0" t="0" r="r" b="b"/>
              <a:pathLst>
                <a:path w="682" h="1069">
                  <a:moveTo>
                    <a:pt x="316" y="0"/>
                  </a:moveTo>
                  <a:lnTo>
                    <a:pt x="407" y="11"/>
                  </a:lnTo>
                  <a:lnTo>
                    <a:pt x="494" y="38"/>
                  </a:lnTo>
                  <a:lnTo>
                    <a:pt x="565" y="81"/>
                  </a:lnTo>
                  <a:lnTo>
                    <a:pt x="621" y="145"/>
                  </a:lnTo>
                  <a:lnTo>
                    <a:pt x="656" y="221"/>
                  </a:lnTo>
                  <a:lnTo>
                    <a:pt x="672" y="312"/>
                  </a:lnTo>
                  <a:lnTo>
                    <a:pt x="662" y="398"/>
                  </a:lnTo>
                  <a:lnTo>
                    <a:pt x="626" y="473"/>
                  </a:lnTo>
                  <a:lnTo>
                    <a:pt x="580" y="537"/>
                  </a:lnTo>
                  <a:lnTo>
                    <a:pt x="519" y="602"/>
                  </a:lnTo>
                  <a:lnTo>
                    <a:pt x="453" y="656"/>
                  </a:lnTo>
                  <a:lnTo>
                    <a:pt x="412" y="693"/>
                  </a:lnTo>
                  <a:lnTo>
                    <a:pt x="371" y="725"/>
                  </a:lnTo>
                  <a:lnTo>
                    <a:pt x="331" y="763"/>
                  </a:lnTo>
                  <a:lnTo>
                    <a:pt x="280" y="806"/>
                  </a:lnTo>
                  <a:lnTo>
                    <a:pt x="224" y="860"/>
                  </a:lnTo>
                  <a:lnTo>
                    <a:pt x="153" y="924"/>
                  </a:lnTo>
                  <a:lnTo>
                    <a:pt x="529" y="924"/>
                  </a:lnTo>
                  <a:lnTo>
                    <a:pt x="565" y="919"/>
                  </a:lnTo>
                  <a:lnTo>
                    <a:pt x="585" y="913"/>
                  </a:lnTo>
                  <a:lnTo>
                    <a:pt x="595" y="892"/>
                  </a:lnTo>
                  <a:lnTo>
                    <a:pt x="616" y="806"/>
                  </a:lnTo>
                  <a:lnTo>
                    <a:pt x="621" y="768"/>
                  </a:lnTo>
                  <a:lnTo>
                    <a:pt x="677" y="768"/>
                  </a:lnTo>
                  <a:lnTo>
                    <a:pt x="682" y="779"/>
                  </a:lnTo>
                  <a:lnTo>
                    <a:pt x="636" y="1069"/>
                  </a:lnTo>
                  <a:lnTo>
                    <a:pt x="10" y="1069"/>
                  </a:lnTo>
                  <a:lnTo>
                    <a:pt x="10" y="1026"/>
                  </a:lnTo>
                  <a:lnTo>
                    <a:pt x="15" y="1015"/>
                  </a:lnTo>
                  <a:lnTo>
                    <a:pt x="387" y="623"/>
                  </a:lnTo>
                  <a:lnTo>
                    <a:pt x="422" y="580"/>
                  </a:lnTo>
                  <a:lnTo>
                    <a:pt x="458" y="532"/>
                  </a:lnTo>
                  <a:lnTo>
                    <a:pt x="494" y="468"/>
                  </a:lnTo>
                  <a:lnTo>
                    <a:pt x="519" y="398"/>
                  </a:lnTo>
                  <a:lnTo>
                    <a:pt x="529" y="317"/>
                  </a:lnTo>
                  <a:lnTo>
                    <a:pt x="524" y="253"/>
                  </a:lnTo>
                  <a:lnTo>
                    <a:pt x="504" y="194"/>
                  </a:lnTo>
                  <a:lnTo>
                    <a:pt x="468" y="140"/>
                  </a:lnTo>
                  <a:lnTo>
                    <a:pt x="422" y="97"/>
                  </a:lnTo>
                  <a:lnTo>
                    <a:pt x="366" y="70"/>
                  </a:lnTo>
                  <a:lnTo>
                    <a:pt x="295" y="59"/>
                  </a:lnTo>
                  <a:lnTo>
                    <a:pt x="249" y="65"/>
                  </a:lnTo>
                  <a:lnTo>
                    <a:pt x="198" y="81"/>
                  </a:lnTo>
                  <a:lnTo>
                    <a:pt x="153" y="102"/>
                  </a:lnTo>
                  <a:lnTo>
                    <a:pt x="112" y="151"/>
                  </a:lnTo>
                  <a:lnTo>
                    <a:pt x="76" y="210"/>
                  </a:lnTo>
                  <a:lnTo>
                    <a:pt x="117" y="215"/>
                  </a:lnTo>
                  <a:lnTo>
                    <a:pt x="137" y="231"/>
                  </a:lnTo>
                  <a:lnTo>
                    <a:pt x="153" y="253"/>
                  </a:lnTo>
                  <a:lnTo>
                    <a:pt x="163" y="274"/>
                  </a:lnTo>
                  <a:lnTo>
                    <a:pt x="163" y="296"/>
                  </a:lnTo>
                  <a:lnTo>
                    <a:pt x="153" y="333"/>
                  </a:lnTo>
                  <a:lnTo>
                    <a:pt x="137" y="360"/>
                  </a:lnTo>
                  <a:lnTo>
                    <a:pt x="107" y="376"/>
                  </a:lnTo>
                  <a:lnTo>
                    <a:pt x="81" y="382"/>
                  </a:lnTo>
                  <a:lnTo>
                    <a:pt x="66" y="382"/>
                  </a:lnTo>
                  <a:lnTo>
                    <a:pt x="46" y="371"/>
                  </a:lnTo>
                  <a:lnTo>
                    <a:pt x="25" y="355"/>
                  </a:lnTo>
                  <a:lnTo>
                    <a:pt x="5" y="333"/>
                  </a:lnTo>
                  <a:lnTo>
                    <a:pt x="0" y="290"/>
                  </a:lnTo>
                  <a:lnTo>
                    <a:pt x="10" y="215"/>
                  </a:lnTo>
                  <a:lnTo>
                    <a:pt x="41" y="151"/>
                  </a:lnTo>
                  <a:lnTo>
                    <a:pt x="86" y="86"/>
                  </a:lnTo>
                  <a:lnTo>
                    <a:pt x="148" y="43"/>
                  </a:lnTo>
                  <a:lnTo>
                    <a:pt x="229" y="11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6" name="Freeform 42"/>
            <p:cNvSpPr>
              <a:spLocks/>
            </p:cNvSpPr>
            <p:nvPr/>
          </p:nvSpPr>
          <p:spPr bwMode="auto">
            <a:xfrm>
              <a:off x="16416" y="3181"/>
              <a:ext cx="499" cy="2256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5" y="0"/>
                </a:cxn>
                <a:cxn ang="0">
                  <a:pos x="46" y="11"/>
                </a:cxn>
                <a:cxn ang="0">
                  <a:pos x="76" y="38"/>
                </a:cxn>
                <a:cxn ang="0">
                  <a:pos x="122" y="81"/>
                </a:cxn>
                <a:cxn ang="0">
                  <a:pos x="178" y="140"/>
                </a:cxn>
                <a:cxn ang="0">
                  <a:pos x="239" y="221"/>
                </a:cxn>
                <a:cxn ang="0">
                  <a:pos x="300" y="312"/>
                </a:cxn>
                <a:cxn ang="0">
                  <a:pos x="356" y="425"/>
                </a:cxn>
                <a:cxn ang="0">
                  <a:pos x="417" y="580"/>
                </a:cxn>
                <a:cxn ang="0">
                  <a:pos x="458" y="731"/>
                </a:cxn>
                <a:cxn ang="0">
                  <a:pos x="483" y="876"/>
                </a:cxn>
                <a:cxn ang="0">
                  <a:pos x="493" y="1010"/>
                </a:cxn>
                <a:cxn ang="0">
                  <a:pos x="499" y="1128"/>
                </a:cxn>
                <a:cxn ang="0">
                  <a:pos x="493" y="1279"/>
                </a:cxn>
                <a:cxn ang="0">
                  <a:pos x="473" y="1450"/>
                </a:cxn>
                <a:cxn ang="0">
                  <a:pos x="432" y="1633"/>
                </a:cxn>
                <a:cxn ang="0">
                  <a:pos x="366" y="1816"/>
                </a:cxn>
                <a:cxn ang="0">
                  <a:pos x="310" y="1934"/>
                </a:cxn>
                <a:cxn ang="0">
                  <a:pos x="244" y="2030"/>
                </a:cxn>
                <a:cxn ang="0">
                  <a:pos x="183" y="2111"/>
                </a:cxn>
                <a:cxn ang="0">
                  <a:pos x="127" y="2175"/>
                </a:cxn>
                <a:cxn ang="0">
                  <a:pos x="81" y="2218"/>
                </a:cxn>
                <a:cxn ang="0">
                  <a:pos x="46" y="2245"/>
                </a:cxn>
                <a:cxn ang="0">
                  <a:pos x="25" y="2256"/>
                </a:cxn>
                <a:cxn ang="0">
                  <a:pos x="15" y="2256"/>
                </a:cxn>
                <a:cxn ang="0">
                  <a:pos x="5" y="2251"/>
                </a:cxn>
                <a:cxn ang="0">
                  <a:pos x="0" y="2240"/>
                </a:cxn>
                <a:cxn ang="0">
                  <a:pos x="0" y="2229"/>
                </a:cxn>
                <a:cxn ang="0">
                  <a:pos x="10" y="2218"/>
                </a:cxn>
                <a:cxn ang="0">
                  <a:pos x="15" y="2208"/>
                </a:cxn>
                <a:cxn ang="0">
                  <a:pos x="30" y="2197"/>
                </a:cxn>
                <a:cxn ang="0">
                  <a:pos x="132" y="2068"/>
                </a:cxn>
                <a:cxn ang="0">
                  <a:pos x="214" y="1928"/>
                </a:cxn>
                <a:cxn ang="0">
                  <a:pos x="275" y="1778"/>
                </a:cxn>
                <a:cxn ang="0">
                  <a:pos x="320" y="1622"/>
                </a:cxn>
                <a:cxn ang="0">
                  <a:pos x="351" y="1461"/>
                </a:cxn>
                <a:cxn ang="0">
                  <a:pos x="366" y="1295"/>
                </a:cxn>
                <a:cxn ang="0">
                  <a:pos x="371" y="1128"/>
                </a:cxn>
                <a:cxn ang="0">
                  <a:pos x="361" y="903"/>
                </a:cxn>
                <a:cxn ang="0">
                  <a:pos x="331" y="693"/>
                </a:cxn>
                <a:cxn ang="0">
                  <a:pos x="285" y="511"/>
                </a:cxn>
                <a:cxn ang="0">
                  <a:pos x="224" y="344"/>
                </a:cxn>
                <a:cxn ang="0">
                  <a:pos x="137" y="199"/>
                </a:cxn>
                <a:cxn ang="0">
                  <a:pos x="40" y="76"/>
                </a:cxn>
                <a:cxn ang="0">
                  <a:pos x="15" y="49"/>
                </a:cxn>
                <a:cxn ang="0">
                  <a:pos x="5" y="43"/>
                </a:cxn>
                <a:cxn ang="0">
                  <a:pos x="5" y="38"/>
                </a:cxn>
                <a:cxn ang="0">
                  <a:pos x="0" y="33"/>
                </a:cxn>
                <a:cxn ang="0">
                  <a:pos x="0" y="17"/>
                </a:cxn>
                <a:cxn ang="0">
                  <a:pos x="5" y="6"/>
                </a:cxn>
                <a:cxn ang="0">
                  <a:pos x="15" y="0"/>
                </a:cxn>
              </a:cxnLst>
              <a:rect l="0" t="0" r="r" b="b"/>
              <a:pathLst>
                <a:path w="499" h="2256">
                  <a:moveTo>
                    <a:pt x="15" y="0"/>
                  </a:moveTo>
                  <a:lnTo>
                    <a:pt x="25" y="0"/>
                  </a:lnTo>
                  <a:lnTo>
                    <a:pt x="46" y="11"/>
                  </a:lnTo>
                  <a:lnTo>
                    <a:pt x="76" y="38"/>
                  </a:lnTo>
                  <a:lnTo>
                    <a:pt x="122" y="81"/>
                  </a:lnTo>
                  <a:lnTo>
                    <a:pt x="178" y="140"/>
                  </a:lnTo>
                  <a:lnTo>
                    <a:pt x="239" y="221"/>
                  </a:lnTo>
                  <a:lnTo>
                    <a:pt x="300" y="312"/>
                  </a:lnTo>
                  <a:lnTo>
                    <a:pt x="356" y="425"/>
                  </a:lnTo>
                  <a:lnTo>
                    <a:pt x="417" y="580"/>
                  </a:lnTo>
                  <a:lnTo>
                    <a:pt x="458" y="731"/>
                  </a:lnTo>
                  <a:lnTo>
                    <a:pt x="483" y="876"/>
                  </a:lnTo>
                  <a:lnTo>
                    <a:pt x="493" y="1010"/>
                  </a:lnTo>
                  <a:lnTo>
                    <a:pt x="499" y="1128"/>
                  </a:lnTo>
                  <a:lnTo>
                    <a:pt x="493" y="1279"/>
                  </a:lnTo>
                  <a:lnTo>
                    <a:pt x="473" y="1450"/>
                  </a:lnTo>
                  <a:lnTo>
                    <a:pt x="432" y="1633"/>
                  </a:lnTo>
                  <a:lnTo>
                    <a:pt x="366" y="1816"/>
                  </a:lnTo>
                  <a:lnTo>
                    <a:pt x="310" y="1934"/>
                  </a:lnTo>
                  <a:lnTo>
                    <a:pt x="244" y="2030"/>
                  </a:lnTo>
                  <a:lnTo>
                    <a:pt x="183" y="2111"/>
                  </a:lnTo>
                  <a:lnTo>
                    <a:pt x="127" y="2175"/>
                  </a:lnTo>
                  <a:lnTo>
                    <a:pt x="81" y="2218"/>
                  </a:lnTo>
                  <a:lnTo>
                    <a:pt x="46" y="2245"/>
                  </a:lnTo>
                  <a:lnTo>
                    <a:pt x="25" y="2256"/>
                  </a:lnTo>
                  <a:lnTo>
                    <a:pt x="15" y="2256"/>
                  </a:lnTo>
                  <a:lnTo>
                    <a:pt x="5" y="2251"/>
                  </a:lnTo>
                  <a:lnTo>
                    <a:pt x="0" y="2240"/>
                  </a:lnTo>
                  <a:lnTo>
                    <a:pt x="0" y="2229"/>
                  </a:lnTo>
                  <a:lnTo>
                    <a:pt x="10" y="2218"/>
                  </a:lnTo>
                  <a:lnTo>
                    <a:pt x="15" y="2208"/>
                  </a:lnTo>
                  <a:lnTo>
                    <a:pt x="30" y="2197"/>
                  </a:lnTo>
                  <a:lnTo>
                    <a:pt x="132" y="2068"/>
                  </a:lnTo>
                  <a:lnTo>
                    <a:pt x="214" y="1928"/>
                  </a:lnTo>
                  <a:lnTo>
                    <a:pt x="275" y="1778"/>
                  </a:lnTo>
                  <a:lnTo>
                    <a:pt x="320" y="1622"/>
                  </a:lnTo>
                  <a:lnTo>
                    <a:pt x="351" y="1461"/>
                  </a:lnTo>
                  <a:lnTo>
                    <a:pt x="366" y="1295"/>
                  </a:lnTo>
                  <a:lnTo>
                    <a:pt x="371" y="1128"/>
                  </a:lnTo>
                  <a:lnTo>
                    <a:pt x="361" y="903"/>
                  </a:lnTo>
                  <a:lnTo>
                    <a:pt x="331" y="693"/>
                  </a:lnTo>
                  <a:lnTo>
                    <a:pt x="285" y="511"/>
                  </a:lnTo>
                  <a:lnTo>
                    <a:pt x="224" y="344"/>
                  </a:lnTo>
                  <a:lnTo>
                    <a:pt x="137" y="199"/>
                  </a:lnTo>
                  <a:lnTo>
                    <a:pt x="40" y="76"/>
                  </a:lnTo>
                  <a:lnTo>
                    <a:pt x="15" y="49"/>
                  </a:lnTo>
                  <a:lnTo>
                    <a:pt x="5" y="43"/>
                  </a:lnTo>
                  <a:lnTo>
                    <a:pt x="5" y="38"/>
                  </a:lnTo>
                  <a:lnTo>
                    <a:pt x="0" y="33"/>
                  </a:lnTo>
                  <a:lnTo>
                    <a:pt x="0" y="17"/>
                  </a:lnTo>
                  <a:lnTo>
                    <a:pt x="5" y="6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3611875" y="4427530"/>
            <a:ext cx="59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 grading on the symmetry group.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2728560" y="5042118"/>
            <a:ext cx="64154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Classifies twisted U(1) central extensions of </a:t>
            </a:r>
            <a:r>
              <a:rPr lang="en-US" sz="2800" dirty="0" smtClean="0">
                <a:solidFill>
                  <a:srgbClr val="FF0000"/>
                </a:solidFill>
                <a:sym typeface="Mathematica1"/>
              </a:rPr>
              <a:t>, which become ordinary central extensions of  </a:t>
            </a:r>
            <a:r>
              <a:rPr lang="en-US" sz="2800" baseline="-25000" dirty="0" smtClean="0">
                <a:solidFill>
                  <a:srgbClr val="FF0000"/>
                </a:solidFill>
                <a:sym typeface="Mathematica1"/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  ,  as is quite natural in quantum mechanics.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2" grpId="0"/>
      <p:bldP spid="57" grpId="0"/>
      <p:bldP spid="92" grpId="0"/>
      <p:bldP spid="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Transverse Intersections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9045" y="2046420"/>
            <a:ext cx="88349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1.  Twisted K-theory and  topological phases  of electronic matter.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7450" y="3390595"/>
            <a:ext cx="8602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2. Generalizations of the </a:t>
            </a:r>
            <a:r>
              <a:rPr lang="en-US" sz="2800" dirty="0" err="1" smtClean="0">
                <a:solidFill>
                  <a:srgbClr val="0000FF"/>
                </a:solidFill>
              </a:rPr>
              <a:t>Chern</a:t>
            </a:r>
            <a:r>
              <a:rPr lang="en-US" sz="2800" dirty="0" smtClean="0">
                <a:solidFill>
                  <a:srgbClr val="0000FF"/>
                </a:solidFill>
              </a:rPr>
              <a:t>-Simons edge state phenomenon…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045" y="550287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 startAt="3"/>
            </a:pPr>
            <a:r>
              <a:rPr lang="en-US" sz="2800" dirty="0" smtClean="0">
                <a:solidFill>
                  <a:srgbClr val="8D22AE"/>
                </a:solidFill>
              </a:rPr>
              <a:t>The relation of higher category theory to classification of defects and locality in topological field theory. </a:t>
            </a:r>
            <a:endParaRPr lang="en-US" sz="2800" dirty="0">
              <a:solidFill>
                <a:srgbClr val="8D22A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504340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&amp; 3 Corollaries concerning 3D and 4D </a:t>
            </a:r>
            <a:r>
              <a:rPr lang="en-US" sz="2800" dirty="0" err="1" smtClean="0">
                <a:solidFill>
                  <a:srgbClr val="0000FF"/>
                </a:solidFill>
              </a:rPr>
              <a:t>abelian</a:t>
            </a:r>
            <a:r>
              <a:rPr lang="en-US" sz="2800" dirty="0" smtClean="0">
                <a:solidFill>
                  <a:srgbClr val="0000FF"/>
                </a:solidFill>
              </a:rPr>
              <a:t> gauge theories.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Recovering the standard 10 classes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6285" y="1815990"/>
            <a:ext cx="81820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Finally, taking  </a:t>
            </a:r>
            <a:r>
              <a:rPr lang="en-US" sz="3600" dirty="0" smtClean="0">
                <a:solidFill>
                  <a:srgbClr val="C00000"/>
                </a:solidFill>
                <a:sym typeface="Mathematica1"/>
              </a:rPr>
              <a:t></a:t>
            </a:r>
            <a:r>
              <a:rPr lang="en-US" sz="3600" baseline="-25000" dirty="0" smtClean="0">
                <a:solidFill>
                  <a:srgbClr val="C00000"/>
                </a:solidFill>
                <a:sym typeface="Mathematica1"/>
              </a:rPr>
              <a:t>0</a:t>
            </a:r>
            <a:r>
              <a:rPr lang="en-US" sz="3600" dirty="0" smtClean="0">
                <a:solidFill>
                  <a:srgbClr val="C00000"/>
                </a:solidFill>
                <a:sym typeface="Mathematica1"/>
              </a:rPr>
              <a:t>  to be trivial so  = </a:t>
            </a:r>
            <a:r>
              <a:rPr lang="en-US" sz="3600" dirty="0" smtClean="0">
                <a:solidFill>
                  <a:srgbClr val="C00000"/>
                </a:solidFill>
                <a:latin typeface="Mathematica7" pitchFamily="2" charset="0"/>
                <a:ea typeface="Mathematica7" pitchFamily="2" charset="0"/>
                <a:sym typeface="Mathematica1"/>
              </a:rPr>
              <a:t>Z</a:t>
            </a:r>
            <a:r>
              <a:rPr lang="en-US" sz="3600" baseline="-25000" dirty="0" smtClean="0">
                <a:solidFill>
                  <a:srgbClr val="C00000"/>
                </a:solidFill>
                <a:latin typeface="Mathematica7" pitchFamily="2" charset="0"/>
                <a:ea typeface="Mathematica7" pitchFamily="2" charset="0"/>
                <a:sym typeface="Mathematica1"/>
              </a:rPr>
              <a:t>2</a:t>
            </a:r>
            <a:endParaRPr lang="en-US" sz="3600" baseline="-25000" dirty="0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6285" y="2622495"/>
            <a:ext cx="8133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our isomorphism classes of </a:t>
            </a:r>
            <a:r>
              <a:rPr lang="en-US" sz="3200" dirty="0" err="1" smtClean="0">
                <a:solidFill>
                  <a:srgbClr val="C00000"/>
                </a:solidFill>
              </a:rPr>
              <a:t>twistings</a:t>
            </a:r>
            <a:r>
              <a:rPr lang="en-US" sz="3200" dirty="0" smtClean="0">
                <a:solidFill>
                  <a:srgbClr val="C00000"/>
                </a:solidFill>
              </a:rPr>
              <a:t> becomes: 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192360" y="3966670"/>
            <a:ext cx="6777134" cy="537671"/>
            <a:chOff x="1277" y="2652"/>
            <a:chExt cx="28915" cy="2294"/>
          </a:xfrm>
          <a:solidFill>
            <a:srgbClr val="0000FF"/>
          </a:solidFill>
        </p:grpSpPr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277" y="3006"/>
              <a:ext cx="1783" cy="1606"/>
            </a:xfrm>
            <a:custGeom>
              <a:avLst/>
              <a:gdLst/>
              <a:ahLst/>
              <a:cxnLst>
                <a:cxn ang="0">
                  <a:pos x="1291" y="0"/>
                </a:cxn>
                <a:cxn ang="0">
                  <a:pos x="1572" y="9"/>
                </a:cxn>
                <a:cxn ang="0">
                  <a:pos x="1766" y="0"/>
                </a:cxn>
                <a:cxn ang="0">
                  <a:pos x="1783" y="48"/>
                </a:cxn>
                <a:cxn ang="0">
                  <a:pos x="1757" y="76"/>
                </a:cxn>
                <a:cxn ang="0">
                  <a:pos x="1572" y="95"/>
                </a:cxn>
                <a:cxn ang="0">
                  <a:pos x="1537" y="181"/>
                </a:cxn>
                <a:cxn ang="0">
                  <a:pos x="1256" y="1443"/>
                </a:cxn>
                <a:cxn ang="0">
                  <a:pos x="1247" y="1481"/>
                </a:cxn>
                <a:cxn ang="0">
                  <a:pos x="1318" y="1520"/>
                </a:cxn>
                <a:cxn ang="0">
                  <a:pos x="1449" y="1529"/>
                </a:cxn>
                <a:cxn ang="0">
                  <a:pos x="1441" y="1586"/>
                </a:cxn>
                <a:cxn ang="0">
                  <a:pos x="1036" y="1596"/>
                </a:cxn>
                <a:cxn ang="0">
                  <a:pos x="843" y="1606"/>
                </a:cxn>
                <a:cxn ang="0">
                  <a:pos x="826" y="1558"/>
                </a:cxn>
                <a:cxn ang="0">
                  <a:pos x="843" y="1529"/>
                </a:cxn>
                <a:cxn ang="0">
                  <a:pos x="1036" y="1510"/>
                </a:cxn>
                <a:cxn ang="0">
                  <a:pos x="1080" y="1405"/>
                </a:cxn>
                <a:cxn ang="0">
                  <a:pos x="1133" y="1195"/>
                </a:cxn>
                <a:cxn ang="0">
                  <a:pos x="1221" y="812"/>
                </a:cxn>
                <a:cxn ang="0">
                  <a:pos x="430" y="1443"/>
                </a:cxn>
                <a:cxn ang="0">
                  <a:pos x="421" y="1462"/>
                </a:cxn>
                <a:cxn ang="0">
                  <a:pos x="439" y="1510"/>
                </a:cxn>
                <a:cxn ang="0">
                  <a:pos x="597" y="1520"/>
                </a:cxn>
                <a:cxn ang="0">
                  <a:pos x="615" y="1567"/>
                </a:cxn>
                <a:cxn ang="0">
                  <a:pos x="597" y="1596"/>
                </a:cxn>
                <a:cxn ang="0">
                  <a:pos x="114" y="1606"/>
                </a:cxn>
                <a:cxn ang="0">
                  <a:pos x="0" y="1586"/>
                </a:cxn>
                <a:cxn ang="0">
                  <a:pos x="8" y="1539"/>
                </a:cxn>
                <a:cxn ang="0">
                  <a:pos x="158" y="1529"/>
                </a:cxn>
                <a:cxn ang="0">
                  <a:pos x="237" y="1481"/>
                </a:cxn>
                <a:cxn ang="0">
                  <a:pos x="536" y="181"/>
                </a:cxn>
                <a:cxn ang="0">
                  <a:pos x="544" y="115"/>
                </a:cxn>
                <a:cxn ang="0">
                  <a:pos x="518" y="95"/>
                </a:cxn>
                <a:cxn ang="0">
                  <a:pos x="457" y="86"/>
                </a:cxn>
                <a:cxn ang="0">
                  <a:pos x="342" y="76"/>
                </a:cxn>
                <a:cxn ang="0">
                  <a:pos x="351" y="19"/>
                </a:cxn>
                <a:cxn ang="0">
                  <a:pos x="474" y="9"/>
                </a:cxn>
                <a:cxn ang="0">
                  <a:pos x="746" y="19"/>
                </a:cxn>
                <a:cxn ang="0">
                  <a:pos x="940" y="9"/>
                </a:cxn>
                <a:cxn ang="0">
                  <a:pos x="957" y="57"/>
                </a:cxn>
                <a:cxn ang="0">
                  <a:pos x="931" y="86"/>
                </a:cxn>
                <a:cxn ang="0">
                  <a:pos x="738" y="105"/>
                </a:cxn>
                <a:cxn ang="0">
                  <a:pos x="703" y="191"/>
                </a:cxn>
                <a:cxn ang="0">
                  <a:pos x="1230" y="736"/>
                </a:cxn>
                <a:cxn ang="0">
                  <a:pos x="1362" y="153"/>
                </a:cxn>
                <a:cxn ang="0">
                  <a:pos x="1326" y="86"/>
                </a:cxn>
                <a:cxn ang="0">
                  <a:pos x="1274" y="76"/>
                </a:cxn>
                <a:cxn ang="0">
                  <a:pos x="1159" y="67"/>
                </a:cxn>
                <a:cxn ang="0">
                  <a:pos x="1168" y="9"/>
                </a:cxn>
              </a:cxnLst>
              <a:rect l="0" t="0" r="r" b="b"/>
              <a:pathLst>
                <a:path w="1783" h="1606">
                  <a:moveTo>
                    <a:pt x="1177" y="0"/>
                  </a:moveTo>
                  <a:lnTo>
                    <a:pt x="1291" y="0"/>
                  </a:lnTo>
                  <a:lnTo>
                    <a:pt x="1397" y="9"/>
                  </a:lnTo>
                  <a:lnTo>
                    <a:pt x="1572" y="9"/>
                  </a:lnTo>
                  <a:lnTo>
                    <a:pt x="1669" y="0"/>
                  </a:lnTo>
                  <a:lnTo>
                    <a:pt x="1766" y="0"/>
                  </a:lnTo>
                  <a:lnTo>
                    <a:pt x="1783" y="19"/>
                  </a:lnTo>
                  <a:lnTo>
                    <a:pt x="1783" y="48"/>
                  </a:lnTo>
                  <a:lnTo>
                    <a:pt x="1774" y="67"/>
                  </a:lnTo>
                  <a:lnTo>
                    <a:pt x="1757" y="76"/>
                  </a:lnTo>
                  <a:lnTo>
                    <a:pt x="1625" y="76"/>
                  </a:lnTo>
                  <a:lnTo>
                    <a:pt x="1572" y="95"/>
                  </a:lnTo>
                  <a:lnTo>
                    <a:pt x="1555" y="124"/>
                  </a:lnTo>
                  <a:lnTo>
                    <a:pt x="1537" y="181"/>
                  </a:lnTo>
                  <a:lnTo>
                    <a:pt x="1546" y="191"/>
                  </a:lnTo>
                  <a:lnTo>
                    <a:pt x="1256" y="1443"/>
                  </a:lnTo>
                  <a:lnTo>
                    <a:pt x="1247" y="1462"/>
                  </a:lnTo>
                  <a:lnTo>
                    <a:pt x="1247" y="1481"/>
                  </a:lnTo>
                  <a:lnTo>
                    <a:pt x="1265" y="1510"/>
                  </a:lnTo>
                  <a:lnTo>
                    <a:pt x="1318" y="1520"/>
                  </a:lnTo>
                  <a:lnTo>
                    <a:pt x="1432" y="1520"/>
                  </a:lnTo>
                  <a:lnTo>
                    <a:pt x="1449" y="1529"/>
                  </a:lnTo>
                  <a:lnTo>
                    <a:pt x="1449" y="1567"/>
                  </a:lnTo>
                  <a:lnTo>
                    <a:pt x="1441" y="1586"/>
                  </a:lnTo>
                  <a:lnTo>
                    <a:pt x="1432" y="1596"/>
                  </a:lnTo>
                  <a:lnTo>
                    <a:pt x="1036" y="1596"/>
                  </a:lnTo>
                  <a:lnTo>
                    <a:pt x="940" y="1606"/>
                  </a:lnTo>
                  <a:lnTo>
                    <a:pt x="843" y="1606"/>
                  </a:lnTo>
                  <a:lnTo>
                    <a:pt x="826" y="1586"/>
                  </a:lnTo>
                  <a:lnTo>
                    <a:pt x="826" y="1558"/>
                  </a:lnTo>
                  <a:lnTo>
                    <a:pt x="834" y="1539"/>
                  </a:lnTo>
                  <a:lnTo>
                    <a:pt x="843" y="1529"/>
                  </a:lnTo>
                  <a:lnTo>
                    <a:pt x="984" y="1529"/>
                  </a:lnTo>
                  <a:lnTo>
                    <a:pt x="1036" y="1510"/>
                  </a:lnTo>
                  <a:lnTo>
                    <a:pt x="1072" y="1453"/>
                  </a:lnTo>
                  <a:lnTo>
                    <a:pt x="1080" y="1405"/>
                  </a:lnTo>
                  <a:lnTo>
                    <a:pt x="1107" y="1319"/>
                  </a:lnTo>
                  <a:lnTo>
                    <a:pt x="1133" y="1195"/>
                  </a:lnTo>
                  <a:lnTo>
                    <a:pt x="1168" y="1023"/>
                  </a:lnTo>
                  <a:lnTo>
                    <a:pt x="1221" y="812"/>
                  </a:lnTo>
                  <a:lnTo>
                    <a:pt x="571" y="812"/>
                  </a:lnTo>
                  <a:lnTo>
                    <a:pt x="430" y="1443"/>
                  </a:lnTo>
                  <a:lnTo>
                    <a:pt x="430" y="1453"/>
                  </a:lnTo>
                  <a:lnTo>
                    <a:pt x="421" y="1462"/>
                  </a:lnTo>
                  <a:lnTo>
                    <a:pt x="421" y="1481"/>
                  </a:lnTo>
                  <a:lnTo>
                    <a:pt x="439" y="1510"/>
                  </a:lnTo>
                  <a:lnTo>
                    <a:pt x="492" y="1520"/>
                  </a:lnTo>
                  <a:lnTo>
                    <a:pt x="597" y="1520"/>
                  </a:lnTo>
                  <a:lnTo>
                    <a:pt x="615" y="1529"/>
                  </a:lnTo>
                  <a:lnTo>
                    <a:pt x="615" y="1567"/>
                  </a:lnTo>
                  <a:lnTo>
                    <a:pt x="606" y="1586"/>
                  </a:lnTo>
                  <a:lnTo>
                    <a:pt x="597" y="1596"/>
                  </a:lnTo>
                  <a:lnTo>
                    <a:pt x="211" y="1596"/>
                  </a:lnTo>
                  <a:lnTo>
                    <a:pt x="114" y="1606"/>
                  </a:lnTo>
                  <a:lnTo>
                    <a:pt x="17" y="1606"/>
                  </a:lnTo>
                  <a:lnTo>
                    <a:pt x="0" y="1586"/>
                  </a:lnTo>
                  <a:lnTo>
                    <a:pt x="0" y="1558"/>
                  </a:lnTo>
                  <a:lnTo>
                    <a:pt x="8" y="1539"/>
                  </a:lnTo>
                  <a:lnTo>
                    <a:pt x="26" y="1529"/>
                  </a:lnTo>
                  <a:lnTo>
                    <a:pt x="158" y="1529"/>
                  </a:lnTo>
                  <a:lnTo>
                    <a:pt x="211" y="1510"/>
                  </a:lnTo>
                  <a:lnTo>
                    <a:pt x="237" y="1481"/>
                  </a:lnTo>
                  <a:lnTo>
                    <a:pt x="254" y="1424"/>
                  </a:lnTo>
                  <a:lnTo>
                    <a:pt x="536" y="181"/>
                  </a:lnTo>
                  <a:lnTo>
                    <a:pt x="544" y="162"/>
                  </a:lnTo>
                  <a:lnTo>
                    <a:pt x="544" y="115"/>
                  </a:lnTo>
                  <a:lnTo>
                    <a:pt x="527" y="105"/>
                  </a:lnTo>
                  <a:lnTo>
                    <a:pt x="518" y="95"/>
                  </a:lnTo>
                  <a:lnTo>
                    <a:pt x="492" y="95"/>
                  </a:lnTo>
                  <a:lnTo>
                    <a:pt x="457" y="86"/>
                  </a:lnTo>
                  <a:lnTo>
                    <a:pt x="360" y="86"/>
                  </a:lnTo>
                  <a:lnTo>
                    <a:pt x="342" y="76"/>
                  </a:lnTo>
                  <a:lnTo>
                    <a:pt x="342" y="38"/>
                  </a:lnTo>
                  <a:lnTo>
                    <a:pt x="351" y="19"/>
                  </a:lnTo>
                  <a:lnTo>
                    <a:pt x="360" y="9"/>
                  </a:lnTo>
                  <a:lnTo>
                    <a:pt x="474" y="9"/>
                  </a:lnTo>
                  <a:lnTo>
                    <a:pt x="571" y="19"/>
                  </a:lnTo>
                  <a:lnTo>
                    <a:pt x="746" y="19"/>
                  </a:lnTo>
                  <a:lnTo>
                    <a:pt x="843" y="9"/>
                  </a:lnTo>
                  <a:lnTo>
                    <a:pt x="940" y="9"/>
                  </a:lnTo>
                  <a:lnTo>
                    <a:pt x="957" y="29"/>
                  </a:lnTo>
                  <a:lnTo>
                    <a:pt x="957" y="57"/>
                  </a:lnTo>
                  <a:lnTo>
                    <a:pt x="949" y="76"/>
                  </a:lnTo>
                  <a:lnTo>
                    <a:pt x="931" y="86"/>
                  </a:lnTo>
                  <a:lnTo>
                    <a:pt x="790" y="86"/>
                  </a:lnTo>
                  <a:lnTo>
                    <a:pt x="738" y="105"/>
                  </a:lnTo>
                  <a:lnTo>
                    <a:pt x="720" y="134"/>
                  </a:lnTo>
                  <a:lnTo>
                    <a:pt x="703" y="191"/>
                  </a:lnTo>
                  <a:lnTo>
                    <a:pt x="580" y="736"/>
                  </a:lnTo>
                  <a:lnTo>
                    <a:pt x="1230" y="736"/>
                  </a:lnTo>
                  <a:lnTo>
                    <a:pt x="1353" y="172"/>
                  </a:lnTo>
                  <a:lnTo>
                    <a:pt x="1362" y="153"/>
                  </a:lnTo>
                  <a:lnTo>
                    <a:pt x="1362" y="105"/>
                  </a:lnTo>
                  <a:lnTo>
                    <a:pt x="1326" y="86"/>
                  </a:lnTo>
                  <a:lnTo>
                    <a:pt x="1300" y="86"/>
                  </a:lnTo>
                  <a:lnTo>
                    <a:pt x="1274" y="76"/>
                  </a:lnTo>
                  <a:lnTo>
                    <a:pt x="1177" y="76"/>
                  </a:lnTo>
                  <a:lnTo>
                    <a:pt x="1159" y="67"/>
                  </a:lnTo>
                  <a:lnTo>
                    <a:pt x="1159" y="29"/>
                  </a:lnTo>
                  <a:lnTo>
                    <a:pt x="1168" y="9"/>
                  </a:lnTo>
                  <a:lnTo>
                    <a:pt x="11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3218" y="2662"/>
              <a:ext cx="703" cy="1118"/>
            </a:xfrm>
            <a:custGeom>
              <a:avLst/>
              <a:gdLst/>
              <a:ahLst/>
              <a:cxnLst>
                <a:cxn ang="0">
                  <a:pos x="352" y="38"/>
                </a:cxn>
                <a:cxn ang="0">
                  <a:pos x="299" y="48"/>
                </a:cxn>
                <a:cxn ang="0">
                  <a:pos x="246" y="67"/>
                </a:cxn>
                <a:cxn ang="0">
                  <a:pos x="194" y="114"/>
                </a:cxn>
                <a:cxn ang="0">
                  <a:pos x="159" y="200"/>
                </a:cxn>
                <a:cxn ang="0">
                  <a:pos x="141" y="296"/>
                </a:cxn>
                <a:cxn ang="0">
                  <a:pos x="132" y="411"/>
                </a:cxn>
                <a:cxn ang="0">
                  <a:pos x="132" y="659"/>
                </a:cxn>
                <a:cxn ang="0">
                  <a:pos x="141" y="784"/>
                </a:cxn>
                <a:cxn ang="0">
                  <a:pos x="159" y="889"/>
                </a:cxn>
                <a:cxn ang="0">
                  <a:pos x="194" y="975"/>
                </a:cxn>
                <a:cxn ang="0">
                  <a:pos x="238" y="1032"/>
                </a:cxn>
                <a:cxn ang="0">
                  <a:pos x="299" y="1061"/>
                </a:cxn>
                <a:cxn ang="0">
                  <a:pos x="352" y="1070"/>
                </a:cxn>
                <a:cxn ang="0">
                  <a:pos x="396" y="1070"/>
                </a:cxn>
                <a:cxn ang="0">
                  <a:pos x="440" y="1051"/>
                </a:cxn>
                <a:cxn ang="0">
                  <a:pos x="484" y="1022"/>
                </a:cxn>
                <a:cxn ang="0">
                  <a:pos x="519" y="965"/>
                </a:cxn>
                <a:cxn ang="0">
                  <a:pos x="545" y="889"/>
                </a:cxn>
                <a:cxn ang="0">
                  <a:pos x="563" y="726"/>
                </a:cxn>
                <a:cxn ang="0">
                  <a:pos x="563" y="401"/>
                </a:cxn>
                <a:cxn ang="0">
                  <a:pos x="554" y="287"/>
                </a:cxn>
                <a:cxn ang="0">
                  <a:pos x="536" y="191"/>
                </a:cxn>
                <a:cxn ang="0">
                  <a:pos x="492" y="105"/>
                </a:cxn>
                <a:cxn ang="0">
                  <a:pos x="431" y="57"/>
                </a:cxn>
                <a:cxn ang="0">
                  <a:pos x="352" y="38"/>
                </a:cxn>
                <a:cxn ang="0">
                  <a:pos x="352" y="0"/>
                </a:cxn>
                <a:cxn ang="0">
                  <a:pos x="466" y="19"/>
                </a:cxn>
                <a:cxn ang="0">
                  <a:pos x="554" y="76"/>
                </a:cxn>
                <a:cxn ang="0">
                  <a:pos x="615" y="143"/>
                </a:cxn>
                <a:cxn ang="0">
                  <a:pos x="668" y="267"/>
                </a:cxn>
                <a:cxn ang="0">
                  <a:pos x="695" y="401"/>
                </a:cxn>
                <a:cxn ang="0">
                  <a:pos x="703" y="564"/>
                </a:cxn>
                <a:cxn ang="0">
                  <a:pos x="703" y="678"/>
                </a:cxn>
                <a:cxn ang="0">
                  <a:pos x="695" y="755"/>
                </a:cxn>
                <a:cxn ang="0">
                  <a:pos x="642" y="927"/>
                </a:cxn>
                <a:cxn ang="0">
                  <a:pos x="598" y="1003"/>
                </a:cxn>
                <a:cxn ang="0">
                  <a:pos x="536" y="1061"/>
                </a:cxn>
                <a:cxn ang="0">
                  <a:pos x="457" y="1099"/>
                </a:cxn>
                <a:cxn ang="0">
                  <a:pos x="352" y="1118"/>
                </a:cxn>
                <a:cxn ang="0">
                  <a:pos x="238" y="1099"/>
                </a:cxn>
                <a:cxn ang="0">
                  <a:pos x="150" y="1051"/>
                </a:cxn>
                <a:cxn ang="0">
                  <a:pos x="88" y="975"/>
                </a:cxn>
                <a:cxn ang="0">
                  <a:pos x="44" y="889"/>
                </a:cxn>
                <a:cxn ang="0">
                  <a:pos x="18" y="793"/>
                </a:cxn>
                <a:cxn ang="0">
                  <a:pos x="0" y="621"/>
                </a:cxn>
                <a:cxn ang="0">
                  <a:pos x="0" y="449"/>
                </a:cxn>
                <a:cxn ang="0">
                  <a:pos x="9" y="363"/>
                </a:cxn>
                <a:cxn ang="0">
                  <a:pos x="36" y="277"/>
                </a:cxn>
                <a:cxn ang="0">
                  <a:pos x="62" y="200"/>
                </a:cxn>
                <a:cxn ang="0">
                  <a:pos x="106" y="124"/>
                </a:cxn>
                <a:cxn ang="0">
                  <a:pos x="167" y="57"/>
                </a:cxn>
                <a:cxn ang="0">
                  <a:pos x="246" y="19"/>
                </a:cxn>
                <a:cxn ang="0">
                  <a:pos x="352" y="0"/>
                </a:cxn>
              </a:cxnLst>
              <a:rect l="0" t="0" r="r" b="b"/>
              <a:pathLst>
                <a:path w="703" h="1118">
                  <a:moveTo>
                    <a:pt x="352" y="38"/>
                  </a:moveTo>
                  <a:lnTo>
                    <a:pt x="299" y="48"/>
                  </a:lnTo>
                  <a:lnTo>
                    <a:pt x="246" y="67"/>
                  </a:lnTo>
                  <a:lnTo>
                    <a:pt x="194" y="114"/>
                  </a:lnTo>
                  <a:lnTo>
                    <a:pt x="159" y="200"/>
                  </a:lnTo>
                  <a:lnTo>
                    <a:pt x="141" y="296"/>
                  </a:lnTo>
                  <a:lnTo>
                    <a:pt x="132" y="411"/>
                  </a:lnTo>
                  <a:lnTo>
                    <a:pt x="132" y="659"/>
                  </a:lnTo>
                  <a:lnTo>
                    <a:pt x="141" y="784"/>
                  </a:lnTo>
                  <a:lnTo>
                    <a:pt x="159" y="889"/>
                  </a:lnTo>
                  <a:lnTo>
                    <a:pt x="194" y="975"/>
                  </a:lnTo>
                  <a:lnTo>
                    <a:pt x="238" y="1032"/>
                  </a:lnTo>
                  <a:lnTo>
                    <a:pt x="299" y="1061"/>
                  </a:lnTo>
                  <a:lnTo>
                    <a:pt x="352" y="1070"/>
                  </a:lnTo>
                  <a:lnTo>
                    <a:pt x="396" y="1070"/>
                  </a:lnTo>
                  <a:lnTo>
                    <a:pt x="440" y="1051"/>
                  </a:lnTo>
                  <a:lnTo>
                    <a:pt x="484" y="1022"/>
                  </a:lnTo>
                  <a:lnTo>
                    <a:pt x="519" y="965"/>
                  </a:lnTo>
                  <a:lnTo>
                    <a:pt x="545" y="889"/>
                  </a:lnTo>
                  <a:lnTo>
                    <a:pt x="563" y="726"/>
                  </a:lnTo>
                  <a:lnTo>
                    <a:pt x="563" y="401"/>
                  </a:lnTo>
                  <a:lnTo>
                    <a:pt x="554" y="287"/>
                  </a:lnTo>
                  <a:lnTo>
                    <a:pt x="536" y="191"/>
                  </a:lnTo>
                  <a:lnTo>
                    <a:pt x="492" y="105"/>
                  </a:lnTo>
                  <a:lnTo>
                    <a:pt x="431" y="57"/>
                  </a:lnTo>
                  <a:lnTo>
                    <a:pt x="352" y="38"/>
                  </a:lnTo>
                  <a:close/>
                  <a:moveTo>
                    <a:pt x="352" y="0"/>
                  </a:moveTo>
                  <a:lnTo>
                    <a:pt x="466" y="19"/>
                  </a:lnTo>
                  <a:lnTo>
                    <a:pt x="554" y="76"/>
                  </a:lnTo>
                  <a:lnTo>
                    <a:pt x="615" y="143"/>
                  </a:lnTo>
                  <a:lnTo>
                    <a:pt x="668" y="267"/>
                  </a:lnTo>
                  <a:lnTo>
                    <a:pt x="695" y="401"/>
                  </a:lnTo>
                  <a:lnTo>
                    <a:pt x="703" y="564"/>
                  </a:lnTo>
                  <a:lnTo>
                    <a:pt x="703" y="678"/>
                  </a:lnTo>
                  <a:lnTo>
                    <a:pt x="695" y="755"/>
                  </a:lnTo>
                  <a:lnTo>
                    <a:pt x="642" y="927"/>
                  </a:lnTo>
                  <a:lnTo>
                    <a:pt x="598" y="1003"/>
                  </a:lnTo>
                  <a:lnTo>
                    <a:pt x="536" y="1061"/>
                  </a:lnTo>
                  <a:lnTo>
                    <a:pt x="457" y="1099"/>
                  </a:lnTo>
                  <a:lnTo>
                    <a:pt x="352" y="1118"/>
                  </a:lnTo>
                  <a:lnTo>
                    <a:pt x="238" y="1099"/>
                  </a:lnTo>
                  <a:lnTo>
                    <a:pt x="150" y="1051"/>
                  </a:lnTo>
                  <a:lnTo>
                    <a:pt x="88" y="975"/>
                  </a:lnTo>
                  <a:lnTo>
                    <a:pt x="44" y="889"/>
                  </a:lnTo>
                  <a:lnTo>
                    <a:pt x="18" y="793"/>
                  </a:lnTo>
                  <a:lnTo>
                    <a:pt x="0" y="621"/>
                  </a:lnTo>
                  <a:lnTo>
                    <a:pt x="0" y="449"/>
                  </a:lnTo>
                  <a:lnTo>
                    <a:pt x="9" y="363"/>
                  </a:lnTo>
                  <a:lnTo>
                    <a:pt x="36" y="277"/>
                  </a:lnTo>
                  <a:lnTo>
                    <a:pt x="62" y="200"/>
                  </a:lnTo>
                  <a:lnTo>
                    <a:pt x="106" y="124"/>
                  </a:lnTo>
                  <a:lnTo>
                    <a:pt x="167" y="57"/>
                  </a:lnTo>
                  <a:lnTo>
                    <a:pt x="246" y="19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4897" y="3455"/>
              <a:ext cx="1019" cy="11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1" y="0"/>
                </a:cxn>
                <a:cxn ang="0">
                  <a:pos x="87" y="29"/>
                </a:cxn>
                <a:cxn ang="0">
                  <a:pos x="518" y="488"/>
                </a:cxn>
                <a:cxn ang="0">
                  <a:pos x="500" y="507"/>
                </a:cxn>
                <a:cxn ang="0">
                  <a:pos x="948" y="19"/>
                </a:cxn>
                <a:cxn ang="0">
                  <a:pos x="984" y="19"/>
                </a:cxn>
                <a:cxn ang="0">
                  <a:pos x="1001" y="29"/>
                </a:cxn>
                <a:cxn ang="0">
                  <a:pos x="1010" y="48"/>
                </a:cxn>
                <a:cxn ang="0">
                  <a:pos x="1010" y="77"/>
                </a:cxn>
                <a:cxn ang="0">
                  <a:pos x="1001" y="86"/>
                </a:cxn>
                <a:cxn ang="0">
                  <a:pos x="1001" y="96"/>
                </a:cxn>
                <a:cxn ang="0">
                  <a:pos x="975" y="124"/>
                </a:cxn>
                <a:cxn ang="0">
                  <a:pos x="957" y="134"/>
                </a:cxn>
                <a:cxn ang="0">
                  <a:pos x="948" y="153"/>
                </a:cxn>
                <a:cxn ang="0">
                  <a:pos x="562" y="574"/>
                </a:cxn>
                <a:cxn ang="0">
                  <a:pos x="896" y="937"/>
                </a:cxn>
                <a:cxn ang="0">
                  <a:pos x="957" y="994"/>
                </a:cxn>
                <a:cxn ang="0">
                  <a:pos x="992" y="1042"/>
                </a:cxn>
                <a:cxn ang="0">
                  <a:pos x="1010" y="1061"/>
                </a:cxn>
                <a:cxn ang="0">
                  <a:pos x="1019" y="1080"/>
                </a:cxn>
                <a:cxn ang="0">
                  <a:pos x="1019" y="1109"/>
                </a:cxn>
                <a:cxn ang="0">
                  <a:pos x="1010" y="1128"/>
                </a:cxn>
                <a:cxn ang="0">
                  <a:pos x="992" y="1137"/>
                </a:cxn>
                <a:cxn ang="0">
                  <a:pos x="966" y="1137"/>
                </a:cxn>
                <a:cxn ang="0">
                  <a:pos x="509" y="640"/>
                </a:cxn>
                <a:cxn ang="0">
                  <a:pos x="87" y="1099"/>
                </a:cxn>
                <a:cxn ang="0">
                  <a:pos x="79" y="1118"/>
                </a:cxn>
                <a:cxn ang="0">
                  <a:pos x="61" y="1128"/>
                </a:cxn>
                <a:cxn ang="0">
                  <a:pos x="26" y="1128"/>
                </a:cxn>
                <a:cxn ang="0">
                  <a:pos x="8" y="1118"/>
                </a:cxn>
                <a:cxn ang="0">
                  <a:pos x="0" y="1099"/>
                </a:cxn>
                <a:cxn ang="0">
                  <a:pos x="0" y="1061"/>
                </a:cxn>
                <a:cxn ang="0">
                  <a:pos x="456" y="564"/>
                </a:cxn>
                <a:cxn ang="0">
                  <a:pos x="0" y="67"/>
                </a:cxn>
                <a:cxn ang="0">
                  <a:pos x="0" y="29"/>
                </a:cxn>
                <a:cxn ang="0">
                  <a:pos x="26" y="0"/>
                </a:cxn>
              </a:cxnLst>
              <a:rect l="0" t="0" r="r" b="b"/>
              <a:pathLst>
                <a:path w="1019" h="1137">
                  <a:moveTo>
                    <a:pt x="26" y="0"/>
                  </a:moveTo>
                  <a:lnTo>
                    <a:pt x="61" y="0"/>
                  </a:lnTo>
                  <a:lnTo>
                    <a:pt x="87" y="29"/>
                  </a:lnTo>
                  <a:lnTo>
                    <a:pt x="518" y="488"/>
                  </a:lnTo>
                  <a:lnTo>
                    <a:pt x="500" y="507"/>
                  </a:lnTo>
                  <a:lnTo>
                    <a:pt x="948" y="19"/>
                  </a:lnTo>
                  <a:lnTo>
                    <a:pt x="984" y="19"/>
                  </a:lnTo>
                  <a:lnTo>
                    <a:pt x="1001" y="29"/>
                  </a:lnTo>
                  <a:lnTo>
                    <a:pt x="1010" y="48"/>
                  </a:lnTo>
                  <a:lnTo>
                    <a:pt x="1010" y="77"/>
                  </a:lnTo>
                  <a:lnTo>
                    <a:pt x="1001" y="86"/>
                  </a:lnTo>
                  <a:lnTo>
                    <a:pt x="1001" y="96"/>
                  </a:lnTo>
                  <a:lnTo>
                    <a:pt x="975" y="124"/>
                  </a:lnTo>
                  <a:lnTo>
                    <a:pt x="957" y="134"/>
                  </a:lnTo>
                  <a:lnTo>
                    <a:pt x="948" y="153"/>
                  </a:lnTo>
                  <a:lnTo>
                    <a:pt x="562" y="574"/>
                  </a:lnTo>
                  <a:lnTo>
                    <a:pt x="896" y="937"/>
                  </a:lnTo>
                  <a:lnTo>
                    <a:pt x="957" y="994"/>
                  </a:lnTo>
                  <a:lnTo>
                    <a:pt x="992" y="1042"/>
                  </a:lnTo>
                  <a:lnTo>
                    <a:pt x="1010" y="1061"/>
                  </a:lnTo>
                  <a:lnTo>
                    <a:pt x="1019" y="1080"/>
                  </a:lnTo>
                  <a:lnTo>
                    <a:pt x="1019" y="1109"/>
                  </a:lnTo>
                  <a:lnTo>
                    <a:pt x="1010" y="1128"/>
                  </a:lnTo>
                  <a:lnTo>
                    <a:pt x="992" y="1137"/>
                  </a:lnTo>
                  <a:lnTo>
                    <a:pt x="966" y="1137"/>
                  </a:lnTo>
                  <a:lnTo>
                    <a:pt x="509" y="640"/>
                  </a:lnTo>
                  <a:lnTo>
                    <a:pt x="87" y="1099"/>
                  </a:lnTo>
                  <a:lnTo>
                    <a:pt x="79" y="1118"/>
                  </a:lnTo>
                  <a:lnTo>
                    <a:pt x="61" y="1128"/>
                  </a:lnTo>
                  <a:lnTo>
                    <a:pt x="26" y="1128"/>
                  </a:lnTo>
                  <a:lnTo>
                    <a:pt x="8" y="1118"/>
                  </a:lnTo>
                  <a:lnTo>
                    <a:pt x="0" y="1099"/>
                  </a:lnTo>
                  <a:lnTo>
                    <a:pt x="0" y="1061"/>
                  </a:lnTo>
                  <a:lnTo>
                    <a:pt x="456" y="564"/>
                  </a:lnTo>
                  <a:lnTo>
                    <a:pt x="0" y="67"/>
                  </a:lnTo>
                  <a:lnTo>
                    <a:pt x="0" y="29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6812" y="3006"/>
              <a:ext cx="1784" cy="1606"/>
            </a:xfrm>
            <a:custGeom>
              <a:avLst/>
              <a:gdLst/>
              <a:ahLst/>
              <a:cxnLst>
                <a:cxn ang="0">
                  <a:pos x="1292" y="0"/>
                </a:cxn>
                <a:cxn ang="0">
                  <a:pos x="1573" y="9"/>
                </a:cxn>
                <a:cxn ang="0">
                  <a:pos x="1766" y="0"/>
                </a:cxn>
                <a:cxn ang="0">
                  <a:pos x="1784" y="48"/>
                </a:cxn>
                <a:cxn ang="0">
                  <a:pos x="1766" y="76"/>
                </a:cxn>
                <a:cxn ang="0">
                  <a:pos x="1573" y="95"/>
                </a:cxn>
                <a:cxn ang="0">
                  <a:pos x="1538" y="181"/>
                </a:cxn>
                <a:cxn ang="0">
                  <a:pos x="1256" y="1443"/>
                </a:cxn>
                <a:cxn ang="0">
                  <a:pos x="1248" y="1481"/>
                </a:cxn>
                <a:cxn ang="0">
                  <a:pos x="1318" y="1520"/>
                </a:cxn>
                <a:cxn ang="0">
                  <a:pos x="1450" y="1529"/>
                </a:cxn>
                <a:cxn ang="0">
                  <a:pos x="1441" y="1586"/>
                </a:cxn>
                <a:cxn ang="0">
                  <a:pos x="1037" y="1596"/>
                </a:cxn>
                <a:cxn ang="0">
                  <a:pos x="843" y="1606"/>
                </a:cxn>
                <a:cxn ang="0">
                  <a:pos x="826" y="1558"/>
                </a:cxn>
                <a:cxn ang="0">
                  <a:pos x="843" y="1529"/>
                </a:cxn>
                <a:cxn ang="0">
                  <a:pos x="1037" y="1510"/>
                </a:cxn>
                <a:cxn ang="0">
                  <a:pos x="1081" y="1405"/>
                </a:cxn>
                <a:cxn ang="0">
                  <a:pos x="1133" y="1195"/>
                </a:cxn>
                <a:cxn ang="0">
                  <a:pos x="1221" y="812"/>
                </a:cxn>
                <a:cxn ang="0">
                  <a:pos x="431" y="1443"/>
                </a:cxn>
                <a:cxn ang="0">
                  <a:pos x="422" y="1462"/>
                </a:cxn>
                <a:cxn ang="0">
                  <a:pos x="439" y="1510"/>
                </a:cxn>
                <a:cxn ang="0">
                  <a:pos x="597" y="1520"/>
                </a:cxn>
                <a:cxn ang="0">
                  <a:pos x="615" y="1567"/>
                </a:cxn>
                <a:cxn ang="0">
                  <a:pos x="597" y="1596"/>
                </a:cxn>
                <a:cxn ang="0">
                  <a:pos x="114" y="1606"/>
                </a:cxn>
                <a:cxn ang="0">
                  <a:pos x="0" y="1586"/>
                </a:cxn>
                <a:cxn ang="0">
                  <a:pos x="9" y="1539"/>
                </a:cxn>
                <a:cxn ang="0">
                  <a:pos x="158" y="1529"/>
                </a:cxn>
                <a:cxn ang="0">
                  <a:pos x="237" y="1481"/>
                </a:cxn>
                <a:cxn ang="0">
                  <a:pos x="536" y="181"/>
                </a:cxn>
                <a:cxn ang="0">
                  <a:pos x="545" y="134"/>
                </a:cxn>
                <a:cxn ang="0">
                  <a:pos x="527" y="105"/>
                </a:cxn>
                <a:cxn ang="0">
                  <a:pos x="483" y="95"/>
                </a:cxn>
                <a:cxn ang="0">
                  <a:pos x="351" y="86"/>
                </a:cxn>
                <a:cxn ang="0">
                  <a:pos x="334" y="38"/>
                </a:cxn>
                <a:cxn ang="0">
                  <a:pos x="351" y="9"/>
                </a:cxn>
                <a:cxn ang="0">
                  <a:pos x="562" y="19"/>
                </a:cxn>
                <a:cxn ang="0">
                  <a:pos x="835" y="9"/>
                </a:cxn>
                <a:cxn ang="0">
                  <a:pos x="949" y="29"/>
                </a:cxn>
                <a:cxn ang="0">
                  <a:pos x="940" y="76"/>
                </a:cxn>
                <a:cxn ang="0">
                  <a:pos x="782" y="86"/>
                </a:cxn>
                <a:cxn ang="0">
                  <a:pos x="712" y="134"/>
                </a:cxn>
                <a:cxn ang="0">
                  <a:pos x="571" y="736"/>
                </a:cxn>
                <a:cxn ang="0">
                  <a:pos x="1353" y="172"/>
                </a:cxn>
                <a:cxn ang="0">
                  <a:pos x="1362" y="105"/>
                </a:cxn>
                <a:cxn ang="0">
                  <a:pos x="1300" y="86"/>
                </a:cxn>
                <a:cxn ang="0">
                  <a:pos x="1177" y="76"/>
                </a:cxn>
                <a:cxn ang="0">
                  <a:pos x="1160" y="29"/>
                </a:cxn>
                <a:cxn ang="0">
                  <a:pos x="1177" y="0"/>
                </a:cxn>
              </a:cxnLst>
              <a:rect l="0" t="0" r="r" b="b"/>
              <a:pathLst>
                <a:path w="1784" h="1606">
                  <a:moveTo>
                    <a:pt x="1177" y="0"/>
                  </a:moveTo>
                  <a:lnTo>
                    <a:pt x="1292" y="0"/>
                  </a:lnTo>
                  <a:lnTo>
                    <a:pt x="1397" y="9"/>
                  </a:lnTo>
                  <a:lnTo>
                    <a:pt x="1573" y="9"/>
                  </a:lnTo>
                  <a:lnTo>
                    <a:pt x="1669" y="0"/>
                  </a:lnTo>
                  <a:lnTo>
                    <a:pt x="1766" y="0"/>
                  </a:lnTo>
                  <a:lnTo>
                    <a:pt x="1784" y="19"/>
                  </a:lnTo>
                  <a:lnTo>
                    <a:pt x="1784" y="48"/>
                  </a:lnTo>
                  <a:lnTo>
                    <a:pt x="1775" y="67"/>
                  </a:lnTo>
                  <a:lnTo>
                    <a:pt x="1766" y="76"/>
                  </a:lnTo>
                  <a:lnTo>
                    <a:pt x="1625" y="76"/>
                  </a:lnTo>
                  <a:lnTo>
                    <a:pt x="1573" y="95"/>
                  </a:lnTo>
                  <a:lnTo>
                    <a:pt x="1555" y="124"/>
                  </a:lnTo>
                  <a:lnTo>
                    <a:pt x="1538" y="181"/>
                  </a:lnTo>
                  <a:lnTo>
                    <a:pt x="1546" y="191"/>
                  </a:lnTo>
                  <a:lnTo>
                    <a:pt x="1256" y="1443"/>
                  </a:lnTo>
                  <a:lnTo>
                    <a:pt x="1248" y="1462"/>
                  </a:lnTo>
                  <a:lnTo>
                    <a:pt x="1248" y="1481"/>
                  </a:lnTo>
                  <a:lnTo>
                    <a:pt x="1265" y="1510"/>
                  </a:lnTo>
                  <a:lnTo>
                    <a:pt x="1318" y="1520"/>
                  </a:lnTo>
                  <a:lnTo>
                    <a:pt x="1432" y="1520"/>
                  </a:lnTo>
                  <a:lnTo>
                    <a:pt x="1450" y="1529"/>
                  </a:lnTo>
                  <a:lnTo>
                    <a:pt x="1450" y="1567"/>
                  </a:lnTo>
                  <a:lnTo>
                    <a:pt x="1441" y="1586"/>
                  </a:lnTo>
                  <a:lnTo>
                    <a:pt x="1432" y="1596"/>
                  </a:lnTo>
                  <a:lnTo>
                    <a:pt x="1037" y="1596"/>
                  </a:lnTo>
                  <a:lnTo>
                    <a:pt x="940" y="1606"/>
                  </a:lnTo>
                  <a:lnTo>
                    <a:pt x="843" y="1606"/>
                  </a:lnTo>
                  <a:lnTo>
                    <a:pt x="826" y="1586"/>
                  </a:lnTo>
                  <a:lnTo>
                    <a:pt x="826" y="1558"/>
                  </a:lnTo>
                  <a:lnTo>
                    <a:pt x="835" y="1539"/>
                  </a:lnTo>
                  <a:lnTo>
                    <a:pt x="843" y="1529"/>
                  </a:lnTo>
                  <a:lnTo>
                    <a:pt x="984" y="1529"/>
                  </a:lnTo>
                  <a:lnTo>
                    <a:pt x="1037" y="1510"/>
                  </a:lnTo>
                  <a:lnTo>
                    <a:pt x="1072" y="1453"/>
                  </a:lnTo>
                  <a:lnTo>
                    <a:pt x="1081" y="1405"/>
                  </a:lnTo>
                  <a:lnTo>
                    <a:pt x="1107" y="1319"/>
                  </a:lnTo>
                  <a:lnTo>
                    <a:pt x="1133" y="1195"/>
                  </a:lnTo>
                  <a:lnTo>
                    <a:pt x="1169" y="1023"/>
                  </a:lnTo>
                  <a:lnTo>
                    <a:pt x="1221" y="812"/>
                  </a:lnTo>
                  <a:lnTo>
                    <a:pt x="571" y="812"/>
                  </a:lnTo>
                  <a:lnTo>
                    <a:pt x="431" y="1443"/>
                  </a:lnTo>
                  <a:lnTo>
                    <a:pt x="431" y="1453"/>
                  </a:lnTo>
                  <a:lnTo>
                    <a:pt x="422" y="1462"/>
                  </a:lnTo>
                  <a:lnTo>
                    <a:pt x="422" y="1481"/>
                  </a:lnTo>
                  <a:lnTo>
                    <a:pt x="439" y="1510"/>
                  </a:lnTo>
                  <a:lnTo>
                    <a:pt x="492" y="1520"/>
                  </a:lnTo>
                  <a:lnTo>
                    <a:pt x="597" y="1520"/>
                  </a:lnTo>
                  <a:lnTo>
                    <a:pt x="615" y="1529"/>
                  </a:lnTo>
                  <a:lnTo>
                    <a:pt x="615" y="1567"/>
                  </a:lnTo>
                  <a:lnTo>
                    <a:pt x="606" y="1586"/>
                  </a:lnTo>
                  <a:lnTo>
                    <a:pt x="597" y="1596"/>
                  </a:lnTo>
                  <a:lnTo>
                    <a:pt x="211" y="1596"/>
                  </a:lnTo>
                  <a:lnTo>
                    <a:pt x="114" y="1606"/>
                  </a:lnTo>
                  <a:lnTo>
                    <a:pt x="18" y="1606"/>
                  </a:lnTo>
                  <a:lnTo>
                    <a:pt x="0" y="1586"/>
                  </a:lnTo>
                  <a:lnTo>
                    <a:pt x="0" y="1558"/>
                  </a:lnTo>
                  <a:lnTo>
                    <a:pt x="9" y="1539"/>
                  </a:lnTo>
                  <a:lnTo>
                    <a:pt x="26" y="1529"/>
                  </a:lnTo>
                  <a:lnTo>
                    <a:pt x="158" y="1529"/>
                  </a:lnTo>
                  <a:lnTo>
                    <a:pt x="211" y="1510"/>
                  </a:lnTo>
                  <a:lnTo>
                    <a:pt x="237" y="1481"/>
                  </a:lnTo>
                  <a:lnTo>
                    <a:pt x="255" y="1424"/>
                  </a:lnTo>
                  <a:lnTo>
                    <a:pt x="536" y="181"/>
                  </a:lnTo>
                  <a:lnTo>
                    <a:pt x="545" y="162"/>
                  </a:lnTo>
                  <a:lnTo>
                    <a:pt x="545" y="134"/>
                  </a:lnTo>
                  <a:lnTo>
                    <a:pt x="536" y="115"/>
                  </a:lnTo>
                  <a:lnTo>
                    <a:pt x="527" y="105"/>
                  </a:lnTo>
                  <a:lnTo>
                    <a:pt x="510" y="95"/>
                  </a:lnTo>
                  <a:lnTo>
                    <a:pt x="483" y="95"/>
                  </a:lnTo>
                  <a:lnTo>
                    <a:pt x="448" y="86"/>
                  </a:lnTo>
                  <a:lnTo>
                    <a:pt x="351" y="86"/>
                  </a:lnTo>
                  <a:lnTo>
                    <a:pt x="334" y="76"/>
                  </a:lnTo>
                  <a:lnTo>
                    <a:pt x="334" y="38"/>
                  </a:lnTo>
                  <a:lnTo>
                    <a:pt x="343" y="19"/>
                  </a:lnTo>
                  <a:lnTo>
                    <a:pt x="351" y="9"/>
                  </a:lnTo>
                  <a:lnTo>
                    <a:pt x="466" y="9"/>
                  </a:lnTo>
                  <a:lnTo>
                    <a:pt x="562" y="19"/>
                  </a:lnTo>
                  <a:lnTo>
                    <a:pt x="738" y="19"/>
                  </a:lnTo>
                  <a:lnTo>
                    <a:pt x="835" y="9"/>
                  </a:lnTo>
                  <a:lnTo>
                    <a:pt x="931" y="9"/>
                  </a:lnTo>
                  <a:lnTo>
                    <a:pt x="949" y="29"/>
                  </a:lnTo>
                  <a:lnTo>
                    <a:pt x="949" y="57"/>
                  </a:lnTo>
                  <a:lnTo>
                    <a:pt x="940" y="76"/>
                  </a:lnTo>
                  <a:lnTo>
                    <a:pt x="923" y="86"/>
                  </a:lnTo>
                  <a:lnTo>
                    <a:pt x="782" y="86"/>
                  </a:lnTo>
                  <a:lnTo>
                    <a:pt x="729" y="105"/>
                  </a:lnTo>
                  <a:lnTo>
                    <a:pt x="712" y="134"/>
                  </a:lnTo>
                  <a:lnTo>
                    <a:pt x="694" y="191"/>
                  </a:lnTo>
                  <a:lnTo>
                    <a:pt x="571" y="736"/>
                  </a:lnTo>
                  <a:lnTo>
                    <a:pt x="1221" y="736"/>
                  </a:lnTo>
                  <a:lnTo>
                    <a:pt x="1353" y="172"/>
                  </a:lnTo>
                  <a:lnTo>
                    <a:pt x="1362" y="153"/>
                  </a:lnTo>
                  <a:lnTo>
                    <a:pt x="1362" y="105"/>
                  </a:lnTo>
                  <a:lnTo>
                    <a:pt x="1327" y="86"/>
                  </a:lnTo>
                  <a:lnTo>
                    <a:pt x="1300" y="86"/>
                  </a:lnTo>
                  <a:lnTo>
                    <a:pt x="1274" y="76"/>
                  </a:lnTo>
                  <a:lnTo>
                    <a:pt x="1177" y="76"/>
                  </a:lnTo>
                  <a:lnTo>
                    <a:pt x="1160" y="67"/>
                  </a:lnTo>
                  <a:lnTo>
                    <a:pt x="1160" y="29"/>
                  </a:lnTo>
                  <a:lnTo>
                    <a:pt x="1169" y="9"/>
                  </a:lnTo>
                  <a:lnTo>
                    <a:pt x="11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8842" y="2652"/>
              <a:ext cx="553" cy="1080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325" y="0"/>
                </a:cxn>
                <a:cxn ang="0">
                  <a:pos x="342" y="19"/>
                </a:cxn>
                <a:cxn ang="0">
                  <a:pos x="342" y="985"/>
                </a:cxn>
                <a:cxn ang="0">
                  <a:pos x="360" y="1004"/>
                </a:cxn>
                <a:cxn ang="0">
                  <a:pos x="404" y="1023"/>
                </a:cxn>
                <a:cxn ang="0">
                  <a:pos x="553" y="1023"/>
                </a:cxn>
                <a:cxn ang="0">
                  <a:pos x="553" y="1080"/>
                </a:cxn>
                <a:cxn ang="0">
                  <a:pos x="500" y="1080"/>
                </a:cxn>
                <a:cxn ang="0">
                  <a:pos x="421" y="1071"/>
                </a:cxn>
                <a:cxn ang="0">
                  <a:pos x="131" y="1071"/>
                </a:cxn>
                <a:cxn ang="0">
                  <a:pos x="52" y="1080"/>
                </a:cxn>
                <a:cxn ang="0">
                  <a:pos x="8" y="1080"/>
                </a:cxn>
                <a:cxn ang="0">
                  <a:pos x="8" y="1023"/>
                </a:cxn>
                <a:cxn ang="0">
                  <a:pos x="158" y="1023"/>
                </a:cxn>
                <a:cxn ang="0">
                  <a:pos x="202" y="1004"/>
                </a:cxn>
                <a:cxn ang="0">
                  <a:pos x="219" y="985"/>
                </a:cxn>
                <a:cxn ang="0">
                  <a:pos x="219" y="115"/>
                </a:cxn>
                <a:cxn ang="0">
                  <a:pos x="131" y="153"/>
                </a:cxn>
                <a:cxn ang="0">
                  <a:pos x="52" y="163"/>
                </a:cxn>
                <a:cxn ang="0">
                  <a:pos x="0" y="163"/>
                </a:cxn>
                <a:cxn ang="0">
                  <a:pos x="0" y="105"/>
                </a:cxn>
                <a:cxn ang="0">
                  <a:pos x="61" y="105"/>
                </a:cxn>
                <a:cxn ang="0">
                  <a:pos x="140" y="96"/>
                </a:cxn>
                <a:cxn ang="0">
                  <a:pos x="219" y="58"/>
                </a:cxn>
                <a:cxn ang="0">
                  <a:pos x="298" y="0"/>
                </a:cxn>
              </a:cxnLst>
              <a:rect l="0" t="0" r="r" b="b"/>
              <a:pathLst>
                <a:path w="553" h="1080">
                  <a:moveTo>
                    <a:pt x="298" y="0"/>
                  </a:moveTo>
                  <a:lnTo>
                    <a:pt x="325" y="0"/>
                  </a:lnTo>
                  <a:lnTo>
                    <a:pt x="342" y="19"/>
                  </a:lnTo>
                  <a:lnTo>
                    <a:pt x="342" y="985"/>
                  </a:lnTo>
                  <a:lnTo>
                    <a:pt x="360" y="1004"/>
                  </a:lnTo>
                  <a:lnTo>
                    <a:pt x="404" y="1023"/>
                  </a:lnTo>
                  <a:lnTo>
                    <a:pt x="553" y="1023"/>
                  </a:lnTo>
                  <a:lnTo>
                    <a:pt x="553" y="1080"/>
                  </a:lnTo>
                  <a:lnTo>
                    <a:pt x="500" y="1080"/>
                  </a:lnTo>
                  <a:lnTo>
                    <a:pt x="421" y="1071"/>
                  </a:lnTo>
                  <a:lnTo>
                    <a:pt x="131" y="1071"/>
                  </a:lnTo>
                  <a:lnTo>
                    <a:pt x="52" y="1080"/>
                  </a:lnTo>
                  <a:lnTo>
                    <a:pt x="8" y="1080"/>
                  </a:lnTo>
                  <a:lnTo>
                    <a:pt x="8" y="1023"/>
                  </a:lnTo>
                  <a:lnTo>
                    <a:pt x="158" y="1023"/>
                  </a:lnTo>
                  <a:lnTo>
                    <a:pt x="202" y="1004"/>
                  </a:lnTo>
                  <a:lnTo>
                    <a:pt x="219" y="985"/>
                  </a:lnTo>
                  <a:lnTo>
                    <a:pt x="219" y="115"/>
                  </a:lnTo>
                  <a:lnTo>
                    <a:pt x="131" y="153"/>
                  </a:lnTo>
                  <a:lnTo>
                    <a:pt x="52" y="163"/>
                  </a:lnTo>
                  <a:lnTo>
                    <a:pt x="0" y="163"/>
                  </a:lnTo>
                  <a:lnTo>
                    <a:pt x="0" y="105"/>
                  </a:lnTo>
                  <a:lnTo>
                    <a:pt x="61" y="105"/>
                  </a:lnTo>
                  <a:lnTo>
                    <a:pt x="140" y="96"/>
                  </a:lnTo>
                  <a:lnTo>
                    <a:pt x="219" y="58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10414" y="3455"/>
              <a:ext cx="1028" cy="11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62" y="0"/>
                </a:cxn>
                <a:cxn ang="0">
                  <a:pos x="88" y="29"/>
                </a:cxn>
                <a:cxn ang="0">
                  <a:pos x="519" y="488"/>
                </a:cxn>
                <a:cxn ang="0">
                  <a:pos x="510" y="507"/>
                </a:cxn>
                <a:cxn ang="0">
                  <a:pos x="958" y="19"/>
                </a:cxn>
                <a:cxn ang="0">
                  <a:pos x="993" y="19"/>
                </a:cxn>
                <a:cxn ang="0">
                  <a:pos x="1011" y="29"/>
                </a:cxn>
                <a:cxn ang="0">
                  <a:pos x="1020" y="48"/>
                </a:cxn>
                <a:cxn ang="0">
                  <a:pos x="1020" y="77"/>
                </a:cxn>
                <a:cxn ang="0">
                  <a:pos x="1011" y="86"/>
                </a:cxn>
                <a:cxn ang="0">
                  <a:pos x="1011" y="96"/>
                </a:cxn>
                <a:cxn ang="0">
                  <a:pos x="984" y="124"/>
                </a:cxn>
                <a:cxn ang="0">
                  <a:pos x="967" y="134"/>
                </a:cxn>
                <a:cxn ang="0">
                  <a:pos x="958" y="153"/>
                </a:cxn>
                <a:cxn ang="0">
                  <a:pos x="571" y="574"/>
                </a:cxn>
                <a:cxn ang="0">
                  <a:pos x="905" y="937"/>
                </a:cxn>
                <a:cxn ang="0">
                  <a:pos x="967" y="994"/>
                </a:cxn>
                <a:cxn ang="0">
                  <a:pos x="1002" y="1042"/>
                </a:cxn>
                <a:cxn ang="0">
                  <a:pos x="1020" y="1061"/>
                </a:cxn>
                <a:cxn ang="0">
                  <a:pos x="1028" y="1080"/>
                </a:cxn>
                <a:cxn ang="0">
                  <a:pos x="1028" y="1109"/>
                </a:cxn>
                <a:cxn ang="0">
                  <a:pos x="1020" y="1128"/>
                </a:cxn>
                <a:cxn ang="0">
                  <a:pos x="1002" y="1137"/>
                </a:cxn>
                <a:cxn ang="0">
                  <a:pos x="976" y="1137"/>
                </a:cxn>
                <a:cxn ang="0">
                  <a:pos x="519" y="640"/>
                </a:cxn>
                <a:cxn ang="0">
                  <a:pos x="88" y="1099"/>
                </a:cxn>
                <a:cxn ang="0">
                  <a:pos x="79" y="1118"/>
                </a:cxn>
                <a:cxn ang="0">
                  <a:pos x="62" y="1128"/>
                </a:cxn>
                <a:cxn ang="0">
                  <a:pos x="27" y="1128"/>
                </a:cxn>
                <a:cxn ang="0">
                  <a:pos x="9" y="1118"/>
                </a:cxn>
                <a:cxn ang="0">
                  <a:pos x="0" y="1099"/>
                </a:cxn>
                <a:cxn ang="0">
                  <a:pos x="0" y="1061"/>
                </a:cxn>
                <a:cxn ang="0">
                  <a:pos x="27" y="1032"/>
                </a:cxn>
                <a:cxn ang="0">
                  <a:pos x="448" y="564"/>
                </a:cxn>
                <a:cxn ang="0">
                  <a:pos x="27" y="96"/>
                </a:cxn>
                <a:cxn ang="0">
                  <a:pos x="0" y="67"/>
                </a:cxn>
                <a:cxn ang="0">
                  <a:pos x="0" y="29"/>
                </a:cxn>
                <a:cxn ang="0">
                  <a:pos x="27" y="0"/>
                </a:cxn>
              </a:cxnLst>
              <a:rect l="0" t="0" r="r" b="b"/>
              <a:pathLst>
                <a:path w="1028" h="1137">
                  <a:moveTo>
                    <a:pt x="27" y="0"/>
                  </a:moveTo>
                  <a:lnTo>
                    <a:pt x="62" y="0"/>
                  </a:lnTo>
                  <a:lnTo>
                    <a:pt x="88" y="29"/>
                  </a:lnTo>
                  <a:lnTo>
                    <a:pt x="519" y="488"/>
                  </a:lnTo>
                  <a:lnTo>
                    <a:pt x="510" y="507"/>
                  </a:lnTo>
                  <a:lnTo>
                    <a:pt x="958" y="19"/>
                  </a:lnTo>
                  <a:lnTo>
                    <a:pt x="993" y="19"/>
                  </a:lnTo>
                  <a:lnTo>
                    <a:pt x="1011" y="29"/>
                  </a:lnTo>
                  <a:lnTo>
                    <a:pt x="1020" y="48"/>
                  </a:lnTo>
                  <a:lnTo>
                    <a:pt x="1020" y="77"/>
                  </a:lnTo>
                  <a:lnTo>
                    <a:pt x="1011" y="86"/>
                  </a:lnTo>
                  <a:lnTo>
                    <a:pt x="1011" y="96"/>
                  </a:lnTo>
                  <a:lnTo>
                    <a:pt x="984" y="124"/>
                  </a:lnTo>
                  <a:lnTo>
                    <a:pt x="967" y="134"/>
                  </a:lnTo>
                  <a:lnTo>
                    <a:pt x="958" y="153"/>
                  </a:lnTo>
                  <a:lnTo>
                    <a:pt x="571" y="574"/>
                  </a:lnTo>
                  <a:lnTo>
                    <a:pt x="905" y="937"/>
                  </a:lnTo>
                  <a:lnTo>
                    <a:pt x="967" y="994"/>
                  </a:lnTo>
                  <a:lnTo>
                    <a:pt x="1002" y="1042"/>
                  </a:lnTo>
                  <a:lnTo>
                    <a:pt x="1020" y="1061"/>
                  </a:lnTo>
                  <a:lnTo>
                    <a:pt x="1028" y="1080"/>
                  </a:lnTo>
                  <a:lnTo>
                    <a:pt x="1028" y="1109"/>
                  </a:lnTo>
                  <a:lnTo>
                    <a:pt x="1020" y="1128"/>
                  </a:lnTo>
                  <a:lnTo>
                    <a:pt x="1002" y="1137"/>
                  </a:lnTo>
                  <a:lnTo>
                    <a:pt x="976" y="1137"/>
                  </a:lnTo>
                  <a:lnTo>
                    <a:pt x="519" y="640"/>
                  </a:lnTo>
                  <a:lnTo>
                    <a:pt x="88" y="1099"/>
                  </a:lnTo>
                  <a:lnTo>
                    <a:pt x="79" y="1118"/>
                  </a:lnTo>
                  <a:lnTo>
                    <a:pt x="62" y="1128"/>
                  </a:lnTo>
                  <a:lnTo>
                    <a:pt x="27" y="1128"/>
                  </a:lnTo>
                  <a:lnTo>
                    <a:pt x="9" y="1118"/>
                  </a:lnTo>
                  <a:lnTo>
                    <a:pt x="0" y="1099"/>
                  </a:lnTo>
                  <a:lnTo>
                    <a:pt x="0" y="1061"/>
                  </a:lnTo>
                  <a:lnTo>
                    <a:pt x="27" y="1032"/>
                  </a:lnTo>
                  <a:lnTo>
                    <a:pt x="448" y="564"/>
                  </a:lnTo>
                  <a:lnTo>
                    <a:pt x="27" y="96"/>
                  </a:lnTo>
                  <a:lnTo>
                    <a:pt x="0" y="67"/>
                  </a:lnTo>
                  <a:lnTo>
                    <a:pt x="0" y="29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2330" y="3006"/>
              <a:ext cx="1783" cy="1606"/>
            </a:xfrm>
            <a:custGeom>
              <a:avLst/>
              <a:gdLst/>
              <a:ahLst/>
              <a:cxnLst>
                <a:cxn ang="0">
                  <a:pos x="1291" y="0"/>
                </a:cxn>
                <a:cxn ang="0">
                  <a:pos x="1573" y="9"/>
                </a:cxn>
                <a:cxn ang="0">
                  <a:pos x="1766" y="0"/>
                </a:cxn>
                <a:cxn ang="0">
                  <a:pos x="1783" y="48"/>
                </a:cxn>
                <a:cxn ang="0">
                  <a:pos x="1766" y="76"/>
                </a:cxn>
                <a:cxn ang="0">
                  <a:pos x="1573" y="95"/>
                </a:cxn>
                <a:cxn ang="0">
                  <a:pos x="1537" y="181"/>
                </a:cxn>
                <a:cxn ang="0">
                  <a:pos x="1247" y="1443"/>
                </a:cxn>
                <a:cxn ang="0">
                  <a:pos x="1239" y="1481"/>
                </a:cxn>
                <a:cxn ang="0">
                  <a:pos x="1309" y="1520"/>
                </a:cxn>
                <a:cxn ang="0">
                  <a:pos x="1441" y="1529"/>
                </a:cxn>
                <a:cxn ang="0">
                  <a:pos x="1432" y="1586"/>
                </a:cxn>
                <a:cxn ang="0">
                  <a:pos x="1028" y="1596"/>
                </a:cxn>
                <a:cxn ang="0">
                  <a:pos x="834" y="1606"/>
                </a:cxn>
                <a:cxn ang="0">
                  <a:pos x="817" y="1558"/>
                </a:cxn>
                <a:cxn ang="0">
                  <a:pos x="834" y="1529"/>
                </a:cxn>
                <a:cxn ang="0">
                  <a:pos x="1028" y="1510"/>
                </a:cxn>
                <a:cxn ang="0">
                  <a:pos x="1072" y="1405"/>
                </a:cxn>
                <a:cxn ang="0">
                  <a:pos x="1124" y="1195"/>
                </a:cxn>
                <a:cxn ang="0">
                  <a:pos x="1212" y="812"/>
                </a:cxn>
                <a:cxn ang="0">
                  <a:pos x="422" y="1443"/>
                </a:cxn>
                <a:cxn ang="0">
                  <a:pos x="413" y="1462"/>
                </a:cxn>
                <a:cxn ang="0">
                  <a:pos x="430" y="1510"/>
                </a:cxn>
                <a:cxn ang="0">
                  <a:pos x="597" y="1520"/>
                </a:cxn>
                <a:cxn ang="0">
                  <a:pos x="615" y="1567"/>
                </a:cxn>
                <a:cxn ang="0">
                  <a:pos x="597" y="1596"/>
                </a:cxn>
                <a:cxn ang="0">
                  <a:pos x="114" y="1606"/>
                </a:cxn>
                <a:cxn ang="0">
                  <a:pos x="0" y="1586"/>
                </a:cxn>
                <a:cxn ang="0">
                  <a:pos x="9" y="1539"/>
                </a:cxn>
                <a:cxn ang="0">
                  <a:pos x="158" y="1529"/>
                </a:cxn>
                <a:cxn ang="0">
                  <a:pos x="237" y="1481"/>
                </a:cxn>
                <a:cxn ang="0">
                  <a:pos x="536" y="181"/>
                </a:cxn>
                <a:cxn ang="0">
                  <a:pos x="545" y="134"/>
                </a:cxn>
                <a:cxn ang="0">
                  <a:pos x="527" y="105"/>
                </a:cxn>
                <a:cxn ang="0">
                  <a:pos x="483" y="95"/>
                </a:cxn>
                <a:cxn ang="0">
                  <a:pos x="351" y="86"/>
                </a:cxn>
                <a:cxn ang="0">
                  <a:pos x="334" y="38"/>
                </a:cxn>
                <a:cxn ang="0">
                  <a:pos x="351" y="9"/>
                </a:cxn>
                <a:cxn ang="0">
                  <a:pos x="562" y="19"/>
                </a:cxn>
                <a:cxn ang="0">
                  <a:pos x="791" y="9"/>
                </a:cxn>
                <a:cxn ang="0">
                  <a:pos x="949" y="29"/>
                </a:cxn>
                <a:cxn ang="0">
                  <a:pos x="940" y="76"/>
                </a:cxn>
                <a:cxn ang="0">
                  <a:pos x="782" y="86"/>
                </a:cxn>
                <a:cxn ang="0">
                  <a:pos x="711" y="134"/>
                </a:cxn>
                <a:cxn ang="0">
                  <a:pos x="571" y="736"/>
                </a:cxn>
                <a:cxn ang="0">
                  <a:pos x="1353" y="172"/>
                </a:cxn>
                <a:cxn ang="0">
                  <a:pos x="1362" y="105"/>
                </a:cxn>
                <a:cxn ang="0">
                  <a:pos x="1300" y="86"/>
                </a:cxn>
                <a:cxn ang="0">
                  <a:pos x="1177" y="76"/>
                </a:cxn>
                <a:cxn ang="0">
                  <a:pos x="1160" y="29"/>
                </a:cxn>
                <a:cxn ang="0">
                  <a:pos x="1177" y="0"/>
                </a:cxn>
              </a:cxnLst>
              <a:rect l="0" t="0" r="r" b="b"/>
              <a:pathLst>
                <a:path w="1783" h="1606">
                  <a:moveTo>
                    <a:pt x="1177" y="0"/>
                  </a:moveTo>
                  <a:lnTo>
                    <a:pt x="1291" y="0"/>
                  </a:lnTo>
                  <a:lnTo>
                    <a:pt x="1397" y="9"/>
                  </a:lnTo>
                  <a:lnTo>
                    <a:pt x="1573" y="9"/>
                  </a:lnTo>
                  <a:lnTo>
                    <a:pt x="1669" y="0"/>
                  </a:lnTo>
                  <a:lnTo>
                    <a:pt x="1766" y="0"/>
                  </a:lnTo>
                  <a:lnTo>
                    <a:pt x="1783" y="19"/>
                  </a:lnTo>
                  <a:lnTo>
                    <a:pt x="1783" y="48"/>
                  </a:lnTo>
                  <a:lnTo>
                    <a:pt x="1775" y="67"/>
                  </a:lnTo>
                  <a:lnTo>
                    <a:pt x="1766" y="76"/>
                  </a:lnTo>
                  <a:lnTo>
                    <a:pt x="1625" y="76"/>
                  </a:lnTo>
                  <a:lnTo>
                    <a:pt x="1573" y="95"/>
                  </a:lnTo>
                  <a:lnTo>
                    <a:pt x="1555" y="124"/>
                  </a:lnTo>
                  <a:lnTo>
                    <a:pt x="1537" y="181"/>
                  </a:lnTo>
                  <a:lnTo>
                    <a:pt x="1537" y="191"/>
                  </a:lnTo>
                  <a:lnTo>
                    <a:pt x="1247" y="1443"/>
                  </a:lnTo>
                  <a:lnTo>
                    <a:pt x="1239" y="1462"/>
                  </a:lnTo>
                  <a:lnTo>
                    <a:pt x="1239" y="1481"/>
                  </a:lnTo>
                  <a:lnTo>
                    <a:pt x="1256" y="1510"/>
                  </a:lnTo>
                  <a:lnTo>
                    <a:pt x="1309" y="1520"/>
                  </a:lnTo>
                  <a:lnTo>
                    <a:pt x="1423" y="1520"/>
                  </a:lnTo>
                  <a:lnTo>
                    <a:pt x="1441" y="1529"/>
                  </a:lnTo>
                  <a:lnTo>
                    <a:pt x="1441" y="1567"/>
                  </a:lnTo>
                  <a:lnTo>
                    <a:pt x="1432" y="1586"/>
                  </a:lnTo>
                  <a:lnTo>
                    <a:pt x="1423" y="1596"/>
                  </a:lnTo>
                  <a:lnTo>
                    <a:pt x="1028" y="1596"/>
                  </a:lnTo>
                  <a:lnTo>
                    <a:pt x="931" y="1606"/>
                  </a:lnTo>
                  <a:lnTo>
                    <a:pt x="834" y="1606"/>
                  </a:lnTo>
                  <a:lnTo>
                    <a:pt x="817" y="1586"/>
                  </a:lnTo>
                  <a:lnTo>
                    <a:pt x="817" y="1558"/>
                  </a:lnTo>
                  <a:lnTo>
                    <a:pt x="826" y="1539"/>
                  </a:lnTo>
                  <a:lnTo>
                    <a:pt x="834" y="1529"/>
                  </a:lnTo>
                  <a:lnTo>
                    <a:pt x="975" y="1529"/>
                  </a:lnTo>
                  <a:lnTo>
                    <a:pt x="1028" y="1510"/>
                  </a:lnTo>
                  <a:lnTo>
                    <a:pt x="1063" y="1453"/>
                  </a:lnTo>
                  <a:lnTo>
                    <a:pt x="1072" y="1405"/>
                  </a:lnTo>
                  <a:lnTo>
                    <a:pt x="1098" y="1319"/>
                  </a:lnTo>
                  <a:lnTo>
                    <a:pt x="1124" y="1195"/>
                  </a:lnTo>
                  <a:lnTo>
                    <a:pt x="1160" y="1023"/>
                  </a:lnTo>
                  <a:lnTo>
                    <a:pt x="1212" y="812"/>
                  </a:lnTo>
                  <a:lnTo>
                    <a:pt x="562" y="812"/>
                  </a:lnTo>
                  <a:lnTo>
                    <a:pt x="422" y="1443"/>
                  </a:lnTo>
                  <a:lnTo>
                    <a:pt x="422" y="1453"/>
                  </a:lnTo>
                  <a:lnTo>
                    <a:pt x="413" y="1462"/>
                  </a:lnTo>
                  <a:lnTo>
                    <a:pt x="413" y="1481"/>
                  </a:lnTo>
                  <a:lnTo>
                    <a:pt x="430" y="1510"/>
                  </a:lnTo>
                  <a:lnTo>
                    <a:pt x="483" y="1520"/>
                  </a:lnTo>
                  <a:lnTo>
                    <a:pt x="597" y="1520"/>
                  </a:lnTo>
                  <a:lnTo>
                    <a:pt x="615" y="1529"/>
                  </a:lnTo>
                  <a:lnTo>
                    <a:pt x="615" y="1567"/>
                  </a:lnTo>
                  <a:lnTo>
                    <a:pt x="606" y="1586"/>
                  </a:lnTo>
                  <a:lnTo>
                    <a:pt x="597" y="1596"/>
                  </a:lnTo>
                  <a:lnTo>
                    <a:pt x="211" y="1596"/>
                  </a:lnTo>
                  <a:lnTo>
                    <a:pt x="114" y="1606"/>
                  </a:lnTo>
                  <a:lnTo>
                    <a:pt x="17" y="1606"/>
                  </a:lnTo>
                  <a:lnTo>
                    <a:pt x="0" y="1586"/>
                  </a:lnTo>
                  <a:lnTo>
                    <a:pt x="0" y="1558"/>
                  </a:lnTo>
                  <a:lnTo>
                    <a:pt x="9" y="1539"/>
                  </a:lnTo>
                  <a:lnTo>
                    <a:pt x="26" y="1529"/>
                  </a:lnTo>
                  <a:lnTo>
                    <a:pt x="158" y="1529"/>
                  </a:lnTo>
                  <a:lnTo>
                    <a:pt x="211" y="1510"/>
                  </a:lnTo>
                  <a:lnTo>
                    <a:pt x="237" y="1481"/>
                  </a:lnTo>
                  <a:lnTo>
                    <a:pt x="255" y="1424"/>
                  </a:lnTo>
                  <a:lnTo>
                    <a:pt x="536" y="181"/>
                  </a:lnTo>
                  <a:lnTo>
                    <a:pt x="545" y="162"/>
                  </a:lnTo>
                  <a:lnTo>
                    <a:pt x="545" y="134"/>
                  </a:lnTo>
                  <a:lnTo>
                    <a:pt x="536" y="115"/>
                  </a:lnTo>
                  <a:lnTo>
                    <a:pt x="527" y="105"/>
                  </a:lnTo>
                  <a:lnTo>
                    <a:pt x="509" y="95"/>
                  </a:lnTo>
                  <a:lnTo>
                    <a:pt x="483" y="95"/>
                  </a:lnTo>
                  <a:lnTo>
                    <a:pt x="448" y="86"/>
                  </a:lnTo>
                  <a:lnTo>
                    <a:pt x="351" y="86"/>
                  </a:lnTo>
                  <a:lnTo>
                    <a:pt x="334" y="76"/>
                  </a:lnTo>
                  <a:lnTo>
                    <a:pt x="334" y="38"/>
                  </a:lnTo>
                  <a:lnTo>
                    <a:pt x="342" y="19"/>
                  </a:lnTo>
                  <a:lnTo>
                    <a:pt x="351" y="9"/>
                  </a:lnTo>
                  <a:lnTo>
                    <a:pt x="465" y="9"/>
                  </a:lnTo>
                  <a:lnTo>
                    <a:pt x="562" y="19"/>
                  </a:lnTo>
                  <a:lnTo>
                    <a:pt x="711" y="19"/>
                  </a:lnTo>
                  <a:lnTo>
                    <a:pt x="791" y="9"/>
                  </a:lnTo>
                  <a:lnTo>
                    <a:pt x="931" y="9"/>
                  </a:lnTo>
                  <a:lnTo>
                    <a:pt x="949" y="29"/>
                  </a:lnTo>
                  <a:lnTo>
                    <a:pt x="949" y="57"/>
                  </a:lnTo>
                  <a:lnTo>
                    <a:pt x="940" y="76"/>
                  </a:lnTo>
                  <a:lnTo>
                    <a:pt x="922" y="86"/>
                  </a:lnTo>
                  <a:lnTo>
                    <a:pt x="782" y="86"/>
                  </a:lnTo>
                  <a:lnTo>
                    <a:pt x="729" y="105"/>
                  </a:lnTo>
                  <a:lnTo>
                    <a:pt x="711" y="134"/>
                  </a:lnTo>
                  <a:lnTo>
                    <a:pt x="694" y="191"/>
                  </a:lnTo>
                  <a:lnTo>
                    <a:pt x="571" y="736"/>
                  </a:lnTo>
                  <a:lnTo>
                    <a:pt x="1221" y="736"/>
                  </a:lnTo>
                  <a:lnTo>
                    <a:pt x="1353" y="172"/>
                  </a:lnTo>
                  <a:lnTo>
                    <a:pt x="1362" y="153"/>
                  </a:lnTo>
                  <a:lnTo>
                    <a:pt x="1362" y="105"/>
                  </a:lnTo>
                  <a:lnTo>
                    <a:pt x="1326" y="86"/>
                  </a:lnTo>
                  <a:lnTo>
                    <a:pt x="1300" y="86"/>
                  </a:lnTo>
                  <a:lnTo>
                    <a:pt x="1274" y="76"/>
                  </a:lnTo>
                  <a:lnTo>
                    <a:pt x="1177" y="76"/>
                  </a:lnTo>
                  <a:lnTo>
                    <a:pt x="1160" y="67"/>
                  </a:lnTo>
                  <a:lnTo>
                    <a:pt x="1160" y="29"/>
                  </a:lnTo>
                  <a:lnTo>
                    <a:pt x="1168" y="9"/>
                  </a:lnTo>
                  <a:lnTo>
                    <a:pt x="11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4289" y="2652"/>
              <a:ext cx="694" cy="1128"/>
            </a:xfrm>
            <a:custGeom>
              <a:avLst/>
              <a:gdLst/>
              <a:ahLst/>
              <a:cxnLst>
                <a:cxn ang="0">
                  <a:pos x="457" y="19"/>
                </a:cxn>
                <a:cxn ang="0">
                  <a:pos x="624" y="144"/>
                </a:cxn>
                <a:cxn ang="0">
                  <a:pos x="642" y="306"/>
                </a:cxn>
                <a:cxn ang="0">
                  <a:pos x="527" y="459"/>
                </a:cxn>
                <a:cxn ang="0">
                  <a:pos x="545" y="564"/>
                </a:cxn>
                <a:cxn ang="0">
                  <a:pos x="677" y="717"/>
                </a:cxn>
                <a:cxn ang="0">
                  <a:pos x="677" y="908"/>
                </a:cxn>
                <a:cxn ang="0">
                  <a:pos x="554" y="1061"/>
                </a:cxn>
                <a:cxn ang="0">
                  <a:pos x="343" y="1128"/>
                </a:cxn>
                <a:cxn ang="0">
                  <a:pos x="141" y="1080"/>
                </a:cxn>
                <a:cxn ang="0">
                  <a:pos x="18" y="956"/>
                </a:cxn>
                <a:cxn ang="0">
                  <a:pos x="0" y="841"/>
                </a:cxn>
                <a:cxn ang="0">
                  <a:pos x="26" y="794"/>
                </a:cxn>
                <a:cxn ang="0">
                  <a:pos x="70" y="774"/>
                </a:cxn>
                <a:cxn ang="0">
                  <a:pos x="114" y="784"/>
                </a:cxn>
                <a:cxn ang="0">
                  <a:pos x="149" y="813"/>
                </a:cxn>
                <a:cxn ang="0">
                  <a:pos x="167" y="889"/>
                </a:cxn>
                <a:cxn ang="0">
                  <a:pos x="158" y="927"/>
                </a:cxn>
                <a:cxn ang="0">
                  <a:pos x="123" y="956"/>
                </a:cxn>
                <a:cxn ang="0">
                  <a:pos x="79" y="966"/>
                </a:cxn>
                <a:cxn ang="0">
                  <a:pos x="202" y="1061"/>
                </a:cxn>
                <a:cxn ang="0">
                  <a:pos x="334" y="1080"/>
                </a:cxn>
                <a:cxn ang="0">
                  <a:pos x="439" y="1042"/>
                </a:cxn>
                <a:cxn ang="0">
                  <a:pos x="518" y="918"/>
                </a:cxn>
                <a:cxn ang="0">
                  <a:pos x="510" y="698"/>
                </a:cxn>
                <a:cxn ang="0">
                  <a:pos x="404" y="564"/>
                </a:cxn>
                <a:cxn ang="0">
                  <a:pos x="211" y="545"/>
                </a:cxn>
                <a:cxn ang="0">
                  <a:pos x="202" y="507"/>
                </a:cxn>
                <a:cxn ang="0">
                  <a:pos x="220" y="497"/>
                </a:cxn>
                <a:cxn ang="0">
                  <a:pos x="334" y="488"/>
                </a:cxn>
                <a:cxn ang="0">
                  <a:pos x="439" y="421"/>
                </a:cxn>
                <a:cxn ang="0">
                  <a:pos x="501" y="220"/>
                </a:cxn>
                <a:cxn ang="0">
                  <a:pos x="466" y="96"/>
                </a:cxn>
                <a:cxn ang="0">
                  <a:pos x="334" y="38"/>
                </a:cxn>
                <a:cxn ang="0">
                  <a:pos x="229" y="58"/>
                </a:cxn>
                <a:cxn ang="0">
                  <a:pos x="123" y="134"/>
                </a:cxn>
                <a:cxn ang="0">
                  <a:pos x="185" y="163"/>
                </a:cxn>
                <a:cxn ang="0">
                  <a:pos x="193" y="258"/>
                </a:cxn>
                <a:cxn ang="0">
                  <a:pos x="123" y="306"/>
                </a:cxn>
                <a:cxn ang="0">
                  <a:pos x="79" y="297"/>
                </a:cxn>
                <a:cxn ang="0">
                  <a:pos x="44" y="249"/>
                </a:cxn>
                <a:cxn ang="0">
                  <a:pos x="70" y="134"/>
                </a:cxn>
                <a:cxn ang="0">
                  <a:pos x="229" y="19"/>
                </a:cxn>
              </a:cxnLst>
              <a:rect l="0" t="0" r="r" b="b"/>
              <a:pathLst>
                <a:path w="694" h="1128">
                  <a:moveTo>
                    <a:pt x="343" y="0"/>
                  </a:moveTo>
                  <a:lnTo>
                    <a:pt x="457" y="19"/>
                  </a:lnTo>
                  <a:lnTo>
                    <a:pt x="562" y="67"/>
                  </a:lnTo>
                  <a:lnTo>
                    <a:pt x="624" y="144"/>
                  </a:lnTo>
                  <a:lnTo>
                    <a:pt x="650" y="230"/>
                  </a:lnTo>
                  <a:lnTo>
                    <a:pt x="642" y="306"/>
                  </a:lnTo>
                  <a:lnTo>
                    <a:pt x="598" y="392"/>
                  </a:lnTo>
                  <a:lnTo>
                    <a:pt x="527" y="459"/>
                  </a:lnTo>
                  <a:lnTo>
                    <a:pt x="431" y="516"/>
                  </a:lnTo>
                  <a:lnTo>
                    <a:pt x="545" y="564"/>
                  </a:lnTo>
                  <a:lnTo>
                    <a:pt x="624" y="631"/>
                  </a:lnTo>
                  <a:lnTo>
                    <a:pt x="677" y="717"/>
                  </a:lnTo>
                  <a:lnTo>
                    <a:pt x="694" y="813"/>
                  </a:lnTo>
                  <a:lnTo>
                    <a:pt x="677" y="908"/>
                  </a:lnTo>
                  <a:lnTo>
                    <a:pt x="633" y="994"/>
                  </a:lnTo>
                  <a:lnTo>
                    <a:pt x="554" y="1061"/>
                  </a:lnTo>
                  <a:lnTo>
                    <a:pt x="457" y="1109"/>
                  </a:lnTo>
                  <a:lnTo>
                    <a:pt x="343" y="1128"/>
                  </a:lnTo>
                  <a:lnTo>
                    <a:pt x="237" y="1119"/>
                  </a:lnTo>
                  <a:lnTo>
                    <a:pt x="141" y="1080"/>
                  </a:lnTo>
                  <a:lnTo>
                    <a:pt x="70" y="1023"/>
                  </a:lnTo>
                  <a:lnTo>
                    <a:pt x="18" y="956"/>
                  </a:lnTo>
                  <a:lnTo>
                    <a:pt x="0" y="870"/>
                  </a:lnTo>
                  <a:lnTo>
                    <a:pt x="0" y="841"/>
                  </a:lnTo>
                  <a:lnTo>
                    <a:pt x="9" y="813"/>
                  </a:lnTo>
                  <a:lnTo>
                    <a:pt x="26" y="794"/>
                  </a:lnTo>
                  <a:lnTo>
                    <a:pt x="44" y="784"/>
                  </a:lnTo>
                  <a:lnTo>
                    <a:pt x="70" y="774"/>
                  </a:lnTo>
                  <a:lnTo>
                    <a:pt x="88" y="774"/>
                  </a:lnTo>
                  <a:lnTo>
                    <a:pt x="114" y="784"/>
                  </a:lnTo>
                  <a:lnTo>
                    <a:pt x="132" y="794"/>
                  </a:lnTo>
                  <a:lnTo>
                    <a:pt x="149" y="813"/>
                  </a:lnTo>
                  <a:lnTo>
                    <a:pt x="167" y="841"/>
                  </a:lnTo>
                  <a:lnTo>
                    <a:pt x="167" y="889"/>
                  </a:lnTo>
                  <a:lnTo>
                    <a:pt x="158" y="908"/>
                  </a:lnTo>
                  <a:lnTo>
                    <a:pt x="158" y="927"/>
                  </a:lnTo>
                  <a:lnTo>
                    <a:pt x="141" y="937"/>
                  </a:lnTo>
                  <a:lnTo>
                    <a:pt x="123" y="956"/>
                  </a:lnTo>
                  <a:lnTo>
                    <a:pt x="106" y="966"/>
                  </a:lnTo>
                  <a:lnTo>
                    <a:pt x="79" y="966"/>
                  </a:lnTo>
                  <a:lnTo>
                    <a:pt x="132" y="1023"/>
                  </a:lnTo>
                  <a:lnTo>
                    <a:pt x="202" y="1061"/>
                  </a:lnTo>
                  <a:lnTo>
                    <a:pt x="272" y="1080"/>
                  </a:lnTo>
                  <a:lnTo>
                    <a:pt x="334" y="1080"/>
                  </a:lnTo>
                  <a:lnTo>
                    <a:pt x="387" y="1071"/>
                  </a:lnTo>
                  <a:lnTo>
                    <a:pt x="439" y="1042"/>
                  </a:lnTo>
                  <a:lnTo>
                    <a:pt x="483" y="994"/>
                  </a:lnTo>
                  <a:lnTo>
                    <a:pt x="518" y="918"/>
                  </a:lnTo>
                  <a:lnTo>
                    <a:pt x="527" y="813"/>
                  </a:lnTo>
                  <a:lnTo>
                    <a:pt x="510" y="698"/>
                  </a:lnTo>
                  <a:lnTo>
                    <a:pt x="466" y="612"/>
                  </a:lnTo>
                  <a:lnTo>
                    <a:pt x="404" y="564"/>
                  </a:lnTo>
                  <a:lnTo>
                    <a:pt x="325" y="545"/>
                  </a:lnTo>
                  <a:lnTo>
                    <a:pt x="211" y="545"/>
                  </a:lnTo>
                  <a:lnTo>
                    <a:pt x="202" y="535"/>
                  </a:lnTo>
                  <a:lnTo>
                    <a:pt x="202" y="507"/>
                  </a:lnTo>
                  <a:lnTo>
                    <a:pt x="211" y="497"/>
                  </a:lnTo>
                  <a:lnTo>
                    <a:pt x="220" y="497"/>
                  </a:lnTo>
                  <a:lnTo>
                    <a:pt x="229" y="488"/>
                  </a:lnTo>
                  <a:lnTo>
                    <a:pt x="334" y="488"/>
                  </a:lnTo>
                  <a:lnTo>
                    <a:pt x="387" y="459"/>
                  </a:lnTo>
                  <a:lnTo>
                    <a:pt x="439" y="421"/>
                  </a:lnTo>
                  <a:lnTo>
                    <a:pt x="483" y="325"/>
                  </a:lnTo>
                  <a:lnTo>
                    <a:pt x="501" y="220"/>
                  </a:lnTo>
                  <a:lnTo>
                    <a:pt x="492" y="144"/>
                  </a:lnTo>
                  <a:lnTo>
                    <a:pt x="466" y="96"/>
                  </a:lnTo>
                  <a:lnTo>
                    <a:pt x="422" y="58"/>
                  </a:lnTo>
                  <a:lnTo>
                    <a:pt x="334" y="38"/>
                  </a:lnTo>
                  <a:lnTo>
                    <a:pt x="290" y="38"/>
                  </a:lnTo>
                  <a:lnTo>
                    <a:pt x="229" y="58"/>
                  </a:lnTo>
                  <a:lnTo>
                    <a:pt x="167" y="86"/>
                  </a:lnTo>
                  <a:lnTo>
                    <a:pt x="123" y="134"/>
                  </a:lnTo>
                  <a:lnTo>
                    <a:pt x="158" y="144"/>
                  </a:lnTo>
                  <a:lnTo>
                    <a:pt x="185" y="163"/>
                  </a:lnTo>
                  <a:lnTo>
                    <a:pt x="202" y="220"/>
                  </a:lnTo>
                  <a:lnTo>
                    <a:pt x="193" y="258"/>
                  </a:lnTo>
                  <a:lnTo>
                    <a:pt x="158" y="297"/>
                  </a:lnTo>
                  <a:lnTo>
                    <a:pt x="123" y="306"/>
                  </a:lnTo>
                  <a:lnTo>
                    <a:pt x="97" y="306"/>
                  </a:lnTo>
                  <a:lnTo>
                    <a:pt x="79" y="297"/>
                  </a:lnTo>
                  <a:lnTo>
                    <a:pt x="62" y="277"/>
                  </a:lnTo>
                  <a:lnTo>
                    <a:pt x="44" y="249"/>
                  </a:lnTo>
                  <a:lnTo>
                    <a:pt x="44" y="220"/>
                  </a:lnTo>
                  <a:lnTo>
                    <a:pt x="70" y="134"/>
                  </a:lnTo>
                  <a:lnTo>
                    <a:pt x="132" y="67"/>
                  </a:lnTo>
                  <a:lnTo>
                    <a:pt x="229" y="19"/>
                  </a:lnTo>
                  <a:lnTo>
                    <a:pt x="3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/>
          </p:nvSpPr>
          <p:spPr bwMode="auto">
            <a:xfrm>
              <a:off x="15853" y="3732"/>
              <a:ext cx="1432" cy="545"/>
            </a:xfrm>
            <a:custGeom>
              <a:avLst/>
              <a:gdLst/>
              <a:ahLst/>
              <a:cxnLst>
                <a:cxn ang="0">
                  <a:pos x="62" y="449"/>
                </a:cxn>
                <a:cxn ang="0">
                  <a:pos x="1388" y="449"/>
                </a:cxn>
                <a:cxn ang="0">
                  <a:pos x="1406" y="459"/>
                </a:cxn>
                <a:cxn ang="0">
                  <a:pos x="1423" y="459"/>
                </a:cxn>
                <a:cxn ang="0">
                  <a:pos x="1432" y="478"/>
                </a:cxn>
                <a:cxn ang="0">
                  <a:pos x="1432" y="516"/>
                </a:cxn>
                <a:cxn ang="0">
                  <a:pos x="1423" y="535"/>
                </a:cxn>
                <a:cxn ang="0">
                  <a:pos x="1406" y="535"/>
                </a:cxn>
                <a:cxn ang="0">
                  <a:pos x="1388" y="545"/>
                </a:cxn>
                <a:cxn ang="0">
                  <a:pos x="62" y="545"/>
                </a:cxn>
                <a:cxn ang="0">
                  <a:pos x="44" y="535"/>
                </a:cxn>
                <a:cxn ang="0">
                  <a:pos x="26" y="535"/>
                </a:cxn>
                <a:cxn ang="0">
                  <a:pos x="18" y="516"/>
                </a:cxn>
                <a:cxn ang="0">
                  <a:pos x="18" y="478"/>
                </a:cxn>
                <a:cxn ang="0">
                  <a:pos x="26" y="459"/>
                </a:cxn>
                <a:cxn ang="0">
                  <a:pos x="44" y="459"/>
                </a:cxn>
                <a:cxn ang="0">
                  <a:pos x="62" y="449"/>
                </a:cxn>
                <a:cxn ang="0">
                  <a:pos x="44" y="0"/>
                </a:cxn>
                <a:cxn ang="0">
                  <a:pos x="1379" y="0"/>
                </a:cxn>
                <a:cxn ang="0">
                  <a:pos x="1397" y="10"/>
                </a:cxn>
                <a:cxn ang="0">
                  <a:pos x="1415" y="10"/>
                </a:cxn>
                <a:cxn ang="0">
                  <a:pos x="1423" y="29"/>
                </a:cxn>
                <a:cxn ang="0">
                  <a:pos x="1423" y="67"/>
                </a:cxn>
                <a:cxn ang="0">
                  <a:pos x="1415" y="86"/>
                </a:cxn>
                <a:cxn ang="0">
                  <a:pos x="1371" y="86"/>
                </a:cxn>
                <a:cxn ang="0">
                  <a:pos x="1353" y="96"/>
                </a:cxn>
                <a:cxn ang="0">
                  <a:pos x="1344" y="86"/>
                </a:cxn>
                <a:cxn ang="0">
                  <a:pos x="44" y="86"/>
                </a:cxn>
                <a:cxn ang="0">
                  <a:pos x="26" y="77"/>
                </a:cxn>
                <a:cxn ang="0">
                  <a:pos x="9" y="77"/>
                </a:cxn>
                <a:cxn ang="0">
                  <a:pos x="0" y="67"/>
                </a:cxn>
                <a:cxn ang="0">
                  <a:pos x="0" y="29"/>
                </a:cxn>
                <a:cxn ang="0">
                  <a:pos x="9" y="10"/>
                </a:cxn>
                <a:cxn ang="0">
                  <a:pos x="26" y="10"/>
                </a:cxn>
                <a:cxn ang="0">
                  <a:pos x="44" y="0"/>
                </a:cxn>
              </a:cxnLst>
              <a:rect l="0" t="0" r="r" b="b"/>
              <a:pathLst>
                <a:path w="1432" h="545">
                  <a:moveTo>
                    <a:pt x="62" y="449"/>
                  </a:moveTo>
                  <a:lnTo>
                    <a:pt x="1388" y="449"/>
                  </a:lnTo>
                  <a:lnTo>
                    <a:pt x="1406" y="459"/>
                  </a:lnTo>
                  <a:lnTo>
                    <a:pt x="1423" y="459"/>
                  </a:lnTo>
                  <a:lnTo>
                    <a:pt x="1432" y="478"/>
                  </a:lnTo>
                  <a:lnTo>
                    <a:pt x="1432" y="516"/>
                  </a:lnTo>
                  <a:lnTo>
                    <a:pt x="1423" y="535"/>
                  </a:lnTo>
                  <a:lnTo>
                    <a:pt x="1406" y="535"/>
                  </a:lnTo>
                  <a:lnTo>
                    <a:pt x="1388" y="545"/>
                  </a:lnTo>
                  <a:lnTo>
                    <a:pt x="62" y="545"/>
                  </a:lnTo>
                  <a:lnTo>
                    <a:pt x="44" y="535"/>
                  </a:lnTo>
                  <a:lnTo>
                    <a:pt x="26" y="535"/>
                  </a:lnTo>
                  <a:lnTo>
                    <a:pt x="18" y="516"/>
                  </a:lnTo>
                  <a:lnTo>
                    <a:pt x="18" y="478"/>
                  </a:lnTo>
                  <a:lnTo>
                    <a:pt x="26" y="459"/>
                  </a:lnTo>
                  <a:lnTo>
                    <a:pt x="44" y="459"/>
                  </a:lnTo>
                  <a:lnTo>
                    <a:pt x="62" y="449"/>
                  </a:lnTo>
                  <a:close/>
                  <a:moveTo>
                    <a:pt x="44" y="0"/>
                  </a:moveTo>
                  <a:lnTo>
                    <a:pt x="1379" y="0"/>
                  </a:lnTo>
                  <a:lnTo>
                    <a:pt x="1397" y="10"/>
                  </a:lnTo>
                  <a:lnTo>
                    <a:pt x="1415" y="10"/>
                  </a:lnTo>
                  <a:lnTo>
                    <a:pt x="1423" y="29"/>
                  </a:lnTo>
                  <a:lnTo>
                    <a:pt x="1423" y="67"/>
                  </a:lnTo>
                  <a:lnTo>
                    <a:pt x="1415" y="86"/>
                  </a:lnTo>
                  <a:lnTo>
                    <a:pt x="1371" y="86"/>
                  </a:lnTo>
                  <a:lnTo>
                    <a:pt x="1353" y="96"/>
                  </a:lnTo>
                  <a:lnTo>
                    <a:pt x="1344" y="86"/>
                  </a:lnTo>
                  <a:lnTo>
                    <a:pt x="44" y="86"/>
                  </a:lnTo>
                  <a:lnTo>
                    <a:pt x="26" y="77"/>
                  </a:lnTo>
                  <a:lnTo>
                    <a:pt x="9" y="77"/>
                  </a:lnTo>
                  <a:lnTo>
                    <a:pt x="0" y="67"/>
                  </a:lnTo>
                  <a:lnTo>
                    <a:pt x="0" y="29"/>
                  </a:lnTo>
                  <a:lnTo>
                    <a:pt x="9" y="10"/>
                  </a:lnTo>
                  <a:lnTo>
                    <a:pt x="26" y="1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 noEditPoints="1"/>
            </p:cNvSpPr>
            <p:nvPr/>
          </p:nvSpPr>
          <p:spPr bwMode="auto">
            <a:xfrm>
              <a:off x="18085" y="3006"/>
              <a:ext cx="1291" cy="1596"/>
            </a:xfrm>
            <a:custGeom>
              <a:avLst/>
              <a:gdLst/>
              <a:ahLst/>
              <a:cxnLst>
                <a:cxn ang="0">
                  <a:pos x="1098" y="1434"/>
                </a:cxn>
                <a:cxn ang="0">
                  <a:pos x="1159" y="1500"/>
                </a:cxn>
                <a:cxn ang="0">
                  <a:pos x="1177" y="1348"/>
                </a:cxn>
                <a:cxn ang="0">
                  <a:pos x="88" y="1500"/>
                </a:cxn>
                <a:cxn ang="0">
                  <a:pos x="1116" y="76"/>
                </a:cxn>
                <a:cxn ang="0">
                  <a:pos x="167" y="76"/>
                </a:cxn>
                <a:cxn ang="0">
                  <a:pos x="184" y="162"/>
                </a:cxn>
                <a:cxn ang="0">
                  <a:pos x="281" y="76"/>
                </a:cxn>
                <a:cxn ang="0">
                  <a:pos x="123" y="0"/>
                </a:cxn>
                <a:cxn ang="0">
                  <a:pos x="1212" y="9"/>
                </a:cxn>
                <a:cxn ang="0">
                  <a:pos x="1221" y="48"/>
                </a:cxn>
                <a:cxn ang="0">
                  <a:pos x="1203" y="76"/>
                </a:cxn>
                <a:cxn ang="0">
                  <a:pos x="404" y="1510"/>
                </a:cxn>
                <a:cxn ang="0">
                  <a:pos x="852" y="1491"/>
                </a:cxn>
                <a:cxn ang="0">
                  <a:pos x="1063" y="1376"/>
                </a:cxn>
                <a:cxn ang="0">
                  <a:pos x="1186" y="1195"/>
                </a:cxn>
                <a:cxn ang="0">
                  <a:pos x="1221" y="1070"/>
                </a:cxn>
                <a:cxn ang="0">
                  <a:pos x="1265" y="1032"/>
                </a:cxn>
                <a:cxn ang="0">
                  <a:pos x="1291" y="1051"/>
                </a:cxn>
                <a:cxn ang="0">
                  <a:pos x="1239" y="1529"/>
                </a:cxn>
                <a:cxn ang="0">
                  <a:pos x="1230" y="1577"/>
                </a:cxn>
                <a:cxn ang="0">
                  <a:pos x="26" y="1596"/>
                </a:cxn>
                <a:cxn ang="0">
                  <a:pos x="0" y="1577"/>
                </a:cxn>
                <a:cxn ang="0">
                  <a:pos x="8" y="1529"/>
                </a:cxn>
                <a:cxn ang="0">
                  <a:pos x="817" y="86"/>
                </a:cxn>
                <a:cxn ang="0">
                  <a:pos x="544" y="95"/>
                </a:cxn>
                <a:cxn ang="0">
                  <a:pos x="298" y="181"/>
                </a:cxn>
                <a:cxn ang="0">
                  <a:pos x="175" y="315"/>
                </a:cxn>
                <a:cxn ang="0">
                  <a:pos x="140" y="430"/>
                </a:cxn>
                <a:cxn ang="0">
                  <a:pos x="88" y="459"/>
                </a:cxn>
                <a:cxn ang="0">
                  <a:pos x="61" y="411"/>
                </a:cxn>
                <a:cxn ang="0">
                  <a:pos x="96" y="67"/>
                </a:cxn>
                <a:cxn ang="0">
                  <a:pos x="105" y="19"/>
                </a:cxn>
              </a:cxnLst>
              <a:rect l="0" t="0" r="r" b="b"/>
              <a:pathLst>
                <a:path w="1291" h="1596">
                  <a:moveTo>
                    <a:pt x="1177" y="1348"/>
                  </a:moveTo>
                  <a:lnTo>
                    <a:pt x="1098" y="1434"/>
                  </a:lnTo>
                  <a:lnTo>
                    <a:pt x="1010" y="1500"/>
                  </a:lnTo>
                  <a:lnTo>
                    <a:pt x="1159" y="1500"/>
                  </a:lnTo>
                  <a:lnTo>
                    <a:pt x="1168" y="1414"/>
                  </a:lnTo>
                  <a:lnTo>
                    <a:pt x="1177" y="1348"/>
                  </a:lnTo>
                  <a:close/>
                  <a:moveTo>
                    <a:pt x="896" y="76"/>
                  </a:moveTo>
                  <a:lnTo>
                    <a:pt x="88" y="1500"/>
                  </a:lnTo>
                  <a:lnTo>
                    <a:pt x="307" y="1500"/>
                  </a:lnTo>
                  <a:lnTo>
                    <a:pt x="1116" y="76"/>
                  </a:lnTo>
                  <a:lnTo>
                    <a:pt x="896" y="76"/>
                  </a:lnTo>
                  <a:close/>
                  <a:moveTo>
                    <a:pt x="167" y="76"/>
                  </a:moveTo>
                  <a:lnTo>
                    <a:pt x="158" y="181"/>
                  </a:lnTo>
                  <a:lnTo>
                    <a:pt x="184" y="162"/>
                  </a:lnTo>
                  <a:lnTo>
                    <a:pt x="211" y="134"/>
                  </a:lnTo>
                  <a:lnTo>
                    <a:pt x="281" y="76"/>
                  </a:lnTo>
                  <a:lnTo>
                    <a:pt x="167" y="76"/>
                  </a:lnTo>
                  <a:close/>
                  <a:moveTo>
                    <a:pt x="123" y="0"/>
                  </a:moveTo>
                  <a:lnTo>
                    <a:pt x="1195" y="0"/>
                  </a:lnTo>
                  <a:lnTo>
                    <a:pt x="1212" y="9"/>
                  </a:lnTo>
                  <a:lnTo>
                    <a:pt x="1221" y="19"/>
                  </a:lnTo>
                  <a:lnTo>
                    <a:pt x="1221" y="48"/>
                  </a:lnTo>
                  <a:lnTo>
                    <a:pt x="1212" y="57"/>
                  </a:lnTo>
                  <a:lnTo>
                    <a:pt x="1203" y="76"/>
                  </a:lnTo>
                  <a:lnTo>
                    <a:pt x="1212" y="86"/>
                  </a:lnTo>
                  <a:lnTo>
                    <a:pt x="404" y="1510"/>
                  </a:lnTo>
                  <a:lnTo>
                    <a:pt x="711" y="1510"/>
                  </a:lnTo>
                  <a:lnTo>
                    <a:pt x="852" y="1491"/>
                  </a:lnTo>
                  <a:lnTo>
                    <a:pt x="966" y="1443"/>
                  </a:lnTo>
                  <a:lnTo>
                    <a:pt x="1063" y="1376"/>
                  </a:lnTo>
                  <a:lnTo>
                    <a:pt x="1133" y="1290"/>
                  </a:lnTo>
                  <a:lnTo>
                    <a:pt x="1186" y="1195"/>
                  </a:lnTo>
                  <a:lnTo>
                    <a:pt x="1212" y="1099"/>
                  </a:lnTo>
                  <a:lnTo>
                    <a:pt x="1221" y="1070"/>
                  </a:lnTo>
                  <a:lnTo>
                    <a:pt x="1239" y="1032"/>
                  </a:lnTo>
                  <a:lnTo>
                    <a:pt x="1265" y="1032"/>
                  </a:lnTo>
                  <a:lnTo>
                    <a:pt x="1283" y="1042"/>
                  </a:lnTo>
                  <a:lnTo>
                    <a:pt x="1291" y="1051"/>
                  </a:lnTo>
                  <a:lnTo>
                    <a:pt x="1291" y="1070"/>
                  </a:lnTo>
                  <a:lnTo>
                    <a:pt x="1239" y="1529"/>
                  </a:lnTo>
                  <a:lnTo>
                    <a:pt x="1230" y="1558"/>
                  </a:lnTo>
                  <a:lnTo>
                    <a:pt x="1230" y="1577"/>
                  </a:lnTo>
                  <a:lnTo>
                    <a:pt x="1221" y="1596"/>
                  </a:lnTo>
                  <a:lnTo>
                    <a:pt x="26" y="1596"/>
                  </a:lnTo>
                  <a:lnTo>
                    <a:pt x="17" y="1586"/>
                  </a:lnTo>
                  <a:lnTo>
                    <a:pt x="0" y="1577"/>
                  </a:lnTo>
                  <a:lnTo>
                    <a:pt x="0" y="1539"/>
                  </a:lnTo>
                  <a:lnTo>
                    <a:pt x="8" y="1529"/>
                  </a:lnTo>
                  <a:lnTo>
                    <a:pt x="17" y="1510"/>
                  </a:lnTo>
                  <a:lnTo>
                    <a:pt x="817" y="86"/>
                  </a:lnTo>
                  <a:lnTo>
                    <a:pt x="641" y="86"/>
                  </a:lnTo>
                  <a:lnTo>
                    <a:pt x="544" y="95"/>
                  </a:lnTo>
                  <a:lnTo>
                    <a:pt x="430" y="115"/>
                  </a:lnTo>
                  <a:lnTo>
                    <a:pt x="298" y="181"/>
                  </a:lnTo>
                  <a:lnTo>
                    <a:pt x="219" y="248"/>
                  </a:lnTo>
                  <a:lnTo>
                    <a:pt x="175" y="315"/>
                  </a:lnTo>
                  <a:lnTo>
                    <a:pt x="149" y="382"/>
                  </a:lnTo>
                  <a:lnTo>
                    <a:pt x="140" y="430"/>
                  </a:lnTo>
                  <a:lnTo>
                    <a:pt x="114" y="459"/>
                  </a:lnTo>
                  <a:lnTo>
                    <a:pt x="88" y="459"/>
                  </a:lnTo>
                  <a:lnTo>
                    <a:pt x="79" y="449"/>
                  </a:lnTo>
                  <a:lnTo>
                    <a:pt x="61" y="411"/>
                  </a:lnTo>
                  <a:lnTo>
                    <a:pt x="70" y="382"/>
                  </a:lnTo>
                  <a:lnTo>
                    <a:pt x="96" y="67"/>
                  </a:lnTo>
                  <a:lnTo>
                    <a:pt x="105" y="38"/>
                  </a:lnTo>
                  <a:lnTo>
                    <a:pt x="105" y="19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9526" y="3837"/>
              <a:ext cx="667" cy="1109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430" y="19"/>
                </a:cxn>
                <a:cxn ang="0">
                  <a:pos x="527" y="58"/>
                </a:cxn>
                <a:cxn ang="0">
                  <a:pos x="597" y="125"/>
                </a:cxn>
                <a:cxn ang="0">
                  <a:pos x="650" y="211"/>
                </a:cxn>
                <a:cxn ang="0">
                  <a:pos x="667" y="325"/>
                </a:cxn>
                <a:cxn ang="0">
                  <a:pos x="650" y="430"/>
                </a:cxn>
                <a:cxn ang="0">
                  <a:pos x="597" y="526"/>
                </a:cxn>
                <a:cxn ang="0">
                  <a:pos x="527" y="603"/>
                </a:cxn>
                <a:cxn ang="0">
                  <a:pos x="448" y="679"/>
                </a:cxn>
                <a:cxn ang="0">
                  <a:pos x="395" y="727"/>
                </a:cxn>
                <a:cxn ang="0">
                  <a:pos x="351" y="765"/>
                </a:cxn>
                <a:cxn ang="0">
                  <a:pos x="298" y="813"/>
                </a:cxn>
                <a:cxn ang="0">
                  <a:pos x="228" y="880"/>
                </a:cxn>
                <a:cxn ang="0">
                  <a:pos x="149" y="956"/>
                </a:cxn>
                <a:cxn ang="0">
                  <a:pos x="553" y="956"/>
                </a:cxn>
                <a:cxn ang="0">
                  <a:pos x="580" y="947"/>
                </a:cxn>
                <a:cxn ang="0">
                  <a:pos x="597" y="908"/>
                </a:cxn>
                <a:cxn ang="0">
                  <a:pos x="606" y="842"/>
                </a:cxn>
                <a:cxn ang="0">
                  <a:pos x="615" y="794"/>
                </a:cxn>
                <a:cxn ang="0">
                  <a:pos x="667" y="794"/>
                </a:cxn>
                <a:cxn ang="0">
                  <a:pos x="667" y="813"/>
                </a:cxn>
                <a:cxn ang="0">
                  <a:pos x="623" y="1109"/>
                </a:cxn>
                <a:cxn ang="0">
                  <a:pos x="0" y="1109"/>
                </a:cxn>
                <a:cxn ang="0">
                  <a:pos x="0" y="1061"/>
                </a:cxn>
                <a:cxn ang="0">
                  <a:pos x="377" y="650"/>
                </a:cxn>
                <a:cxn ang="0">
                  <a:pos x="421" y="593"/>
                </a:cxn>
                <a:cxn ang="0">
                  <a:pos x="465" y="526"/>
                </a:cxn>
                <a:cxn ang="0">
                  <a:pos x="500" y="440"/>
                </a:cxn>
                <a:cxn ang="0">
                  <a:pos x="518" y="335"/>
                </a:cxn>
                <a:cxn ang="0">
                  <a:pos x="509" y="258"/>
                </a:cxn>
                <a:cxn ang="0">
                  <a:pos x="483" y="182"/>
                </a:cxn>
                <a:cxn ang="0">
                  <a:pos x="430" y="125"/>
                </a:cxn>
                <a:cxn ang="0">
                  <a:pos x="369" y="86"/>
                </a:cxn>
                <a:cxn ang="0">
                  <a:pos x="290" y="67"/>
                </a:cxn>
                <a:cxn ang="0">
                  <a:pos x="228" y="77"/>
                </a:cxn>
                <a:cxn ang="0">
                  <a:pos x="167" y="106"/>
                </a:cxn>
                <a:cxn ang="0">
                  <a:pos x="114" y="144"/>
                </a:cxn>
                <a:cxn ang="0">
                  <a:pos x="70" y="220"/>
                </a:cxn>
                <a:cxn ang="0">
                  <a:pos x="96" y="220"/>
                </a:cxn>
                <a:cxn ang="0">
                  <a:pos x="123" y="230"/>
                </a:cxn>
                <a:cxn ang="0">
                  <a:pos x="149" y="258"/>
                </a:cxn>
                <a:cxn ang="0">
                  <a:pos x="158" y="278"/>
                </a:cxn>
                <a:cxn ang="0">
                  <a:pos x="158" y="306"/>
                </a:cxn>
                <a:cxn ang="0">
                  <a:pos x="140" y="364"/>
                </a:cxn>
                <a:cxn ang="0">
                  <a:pos x="123" y="383"/>
                </a:cxn>
                <a:cxn ang="0">
                  <a:pos x="96" y="392"/>
                </a:cxn>
                <a:cxn ang="0">
                  <a:pos x="61" y="392"/>
                </a:cxn>
                <a:cxn ang="0">
                  <a:pos x="26" y="373"/>
                </a:cxn>
                <a:cxn ang="0">
                  <a:pos x="17" y="354"/>
                </a:cxn>
                <a:cxn ang="0">
                  <a:pos x="0" y="325"/>
                </a:cxn>
                <a:cxn ang="0">
                  <a:pos x="0" y="297"/>
                </a:cxn>
                <a:cxn ang="0">
                  <a:pos x="26" y="182"/>
                </a:cxn>
                <a:cxn ang="0">
                  <a:pos x="88" y="96"/>
                </a:cxn>
                <a:cxn ang="0">
                  <a:pos x="193" y="29"/>
                </a:cxn>
                <a:cxn ang="0">
                  <a:pos x="316" y="0"/>
                </a:cxn>
              </a:cxnLst>
              <a:rect l="0" t="0" r="r" b="b"/>
              <a:pathLst>
                <a:path w="667" h="1109">
                  <a:moveTo>
                    <a:pt x="316" y="0"/>
                  </a:moveTo>
                  <a:lnTo>
                    <a:pt x="430" y="19"/>
                  </a:lnTo>
                  <a:lnTo>
                    <a:pt x="527" y="58"/>
                  </a:lnTo>
                  <a:lnTo>
                    <a:pt x="597" y="125"/>
                  </a:lnTo>
                  <a:lnTo>
                    <a:pt x="650" y="211"/>
                  </a:lnTo>
                  <a:lnTo>
                    <a:pt x="667" y="325"/>
                  </a:lnTo>
                  <a:lnTo>
                    <a:pt x="650" y="430"/>
                  </a:lnTo>
                  <a:lnTo>
                    <a:pt x="597" y="526"/>
                  </a:lnTo>
                  <a:lnTo>
                    <a:pt x="527" y="603"/>
                  </a:lnTo>
                  <a:lnTo>
                    <a:pt x="448" y="679"/>
                  </a:lnTo>
                  <a:lnTo>
                    <a:pt x="395" y="727"/>
                  </a:lnTo>
                  <a:lnTo>
                    <a:pt x="351" y="765"/>
                  </a:lnTo>
                  <a:lnTo>
                    <a:pt x="298" y="813"/>
                  </a:lnTo>
                  <a:lnTo>
                    <a:pt x="228" y="880"/>
                  </a:lnTo>
                  <a:lnTo>
                    <a:pt x="149" y="956"/>
                  </a:lnTo>
                  <a:lnTo>
                    <a:pt x="553" y="956"/>
                  </a:lnTo>
                  <a:lnTo>
                    <a:pt x="580" y="947"/>
                  </a:lnTo>
                  <a:lnTo>
                    <a:pt x="597" y="908"/>
                  </a:lnTo>
                  <a:lnTo>
                    <a:pt x="606" y="842"/>
                  </a:lnTo>
                  <a:lnTo>
                    <a:pt x="615" y="794"/>
                  </a:lnTo>
                  <a:lnTo>
                    <a:pt x="667" y="794"/>
                  </a:lnTo>
                  <a:lnTo>
                    <a:pt x="667" y="813"/>
                  </a:lnTo>
                  <a:lnTo>
                    <a:pt x="623" y="1109"/>
                  </a:lnTo>
                  <a:lnTo>
                    <a:pt x="0" y="1109"/>
                  </a:lnTo>
                  <a:lnTo>
                    <a:pt x="0" y="1061"/>
                  </a:lnTo>
                  <a:lnTo>
                    <a:pt x="377" y="650"/>
                  </a:lnTo>
                  <a:lnTo>
                    <a:pt x="421" y="593"/>
                  </a:lnTo>
                  <a:lnTo>
                    <a:pt x="465" y="526"/>
                  </a:lnTo>
                  <a:lnTo>
                    <a:pt x="500" y="440"/>
                  </a:lnTo>
                  <a:lnTo>
                    <a:pt x="518" y="335"/>
                  </a:lnTo>
                  <a:lnTo>
                    <a:pt x="509" y="258"/>
                  </a:lnTo>
                  <a:lnTo>
                    <a:pt x="483" y="182"/>
                  </a:lnTo>
                  <a:lnTo>
                    <a:pt x="430" y="125"/>
                  </a:lnTo>
                  <a:lnTo>
                    <a:pt x="369" y="86"/>
                  </a:lnTo>
                  <a:lnTo>
                    <a:pt x="290" y="67"/>
                  </a:lnTo>
                  <a:lnTo>
                    <a:pt x="228" y="77"/>
                  </a:lnTo>
                  <a:lnTo>
                    <a:pt x="167" y="106"/>
                  </a:lnTo>
                  <a:lnTo>
                    <a:pt x="114" y="144"/>
                  </a:lnTo>
                  <a:lnTo>
                    <a:pt x="70" y="220"/>
                  </a:lnTo>
                  <a:lnTo>
                    <a:pt x="96" y="220"/>
                  </a:lnTo>
                  <a:lnTo>
                    <a:pt x="123" y="230"/>
                  </a:lnTo>
                  <a:lnTo>
                    <a:pt x="149" y="258"/>
                  </a:lnTo>
                  <a:lnTo>
                    <a:pt x="158" y="278"/>
                  </a:lnTo>
                  <a:lnTo>
                    <a:pt x="158" y="306"/>
                  </a:lnTo>
                  <a:lnTo>
                    <a:pt x="140" y="364"/>
                  </a:lnTo>
                  <a:lnTo>
                    <a:pt x="123" y="383"/>
                  </a:lnTo>
                  <a:lnTo>
                    <a:pt x="96" y="392"/>
                  </a:lnTo>
                  <a:lnTo>
                    <a:pt x="61" y="392"/>
                  </a:lnTo>
                  <a:lnTo>
                    <a:pt x="26" y="373"/>
                  </a:lnTo>
                  <a:lnTo>
                    <a:pt x="17" y="354"/>
                  </a:lnTo>
                  <a:lnTo>
                    <a:pt x="0" y="325"/>
                  </a:lnTo>
                  <a:lnTo>
                    <a:pt x="0" y="297"/>
                  </a:lnTo>
                  <a:lnTo>
                    <a:pt x="26" y="182"/>
                  </a:lnTo>
                  <a:lnTo>
                    <a:pt x="88" y="96"/>
                  </a:lnTo>
                  <a:lnTo>
                    <a:pt x="193" y="29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1186" y="3455"/>
              <a:ext cx="1028" cy="113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62" y="0"/>
                </a:cxn>
                <a:cxn ang="0">
                  <a:pos x="88" y="29"/>
                </a:cxn>
                <a:cxn ang="0">
                  <a:pos x="519" y="488"/>
                </a:cxn>
                <a:cxn ang="0">
                  <a:pos x="510" y="507"/>
                </a:cxn>
                <a:cxn ang="0">
                  <a:pos x="958" y="19"/>
                </a:cxn>
                <a:cxn ang="0">
                  <a:pos x="993" y="19"/>
                </a:cxn>
                <a:cxn ang="0">
                  <a:pos x="1011" y="29"/>
                </a:cxn>
                <a:cxn ang="0">
                  <a:pos x="1019" y="48"/>
                </a:cxn>
                <a:cxn ang="0">
                  <a:pos x="1019" y="86"/>
                </a:cxn>
                <a:cxn ang="0">
                  <a:pos x="984" y="124"/>
                </a:cxn>
                <a:cxn ang="0">
                  <a:pos x="967" y="134"/>
                </a:cxn>
                <a:cxn ang="0">
                  <a:pos x="958" y="153"/>
                </a:cxn>
                <a:cxn ang="0">
                  <a:pos x="571" y="574"/>
                </a:cxn>
                <a:cxn ang="0">
                  <a:pos x="905" y="937"/>
                </a:cxn>
                <a:cxn ang="0">
                  <a:pos x="967" y="994"/>
                </a:cxn>
                <a:cxn ang="0">
                  <a:pos x="1002" y="1042"/>
                </a:cxn>
                <a:cxn ang="0">
                  <a:pos x="1019" y="1061"/>
                </a:cxn>
                <a:cxn ang="0">
                  <a:pos x="1028" y="1080"/>
                </a:cxn>
                <a:cxn ang="0">
                  <a:pos x="1028" y="1109"/>
                </a:cxn>
                <a:cxn ang="0">
                  <a:pos x="1019" y="1128"/>
                </a:cxn>
                <a:cxn ang="0">
                  <a:pos x="1002" y="1137"/>
                </a:cxn>
                <a:cxn ang="0">
                  <a:pos x="976" y="1137"/>
                </a:cxn>
                <a:cxn ang="0">
                  <a:pos x="519" y="640"/>
                </a:cxn>
                <a:cxn ang="0">
                  <a:pos x="88" y="1099"/>
                </a:cxn>
                <a:cxn ang="0">
                  <a:pos x="79" y="1118"/>
                </a:cxn>
                <a:cxn ang="0">
                  <a:pos x="71" y="1128"/>
                </a:cxn>
                <a:cxn ang="0">
                  <a:pos x="27" y="1128"/>
                </a:cxn>
                <a:cxn ang="0">
                  <a:pos x="9" y="1118"/>
                </a:cxn>
                <a:cxn ang="0">
                  <a:pos x="0" y="1099"/>
                </a:cxn>
                <a:cxn ang="0">
                  <a:pos x="0" y="1061"/>
                </a:cxn>
                <a:cxn ang="0">
                  <a:pos x="457" y="564"/>
                </a:cxn>
                <a:cxn ang="0">
                  <a:pos x="0" y="67"/>
                </a:cxn>
                <a:cxn ang="0">
                  <a:pos x="0" y="48"/>
                </a:cxn>
                <a:cxn ang="0">
                  <a:pos x="18" y="10"/>
                </a:cxn>
                <a:cxn ang="0">
                  <a:pos x="27" y="0"/>
                </a:cxn>
              </a:cxnLst>
              <a:rect l="0" t="0" r="r" b="b"/>
              <a:pathLst>
                <a:path w="1028" h="1137">
                  <a:moveTo>
                    <a:pt x="27" y="0"/>
                  </a:moveTo>
                  <a:lnTo>
                    <a:pt x="62" y="0"/>
                  </a:lnTo>
                  <a:lnTo>
                    <a:pt x="88" y="29"/>
                  </a:lnTo>
                  <a:lnTo>
                    <a:pt x="519" y="488"/>
                  </a:lnTo>
                  <a:lnTo>
                    <a:pt x="510" y="507"/>
                  </a:lnTo>
                  <a:lnTo>
                    <a:pt x="958" y="19"/>
                  </a:lnTo>
                  <a:lnTo>
                    <a:pt x="993" y="19"/>
                  </a:lnTo>
                  <a:lnTo>
                    <a:pt x="1011" y="29"/>
                  </a:lnTo>
                  <a:lnTo>
                    <a:pt x="1019" y="48"/>
                  </a:lnTo>
                  <a:lnTo>
                    <a:pt x="1019" y="86"/>
                  </a:lnTo>
                  <a:lnTo>
                    <a:pt x="984" y="124"/>
                  </a:lnTo>
                  <a:lnTo>
                    <a:pt x="967" y="134"/>
                  </a:lnTo>
                  <a:lnTo>
                    <a:pt x="958" y="153"/>
                  </a:lnTo>
                  <a:lnTo>
                    <a:pt x="571" y="574"/>
                  </a:lnTo>
                  <a:lnTo>
                    <a:pt x="905" y="937"/>
                  </a:lnTo>
                  <a:lnTo>
                    <a:pt x="967" y="994"/>
                  </a:lnTo>
                  <a:lnTo>
                    <a:pt x="1002" y="1042"/>
                  </a:lnTo>
                  <a:lnTo>
                    <a:pt x="1019" y="1061"/>
                  </a:lnTo>
                  <a:lnTo>
                    <a:pt x="1028" y="1080"/>
                  </a:lnTo>
                  <a:lnTo>
                    <a:pt x="1028" y="1109"/>
                  </a:lnTo>
                  <a:lnTo>
                    <a:pt x="1019" y="1128"/>
                  </a:lnTo>
                  <a:lnTo>
                    <a:pt x="1002" y="1137"/>
                  </a:lnTo>
                  <a:lnTo>
                    <a:pt x="976" y="1137"/>
                  </a:lnTo>
                  <a:lnTo>
                    <a:pt x="519" y="640"/>
                  </a:lnTo>
                  <a:lnTo>
                    <a:pt x="88" y="1099"/>
                  </a:lnTo>
                  <a:lnTo>
                    <a:pt x="79" y="1118"/>
                  </a:lnTo>
                  <a:lnTo>
                    <a:pt x="71" y="1128"/>
                  </a:lnTo>
                  <a:lnTo>
                    <a:pt x="27" y="1128"/>
                  </a:lnTo>
                  <a:lnTo>
                    <a:pt x="9" y="1118"/>
                  </a:lnTo>
                  <a:lnTo>
                    <a:pt x="0" y="1099"/>
                  </a:lnTo>
                  <a:lnTo>
                    <a:pt x="0" y="1061"/>
                  </a:lnTo>
                  <a:lnTo>
                    <a:pt x="457" y="564"/>
                  </a:lnTo>
                  <a:lnTo>
                    <a:pt x="0" y="67"/>
                  </a:lnTo>
                  <a:lnTo>
                    <a:pt x="0" y="48"/>
                  </a:lnTo>
                  <a:lnTo>
                    <a:pt x="18" y="1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2" name="Freeform 18"/>
            <p:cNvSpPr>
              <a:spLocks noEditPoints="1"/>
            </p:cNvSpPr>
            <p:nvPr/>
          </p:nvSpPr>
          <p:spPr bwMode="auto">
            <a:xfrm>
              <a:off x="23084" y="3006"/>
              <a:ext cx="1300" cy="1596"/>
            </a:xfrm>
            <a:custGeom>
              <a:avLst/>
              <a:gdLst/>
              <a:ahLst/>
              <a:cxnLst>
                <a:cxn ang="0">
                  <a:pos x="1098" y="1434"/>
                </a:cxn>
                <a:cxn ang="0">
                  <a:pos x="1160" y="1500"/>
                </a:cxn>
                <a:cxn ang="0">
                  <a:pos x="1177" y="1348"/>
                </a:cxn>
                <a:cxn ang="0">
                  <a:pos x="88" y="1500"/>
                </a:cxn>
                <a:cxn ang="0">
                  <a:pos x="1116" y="76"/>
                </a:cxn>
                <a:cxn ang="0">
                  <a:pos x="167" y="76"/>
                </a:cxn>
                <a:cxn ang="0">
                  <a:pos x="176" y="162"/>
                </a:cxn>
                <a:cxn ang="0">
                  <a:pos x="237" y="105"/>
                </a:cxn>
                <a:cxn ang="0">
                  <a:pos x="167" y="76"/>
                </a:cxn>
                <a:cxn ang="0">
                  <a:pos x="1195" y="0"/>
                </a:cxn>
                <a:cxn ang="0">
                  <a:pos x="1221" y="19"/>
                </a:cxn>
                <a:cxn ang="0">
                  <a:pos x="1213" y="57"/>
                </a:cxn>
                <a:cxn ang="0">
                  <a:pos x="1221" y="86"/>
                </a:cxn>
                <a:cxn ang="0">
                  <a:pos x="721" y="1510"/>
                </a:cxn>
                <a:cxn ang="0">
                  <a:pos x="975" y="1443"/>
                </a:cxn>
                <a:cxn ang="0">
                  <a:pos x="1142" y="1290"/>
                </a:cxn>
                <a:cxn ang="0">
                  <a:pos x="1221" y="1099"/>
                </a:cxn>
                <a:cxn ang="0">
                  <a:pos x="1248" y="1032"/>
                </a:cxn>
                <a:cxn ang="0">
                  <a:pos x="1292" y="1042"/>
                </a:cxn>
                <a:cxn ang="0">
                  <a:pos x="1300" y="1070"/>
                </a:cxn>
                <a:cxn ang="0">
                  <a:pos x="1230" y="1558"/>
                </a:cxn>
                <a:cxn ang="0">
                  <a:pos x="1221" y="1596"/>
                </a:cxn>
                <a:cxn ang="0">
                  <a:pos x="18" y="1586"/>
                </a:cxn>
                <a:cxn ang="0">
                  <a:pos x="0" y="1539"/>
                </a:cxn>
                <a:cxn ang="0">
                  <a:pos x="18" y="1510"/>
                </a:cxn>
                <a:cxn ang="0">
                  <a:pos x="641" y="86"/>
                </a:cxn>
                <a:cxn ang="0">
                  <a:pos x="431" y="115"/>
                </a:cxn>
                <a:cxn ang="0">
                  <a:pos x="220" y="248"/>
                </a:cxn>
                <a:cxn ang="0">
                  <a:pos x="149" y="382"/>
                </a:cxn>
                <a:cxn ang="0">
                  <a:pos x="114" y="459"/>
                </a:cxn>
                <a:cxn ang="0">
                  <a:pos x="79" y="449"/>
                </a:cxn>
                <a:cxn ang="0">
                  <a:pos x="70" y="382"/>
                </a:cxn>
                <a:cxn ang="0">
                  <a:pos x="106" y="38"/>
                </a:cxn>
                <a:cxn ang="0">
                  <a:pos x="123" y="0"/>
                </a:cxn>
              </a:cxnLst>
              <a:rect l="0" t="0" r="r" b="b"/>
              <a:pathLst>
                <a:path w="1300" h="1596">
                  <a:moveTo>
                    <a:pt x="1177" y="1348"/>
                  </a:moveTo>
                  <a:lnTo>
                    <a:pt x="1098" y="1434"/>
                  </a:lnTo>
                  <a:lnTo>
                    <a:pt x="1011" y="1500"/>
                  </a:lnTo>
                  <a:lnTo>
                    <a:pt x="1160" y="1500"/>
                  </a:lnTo>
                  <a:lnTo>
                    <a:pt x="1169" y="1414"/>
                  </a:lnTo>
                  <a:lnTo>
                    <a:pt x="1177" y="1348"/>
                  </a:lnTo>
                  <a:close/>
                  <a:moveTo>
                    <a:pt x="896" y="76"/>
                  </a:moveTo>
                  <a:lnTo>
                    <a:pt x="88" y="1500"/>
                  </a:lnTo>
                  <a:lnTo>
                    <a:pt x="308" y="1500"/>
                  </a:lnTo>
                  <a:lnTo>
                    <a:pt x="1116" y="76"/>
                  </a:lnTo>
                  <a:lnTo>
                    <a:pt x="896" y="76"/>
                  </a:lnTo>
                  <a:close/>
                  <a:moveTo>
                    <a:pt x="167" y="76"/>
                  </a:moveTo>
                  <a:lnTo>
                    <a:pt x="158" y="181"/>
                  </a:lnTo>
                  <a:lnTo>
                    <a:pt x="176" y="162"/>
                  </a:lnTo>
                  <a:lnTo>
                    <a:pt x="211" y="134"/>
                  </a:lnTo>
                  <a:lnTo>
                    <a:pt x="237" y="105"/>
                  </a:lnTo>
                  <a:lnTo>
                    <a:pt x="281" y="76"/>
                  </a:lnTo>
                  <a:lnTo>
                    <a:pt x="167" y="76"/>
                  </a:lnTo>
                  <a:close/>
                  <a:moveTo>
                    <a:pt x="123" y="0"/>
                  </a:moveTo>
                  <a:lnTo>
                    <a:pt x="1195" y="0"/>
                  </a:lnTo>
                  <a:lnTo>
                    <a:pt x="1213" y="9"/>
                  </a:lnTo>
                  <a:lnTo>
                    <a:pt x="1221" y="19"/>
                  </a:lnTo>
                  <a:lnTo>
                    <a:pt x="1221" y="48"/>
                  </a:lnTo>
                  <a:lnTo>
                    <a:pt x="1213" y="57"/>
                  </a:lnTo>
                  <a:lnTo>
                    <a:pt x="1204" y="76"/>
                  </a:lnTo>
                  <a:lnTo>
                    <a:pt x="1221" y="86"/>
                  </a:lnTo>
                  <a:lnTo>
                    <a:pt x="413" y="1510"/>
                  </a:lnTo>
                  <a:lnTo>
                    <a:pt x="721" y="1510"/>
                  </a:lnTo>
                  <a:lnTo>
                    <a:pt x="861" y="1491"/>
                  </a:lnTo>
                  <a:lnTo>
                    <a:pt x="975" y="1443"/>
                  </a:lnTo>
                  <a:lnTo>
                    <a:pt x="1072" y="1376"/>
                  </a:lnTo>
                  <a:lnTo>
                    <a:pt x="1142" y="1290"/>
                  </a:lnTo>
                  <a:lnTo>
                    <a:pt x="1195" y="1195"/>
                  </a:lnTo>
                  <a:lnTo>
                    <a:pt x="1221" y="1099"/>
                  </a:lnTo>
                  <a:lnTo>
                    <a:pt x="1230" y="1070"/>
                  </a:lnTo>
                  <a:lnTo>
                    <a:pt x="1248" y="1032"/>
                  </a:lnTo>
                  <a:lnTo>
                    <a:pt x="1274" y="1032"/>
                  </a:lnTo>
                  <a:lnTo>
                    <a:pt x="1292" y="1042"/>
                  </a:lnTo>
                  <a:lnTo>
                    <a:pt x="1300" y="1051"/>
                  </a:lnTo>
                  <a:lnTo>
                    <a:pt x="1300" y="1070"/>
                  </a:lnTo>
                  <a:lnTo>
                    <a:pt x="1239" y="1529"/>
                  </a:lnTo>
                  <a:lnTo>
                    <a:pt x="1230" y="1558"/>
                  </a:lnTo>
                  <a:lnTo>
                    <a:pt x="1230" y="1577"/>
                  </a:lnTo>
                  <a:lnTo>
                    <a:pt x="1221" y="1596"/>
                  </a:lnTo>
                  <a:lnTo>
                    <a:pt x="26" y="1596"/>
                  </a:lnTo>
                  <a:lnTo>
                    <a:pt x="18" y="1586"/>
                  </a:lnTo>
                  <a:lnTo>
                    <a:pt x="0" y="1577"/>
                  </a:lnTo>
                  <a:lnTo>
                    <a:pt x="0" y="1539"/>
                  </a:lnTo>
                  <a:lnTo>
                    <a:pt x="9" y="1529"/>
                  </a:lnTo>
                  <a:lnTo>
                    <a:pt x="18" y="1510"/>
                  </a:lnTo>
                  <a:lnTo>
                    <a:pt x="817" y="86"/>
                  </a:lnTo>
                  <a:lnTo>
                    <a:pt x="641" y="86"/>
                  </a:lnTo>
                  <a:lnTo>
                    <a:pt x="545" y="95"/>
                  </a:lnTo>
                  <a:lnTo>
                    <a:pt x="431" y="115"/>
                  </a:lnTo>
                  <a:lnTo>
                    <a:pt x="299" y="181"/>
                  </a:lnTo>
                  <a:lnTo>
                    <a:pt x="220" y="248"/>
                  </a:lnTo>
                  <a:lnTo>
                    <a:pt x="176" y="315"/>
                  </a:lnTo>
                  <a:lnTo>
                    <a:pt x="149" y="382"/>
                  </a:lnTo>
                  <a:lnTo>
                    <a:pt x="141" y="430"/>
                  </a:lnTo>
                  <a:lnTo>
                    <a:pt x="114" y="459"/>
                  </a:lnTo>
                  <a:lnTo>
                    <a:pt x="88" y="459"/>
                  </a:lnTo>
                  <a:lnTo>
                    <a:pt x="79" y="449"/>
                  </a:lnTo>
                  <a:lnTo>
                    <a:pt x="62" y="411"/>
                  </a:lnTo>
                  <a:lnTo>
                    <a:pt x="70" y="382"/>
                  </a:lnTo>
                  <a:lnTo>
                    <a:pt x="97" y="67"/>
                  </a:lnTo>
                  <a:lnTo>
                    <a:pt x="106" y="38"/>
                  </a:lnTo>
                  <a:lnTo>
                    <a:pt x="106" y="19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24525" y="3837"/>
              <a:ext cx="668" cy="1109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431" y="19"/>
                </a:cxn>
                <a:cxn ang="0">
                  <a:pos x="527" y="58"/>
                </a:cxn>
                <a:cxn ang="0">
                  <a:pos x="598" y="125"/>
                </a:cxn>
                <a:cxn ang="0">
                  <a:pos x="650" y="211"/>
                </a:cxn>
                <a:cxn ang="0">
                  <a:pos x="668" y="325"/>
                </a:cxn>
                <a:cxn ang="0">
                  <a:pos x="650" y="430"/>
                </a:cxn>
                <a:cxn ang="0">
                  <a:pos x="598" y="526"/>
                </a:cxn>
                <a:cxn ang="0">
                  <a:pos x="527" y="603"/>
                </a:cxn>
                <a:cxn ang="0">
                  <a:pos x="448" y="679"/>
                </a:cxn>
                <a:cxn ang="0">
                  <a:pos x="395" y="727"/>
                </a:cxn>
                <a:cxn ang="0">
                  <a:pos x="352" y="765"/>
                </a:cxn>
                <a:cxn ang="0">
                  <a:pos x="299" y="813"/>
                </a:cxn>
                <a:cxn ang="0">
                  <a:pos x="228" y="880"/>
                </a:cxn>
                <a:cxn ang="0">
                  <a:pos x="149" y="956"/>
                </a:cxn>
                <a:cxn ang="0">
                  <a:pos x="554" y="956"/>
                </a:cxn>
                <a:cxn ang="0">
                  <a:pos x="580" y="947"/>
                </a:cxn>
                <a:cxn ang="0">
                  <a:pos x="598" y="908"/>
                </a:cxn>
                <a:cxn ang="0">
                  <a:pos x="606" y="842"/>
                </a:cxn>
                <a:cxn ang="0">
                  <a:pos x="615" y="794"/>
                </a:cxn>
                <a:cxn ang="0">
                  <a:pos x="668" y="794"/>
                </a:cxn>
                <a:cxn ang="0">
                  <a:pos x="668" y="813"/>
                </a:cxn>
                <a:cxn ang="0">
                  <a:pos x="624" y="1109"/>
                </a:cxn>
                <a:cxn ang="0">
                  <a:pos x="0" y="1109"/>
                </a:cxn>
                <a:cxn ang="0">
                  <a:pos x="0" y="1061"/>
                </a:cxn>
                <a:cxn ang="0">
                  <a:pos x="378" y="650"/>
                </a:cxn>
                <a:cxn ang="0">
                  <a:pos x="422" y="593"/>
                </a:cxn>
                <a:cxn ang="0">
                  <a:pos x="466" y="526"/>
                </a:cxn>
                <a:cxn ang="0">
                  <a:pos x="501" y="440"/>
                </a:cxn>
                <a:cxn ang="0">
                  <a:pos x="518" y="335"/>
                </a:cxn>
                <a:cxn ang="0">
                  <a:pos x="510" y="258"/>
                </a:cxn>
                <a:cxn ang="0">
                  <a:pos x="483" y="182"/>
                </a:cxn>
                <a:cxn ang="0">
                  <a:pos x="431" y="125"/>
                </a:cxn>
                <a:cxn ang="0">
                  <a:pos x="369" y="86"/>
                </a:cxn>
                <a:cxn ang="0">
                  <a:pos x="290" y="67"/>
                </a:cxn>
                <a:cxn ang="0">
                  <a:pos x="228" y="77"/>
                </a:cxn>
                <a:cxn ang="0">
                  <a:pos x="167" y="106"/>
                </a:cxn>
                <a:cxn ang="0">
                  <a:pos x="114" y="144"/>
                </a:cxn>
                <a:cxn ang="0">
                  <a:pos x="70" y="220"/>
                </a:cxn>
                <a:cxn ang="0">
                  <a:pos x="97" y="220"/>
                </a:cxn>
                <a:cxn ang="0">
                  <a:pos x="123" y="230"/>
                </a:cxn>
                <a:cxn ang="0">
                  <a:pos x="149" y="258"/>
                </a:cxn>
                <a:cxn ang="0">
                  <a:pos x="158" y="278"/>
                </a:cxn>
                <a:cxn ang="0">
                  <a:pos x="158" y="306"/>
                </a:cxn>
                <a:cxn ang="0">
                  <a:pos x="141" y="364"/>
                </a:cxn>
                <a:cxn ang="0">
                  <a:pos x="123" y="383"/>
                </a:cxn>
                <a:cxn ang="0">
                  <a:pos x="97" y="392"/>
                </a:cxn>
                <a:cxn ang="0">
                  <a:pos x="62" y="392"/>
                </a:cxn>
                <a:cxn ang="0">
                  <a:pos x="26" y="373"/>
                </a:cxn>
                <a:cxn ang="0">
                  <a:pos x="18" y="354"/>
                </a:cxn>
                <a:cxn ang="0">
                  <a:pos x="0" y="325"/>
                </a:cxn>
                <a:cxn ang="0">
                  <a:pos x="0" y="297"/>
                </a:cxn>
                <a:cxn ang="0">
                  <a:pos x="26" y="182"/>
                </a:cxn>
                <a:cxn ang="0">
                  <a:pos x="88" y="96"/>
                </a:cxn>
                <a:cxn ang="0">
                  <a:pos x="193" y="29"/>
                </a:cxn>
                <a:cxn ang="0">
                  <a:pos x="316" y="0"/>
                </a:cxn>
              </a:cxnLst>
              <a:rect l="0" t="0" r="r" b="b"/>
              <a:pathLst>
                <a:path w="668" h="1109">
                  <a:moveTo>
                    <a:pt x="316" y="0"/>
                  </a:moveTo>
                  <a:lnTo>
                    <a:pt x="431" y="19"/>
                  </a:lnTo>
                  <a:lnTo>
                    <a:pt x="527" y="58"/>
                  </a:lnTo>
                  <a:lnTo>
                    <a:pt x="598" y="125"/>
                  </a:lnTo>
                  <a:lnTo>
                    <a:pt x="650" y="211"/>
                  </a:lnTo>
                  <a:lnTo>
                    <a:pt x="668" y="325"/>
                  </a:lnTo>
                  <a:lnTo>
                    <a:pt x="650" y="430"/>
                  </a:lnTo>
                  <a:lnTo>
                    <a:pt x="598" y="526"/>
                  </a:lnTo>
                  <a:lnTo>
                    <a:pt x="527" y="603"/>
                  </a:lnTo>
                  <a:lnTo>
                    <a:pt x="448" y="679"/>
                  </a:lnTo>
                  <a:lnTo>
                    <a:pt x="395" y="727"/>
                  </a:lnTo>
                  <a:lnTo>
                    <a:pt x="352" y="765"/>
                  </a:lnTo>
                  <a:lnTo>
                    <a:pt x="299" y="813"/>
                  </a:lnTo>
                  <a:lnTo>
                    <a:pt x="228" y="880"/>
                  </a:lnTo>
                  <a:lnTo>
                    <a:pt x="149" y="956"/>
                  </a:lnTo>
                  <a:lnTo>
                    <a:pt x="554" y="956"/>
                  </a:lnTo>
                  <a:lnTo>
                    <a:pt x="580" y="947"/>
                  </a:lnTo>
                  <a:lnTo>
                    <a:pt x="598" y="908"/>
                  </a:lnTo>
                  <a:lnTo>
                    <a:pt x="606" y="842"/>
                  </a:lnTo>
                  <a:lnTo>
                    <a:pt x="615" y="794"/>
                  </a:lnTo>
                  <a:lnTo>
                    <a:pt x="668" y="794"/>
                  </a:lnTo>
                  <a:lnTo>
                    <a:pt x="668" y="813"/>
                  </a:lnTo>
                  <a:lnTo>
                    <a:pt x="624" y="1109"/>
                  </a:lnTo>
                  <a:lnTo>
                    <a:pt x="0" y="1109"/>
                  </a:lnTo>
                  <a:lnTo>
                    <a:pt x="0" y="1061"/>
                  </a:lnTo>
                  <a:lnTo>
                    <a:pt x="378" y="650"/>
                  </a:lnTo>
                  <a:lnTo>
                    <a:pt x="422" y="593"/>
                  </a:lnTo>
                  <a:lnTo>
                    <a:pt x="466" y="526"/>
                  </a:lnTo>
                  <a:lnTo>
                    <a:pt x="501" y="440"/>
                  </a:lnTo>
                  <a:lnTo>
                    <a:pt x="518" y="335"/>
                  </a:lnTo>
                  <a:lnTo>
                    <a:pt x="510" y="258"/>
                  </a:lnTo>
                  <a:lnTo>
                    <a:pt x="483" y="182"/>
                  </a:lnTo>
                  <a:lnTo>
                    <a:pt x="431" y="125"/>
                  </a:lnTo>
                  <a:lnTo>
                    <a:pt x="369" y="86"/>
                  </a:lnTo>
                  <a:lnTo>
                    <a:pt x="290" y="67"/>
                  </a:lnTo>
                  <a:lnTo>
                    <a:pt x="228" y="77"/>
                  </a:lnTo>
                  <a:lnTo>
                    <a:pt x="167" y="106"/>
                  </a:lnTo>
                  <a:lnTo>
                    <a:pt x="114" y="144"/>
                  </a:lnTo>
                  <a:lnTo>
                    <a:pt x="70" y="220"/>
                  </a:lnTo>
                  <a:lnTo>
                    <a:pt x="97" y="220"/>
                  </a:lnTo>
                  <a:lnTo>
                    <a:pt x="123" y="230"/>
                  </a:lnTo>
                  <a:lnTo>
                    <a:pt x="149" y="258"/>
                  </a:lnTo>
                  <a:lnTo>
                    <a:pt x="158" y="278"/>
                  </a:lnTo>
                  <a:lnTo>
                    <a:pt x="158" y="306"/>
                  </a:lnTo>
                  <a:lnTo>
                    <a:pt x="141" y="364"/>
                  </a:lnTo>
                  <a:lnTo>
                    <a:pt x="123" y="383"/>
                  </a:lnTo>
                  <a:lnTo>
                    <a:pt x="97" y="392"/>
                  </a:lnTo>
                  <a:lnTo>
                    <a:pt x="62" y="392"/>
                  </a:lnTo>
                  <a:lnTo>
                    <a:pt x="26" y="373"/>
                  </a:lnTo>
                  <a:lnTo>
                    <a:pt x="18" y="354"/>
                  </a:lnTo>
                  <a:lnTo>
                    <a:pt x="0" y="325"/>
                  </a:lnTo>
                  <a:lnTo>
                    <a:pt x="0" y="297"/>
                  </a:lnTo>
                  <a:lnTo>
                    <a:pt x="26" y="182"/>
                  </a:lnTo>
                  <a:lnTo>
                    <a:pt x="88" y="96"/>
                  </a:lnTo>
                  <a:lnTo>
                    <a:pt x="193" y="29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6186" y="3455"/>
              <a:ext cx="1019" cy="1137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61" y="0"/>
                </a:cxn>
                <a:cxn ang="0">
                  <a:pos x="88" y="29"/>
                </a:cxn>
                <a:cxn ang="0">
                  <a:pos x="518" y="488"/>
                </a:cxn>
                <a:cxn ang="0">
                  <a:pos x="949" y="19"/>
                </a:cxn>
                <a:cxn ang="0">
                  <a:pos x="984" y="19"/>
                </a:cxn>
                <a:cxn ang="0">
                  <a:pos x="1001" y="29"/>
                </a:cxn>
                <a:cxn ang="0">
                  <a:pos x="1010" y="48"/>
                </a:cxn>
                <a:cxn ang="0">
                  <a:pos x="1010" y="86"/>
                </a:cxn>
                <a:cxn ang="0">
                  <a:pos x="975" y="124"/>
                </a:cxn>
                <a:cxn ang="0">
                  <a:pos x="957" y="134"/>
                </a:cxn>
                <a:cxn ang="0">
                  <a:pos x="949" y="153"/>
                </a:cxn>
                <a:cxn ang="0">
                  <a:pos x="562" y="574"/>
                </a:cxn>
                <a:cxn ang="0">
                  <a:pos x="896" y="937"/>
                </a:cxn>
                <a:cxn ang="0">
                  <a:pos x="957" y="994"/>
                </a:cxn>
                <a:cxn ang="0">
                  <a:pos x="993" y="1042"/>
                </a:cxn>
                <a:cxn ang="0">
                  <a:pos x="1010" y="1061"/>
                </a:cxn>
                <a:cxn ang="0">
                  <a:pos x="1019" y="1080"/>
                </a:cxn>
                <a:cxn ang="0">
                  <a:pos x="1019" y="1109"/>
                </a:cxn>
                <a:cxn ang="0">
                  <a:pos x="1010" y="1128"/>
                </a:cxn>
                <a:cxn ang="0">
                  <a:pos x="993" y="1137"/>
                </a:cxn>
                <a:cxn ang="0">
                  <a:pos x="966" y="1137"/>
                </a:cxn>
                <a:cxn ang="0">
                  <a:pos x="509" y="640"/>
                </a:cxn>
                <a:cxn ang="0">
                  <a:pos x="88" y="1099"/>
                </a:cxn>
                <a:cxn ang="0">
                  <a:pos x="79" y="1118"/>
                </a:cxn>
                <a:cxn ang="0">
                  <a:pos x="70" y="1128"/>
                </a:cxn>
                <a:cxn ang="0">
                  <a:pos x="26" y="1128"/>
                </a:cxn>
                <a:cxn ang="0">
                  <a:pos x="8" y="1118"/>
                </a:cxn>
                <a:cxn ang="0">
                  <a:pos x="0" y="1099"/>
                </a:cxn>
                <a:cxn ang="0">
                  <a:pos x="0" y="1061"/>
                </a:cxn>
                <a:cxn ang="0">
                  <a:pos x="457" y="564"/>
                </a:cxn>
                <a:cxn ang="0">
                  <a:pos x="0" y="67"/>
                </a:cxn>
                <a:cxn ang="0">
                  <a:pos x="0" y="48"/>
                </a:cxn>
                <a:cxn ang="0">
                  <a:pos x="17" y="10"/>
                </a:cxn>
                <a:cxn ang="0">
                  <a:pos x="26" y="0"/>
                </a:cxn>
              </a:cxnLst>
              <a:rect l="0" t="0" r="r" b="b"/>
              <a:pathLst>
                <a:path w="1019" h="1137">
                  <a:moveTo>
                    <a:pt x="26" y="0"/>
                  </a:moveTo>
                  <a:lnTo>
                    <a:pt x="61" y="0"/>
                  </a:lnTo>
                  <a:lnTo>
                    <a:pt x="88" y="29"/>
                  </a:lnTo>
                  <a:lnTo>
                    <a:pt x="518" y="488"/>
                  </a:lnTo>
                  <a:lnTo>
                    <a:pt x="949" y="19"/>
                  </a:lnTo>
                  <a:lnTo>
                    <a:pt x="984" y="19"/>
                  </a:lnTo>
                  <a:lnTo>
                    <a:pt x="1001" y="29"/>
                  </a:lnTo>
                  <a:lnTo>
                    <a:pt x="1010" y="48"/>
                  </a:lnTo>
                  <a:lnTo>
                    <a:pt x="1010" y="86"/>
                  </a:lnTo>
                  <a:lnTo>
                    <a:pt x="975" y="124"/>
                  </a:lnTo>
                  <a:lnTo>
                    <a:pt x="957" y="134"/>
                  </a:lnTo>
                  <a:lnTo>
                    <a:pt x="949" y="153"/>
                  </a:lnTo>
                  <a:lnTo>
                    <a:pt x="562" y="574"/>
                  </a:lnTo>
                  <a:lnTo>
                    <a:pt x="896" y="937"/>
                  </a:lnTo>
                  <a:lnTo>
                    <a:pt x="957" y="994"/>
                  </a:lnTo>
                  <a:lnTo>
                    <a:pt x="993" y="1042"/>
                  </a:lnTo>
                  <a:lnTo>
                    <a:pt x="1010" y="1061"/>
                  </a:lnTo>
                  <a:lnTo>
                    <a:pt x="1019" y="1080"/>
                  </a:lnTo>
                  <a:lnTo>
                    <a:pt x="1019" y="1109"/>
                  </a:lnTo>
                  <a:lnTo>
                    <a:pt x="1010" y="1128"/>
                  </a:lnTo>
                  <a:lnTo>
                    <a:pt x="993" y="1137"/>
                  </a:lnTo>
                  <a:lnTo>
                    <a:pt x="966" y="1137"/>
                  </a:lnTo>
                  <a:lnTo>
                    <a:pt x="509" y="640"/>
                  </a:lnTo>
                  <a:lnTo>
                    <a:pt x="88" y="1099"/>
                  </a:lnTo>
                  <a:lnTo>
                    <a:pt x="79" y="1118"/>
                  </a:lnTo>
                  <a:lnTo>
                    <a:pt x="70" y="1128"/>
                  </a:lnTo>
                  <a:lnTo>
                    <a:pt x="26" y="1128"/>
                  </a:lnTo>
                  <a:lnTo>
                    <a:pt x="8" y="1118"/>
                  </a:lnTo>
                  <a:lnTo>
                    <a:pt x="0" y="1099"/>
                  </a:lnTo>
                  <a:lnTo>
                    <a:pt x="0" y="1061"/>
                  </a:lnTo>
                  <a:lnTo>
                    <a:pt x="457" y="564"/>
                  </a:lnTo>
                  <a:lnTo>
                    <a:pt x="0" y="67"/>
                  </a:lnTo>
                  <a:lnTo>
                    <a:pt x="0" y="48"/>
                  </a:lnTo>
                  <a:lnTo>
                    <a:pt x="17" y="10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5" name="Freeform 21"/>
            <p:cNvSpPr>
              <a:spLocks noEditPoints="1"/>
            </p:cNvSpPr>
            <p:nvPr/>
          </p:nvSpPr>
          <p:spPr bwMode="auto">
            <a:xfrm>
              <a:off x="28083" y="3006"/>
              <a:ext cx="1301" cy="1596"/>
            </a:xfrm>
            <a:custGeom>
              <a:avLst/>
              <a:gdLst/>
              <a:ahLst/>
              <a:cxnLst>
                <a:cxn ang="0">
                  <a:pos x="1099" y="1434"/>
                </a:cxn>
                <a:cxn ang="0">
                  <a:pos x="1160" y="1500"/>
                </a:cxn>
                <a:cxn ang="0">
                  <a:pos x="1178" y="1348"/>
                </a:cxn>
                <a:cxn ang="0">
                  <a:pos x="88" y="1500"/>
                </a:cxn>
                <a:cxn ang="0">
                  <a:pos x="1116" y="76"/>
                </a:cxn>
                <a:cxn ang="0">
                  <a:pos x="167" y="76"/>
                </a:cxn>
                <a:cxn ang="0">
                  <a:pos x="176" y="162"/>
                </a:cxn>
                <a:cxn ang="0">
                  <a:pos x="238" y="105"/>
                </a:cxn>
                <a:cxn ang="0">
                  <a:pos x="167" y="76"/>
                </a:cxn>
                <a:cxn ang="0">
                  <a:pos x="1195" y="0"/>
                </a:cxn>
                <a:cxn ang="0">
                  <a:pos x="1222" y="19"/>
                </a:cxn>
                <a:cxn ang="0">
                  <a:pos x="1213" y="57"/>
                </a:cxn>
                <a:cxn ang="0">
                  <a:pos x="1222" y="86"/>
                </a:cxn>
                <a:cxn ang="0">
                  <a:pos x="721" y="1510"/>
                </a:cxn>
                <a:cxn ang="0">
                  <a:pos x="976" y="1443"/>
                </a:cxn>
                <a:cxn ang="0">
                  <a:pos x="1143" y="1290"/>
                </a:cxn>
                <a:cxn ang="0">
                  <a:pos x="1222" y="1099"/>
                </a:cxn>
                <a:cxn ang="0">
                  <a:pos x="1248" y="1032"/>
                </a:cxn>
                <a:cxn ang="0">
                  <a:pos x="1292" y="1042"/>
                </a:cxn>
                <a:cxn ang="0">
                  <a:pos x="1301" y="1070"/>
                </a:cxn>
                <a:cxn ang="0">
                  <a:pos x="1231" y="1558"/>
                </a:cxn>
                <a:cxn ang="0">
                  <a:pos x="1222" y="1596"/>
                </a:cxn>
                <a:cxn ang="0">
                  <a:pos x="18" y="1586"/>
                </a:cxn>
                <a:cxn ang="0">
                  <a:pos x="0" y="1539"/>
                </a:cxn>
                <a:cxn ang="0">
                  <a:pos x="18" y="1510"/>
                </a:cxn>
                <a:cxn ang="0">
                  <a:pos x="642" y="86"/>
                </a:cxn>
                <a:cxn ang="0">
                  <a:pos x="431" y="115"/>
                </a:cxn>
                <a:cxn ang="0">
                  <a:pos x="220" y="248"/>
                </a:cxn>
                <a:cxn ang="0">
                  <a:pos x="150" y="382"/>
                </a:cxn>
                <a:cxn ang="0">
                  <a:pos x="115" y="459"/>
                </a:cxn>
                <a:cxn ang="0">
                  <a:pos x="80" y="449"/>
                </a:cxn>
                <a:cxn ang="0">
                  <a:pos x="71" y="382"/>
                </a:cxn>
                <a:cxn ang="0">
                  <a:pos x="106" y="38"/>
                </a:cxn>
                <a:cxn ang="0">
                  <a:pos x="123" y="0"/>
                </a:cxn>
              </a:cxnLst>
              <a:rect l="0" t="0" r="r" b="b"/>
              <a:pathLst>
                <a:path w="1301" h="1596">
                  <a:moveTo>
                    <a:pt x="1178" y="1348"/>
                  </a:moveTo>
                  <a:lnTo>
                    <a:pt x="1099" y="1434"/>
                  </a:lnTo>
                  <a:lnTo>
                    <a:pt x="1011" y="1500"/>
                  </a:lnTo>
                  <a:lnTo>
                    <a:pt x="1160" y="1500"/>
                  </a:lnTo>
                  <a:lnTo>
                    <a:pt x="1169" y="1414"/>
                  </a:lnTo>
                  <a:lnTo>
                    <a:pt x="1178" y="1348"/>
                  </a:lnTo>
                  <a:close/>
                  <a:moveTo>
                    <a:pt x="897" y="76"/>
                  </a:moveTo>
                  <a:lnTo>
                    <a:pt x="88" y="1500"/>
                  </a:lnTo>
                  <a:lnTo>
                    <a:pt x="308" y="1500"/>
                  </a:lnTo>
                  <a:lnTo>
                    <a:pt x="1116" y="76"/>
                  </a:lnTo>
                  <a:lnTo>
                    <a:pt x="897" y="76"/>
                  </a:lnTo>
                  <a:close/>
                  <a:moveTo>
                    <a:pt x="167" y="76"/>
                  </a:moveTo>
                  <a:lnTo>
                    <a:pt x="159" y="181"/>
                  </a:lnTo>
                  <a:lnTo>
                    <a:pt x="176" y="162"/>
                  </a:lnTo>
                  <a:lnTo>
                    <a:pt x="211" y="134"/>
                  </a:lnTo>
                  <a:lnTo>
                    <a:pt x="238" y="105"/>
                  </a:lnTo>
                  <a:lnTo>
                    <a:pt x="282" y="76"/>
                  </a:lnTo>
                  <a:lnTo>
                    <a:pt x="167" y="76"/>
                  </a:lnTo>
                  <a:close/>
                  <a:moveTo>
                    <a:pt x="123" y="0"/>
                  </a:moveTo>
                  <a:lnTo>
                    <a:pt x="1195" y="0"/>
                  </a:lnTo>
                  <a:lnTo>
                    <a:pt x="1213" y="9"/>
                  </a:lnTo>
                  <a:lnTo>
                    <a:pt x="1222" y="19"/>
                  </a:lnTo>
                  <a:lnTo>
                    <a:pt x="1222" y="48"/>
                  </a:lnTo>
                  <a:lnTo>
                    <a:pt x="1213" y="57"/>
                  </a:lnTo>
                  <a:lnTo>
                    <a:pt x="1204" y="76"/>
                  </a:lnTo>
                  <a:lnTo>
                    <a:pt x="1222" y="86"/>
                  </a:lnTo>
                  <a:lnTo>
                    <a:pt x="413" y="1510"/>
                  </a:lnTo>
                  <a:lnTo>
                    <a:pt x="721" y="1510"/>
                  </a:lnTo>
                  <a:lnTo>
                    <a:pt x="862" y="1491"/>
                  </a:lnTo>
                  <a:lnTo>
                    <a:pt x="976" y="1443"/>
                  </a:lnTo>
                  <a:lnTo>
                    <a:pt x="1072" y="1376"/>
                  </a:lnTo>
                  <a:lnTo>
                    <a:pt x="1143" y="1290"/>
                  </a:lnTo>
                  <a:lnTo>
                    <a:pt x="1195" y="1195"/>
                  </a:lnTo>
                  <a:lnTo>
                    <a:pt x="1222" y="1099"/>
                  </a:lnTo>
                  <a:lnTo>
                    <a:pt x="1231" y="1070"/>
                  </a:lnTo>
                  <a:lnTo>
                    <a:pt x="1248" y="1032"/>
                  </a:lnTo>
                  <a:lnTo>
                    <a:pt x="1275" y="1032"/>
                  </a:lnTo>
                  <a:lnTo>
                    <a:pt x="1292" y="1042"/>
                  </a:lnTo>
                  <a:lnTo>
                    <a:pt x="1301" y="1051"/>
                  </a:lnTo>
                  <a:lnTo>
                    <a:pt x="1301" y="1070"/>
                  </a:lnTo>
                  <a:lnTo>
                    <a:pt x="1239" y="1529"/>
                  </a:lnTo>
                  <a:lnTo>
                    <a:pt x="1231" y="1558"/>
                  </a:lnTo>
                  <a:lnTo>
                    <a:pt x="1231" y="1577"/>
                  </a:lnTo>
                  <a:lnTo>
                    <a:pt x="1222" y="1596"/>
                  </a:lnTo>
                  <a:lnTo>
                    <a:pt x="27" y="1596"/>
                  </a:lnTo>
                  <a:lnTo>
                    <a:pt x="18" y="1586"/>
                  </a:lnTo>
                  <a:lnTo>
                    <a:pt x="0" y="1577"/>
                  </a:lnTo>
                  <a:lnTo>
                    <a:pt x="0" y="1539"/>
                  </a:lnTo>
                  <a:lnTo>
                    <a:pt x="9" y="1529"/>
                  </a:lnTo>
                  <a:lnTo>
                    <a:pt x="18" y="1510"/>
                  </a:lnTo>
                  <a:lnTo>
                    <a:pt x="818" y="86"/>
                  </a:lnTo>
                  <a:lnTo>
                    <a:pt x="642" y="86"/>
                  </a:lnTo>
                  <a:lnTo>
                    <a:pt x="545" y="95"/>
                  </a:lnTo>
                  <a:lnTo>
                    <a:pt x="431" y="115"/>
                  </a:lnTo>
                  <a:lnTo>
                    <a:pt x="299" y="181"/>
                  </a:lnTo>
                  <a:lnTo>
                    <a:pt x="220" y="248"/>
                  </a:lnTo>
                  <a:lnTo>
                    <a:pt x="176" y="315"/>
                  </a:lnTo>
                  <a:lnTo>
                    <a:pt x="150" y="382"/>
                  </a:lnTo>
                  <a:lnTo>
                    <a:pt x="141" y="430"/>
                  </a:lnTo>
                  <a:lnTo>
                    <a:pt x="115" y="459"/>
                  </a:lnTo>
                  <a:lnTo>
                    <a:pt x="88" y="459"/>
                  </a:lnTo>
                  <a:lnTo>
                    <a:pt x="80" y="449"/>
                  </a:lnTo>
                  <a:lnTo>
                    <a:pt x="62" y="411"/>
                  </a:lnTo>
                  <a:lnTo>
                    <a:pt x="71" y="382"/>
                  </a:lnTo>
                  <a:lnTo>
                    <a:pt x="97" y="67"/>
                  </a:lnTo>
                  <a:lnTo>
                    <a:pt x="106" y="38"/>
                  </a:lnTo>
                  <a:lnTo>
                    <a:pt x="106" y="19"/>
                  </a:lnTo>
                  <a:lnTo>
                    <a:pt x="1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29516" y="3837"/>
              <a:ext cx="676" cy="1109"/>
            </a:xfrm>
            <a:custGeom>
              <a:avLst/>
              <a:gdLst/>
              <a:ahLst/>
              <a:cxnLst>
                <a:cxn ang="0">
                  <a:pos x="316" y="0"/>
                </a:cxn>
                <a:cxn ang="0">
                  <a:pos x="430" y="19"/>
                </a:cxn>
                <a:cxn ang="0">
                  <a:pos x="527" y="58"/>
                </a:cxn>
                <a:cxn ang="0">
                  <a:pos x="606" y="125"/>
                </a:cxn>
                <a:cxn ang="0">
                  <a:pos x="659" y="211"/>
                </a:cxn>
                <a:cxn ang="0">
                  <a:pos x="676" y="325"/>
                </a:cxn>
                <a:cxn ang="0">
                  <a:pos x="659" y="430"/>
                </a:cxn>
                <a:cxn ang="0">
                  <a:pos x="606" y="526"/>
                </a:cxn>
                <a:cxn ang="0">
                  <a:pos x="536" y="603"/>
                </a:cxn>
                <a:cxn ang="0">
                  <a:pos x="457" y="679"/>
                </a:cxn>
                <a:cxn ang="0">
                  <a:pos x="404" y="727"/>
                </a:cxn>
                <a:cxn ang="0">
                  <a:pos x="360" y="765"/>
                </a:cxn>
                <a:cxn ang="0">
                  <a:pos x="307" y="813"/>
                </a:cxn>
                <a:cxn ang="0">
                  <a:pos x="237" y="880"/>
                </a:cxn>
                <a:cxn ang="0">
                  <a:pos x="158" y="956"/>
                </a:cxn>
                <a:cxn ang="0">
                  <a:pos x="562" y="956"/>
                </a:cxn>
                <a:cxn ang="0">
                  <a:pos x="588" y="947"/>
                </a:cxn>
                <a:cxn ang="0">
                  <a:pos x="606" y="908"/>
                </a:cxn>
                <a:cxn ang="0">
                  <a:pos x="615" y="842"/>
                </a:cxn>
                <a:cxn ang="0">
                  <a:pos x="623" y="794"/>
                </a:cxn>
                <a:cxn ang="0">
                  <a:pos x="676" y="794"/>
                </a:cxn>
                <a:cxn ang="0">
                  <a:pos x="667" y="813"/>
                </a:cxn>
                <a:cxn ang="0">
                  <a:pos x="623" y="1109"/>
                </a:cxn>
                <a:cxn ang="0">
                  <a:pos x="0" y="1109"/>
                </a:cxn>
                <a:cxn ang="0">
                  <a:pos x="0" y="1061"/>
                </a:cxn>
                <a:cxn ang="0">
                  <a:pos x="377" y="650"/>
                </a:cxn>
                <a:cxn ang="0">
                  <a:pos x="421" y="593"/>
                </a:cxn>
                <a:cxn ang="0">
                  <a:pos x="465" y="526"/>
                </a:cxn>
                <a:cxn ang="0">
                  <a:pos x="500" y="440"/>
                </a:cxn>
                <a:cxn ang="0">
                  <a:pos x="518" y="335"/>
                </a:cxn>
                <a:cxn ang="0">
                  <a:pos x="509" y="258"/>
                </a:cxn>
                <a:cxn ang="0">
                  <a:pos x="483" y="182"/>
                </a:cxn>
                <a:cxn ang="0">
                  <a:pos x="430" y="125"/>
                </a:cxn>
                <a:cxn ang="0">
                  <a:pos x="369" y="86"/>
                </a:cxn>
                <a:cxn ang="0">
                  <a:pos x="290" y="67"/>
                </a:cxn>
                <a:cxn ang="0">
                  <a:pos x="228" y="77"/>
                </a:cxn>
                <a:cxn ang="0">
                  <a:pos x="167" y="106"/>
                </a:cxn>
                <a:cxn ang="0">
                  <a:pos x="114" y="144"/>
                </a:cxn>
                <a:cxn ang="0">
                  <a:pos x="70" y="220"/>
                </a:cxn>
                <a:cxn ang="0">
                  <a:pos x="96" y="220"/>
                </a:cxn>
                <a:cxn ang="0">
                  <a:pos x="123" y="230"/>
                </a:cxn>
                <a:cxn ang="0">
                  <a:pos x="149" y="258"/>
                </a:cxn>
                <a:cxn ang="0">
                  <a:pos x="158" y="278"/>
                </a:cxn>
                <a:cxn ang="0">
                  <a:pos x="158" y="306"/>
                </a:cxn>
                <a:cxn ang="0">
                  <a:pos x="140" y="364"/>
                </a:cxn>
                <a:cxn ang="0">
                  <a:pos x="123" y="383"/>
                </a:cxn>
                <a:cxn ang="0">
                  <a:pos x="96" y="392"/>
                </a:cxn>
                <a:cxn ang="0">
                  <a:pos x="61" y="392"/>
                </a:cxn>
                <a:cxn ang="0">
                  <a:pos x="26" y="373"/>
                </a:cxn>
                <a:cxn ang="0">
                  <a:pos x="17" y="354"/>
                </a:cxn>
                <a:cxn ang="0">
                  <a:pos x="0" y="325"/>
                </a:cxn>
                <a:cxn ang="0">
                  <a:pos x="0" y="297"/>
                </a:cxn>
                <a:cxn ang="0">
                  <a:pos x="26" y="182"/>
                </a:cxn>
                <a:cxn ang="0">
                  <a:pos x="88" y="96"/>
                </a:cxn>
                <a:cxn ang="0">
                  <a:pos x="193" y="29"/>
                </a:cxn>
                <a:cxn ang="0">
                  <a:pos x="316" y="0"/>
                </a:cxn>
              </a:cxnLst>
              <a:rect l="0" t="0" r="r" b="b"/>
              <a:pathLst>
                <a:path w="676" h="1109">
                  <a:moveTo>
                    <a:pt x="316" y="0"/>
                  </a:moveTo>
                  <a:lnTo>
                    <a:pt x="430" y="19"/>
                  </a:lnTo>
                  <a:lnTo>
                    <a:pt x="527" y="58"/>
                  </a:lnTo>
                  <a:lnTo>
                    <a:pt x="606" y="125"/>
                  </a:lnTo>
                  <a:lnTo>
                    <a:pt x="659" y="211"/>
                  </a:lnTo>
                  <a:lnTo>
                    <a:pt x="676" y="325"/>
                  </a:lnTo>
                  <a:lnTo>
                    <a:pt x="659" y="430"/>
                  </a:lnTo>
                  <a:lnTo>
                    <a:pt x="606" y="526"/>
                  </a:lnTo>
                  <a:lnTo>
                    <a:pt x="536" y="603"/>
                  </a:lnTo>
                  <a:lnTo>
                    <a:pt x="457" y="679"/>
                  </a:lnTo>
                  <a:lnTo>
                    <a:pt x="404" y="727"/>
                  </a:lnTo>
                  <a:lnTo>
                    <a:pt x="360" y="765"/>
                  </a:lnTo>
                  <a:lnTo>
                    <a:pt x="307" y="813"/>
                  </a:lnTo>
                  <a:lnTo>
                    <a:pt x="237" y="880"/>
                  </a:lnTo>
                  <a:lnTo>
                    <a:pt x="158" y="956"/>
                  </a:lnTo>
                  <a:lnTo>
                    <a:pt x="562" y="956"/>
                  </a:lnTo>
                  <a:lnTo>
                    <a:pt x="588" y="947"/>
                  </a:lnTo>
                  <a:lnTo>
                    <a:pt x="606" y="908"/>
                  </a:lnTo>
                  <a:lnTo>
                    <a:pt x="615" y="842"/>
                  </a:lnTo>
                  <a:lnTo>
                    <a:pt x="623" y="794"/>
                  </a:lnTo>
                  <a:lnTo>
                    <a:pt x="676" y="794"/>
                  </a:lnTo>
                  <a:lnTo>
                    <a:pt x="667" y="813"/>
                  </a:lnTo>
                  <a:lnTo>
                    <a:pt x="623" y="1109"/>
                  </a:lnTo>
                  <a:lnTo>
                    <a:pt x="0" y="1109"/>
                  </a:lnTo>
                  <a:lnTo>
                    <a:pt x="0" y="1061"/>
                  </a:lnTo>
                  <a:lnTo>
                    <a:pt x="377" y="650"/>
                  </a:lnTo>
                  <a:lnTo>
                    <a:pt x="421" y="593"/>
                  </a:lnTo>
                  <a:lnTo>
                    <a:pt x="465" y="526"/>
                  </a:lnTo>
                  <a:lnTo>
                    <a:pt x="500" y="440"/>
                  </a:lnTo>
                  <a:lnTo>
                    <a:pt x="518" y="335"/>
                  </a:lnTo>
                  <a:lnTo>
                    <a:pt x="509" y="258"/>
                  </a:lnTo>
                  <a:lnTo>
                    <a:pt x="483" y="182"/>
                  </a:lnTo>
                  <a:lnTo>
                    <a:pt x="430" y="125"/>
                  </a:lnTo>
                  <a:lnTo>
                    <a:pt x="369" y="86"/>
                  </a:lnTo>
                  <a:lnTo>
                    <a:pt x="290" y="67"/>
                  </a:lnTo>
                  <a:lnTo>
                    <a:pt x="228" y="77"/>
                  </a:lnTo>
                  <a:lnTo>
                    <a:pt x="167" y="106"/>
                  </a:lnTo>
                  <a:lnTo>
                    <a:pt x="114" y="144"/>
                  </a:lnTo>
                  <a:lnTo>
                    <a:pt x="70" y="220"/>
                  </a:lnTo>
                  <a:lnTo>
                    <a:pt x="96" y="220"/>
                  </a:lnTo>
                  <a:lnTo>
                    <a:pt x="123" y="230"/>
                  </a:lnTo>
                  <a:lnTo>
                    <a:pt x="149" y="258"/>
                  </a:lnTo>
                  <a:lnTo>
                    <a:pt x="158" y="278"/>
                  </a:lnTo>
                  <a:lnTo>
                    <a:pt x="158" y="306"/>
                  </a:lnTo>
                  <a:lnTo>
                    <a:pt x="140" y="364"/>
                  </a:lnTo>
                  <a:lnTo>
                    <a:pt x="123" y="383"/>
                  </a:lnTo>
                  <a:lnTo>
                    <a:pt x="96" y="392"/>
                  </a:lnTo>
                  <a:lnTo>
                    <a:pt x="61" y="392"/>
                  </a:lnTo>
                  <a:lnTo>
                    <a:pt x="26" y="373"/>
                  </a:lnTo>
                  <a:lnTo>
                    <a:pt x="17" y="354"/>
                  </a:lnTo>
                  <a:lnTo>
                    <a:pt x="0" y="325"/>
                  </a:lnTo>
                  <a:lnTo>
                    <a:pt x="0" y="297"/>
                  </a:lnTo>
                  <a:lnTo>
                    <a:pt x="26" y="182"/>
                  </a:lnTo>
                  <a:lnTo>
                    <a:pt x="88" y="96"/>
                  </a:lnTo>
                  <a:lnTo>
                    <a:pt x="193" y="29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616285" y="5003605"/>
            <a:ext cx="7834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</a:rPr>
              <a:t>d,a,h</a:t>
            </a:r>
            <a:r>
              <a:rPr lang="en-US" sz="2400" dirty="0" smtClean="0">
                <a:solidFill>
                  <a:srgbClr val="FF0000"/>
                </a:solidFill>
              </a:rPr>
              <a:t>) + (</a:t>
            </a:r>
            <a:r>
              <a:rPr lang="en-US" sz="2400" dirty="0" err="1" smtClean="0">
                <a:solidFill>
                  <a:srgbClr val="FF0000"/>
                </a:solidFill>
              </a:rPr>
              <a:t>d’,a’,h</a:t>
            </a:r>
            <a:r>
              <a:rPr lang="en-US" sz="2400" dirty="0" smtClean="0">
                <a:solidFill>
                  <a:srgbClr val="FF0000"/>
                </a:solidFill>
              </a:rPr>
              <a:t>’) = (</a:t>
            </a:r>
            <a:r>
              <a:rPr lang="en-US" sz="2400" dirty="0" err="1" smtClean="0">
                <a:solidFill>
                  <a:srgbClr val="FF0000"/>
                </a:solidFill>
              </a:rPr>
              <a:t>d+d</a:t>
            </a:r>
            <a:r>
              <a:rPr lang="en-US" sz="2400" dirty="0" smtClean="0">
                <a:solidFill>
                  <a:srgbClr val="FF0000"/>
                </a:solidFill>
              </a:rPr>
              <a:t>’, </a:t>
            </a:r>
            <a:r>
              <a:rPr lang="en-US" sz="2400" dirty="0" err="1" smtClean="0">
                <a:solidFill>
                  <a:srgbClr val="FF0000"/>
                </a:solidFill>
              </a:rPr>
              <a:t>a+a</a:t>
            </a:r>
            <a:r>
              <a:rPr lang="en-US" sz="2400" dirty="0" smtClean="0">
                <a:solidFill>
                  <a:srgbClr val="FF0000"/>
                </a:solidFill>
              </a:rPr>
              <a:t>’ + </a:t>
            </a:r>
            <a:r>
              <a:rPr lang="en-US" sz="2400" dirty="0" err="1" smtClean="0">
                <a:solidFill>
                  <a:srgbClr val="FF0000"/>
                </a:solidFill>
              </a:rPr>
              <a:t>dd</a:t>
            </a:r>
            <a:r>
              <a:rPr lang="en-US" sz="2400" dirty="0" smtClean="0">
                <a:solidFill>
                  <a:srgbClr val="FF0000"/>
                </a:solidFill>
              </a:rPr>
              <a:t>’ , </a:t>
            </a:r>
            <a:r>
              <a:rPr lang="en-US" sz="2400" dirty="0" err="1" smtClean="0">
                <a:solidFill>
                  <a:srgbClr val="FF0000"/>
                </a:solidFill>
              </a:rPr>
              <a:t>h+h</a:t>
            </a:r>
            <a:r>
              <a:rPr lang="en-US" sz="2400" dirty="0" smtClean="0">
                <a:solidFill>
                  <a:srgbClr val="FF0000"/>
                </a:solidFill>
              </a:rPr>
              <a:t>’ + a </a:t>
            </a:r>
            <a:r>
              <a:rPr lang="en-US" sz="2400" dirty="0" err="1" smtClean="0">
                <a:solidFill>
                  <a:srgbClr val="FF0000"/>
                </a:solidFill>
              </a:rPr>
              <a:t>a</a:t>
            </a:r>
            <a:r>
              <a:rPr lang="en-US" sz="2400" dirty="0" smtClean="0">
                <a:solidFill>
                  <a:srgbClr val="FF0000"/>
                </a:solidFill>
              </a:rPr>
              <a:t>’ + d </a:t>
            </a:r>
            <a:r>
              <a:rPr lang="en-US" sz="2400" dirty="0" err="1" smtClean="0">
                <a:solidFill>
                  <a:srgbClr val="FF0000"/>
                </a:solidFill>
              </a:rPr>
              <a:t>d</a:t>
            </a:r>
            <a:r>
              <a:rPr lang="en-US" sz="2400" dirty="0" smtClean="0">
                <a:solidFill>
                  <a:srgbClr val="FF0000"/>
                </a:solidFill>
              </a:rPr>
              <a:t>’ (</a:t>
            </a:r>
            <a:r>
              <a:rPr lang="en-US" sz="2400" dirty="0" err="1" smtClean="0">
                <a:solidFill>
                  <a:srgbClr val="FF0000"/>
                </a:solidFill>
              </a:rPr>
              <a:t>a+a</a:t>
            </a:r>
            <a:r>
              <a:rPr lang="en-US" sz="2400" dirty="0" smtClean="0">
                <a:solidFill>
                  <a:srgbClr val="FF0000"/>
                </a:solidFill>
              </a:rPr>
              <a:t>’)) 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1049" name="Group 25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09044" y="5925325"/>
            <a:ext cx="8141861" cy="564505"/>
            <a:chOff x="380" y="3788"/>
            <a:chExt cx="33721" cy="2338"/>
          </a:xfrm>
          <a:solidFill>
            <a:srgbClr val="AA0658"/>
          </a:solidFill>
        </p:grpSpPr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380" y="3799"/>
              <a:ext cx="288" cy="2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288" y="90"/>
                </a:cxn>
                <a:cxn ang="0">
                  <a:pos x="83" y="90"/>
                </a:cxn>
                <a:cxn ang="0">
                  <a:pos x="83" y="2226"/>
                </a:cxn>
                <a:cxn ang="0">
                  <a:pos x="288" y="2226"/>
                </a:cxn>
                <a:cxn ang="0">
                  <a:pos x="288" y="2327"/>
                </a:cxn>
                <a:cxn ang="0">
                  <a:pos x="0" y="2327"/>
                </a:cxn>
                <a:cxn ang="0">
                  <a:pos x="0" y="0"/>
                </a:cxn>
              </a:cxnLst>
              <a:rect l="0" t="0" r="r" b="b"/>
              <a:pathLst>
                <a:path w="288" h="2327">
                  <a:moveTo>
                    <a:pt x="0" y="0"/>
                  </a:moveTo>
                  <a:lnTo>
                    <a:pt x="288" y="0"/>
                  </a:lnTo>
                  <a:lnTo>
                    <a:pt x="288" y="90"/>
                  </a:lnTo>
                  <a:lnTo>
                    <a:pt x="83" y="90"/>
                  </a:lnTo>
                  <a:lnTo>
                    <a:pt x="83" y="2226"/>
                  </a:lnTo>
                  <a:lnTo>
                    <a:pt x="288" y="2226"/>
                  </a:lnTo>
                  <a:lnTo>
                    <a:pt x="288" y="2327"/>
                  </a:lnTo>
                  <a:lnTo>
                    <a:pt x="0" y="23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782" y="3911"/>
              <a:ext cx="1389" cy="1700"/>
            </a:xfrm>
            <a:custGeom>
              <a:avLst/>
              <a:gdLst/>
              <a:ahLst/>
              <a:cxnLst>
                <a:cxn ang="0">
                  <a:pos x="1389" y="56"/>
                </a:cxn>
                <a:cxn ang="0">
                  <a:pos x="1214" y="291"/>
                </a:cxn>
                <a:cxn ang="0">
                  <a:pos x="1101" y="302"/>
                </a:cxn>
                <a:cxn ang="0">
                  <a:pos x="823" y="269"/>
                </a:cxn>
                <a:cxn ang="0">
                  <a:pos x="771" y="302"/>
                </a:cxn>
                <a:cxn ang="0">
                  <a:pos x="740" y="347"/>
                </a:cxn>
                <a:cxn ang="0">
                  <a:pos x="679" y="470"/>
                </a:cxn>
                <a:cxn ang="0">
                  <a:pos x="658" y="582"/>
                </a:cxn>
                <a:cxn ang="0">
                  <a:pos x="679" y="638"/>
                </a:cxn>
                <a:cxn ang="0">
                  <a:pos x="751" y="738"/>
                </a:cxn>
                <a:cxn ang="0">
                  <a:pos x="833" y="839"/>
                </a:cxn>
                <a:cxn ang="0">
                  <a:pos x="885" y="940"/>
                </a:cxn>
                <a:cxn ang="0">
                  <a:pos x="895" y="1074"/>
                </a:cxn>
                <a:cxn ang="0">
                  <a:pos x="864" y="1152"/>
                </a:cxn>
                <a:cxn ang="0">
                  <a:pos x="658" y="1387"/>
                </a:cxn>
                <a:cxn ang="0">
                  <a:pos x="854" y="1477"/>
                </a:cxn>
                <a:cxn ang="0">
                  <a:pos x="987" y="1488"/>
                </a:cxn>
                <a:cxn ang="0">
                  <a:pos x="1049" y="1454"/>
                </a:cxn>
                <a:cxn ang="0">
                  <a:pos x="1162" y="1398"/>
                </a:cxn>
                <a:cxn ang="0">
                  <a:pos x="1265" y="1331"/>
                </a:cxn>
                <a:cxn ang="0">
                  <a:pos x="1090" y="1577"/>
                </a:cxn>
                <a:cxn ang="0">
                  <a:pos x="782" y="1656"/>
                </a:cxn>
                <a:cxn ang="0">
                  <a:pos x="566" y="1544"/>
                </a:cxn>
                <a:cxn ang="0">
                  <a:pos x="432" y="1521"/>
                </a:cxn>
                <a:cxn ang="0">
                  <a:pos x="349" y="1555"/>
                </a:cxn>
                <a:cxn ang="0">
                  <a:pos x="257" y="1611"/>
                </a:cxn>
                <a:cxn ang="0">
                  <a:pos x="185" y="1622"/>
                </a:cxn>
                <a:cxn ang="0">
                  <a:pos x="442" y="1365"/>
                </a:cxn>
                <a:cxn ang="0">
                  <a:pos x="617" y="1376"/>
                </a:cxn>
                <a:cxn ang="0">
                  <a:pos x="730" y="1264"/>
                </a:cxn>
                <a:cxn ang="0">
                  <a:pos x="761" y="1208"/>
                </a:cxn>
                <a:cxn ang="0">
                  <a:pos x="771" y="1130"/>
                </a:cxn>
                <a:cxn ang="0">
                  <a:pos x="740" y="1074"/>
                </a:cxn>
                <a:cxn ang="0">
                  <a:pos x="668" y="962"/>
                </a:cxn>
                <a:cxn ang="0">
                  <a:pos x="535" y="794"/>
                </a:cxn>
                <a:cxn ang="0">
                  <a:pos x="545" y="593"/>
                </a:cxn>
                <a:cxn ang="0">
                  <a:pos x="679" y="369"/>
                </a:cxn>
                <a:cxn ang="0">
                  <a:pos x="596" y="201"/>
                </a:cxn>
                <a:cxn ang="0">
                  <a:pos x="329" y="201"/>
                </a:cxn>
                <a:cxn ang="0">
                  <a:pos x="164" y="280"/>
                </a:cxn>
                <a:cxn ang="0">
                  <a:pos x="113" y="358"/>
                </a:cxn>
                <a:cxn ang="0">
                  <a:pos x="102" y="436"/>
                </a:cxn>
                <a:cxn ang="0">
                  <a:pos x="175" y="593"/>
                </a:cxn>
                <a:cxn ang="0">
                  <a:pos x="113" y="783"/>
                </a:cxn>
                <a:cxn ang="0">
                  <a:pos x="0" y="548"/>
                </a:cxn>
                <a:cxn ang="0">
                  <a:pos x="92" y="291"/>
                </a:cxn>
                <a:cxn ang="0">
                  <a:pos x="288" y="112"/>
                </a:cxn>
                <a:cxn ang="0">
                  <a:pos x="555" y="45"/>
                </a:cxn>
                <a:cxn ang="0">
                  <a:pos x="915" y="90"/>
                </a:cxn>
                <a:cxn ang="0">
                  <a:pos x="1162" y="123"/>
                </a:cxn>
                <a:cxn ang="0">
                  <a:pos x="1327" y="67"/>
                </a:cxn>
              </a:cxnLst>
              <a:rect l="0" t="0" r="r" b="b"/>
              <a:pathLst>
                <a:path w="1389" h="1700">
                  <a:moveTo>
                    <a:pt x="1389" y="0"/>
                  </a:moveTo>
                  <a:lnTo>
                    <a:pt x="1389" y="56"/>
                  </a:lnTo>
                  <a:lnTo>
                    <a:pt x="1245" y="269"/>
                  </a:lnTo>
                  <a:lnTo>
                    <a:pt x="1214" y="291"/>
                  </a:lnTo>
                  <a:lnTo>
                    <a:pt x="1173" y="302"/>
                  </a:lnTo>
                  <a:lnTo>
                    <a:pt x="1101" y="302"/>
                  </a:lnTo>
                  <a:lnTo>
                    <a:pt x="957" y="291"/>
                  </a:lnTo>
                  <a:lnTo>
                    <a:pt x="823" y="269"/>
                  </a:lnTo>
                  <a:lnTo>
                    <a:pt x="792" y="291"/>
                  </a:lnTo>
                  <a:lnTo>
                    <a:pt x="771" y="302"/>
                  </a:lnTo>
                  <a:lnTo>
                    <a:pt x="761" y="324"/>
                  </a:lnTo>
                  <a:lnTo>
                    <a:pt x="740" y="347"/>
                  </a:lnTo>
                  <a:lnTo>
                    <a:pt x="720" y="380"/>
                  </a:lnTo>
                  <a:lnTo>
                    <a:pt x="679" y="470"/>
                  </a:lnTo>
                  <a:lnTo>
                    <a:pt x="658" y="559"/>
                  </a:lnTo>
                  <a:lnTo>
                    <a:pt x="658" y="582"/>
                  </a:lnTo>
                  <a:lnTo>
                    <a:pt x="668" y="615"/>
                  </a:lnTo>
                  <a:lnTo>
                    <a:pt x="679" y="638"/>
                  </a:lnTo>
                  <a:lnTo>
                    <a:pt x="710" y="682"/>
                  </a:lnTo>
                  <a:lnTo>
                    <a:pt x="751" y="738"/>
                  </a:lnTo>
                  <a:lnTo>
                    <a:pt x="792" y="783"/>
                  </a:lnTo>
                  <a:lnTo>
                    <a:pt x="833" y="839"/>
                  </a:lnTo>
                  <a:lnTo>
                    <a:pt x="864" y="906"/>
                  </a:lnTo>
                  <a:lnTo>
                    <a:pt x="885" y="940"/>
                  </a:lnTo>
                  <a:lnTo>
                    <a:pt x="905" y="1029"/>
                  </a:lnTo>
                  <a:lnTo>
                    <a:pt x="895" y="1074"/>
                  </a:lnTo>
                  <a:lnTo>
                    <a:pt x="885" y="1107"/>
                  </a:lnTo>
                  <a:lnTo>
                    <a:pt x="864" y="1152"/>
                  </a:lnTo>
                  <a:lnTo>
                    <a:pt x="843" y="1186"/>
                  </a:lnTo>
                  <a:lnTo>
                    <a:pt x="658" y="1387"/>
                  </a:lnTo>
                  <a:lnTo>
                    <a:pt x="751" y="1432"/>
                  </a:lnTo>
                  <a:lnTo>
                    <a:pt x="854" y="1477"/>
                  </a:lnTo>
                  <a:lnTo>
                    <a:pt x="946" y="1488"/>
                  </a:lnTo>
                  <a:lnTo>
                    <a:pt x="987" y="1488"/>
                  </a:lnTo>
                  <a:lnTo>
                    <a:pt x="1018" y="1477"/>
                  </a:lnTo>
                  <a:lnTo>
                    <a:pt x="1049" y="1454"/>
                  </a:lnTo>
                  <a:lnTo>
                    <a:pt x="1080" y="1443"/>
                  </a:lnTo>
                  <a:lnTo>
                    <a:pt x="1162" y="1398"/>
                  </a:lnTo>
                  <a:lnTo>
                    <a:pt x="1234" y="1320"/>
                  </a:lnTo>
                  <a:lnTo>
                    <a:pt x="1265" y="1331"/>
                  </a:lnTo>
                  <a:lnTo>
                    <a:pt x="1286" y="1376"/>
                  </a:lnTo>
                  <a:lnTo>
                    <a:pt x="1090" y="1577"/>
                  </a:lnTo>
                  <a:lnTo>
                    <a:pt x="915" y="1700"/>
                  </a:lnTo>
                  <a:lnTo>
                    <a:pt x="782" y="1656"/>
                  </a:lnTo>
                  <a:lnTo>
                    <a:pt x="658" y="1588"/>
                  </a:lnTo>
                  <a:lnTo>
                    <a:pt x="566" y="1544"/>
                  </a:lnTo>
                  <a:lnTo>
                    <a:pt x="463" y="1521"/>
                  </a:lnTo>
                  <a:lnTo>
                    <a:pt x="432" y="1521"/>
                  </a:lnTo>
                  <a:lnTo>
                    <a:pt x="391" y="1533"/>
                  </a:lnTo>
                  <a:lnTo>
                    <a:pt x="349" y="1555"/>
                  </a:lnTo>
                  <a:lnTo>
                    <a:pt x="298" y="1577"/>
                  </a:lnTo>
                  <a:lnTo>
                    <a:pt x="257" y="1611"/>
                  </a:lnTo>
                  <a:lnTo>
                    <a:pt x="205" y="1656"/>
                  </a:lnTo>
                  <a:lnTo>
                    <a:pt x="185" y="1622"/>
                  </a:lnTo>
                  <a:lnTo>
                    <a:pt x="308" y="1488"/>
                  </a:lnTo>
                  <a:lnTo>
                    <a:pt x="442" y="1365"/>
                  </a:lnTo>
                  <a:lnTo>
                    <a:pt x="555" y="1365"/>
                  </a:lnTo>
                  <a:lnTo>
                    <a:pt x="617" y="1376"/>
                  </a:lnTo>
                  <a:lnTo>
                    <a:pt x="699" y="1309"/>
                  </a:lnTo>
                  <a:lnTo>
                    <a:pt x="730" y="1264"/>
                  </a:lnTo>
                  <a:lnTo>
                    <a:pt x="740" y="1242"/>
                  </a:lnTo>
                  <a:lnTo>
                    <a:pt x="761" y="1208"/>
                  </a:lnTo>
                  <a:lnTo>
                    <a:pt x="771" y="1186"/>
                  </a:lnTo>
                  <a:lnTo>
                    <a:pt x="771" y="1130"/>
                  </a:lnTo>
                  <a:lnTo>
                    <a:pt x="761" y="1085"/>
                  </a:lnTo>
                  <a:lnTo>
                    <a:pt x="740" y="1074"/>
                  </a:lnTo>
                  <a:lnTo>
                    <a:pt x="710" y="1018"/>
                  </a:lnTo>
                  <a:lnTo>
                    <a:pt x="668" y="962"/>
                  </a:lnTo>
                  <a:lnTo>
                    <a:pt x="596" y="873"/>
                  </a:lnTo>
                  <a:lnTo>
                    <a:pt x="535" y="794"/>
                  </a:lnTo>
                  <a:lnTo>
                    <a:pt x="504" y="705"/>
                  </a:lnTo>
                  <a:lnTo>
                    <a:pt x="545" y="593"/>
                  </a:lnTo>
                  <a:lnTo>
                    <a:pt x="596" y="492"/>
                  </a:lnTo>
                  <a:lnTo>
                    <a:pt x="679" y="369"/>
                  </a:lnTo>
                  <a:lnTo>
                    <a:pt x="771" y="257"/>
                  </a:lnTo>
                  <a:lnTo>
                    <a:pt x="596" y="201"/>
                  </a:lnTo>
                  <a:lnTo>
                    <a:pt x="432" y="190"/>
                  </a:lnTo>
                  <a:lnTo>
                    <a:pt x="329" y="201"/>
                  </a:lnTo>
                  <a:lnTo>
                    <a:pt x="247" y="224"/>
                  </a:lnTo>
                  <a:lnTo>
                    <a:pt x="164" y="280"/>
                  </a:lnTo>
                  <a:lnTo>
                    <a:pt x="133" y="313"/>
                  </a:lnTo>
                  <a:lnTo>
                    <a:pt x="113" y="358"/>
                  </a:lnTo>
                  <a:lnTo>
                    <a:pt x="102" y="392"/>
                  </a:lnTo>
                  <a:lnTo>
                    <a:pt x="102" y="436"/>
                  </a:lnTo>
                  <a:lnTo>
                    <a:pt x="123" y="526"/>
                  </a:lnTo>
                  <a:lnTo>
                    <a:pt x="175" y="593"/>
                  </a:lnTo>
                  <a:lnTo>
                    <a:pt x="247" y="638"/>
                  </a:lnTo>
                  <a:lnTo>
                    <a:pt x="113" y="783"/>
                  </a:lnTo>
                  <a:lnTo>
                    <a:pt x="30" y="671"/>
                  </a:lnTo>
                  <a:lnTo>
                    <a:pt x="0" y="548"/>
                  </a:lnTo>
                  <a:lnTo>
                    <a:pt x="30" y="425"/>
                  </a:lnTo>
                  <a:lnTo>
                    <a:pt x="92" y="291"/>
                  </a:lnTo>
                  <a:lnTo>
                    <a:pt x="175" y="190"/>
                  </a:lnTo>
                  <a:lnTo>
                    <a:pt x="288" y="112"/>
                  </a:lnTo>
                  <a:lnTo>
                    <a:pt x="421" y="56"/>
                  </a:lnTo>
                  <a:lnTo>
                    <a:pt x="555" y="45"/>
                  </a:lnTo>
                  <a:lnTo>
                    <a:pt x="740" y="56"/>
                  </a:lnTo>
                  <a:lnTo>
                    <a:pt x="915" y="90"/>
                  </a:lnTo>
                  <a:lnTo>
                    <a:pt x="1039" y="112"/>
                  </a:lnTo>
                  <a:lnTo>
                    <a:pt x="1162" y="123"/>
                  </a:lnTo>
                  <a:lnTo>
                    <a:pt x="1245" y="112"/>
                  </a:lnTo>
                  <a:lnTo>
                    <a:pt x="1327" y="67"/>
                  </a:lnTo>
                  <a:lnTo>
                    <a:pt x="1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 noEditPoints="1"/>
            </p:cNvSpPr>
            <p:nvPr/>
          </p:nvSpPr>
          <p:spPr bwMode="auto">
            <a:xfrm>
              <a:off x="2243" y="4314"/>
              <a:ext cx="1379" cy="1297"/>
            </a:xfrm>
            <a:custGeom>
              <a:avLst/>
              <a:gdLst/>
              <a:ahLst/>
              <a:cxnLst>
                <a:cxn ang="0">
                  <a:pos x="916" y="347"/>
                </a:cxn>
                <a:cxn ang="0">
                  <a:pos x="802" y="425"/>
                </a:cxn>
                <a:cxn ang="0">
                  <a:pos x="813" y="861"/>
                </a:cxn>
                <a:cxn ang="0">
                  <a:pos x="823" y="939"/>
                </a:cxn>
                <a:cxn ang="0">
                  <a:pos x="936" y="1040"/>
                </a:cxn>
                <a:cxn ang="0">
                  <a:pos x="1091" y="1107"/>
                </a:cxn>
                <a:cxn ang="0">
                  <a:pos x="1132" y="1096"/>
                </a:cxn>
                <a:cxn ang="0">
                  <a:pos x="1183" y="1006"/>
                </a:cxn>
                <a:cxn ang="0">
                  <a:pos x="1224" y="760"/>
                </a:cxn>
                <a:cxn ang="0">
                  <a:pos x="1204" y="414"/>
                </a:cxn>
                <a:cxn ang="0">
                  <a:pos x="988" y="324"/>
                </a:cxn>
                <a:cxn ang="0">
                  <a:pos x="175" y="0"/>
                </a:cxn>
                <a:cxn ang="0">
                  <a:pos x="185" y="33"/>
                </a:cxn>
                <a:cxn ang="0">
                  <a:pos x="175" y="134"/>
                </a:cxn>
                <a:cxn ang="0">
                  <a:pos x="206" y="190"/>
                </a:cxn>
                <a:cxn ang="0">
                  <a:pos x="278" y="279"/>
                </a:cxn>
                <a:cxn ang="0">
                  <a:pos x="411" y="246"/>
                </a:cxn>
                <a:cxn ang="0">
                  <a:pos x="813" y="291"/>
                </a:cxn>
                <a:cxn ang="0">
                  <a:pos x="792" y="380"/>
                </a:cxn>
                <a:cxn ang="0">
                  <a:pos x="1101" y="145"/>
                </a:cxn>
                <a:cxn ang="0">
                  <a:pos x="1379" y="380"/>
                </a:cxn>
                <a:cxn ang="0">
                  <a:pos x="1368" y="749"/>
                </a:cxn>
                <a:cxn ang="0">
                  <a:pos x="1296" y="1062"/>
                </a:cxn>
                <a:cxn ang="0">
                  <a:pos x="607" y="1130"/>
                </a:cxn>
                <a:cxn ang="0">
                  <a:pos x="617" y="436"/>
                </a:cxn>
                <a:cxn ang="0">
                  <a:pos x="545" y="391"/>
                </a:cxn>
                <a:cxn ang="0">
                  <a:pos x="463" y="335"/>
                </a:cxn>
                <a:cxn ang="0">
                  <a:pos x="432" y="324"/>
                </a:cxn>
                <a:cxn ang="0">
                  <a:pos x="381" y="335"/>
                </a:cxn>
                <a:cxn ang="0">
                  <a:pos x="257" y="906"/>
                </a:cxn>
                <a:cxn ang="0">
                  <a:pos x="278" y="984"/>
                </a:cxn>
                <a:cxn ang="0">
                  <a:pos x="360" y="1107"/>
                </a:cxn>
                <a:cxn ang="0">
                  <a:pos x="72" y="1107"/>
                </a:cxn>
                <a:cxn ang="0">
                  <a:pos x="92" y="593"/>
                </a:cxn>
                <a:cxn ang="0">
                  <a:pos x="82" y="414"/>
                </a:cxn>
                <a:cxn ang="0">
                  <a:pos x="41" y="358"/>
                </a:cxn>
                <a:cxn ang="0">
                  <a:pos x="10" y="302"/>
                </a:cxn>
                <a:cxn ang="0">
                  <a:pos x="0" y="257"/>
                </a:cxn>
                <a:cxn ang="0">
                  <a:pos x="10" y="223"/>
                </a:cxn>
                <a:cxn ang="0">
                  <a:pos x="92" y="100"/>
                </a:cxn>
              </a:cxnLst>
              <a:rect l="0" t="0" r="r" b="b"/>
              <a:pathLst>
                <a:path w="1379" h="1297">
                  <a:moveTo>
                    <a:pt x="977" y="324"/>
                  </a:moveTo>
                  <a:lnTo>
                    <a:pt x="916" y="347"/>
                  </a:lnTo>
                  <a:lnTo>
                    <a:pt x="854" y="391"/>
                  </a:lnTo>
                  <a:lnTo>
                    <a:pt x="802" y="425"/>
                  </a:lnTo>
                  <a:lnTo>
                    <a:pt x="802" y="772"/>
                  </a:lnTo>
                  <a:lnTo>
                    <a:pt x="813" y="861"/>
                  </a:lnTo>
                  <a:lnTo>
                    <a:pt x="813" y="906"/>
                  </a:lnTo>
                  <a:lnTo>
                    <a:pt x="823" y="939"/>
                  </a:lnTo>
                  <a:lnTo>
                    <a:pt x="844" y="973"/>
                  </a:lnTo>
                  <a:lnTo>
                    <a:pt x="936" y="1040"/>
                  </a:lnTo>
                  <a:lnTo>
                    <a:pt x="1008" y="1085"/>
                  </a:lnTo>
                  <a:lnTo>
                    <a:pt x="1091" y="1107"/>
                  </a:lnTo>
                  <a:lnTo>
                    <a:pt x="1111" y="1107"/>
                  </a:lnTo>
                  <a:lnTo>
                    <a:pt x="1132" y="1096"/>
                  </a:lnTo>
                  <a:lnTo>
                    <a:pt x="1142" y="1074"/>
                  </a:lnTo>
                  <a:lnTo>
                    <a:pt x="1183" y="1006"/>
                  </a:lnTo>
                  <a:lnTo>
                    <a:pt x="1204" y="917"/>
                  </a:lnTo>
                  <a:lnTo>
                    <a:pt x="1224" y="760"/>
                  </a:lnTo>
                  <a:lnTo>
                    <a:pt x="1224" y="503"/>
                  </a:lnTo>
                  <a:lnTo>
                    <a:pt x="1204" y="414"/>
                  </a:lnTo>
                  <a:lnTo>
                    <a:pt x="1101" y="358"/>
                  </a:lnTo>
                  <a:lnTo>
                    <a:pt x="988" y="324"/>
                  </a:lnTo>
                  <a:lnTo>
                    <a:pt x="977" y="324"/>
                  </a:lnTo>
                  <a:close/>
                  <a:moveTo>
                    <a:pt x="175" y="0"/>
                  </a:moveTo>
                  <a:lnTo>
                    <a:pt x="206" y="11"/>
                  </a:lnTo>
                  <a:lnTo>
                    <a:pt x="185" y="33"/>
                  </a:lnTo>
                  <a:lnTo>
                    <a:pt x="175" y="67"/>
                  </a:lnTo>
                  <a:lnTo>
                    <a:pt x="175" y="134"/>
                  </a:lnTo>
                  <a:lnTo>
                    <a:pt x="185" y="156"/>
                  </a:lnTo>
                  <a:lnTo>
                    <a:pt x="206" y="190"/>
                  </a:lnTo>
                  <a:lnTo>
                    <a:pt x="216" y="212"/>
                  </a:lnTo>
                  <a:lnTo>
                    <a:pt x="278" y="279"/>
                  </a:lnTo>
                  <a:lnTo>
                    <a:pt x="278" y="358"/>
                  </a:lnTo>
                  <a:lnTo>
                    <a:pt x="411" y="246"/>
                  </a:lnTo>
                  <a:lnTo>
                    <a:pt x="535" y="134"/>
                  </a:lnTo>
                  <a:lnTo>
                    <a:pt x="813" y="291"/>
                  </a:lnTo>
                  <a:lnTo>
                    <a:pt x="813" y="369"/>
                  </a:lnTo>
                  <a:lnTo>
                    <a:pt x="792" y="380"/>
                  </a:lnTo>
                  <a:lnTo>
                    <a:pt x="813" y="369"/>
                  </a:lnTo>
                  <a:lnTo>
                    <a:pt x="1101" y="145"/>
                  </a:lnTo>
                  <a:lnTo>
                    <a:pt x="1368" y="302"/>
                  </a:lnTo>
                  <a:lnTo>
                    <a:pt x="1379" y="380"/>
                  </a:lnTo>
                  <a:lnTo>
                    <a:pt x="1379" y="615"/>
                  </a:lnTo>
                  <a:lnTo>
                    <a:pt x="1368" y="749"/>
                  </a:lnTo>
                  <a:lnTo>
                    <a:pt x="1358" y="861"/>
                  </a:lnTo>
                  <a:lnTo>
                    <a:pt x="1296" y="1062"/>
                  </a:lnTo>
                  <a:lnTo>
                    <a:pt x="895" y="1297"/>
                  </a:lnTo>
                  <a:lnTo>
                    <a:pt x="607" y="1130"/>
                  </a:lnTo>
                  <a:lnTo>
                    <a:pt x="627" y="716"/>
                  </a:lnTo>
                  <a:lnTo>
                    <a:pt x="617" y="436"/>
                  </a:lnTo>
                  <a:lnTo>
                    <a:pt x="586" y="414"/>
                  </a:lnTo>
                  <a:lnTo>
                    <a:pt x="545" y="391"/>
                  </a:lnTo>
                  <a:lnTo>
                    <a:pt x="483" y="347"/>
                  </a:lnTo>
                  <a:lnTo>
                    <a:pt x="463" y="335"/>
                  </a:lnTo>
                  <a:lnTo>
                    <a:pt x="453" y="335"/>
                  </a:lnTo>
                  <a:lnTo>
                    <a:pt x="432" y="324"/>
                  </a:lnTo>
                  <a:lnTo>
                    <a:pt x="391" y="324"/>
                  </a:lnTo>
                  <a:lnTo>
                    <a:pt x="381" y="335"/>
                  </a:lnTo>
                  <a:lnTo>
                    <a:pt x="257" y="425"/>
                  </a:lnTo>
                  <a:lnTo>
                    <a:pt x="257" y="906"/>
                  </a:lnTo>
                  <a:lnTo>
                    <a:pt x="267" y="939"/>
                  </a:lnTo>
                  <a:lnTo>
                    <a:pt x="278" y="984"/>
                  </a:lnTo>
                  <a:lnTo>
                    <a:pt x="298" y="1018"/>
                  </a:lnTo>
                  <a:lnTo>
                    <a:pt x="360" y="1107"/>
                  </a:lnTo>
                  <a:lnTo>
                    <a:pt x="195" y="1286"/>
                  </a:lnTo>
                  <a:lnTo>
                    <a:pt x="72" y="1107"/>
                  </a:lnTo>
                  <a:lnTo>
                    <a:pt x="92" y="928"/>
                  </a:lnTo>
                  <a:lnTo>
                    <a:pt x="92" y="593"/>
                  </a:lnTo>
                  <a:lnTo>
                    <a:pt x="82" y="436"/>
                  </a:lnTo>
                  <a:lnTo>
                    <a:pt x="82" y="414"/>
                  </a:lnTo>
                  <a:lnTo>
                    <a:pt x="62" y="391"/>
                  </a:lnTo>
                  <a:lnTo>
                    <a:pt x="41" y="358"/>
                  </a:lnTo>
                  <a:lnTo>
                    <a:pt x="10" y="324"/>
                  </a:lnTo>
                  <a:lnTo>
                    <a:pt x="10" y="302"/>
                  </a:lnTo>
                  <a:lnTo>
                    <a:pt x="0" y="291"/>
                  </a:lnTo>
                  <a:lnTo>
                    <a:pt x="0" y="257"/>
                  </a:lnTo>
                  <a:lnTo>
                    <a:pt x="10" y="235"/>
                  </a:lnTo>
                  <a:lnTo>
                    <a:pt x="10" y="223"/>
                  </a:lnTo>
                  <a:lnTo>
                    <a:pt x="20" y="212"/>
                  </a:lnTo>
                  <a:lnTo>
                    <a:pt x="92" y="100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 noEditPoints="1"/>
            </p:cNvSpPr>
            <p:nvPr/>
          </p:nvSpPr>
          <p:spPr bwMode="auto">
            <a:xfrm>
              <a:off x="3838" y="3967"/>
              <a:ext cx="545" cy="1622"/>
            </a:xfrm>
            <a:custGeom>
              <a:avLst/>
              <a:gdLst/>
              <a:ahLst/>
              <a:cxnLst>
                <a:cxn ang="0">
                  <a:pos x="226" y="470"/>
                </a:cxn>
                <a:cxn ang="0">
                  <a:pos x="319" y="570"/>
                </a:cxn>
                <a:cxn ang="0">
                  <a:pos x="350" y="593"/>
                </a:cxn>
                <a:cxn ang="0">
                  <a:pos x="329" y="805"/>
                </a:cxn>
                <a:cxn ang="0">
                  <a:pos x="329" y="1152"/>
                </a:cxn>
                <a:cxn ang="0">
                  <a:pos x="339" y="1275"/>
                </a:cxn>
                <a:cxn ang="0">
                  <a:pos x="380" y="1365"/>
                </a:cxn>
                <a:cxn ang="0">
                  <a:pos x="411" y="1398"/>
                </a:cxn>
                <a:cxn ang="0">
                  <a:pos x="422" y="1398"/>
                </a:cxn>
                <a:cxn ang="0">
                  <a:pos x="463" y="1376"/>
                </a:cxn>
                <a:cxn ang="0">
                  <a:pos x="494" y="1365"/>
                </a:cxn>
                <a:cxn ang="0">
                  <a:pos x="525" y="1331"/>
                </a:cxn>
                <a:cxn ang="0">
                  <a:pos x="545" y="1376"/>
                </a:cxn>
                <a:cxn ang="0">
                  <a:pos x="278" y="1622"/>
                </a:cxn>
                <a:cxn ang="0">
                  <a:pos x="164" y="1443"/>
                </a:cxn>
                <a:cxn ang="0">
                  <a:pos x="175" y="1275"/>
                </a:cxn>
                <a:cxn ang="0">
                  <a:pos x="175" y="1119"/>
                </a:cxn>
                <a:cxn ang="0">
                  <a:pos x="164" y="716"/>
                </a:cxn>
                <a:cxn ang="0">
                  <a:pos x="123" y="660"/>
                </a:cxn>
                <a:cxn ang="0">
                  <a:pos x="82" y="682"/>
                </a:cxn>
                <a:cxn ang="0">
                  <a:pos x="51" y="705"/>
                </a:cxn>
                <a:cxn ang="0">
                  <a:pos x="31" y="716"/>
                </a:cxn>
                <a:cxn ang="0">
                  <a:pos x="0" y="682"/>
                </a:cxn>
                <a:cxn ang="0">
                  <a:pos x="113" y="582"/>
                </a:cxn>
                <a:cxn ang="0">
                  <a:pos x="226" y="470"/>
                </a:cxn>
                <a:cxn ang="0">
                  <a:pos x="257" y="0"/>
                </a:cxn>
                <a:cxn ang="0">
                  <a:pos x="288" y="34"/>
                </a:cxn>
                <a:cxn ang="0">
                  <a:pos x="319" y="78"/>
                </a:cxn>
                <a:cxn ang="0">
                  <a:pos x="370" y="134"/>
                </a:cxn>
                <a:cxn ang="0">
                  <a:pos x="380" y="134"/>
                </a:cxn>
                <a:cxn ang="0">
                  <a:pos x="257" y="280"/>
                </a:cxn>
                <a:cxn ang="0">
                  <a:pos x="226" y="235"/>
                </a:cxn>
                <a:cxn ang="0">
                  <a:pos x="134" y="134"/>
                </a:cxn>
                <a:cxn ang="0">
                  <a:pos x="257" y="0"/>
                </a:cxn>
              </a:cxnLst>
              <a:rect l="0" t="0" r="r" b="b"/>
              <a:pathLst>
                <a:path w="545" h="1622">
                  <a:moveTo>
                    <a:pt x="226" y="470"/>
                  </a:moveTo>
                  <a:lnTo>
                    <a:pt x="319" y="570"/>
                  </a:lnTo>
                  <a:lnTo>
                    <a:pt x="350" y="593"/>
                  </a:lnTo>
                  <a:lnTo>
                    <a:pt x="329" y="805"/>
                  </a:lnTo>
                  <a:lnTo>
                    <a:pt x="329" y="1152"/>
                  </a:lnTo>
                  <a:lnTo>
                    <a:pt x="339" y="1275"/>
                  </a:lnTo>
                  <a:lnTo>
                    <a:pt x="380" y="1365"/>
                  </a:lnTo>
                  <a:lnTo>
                    <a:pt x="411" y="1398"/>
                  </a:lnTo>
                  <a:lnTo>
                    <a:pt x="422" y="1398"/>
                  </a:lnTo>
                  <a:lnTo>
                    <a:pt x="463" y="1376"/>
                  </a:lnTo>
                  <a:lnTo>
                    <a:pt x="494" y="1365"/>
                  </a:lnTo>
                  <a:lnTo>
                    <a:pt x="525" y="1331"/>
                  </a:lnTo>
                  <a:lnTo>
                    <a:pt x="545" y="1376"/>
                  </a:lnTo>
                  <a:lnTo>
                    <a:pt x="278" y="1622"/>
                  </a:lnTo>
                  <a:lnTo>
                    <a:pt x="164" y="1443"/>
                  </a:lnTo>
                  <a:lnTo>
                    <a:pt x="175" y="1275"/>
                  </a:lnTo>
                  <a:lnTo>
                    <a:pt x="175" y="1119"/>
                  </a:lnTo>
                  <a:lnTo>
                    <a:pt x="164" y="716"/>
                  </a:lnTo>
                  <a:lnTo>
                    <a:pt x="123" y="660"/>
                  </a:lnTo>
                  <a:lnTo>
                    <a:pt x="82" y="682"/>
                  </a:lnTo>
                  <a:lnTo>
                    <a:pt x="51" y="705"/>
                  </a:lnTo>
                  <a:lnTo>
                    <a:pt x="31" y="716"/>
                  </a:lnTo>
                  <a:lnTo>
                    <a:pt x="0" y="682"/>
                  </a:lnTo>
                  <a:lnTo>
                    <a:pt x="113" y="582"/>
                  </a:lnTo>
                  <a:lnTo>
                    <a:pt x="226" y="470"/>
                  </a:lnTo>
                  <a:close/>
                  <a:moveTo>
                    <a:pt x="257" y="0"/>
                  </a:moveTo>
                  <a:lnTo>
                    <a:pt x="288" y="34"/>
                  </a:lnTo>
                  <a:lnTo>
                    <a:pt x="319" y="78"/>
                  </a:lnTo>
                  <a:lnTo>
                    <a:pt x="370" y="134"/>
                  </a:lnTo>
                  <a:lnTo>
                    <a:pt x="380" y="134"/>
                  </a:lnTo>
                  <a:lnTo>
                    <a:pt x="257" y="280"/>
                  </a:lnTo>
                  <a:lnTo>
                    <a:pt x="226" y="235"/>
                  </a:lnTo>
                  <a:lnTo>
                    <a:pt x="134" y="134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4352" y="4437"/>
              <a:ext cx="916" cy="1185"/>
            </a:xfrm>
            <a:custGeom>
              <a:avLst/>
              <a:gdLst/>
              <a:ahLst/>
              <a:cxnLst>
                <a:cxn ang="0">
                  <a:pos x="700" y="112"/>
                </a:cxn>
                <a:cxn ang="0">
                  <a:pos x="731" y="123"/>
                </a:cxn>
                <a:cxn ang="0">
                  <a:pos x="793" y="112"/>
                </a:cxn>
                <a:cxn ang="0">
                  <a:pos x="865" y="78"/>
                </a:cxn>
                <a:cxn ang="0">
                  <a:pos x="916" y="89"/>
                </a:cxn>
                <a:cxn ang="0">
                  <a:pos x="576" y="246"/>
                </a:cxn>
                <a:cxn ang="0">
                  <a:pos x="391" y="145"/>
                </a:cxn>
                <a:cxn ang="0">
                  <a:pos x="350" y="268"/>
                </a:cxn>
                <a:cxn ang="0">
                  <a:pos x="360" y="403"/>
                </a:cxn>
                <a:cxn ang="0">
                  <a:pos x="391" y="503"/>
                </a:cxn>
                <a:cxn ang="0">
                  <a:pos x="412" y="537"/>
                </a:cxn>
                <a:cxn ang="0">
                  <a:pos x="463" y="548"/>
                </a:cxn>
                <a:cxn ang="0">
                  <a:pos x="772" y="436"/>
                </a:cxn>
                <a:cxn ang="0">
                  <a:pos x="844" y="503"/>
                </a:cxn>
                <a:cxn ang="0">
                  <a:pos x="854" y="839"/>
                </a:cxn>
                <a:cxn ang="0">
                  <a:pos x="649" y="1085"/>
                </a:cxn>
                <a:cxn ang="0">
                  <a:pos x="412" y="1107"/>
                </a:cxn>
                <a:cxn ang="0">
                  <a:pos x="330" y="1051"/>
                </a:cxn>
                <a:cxn ang="0">
                  <a:pos x="216" y="1007"/>
                </a:cxn>
                <a:cxn ang="0">
                  <a:pos x="21" y="1107"/>
                </a:cxn>
                <a:cxn ang="0">
                  <a:pos x="41" y="1029"/>
                </a:cxn>
                <a:cxn ang="0">
                  <a:pos x="185" y="883"/>
                </a:cxn>
                <a:cxn ang="0">
                  <a:pos x="257" y="850"/>
                </a:cxn>
                <a:cxn ang="0">
                  <a:pos x="381" y="861"/>
                </a:cxn>
                <a:cxn ang="0">
                  <a:pos x="453" y="906"/>
                </a:cxn>
                <a:cxn ang="0">
                  <a:pos x="638" y="1029"/>
                </a:cxn>
                <a:cxn ang="0">
                  <a:pos x="690" y="895"/>
                </a:cxn>
                <a:cxn ang="0">
                  <a:pos x="669" y="637"/>
                </a:cxn>
                <a:cxn ang="0">
                  <a:pos x="638" y="593"/>
                </a:cxn>
                <a:cxn ang="0">
                  <a:pos x="525" y="559"/>
                </a:cxn>
                <a:cxn ang="0">
                  <a:pos x="288" y="716"/>
                </a:cxn>
                <a:cxn ang="0">
                  <a:pos x="196" y="559"/>
                </a:cxn>
                <a:cxn ang="0">
                  <a:pos x="206" y="235"/>
                </a:cxn>
              </a:cxnLst>
              <a:rect l="0" t="0" r="r" b="b"/>
              <a:pathLst>
                <a:path w="916" h="1185">
                  <a:moveTo>
                    <a:pt x="525" y="0"/>
                  </a:moveTo>
                  <a:lnTo>
                    <a:pt x="700" y="112"/>
                  </a:lnTo>
                  <a:lnTo>
                    <a:pt x="710" y="112"/>
                  </a:lnTo>
                  <a:lnTo>
                    <a:pt x="731" y="123"/>
                  </a:lnTo>
                  <a:lnTo>
                    <a:pt x="751" y="123"/>
                  </a:lnTo>
                  <a:lnTo>
                    <a:pt x="793" y="112"/>
                  </a:lnTo>
                  <a:lnTo>
                    <a:pt x="823" y="100"/>
                  </a:lnTo>
                  <a:lnTo>
                    <a:pt x="865" y="78"/>
                  </a:lnTo>
                  <a:lnTo>
                    <a:pt x="906" y="45"/>
                  </a:lnTo>
                  <a:lnTo>
                    <a:pt x="916" y="89"/>
                  </a:lnTo>
                  <a:lnTo>
                    <a:pt x="721" y="268"/>
                  </a:lnTo>
                  <a:lnTo>
                    <a:pt x="576" y="246"/>
                  </a:lnTo>
                  <a:lnTo>
                    <a:pt x="463" y="201"/>
                  </a:lnTo>
                  <a:lnTo>
                    <a:pt x="391" y="145"/>
                  </a:lnTo>
                  <a:lnTo>
                    <a:pt x="360" y="201"/>
                  </a:lnTo>
                  <a:lnTo>
                    <a:pt x="350" y="268"/>
                  </a:lnTo>
                  <a:lnTo>
                    <a:pt x="350" y="324"/>
                  </a:lnTo>
                  <a:lnTo>
                    <a:pt x="360" y="403"/>
                  </a:lnTo>
                  <a:lnTo>
                    <a:pt x="381" y="492"/>
                  </a:lnTo>
                  <a:lnTo>
                    <a:pt x="391" y="503"/>
                  </a:lnTo>
                  <a:lnTo>
                    <a:pt x="402" y="526"/>
                  </a:lnTo>
                  <a:lnTo>
                    <a:pt x="412" y="537"/>
                  </a:lnTo>
                  <a:lnTo>
                    <a:pt x="463" y="537"/>
                  </a:lnTo>
                  <a:lnTo>
                    <a:pt x="463" y="548"/>
                  </a:lnTo>
                  <a:lnTo>
                    <a:pt x="731" y="414"/>
                  </a:lnTo>
                  <a:lnTo>
                    <a:pt x="772" y="436"/>
                  </a:lnTo>
                  <a:lnTo>
                    <a:pt x="803" y="470"/>
                  </a:lnTo>
                  <a:lnTo>
                    <a:pt x="844" y="503"/>
                  </a:lnTo>
                  <a:lnTo>
                    <a:pt x="854" y="593"/>
                  </a:lnTo>
                  <a:lnTo>
                    <a:pt x="854" y="839"/>
                  </a:lnTo>
                  <a:lnTo>
                    <a:pt x="823" y="995"/>
                  </a:lnTo>
                  <a:lnTo>
                    <a:pt x="649" y="1085"/>
                  </a:lnTo>
                  <a:lnTo>
                    <a:pt x="484" y="1185"/>
                  </a:lnTo>
                  <a:lnTo>
                    <a:pt x="412" y="1107"/>
                  </a:lnTo>
                  <a:lnTo>
                    <a:pt x="371" y="1074"/>
                  </a:lnTo>
                  <a:lnTo>
                    <a:pt x="330" y="1051"/>
                  </a:lnTo>
                  <a:lnTo>
                    <a:pt x="299" y="1029"/>
                  </a:lnTo>
                  <a:lnTo>
                    <a:pt x="216" y="1007"/>
                  </a:lnTo>
                  <a:lnTo>
                    <a:pt x="113" y="1029"/>
                  </a:lnTo>
                  <a:lnTo>
                    <a:pt x="21" y="1107"/>
                  </a:lnTo>
                  <a:lnTo>
                    <a:pt x="0" y="1085"/>
                  </a:lnTo>
                  <a:lnTo>
                    <a:pt x="41" y="1029"/>
                  </a:lnTo>
                  <a:lnTo>
                    <a:pt x="155" y="906"/>
                  </a:lnTo>
                  <a:lnTo>
                    <a:pt x="185" y="883"/>
                  </a:lnTo>
                  <a:lnTo>
                    <a:pt x="227" y="861"/>
                  </a:lnTo>
                  <a:lnTo>
                    <a:pt x="257" y="850"/>
                  </a:lnTo>
                  <a:lnTo>
                    <a:pt x="340" y="850"/>
                  </a:lnTo>
                  <a:lnTo>
                    <a:pt x="381" y="861"/>
                  </a:lnTo>
                  <a:lnTo>
                    <a:pt x="412" y="883"/>
                  </a:lnTo>
                  <a:lnTo>
                    <a:pt x="453" y="906"/>
                  </a:lnTo>
                  <a:lnTo>
                    <a:pt x="628" y="1029"/>
                  </a:lnTo>
                  <a:lnTo>
                    <a:pt x="638" y="1029"/>
                  </a:lnTo>
                  <a:lnTo>
                    <a:pt x="669" y="995"/>
                  </a:lnTo>
                  <a:lnTo>
                    <a:pt x="690" y="895"/>
                  </a:lnTo>
                  <a:lnTo>
                    <a:pt x="690" y="704"/>
                  </a:lnTo>
                  <a:lnTo>
                    <a:pt x="669" y="637"/>
                  </a:lnTo>
                  <a:lnTo>
                    <a:pt x="659" y="615"/>
                  </a:lnTo>
                  <a:lnTo>
                    <a:pt x="638" y="593"/>
                  </a:lnTo>
                  <a:lnTo>
                    <a:pt x="628" y="559"/>
                  </a:lnTo>
                  <a:lnTo>
                    <a:pt x="525" y="559"/>
                  </a:lnTo>
                  <a:lnTo>
                    <a:pt x="504" y="581"/>
                  </a:lnTo>
                  <a:lnTo>
                    <a:pt x="288" y="716"/>
                  </a:lnTo>
                  <a:lnTo>
                    <a:pt x="257" y="671"/>
                  </a:lnTo>
                  <a:lnTo>
                    <a:pt x="196" y="559"/>
                  </a:lnTo>
                  <a:lnTo>
                    <a:pt x="196" y="391"/>
                  </a:lnTo>
                  <a:lnTo>
                    <a:pt x="206" y="235"/>
                  </a:lnTo>
                  <a:lnTo>
                    <a:pt x="5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5422" y="4034"/>
              <a:ext cx="690" cy="1544"/>
            </a:xfrm>
            <a:custGeom>
              <a:avLst/>
              <a:gdLst/>
              <a:ahLst/>
              <a:cxnLst>
                <a:cxn ang="0">
                  <a:pos x="443" y="0"/>
                </a:cxn>
                <a:cxn ang="0">
                  <a:pos x="474" y="34"/>
                </a:cxn>
                <a:cxn ang="0">
                  <a:pos x="402" y="112"/>
                </a:cxn>
                <a:cxn ang="0">
                  <a:pos x="391" y="134"/>
                </a:cxn>
                <a:cxn ang="0">
                  <a:pos x="391" y="146"/>
                </a:cxn>
                <a:cxn ang="0">
                  <a:pos x="371" y="369"/>
                </a:cxn>
                <a:cxn ang="0">
                  <a:pos x="371" y="604"/>
                </a:cxn>
                <a:cxn ang="0">
                  <a:pos x="597" y="604"/>
                </a:cxn>
                <a:cxn ang="0">
                  <a:pos x="556" y="682"/>
                </a:cxn>
                <a:cxn ang="0">
                  <a:pos x="361" y="682"/>
                </a:cxn>
                <a:cxn ang="0">
                  <a:pos x="361" y="1208"/>
                </a:cxn>
                <a:cxn ang="0">
                  <a:pos x="391" y="1242"/>
                </a:cxn>
                <a:cxn ang="0">
                  <a:pos x="422" y="1264"/>
                </a:cxn>
                <a:cxn ang="0">
                  <a:pos x="463" y="1298"/>
                </a:cxn>
                <a:cxn ang="0">
                  <a:pos x="494" y="1320"/>
                </a:cxn>
                <a:cxn ang="0">
                  <a:pos x="505" y="1320"/>
                </a:cxn>
                <a:cxn ang="0">
                  <a:pos x="525" y="1331"/>
                </a:cxn>
                <a:cxn ang="0">
                  <a:pos x="556" y="1331"/>
                </a:cxn>
                <a:cxn ang="0">
                  <a:pos x="577" y="1320"/>
                </a:cxn>
                <a:cxn ang="0">
                  <a:pos x="608" y="1309"/>
                </a:cxn>
                <a:cxn ang="0">
                  <a:pos x="638" y="1286"/>
                </a:cxn>
                <a:cxn ang="0">
                  <a:pos x="680" y="1253"/>
                </a:cxn>
                <a:cxn ang="0">
                  <a:pos x="690" y="1309"/>
                </a:cxn>
                <a:cxn ang="0">
                  <a:pos x="402" y="1544"/>
                </a:cxn>
                <a:cxn ang="0">
                  <a:pos x="196" y="1354"/>
                </a:cxn>
                <a:cxn ang="0">
                  <a:pos x="196" y="682"/>
                </a:cxn>
                <a:cxn ang="0">
                  <a:pos x="0" y="682"/>
                </a:cxn>
                <a:cxn ang="0">
                  <a:pos x="31" y="604"/>
                </a:cxn>
                <a:cxn ang="0">
                  <a:pos x="186" y="604"/>
                </a:cxn>
                <a:cxn ang="0">
                  <a:pos x="186" y="201"/>
                </a:cxn>
                <a:cxn ang="0">
                  <a:pos x="422" y="11"/>
                </a:cxn>
                <a:cxn ang="0">
                  <a:pos x="443" y="0"/>
                </a:cxn>
              </a:cxnLst>
              <a:rect l="0" t="0" r="r" b="b"/>
              <a:pathLst>
                <a:path w="690" h="1544">
                  <a:moveTo>
                    <a:pt x="443" y="0"/>
                  </a:moveTo>
                  <a:lnTo>
                    <a:pt x="474" y="34"/>
                  </a:lnTo>
                  <a:lnTo>
                    <a:pt x="402" y="112"/>
                  </a:lnTo>
                  <a:lnTo>
                    <a:pt x="391" y="134"/>
                  </a:lnTo>
                  <a:lnTo>
                    <a:pt x="391" y="146"/>
                  </a:lnTo>
                  <a:lnTo>
                    <a:pt x="371" y="369"/>
                  </a:lnTo>
                  <a:lnTo>
                    <a:pt x="371" y="604"/>
                  </a:lnTo>
                  <a:lnTo>
                    <a:pt x="597" y="604"/>
                  </a:lnTo>
                  <a:lnTo>
                    <a:pt x="556" y="682"/>
                  </a:lnTo>
                  <a:lnTo>
                    <a:pt x="361" y="682"/>
                  </a:lnTo>
                  <a:lnTo>
                    <a:pt x="361" y="1208"/>
                  </a:lnTo>
                  <a:lnTo>
                    <a:pt x="391" y="1242"/>
                  </a:lnTo>
                  <a:lnTo>
                    <a:pt x="422" y="1264"/>
                  </a:lnTo>
                  <a:lnTo>
                    <a:pt x="463" y="1298"/>
                  </a:lnTo>
                  <a:lnTo>
                    <a:pt x="494" y="1320"/>
                  </a:lnTo>
                  <a:lnTo>
                    <a:pt x="505" y="1320"/>
                  </a:lnTo>
                  <a:lnTo>
                    <a:pt x="525" y="1331"/>
                  </a:lnTo>
                  <a:lnTo>
                    <a:pt x="556" y="1331"/>
                  </a:lnTo>
                  <a:lnTo>
                    <a:pt x="577" y="1320"/>
                  </a:lnTo>
                  <a:lnTo>
                    <a:pt x="608" y="1309"/>
                  </a:lnTo>
                  <a:lnTo>
                    <a:pt x="638" y="1286"/>
                  </a:lnTo>
                  <a:lnTo>
                    <a:pt x="680" y="1253"/>
                  </a:lnTo>
                  <a:lnTo>
                    <a:pt x="690" y="1309"/>
                  </a:lnTo>
                  <a:lnTo>
                    <a:pt x="402" y="1544"/>
                  </a:lnTo>
                  <a:lnTo>
                    <a:pt x="196" y="1354"/>
                  </a:lnTo>
                  <a:lnTo>
                    <a:pt x="196" y="682"/>
                  </a:lnTo>
                  <a:lnTo>
                    <a:pt x="0" y="682"/>
                  </a:lnTo>
                  <a:lnTo>
                    <a:pt x="31" y="604"/>
                  </a:lnTo>
                  <a:lnTo>
                    <a:pt x="186" y="604"/>
                  </a:lnTo>
                  <a:lnTo>
                    <a:pt x="186" y="201"/>
                  </a:lnTo>
                  <a:lnTo>
                    <a:pt x="422" y="11"/>
                  </a:lnTo>
                  <a:lnTo>
                    <a:pt x="4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6174" y="4750"/>
              <a:ext cx="1389" cy="1119"/>
            </a:xfrm>
            <a:custGeom>
              <a:avLst/>
              <a:gdLst/>
              <a:ahLst/>
              <a:cxnLst>
                <a:cxn ang="0">
                  <a:pos x="679" y="0"/>
                </a:cxn>
                <a:cxn ang="0">
                  <a:pos x="699" y="45"/>
                </a:cxn>
                <a:cxn ang="0">
                  <a:pos x="576" y="56"/>
                </a:cxn>
                <a:cxn ang="0">
                  <a:pos x="535" y="101"/>
                </a:cxn>
                <a:cxn ang="0">
                  <a:pos x="411" y="638"/>
                </a:cxn>
                <a:cxn ang="0">
                  <a:pos x="1059" y="145"/>
                </a:cxn>
                <a:cxn ang="0">
                  <a:pos x="1111" y="78"/>
                </a:cxn>
                <a:cxn ang="0">
                  <a:pos x="1101" y="56"/>
                </a:cxn>
                <a:cxn ang="0">
                  <a:pos x="1049" y="45"/>
                </a:cxn>
                <a:cxn ang="0">
                  <a:pos x="1059" y="0"/>
                </a:cxn>
                <a:cxn ang="0">
                  <a:pos x="1204" y="11"/>
                </a:cxn>
                <a:cxn ang="0">
                  <a:pos x="1337" y="0"/>
                </a:cxn>
                <a:cxn ang="0">
                  <a:pos x="1389" y="22"/>
                </a:cxn>
                <a:cxn ang="0">
                  <a:pos x="1378" y="56"/>
                </a:cxn>
                <a:cxn ang="0">
                  <a:pos x="1276" y="78"/>
                </a:cxn>
                <a:cxn ang="0">
                  <a:pos x="1090" y="190"/>
                </a:cxn>
                <a:cxn ang="0">
                  <a:pos x="802" y="403"/>
                </a:cxn>
                <a:cxn ang="0">
                  <a:pos x="761" y="447"/>
                </a:cxn>
                <a:cxn ang="0">
                  <a:pos x="740" y="459"/>
                </a:cxn>
                <a:cxn ang="0">
                  <a:pos x="1039" y="1051"/>
                </a:cxn>
                <a:cxn ang="0">
                  <a:pos x="1121" y="1063"/>
                </a:cxn>
                <a:cxn ang="0">
                  <a:pos x="1131" y="1107"/>
                </a:cxn>
                <a:cxn ang="0">
                  <a:pos x="1029" y="1119"/>
                </a:cxn>
                <a:cxn ang="0">
                  <a:pos x="895" y="1107"/>
                </a:cxn>
                <a:cxn ang="0">
                  <a:pos x="740" y="1119"/>
                </a:cxn>
                <a:cxn ang="0">
                  <a:pos x="730" y="1074"/>
                </a:cxn>
                <a:cxn ang="0">
                  <a:pos x="792" y="1063"/>
                </a:cxn>
                <a:cxn ang="0">
                  <a:pos x="823" y="1051"/>
                </a:cxn>
                <a:cxn ang="0">
                  <a:pos x="843" y="996"/>
                </a:cxn>
                <a:cxn ang="0">
                  <a:pos x="607" y="526"/>
                </a:cxn>
                <a:cxn ang="0">
                  <a:pos x="329" y="861"/>
                </a:cxn>
                <a:cxn ang="0">
                  <a:pos x="288" y="1007"/>
                </a:cxn>
                <a:cxn ang="0">
                  <a:pos x="308" y="1051"/>
                </a:cxn>
                <a:cxn ang="0">
                  <a:pos x="442" y="1063"/>
                </a:cxn>
                <a:cxn ang="0">
                  <a:pos x="432" y="1107"/>
                </a:cxn>
                <a:cxn ang="0">
                  <a:pos x="82" y="1119"/>
                </a:cxn>
                <a:cxn ang="0">
                  <a:pos x="0" y="1107"/>
                </a:cxn>
                <a:cxn ang="0">
                  <a:pos x="10" y="1063"/>
                </a:cxn>
                <a:cxn ang="0">
                  <a:pos x="154" y="1051"/>
                </a:cxn>
                <a:cxn ang="0">
                  <a:pos x="185" y="996"/>
                </a:cxn>
                <a:cxn ang="0">
                  <a:pos x="401" y="101"/>
                </a:cxn>
                <a:cxn ang="0">
                  <a:pos x="391" y="67"/>
                </a:cxn>
                <a:cxn ang="0">
                  <a:pos x="257" y="56"/>
                </a:cxn>
                <a:cxn ang="0">
                  <a:pos x="267" y="11"/>
                </a:cxn>
                <a:cxn ang="0">
                  <a:pos x="617" y="0"/>
                </a:cxn>
              </a:cxnLst>
              <a:rect l="0" t="0" r="r" b="b"/>
              <a:pathLst>
                <a:path w="1389" h="1119">
                  <a:moveTo>
                    <a:pt x="617" y="0"/>
                  </a:moveTo>
                  <a:lnTo>
                    <a:pt x="679" y="0"/>
                  </a:lnTo>
                  <a:lnTo>
                    <a:pt x="699" y="22"/>
                  </a:lnTo>
                  <a:lnTo>
                    <a:pt x="699" y="45"/>
                  </a:lnTo>
                  <a:lnTo>
                    <a:pt x="689" y="56"/>
                  </a:lnTo>
                  <a:lnTo>
                    <a:pt x="576" y="56"/>
                  </a:lnTo>
                  <a:lnTo>
                    <a:pt x="535" y="78"/>
                  </a:lnTo>
                  <a:lnTo>
                    <a:pt x="535" y="101"/>
                  </a:lnTo>
                  <a:lnTo>
                    <a:pt x="524" y="123"/>
                  </a:lnTo>
                  <a:lnTo>
                    <a:pt x="411" y="638"/>
                  </a:lnTo>
                  <a:lnTo>
                    <a:pt x="1039" y="157"/>
                  </a:lnTo>
                  <a:lnTo>
                    <a:pt x="1059" y="145"/>
                  </a:lnTo>
                  <a:lnTo>
                    <a:pt x="1101" y="101"/>
                  </a:lnTo>
                  <a:lnTo>
                    <a:pt x="1111" y="78"/>
                  </a:lnTo>
                  <a:lnTo>
                    <a:pt x="1111" y="67"/>
                  </a:lnTo>
                  <a:lnTo>
                    <a:pt x="1101" y="56"/>
                  </a:lnTo>
                  <a:lnTo>
                    <a:pt x="1059" y="56"/>
                  </a:lnTo>
                  <a:lnTo>
                    <a:pt x="1049" y="45"/>
                  </a:lnTo>
                  <a:lnTo>
                    <a:pt x="1049" y="11"/>
                  </a:lnTo>
                  <a:lnTo>
                    <a:pt x="1059" y="0"/>
                  </a:lnTo>
                  <a:lnTo>
                    <a:pt x="1142" y="0"/>
                  </a:lnTo>
                  <a:lnTo>
                    <a:pt x="1204" y="11"/>
                  </a:lnTo>
                  <a:lnTo>
                    <a:pt x="1296" y="11"/>
                  </a:lnTo>
                  <a:lnTo>
                    <a:pt x="1337" y="0"/>
                  </a:lnTo>
                  <a:lnTo>
                    <a:pt x="1368" y="0"/>
                  </a:lnTo>
                  <a:lnTo>
                    <a:pt x="1389" y="22"/>
                  </a:lnTo>
                  <a:lnTo>
                    <a:pt x="1389" y="45"/>
                  </a:lnTo>
                  <a:lnTo>
                    <a:pt x="1378" y="56"/>
                  </a:lnTo>
                  <a:lnTo>
                    <a:pt x="1358" y="56"/>
                  </a:lnTo>
                  <a:lnTo>
                    <a:pt x="1276" y="78"/>
                  </a:lnTo>
                  <a:lnTo>
                    <a:pt x="1193" y="123"/>
                  </a:lnTo>
                  <a:lnTo>
                    <a:pt x="1090" y="190"/>
                  </a:lnTo>
                  <a:lnTo>
                    <a:pt x="957" y="291"/>
                  </a:lnTo>
                  <a:lnTo>
                    <a:pt x="802" y="403"/>
                  </a:lnTo>
                  <a:lnTo>
                    <a:pt x="761" y="425"/>
                  </a:lnTo>
                  <a:lnTo>
                    <a:pt x="761" y="447"/>
                  </a:lnTo>
                  <a:lnTo>
                    <a:pt x="771" y="459"/>
                  </a:lnTo>
                  <a:lnTo>
                    <a:pt x="740" y="459"/>
                  </a:lnTo>
                  <a:lnTo>
                    <a:pt x="998" y="1007"/>
                  </a:lnTo>
                  <a:lnTo>
                    <a:pt x="1039" y="1051"/>
                  </a:lnTo>
                  <a:lnTo>
                    <a:pt x="1059" y="1063"/>
                  </a:lnTo>
                  <a:lnTo>
                    <a:pt x="1121" y="1063"/>
                  </a:lnTo>
                  <a:lnTo>
                    <a:pt x="1131" y="1074"/>
                  </a:lnTo>
                  <a:lnTo>
                    <a:pt x="1131" y="1107"/>
                  </a:lnTo>
                  <a:lnTo>
                    <a:pt x="1121" y="1119"/>
                  </a:lnTo>
                  <a:lnTo>
                    <a:pt x="1029" y="1119"/>
                  </a:lnTo>
                  <a:lnTo>
                    <a:pt x="987" y="1107"/>
                  </a:lnTo>
                  <a:lnTo>
                    <a:pt x="895" y="1107"/>
                  </a:lnTo>
                  <a:lnTo>
                    <a:pt x="823" y="1119"/>
                  </a:lnTo>
                  <a:lnTo>
                    <a:pt x="740" y="1119"/>
                  </a:lnTo>
                  <a:lnTo>
                    <a:pt x="730" y="1107"/>
                  </a:lnTo>
                  <a:lnTo>
                    <a:pt x="730" y="1074"/>
                  </a:lnTo>
                  <a:lnTo>
                    <a:pt x="740" y="1063"/>
                  </a:lnTo>
                  <a:lnTo>
                    <a:pt x="792" y="1063"/>
                  </a:lnTo>
                  <a:lnTo>
                    <a:pt x="813" y="1051"/>
                  </a:lnTo>
                  <a:lnTo>
                    <a:pt x="823" y="1051"/>
                  </a:lnTo>
                  <a:lnTo>
                    <a:pt x="843" y="1040"/>
                  </a:lnTo>
                  <a:lnTo>
                    <a:pt x="843" y="996"/>
                  </a:lnTo>
                  <a:lnTo>
                    <a:pt x="833" y="984"/>
                  </a:lnTo>
                  <a:lnTo>
                    <a:pt x="607" y="526"/>
                  </a:lnTo>
                  <a:lnTo>
                    <a:pt x="360" y="716"/>
                  </a:lnTo>
                  <a:lnTo>
                    <a:pt x="329" y="861"/>
                  </a:lnTo>
                  <a:lnTo>
                    <a:pt x="308" y="962"/>
                  </a:lnTo>
                  <a:lnTo>
                    <a:pt x="288" y="1007"/>
                  </a:lnTo>
                  <a:lnTo>
                    <a:pt x="288" y="1040"/>
                  </a:lnTo>
                  <a:lnTo>
                    <a:pt x="308" y="1051"/>
                  </a:lnTo>
                  <a:lnTo>
                    <a:pt x="432" y="1051"/>
                  </a:lnTo>
                  <a:lnTo>
                    <a:pt x="442" y="1063"/>
                  </a:lnTo>
                  <a:lnTo>
                    <a:pt x="442" y="1096"/>
                  </a:lnTo>
                  <a:lnTo>
                    <a:pt x="432" y="1107"/>
                  </a:lnTo>
                  <a:lnTo>
                    <a:pt x="154" y="1107"/>
                  </a:lnTo>
                  <a:lnTo>
                    <a:pt x="82" y="1119"/>
                  </a:lnTo>
                  <a:lnTo>
                    <a:pt x="10" y="1119"/>
                  </a:lnTo>
                  <a:lnTo>
                    <a:pt x="0" y="1107"/>
                  </a:lnTo>
                  <a:lnTo>
                    <a:pt x="0" y="1074"/>
                  </a:lnTo>
                  <a:lnTo>
                    <a:pt x="10" y="1063"/>
                  </a:lnTo>
                  <a:lnTo>
                    <a:pt x="133" y="1063"/>
                  </a:lnTo>
                  <a:lnTo>
                    <a:pt x="154" y="1051"/>
                  </a:lnTo>
                  <a:lnTo>
                    <a:pt x="185" y="1018"/>
                  </a:lnTo>
                  <a:lnTo>
                    <a:pt x="185" y="996"/>
                  </a:lnTo>
                  <a:lnTo>
                    <a:pt x="391" y="123"/>
                  </a:lnTo>
                  <a:lnTo>
                    <a:pt x="401" y="101"/>
                  </a:lnTo>
                  <a:lnTo>
                    <a:pt x="401" y="78"/>
                  </a:lnTo>
                  <a:lnTo>
                    <a:pt x="391" y="67"/>
                  </a:lnTo>
                  <a:lnTo>
                    <a:pt x="267" y="67"/>
                  </a:lnTo>
                  <a:lnTo>
                    <a:pt x="257" y="56"/>
                  </a:lnTo>
                  <a:lnTo>
                    <a:pt x="257" y="22"/>
                  </a:lnTo>
                  <a:lnTo>
                    <a:pt x="267" y="11"/>
                  </a:lnTo>
                  <a:lnTo>
                    <a:pt x="545" y="11"/>
                  </a:lnTo>
                  <a:lnTo>
                    <a:pt x="6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8" name="Freeform 34"/>
            <p:cNvSpPr>
              <a:spLocks noEditPoints="1"/>
            </p:cNvSpPr>
            <p:nvPr/>
          </p:nvSpPr>
          <p:spPr bwMode="auto">
            <a:xfrm>
              <a:off x="7727" y="4739"/>
              <a:ext cx="1184" cy="1152"/>
            </a:xfrm>
            <a:custGeom>
              <a:avLst/>
              <a:gdLst/>
              <a:ahLst/>
              <a:cxnLst>
                <a:cxn ang="0">
                  <a:pos x="535" y="78"/>
                </a:cxn>
                <a:cxn ang="0">
                  <a:pos x="525" y="123"/>
                </a:cxn>
                <a:cxn ang="0">
                  <a:pos x="628" y="548"/>
                </a:cxn>
                <a:cxn ang="0">
                  <a:pos x="813" y="514"/>
                </a:cxn>
                <a:cxn ang="0">
                  <a:pos x="947" y="391"/>
                </a:cxn>
                <a:cxn ang="0">
                  <a:pos x="988" y="235"/>
                </a:cxn>
                <a:cxn ang="0">
                  <a:pos x="916" y="101"/>
                </a:cxn>
                <a:cxn ang="0">
                  <a:pos x="762" y="67"/>
                </a:cxn>
                <a:cxn ang="0">
                  <a:pos x="268" y="0"/>
                </a:cxn>
                <a:cxn ang="0">
                  <a:pos x="916" y="22"/>
                </a:cxn>
                <a:cxn ang="0">
                  <a:pos x="1112" y="156"/>
                </a:cxn>
                <a:cxn ang="0">
                  <a:pos x="1112" y="358"/>
                </a:cxn>
                <a:cxn ang="0">
                  <a:pos x="926" y="526"/>
                </a:cxn>
                <a:cxn ang="0">
                  <a:pos x="782" y="559"/>
                </a:cxn>
                <a:cxn ang="0">
                  <a:pos x="813" y="570"/>
                </a:cxn>
                <a:cxn ang="0">
                  <a:pos x="885" y="626"/>
                </a:cxn>
                <a:cxn ang="0">
                  <a:pos x="926" y="727"/>
                </a:cxn>
                <a:cxn ang="0">
                  <a:pos x="916" y="828"/>
                </a:cxn>
                <a:cxn ang="0">
                  <a:pos x="906" y="917"/>
                </a:cxn>
                <a:cxn ang="0">
                  <a:pos x="916" y="1062"/>
                </a:cxn>
                <a:cxn ang="0">
                  <a:pos x="957" y="1096"/>
                </a:cxn>
                <a:cxn ang="0">
                  <a:pos x="1019" y="1085"/>
                </a:cxn>
                <a:cxn ang="0">
                  <a:pos x="1081" y="1040"/>
                </a:cxn>
                <a:cxn ang="0">
                  <a:pos x="1122" y="962"/>
                </a:cxn>
                <a:cxn ang="0">
                  <a:pos x="1173" y="939"/>
                </a:cxn>
                <a:cxn ang="0">
                  <a:pos x="1184" y="962"/>
                </a:cxn>
                <a:cxn ang="0">
                  <a:pos x="1153" y="1040"/>
                </a:cxn>
                <a:cxn ang="0">
                  <a:pos x="1050" y="1141"/>
                </a:cxn>
                <a:cxn ang="0">
                  <a:pos x="896" y="1141"/>
                </a:cxn>
                <a:cxn ang="0">
                  <a:pos x="772" y="1051"/>
                </a:cxn>
                <a:cxn ang="0">
                  <a:pos x="752" y="906"/>
                </a:cxn>
                <a:cxn ang="0">
                  <a:pos x="772" y="839"/>
                </a:cxn>
                <a:cxn ang="0">
                  <a:pos x="782" y="783"/>
                </a:cxn>
                <a:cxn ang="0">
                  <a:pos x="793" y="727"/>
                </a:cxn>
                <a:cxn ang="0">
                  <a:pos x="752" y="626"/>
                </a:cxn>
                <a:cxn ang="0">
                  <a:pos x="608" y="581"/>
                </a:cxn>
                <a:cxn ang="0">
                  <a:pos x="309" y="995"/>
                </a:cxn>
                <a:cxn ang="0">
                  <a:pos x="299" y="1040"/>
                </a:cxn>
                <a:cxn ang="0">
                  <a:pos x="433" y="1051"/>
                </a:cxn>
                <a:cxn ang="0">
                  <a:pos x="443" y="1096"/>
                </a:cxn>
                <a:cxn ang="0">
                  <a:pos x="11" y="1107"/>
                </a:cxn>
                <a:cxn ang="0">
                  <a:pos x="0" y="1062"/>
                </a:cxn>
                <a:cxn ang="0">
                  <a:pos x="134" y="1051"/>
                </a:cxn>
                <a:cxn ang="0">
                  <a:pos x="186" y="1007"/>
                </a:cxn>
                <a:cxn ang="0">
                  <a:pos x="391" y="112"/>
                </a:cxn>
                <a:cxn ang="0">
                  <a:pos x="402" y="67"/>
                </a:cxn>
                <a:cxn ang="0">
                  <a:pos x="268" y="56"/>
                </a:cxn>
                <a:cxn ang="0">
                  <a:pos x="258" y="11"/>
                </a:cxn>
              </a:cxnLst>
              <a:rect l="0" t="0" r="r" b="b"/>
              <a:pathLst>
                <a:path w="1184" h="1152">
                  <a:moveTo>
                    <a:pt x="556" y="67"/>
                  </a:moveTo>
                  <a:lnTo>
                    <a:pt x="535" y="78"/>
                  </a:lnTo>
                  <a:lnTo>
                    <a:pt x="535" y="101"/>
                  </a:lnTo>
                  <a:lnTo>
                    <a:pt x="525" y="123"/>
                  </a:lnTo>
                  <a:lnTo>
                    <a:pt x="433" y="548"/>
                  </a:lnTo>
                  <a:lnTo>
                    <a:pt x="628" y="548"/>
                  </a:lnTo>
                  <a:lnTo>
                    <a:pt x="731" y="537"/>
                  </a:lnTo>
                  <a:lnTo>
                    <a:pt x="813" y="514"/>
                  </a:lnTo>
                  <a:lnTo>
                    <a:pt x="885" y="470"/>
                  </a:lnTo>
                  <a:lnTo>
                    <a:pt x="947" y="391"/>
                  </a:lnTo>
                  <a:lnTo>
                    <a:pt x="978" y="313"/>
                  </a:lnTo>
                  <a:lnTo>
                    <a:pt x="988" y="235"/>
                  </a:lnTo>
                  <a:lnTo>
                    <a:pt x="968" y="156"/>
                  </a:lnTo>
                  <a:lnTo>
                    <a:pt x="916" y="101"/>
                  </a:lnTo>
                  <a:lnTo>
                    <a:pt x="844" y="78"/>
                  </a:lnTo>
                  <a:lnTo>
                    <a:pt x="762" y="67"/>
                  </a:lnTo>
                  <a:lnTo>
                    <a:pt x="556" y="67"/>
                  </a:lnTo>
                  <a:close/>
                  <a:moveTo>
                    <a:pt x="268" y="0"/>
                  </a:moveTo>
                  <a:lnTo>
                    <a:pt x="772" y="0"/>
                  </a:lnTo>
                  <a:lnTo>
                    <a:pt x="916" y="22"/>
                  </a:lnTo>
                  <a:lnTo>
                    <a:pt x="1040" y="78"/>
                  </a:lnTo>
                  <a:lnTo>
                    <a:pt x="1112" y="156"/>
                  </a:lnTo>
                  <a:lnTo>
                    <a:pt x="1143" y="257"/>
                  </a:lnTo>
                  <a:lnTo>
                    <a:pt x="1112" y="358"/>
                  </a:lnTo>
                  <a:lnTo>
                    <a:pt x="1040" y="447"/>
                  </a:lnTo>
                  <a:lnTo>
                    <a:pt x="926" y="526"/>
                  </a:lnTo>
                  <a:lnTo>
                    <a:pt x="813" y="570"/>
                  </a:lnTo>
                  <a:lnTo>
                    <a:pt x="782" y="559"/>
                  </a:lnTo>
                  <a:lnTo>
                    <a:pt x="803" y="570"/>
                  </a:lnTo>
                  <a:lnTo>
                    <a:pt x="813" y="570"/>
                  </a:lnTo>
                  <a:lnTo>
                    <a:pt x="854" y="593"/>
                  </a:lnTo>
                  <a:lnTo>
                    <a:pt x="885" y="626"/>
                  </a:lnTo>
                  <a:lnTo>
                    <a:pt x="906" y="660"/>
                  </a:lnTo>
                  <a:lnTo>
                    <a:pt x="926" y="727"/>
                  </a:lnTo>
                  <a:lnTo>
                    <a:pt x="926" y="805"/>
                  </a:lnTo>
                  <a:lnTo>
                    <a:pt x="916" y="828"/>
                  </a:lnTo>
                  <a:lnTo>
                    <a:pt x="916" y="861"/>
                  </a:lnTo>
                  <a:lnTo>
                    <a:pt x="906" y="917"/>
                  </a:lnTo>
                  <a:lnTo>
                    <a:pt x="906" y="1040"/>
                  </a:lnTo>
                  <a:lnTo>
                    <a:pt x="916" y="1062"/>
                  </a:lnTo>
                  <a:lnTo>
                    <a:pt x="937" y="1085"/>
                  </a:lnTo>
                  <a:lnTo>
                    <a:pt x="957" y="1096"/>
                  </a:lnTo>
                  <a:lnTo>
                    <a:pt x="978" y="1096"/>
                  </a:lnTo>
                  <a:lnTo>
                    <a:pt x="1019" y="1085"/>
                  </a:lnTo>
                  <a:lnTo>
                    <a:pt x="1050" y="1074"/>
                  </a:lnTo>
                  <a:lnTo>
                    <a:pt x="1081" y="1040"/>
                  </a:lnTo>
                  <a:lnTo>
                    <a:pt x="1101" y="1007"/>
                  </a:lnTo>
                  <a:lnTo>
                    <a:pt x="1122" y="962"/>
                  </a:lnTo>
                  <a:lnTo>
                    <a:pt x="1143" y="939"/>
                  </a:lnTo>
                  <a:lnTo>
                    <a:pt x="1173" y="939"/>
                  </a:lnTo>
                  <a:lnTo>
                    <a:pt x="1184" y="951"/>
                  </a:lnTo>
                  <a:lnTo>
                    <a:pt x="1184" y="962"/>
                  </a:lnTo>
                  <a:lnTo>
                    <a:pt x="1173" y="995"/>
                  </a:lnTo>
                  <a:lnTo>
                    <a:pt x="1153" y="1040"/>
                  </a:lnTo>
                  <a:lnTo>
                    <a:pt x="1112" y="1096"/>
                  </a:lnTo>
                  <a:lnTo>
                    <a:pt x="1050" y="1141"/>
                  </a:lnTo>
                  <a:lnTo>
                    <a:pt x="978" y="1152"/>
                  </a:lnTo>
                  <a:lnTo>
                    <a:pt x="896" y="1141"/>
                  </a:lnTo>
                  <a:lnTo>
                    <a:pt x="824" y="1107"/>
                  </a:lnTo>
                  <a:lnTo>
                    <a:pt x="772" y="1051"/>
                  </a:lnTo>
                  <a:lnTo>
                    <a:pt x="752" y="973"/>
                  </a:lnTo>
                  <a:lnTo>
                    <a:pt x="752" y="906"/>
                  </a:lnTo>
                  <a:lnTo>
                    <a:pt x="762" y="883"/>
                  </a:lnTo>
                  <a:lnTo>
                    <a:pt x="772" y="839"/>
                  </a:lnTo>
                  <a:lnTo>
                    <a:pt x="782" y="805"/>
                  </a:lnTo>
                  <a:lnTo>
                    <a:pt x="782" y="783"/>
                  </a:lnTo>
                  <a:lnTo>
                    <a:pt x="793" y="749"/>
                  </a:lnTo>
                  <a:lnTo>
                    <a:pt x="793" y="727"/>
                  </a:lnTo>
                  <a:lnTo>
                    <a:pt x="782" y="671"/>
                  </a:lnTo>
                  <a:lnTo>
                    <a:pt x="752" y="626"/>
                  </a:lnTo>
                  <a:lnTo>
                    <a:pt x="690" y="593"/>
                  </a:lnTo>
                  <a:lnTo>
                    <a:pt x="608" y="581"/>
                  </a:lnTo>
                  <a:lnTo>
                    <a:pt x="402" y="581"/>
                  </a:lnTo>
                  <a:lnTo>
                    <a:pt x="309" y="995"/>
                  </a:lnTo>
                  <a:lnTo>
                    <a:pt x="299" y="1018"/>
                  </a:lnTo>
                  <a:lnTo>
                    <a:pt x="299" y="1040"/>
                  </a:lnTo>
                  <a:lnTo>
                    <a:pt x="309" y="1051"/>
                  </a:lnTo>
                  <a:lnTo>
                    <a:pt x="433" y="1051"/>
                  </a:lnTo>
                  <a:lnTo>
                    <a:pt x="443" y="1062"/>
                  </a:lnTo>
                  <a:lnTo>
                    <a:pt x="443" y="1096"/>
                  </a:lnTo>
                  <a:lnTo>
                    <a:pt x="433" y="1107"/>
                  </a:lnTo>
                  <a:lnTo>
                    <a:pt x="11" y="1107"/>
                  </a:lnTo>
                  <a:lnTo>
                    <a:pt x="0" y="1096"/>
                  </a:lnTo>
                  <a:lnTo>
                    <a:pt x="0" y="1062"/>
                  </a:lnTo>
                  <a:lnTo>
                    <a:pt x="11" y="1051"/>
                  </a:lnTo>
                  <a:lnTo>
                    <a:pt x="134" y="1051"/>
                  </a:lnTo>
                  <a:lnTo>
                    <a:pt x="155" y="1040"/>
                  </a:lnTo>
                  <a:lnTo>
                    <a:pt x="186" y="1007"/>
                  </a:lnTo>
                  <a:lnTo>
                    <a:pt x="186" y="984"/>
                  </a:lnTo>
                  <a:lnTo>
                    <a:pt x="391" y="112"/>
                  </a:lnTo>
                  <a:lnTo>
                    <a:pt x="402" y="89"/>
                  </a:lnTo>
                  <a:lnTo>
                    <a:pt x="402" y="67"/>
                  </a:lnTo>
                  <a:lnTo>
                    <a:pt x="391" y="56"/>
                  </a:lnTo>
                  <a:lnTo>
                    <a:pt x="268" y="56"/>
                  </a:lnTo>
                  <a:lnTo>
                    <a:pt x="258" y="45"/>
                  </a:lnTo>
                  <a:lnTo>
                    <a:pt x="258" y="11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9230" y="3799"/>
              <a:ext cx="504" cy="2316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483" y="0"/>
                </a:cxn>
                <a:cxn ang="0">
                  <a:pos x="494" y="11"/>
                </a:cxn>
                <a:cxn ang="0">
                  <a:pos x="494" y="34"/>
                </a:cxn>
                <a:cxn ang="0">
                  <a:pos x="483" y="45"/>
                </a:cxn>
                <a:cxn ang="0">
                  <a:pos x="463" y="56"/>
                </a:cxn>
                <a:cxn ang="0">
                  <a:pos x="329" y="246"/>
                </a:cxn>
                <a:cxn ang="0">
                  <a:pos x="236" y="448"/>
                </a:cxn>
                <a:cxn ang="0">
                  <a:pos x="164" y="671"/>
                </a:cxn>
                <a:cxn ang="0">
                  <a:pos x="134" y="906"/>
                </a:cxn>
                <a:cxn ang="0">
                  <a:pos x="123" y="1152"/>
                </a:cxn>
                <a:cxn ang="0">
                  <a:pos x="134" y="1365"/>
                </a:cxn>
                <a:cxn ang="0">
                  <a:pos x="164" y="1600"/>
                </a:cxn>
                <a:cxn ang="0">
                  <a:pos x="226" y="1835"/>
                </a:cxn>
                <a:cxn ang="0">
                  <a:pos x="329" y="2047"/>
                </a:cxn>
                <a:cxn ang="0">
                  <a:pos x="463" y="2237"/>
                </a:cxn>
                <a:cxn ang="0">
                  <a:pos x="504" y="2282"/>
                </a:cxn>
                <a:cxn ang="0">
                  <a:pos x="504" y="2293"/>
                </a:cxn>
                <a:cxn ang="0">
                  <a:pos x="494" y="2293"/>
                </a:cxn>
                <a:cxn ang="0">
                  <a:pos x="473" y="2316"/>
                </a:cxn>
                <a:cxn ang="0">
                  <a:pos x="380" y="2249"/>
                </a:cxn>
                <a:cxn ang="0">
                  <a:pos x="308" y="2159"/>
                </a:cxn>
                <a:cxn ang="0">
                  <a:pos x="226" y="2036"/>
                </a:cxn>
                <a:cxn ang="0">
                  <a:pos x="144" y="1879"/>
                </a:cxn>
                <a:cxn ang="0">
                  <a:pos x="51" y="1611"/>
                </a:cxn>
                <a:cxn ang="0">
                  <a:pos x="10" y="1365"/>
                </a:cxn>
                <a:cxn ang="0">
                  <a:pos x="0" y="1152"/>
                </a:cxn>
                <a:cxn ang="0">
                  <a:pos x="10" y="940"/>
                </a:cxn>
                <a:cxn ang="0">
                  <a:pos x="51" y="705"/>
                </a:cxn>
                <a:cxn ang="0">
                  <a:pos x="134" y="448"/>
                </a:cxn>
                <a:cxn ang="0">
                  <a:pos x="216" y="291"/>
                </a:cxn>
                <a:cxn ang="0">
                  <a:pos x="298" y="168"/>
                </a:cxn>
                <a:cxn ang="0">
                  <a:pos x="380" y="79"/>
                </a:cxn>
                <a:cxn ang="0">
                  <a:pos x="442" y="23"/>
                </a:cxn>
                <a:cxn ang="0">
                  <a:pos x="473" y="0"/>
                </a:cxn>
              </a:cxnLst>
              <a:rect l="0" t="0" r="r" b="b"/>
              <a:pathLst>
                <a:path w="504" h="2316">
                  <a:moveTo>
                    <a:pt x="473" y="0"/>
                  </a:moveTo>
                  <a:lnTo>
                    <a:pt x="483" y="0"/>
                  </a:lnTo>
                  <a:lnTo>
                    <a:pt x="494" y="11"/>
                  </a:lnTo>
                  <a:lnTo>
                    <a:pt x="494" y="34"/>
                  </a:lnTo>
                  <a:lnTo>
                    <a:pt x="483" y="45"/>
                  </a:lnTo>
                  <a:lnTo>
                    <a:pt x="463" y="56"/>
                  </a:lnTo>
                  <a:lnTo>
                    <a:pt x="329" y="246"/>
                  </a:lnTo>
                  <a:lnTo>
                    <a:pt x="236" y="448"/>
                  </a:lnTo>
                  <a:lnTo>
                    <a:pt x="164" y="671"/>
                  </a:lnTo>
                  <a:lnTo>
                    <a:pt x="134" y="906"/>
                  </a:lnTo>
                  <a:lnTo>
                    <a:pt x="123" y="1152"/>
                  </a:lnTo>
                  <a:lnTo>
                    <a:pt x="134" y="1365"/>
                  </a:lnTo>
                  <a:lnTo>
                    <a:pt x="164" y="1600"/>
                  </a:lnTo>
                  <a:lnTo>
                    <a:pt x="226" y="1835"/>
                  </a:lnTo>
                  <a:lnTo>
                    <a:pt x="329" y="2047"/>
                  </a:lnTo>
                  <a:lnTo>
                    <a:pt x="463" y="2237"/>
                  </a:lnTo>
                  <a:lnTo>
                    <a:pt x="504" y="2282"/>
                  </a:lnTo>
                  <a:lnTo>
                    <a:pt x="504" y="2293"/>
                  </a:lnTo>
                  <a:lnTo>
                    <a:pt x="494" y="2293"/>
                  </a:lnTo>
                  <a:lnTo>
                    <a:pt x="473" y="2316"/>
                  </a:lnTo>
                  <a:lnTo>
                    <a:pt x="380" y="2249"/>
                  </a:lnTo>
                  <a:lnTo>
                    <a:pt x="308" y="2159"/>
                  </a:lnTo>
                  <a:lnTo>
                    <a:pt x="226" y="2036"/>
                  </a:lnTo>
                  <a:lnTo>
                    <a:pt x="144" y="1879"/>
                  </a:lnTo>
                  <a:lnTo>
                    <a:pt x="51" y="1611"/>
                  </a:lnTo>
                  <a:lnTo>
                    <a:pt x="10" y="1365"/>
                  </a:lnTo>
                  <a:lnTo>
                    <a:pt x="0" y="1152"/>
                  </a:lnTo>
                  <a:lnTo>
                    <a:pt x="10" y="940"/>
                  </a:lnTo>
                  <a:lnTo>
                    <a:pt x="51" y="705"/>
                  </a:lnTo>
                  <a:lnTo>
                    <a:pt x="134" y="448"/>
                  </a:lnTo>
                  <a:lnTo>
                    <a:pt x="216" y="291"/>
                  </a:lnTo>
                  <a:lnTo>
                    <a:pt x="298" y="168"/>
                  </a:lnTo>
                  <a:lnTo>
                    <a:pt x="380" y="79"/>
                  </a:lnTo>
                  <a:lnTo>
                    <a:pt x="442" y="23"/>
                  </a:lnTo>
                  <a:lnTo>
                    <a:pt x="4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36"/>
            <p:cNvSpPr>
              <a:spLocks noEditPoints="1"/>
            </p:cNvSpPr>
            <p:nvPr/>
          </p:nvSpPr>
          <p:spPr bwMode="auto">
            <a:xfrm>
              <a:off x="9785" y="4515"/>
              <a:ext cx="1122" cy="1477"/>
            </a:xfrm>
            <a:custGeom>
              <a:avLst/>
              <a:gdLst/>
              <a:ahLst/>
              <a:cxnLst>
                <a:cxn ang="0">
                  <a:pos x="772" y="56"/>
                </a:cxn>
                <a:cxn ang="0">
                  <a:pos x="649" y="134"/>
                </a:cxn>
                <a:cxn ang="0">
                  <a:pos x="546" y="269"/>
                </a:cxn>
                <a:cxn ang="0">
                  <a:pos x="546" y="302"/>
                </a:cxn>
                <a:cxn ang="0">
                  <a:pos x="433" y="772"/>
                </a:cxn>
                <a:cxn ang="0">
                  <a:pos x="474" y="929"/>
                </a:cxn>
                <a:cxn ang="0">
                  <a:pos x="597" y="996"/>
                </a:cxn>
                <a:cxn ang="0">
                  <a:pos x="772" y="895"/>
                </a:cxn>
                <a:cxn ang="0">
                  <a:pos x="885" y="660"/>
                </a:cxn>
                <a:cxn ang="0">
                  <a:pos x="947" y="392"/>
                </a:cxn>
                <a:cxn ang="0">
                  <a:pos x="937" y="146"/>
                </a:cxn>
                <a:cxn ang="0">
                  <a:pos x="824" y="45"/>
                </a:cxn>
                <a:cxn ang="0">
                  <a:pos x="422" y="11"/>
                </a:cxn>
                <a:cxn ang="0">
                  <a:pos x="525" y="101"/>
                </a:cxn>
                <a:cxn ang="0">
                  <a:pos x="638" y="90"/>
                </a:cxn>
                <a:cxn ang="0">
                  <a:pos x="834" y="0"/>
                </a:cxn>
                <a:cxn ang="0">
                  <a:pos x="1040" y="101"/>
                </a:cxn>
                <a:cxn ang="0">
                  <a:pos x="1122" y="369"/>
                </a:cxn>
                <a:cxn ang="0">
                  <a:pos x="1009" y="761"/>
                </a:cxn>
                <a:cxn ang="0">
                  <a:pos x="752" y="1018"/>
                </a:cxn>
                <a:cxn ang="0">
                  <a:pos x="515" y="1029"/>
                </a:cxn>
                <a:cxn ang="0">
                  <a:pos x="412" y="906"/>
                </a:cxn>
                <a:cxn ang="0">
                  <a:pos x="381" y="1040"/>
                </a:cxn>
                <a:cxn ang="0">
                  <a:pos x="330" y="1253"/>
                </a:cxn>
                <a:cxn ang="0">
                  <a:pos x="309" y="1365"/>
                </a:cxn>
                <a:cxn ang="0">
                  <a:pos x="319" y="1387"/>
                </a:cxn>
                <a:cxn ang="0">
                  <a:pos x="350" y="1410"/>
                </a:cxn>
                <a:cxn ang="0">
                  <a:pos x="463" y="1421"/>
                </a:cxn>
                <a:cxn ang="0">
                  <a:pos x="443" y="1477"/>
                </a:cxn>
                <a:cxn ang="0">
                  <a:pos x="206" y="1465"/>
                </a:cxn>
                <a:cxn ang="0">
                  <a:pos x="11" y="1477"/>
                </a:cxn>
                <a:cxn ang="0">
                  <a:pos x="0" y="1432"/>
                </a:cxn>
                <a:cxn ang="0">
                  <a:pos x="93" y="1410"/>
                </a:cxn>
                <a:cxn ang="0">
                  <a:pos x="155" y="1342"/>
                </a:cxn>
                <a:cxn ang="0">
                  <a:pos x="165" y="1298"/>
                </a:cxn>
                <a:cxn ang="0">
                  <a:pos x="412" y="235"/>
                </a:cxn>
                <a:cxn ang="0">
                  <a:pos x="391" y="56"/>
                </a:cxn>
                <a:cxn ang="0">
                  <a:pos x="350" y="45"/>
                </a:cxn>
                <a:cxn ang="0">
                  <a:pos x="258" y="123"/>
                </a:cxn>
                <a:cxn ang="0">
                  <a:pos x="196" y="325"/>
                </a:cxn>
                <a:cxn ang="0">
                  <a:pos x="175" y="380"/>
                </a:cxn>
                <a:cxn ang="0">
                  <a:pos x="134" y="369"/>
                </a:cxn>
                <a:cxn ang="0">
                  <a:pos x="144" y="280"/>
                </a:cxn>
                <a:cxn ang="0">
                  <a:pos x="216" y="90"/>
                </a:cxn>
                <a:cxn ang="0">
                  <a:pos x="299" y="11"/>
                </a:cxn>
              </a:cxnLst>
              <a:rect l="0" t="0" r="r" b="b"/>
              <a:pathLst>
                <a:path w="1122" h="1477">
                  <a:moveTo>
                    <a:pt x="824" y="45"/>
                  </a:moveTo>
                  <a:lnTo>
                    <a:pt x="772" y="56"/>
                  </a:lnTo>
                  <a:lnTo>
                    <a:pt x="721" y="78"/>
                  </a:lnTo>
                  <a:lnTo>
                    <a:pt x="649" y="134"/>
                  </a:lnTo>
                  <a:lnTo>
                    <a:pt x="566" y="224"/>
                  </a:lnTo>
                  <a:lnTo>
                    <a:pt x="546" y="269"/>
                  </a:lnTo>
                  <a:lnTo>
                    <a:pt x="535" y="302"/>
                  </a:lnTo>
                  <a:lnTo>
                    <a:pt x="546" y="302"/>
                  </a:lnTo>
                  <a:lnTo>
                    <a:pt x="443" y="750"/>
                  </a:lnTo>
                  <a:lnTo>
                    <a:pt x="433" y="772"/>
                  </a:lnTo>
                  <a:lnTo>
                    <a:pt x="433" y="817"/>
                  </a:lnTo>
                  <a:lnTo>
                    <a:pt x="474" y="929"/>
                  </a:lnTo>
                  <a:lnTo>
                    <a:pt x="525" y="973"/>
                  </a:lnTo>
                  <a:lnTo>
                    <a:pt x="597" y="996"/>
                  </a:lnTo>
                  <a:lnTo>
                    <a:pt x="680" y="973"/>
                  </a:lnTo>
                  <a:lnTo>
                    <a:pt x="772" y="895"/>
                  </a:lnTo>
                  <a:lnTo>
                    <a:pt x="854" y="761"/>
                  </a:lnTo>
                  <a:lnTo>
                    <a:pt x="885" y="660"/>
                  </a:lnTo>
                  <a:lnTo>
                    <a:pt x="916" y="537"/>
                  </a:lnTo>
                  <a:lnTo>
                    <a:pt x="947" y="392"/>
                  </a:lnTo>
                  <a:lnTo>
                    <a:pt x="957" y="269"/>
                  </a:lnTo>
                  <a:lnTo>
                    <a:pt x="937" y="146"/>
                  </a:lnTo>
                  <a:lnTo>
                    <a:pt x="896" y="67"/>
                  </a:lnTo>
                  <a:lnTo>
                    <a:pt x="824" y="45"/>
                  </a:lnTo>
                  <a:close/>
                  <a:moveTo>
                    <a:pt x="361" y="0"/>
                  </a:moveTo>
                  <a:lnTo>
                    <a:pt x="422" y="11"/>
                  </a:lnTo>
                  <a:lnTo>
                    <a:pt x="484" y="45"/>
                  </a:lnTo>
                  <a:lnTo>
                    <a:pt x="525" y="101"/>
                  </a:lnTo>
                  <a:lnTo>
                    <a:pt x="556" y="179"/>
                  </a:lnTo>
                  <a:lnTo>
                    <a:pt x="638" y="90"/>
                  </a:lnTo>
                  <a:lnTo>
                    <a:pt x="731" y="22"/>
                  </a:lnTo>
                  <a:lnTo>
                    <a:pt x="834" y="0"/>
                  </a:lnTo>
                  <a:lnTo>
                    <a:pt x="947" y="22"/>
                  </a:lnTo>
                  <a:lnTo>
                    <a:pt x="1040" y="101"/>
                  </a:lnTo>
                  <a:lnTo>
                    <a:pt x="1101" y="213"/>
                  </a:lnTo>
                  <a:lnTo>
                    <a:pt x="1122" y="369"/>
                  </a:lnTo>
                  <a:lnTo>
                    <a:pt x="1091" y="571"/>
                  </a:lnTo>
                  <a:lnTo>
                    <a:pt x="1009" y="761"/>
                  </a:lnTo>
                  <a:lnTo>
                    <a:pt x="896" y="906"/>
                  </a:lnTo>
                  <a:lnTo>
                    <a:pt x="752" y="1018"/>
                  </a:lnTo>
                  <a:lnTo>
                    <a:pt x="608" y="1052"/>
                  </a:lnTo>
                  <a:lnTo>
                    <a:pt x="515" y="1029"/>
                  </a:lnTo>
                  <a:lnTo>
                    <a:pt x="453" y="973"/>
                  </a:lnTo>
                  <a:lnTo>
                    <a:pt x="412" y="906"/>
                  </a:lnTo>
                  <a:lnTo>
                    <a:pt x="402" y="962"/>
                  </a:lnTo>
                  <a:lnTo>
                    <a:pt x="381" y="1040"/>
                  </a:lnTo>
                  <a:lnTo>
                    <a:pt x="361" y="1152"/>
                  </a:lnTo>
                  <a:lnTo>
                    <a:pt x="330" y="1253"/>
                  </a:lnTo>
                  <a:lnTo>
                    <a:pt x="319" y="1331"/>
                  </a:lnTo>
                  <a:lnTo>
                    <a:pt x="309" y="1365"/>
                  </a:lnTo>
                  <a:lnTo>
                    <a:pt x="309" y="1387"/>
                  </a:lnTo>
                  <a:lnTo>
                    <a:pt x="319" y="1387"/>
                  </a:lnTo>
                  <a:lnTo>
                    <a:pt x="330" y="1398"/>
                  </a:lnTo>
                  <a:lnTo>
                    <a:pt x="350" y="1410"/>
                  </a:lnTo>
                  <a:lnTo>
                    <a:pt x="453" y="1410"/>
                  </a:lnTo>
                  <a:lnTo>
                    <a:pt x="463" y="1421"/>
                  </a:lnTo>
                  <a:lnTo>
                    <a:pt x="463" y="1454"/>
                  </a:lnTo>
                  <a:lnTo>
                    <a:pt x="443" y="1477"/>
                  </a:lnTo>
                  <a:lnTo>
                    <a:pt x="422" y="1477"/>
                  </a:lnTo>
                  <a:lnTo>
                    <a:pt x="206" y="1465"/>
                  </a:lnTo>
                  <a:lnTo>
                    <a:pt x="124" y="1477"/>
                  </a:lnTo>
                  <a:lnTo>
                    <a:pt x="11" y="1477"/>
                  </a:lnTo>
                  <a:lnTo>
                    <a:pt x="0" y="1465"/>
                  </a:lnTo>
                  <a:lnTo>
                    <a:pt x="0" y="1432"/>
                  </a:lnTo>
                  <a:lnTo>
                    <a:pt x="21" y="1410"/>
                  </a:lnTo>
                  <a:lnTo>
                    <a:pt x="93" y="1410"/>
                  </a:lnTo>
                  <a:lnTo>
                    <a:pt x="134" y="1387"/>
                  </a:lnTo>
                  <a:lnTo>
                    <a:pt x="155" y="1342"/>
                  </a:lnTo>
                  <a:lnTo>
                    <a:pt x="165" y="1309"/>
                  </a:lnTo>
                  <a:lnTo>
                    <a:pt x="165" y="1298"/>
                  </a:lnTo>
                  <a:lnTo>
                    <a:pt x="402" y="269"/>
                  </a:lnTo>
                  <a:lnTo>
                    <a:pt x="412" y="235"/>
                  </a:lnTo>
                  <a:lnTo>
                    <a:pt x="412" y="101"/>
                  </a:lnTo>
                  <a:lnTo>
                    <a:pt x="391" y="56"/>
                  </a:lnTo>
                  <a:lnTo>
                    <a:pt x="371" y="45"/>
                  </a:lnTo>
                  <a:lnTo>
                    <a:pt x="350" y="45"/>
                  </a:lnTo>
                  <a:lnTo>
                    <a:pt x="299" y="67"/>
                  </a:lnTo>
                  <a:lnTo>
                    <a:pt x="258" y="123"/>
                  </a:lnTo>
                  <a:lnTo>
                    <a:pt x="227" y="213"/>
                  </a:lnTo>
                  <a:lnTo>
                    <a:pt x="196" y="325"/>
                  </a:lnTo>
                  <a:lnTo>
                    <a:pt x="175" y="369"/>
                  </a:lnTo>
                  <a:lnTo>
                    <a:pt x="175" y="380"/>
                  </a:lnTo>
                  <a:lnTo>
                    <a:pt x="144" y="380"/>
                  </a:lnTo>
                  <a:lnTo>
                    <a:pt x="134" y="369"/>
                  </a:lnTo>
                  <a:lnTo>
                    <a:pt x="134" y="336"/>
                  </a:lnTo>
                  <a:lnTo>
                    <a:pt x="144" y="280"/>
                  </a:lnTo>
                  <a:lnTo>
                    <a:pt x="165" y="201"/>
                  </a:lnTo>
                  <a:lnTo>
                    <a:pt x="216" y="90"/>
                  </a:lnTo>
                  <a:lnTo>
                    <a:pt x="247" y="45"/>
                  </a:lnTo>
                  <a:lnTo>
                    <a:pt x="299" y="11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10979" y="4079"/>
              <a:ext cx="659" cy="1476"/>
            </a:xfrm>
            <a:custGeom>
              <a:avLst/>
              <a:gdLst/>
              <a:ahLst/>
              <a:cxnLst>
                <a:cxn ang="0">
                  <a:pos x="412" y="0"/>
                </a:cxn>
                <a:cxn ang="0">
                  <a:pos x="463" y="0"/>
                </a:cxn>
                <a:cxn ang="0">
                  <a:pos x="494" y="33"/>
                </a:cxn>
                <a:cxn ang="0">
                  <a:pos x="494" y="78"/>
                </a:cxn>
                <a:cxn ang="0">
                  <a:pos x="484" y="112"/>
                </a:cxn>
                <a:cxn ang="0">
                  <a:pos x="473" y="179"/>
                </a:cxn>
                <a:cxn ang="0">
                  <a:pos x="453" y="291"/>
                </a:cxn>
                <a:cxn ang="0">
                  <a:pos x="412" y="458"/>
                </a:cxn>
                <a:cxn ang="0">
                  <a:pos x="638" y="458"/>
                </a:cxn>
                <a:cxn ang="0">
                  <a:pos x="659" y="470"/>
                </a:cxn>
                <a:cxn ang="0">
                  <a:pos x="659" y="503"/>
                </a:cxn>
                <a:cxn ang="0">
                  <a:pos x="638" y="526"/>
                </a:cxn>
                <a:cxn ang="0">
                  <a:pos x="381" y="526"/>
                </a:cxn>
                <a:cxn ang="0">
                  <a:pos x="226" y="1208"/>
                </a:cxn>
                <a:cxn ang="0">
                  <a:pos x="226" y="1230"/>
                </a:cxn>
                <a:cxn ang="0">
                  <a:pos x="216" y="1253"/>
                </a:cxn>
                <a:cxn ang="0">
                  <a:pos x="216" y="1353"/>
                </a:cxn>
                <a:cxn ang="0">
                  <a:pos x="226" y="1387"/>
                </a:cxn>
                <a:cxn ang="0">
                  <a:pos x="247" y="1409"/>
                </a:cxn>
                <a:cxn ang="0">
                  <a:pos x="268" y="1420"/>
                </a:cxn>
                <a:cxn ang="0">
                  <a:pos x="288" y="1420"/>
                </a:cxn>
                <a:cxn ang="0">
                  <a:pos x="350" y="1409"/>
                </a:cxn>
                <a:cxn ang="0">
                  <a:pos x="422" y="1365"/>
                </a:cxn>
                <a:cxn ang="0">
                  <a:pos x="494" y="1275"/>
                </a:cxn>
                <a:cxn ang="0">
                  <a:pos x="566" y="1130"/>
                </a:cxn>
                <a:cxn ang="0">
                  <a:pos x="576" y="1118"/>
                </a:cxn>
                <a:cxn ang="0">
                  <a:pos x="576" y="1107"/>
                </a:cxn>
                <a:cxn ang="0">
                  <a:pos x="587" y="1096"/>
                </a:cxn>
                <a:cxn ang="0">
                  <a:pos x="617" y="1096"/>
                </a:cxn>
                <a:cxn ang="0">
                  <a:pos x="628" y="1107"/>
                </a:cxn>
                <a:cxn ang="0">
                  <a:pos x="628" y="1118"/>
                </a:cxn>
                <a:cxn ang="0">
                  <a:pos x="617" y="1152"/>
                </a:cxn>
                <a:cxn ang="0">
                  <a:pos x="587" y="1219"/>
                </a:cxn>
                <a:cxn ang="0">
                  <a:pos x="535" y="1309"/>
                </a:cxn>
                <a:cxn ang="0">
                  <a:pos x="473" y="1387"/>
                </a:cxn>
                <a:cxn ang="0">
                  <a:pos x="391" y="1454"/>
                </a:cxn>
                <a:cxn ang="0">
                  <a:pos x="288" y="1476"/>
                </a:cxn>
                <a:cxn ang="0">
                  <a:pos x="185" y="1454"/>
                </a:cxn>
                <a:cxn ang="0">
                  <a:pos x="113" y="1376"/>
                </a:cxn>
                <a:cxn ang="0">
                  <a:pos x="93" y="1264"/>
                </a:cxn>
                <a:cxn ang="0">
                  <a:pos x="93" y="1219"/>
                </a:cxn>
                <a:cxn ang="0">
                  <a:pos x="103" y="1186"/>
                </a:cxn>
                <a:cxn ang="0">
                  <a:pos x="113" y="1130"/>
                </a:cxn>
                <a:cxn ang="0">
                  <a:pos x="134" y="1040"/>
                </a:cxn>
                <a:cxn ang="0">
                  <a:pos x="165" y="917"/>
                </a:cxn>
                <a:cxn ang="0">
                  <a:pos x="206" y="749"/>
                </a:cxn>
                <a:cxn ang="0">
                  <a:pos x="257" y="526"/>
                </a:cxn>
                <a:cxn ang="0">
                  <a:pos x="10" y="526"/>
                </a:cxn>
                <a:cxn ang="0">
                  <a:pos x="0" y="514"/>
                </a:cxn>
                <a:cxn ang="0">
                  <a:pos x="0" y="470"/>
                </a:cxn>
                <a:cxn ang="0">
                  <a:pos x="21" y="447"/>
                </a:cxn>
                <a:cxn ang="0">
                  <a:pos x="268" y="447"/>
                </a:cxn>
                <a:cxn ang="0">
                  <a:pos x="350" y="78"/>
                </a:cxn>
                <a:cxn ang="0">
                  <a:pos x="360" y="45"/>
                </a:cxn>
                <a:cxn ang="0">
                  <a:pos x="371" y="33"/>
                </a:cxn>
                <a:cxn ang="0">
                  <a:pos x="381" y="11"/>
                </a:cxn>
                <a:cxn ang="0">
                  <a:pos x="401" y="11"/>
                </a:cxn>
                <a:cxn ang="0">
                  <a:pos x="412" y="0"/>
                </a:cxn>
              </a:cxnLst>
              <a:rect l="0" t="0" r="r" b="b"/>
              <a:pathLst>
                <a:path w="659" h="1476">
                  <a:moveTo>
                    <a:pt x="412" y="0"/>
                  </a:moveTo>
                  <a:lnTo>
                    <a:pt x="463" y="0"/>
                  </a:lnTo>
                  <a:lnTo>
                    <a:pt x="494" y="33"/>
                  </a:lnTo>
                  <a:lnTo>
                    <a:pt x="494" y="78"/>
                  </a:lnTo>
                  <a:lnTo>
                    <a:pt x="484" y="112"/>
                  </a:lnTo>
                  <a:lnTo>
                    <a:pt x="473" y="179"/>
                  </a:lnTo>
                  <a:lnTo>
                    <a:pt x="453" y="291"/>
                  </a:lnTo>
                  <a:lnTo>
                    <a:pt x="412" y="458"/>
                  </a:lnTo>
                  <a:lnTo>
                    <a:pt x="638" y="458"/>
                  </a:lnTo>
                  <a:lnTo>
                    <a:pt x="659" y="470"/>
                  </a:lnTo>
                  <a:lnTo>
                    <a:pt x="659" y="503"/>
                  </a:lnTo>
                  <a:lnTo>
                    <a:pt x="638" y="526"/>
                  </a:lnTo>
                  <a:lnTo>
                    <a:pt x="381" y="526"/>
                  </a:lnTo>
                  <a:lnTo>
                    <a:pt x="226" y="1208"/>
                  </a:lnTo>
                  <a:lnTo>
                    <a:pt x="226" y="1230"/>
                  </a:lnTo>
                  <a:lnTo>
                    <a:pt x="216" y="1253"/>
                  </a:lnTo>
                  <a:lnTo>
                    <a:pt x="216" y="1353"/>
                  </a:lnTo>
                  <a:lnTo>
                    <a:pt x="226" y="1387"/>
                  </a:lnTo>
                  <a:lnTo>
                    <a:pt x="247" y="1409"/>
                  </a:lnTo>
                  <a:lnTo>
                    <a:pt x="268" y="1420"/>
                  </a:lnTo>
                  <a:lnTo>
                    <a:pt x="288" y="1420"/>
                  </a:lnTo>
                  <a:lnTo>
                    <a:pt x="350" y="1409"/>
                  </a:lnTo>
                  <a:lnTo>
                    <a:pt x="422" y="1365"/>
                  </a:lnTo>
                  <a:lnTo>
                    <a:pt x="494" y="1275"/>
                  </a:lnTo>
                  <a:lnTo>
                    <a:pt x="566" y="1130"/>
                  </a:lnTo>
                  <a:lnTo>
                    <a:pt x="576" y="1118"/>
                  </a:lnTo>
                  <a:lnTo>
                    <a:pt x="576" y="1107"/>
                  </a:lnTo>
                  <a:lnTo>
                    <a:pt x="587" y="1096"/>
                  </a:lnTo>
                  <a:lnTo>
                    <a:pt x="617" y="1096"/>
                  </a:lnTo>
                  <a:lnTo>
                    <a:pt x="628" y="1107"/>
                  </a:lnTo>
                  <a:lnTo>
                    <a:pt x="628" y="1118"/>
                  </a:lnTo>
                  <a:lnTo>
                    <a:pt x="617" y="1152"/>
                  </a:lnTo>
                  <a:lnTo>
                    <a:pt x="587" y="1219"/>
                  </a:lnTo>
                  <a:lnTo>
                    <a:pt x="535" y="1309"/>
                  </a:lnTo>
                  <a:lnTo>
                    <a:pt x="473" y="1387"/>
                  </a:lnTo>
                  <a:lnTo>
                    <a:pt x="391" y="1454"/>
                  </a:lnTo>
                  <a:lnTo>
                    <a:pt x="288" y="1476"/>
                  </a:lnTo>
                  <a:lnTo>
                    <a:pt x="185" y="1454"/>
                  </a:lnTo>
                  <a:lnTo>
                    <a:pt x="113" y="1376"/>
                  </a:lnTo>
                  <a:lnTo>
                    <a:pt x="93" y="1264"/>
                  </a:lnTo>
                  <a:lnTo>
                    <a:pt x="93" y="1219"/>
                  </a:lnTo>
                  <a:lnTo>
                    <a:pt x="103" y="1186"/>
                  </a:lnTo>
                  <a:lnTo>
                    <a:pt x="113" y="1130"/>
                  </a:lnTo>
                  <a:lnTo>
                    <a:pt x="134" y="1040"/>
                  </a:lnTo>
                  <a:lnTo>
                    <a:pt x="165" y="917"/>
                  </a:lnTo>
                  <a:lnTo>
                    <a:pt x="206" y="749"/>
                  </a:lnTo>
                  <a:lnTo>
                    <a:pt x="257" y="526"/>
                  </a:lnTo>
                  <a:lnTo>
                    <a:pt x="10" y="526"/>
                  </a:lnTo>
                  <a:lnTo>
                    <a:pt x="0" y="514"/>
                  </a:lnTo>
                  <a:lnTo>
                    <a:pt x="0" y="470"/>
                  </a:lnTo>
                  <a:lnTo>
                    <a:pt x="21" y="447"/>
                  </a:lnTo>
                  <a:lnTo>
                    <a:pt x="268" y="447"/>
                  </a:lnTo>
                  <a:lnTo>
                    <a:pt x="350" y="78"/>
                  </a:lnTo>
                  <a:lnTo>
                    <a:pt x="360" y="45"/>
                  </a:lnTo>
                  <a:lnTo>
                    <a:pt x="371" y="33"/>
                  </a:lnTo>
                  <a:lnTo>
                    <a:pt x="381" y="11"/>
                  </a:lnTo>
                  <a:lnTo>
                    <a:pt x="401" y="11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11833" y="3788"/>
              <a:ext cx="494" cy="232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52" y="22"/>
                </a:cxn>
                <a:cxn ang="0">
                  <a:pos x="113" y="78"/>
                </a:cxn>
                <a:cxn ang="0">
                  <a:pos x="185" y="157"/>
                </a:cxn>
                <a:cxn ang="0">
                  <a:pos x="268" y="280"/>
                </a:cxn>
                <a:cxn ang="0">
                  <a:pos x="350" y="436"/>
                </a:cxn>
                <a:cxn ang="0">
                  <a:pos x="443" y="705"/>
                </a:cxn>
                <a:cxn ang="0">
                  <a:pos x="484" y="951"/>
                </a:cxn>
                <a:cxn ang="0">
                  <a:pos x="494" y="1163"/>
                </a:cxn>
                <a:cxn ang="0">
                  <a:pos x="494" y="1175"/>
                </a:cxn>
                <a:cxn ang="0">
                  <a:pos x="484" y="1387"/>
                </a:cxn>
                <a:cxn ang="0">
                  <a:pos x="443" y="1622"/>
                </a:cxn>
                <a:cxn ang="0">
                  <a:pos x="360" y="1879"/>
                </a:cxn>
                <a:cxn ang="0">
                  <a:pos x="278" y="2036"/>
                </a:cxn>
                <a:cxn ang="0">
                  <a:pos x="196" y="2159"/>
                </a:cxn>
                <a:cxn ang="0">
                  <a:pos x="113" y="2248"/>
                </a:cxn>
                <a:cxn ang="0">
                  <a:pos x="52" y="2304"/>
                </a:cxn>
                <a:cxn ang="0">
                  <a:pos x="21" y="2327"/>
                </a:cxn>
                <a:cxn ang="0">
                  <a:pos x="0" y="2304"/>
                </a:cxn>
                <a:cxn ang="0">
                  <a:pos x="0" y="2282"/>
                </a:cxn>
                <a:cxn ang="0">
                  <a:pos x="10" y="2271"/>
                </a:cxn>
                <a:cxn ang="0">
                  <a:pos x="31" y="2260"/>
                </a:cxn>
                <a:cxn ang="0">
                  <a:pos x="165" y="2069"/>
                </a:cxn>
                <a:cxn ang="0">
                  <a:pos x="257" y="1868"/>
                </a:cxn>
                <a:cxn ang="0">
                  <a:pos x="329" y="1644"/>
                </a:cxn>
                <a:cxn ang="0">
                  <a:pos x="360" y="1409"/>
                </a:cxn>
                <a:cxn ang="0">
                  <a:pos x="371" y="1163"/>
                </a:cxn>
                <a:cxn ang="0">
                  <a:pos x="360" y="884"/>
                </a:cxn>
                <a:cxn ang="0">
                  <a:pos x="319" y="638"/>
                </a:cxn>
                <a:cxn ang="0">
                  <a:pos x="247" y="425"/>
                </a:cxn>
                <a:cxn ang="0">
                  <a:pos x="154" y="235"/>
                </a:cxn>
                <a:cxn ang="0">
                  <a:pos x="41" y="78"/>
                </a:cxn>
                <a:cxn ang="0">
                  <a:pos x="0" y="34"/>
                </a:cxn>
                <a:cxn ang="0">
                  <a:pos x="0" y="22"/>
                </a:cxn>
                <a:cxn ang="0">
                  <a:pos x="21" y="0"/>
                </a:cxn>
              </a:cxnLst>
              <a:rect l="0" t="0" r="r" b="b"/>
              <a:pathLst>
                <a:path w="494" h="2327">
                  <a:moveTo>
                    <a:pt x="21" y="0"/>
                  </a:moveTo>
                  <a:lnTo>
                    <a:pt x="52" y="22"/>
                  </a:lnTo>
                  <a:lnTo>
                    <a:pt x="113" y="78"/>
                  </a:lnTo>
                  <a:lnTo>
                    <a:pt x="185" y="157"/>
                  </a:lnTo>
                  <a:lnTo>
                    <a:pt x="268" y="280"/>
                  </a:lnTo>
                  <a:lnTo>
                    <a:pt x="350" y="436"/>
                  </a:lnTo>
                  <a:lnTo>
                    <a:pt x="443" y="705"/>
                  </a:lnTo>
                  <a:lnTo>
                    <a:pt x="484" y="951"/>
                  </a:lnTo>
                  <a:lnTo>
                    <a:pt x="494" y="1163"/>
                  </a:lnTo>
                  <a:lnTo>
                    <a:pt x="494" y="1175"/>
                  </a:lnTo>
                  <a:lnTo>
                    <a:pt x="484" y="1387"/>
                  </a:lnTo>
                  <a:lnTo>
                    <a:pt x="443" y="1622"/>
                  </a:lnTo>
                  <a:lnTo>
                    <a:pt x="360" y="1879"/>
                  </a:lnTo>
                  <a:lnTo>
                    <a:pt x="278" y="2036"/>
                  </a:lnTo>
                  <a:lnTo>
                    <a:pt x="196" y="2159"/>
                  </a:lnTo>
                  <a:lnTo>
                    <a:pt x="113" y="2248"/>
                  </a:lnTo>
                  <a:lnTo>
                    <a:pt x="52" y="2304"/>
                  </a:lnTo>
                  <a:lnTo>
                    <a:pt x="21" y="2327"/>
                  </a:lnTo>
                  <a:lnTo>
                    <a:pt x="0" y="2304"/>
                  </a:lnTo>
                  <a:lnTo>
                    <a:pt x="0" y="2282"/>
                  </a:lnTo>
                  <a:lnTo>
                    <a:pt x="10" y="2271"/>
                  </a:lnTo>
                  <a:lnTo>
                    <a:pt x="31" y="2260"/>
                  </a:lnTo>
                  <a:lnTo>
                    <a:pt x="165" y="2069"/>
                  </a:lnTo>
                  <a:lnTo>
                    <a:pt x="257" y="1868"/>
                  </a:lnTo>
                  <a:lnTo>
                    <a:pt x="329" y="1644"/>
                  </a:lnTo>
                  <a:lnTo>
                    <a:pt x="360" y="1409"/>
                  </a:lnTo>
                  <a:lnTo>
                    <a:pt x="371" y="1163"/>
                  </a:lnTo>
                  <a:lnTo>
                    <a:pt x="360" y="884"/>
                  </a:lnTo>
                  <a:lnTo>
                    <a:pt x="319" y="638"/>
                  </a:lnTo>
                  <a:lnTo>
                    <a:pt x="247" y="425"/>
                  </a:lnTo>
                  <a:lnTo>
                    <a:pt x="154" y="235"/>
                  </a:lnTo>
                  <a:lnTo>
                    <a:pt x="41" y="78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12584" y="3799"/>
              <a:ext cx="288" cy="23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288" y="2316"/>
                </a:cxn>
                <a:cxn ang="0">
                  <a:pos x="0" y="2316"/>
                </a:cxn>
                <a:cxn ang="0">
                  <a:pos x="0" y="2226"/>
                </a:cxn>
                <a:cxn ang="0">
                  <a:pos x="206" y="2226"/>
                </a:cxn>
                <a:cxn ang="0">
                  <a:pos x="206" y="90"/>
                </a:cxn>
                <a:cxn ang="0">
                  <a:pos x="0" y="90"/>
                </a:cxn>
                <a:cxn ang="0">
                  <a:pos x="0" y="0"/>
                </a:cxn>
              </a:cxnLst>
              <a:rect l="0" t="0" r="r" b="b"/>
              <a:pathLst>
                <a:path w="288" h="2316">
                  <a:moveTo>
                    <a:pt x="0" y="0"/>
                  </a:moveTo>
                  <a:lnTo>
                    <a:pt x="288" y="0"/>
                  </a:lnTo>
                  <a:lnTo>
                    <a:pt x="288" y="2316"/>
                  </a:lnTo>
                  <a:lnTo>
                    <a:pt x="0" y="2316"/>
                  </a:lnTo>
                  <a:lnTo>
                    <a:pt x="0" y="2226"/>
                  </a:lnTo>
                  <a:lnTo>
                    <a:pt x="206" y="2226"/>
                  </a:lnTo>
                  <a:lnTo>
                    <a:pt x="206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13829" y="4068"/>
              <a:ext cx="1431" cy="537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463" y="22"/>
                </a:cxn>
                <a:cxn ang="0">
                  <a:pos x="556" y="67"/>
                </a:cxn>
                <a:cxn ang="0">
                  <a:pos x="649" y="134"/>
                </a:cxn>
                <a:cxn ang="0">
                  <a:pos x="813" y="291"/>
                </a:cxn>
                <a:cxn ang="0">
                  <a:pos x="885" y="346"/>
                </a:cxn>
                <a:cxn ang="0">
                  <a:pos x="978" y="391"/>
                </a:cxn>
                <a:cxn ang="0">
                  <a:pos x="1071" y="414"/>
                </a:cxn>
                <a:cxn ang="0">
                  <a:pos x="1153" y="402"/>
                </a:cxn>
                <a:cxn ang="0">
                  <a:pos x="1235" y="358"/>
                </a:cxn>
                <a:cxn ang="0">
                  <a:pos x="1297" y="291"/>
                </a:cxn>
                <a:cxn ang="0">
                  <a:pos x="1348" y="190"/>
                </a:cxn>
                <a:cxn ang="0">
                  <a:pos x="1369" y="67"/>
                </a:cxn>
                <a:cxn ang="0">
                  <a:pos x="1369" y="33"/>
                </a:cxn>
                <a:cxn ang="0">
                  <a:pos x="1379" y="11"/>
                </a:cxn>
                <a:cxn ang="0">
                  <a:pos x="1390" y="0"/>
                </a:cxn>
                <a:cxn ang="0">
                  <a:pos x="1410" y="0"/>
                </a:cxn>
                <a:cxn ang="0">
                  <a:pos x="1431" y="44"/>
                </a:cxn>
                <a:cxn ang="0">
                  <a:pos x="1431" y="78"/>
                </a:cxn>
                <a:cxn ang="0">
                  <a:pos x="1420" y="179"/>
                </a:cxn>
                <a:cxn ang="0">
                  <a:pos x="1390" y="291"/>
                </a:cxn>
                <a:cxn ang="0">
                  <a:pos x="1338" y="380"/>
                </a:cxn>
                <a:cxn ang="0">
                  <a:pos x="1266" y="458"/>
                </a:cxn>
                <a:cxn ang="0">
                  <a:pos x="1184" y="514"/>
                </a:cxn>
                <a:cxn ang="0">
                  <a:pos x="1071" y="537"/>
                </a:cxn>
                <a:cxn ang="0">
                  <a:pos x="957" y="514"/>
                </a:cxn>
                <a:cxn ang="0">
                  <a:pos x="865" y="469"/>
                </a:cxn>
                <a:cxn ang="0">
                  <a:pos x="782" y="402"/>
                </a:cxn>
                <a:cxn ang="0">
                  <a:pos x="618" y="246"/>
                </a:cxn>
                <a:cxn ang="0">
                  <a:pos x="546" y="190"/>
                </a:cxn>
                <a:cxn ang="0">
                  <a:pos x="453" y="145"/>
                </a:cxn>
                <a:cxn ang="0">
                  <a:pos x="361" y="123"/>
                </a:cxn>
                <a:cxn ang="0">
                  <a:pos x="278" y="134"/>
                </a:cxn>
                <a:cxn ang="0">
                  <a:pos x="196" y="179"/>
                </a:cxn>
                <a:cxn ang="0">
                  <a:pos x="134" y="246"/>
                </a:cxn>
                <a:cxn ang="0">
                  <a:pos x="83" y="346"/>
                </a:cxn>
                <a:cxn ang="0">
                  <a:pos x="62" y="481"/>
                </a:cxn>
                <a:cxn ang="0">
                  <a:pos x="62" y="492"/>
                </a:cxn>
                <a:cxn ang="0">
                  <a:pos x="52" y="514"/>
                </a:cxn>
                <a:cxn ang="0">
                  <a:pos x="31" y="537"/>
                </a:cxn>
                <a:cxn ang="0">
                  <a:pos x="21" y="537"/>
                </a:cxn>
                <a:cxn ang="0">
                  <a:pos x="11" y="525"/>
                </a:cxn>
                <a:cxn ang="0">
                  <a:pos x="11" y="514"/>
                </a:cxn>
                <a:cxn ang="0">
                  <a:pos x="0" y="492"/>
                </a:cxn>
                <a:cxn ang="0">
                  <a:pos x="0" y="458"/>
                </a:cxn>
                <a:cxn ang="0">
                  <a:pos x="11" y="358"/>
                </a:cxn>
                <a:cxn ang="0">
                  <a:pos x="42" y="246"/>
                </a:cxn>
                <a:cxn ang="0">
                  <a:pos x="93" y="156"/>
                </a:cxn>
                <a:cxn ang="0">
                  <a:pos x="165" y="78"/>
                </a:cxn>
                <a:cxn ang="0">
                  <a:pos x="247" y="22"/>
                </a:cxn>
                <a:cxn ang="0">
                  <a:pos x="361" y="0"/>
                </a:cxn>
              </a:cxnLst>
              <a:rect l="0" t="0" r="r" b="b"/>
              <a:pathLst>
                <a:path w="1431" h="537">
                  <a:moveTo>
                    <a:pt x="361" y="0"/>
                  </a:moveTo>
                  <a:lnTo>
                    <a:pt x="463" y="22"/>
                  </a:lnTo>
                  <a:lnTo>
                    <a:pt x="556" y="67"/>
                  </a:lnTo>
                  <a:lnTo>
                    <a:pt x="649" y="134"/>
                  </a:lnTo>
                  <a:lnTo>
                    <a:pt x="813" y="291"/>
                  </a:lnTo>
                  <a:lnTo>
                    <a:pt x="885" y="346"/>
                  </a:lnTo>
                  <a:lnTo>
                    <a:pt x="978" y="391"/>
                  </a:lnTo>
                  <a:lnTo>
                    <a:pt x="1071" y="414"/>
                  </a:lnTo>
                  <a:lnTo>
                    <a:pt x="1153" y="402"/>
                  </a:lnTo>
                  <a:lnTo>
                    <a:pt x="1235" y="358"/>
                  </a:lnTo>
                  <a:lnTo>
                    <a:pt x="1297" y="291"/>
                  </a:lnTo>
                  <a:lnTo>
                    <a:pt x="1348" y="190"/>
                  </a:lnTo>
                  <a:lnTo>
                    <a:pt x="1369" y="67"/>
                  </a:lnTo>
                  <a:lnTo>
                    <a:pt x="1369" y="33"/>
                  </a:lnTo>
                  <a:lnTo>
                    <a:pt x="1379" y="11"/>
                  </a:lnTo>
                  <a:lnTo>
                    <a:pt x="1390" y="0"/>
                  </a:lnTo>
                  <a:lnTo>
                    <a:pt x="1410" y="0"/>
                  </a:lnTo>
                  <a:lnTo>
                    <a:pt x="1431" y="44"/>
                  </a:lnTo>
                  <a:lnTo>
                    <a:pt x="1431" y="78"/>
                  </a:lnTo>
                  <a:lnTo>
                    <a:pt x="1420" y="179"/>
                  </a:lnTo>
                  <a:lnTo>
                    <a:pt x="1390" y="291"/>
                  </a:lnTo>
                  <a:lnTo>
                    <a:pt x="1338" y="380"/>
                  </a:lnTo>
                  <a:lnTo>
                    <a:pt x="1266" y="458"/>
                  </a:lnTo>
                  <a:lnTo>
                    <a:pt x="1184" y="514"/>
                  </a:lnTo>
                  <a:lnTo>
                    <a:pt x="1071" y="537"/>
                  </a:lnTo>
                  <a:lnTo>
                    <a:pt x="957" y="514"/>
                  </a:lnTo>
                  <a:lnTo>
                    <a:pt x="865" y="469"/>
                  </a:lnTo>
                  <a:lnTo>
                    <a:pt x="782" y="402"/>
                  </a:lnTo>
                  <a:lnTo>
                    <a:pt x="618" y="246"/>
                  </a:lnTo>
                  <a:lnTo>
                    <a:pt x="546" y="190"/>
                  </a:lnTo>
                  <a:lnTo>
                    <a:pt x="453" y="145"/>
                  </a:lnTo>
                  <a:lnTo>
                    <a:pt x="361" y="123"/>
                  </a:lnTo>
                  <a:lnTo>
                    <a:pt x="278" y="134"/>
                  </a:lnTo>
                  <a:lnTo>
                    <a:pt x="196" y="179"/>
                  </a:lnTo>
                  <a:lnTo>
                    <a:pt x="134" y="246"/>
                  </a:lnTo>
                  <a:lnTo>
                    <a:pt x="83" y="346"/>
                  </a:lnTo>
                  <a:lnTo>
                    <a:pt x="62" y="481"/>
                  </a:lnTo>
                  <a:lnTo>
                    <a:pt x="62" y="492"/>
                  </a:lnTo>
                  <a:lnTo>
                    <a:pt x="52" y="514"/>
                  </a:lnTo>
                  <a:lnTo>
                    <a:pt x="31" y="537"/>
                  </a:lnTo>
                  <a:lnTo>
                    <a:pt x="21" y="537"/>
                  </a:lnTo>
                  <a:lnTo>
                    <a:pt x="11" y="525"/>
                  </a:lnTo>
                  <a:lnTo>
                    <a:pt x="11" y="514"/>
                  </a:lnTo>
                  <a:lnTo>
                    <a:pt x="0" y="492"/>
                  </a:lnTo>
                  <a:lnTo>
                    <a:pt x="0" y="458"/>
                  </a:lnTo>
                  <a:lnTo>
                    <a:pt x="11" y="358"/>
                  </a:lnTo>
                  <a:lnTo>
                    <a:pt x="42" y="246"/>
                  </a:lnTo>
                  <a:lnTo>
                    <a:pt x="93" y="156"/>
                  </a:lnTo>
                  <a:lnTo>
                    <a:pt x="165" y="78"/>
                  </a:lnTo>
                  <a:lnTo>
                    <a:pt x="247" y="22"/>
                  </a:lnTo>
                  <a:lnTo>
                    <a:pt x="3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41"/>
            <p:cNvSpPr>
              <a:spLocks noEditPoints="1"/>
            </p:cNvSpPr>
            <p:nvPr/>
          </p:nvSpPr>
          <p:spPr bwMode="auto">
            <a:xfrm>
              <a:off x="13840" y="4795"/>
              <a:ext cx="1420" cy="537"/>
            </a:xfrm>
            <a:custGeom>
              <a:avLst/>
              <a:gdLst/>
              <a:ahLst/>
              <a:cxnLst>
                <a:cxn ang="0">
                  <a:pos x="31" y="447"/>
                </a:cxn>
                <a:cxn ang="0">
                  <a:pos x="1389" y="447"/>
                </a:cxn>
                <a:cxn ang="0">
                  <a:pos x="1399" y="458"/>
                </a:cxn>
                <a:cxn ang="0">
                  <a:pos x="1420" y="470"/>
                </a:cxn>
                <a:cxn ang="0">
                  <a:pos x="1420" y="514"/>
                </a:cxn>
                <a:cxn ang="0">
                  <a:pos x="1399" y="525"/>
                </a:cxn>
                <a:cxn ang="0">
                  <a:pos x="1389" y="537"/>
                </a:cxn>
                <a:cxn ang="0">
                  <a:pos x="31" y="537"/>
                </a:cxn>
                <a:cxn ang="0">
                  <a:pos x="20" y="525"/>
                </a:cxn>
                <a:cxn ang="0">
                  <a:pos x="0" y="514"/>
                </a:cxn>
                <a:cxn ang="0">
                  <a:pos x="0" y="470"/>
                </a:cxn>
                <a:cxn ang="0">
                  <a:pos x="20" y="458"/>
                </a:cxn>
                <a:cxn ang="0">
                  <a:pos x="31" y="447"/>
                </a:cxn>
                <a:cxn ang="0">
                  <a:pos x="31" y="0"/>
                </a:cxn>
                <a:cxn ang="0">
                  <a:pos x="1389" y="0"/>
                </a:cxn>
                <a:cxn ang="0">
                  <a:pos x="1399" y="11"/>
                </a:cxn>
                <a:cxn ang="0">
                  <a:pos x="1420" y="22"/>
                </a:cxn>
                <a:cxn ang="0">
                  <a:pos x="1420" y="67"/>
                </a:cxn>
                <a:cxn ang="0">
                  <a:pos x="1399" y="78"/>
                </a:cxn>
                <a:cxn ang="0">
                  <a:pos x="1389" y="89"/>
                </a:cxn>
                <a:cxn ang="0">
                  <a:pos x="31" y="89"/>
                </a:cxn>
                <a:cxn ang="0">
                  <a:pos x="20" y="78"/>
                </a:cxn>
                <a:cxn ang="0">
                  <a:pos x="0" y="67"/>
                </a:cxn>
                <a:cxn ang="0">
                  <a:pos x="0" y="22"/>
                </a:cxn>
                <a:cxn ang="0">
                  <a:pos x="20" y="11"/>
                </a:cxn>
                <a:cxn ang="0">
                  <a:pos x="31" y="0"/>
                </a:cxn>
              </a:cxnLst>
              <a:rect l="0" t="0" r="r" b="b"/>
              <a:pathLst>
                <a:path w="1420" h="537">
                  <a:moveTo>
                    <a:pt x="31" y="447"/>
                  </a:moveTo>
                  <a:lnTo>
                    <a:pt x="1389" y="447"/>
                  </a:lnTo>
                  <a:lnTo>
                    <a:pt x="1399" y="458"/>
                  </a:lnTo>
                  <a:lnTo>
                    <a:pt x="1420" y="470"/>
                  </a:lnTo>
                  <a:lnTo>
                    <a:pt x="1420" y="514"/>
                  </a:lnTo>
                  <a:lnTo>
                    <a:pt x="1399" y="525"/>
                  </a:lnTo>
                  <a:lnTo>
                    <a:pt x="1389" y="537"/>
                  </a:lnTo>
                  <a:lnTo>
                    <a:pt x="31" y="537"/>
                  </a:lnTo>
                  <a:lnTo>
                    <a:pt x="20" y="525"/>
                  </a:lnTo>
                  <a:lnTo>
                    <a:pt x="0" y="514"/>
                  </a:lnTo>
                  <a:lnTo>
                    <a:pt x="0" y="470"/>
                  </a:lnTo>
                  <a:lnTo>
                    <a:pt x="20" y="458"/>
                  </a:lnTo>
                  <a:lnTo>
                    <a:pt x="31" y="447"/>
                  </a:lnTo>
                  <a:close/>
                  <a:moveTo>
                    <a:pt x="31" y="0"/>
                  </a:moveTo>
                  <a:lnTo>
                    <a:pt x="1389" y="0"/>
                  </a:lnTo>
                  <a:lnTo>
                    <a:pt x="1399" y="11"/>
                  </a:lnTo>
                  <a:lnTo>
                    <a:pt x="1420" y="22"/>
                  </a:lnTo>
                  <a:lnTo>
                    <a:pt x="1420" y="67"/>
                  </a:lnTo>
                  <a:lnTo>
                    <a:pt x="1399" y="78"/>
                  </a:lnTo>
                  <a:lnTo>
                    <a:pt x="1389" y="89"/>
                  </a:lnTo>
                  <a:lnTo>
                    <a:pt x="31" y="89"/>
                  </a:lnTo>
                  <a:lnTo>
                    <a:pt x="20" y="78"/>
                  </a:lnTo>
                  <a:lnTo>
                    <a:pt x="0" y="67"/>
                  </a:lnTo>
                  <a:lnTo>
                    <a:pt x="0" y="22"/>
                  </a:lnTo>
                  <a:lnTo>
                    <a:pt x="20" y="1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16248" y="3799"/>
              <a:ext cx="288" cy="23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288" y="90"/>
                </a:cxn>
                <a:cxn ang="0">
                  <a:pos x="82" y="90"/>
                </a:cxn>
                <a:cxn ang="0">
                  <a:pos x="82" y="2226"/>
                </a:cxn>
                <a:cxn ang="0">
                  <a:pos x="288" y="2226"/>
                </a:cxn>
                <a:cxn ang="0">
                  <a:pos x="288" y="2327"/>
                </a:cxn>
                <a:cxn ang="0">
                  <a:pos x="0" y="2327"/>
                </a:cxn>
                <a:cxn ang="0">
                  <a:pos x="0" y="0"/>
                </a:cxn>
              </a:cxnLst>
              <a:rect l="0" t="0" r="r" b="b"/>
              <a:pathLst>
                <a:path w="288" h="2327">
                  <a:moveTo>
                    <a:pt x="0" y="0"/>
                  </a:moveTo>
                  <a:lnTo>
                    <a:pt x="288" y="0"/>
                  </a:lnTo>
                  <a:lnTo>
                    <a:pt x="288" y="90"/>
                  </a:lnTo>
                  <a:lnTo>
                    <a:pt x="82" y="90"/>
                  </a:lnTo>
                  <a:lnTo>
                    <a:pt x="82" y="2226"/>
                  </a:lnTo>
                  <a:lnTo>
                    <a:pt x="288" y="2226"/>
                  </a:lnTo>
                  <a:lnTo>
                    <a:pt x="288" y="2327"/>
                  </a:lnTo>
                  <a:lnTo>
                    <a:pt x="0" y="23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16649" y="3911"/>
              <a:ext cx="1389" cy="1700"/>
            </a:xfrm>
            <a:custGeom>
              <a:avLst/>
              <a:gdLst/>
              <a:ahLst/>
              <a:cxnLst>
                <a:cxn ang="0">
                  <a:pos x="1389" y="56"/>
                </a:cxn>
                <a:cxn ang="0">
                  <a:pos x="1214" y="291"/>
                </a:cxn>
                <a:cxn ang="0">
                  <a:pos x="1101" y="302"/>
                </a:cxn>
                <a:cxn ang="0">
                  <a:pos x="823" y="269"/>
                </a:cxn>
                <a:cxn ang="0">
                  <a:pos x="772" y="302"/>
                </a:cxn>
                <a:cxn ang="0">
                  <a:pos x="741" y="347"/>
                </a:cxn>
                <a:cxn ang="0">
                  <a:pos x="679" y="470"/>
                </a:cxn>
                <a:cxn ang="0">
                  <a:pos x="658" y="582"/>
                </a:cxn>
                <a:cxn ang="0">
                  <a:pos x="679" y="638"/>
                </a:cxn>
                <a:cxn ang="0">
                  <a:pos x="751" y="738"/>
                </a:cxn>
                <a:cxn ang="0">
                  <a:pos x="833" y="839"/>
                </a:cxn>
                <a:cxn ang="0">
                  <a:pos x="885" y="940"/>
                </a:cxn>
                <a:cxn ang="0">
                  <a:pos x="895" y="1074"/>
                </a:cxn>
                <a:cxn ang="0">
                  <a:pos x="864" y="1152"/>
                </a:cxn>
                <a:cxn ang="0">
                  <a:pos x="658" y="1387"/>
                </a:cxn>
                <a:cxn ang="0">
                  <a:pos x="854" y="1477"/>
                </a:cxn>
                <a:cxn ang="0">
                  <a:pos x="988" y="1488"/>
                </a:cxn>
                <a:cxn ang="0">
                  <a:pos x="1049" y="1454"/>
                </a:cxn>
                <a:cxn ang="0">
                  <a:pos x="1163" y="1398"/>
                </a:cxn>
                <a:cxn ang="0">
                  <a:pos x="1276" y="1331"/>
                </a:cxn>
                <a:cxn ang="0">
                  <a:pos x="1101" y="1577"/>
                </a:cxn>
                <a:cxn ang="0">
                  <a:pos x="792" y="1656"/>
                </a:cxn>
                <a:cxn ang="0">
                  <a:pos x="576" y="1544"/>
                </a:cxn>
                <a:cxn ang="0">
                  <a:pos x="442" y="1521"/>
                </a:cxn>
                <a:cxn ang="0">
                  <a:pos x="360" y="1555"/>
                </a:cxn>
                <a:cxn ang="0">
                  <a:pos x="267" y="1611"/>
                </a:cxn>
                <a:cxn ang="0">
                  <a:pos x="195" y="1622"/>
                </a:cxn>
                <a:cxn ang="0">
                  <a:pos x="453" y="1365"/>
                </a:cxn>
                <a:cxn ang="0">
                  <a:pos x="628" y="1376"/>
                </a:cxn>
                <a:cxn ang="0">
                  <a:pos x="741" y="1264"/>
                </a:cxn>
                <a:cxn ang="0">
                  <a:pos x="772" y="1208"/>
                </a:cxn>
                <a:cxn ang="0">
                  <a:pos x="782" y="1130"/>
                </a:cxn>
                <a:cxn ang="0">
                  <a:pos x="751" y="1074"/>
                </a:cxn>
                <a:cxn ang="0">
                  <a:pos x="679" y="962"/>
                </a:cxn>
                <a:cxn ang="0">
                  <a:pos x="545" y="794"/>
                </a:cxn>
                <a:cxn ang="0">
                  <a:pos x="545" y="593"/>
                </a:cxn>
                <a:cxn ang="0">
                  <a:pos x="679" y="369"/>
                </a:cxn>
                <a:cxn ang="0">
                  <a:pos x="607" y="201"/>
                </a:cxn>
                <a:cxn ang="0">
                  <a:pos x="329" y="201"/>
                </a:cxn>
                <a:cxn ang="0">
                  <a:pos x="165" y="280"/>
                </a:cxn>
                <a:cxn ang="0">
                  <a:pos x="113" y="358"/>
                </a:cxn>
                <a:cxn ang="0">
                  <a:pos x="103" y="436"/>
                </a:cxn>
                <a:cxn ang="0">
                  <a:pos x="175" y="593"/>
                </a:cxn>
                <a:cxn ang="0">
                  <a:pos x="113" y="783"/>
                </a:cxn>
                <a:cxn ang="0">
                  <a:pos x="0" y="548"/>
                </a:cxn>
                <a:cxn ang="0">
                  <a:pos x="93" y="291"/>
                </a:cxn>
                <a:cxn ang="0">
                  <a:pos x="288" y="112"/>
                </a:cxn>
                <a:cxn ang="0">
                  <a:pos x="555" y="45"/>
                </a:cxn>
                <a:cxn ang="0">
                  <a:pos x="916" y="90"/>
                </a:cxn>
                <a:cxn ang="0">
                  <a:pos x="1163" y="123"/>
                </a:cxn>
                <a:cxn ang="0">
                  <a:pos x="1327" y="67"/>
                </a:cxn>
              </a:cxnLst>
              <a:rect l="0" t="0" r="r" b="b"/>
              <a:pathLst>
                <a:path w="1389" h="1700">
                  <a:moveTo>
                    <a:pt x="1389" y="0"/>
                  </a:moveTo>
                  <a:lnTo>
                    <a:pt x="1389" y="56"/>
                  </a:lnTo>
                  <a:lnTo>
                    <a:pt x="1245" y="269"/>
                  </a:lnTo>
                  <a:lnTo>
                    <a:pt x="1214" y="291"/>
                  </a:lnTo>
                  <a:lnTo>
                    <a:pt x="1173" y="302"/>
                  </a:lnTo>
                  <a:lnTo>
                    <a:pt x="1101" y="302"/>
                  </a:lnTo>
                  <a:lnTo>
                    <a:pt x="967" y="291"/>
                  </a:lnTo>
                  <a:lnTo>
                    <a:pt x="823" y="269"/>
                  </a:lnTo>
                  <a:lnTo>
                    <a:pt x="792" y="291"/>
                  </a:lnTo>
                  <a:lnTo>
                    <a:pt x="772" y="302"/>
                  </a:lnTo>
                  <a:lnTo>
                    <a:pt x="761" y="324"/>
                  </a:lnTo>
                  <a:lnTo>
                    <a:pt x="741" y="347"/>
                  </a:lnTo>
                  <a:lnTo>
                    <a:pt x="720" y="380"/>
                  </a:lnTo>
                  <a:lnTo>
                    <a:pt x="679" y="470"/>
                  </a:lnTo>
                  <a:lnTo>
                    <a:pt x="658" y="559"/>
                  </a:lnTo>
                  <a:lnTo>
                    <a:pt x="658" y="582"/>
                  </a:lnTo>
                  <a:lnTo>
                    <a:pt x="669" y="615"/>
                  </a:lnTo>
                  <a:lnTo>
                    <a:pt x="679" y="638"/>
                  </a:lnTo>
                  <a:lnTo>
                    <a:pt x="710" y="682"/>
                  </a:lnTo>
                  <a:lnTo>
                    <a:pt x="751" y="738"/>
                  </a:lnTo>
                  <a:lnTo>
                    <a:pt x="792" y="783"/>
                  </a:lnTo>
                  <a:lnTo>
                    <a:pt x="833" y="839"/>
                  </a:lnTo>
                  <a:lnTo>
                    <a:pt x="864" y="906"/>
                  </a:lnTo>
                  <a:lnTo>
                    <a:pt x="885" y="940"/>
                  </a:lnTo>
                  <a:lnTo>
                    <a:pt x="905" y="1029"/>
                  </a:lnTo>
                  <a:lnTo>
                    <a:pt x="895" y="1074"/>
                  </a:lnTo>
                  <a:lnTo>
                    <a:pt x="885" y="1107"/>
                  </a:lnTo>
                  <a:lnTo>
                    <a:pt x="864" y="1152"/>
                  </a:lnTo>
                  <a:lnTo>
                    <a:pt x="844" y="1186"/>
                  </a:lnTo>
                  <a:lnTo>
                    <a:pt x="658" y="1387"/>
                  </a:lnTo>
                  <a:lnTo>
                    <a:pt x="751" y="1432"/>
                  </a:lnTo>
                  <a:lnTo>
                    <a:pt x="854" y="1477"/>
                  </a:lnTo>
                  <a:lnTo>
                    <a:pt x="947" y="1488"/>
                  </a:lnTo>
                  <a:lnTo>
                    <a:pt x="988" y="1488"/>
                  </a:lnTo>
                  <a:lnTo>
                    <a:pt x="1019" y="1477"/>
                  </a:lnTo>
                  <a:lnTo>
                    <a:pt x="1049" y="1454"/>
                  </a:lnTo>
                  <a:lnTo>
                    <a:pt x="1080" y="1443"/>
                  </a:lnTo>
                  <a:lnTo>
                    <a:pt x="1163" y="1398"/>
                  </a:lnTo>
                  <a:lnTo>
                    <a:pt x="1235" y="1320"/>
                  </a:lnTo>
                  <a:lnTo>
                    <a:pt x="1276" y="1331"/>
                  </a:lnTo>
                  <a:lnTo>
                    <a:pt x="1296" y="1376"/>
                  </a:lnTo>
                  <a:lnTo>
                    <a:pt x="1101" y="1577"/>
                  </a:lnTo>
                  <a:lnTo>
                    <a:pt x="926" y="1700"/>
                  </a:lnTo>
                  <a:lnTo>
                    <a:pt x="792" y="1656"/>
                  </a:lnTo>
                  <a:lnTo>
                    <a:pt x="669" y="1588"/>
                  </a:lnTo>
                  <a:lnTo>
                    <a:pt x="576" y="1544"/>
                  </a:lnTo>
                  <a:lnTo>
                    <a:pt x="473" y="1521"/>
                  </a:lnTo>
                  <a:lnTo>
                    <a:pt x="442" y="1521"/>
                  </a:lnTo>
                  <a:lnTo>
                    <a:pt x="401" y="1533"/>
                  </a:lnTo>
                  <a:lnTo>
                    <a:pt x="360" y="1555"/>
                  </a:lnTo>
                  <a:lnTo>
                    <a:pt x="309" y="1577"/>
                  </a:lnTo>
                  <a:lnTo>
                    <a:pt x="267" y="1611"/>
                  </a:lnTo>
                  <a:lnTo>
                    <a:pt x="216" y="1656"/>
                  </a:lnTo>
                  <a:lnTo>
                    <a:pt x="195" y="1622"/>
                  </a:lnTo>
                  <a:lnTo>
                    <a:pt x="319" y="1488"/>
                  </a:lnTo>
                  <a:lnTo>
                    <a:pt x="453" y="1365"/>
                  </a:lnTo>
                  <a:lnTo>
                    <a:pt x="586" y="1365"/>
                  </a:lnTo>
                  <a:lnTo>
                    <a:pt x="628" y="1376"/>
                  </a:lnTo>
                  <a:lnTo>
                    <a:pt x="710" y="1309"/>
                  </a:lnTo>
                  <a:lnTo>
                    <a:pt x="741" y="1264"/>
                  </a:lnTo>
                  <a:lnTo>
                    <a:pt x="751" y="1242"/>
                  </a:lnTo>
                  <a:lnTo>
                    <a:pt x="772" y="1208"/>
                  </a:lnTo>
                  <a:lnTo>
                    <a:pt x="782" y="1186"/>
                  </a:lnTo>
                  <a:lnTo>
                    <a:pt x="782" y="1130"/>
                  </a:lnTo>
                  <a:lnTo>
                    <a:pt x="772" y="1085"/>
                  </a:lnTo>
                  <a:lnTo>
                    <a:pt x="751" y="1074"/>
                  </a:lnTo>
                  <a:lnTo>
                    <a:pt x="720" y="1018"/>
                  </a:lnTo>
                  <a:lnTo>
                    <a:pt x="679" y="962"/>
                  </a:lnTo>
                  <a:lnTo>
                    <a:pt x="607" y="873"/>
                  </a:lnTo>
                  <a:lnTo>
                    <a:pt x="545" y="794"/>
                  </a:lnTo>
                  <a:lnTo>
                    <a:pt x="514" y="705"/>
                  </a:lnTo>
                  <a:lnTo>
                    <a:pt x="545" y="593"/>
                  </a:lnTo>
                  <a:lnTo>
                    <a:pt x="597" y="492"/>
                  </a:lnTo>
                  <a:lnTo>
                    <a:pt x="679" y="369"/>
                  </a:lnTo>
                  <a:lnTo>
                    <a:pt x="772" y="257"/>
                  </a:lnTo>
                  <a:lnTo>
                    <a:pt x="607" y="201"/>
                  </a:lnTo>
                  <a:lnTo>
                    <a:pt x="432" y="190"/>
                  </a:lnTo>
                  <a:lnTo>
                    <a:pt x="329" y="201"/>
                  </a:lnTo>
                  <a:lnTo>
                    <a:pt x="247" y="224"/>
                  </a:lnTo>
                  <a:lnTo>
                    <a:pt x="165" y="280"/>
                  </a:lnTo>
                  <a:lnTo>
                    <a:pt x="134" y="313"/>
                  </a:lnTo>
                  <a:lnTo>
                    <a:pt x="113" y="358"/>
                  </a:lnTo>
                  <a:lnTo>
                    <a:pt x="103" y="392"/>
                  </a:lnTo>
                  <a:lnTo>
                    <a:pt x="103" y="436"/>
                  </a:lnTo>
                  <a:lnTo>
                    <a:pt x="123" y="526"/>
                  </a:lnTo>
                  <a:lnTo>
                    <a:pt x="175" y="593"/>
                  </a:lnTo>
                  <a:lnTo>
                    <a:pt x="247" y="638"/>
                  </a:lnTo>
                  <a:lnTo>
                    <a:pt x="113" y="783"/>
                  </a:lnTo>
                  <a:lnTo>
                    <a:pt x="31" y="671"/>
                  </a:lnTo>
                  <a:lnTo>
                    <a:pt x="0" y="548"/>
                  </a:lnTo>
                  <a:lnTo>
                    <a:pt x="31" y="425"/>
                  </a:lnTo>
                  <a:lnTo>
                    <a:pt x="93" y="291"/>
                  </a:lnTo>
                  <a:lnTo>
                    <a:pt x="175" y="190"/>
                  </a:lnTo>
                  <a:lnTo>
                    <a:pt x="288" y="112"/>
                  </a:lnTo>
                  <a:lnTo>
                    <a:pt x="422" y="56"/>
                  </a:lnTo>
                  <a:lnTo>
                    <a:pt x="555" y="45"/>
                  </a:lnTo>
                  <a:lnTo>
                    <a:pt x="741" y="56"/>
                  </a:lnTo>
                  <a:lnTo>
                    <a:pt x="916" y="90"/>
                  </a:lnTo>
                  <a:lnTo>
                    <a:pt x="1039" y="112"/>
                  </a:lnTo>
                  <a:lnTo>
                    <a:pt x="1163" y="123"/>
                  </a:lnTo>
                  <a:lnTo>
                    <a:pt x="1245" y="112"/>
                  </a:lnTo>
                  <a:lnTo>
                    <a:pt x="1327" y="67"/>
                  </a:lnTo>
                  <a:lnTo>
                    <a:pt x="13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44"/>
            <p:cNvSpPr>
              <a:spLocks noEditPoints="1"/>
            </p:cNvSpPr>
            <p:nvPr/>
          </p:nvSpPr>
          <p:spPr bwMode="auto">
            <a:xfrm>
              <a:off x="18100" y="4314"/>
              <a:ext cx="1389" cy="1297"/>
            </a:xfrm>
            <a:custGeom>
              <a:avLst/>
              <a:gdLst/>
              <a:ahLst/>
              <a:cxnLst>
                <a:cxn ang="0">
                  <a:pos x="916" y="347"/>
                </a:cxn>
                <a:cxn ang="0">
                  <a:pos x="802" y="425"/>
                </a:cxn>
                <a:cxn ang="0">
                  <a:pos x="813" y="772"/>
                </a:cxn>
                <a:cxn ang="0">
                  <a:pos x="833" y="939"/>
                </a:cxn>
                <a:cxn ang="0">
                  <a:pos x="936" y="1040"/>
                </a:cxn>
                <a:cxn ang="0">
                  <a:pos x="1090" y="1107"/>
                </a:cxn>
                <a:cxn ang="0">
                  <a:pos x="1132" y="1096"/>
                </a:cxn>
                <a:cxn ang="0">
                  <a:pos x="1183" y="1006"/>
                </a:cxn>
                <a:cxn ang="0">
                  <a:pos x="1224" y="760"/>
                </a:cxn>
                <a:cxn ang="0">
                  <a:pos x="1204" y="414"/>
                </a:cxn>
                <a:cxn ang="0">
                  <a:pos x="988" y="324"/>
                </a:cxn>
                <a:cxn ang="0">
                  <a:pos x="175" y="0"/>
                </a:cxn>
                <a:cxn ang="0">
                  <a:pos x="185" y="33"/>
                </a:cxn>
                <a:cxn ang="0">
                  <a:pos x="175" y="134"/>
                </a:cxn>
                <a:cxn ang="0">
                  <a:pos x="206" y="190"/>
                </a:cxn>
                <a:cxn ang="0">
                  <a:pos x="278" y="279"/>
                </a:cxn>
                <a:cxn ang="0">
                  <a:pos x="411" y="246"/>
                </a:cxn>
                <a:cxn ang="0">
                  <a:pos x="813" y="291"/>
                </a:cxn>
                <a:cxn ang="0">
                  <a:pos x="802" y="380"/>
                </a:cxn>
                <a:cxn ang="0">
                  <a:pos x="1379" y="302"/>
                </a:cxn>
                <a:cxn ang="0">
                  <a:pos x="1389" y="615"/>
                </a:cxn>
                <a:cxn ang="0">
                  <a:pos x="1358" y="861"/>
                </a:cxn>
                <a:cxn ang="0">
                  <a:pos x="1296" y="1062"/>
                </a:cxn>
                <a:cxn ang="0">
                  <a:pos x="607" y="1130"/>
                </a:cxn>
                <a:cxn ang="0">
                  <a:pos x="617" y="436"/>
                </a:cxn>
                <a:cxn ang="0">
                  <a:pos x="545" y="391"/>
                </a:cxn>
                <a:cxn ang="0">
                  <a:pos x="463" y="335"/>
                </a:cxn>
                <a:cxn ang="0">
                  <a:pos x="432" y="324"/>
                </a:cxn>
                <a:cxn ang="0">
                  <a:pos x="380" y="335"/>
                </a:cxn>
                <a:cxn ang="0">
                  <a:pos x="257" y="906"/>
                </a:cxn>
                <a:cxn ang="0">
                  <a:pos x="278" y="984"/>
                </a:cxn>
                <a:cxn ang="0">
                  <a:pos x="360" y="1107"/>
                </a:cxn>
                <a:cxn ang="0">
                  <a:pos x="144" y="1197"/>
                </a:cxn>
                <a:cxn ang="0">
                  <a:pos x="92" y="928"/>
                </a:cxn>
                <a:cxn ang="0">
                  <a:pos x="82" y="436"/>
                </a:cxn>
                <a:cxn ang="0">
                  <a:pos x="61" y="391"/>
                </a:cxn>
                <a:cxn ang="0">
                  <a:pos x="10" y="324"/>
                </a:cxn>
                <a:cxn ang="0">
                  <a:pos x="0" y="291"/>
                </a:cxn>
                <a:cxn ang="0">
                  <a:pos x="10" y="235"/>
                </a:cxn>
                <a:cxn ang="0">
                  <a:pos x="20" y="212"/>
                </a:cxn>
                <a:cxn ang="0">
                  <a:pos x="175" y="0"/>
                </a:cxn>
              </a:cxnLst>
              <a:rect l="0" t="0" r="r" b="b"/>
              <a:pathLst>
                <a:path w="1389" h="1297">
                  <a:moveTo>
                    <a:pt x="977" y="324"/>
                  </a:moveTo>
                  <a:lnTo>
                    <a:pt x="916" y="347"/>
                  </a:lnTo>
                  <a:lnTo>
                    <a:pt x="854" y="391"/>
                  </a:lnTo>
                  <a:lnTo>
                    <a:pt x="802" y="425"/>
                  </a:lnTo>
                  <a:lnTo>
                    <a:pt x="802" y="671"/>
                  </a:lnTo>
                  <a:lnTo>
                    <a:pt x="813" y="772"/>
                  </a:lnTo>
                  <a:lnTo>
                    <a:pt x="813" y="906"/>
                  </a:lnTo>
                  <a:lnTo>
                    <a:pt x="833" y="939"/>
                  </a:lnTo>
                  <a:lnTo>
                    <a:pt x="844" y="973"/>
                  </a:lnTo>
                  <a:lnTo>
                    <a:pt x="936" y="1040"/>
                  </a:lnTo>
                  <a:lnTo>
                    <a:pt x="1008" y="1085"/>
                  </a:lnTo>
                  <a:lnTo>
                    <a:pt x="1090" y="1107"/>
                  </a:lnTo>
                  <a:lnTo>
                    <a:pt x="1111" y="1107"/>
                  </a:lnTo>
                  <a:lnTo>
                    <a:pt x="1132" y="1096"/>
                  </a:lnTo>
                  <a:lnTo>
                    <a:pt x="1142" y="1074"/>
                  </a:lnTo>
                  <a:lnTo>
                    <a:pt x="1183" y="1006"/>
                  </a:lnTo>
                  <a:lnTo>
                    <a:pt x="1204" y="917"/>
                  </a:lnTo>
                  <a:lnTo>
                    <a:pt x="1224" y="760"/>
                  </a:lnTo>
                  <a:lnTo>
                    <a:pt x="1224" y="503"/>
                  </a:lnTo>
                  <a:lnTo>
                    <a:pt x="1204" y="414"/>
                  </a:lnTo>
                  <a:lnTo>
                    <a:pt x="1101" y="358"/>
                  </a:lnTo>
                  <a:lnTo>
                    <a:pt x="988" y="324"/>
                  </a:lnTo>
                  <a:lnTo>
                    <a:pt x="977" y="324"/>
                  </a:lnTo>
                  <a:close/>
                  <a:moveTo>
                    <a:pt x="175" y="0"/>
                  </a:moveTo>
                  <a:lnTo>
                    <a:pt x="206" y="11"/>
                  </a:lnTo>
                  <a:lnTo>
                    <a:pt x="185" y="33"/>
                  </a:lnTo>
                  <a:lnTo>
                    <a:pt x="175" y="67"/>
                  </a:lnTo>
                  <a:lnTo>
                    <a:pt x="175" y="134"/>
                  </a:lnTo>
                  <a:lnTo>
                    <a:pt x="185" y="156"/>
                  </a:lnTo>
                  <a:lnTo>
                    <a:pt x="206" y="190"/>
                  </a:lnTo>
                  <a:lnTo>
                    <a:pt x="216" y="212"/>
                  </a:lnTo>
                  <a:lnTo>
                    <a:pt x="278" y="279"/>
                  </a:lnTo>
                  <a:lnTo>
                    <a:pt x="278" y="358"/>
                  </a:lnTo>
                  <a:lnTo>
                    <a:pt x="411" y="246"/>
                  </a:lnTo>
                  <a:lnTo>
                    <a:pt x="535" y="134"/>
                  </a:lnTo>
                  <a:lnTo>
                    <a:pt x="813" y="291"/>
                  </a:lnTo>
                  <a:lnTo>
                    <a:pt x="813" y="369"/>
                  </a:lnTo>
                  <a:lnTo>
                    <a:pt x="802" y="380"/>
                  </a:lnTo>
                  <a:lnTo>
                    <a:pt x="1111" y="145"/>
                  </a:lnTo>
                  <a:lnTo>
                    <a:pt x="1379" y="302"/>
                  </a:lnTo>
                  <a:lnTo>
                    <a:pt x="1389" y="380"/>
                  </a:lnTo>
                  <a:lnTo>
                    <a:pt x="1389" y="615"/>
                  </a:lnTo>
                  <a:lnTo>
                    <a:pt x="1379" y="749"/>
                  </a:lnTo>
                  <a:lnTo>
                    <a:pt x="1358" y="861"/>
                  </a:lnTo>
                  <a:lnTo>
                    <a:pt x="1337" y="962"/>
                  </a:lnTo>
                  <a:lnTo>
                    <a:pt x="1296" y="1062"/>
                  </a:lnTo>
                  <a:lnTo>
                    <a:pt x="895" y="1297"/>
                  </a:lnTo>
                  <a:lnTo>
                    <a:pt x="607" y="1130"/>
                  </a:lnTo>
                  <a:lnTo>
                    <a:pt x="627" y="716"/>
                  </a:lnTo>
                  <a:lnTo>
                    <a:pt x="617" y="436"/>
                  </a:lnTo>
                  <a:lnTo>
                    <a:pt x="586" y="414"/>
                  </a:lnTo>
                  <a:lnTo>
                    <a:pt x="545" y="391"/>
                  </a:lnTo>
                  <a:lnTo>
                    <a:pt x="483" y="347"/>
                  </a:lnTo>
                  <a:lnTo>
                    <a:pt x="463" y="335"/>
                  </a:lnTo>
                  <a:lnTo>
                    <a:pt x="452" y="335"/>
                  </a:lnTo>
                  <a:lnTo>
                    <a:pt x="432" y="324"/>
                  </a:lnTo>
                  <a:lnTo>
                    <a:pt x="401" y="324"/>
                  </a:lnTo>
                  <a:lnTo>
                    <a:pt x="380" y="335"/>
                  </a:lnTo>
                  <a:lnTo>
                    <a:pt x="257" y="425"/>
                  </a:lnTo>
                  <a:lnTo>
                    <a:pt x="257" y="906"/>
                  </a:lnTo>
                  <a:lnTo>
                    <a:pt x="267" y="939"/>
                  </a:lnTo>
                  <a:lnTo>
                    <a:pt x="278" y="984"/>
                  </a:lnTo>
                  <a:lnTo>
                    <a:pt x="298" y="1018"/>
                  </a:lnTo>
                  <a:lnTo>
                    <a:pt x="360" y="1107"/>
                  </a:lnTo>
                  <a:lnTo>
                    <a:pt x="195" y="1286"/>
                  </a:lnTo>
                  <a:lnTo>
                    <a:pt x="144" y="1197"/>
                  </a:lnTo>
                  <a:lnTo>
                    <a:pt x="72" y="1107"/>
                  </a:lnTo>
                  <a:lnTo>
                    <a:pt x="92" y="928"/>
                  </a:lnTo>
                  <a:lnTo>
                    <a:pt x="92" y="593"/>
                  </a:lnTo>
                  <a:lnTo>
                    <a:pt x="82" y="436"/>
                  </a:lnTo>
                  <a:lnTo>
                    <a:pt x="82" y="414"/>
                  </a:lnTo>
                  <a:lnTo>
                    <a:pt x="61" y="391"/>
                  </a:lnTo>
                  <a:lnTo>
                    <a:pt x="41" y="358"/>
                  </a:lnTo>
                  <a:lnTo>
                    <a:pt x="10" y="324"/>
                  </a:lnTo>
                  <a:lnTo>
                    <a:pt x="10" y="302"/>
                  </a:lnTo>
                  <a:lnTo>
                    <a:pt x="0" y="291"/>
                  </a:lnTo>
                  <a:lnTo>
                    <a:pt x="0" y="257"/>
                  </a:lnTo>
                  <a:lnTo>
                    <a:pt x="10" y="235"/>
                  </a:lnTo>
                  <a:lnTo>
                    <a:pt x="10" y="223"/>
                  </a:lnTo>
                  <a:lnTo>
                    <a:pt x="20" y="212"/>
                  </a:lnTo>
                  <a:lnTo>
                    <a:pt x="92" y="100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45"/>
            <p:cNvSpPr>
              <a:spLocks noEditPoints="1"/>
            </p:cNvSpPr>
            <p:nvPr/>
          </p:nvSpPr>
          <p:spPr bwMode="auto">
            <a:xfrm>
              <a:off x="19705" y="3967"/>
              <a:ext cx="545" cy="1622"/>
            </a:xfrm>
            <a:custGeom>
              <a:avLst/>
              <a:gdLst/>
              <a:ahLst/>
              <a:cxnLst>
                <a:cxn ang="0">
                  <a:pos x="226" y="470"/>
                </a:cxn>
                <a:cxn ang="0">
                  <a:pos x="319" y="570"/>
                </a:cxn>
                <a:cxn ang="0">
                  <a:pos x="350" y="593"/>
                </a:cxn>
                <a:cxn ang="0">
                  <a:pos x="329" y="805"/>
                </a:cxn>
                <a:cxn ang="0">
                  <a:pos x="329" y="1152"/>
                </a:cxn>
                <a:cxn ang="0">
                  <a:pos x="340" y="1275"/>
                </a:cxn>
                <a:cxn ang="0">
                  <a:pos x="381" y="1365"/>
                </a:cxn>
                <a:cxn ang="0">
                  <a:pos x="412" y="1398"/>
                </a:cxn>
                <a:cxn ang="0">
                  <a:pos x="432" y="1398"/>
                </a:cxn>
                <a:cxn ang="0">
                  <a:pos x="442" y="1387"/>
                </a:cxn>
                <a:cxn ang="0">
                  <a:pos x="463" y="1376"/>
                </a:cxn>
                <a:cxn ang="0">
                  <a:pos x="494" y="1365"/>
                </a:cxn>
                <a:cxn ang="0">
                  <a:pos x="525" y="1331"/>
                </a:cxn>
                <a:cxn ang="0">
                  <a:pos x="545" y="1376"/>
                </a:cxn>
                <a:cxn ang="0">
                  <a:pos x="278" y="1622"/>
                </a:cxn>
                <a:cxn ang="0">
                  <a:pos x="165" y="1443"/>
                </a:cxn>
                <a:cxn ang="0">
                  <a:pos x="175" y="1275"/>
                </a:cxn>
                <a:cxn ang="0">
                  <a:pos x="175" y="1119"/>
                </a:cxn>
                <a:cxn ang="0">
                  <a:pos x="165" y="716"/>
                </a:cxn>
                <a:cxn ang="0">
                  <a:pos x="123" y="660"/>
                </a:cxn>
                <a:cxn ang="0">
                  <a:pos x="82" y="682"/>
                </a:cxn>
                <a:cxn ang="0">
                  <a:pos x="51" y="705"/>
                </a:cxn>
                <a:cxn ang="0">
                  <a:pos x="31" y="716"/>
                </a:cxn>
                <a:cxn ang="0">
                  <a:pos x="0" y="682"/>
                </a:cxn>
                <a:cxn ang="0">
                  <a:pos x="113" y="582"/>
                </a:cxn>
                <a:cxn ang="0">
                  <a:pos x="226" y="470"/>
                </a:cxn>
                <a:cxn ang="0">
                  <a:pos x="257" y="0"/>
                </a:cxn>
                <a:cxn ang="0">
                  <a:pos x="288" y="34"/>
                </a:cxn>
                <a:cxn ang="0">
                  <a:pos x="319" y="78"/>
                </a:cxn>
                <a:cxn ang="0">
                  <a:pos x="370" y="134"/>
                </a:cxn>
                <a:cxn ang="0">
                  <a:pos x="381" y="134"/>
                </a:cxn>
                <a:cxn ang="0">
                  <a:pos x="257" y="280"/>
                </a:cxn>
                <a:cxn ang="0">
                  <a:pos x="195" y="201"/>
                </a:cxn>
                <a:cxn ang="0">
                  <a:pos x="134" y="134"/>
                </a:cxn>
                <a:cxn ang="0">
                  <a:pos x="257" y="0"/>
                </a:cxn>
              </a:cxnLst>
              <a:rect l="0" t="0" r="r" b="b"/>
              <a:pathLst>
                <a:path w="545" h="1622">
                  <a:moveTo>
                    <a:pt x="226" y="470"/>
                  </a:moveTo>
                  <a:lnTo>
                    <a:pt x="319" y="570"/>
                  </a:lnTo>
                  <a:lnTo>
                    <a:pt x="350" y="593"/>
                  </a:lnTo>
                  <a:lnTo>
                    <a:pt x="329" y="805"/>
                  </a:lnTo>
                  <a:lnTo>
                    <a:pt x="329" y="1152"/>
                  </a:lnTo>
                  <a:lnTo>
                    <a:pt x="340" y="1275"/>
                  </a:lnTo>
                  <a:lnTo>
                    <a:pt x="381" y="1365"/>
                  </a:lnTo>
                  <a:lnTo>
                    <a:pt x="412" y="1398"/>
                  </a:lnTo>
                  <a:lnTo>
                    <a:pt x="432" y="1398"/>
                  </a:lnTo>
                  <a:lnTo>
                    <a:pt x="442" y="1387"/>
                  </a:lnTo>
                  <a:lnTo>
                    <a:pt x="463" y="1376"/>
                  </a:lnTo>
                  <a:lnTo>
                    <a:pt x="494" y="1365"/>
                  </a:lnTo>
                  <a:lnTo>
                    <a:pt x="525" y="1331"/>
                  </a:lnTo>
                  <a:lnTo>
                    <a:pt x="545" y="1376"/>
                  </a:lnTo>
                  <a:lnTo>
                    <a:pt x="278" y="1622"/>
                  </a:lnTo>
                  <a:lnTo>
                    <a:pt x="165" y="1443"/>
                  </a:lnTo>
                  <a:lnTo>
                    <a:pt x="175" y="1275"/>
                  </a:lnTo>
                  <a:lnTo>
                    <a:pt x="175" y="1119"/>
                  </a:lnTo>
                  <a:lnTo>
                    <a:pt x="165" y="716"/>
                  </a:lnTo>
                  <a:lnTo>
                    <a:pt x="123" y="660"/>
                  </a:lnTo>
                  <a:lnTo>
                    <a:pt x="82" y="682"/>
                  </a:lnTo>
                  <a:lnTo>
                    <a:pt x="51" y="705"/>
                  </a:lnTo>
                  <a:lnTo>
                    <a:pt x="31" y="716"/>
                  </a:lnTo>
                  <a:lnTo>
                    <a:pt x="0" y="682"/>
                  </a:lnTo>
                  <a:lnTo>
                    <a:pt x="113" y="582"/>
                  </a:lnTo>
                  <a:lnTo>
                    <a:pt x="226" y="470"/>
                  </a:lnTo>
                  <a:close/>
                  <a:moveTo>
                    <a:pt x="257" y="0"/>
                  </a:moveTo>
                  <a:lnTo>
                    <a:pt x="288" y="34"/>
                  </a:lnTo>
                  <a:lnTo>
                    <a:pt x="319" y="78"/>
                  </a:lnTo>
                  <a:lnTo>
                    <a:pt x="370" y="134"/>
                  </a:lnTo>
                  <a:lnTo>
                    <a:pt x="381" y="134"/>
                  </a:lnTo>
                  <a:lnTo>
                    <a:pt x="257" y="280"/>
                  </a:lnTo>
                  <a:lnTo>
                    <a:pt x="195" y="201"/>
                  </a:lnTo>
                  <a:lnTo>
                    <a:pt x="134" y="134"/>
                  </a:lnTo>
                  <a:lnTo>
                    <a:pt x="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20209" y="4437"/>
              <a:ext cx="916" cy="1185"/>
            </a:xfrm>
            <a:custGeom>
              <a:avLst/>
              <a:gdLst/>
              <a:ahLst/>
              <a:cxnLst>
                <a:cxn ang="0">
                  <a:pos x="700" y="112"/>
                </a:cxn>
                <a:cxn ang="0">
                  <a:pos x="731" y="123"/>
                </a:cxn>
                <a:cxn ang="0">
                  <a:pos x="834" y="100"/>
                </a:cxn>
                <a:cxn ang="0">
                  <a:pos x="906" y="45"/>
                </a:cxn>
                <a:cxn ang="0">
                  <a:pos x="721" y="268"/>
                </a:cxn>
                <a:cxn ang="0">
                  <a:pos x="463" y="201"/>
                </a:cxn>
                <a:cxn ang="0">
                  <a:pos x="360" y="201"/>
                </a:cxn>
                <a:cxn ang="0">
                  <a:pos x="350" y="324"/>
                </a:cxn>
                <a:cxn ang="0">
                  <a:pos x="381" y="492"/>
                </a:cxn>
                <a:cxn ang="0">
                  <a:pos x="402" y="526"/>
                </a:cxn>
                <a:cxn ang="0">
                  <a:pos x="463" y="537"/>
                </a:cxn>
                <a:cxn ang="0">
                  <a:pos x="731" y="414"/>
                </a:cxn>
                <a:cxn ang="0">
                  <a:pos x="803" y="470"/>
                </a:cxn>
                <a:cxn ang="0">
                  <a:pos x="854" y="593"/>
                </a:cxn>
                <a:cxn ang="0">
                  <a:pos x="823" y="995"/>
                </a:cxn>
                <a:cxn ang="0">
                  <a:pos x="484" y="1185"/>
                </a:cxn>
                <a:cxn ang="0">
                  <a:pos x="371" y="1074"/>
                </a:cxn>
                <a:cxn ang="0">
                  <a:pos x="299" y="1029"/>
                </a:cxn>
                <a:cxn ang="0">
                  <a:pos x="124" y="1029"/>
                </a:cxn>
                <a:cxn ang="0">
                  <a:pos x="0" y="1085"/>
                </a:cxn>
                <a:cxn ang="0">
                  <a:pos x="155" y="906"/>
                </a:cxn>
                <a:cxn ang="0">
                  <a:pos x="227" y="861"/>
                </a:cxn>
                <a:cxn ang="0">
                  <a:pos x="340" y="850"/>
                </a:cxn>
                <a:cxn ang="0">
                  <a:pos x="412" y="883"/>
                </a:cxn>
                <a:cxn ang="0">
                  <a:pos x="628" y="1029"/>
                </a:cxn>
                <a:cxn ang="0">
                  <a:pos x="659" y="1018"/>
                </a:cxn>
                <a:cxn ang="0">
                  <a:pos x="690" y="895"/>
                </a:cxn>
                <a:cxn ang="0">
                  <a:pos x="669" y="637"/>
                </a:cxn>
                <a:cxn ang="0">
                  <a:pos x="638" y="593"/>
                </a:cxn>
                <a:cxn ang="0">
                  <a:pos x="525" y="559"/>
                </a:cxn>
                <a:cxn ang="0">
                  <a:pos x="288" y="716"/>
                </a:cxn>
                <a:cxn ang="0">
                  <a:pos x="196" y="559"/>
                </a:cxn>
                <a:cxn ang="0">
                  <a:pos x="206" y="235"/>
                </a:cxn>
              </a:cxnLst>
              <a:rect l="0" t="0" r="r" b="b"/>
              <a:pathLst>
                <a:path w="916" h="1185">
                  <a:moveTo>
                    <a:pt x="525" y="0"/>
                  </a:moveTo>
                  <a:lnTo>
                    <a:pt x="700" y="112"/>
                  </a:lnTo>
                  <a:lnTo>
                    <a:pt x="710" y="112"/>
                  </a:lnTo>
                  <a:lnTo>
                    <a:pt x="731" y="123"/>
                  </a:lnTo>
                  <a:lnTo>
                    <a:pt x="751" y="123"/>
                  </a:lnTo>
                  <a:lnTo>
                    <a:pt x="834" y="100"/>
                  </a:lnTo>
                  <a:lnTo>
                    <a:pt x="865" y="78"/>
                  </a:lnTo>
                  <a:lnTo>
                    <a:pt x="906" y="45"/>
                  </a:lnTo>
                  <a:lnTo>
                    <a:pt x="916" y="89"/>
                  </a:lnTo>
                  <a:lnTo>
                    <a:pt x="721" y="268"/>
                  </a:lnTo>
                  <a:lnTo>
                    <a:pt x="576" y="246"/>
                  </a:lnTo>
                  <a:lnTo>
                    <a:pt x="463" y="201"/>
                  </a:lnTo>
                  <a:lnTo>
                    <a:pt x="391" y="145"/>
                  </a:lnTo>
                  <a:lnTo>
                    <a:pt x="360" y="201"/>
                  </a:lnTo>
                  <a:lnTo>
                    <a:pt x="350" y="268"/>
                  </a:lnTo>
                  <a:lnTo>
                    <a:pt x="350" y="324"/>
                  </a:lnTo>
                  <a:lnTo>
                    <a:pt x="360" y="403"/>
                  </a:lnTo>
                  <a:lnTo>
                    <a:pt x="381" y="492"/>
                  </a:lnTo>
                  <a:lnTo>
                    <a:pt x="391" y="503"/>
                  </a:lnTo>
                  <a:lnTo>
                    <a:pt x="402" y="526"/>
                  </a:lnTo>
                  <a:lnTo>
                    <a:pt x="412" y="537"/>
                  </a:lnTo>
                  <a:lnTo>
                    <a:pt x="463" y="537"/>
                  </a:lnTo>
                  <a:lnTo>
                    <a:pt x="463" y="548"/>
                  </a:lnTo>
                  <a:lnTo>
                    <a:pt x="731" y="414"/>
                  </a:lnTo>
                  <a:lnTo>
                    <a:pt x="772" y="436"/>
                  </a:lnTo>
                  <a:lnTo>
                    <a:pt x="803" y="470"/>
                  </a:lnTo>
                  <a:lnTo>
                    <a:pt x="844" y="503"/>
                  </a:lnTo>
                  <a:lnTo>
                    <a:pt x="854" y="593"/>
                  </a:lnTo>
                  <a:lnTo>
                    <a:pt x="854" y="839"/>
                  </a:lnTo>
                  <a:lnTo>
                    <a:pt x="823" y="995"/>
                  </a:lnTo>
                  <a:lnTo>
                    <a:pt x="659" y="1085"/>
                  </a:lnTo>
                  <a:lnTo>
                    <a:pt x="484" y="1185"/>
                  </a:lnTo>
                  <a:lnTo>
                    <a:pt x="412" y="1107"/>
                  </a:lnTo>
                  <a:lnTo>
                    <a:pt x="371" y="1074"/>
                  </a:lnTo>
                  <a:lnTo>
                    <a:pt x="329" y="1051"/>
                  </a:lnTo>
                  <a:lnTo>
                    <a:pt x="299" y="1029"/>
                  </a:lnTo>
                  <a:lnTo>
                    <a:pt x="216" y="1007"/>
                  </a:lnTo>
                  <a:lnTo>
                    <a:pt x="124" y="1029"/>
                  </a:lnTo>
                  <a:lnTo>
                    <a:pt x="21" y="1107"/>
                  </a:lnTo>
                  <a:lnTo>
                    <a:pt x="0" y="1085"/>
                  </a:lnTo>
                  <a:lnTo>
                    <a:pt x="41" y="1029"/>
                  </a:lnTo>
                  <a:lnTo>
                    <a:pt x="155" y="906"/>
                  </a:lnTo>
                  <a:lnTo>
                    <a:pt x="185" y="883"/>
                  </a:lnTo>
                  <a:lnTo>
                    <a:pt x="227" y="861"/>
                  </a:lnTo>
                  <a:lnTo>
                    <a:pt x="257" y="850"/>
                  </a:lnTo>
                  <a:lnTo>
                    <a:pt x="340" y="850"/>
                  </a:lnTo>
                  <a:lnTo>
                    <a:pt x="381" y="861"/>
                  </a:lnTo>
                  <a:lnTo>
                    <a:pt x="412" y="883"/>
                  </a:lnTo>
                  <a:lnTo>
                    <a:pt x="453" y="906"/>
                  </a:lnTo>
                  <a:lnTo>
                    <a:pt x="628" y="1029"/>
                  </a:lnTo>
                  <a:lnTo>
                    <a:pt x="638" y="1029"/>
                  </a:lnTo>
                  <a:lnTo>
                    <a:pt x="659" y="1018"/>
                  </a:lnTo>
                  <a:lnTo>
                    <a:pt x="669" y="995"/>
                  </a:lnTo>
                  <a:lnTo>
                    <a:pt x="690" y="895"/>
                  </a:lnTo>
                  <a:lnTo>
                    <a:pt x="690" y="704"/>
                  </a:lnTo>
                  <a:lnTo>
                    <a:pt x="669" y="637"/>
                  </a:lnTo>
                  <a:lnTo>
                    <a:pt x="659" y="615"/>
                  </a:lnTo>
                  <a:lnTo>
                    <a:pt x="638" y="593"/>
                  </a:lnTo>
                  <a:lnTo>
                    <a:pt x="628" y="559"/>
                  </a:lnTo>
                  <a:lnTo>
                    <a:pt x="525" y="559"/>
                  </a:lnTo>
                  <a:lnTo>
                    <a:pt x="504" y="581"/>
                  </a:lnTo>
                  <a:lnTo>
                    <a:pt x="288" y="716"/>
                  </a:lnTo>
                  <a:lnTo>
                    <a:pt x="257" y="671"/>
                  </a:lnTo>
                  <a:lnTo>
                    <a:pt x="196" y="559"/>
                  </a:lnTo>
                  <a:lnTo>
                    <a:pt x="196" y="391"/>
                  </a:lnTo>
                  <a:lnTo>
                    <a:pt x="206" y="235"/>
                  </a:lnTo>
                  <a:lnTo>
                    <a:pt x="5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21290" y="4034"/>
              <a:ext cx="689" cy="1544"/>
            </a:xfrm>
            <a:custGeom>
              <a:avLst/>
              <a:gdLst/>
              <a:ahLst/>
              <a:cxnLst>
                <a:cxn ang="0">
                  <a:pos x="442" y="0"/>
                </a:cxn>
                <a:cxn ang="0">
                  <a:pos x="473" y="34"/>
                </a:cxn>
                <a:cxn ang="0">
                  <a:pos x="401" y="112"/>
                </a:cxn>
                <a:cxn ang="0">
                  <a:pos x="391" y="134"/>
                </a:cxn>
                <a:cxn ang="0">
                  <a:pos x="391" y="146"/>
                </a:cxn>
                <a:cxn ang="0">
                  <a:pos x="370" y="369"/>
                </a:cxn>
                <a:cxn ang="0">
                  <a:pos x="370" y="604"/>
                </a:cxn>
                <a:cxn ang="0">
                  <a:pos x="596" y="604"/>
                </a:cxn>
                <a:cxn ang="0">
                  <a:pos x="555" y="682"/>
                </a:cxn>
                <a:cxn ang="0">
                  <a:pos x="360" y="682"/>
                </a:cxn>
                <a:cxn ang="0">
                  <a:pos x="360" y="1208"/>
                </a:cxn>
                <a:cxn ang="0">
                  <a:pos x="391" y="1242"/>
                </a:cxn>
                <a:cxn ang="0">
                  <a:pos x="432" y="1264"/>
                </a:cxn>
                <a:cxn ang="0">
                  <a:pos x="463" y="1298"/>
                </a:cxn>
                <a:cxn ang="0">
                  <a:pos x="494" y="1320"/>
                </a:cxn>
                <a:cxn ang="0">
                  <a:pos x="504" y="1320"/>
                </a:cxn>
                <a:cxn ang="0">
                  <a:pos x="524" y="1331"/>
                </a:cxn>
                <a:cxn ang="0">
                  <a:pos x="555" y="1331"/>
                </a:cxn>
                <a:cxn ang="0">
                  <a:pos x="576" y="1320"/>
                </a:cxn>
                <a:cxn ang="0">
                  <a:pos x="607" y="1309"/>
                </a:cxn>
                <a:cxn ang="0">
                  <a:pos x="638" y="1286"/>
                </a:cxn>
                <a:cxn ang="0">
                  <a:pos x="679" y="1253"/>
                </a:cxn>
                <a:cxn ang="0">
                  <a:pos x="689" y="1309"/>
                </a:cxn>
                <a:cxn ang="0">
                  <a:pos x="401" y="1544"/>
                </a:cxn>
                <a:cxn ang="0">
                  <a:pos x="195" y="1354"/>
                </a:cxn>
                <a:cxn ang="0">
                  <a:pos x="195" y="682"/>
                </a:cxn>
                <a:cxn ang="0">
                  <a:pos x="0" y="682"/>
                </a:cxn>
                <a:cxn ang="0">
                  <a:pos x="31" y="604"/>
                </a:cxn>
                <a:cxn ang="0">
                  <a:pos x="185" y="604"/>
                </a:cxn>
                <a:cxn ang="0">
                  <a:pos x="185" y="201"/>
                </a:cxn>
                <a:cxn ang="0">
                  <a:pos x="422" y="11"/>
                </a:cxn>
                <a:cxn ang="0">
                  <a:pos x="442" y="0"/>
                </a:cxn>
              </a:cxnLst>
              <a:rect l="0" t="0" r="r" b="b"/>
              <a:pathLst>
                <a:path w="689" h="1544">
                  <a:moveTo>
                    <a:pt x="442" y="0"/>
                  </a:moveTo>
                  <a:lnTo>
                    <a:pt x="473" y="34"/>
                  </a:lnTo>
                  <a:lnTo>
                    <a:pt x="401" y="112"/>
                  </a:lnTo>
                  <a:lnTo>
                    <a:pt x="391" y="134"/>
                  </a:lnTo>
                  <a:lnTo>
                    <a:pt x="391" y="146"/>
                  </a:lnTo>
                  <a:lnTo>
                    <a:pt x="370" y="369"/>
                  </a:lnTo>
                  <a:lnTo>
                    <a:pt x="370" y="604"/>
                  </a:lnTo>
                  <a:lnTo>
                    <a:pt x="596" y="604"/>
                  </a:lnTo>
                  <a:lnTo>
                    <a:pt x="555" y="682"/>
                  </a:lnTo>
                  <a:lnTo>
                    <a:pt x="360" y="682"/>
                  </a:lnTo>
                  <a:lnTo>
                    <a:pt x="360" y="1208"/>
                  </a:lnTo>
                  <a:lnTo>
                    <a:pt x="391" y="1242"/>
                  </a:lnTo>
                  <a:lnTo>
                    <a:pt x="432" y="1264"/>
                  </a:lnTo>
                  <a:lnTo>
                    <a:pt x="463" y="1298"/>
                  </a:lnTo>
                  <a:lnTo>
                    <a:pt x="494" y="1320"/>
                  </a:lnTo>
                  <a:lnTo>
                    <a:pt x="504" y="1320"/>
                  </a:lnTo>
                  <a:lnTo>
                    <a:pt x="524" y="1331"/>
                  </a:lnTo>
                  <a:lnTo>
                    <a:pt x="555" y="1331"/>
                  </a:lnTo>
                  <a:lnTo>
                    <a:pt x="576" y="1320"/>
                  </a:lnTo>
                  <a:lnTo>
                    <a:pt x="607" y="1309"/>
                  </a:lnTo>
                  <a:lnTo>
                    <a:pt x="638" y="1286"/>
                  </a:lnTo>
                  <a:lnTo>
                    <a:pt x="679" y="1253"/>
                  </a:lnTo>
                  <a:lnTo>
                    <a:pt x="689" y="1309"/>
                  </a:lnTo>
                  <a:lnTo>
                    <a:pt x="401" y="1544"/>
                  </a:lnTo>
                  <a:lnTo>
                    <a:pt x="195" y="1354"/>
                  </a:lnTo>
                  <a:lnTo>
                    <a:pt x="195" y="682"/>
                  </a:lnTo>
                  <a:lnTo>
                    <a:pt x="0" y="682"/>
                  </a:lnTo>
                  <a:lnTo>
                    <a:pt x="31" y="604"/>
                  </a:lnTo>
                  <a:lnTo>
                    <a:pt x="185" y="604"/>
                  </a:lnTo>
                  <a:lnTo>
                    <a:pt x="185" y="201"/>
                  </a:lnTo>
                  <a:lnTo>
                    <a:pt x="422" y="11"/>
                  </a:lnTo>
                  <a:lnTo>
                    <a:pt x="4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22010" y="4750"/>
              <a:ext cx="1389" cy="1119"/>
            </a:xfrm>
            <a:custGeom>
              <a:avLst/>
              <a:gdLst/>
              <a:ahLst/>
              <a:cxnLst>
                <a:cxn ang="0">
                  <a:pos x="679" y="0"/>
                </a:cxn>
                <a:cxn ang="0">
                  <a:pos x="700" y="45"/>
                </a:cxn>
                <a:cxn ang="0">
                  <a:pos x="576" y="56"/>
                </a:cxn>
                <a:cxn ang="0">
                  <a:pos x="535" y="101"/>
                </a:cxn>
                <a:cxn ang="0">
                  <a:pos x="412" y="638"/>
                </a:cxn>
                <a:cxn ang="0">
                  <a:pos x="1060" y="145"/>
                </a:cxn>
                <a:cxn ang="0">
                  <a:pos x="1111" y="78"/>
                </a:cxn>
                <a:cxn ang="0">
                  <a:pos x="1101" y="56"/>
                </a:cxn>
                <a:cxn ang="0">
                  <a:pos x="1050" y="45"/>
                </a:cxn>
                <a:cxn ang="0">
                  <a:pos x="1060" y="0"/>
                </a:cxn>
                <a:cxn ang="0">
                  <a:pos x="1204" y="11"/>
                </a:cxn>
                <a:cxn ang="0">
                  <a:pos x="1338" y="0"/>
                </a:cxn>
                <a:cxn ang="0">
                  <a:pos x="1389" y="22"/>
                </a:cxn>
                <a:cxn ang="0">
                  <a:pos x="1379" y="56"/>
                </a:cxn>
                <a:cxn ang="0">
                  <a:pos x="1286" y="78"/>
                </a:cxn>
                <a:cxn ang="0">
                  <a:pos x="1091" y="190"/>
                </a:cxn>
                <a:cxn ang="0">
                  <a:pos x="803" y="403"/>
                </a:cxn>
                <a:cxn ang="0">
                  <a:pos x="761" y="436"/>
                </a:cxn>
                <a:cxn ang="0">
                  <a:pos x="772" y="459"/>
                </a:cxn>
                <a:cxn ang="0">
                  <a:pos x="998" y="1007"/>
                </a:cxn>
                <a:cxn ang="0">
                  <a:pos x="1060" y="1063"/>
                </a:cxn>
                <a:cxn ang="0">
                  <a:pos x="1132" y="1074"/>
                </a:cxn>
                <a:cxn ang="0">
                  <a:pos x="1122" y="1119"/>
                </a:cxn>
                <a:cxn ang="0">
                  <a:pos x="988" y="1107"/>
                </a:cxn>
                <a:cxn ang="0">
                  <a:pos x="823" y="1119"/>
                </a:cxn>
                <a:cxn ang="0">
                  <a:pos x="731" y="1107"/>
                </a:cxn>
                <a:cxn ang="0">
                  <a:pos x="741" y="1063"/>
                </a:cxn>
                <a:cxn ang="0">
                  <a:pos x="813" y="1051"/>
                </a:cxn>
                <a:cxn ang="0">
                  <a:pos x="844" y="1040"/>
                </a:cxn>
                <a:cxn ang="0">
                  <a:pos x="833" y="984"/>
                </a:cxn>
                <a:cxn ang="0">
                  <a:pos x="360" y="716"/>
                </a:cxn>
                <a:cxn ang="0">
                  <a:pos x="309" y="962"/>
                </a:cxn>
                <a:cxn ang="0">
                  <a:pos x="288" y="1040"/>
                </a:cxn>
                <a:cxn ang="0">
                  <a:pos x="309" y="1051"/>
                </a:cxn>
                <a:cxn ang="0">
                  <a:pos x="442" y="1063"/>
                </a:cxn>
                <a:cxn ang="0">
                  <a:pos x="432" y="1107"/>
                </a:cxn>
                <a:cxn ang="0">
                  <a:pos x="82" y="1119"/>
                </a:cxn>
                <a:cxn ang="0">
                  <a:pos x="0" y="1107"/>
                </a:cxn>
                <a:cxn ang="0">
                  <a:pos x="10" y="1063"/>
                </a:cxn>
                <a:cxn ang="0">
                  <a:pos x="154" y="1051"/>
                </a:cxn>
                <a:cxn ang="0">
                  <a:pos x="185" y="996"/>
                </a:cxn>
                <a:cxn ang="0">
                  <a:pos x="401" y="101"/>
                </a:cxn>
                <a:cxn ang="0">
                  <a:pos x="391" y="67"/>
                </a:cxn>
                <a:cxn ang="0">
                  <a:pos x="257" y="56"/>
                </a:cxn>
                <a:cxn ang="0">
                  <a:pos x="268" y="11"/>
                </a:cxn>
                <a:cxn ang="0">
                  <a:pos x="617" y="0"/>
                </a:cxn>
              </a:cxnLst>
              <a:rect l="0" t="0" r="r" b="b"/>
              <a:pathLst>
                <a:path w="1389" h="1119">
                  <a:moveTo>
                    <a:pt x="617" y="0"/>
                  </a:moveTo>
                  <a:lnTo>
                    <a:pt x="679" y="0"/>
                  </a:lnTo>
                  <a:lnTo>
                    <a:pt x="700" y="22"/>
                  </a:lnTo>
                  <a:lnTo>
                    <a:pt x="700" y="45"/>
                  </a:lnTo>
                  <a:lnTo>
                    <a:pt x="689" y="56"/>
                  </a:lnTo>
                  <a:lnTo>
                    <a:pt x="576" y="56"/>
                  </a:lnTo>
                  <a:lnTo>
                    <a:pt x="535" y="78"/>
                  </a:lnTo>
                  <a:lnTo>
                    <a:pt x="535" y="101"/>
                  </a:lnTo>
                  <a:lnTo>
                    <a:pt x="525" y="123"/>
                  </a:lnTo>
                  <a:lnTo>
                    <a:pt x="412" y="638"/>
                  </a:lnTo>
                  <a:lnTo>
                    <a:pt x="1039" y="157"/>
                  </a:lnTo>
                  <a:lnTo>
                    <a:pt x="1060" y="145"/>
                  </a:lnTo>
                  <a:lnTo>
                    <a:pt x="1101" y="101"/>
                  </a:lnTo>
                  <a:lnTo>
                    <a:pt x="1111" y="78"/>
                  </a:lnTo>
                  <a:lnTo>
                    <a:pt x="1111" y="67"/>
                  </a:lnTo>
                  <a:lnTo>
                    <a:pt x="1101" y="56"/>
                  </a:lnTo>
                  <a:lnTo>
                    <a:pt x="1060" y="56"/>
                  </a:lnTo>
                  <a:lnTo>
                    <a:pt x="1050" y="45"/>
                  </a:lnTo>
                  <a:lnTo>
                    <a:pt x="1050" y="11"/>
                  </a:lnTo>
                  <a:lnTo>
                    <a:pt x="1060" y="0"/>
                  </a:lnTo>
                  <a:lnTo>
                    <a:pt x="1142" y="0"/>
                  </a:lnTo>
                  <a:lnTo>
                    <a:pt x="1204" y="11"/>
                  </a:lnTo>
                  <a:lnTo>
                    <a:pt x="1297" y="11"/>
                  </a:lnTo>
                  <a:lnTo>
                    <a:pt x="1338" y="0"/>
                  </a:lnTo>
                  <a:lnTo>
                    <a:pt x="1369" y="0"/>
                  </a:lnTo>
                  <a:lnTo>
                    <a:pt x="1389" y="22"/>
                  </a:lnTo>
                  <a:lnTo>
                    <a:pt x="1389" y="45"/>
                  </a:lnTo>
                  <a:lnTo>
                    <a:pt x="1379" y="56"/>
                  </a:lnTo>
                  <a:lnTo>
                    <a:pt x="1358" y="56"/>
                  </a:lnTo>
                  <a:lnTo>
                    <a:pt x="1286" y="78"/>
                  </a:lnTo>
                  <a:lnTo>
                    <a:pt x="1194" y="123"/>
                  </a:lnTo>
                  <a:lnTo>
                    <a:pt x="1091" y="190"/>
                  </a:lnTo>
                  <a:lnTo>
                    <a:pt x="957" y="291"/>
                  </a:lnTo>
                  <a:lnTo>
                    <a:pt x="803" y="403"/>
                  </a:lnTo>
                  <a:lnTo>
                    <a:pt x="782" y="414"/>
                  </a:lnTo>
                  <a:lnTo>
                    <a:pt x="761" y="436"/>
                  </a:lnTo>
                  <a:lnTo>
                    <a:pt x="761" y="447"/>
                  </a:lnTo>
                  <a:lnTo>
                    <a:pt x="772" y="459"/>
                  </a:lnTo>
                  <a:lnTo>
                    <a:pt x="741" y="459"/>
                  </a:lnTo>
                  <a:lnTo>
                    <a:pt x="998" y="1007"/>
                  </a:lnTo>
                  <a:lnTo>
                    <a:pt x="1039" y="1051"/>
                  </a:lnTo>
                  <a:lnTo>
                    <a:pt x="1060" y="1063"/>
                  </a:lnTo>
                  <a:lnTo>
                    <a:pt x="1122" y="1063"/>
                  </a:lnTo>
                  <a:lnTo>
                    <a:pt x="1132" y="1074"/>
                  </a:lnTo>
                  <a:lnTo>
                    <a:pt x="1132" y="1107"/>
                  </a:lnTo>
                  <a:lnTo>
                    <a:pt x="1122" y="1119"/>
                  </a:lnTo>
                  <a:lnTo>
                    <a:pt x="1029" y="1119"/>
                  </a:lnTo>
                  <a:lnTo>
                    <a:pt x="988" y="1107"/>
                  </a:lnTo>
                  <a:lnTo>
                    <a:pt x="895" y="1107"/>
                  </a:lnTo>
                  <a:lnTo>
                    <a:pt x="823" y="1119"/>
                  </a:lnTo>
                  <a:lnTo>
                    <a:pt x="741" y="1119"/>
                  </a:lnTo>
                  <a:lnTo>
                    <a:pt x="731" y="1107"/>
                  </a:lnTo>
                  <a:lnTo>
                    <a:pt x="731" y="1074"/>
                  </a:lnTo>
                  <a:lnTo>
                    <a:pt x="741" y="1063"/>
                  </a:lnTo>
                  <a:lnTo>
                    <a:pt x="792" y="1063"/>
                  </a:lnTo>
                  <a:lnTo>
                    <a:pt x="813" y="1051"/>
                  </a:lnTo>
                  <a:lnTo>
                    <a:pt x="823" y="1051"/>
                  </a:lnTo>
                  <a:lnTo>
                    <a:pt x="844" y="1040"/>
                  </a:lnTo>
                  <a:lnTo>
                    <a:pt x="844" y="996"/>
                  </a:lnTo>
                  <a:lnTo>
                    <a:pt x="833" y="984"/>
                  </a:lnTo>
                  <a:lnTo>
                    <a:pt x="607" y="526"/>
                  </a:lnTo>
                  <a:lnTo>
                    <a:pt x="360" y="716"/>
                  </a:lnTo>
                  <a:lnTo>
                    <a:pt x="329" y="861"/>
                  </a:lnTo>
                  <a:lnTo>
                    <a:pt x="309" y="962"/>
                  </a:lnTo>
                  <a:lnTo>
                    <a:pt x="288" y="1007"/>
                  </a:lnTo>
                  <a:lnTo>
                    <a:pt x="288" y="1040"/>
                  </a:lnTo>
                  <a:lnTo>
                    <a:pt x="298" y="1040"/>
                  </a:lnTo>
                  <a:lnTo>
                    <a:pt x="309" y="1051"/>
                  </a:lnTo>
                  <a:lnTo>
                    <a:pt x="432" y="1051"/>
                  </a:lnTo>
                  <a:lnTo>
                    <a:pt x="442" y="1063"/>
                  </a:lnTo>
                  <a:lnTo>
                    <a:pt x="442" y="1096"/>
                  </a:lnTo>
                  <a:lnTo>
                    <a:pt x="432" y="1107"/>
                  </a:lnTo>
                  <a:lnTo>
                    <a:pt x="154" y="1107"/>
                  </a:lnTo>
                  <a:lnTo>
                    <a:pt x="82" y="1119"/>
                  </a:lnTo>
                  <a:lnTo>
                    <a:pt x="10" y="1119"/>
                  </a:lnTo>
                  <a:lnTo>
                    <a:pt x="0" y="1107"/>
                  </a:lnTo>
                  <a:lnTo>
                    <a:pt x="0" y="1074"/>
                  </a:lnTo>
                  <a:lnTo>
                    <a:pt x="10" y="1063"/>
                  </a:lnTo>
                  <a:lnTo>
                    <a:pt x="134" y="1063"/>
                  </a:lnTo>
                  <a:lnTo>
                    <a:pt x="154" y="1051"/>
                  </a:lnTo>
                  <a:lnTo>
                    <a:pt x="185" y="1018"/>
                  </a:lnTo>
                  <a:lnTo>
                    <a:pt x="185" y="996"/>
                  </a:lnTo>
                  <a:lnTo>
                    <a:pt x="391" y="123"/>
                  </a:lnTo>
                  <a:lnTo>
                    <a:pt x="401" y="101"/>
                  </a:lnTo>
                  <a:lnTo>
                    <a:pt x="401" y="78"/>
                  </a:lnTo>
                  <a:lnTo>
                    <a:pt x="391" y="67"/>
                  </a:lnTo>
                  <a:lnTo>
                    <a:pt x="268" y="67"/>
                  </a:lnTo>
                  <a:lnTo>
                    <a:pt x="257" y="56"/>
                  </a:lnTo>
                  <a:lnTo>
                    <a:pt x="257" y="22"/>
                  </a:lnTo>
                  <a:lnTo>
                    <a:pt x="268" y="11"/>
                  </a:lnTo>
                  <a:lnTo>
                    <a:pt x="545" y="11"/>
                  </a:lnTo>
                  <a:lnTo>
                    <a:pt x="6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 noEditPoints="1"/>
            </p:cNvSpPr>
            <p:nvPr/>
          </p:nvSpPr>
          <p:spPr bwMode="auto">
            <a:xfrm>
              <a:off x="23574" y="4716"/>
              <a:ext cx="1153" cy="1186"/>
            </a:xfrm>
            <a:custGeom>
              <a:avLst/>
              <a:gdLst/>
              <a:ahLst/>
              <a:cxnLst>
                <a:cxn ang="0">
                  <a:pos x="689" y="56"/>
                </a:cxn>
                <a:cxn ang="0">
                  <a:pos x="556" y="79"/>
                </a:cxn>
                <a:cxn ang="0">
                  <a:pos x="422" y="157"/>
                </a:cxn>
                <a:cxn ang="0">
                  <a:pos x="309" y="269"/>
                </a:cxn>
                <a:cxn ang="0">
                  <a:pos x="226" y="414"/>
                </a:cxn>
                <a:cxn ang="0">
                  <a:pos x="185" y="560"/>
                </a:cxn>
                <a:cxn ang="0">
                  <a:pos x="165" y="683"/>
                </a:cxn>
                <a:cxn ang="0">
                  <a:pos x="154" y="772"/>
                </a:cxn>
                <a:cxn ang="0">
                  <a:pos x="165" y="906"/>
                </a:cxn>
                <a:cxn ang="0">
                  <a:pos x="216" y="1007"/>
                </a:cxn>
                <a:cxn ang="0">
                  <a:pos x="278" y="1074"/>
                </a:cxn>
                <a:cxn ang="0">
                  <a:pos x="360" y="1119"/>
                </a:cxn>
                <a:cxn ang="0">
                  <a:pos x="453" y="1130"/>
                </a:cxn>
                <a:cxn ang="0">
                  <a:pos x="443" y="1141"/>
                </a:cxn>
                <a:cxn ang="0">
                  <a:pos x="566" y="1119"/>
                </a:cxn>
                <a:cxn ang="0">
                  <a:pos x="689" y="1052"/>
                </a:cxn>
                <a:cxn ang="0">
                  <a:pos x="803" y="940"/>
                </a:cxn>
                <a:cxn ang="0">
                  <a:pos x="885" y="795"/>
                </a:cxn>
                <a:cxn ang="0">
                  <a:pos x="947" y="649"/>
                </a:cxn>
                <a:cxn ang="0">
                  <a:pos x="978" y="515"/>
                </a:cxn>
                <a:cxn ang="0">
                  <a:pos x="988" y="403"/>
                </a:cxn>
                <a:cxn ang="0">
                  <a:pos x="967" y="280"/>
                </a:cxn>
                <a:cxn ang="0">
                  <a:pos x="926" y="179"/>
                </a:cxn>
                <a:cxn ang="0">
                  <a:pos x="864" y="112"/>
                </a:cxn>
                <a:cxn ang="0">
                  <a:pos x="782" y="68"/>
                </a:cxn>
                <a:cxn ang="0">
                  <a:pos x="689" y="56"/>
                </a:cxn>
                <a:cxn ang="0">
                  <a:pos x="710" y="0"/>
                </a:cxn>
                <a:cxn ang="0">
                  <a:pos x="854" y="23"/>
                </a:cxn>
                <a:cxn ang="0">
                  <a:pos x="978" y="90"/>
                </a:cxn>
                <a:cxn ang="0">
                  <a:pos x="1070" y="191"/>
                </a:cxn>
                <a:cxn ang="0">
                  <a:pos x="1132" y="314"/>
                </a:cxn>
                <a:cxn ang="0">
                  <a:pos x="1153" y="459"/>
                </a:cxn>
                <a:cxn ang="0">
                  <a:pos x="1122" y="638"/>
                </a:cxn>
                <a:cxn ang="0">
                  <a:pos x="1050" y="817"/>
                </a:cxn>
                <a:cxn ang="0">
                  <a:pos x="936" y="962"/>
                </a:cxn>
                <a:cxn ang="0">
                  <a:pos x="782" y="1074"/>
                </a:cxn>
                <a:cxn ang="0">
                  <a:pos x="617" y="1153"/>
                </a:cxn>
                <a:cxn ang="0">
                  <a:pos x="443" y="1186"/>
                </a:cxn>
                <a:cxn ang="0">
                  <a:pos x="298" y="1164"/>
                </a:cxn>
                <a:cxn ang="0">
                  <a:pos x="175" y="1108"/>
                </a:cxn>
                <a:cxn ang="0">
                  <a:pos x="82" y="1007"/>
                </a:cxn>
                <a:cxn ang="0">
                  <a:pos x="21" y="884"/>
                </a:cxn>
                <a:cxn ang="0">
                  <a:pos x="0" y="739"/>
                </a:cxn>
                <a:cxn ang="0">
                  <a:pos x="31" y="560"/>
                </a:cxn>
                <a:cxn ang="0">
                  <a:pos x="103" y="381"/>
                </a:cxn>
                <a:cxn ang="0">
                  <a:pos x="216" y="235"/>
                </a:cxn>
                <a:cxn ang="0">
                  <a:pos x="370" y="112"/>
                </a:cxn>
                <a:cxn ang="0">
                  <a:pos x="535" y="34"/>
                </a:cxn>
                <a:cxn ang="0">
                  <a:pos x="710" y="0"/>
                </a:cxn>
              </a:cxnLst>
              <a:rect l="0" t="0" r="r" b="b"/>
              <a:pathLst>
                <a:path w="1153" h="1186">
                  <a:moveTo>
                    <a:pt x="689" y="56"/>
                  </a:moveTo>
                  <a:lnTo>
                    <a:pt x="556" y="79"/>
                  </a:lnTo>
                  <a:lnTo>
                    <a:pt x="422" y="157"/>
                  </a:lnTo>
                  <a:lnTo>
                    <a:pt x="309" y="269"/>
                  </a:lnTo>
                  <a:lnTo>
                    <a:pt x="226" y="414"/>
                  </a:lnTo>
                  <a:lnTo>
                    <a:pt x="185" y="560"/>
                  </a:lnTo>
                  <a:lnTo>
                    <a:pt x="165" y="683"/>
                  </a:lnTo>
                  <a:lnTo>
                    <a:pt x="154" y="772"/>
                  </a:lnTo>
                  <a:lnTo>
                    <a:pt x="165" y="906"/>
                  </a:lnTo>
                  <a:lnTo>
                    <a:pt x="216" y="1007"/>
                  </a:lnTo>
                  <a:lnTo>
                    <a:pt x="278" y="1074"/>
                  </a:lnTo>
                  <a:lnTo>
                    <a:pt x="360" y="1119"/>
                  </a:lnTo>
                  <a:lnTo>
                    <a:pt x="453" y="1130"/>
                  </a:lnTo>
                  <a:lnTo>
                    <a:pt x="443" y="1141"/>
                  </a:lnTo>
                  <a:lnTo>
                    <a:pt x="566" y="1119"/>
                  </a:lnTo>
                  <a:lnTo>
                    <a:pt x="689" y="1052"/>
                  </a:lnTo>
                  <a:lnTo>
                    <a:pt x="803" y="940"/>
                  </a:lnTo>
                  <a:lnTo>
                    <a:pt x="885" y="795"/>
                  </a:lnTo>
                  <a:lnTo>
                    <a:pt x="947" y="649"/>
                  </a:lnTo>
                  <a:lnTo>
                    <a:pt x="978" y="515"/>
                  </a:lnTo>
                  <a:lnTo>
                    <a:pt x="988" y="403"/>
                  </a:lnTo>
                  <a:lnTo>
                    <a:pt x="967" y="280"/>
                  </a:lnTo>
                  <a:lnTo>
                    <a:pt x="926" y="179"/>
                  </a:lnTo>
                  <a:lnTo>
                    <a:pt x="864" y="112"/>
                  </a:lnTo>
                  <a:lnTo>
                    <a:pt x="782" y="68"/>
                  </a:lnTo>
                  <a:lnTo>
                    <a:pt x="689" y="56"/>
                  </a:lnTo>
                  <a:close/>
                  <a:moveTo>
                    <a:pt x="710" y="0"/>
                  </a:moveTo>
                  <a:lnTo>
                    <a:pt x="854" y="23"/>
                  </a:lnTo>
                  <a:lnTo>
                    <a:pt x="978" y="90"/>
                  </a:lnTo>
                  <a:lnTo>
                    <a:pt x="1070" y="191"/>
                  </a:lnTo>
                  <a:lnTo>
                    <a:pt x="1132" y="314"/>
                  </a:lnTo>
                  <a:lnTo>
                    <a:pt x="1153" y="459"/>
                  </a:lnTo>
                  <a:lnTo>
                    <a:pt x="1122" y="638"/>
                  </a:lnTo>
                  <a:lnTo>
                    <a:pt x="1050" y="817"/>
                  </a:lnTo>
                  <a:lnTo>
                    <a:pt x="936" y="962"/>
                  </a:lnTo>
                  <a:lnTo>
                    <a:pt x="782" y="1074"/>
                  </a:lnTo>
                  <a:lnTo>
                    <a:pt x="617" y="1153"/>
                  </a:lnTo>
                  <a:lnTo>
                    <a:pt x="443" y="1186"/>
                  </a:lnTo>
                  <a:lnTo>
                    <a:pt x="298" y="1164"/>
                  </a:lnTo>
                  <a:lnTo>
                    <a:pt x="175" y="1108"/>
                  </a:lnTo>
                  <a:lnTo>
                    <a:pt x="82" y="1007"/>
                  </a:lnTo>
                  <a:lnTo>
                    <a:pt x="21" y="884"/>
                  </a:lnTo>
                  <a:lnTo>
                    <a:pt x="0" y="739"/>
                  </a:lnTo>
                  <a:lnTo>
                    <a:pt x="31" y="560"/>
                  </a:lnTo>
                  <a:lnTo>
                    <a:pt x="103" y="381"/>
                  </a:lnTo>
                  <a:lnTo>
                    <a:pt x="216" y="235"/>
                  </a:lnTo>
                  <a:lnTo>
                    <a:pt x="370" y="112"/>
                  </a:lnTo>
                  <a:lnTo>
                    <a:pt x="535" y="34"/>
                  </a:lnTo>
                  <a:lnTo>
                    <a:pt x="7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25138" y="3799"/>
              <a:ext cx="504" cy="2316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484" y="0"/>
                </a:cxn>
                <a:cxn ang="0">
                  <a:pos x="494" y="11"/>
                </a:cxn>
                <a:cxn ang="0">
                  <a:pos x="494" y="34"/>
                </a:cxn>
                <a:cxn ang="0">
                  <a:pos x="484" y="45"/>
                </a:cxn>
                <a:cxn ang="0">
                  <a:pos x="463" y="56"/>
                </a:cxn>
                <a:cxn ang="0">
                  <a:pos x="329" y="246"/>
                </a:cxn>
                <a:cxn ang="0">
                  <a:pos x="237" y="448"/>
                </a:cxn>
                <a:cxn ang="0">
                  <a:pos x="165" y="671"/>
                </a:cxn>
                <a:cxn ang="0">
                  <a:pos x="134" y="906"/>
                </a:cxn>
                <a:cxn ang="0">
                  <a:pos x="124" y="1152"/>
                </a:cxn>
                <a:cxn ang="0">
                  <a:pos x="134" y="1365"/>
                </a:cxn>
                <a:cxn ang="0">
                  <a:pos x="165" y="1600"/>
                </a:cxn>
                <a:cxn ang="0">
                  <a:pos x="227" y="1835"/>
                </a:cxn>
                <a:cxn ang="0">
                  <a:pos x="329" y="2047"/>
                </a:cxn>
                <a:cxn ang="0">
                  <a:pos x="463" y="2237"/>
                </a:cxn>
                <a:cxn ang="0">
                  <a:pos x="504" y="2282"/>
                </a:cxn>
                <a:cxn ang="0">
                  <a:pos x="504" y="2293"/>
                </a:cxn>
                <a:cxn ang="0">
                  <a:pos x="494" y="2293"/>
                </a:cxn>
                <a:cxn ang="0">
                  <a:pos x="473" y="2316"/>
                </a:cxn>
                <a:cxn ang="0">
                  <a:pos x="381" y="2249"/>
                </a:cxn>
                <a:cxn ang="0">
                  <a:pos x="309" y="2159"/>
                </a:cxn>
                <a:cxn ang="0">
                  <a:pos x="227" y="2036"/>
                </a:cxn>
                <a:cxn ang="0">
                  <a:pos x="144" y="1879"/>
                </a:cxn>
                <a:cxn ang="0">
                  <a:pos x="52" y="1611"/>
                </a:cxn>
                <a:cxn ang="0">
                  <a:pos x="10" y="1365"/>
                </a:cxn>
                <a:cxn ang="0">
                  <a:pos x="0" y="1152"/>
                </a:cxn>
                <a:cxn ang="0">
                  <a:pos x="10" y="940"/>
                </a:cxn>
                <a:cxn ang="0">
                  <a:pos x="52" y="705"/>
                </a:cxn>
                <a:cxn ang="0">
                  <a:pos x="134" y="448"/>
                </a:cxn>
                <a:cxn ang="0">
                  <a:pos x="216" y="291"/>
                </a:cxn>
                <a:cxn ang="0">
                  <a:pos x="299" y="168"/>
                </a:cxn>
                <a:cxn ang="0">
                  <a:pos x="381" y="79"/>
                </a:cxn>
                <a:cxn ang="0">
                  <a:pos x="443" y="23"/>
                </a:cxn>
                <a:cxn ang="0">
                  <a:pos x="473" y="0"/>
                </a:cxn>
              </a:cxnLst>
              <a:rect l="0" t="0" r="r" b="b"/>
              <a:pathLst>
                <a:path w="504" h="2316">
                  <a:moveTo>
                    <a:pt x="473" y="0"/>
                  </a:moveTo>
                  <a:lnTo>
                    <a:pt x="484" y="0"/>
                  </a:lnTo>
                  <a:lnTo>
                    <a:pt x="494" y="11"/>
                  </a:lnTo>
                  <a:lnTo>
                    <a:pt x="494" y="34"/>
                  </a:lnTo>
                  <a:lnTo>
                    <a:pt x="484" y="45"/>
                  </a:lnTo>
                  <a:lnTo>
                    <a:pt x="463" y="56"/>
                  </a:lnTo>
                  <a:lnTo>
                    <a:pt x="329" y="246"/>
                  </a:lnTo>
                  <a:lnTo>
                    <a:pt x="237" y="448"/>
                  </a:lnTo>
                  <a:lnTo>
                    <a:pt x="165" y="671"/>
                  </a:lnTo>
                  <a:lnTo>
                    <a:pt x="134" y="906"/>
                  </a:lnTo>
                  <a:lnTo>
                    <a:pt x="124" y="1152"/>
                  </a:lnTo>
                  <a:lnTo>
                    <a:pt x="134" y="1365"/>
                  </a:lnTo>
                  <a:lnTo>
                    <a:pt x="165" y="1600"/>
                  </a:lnTo>
                  <a:lnTo>
                    <a:pt x="227" y="1835"/>
                  </a:lnTo>
                  <a:lnTo>
                    <a:pt x="329" y="2047"/>
                  </a:lnTo>
                  <a:lnTo>
                    <a:pt x="463" y="2237"/>
                  </a:lnTo>
                  <a:lnTo>
                    <a:pt x="504" y="2282"/>
                  </a:lnTo>
                  <a:lnTo>
                    <a:pt x="504" y="2293"/>
                  </a:lnTo>
                  <a:lnTo>
                    <a:pt x="494" y="2293"/>
                  </a:lnTo>
                  <a:lnTo>
                    <a:pt x="473" y="2316"/>
                  </a:lnTo>
                  <a:lnTo>
                    <a:pt x="381" y="2249"/>
                  </a:lnTo>
                  <a:lnTo>
                    <a:pt x="309" y="2159"/>
                  </a:lnTo>
                  <a:lnTo>
                    <a:pt x="227" y="2036"/>
                  </a:lnTo>
                  <a:lnTo>
                    <a:pt x="144" y="1879"/>
                  </a:lnTo>
                  <a:lnTo>
                    <a:pt x="52" y="1611"/>
                  </a:lnTo>
                  <a:lnTo>
                    <a:pt x="10" y="1365"/>
                  </a:lnTo>
                  <a:lnTo>
                    <a:pt x="0" y="1152"/>
                  </a:lnTo>
                  <a:lnTo>
                    <a:pt x="10" y="940"/>
                  </a:lnTo>
                  <a:lnTo>
                    <a:pt x="52" y="705"/>
                  </a:lnTo>
                  <a:lnTo>
                    <a:pt x="134" y="448"/>
                  </a:lnTo>
                  <a:lnTo>
                    <a:pt x="216" y="291"/>
                  </a:lnTo>
                  <a:lnTo>
                    <a:pt x="299" y="168"/>
                  </a:lnTo>
                  <a:lnTo>
                    <a:pt x="381" y="79"/>
                  </a:lnTo>
                  <a:lnTo>
                    <a:pt x="443" y="23"/>
                  </a:lnTo>
                  <a:lnTo>
                    <a:pt x="4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 noEditPoints="1"/>
            </p:cNvSpPr>
            <p:nvPr/>
          </p:nvSpPr>
          <p:spPr bwMode="auto">
            <a:xfrm>
              <a:off x="25694" y="4515"/>
              <a:ext cx="1121" cy="1477"/>
            </a:xfrm>
            <a:custGeom>
              <a:avLst/>
              <a:gdLst/>
              <a:ahLst/>
              <a:cxnLst>
                <a:cxn ang="0">
                  <a:pos x="782" y="56"/>
                </a:cxn>
                <a:cxn ang="0">
                  <a:pos x="658" y="134"/>
                </a:cxn>
                <a:cxn ang="0">
                  <a:pos x="555" y="269"/>
                </a:cxn>
                <a:cxn ang="0">
                  <a:pos x="555" y="302"/>
                </a:cxn>
                <a:cxn ang="0">
                  <a:pos x="442" y="772"/>
                </a:cxn>
                <a:cxn ang="0">
                  <a:pos x="483" y="929"/>
                </a:cxn>
                <a:cxn ang="0">
                  <a:pos x="607" y="996"/>
                </a:cxn>
                <a:cxn ang="0">
                  <a:pos x="782" y="895"/>
                </a:cxn>
                <a:cxn ang="0">
                  <a:pos x="895" y="660"/>
                </a:cxn>
                <a:cxn ang="0">
                  <a:pos x="957" y="392"/>
                </a:cxn>
                <a:cxn ang="0">
                  <a:pos x="947" y="146"/>
                </a:cxn>
                <a:cxn ang="0">
                  <a:pos x="833" y="45"/>
                </a:cxn>
                <a:cxn ang="0">
                  <a:pos x="422" y="11"/>
                </a:cxn>
                <a:cxn ang="0">
                  <a:pos x="525" y="101"/>
                </a:cxn>
                <a:cxn ang="0">
                  <a:pos x="638" y="90"/>
                </a:cxn>
                <a:cxn ang="0">
                  <a:pos x="833" y="0"/>
                </a:cxn>
                <a:cxn ang="0">
                  <a:pos x="1039" y="101"/>
                </a:cxn>
                <a:cxn ang="0">
                  <a:pos x="1121" y="369"/>
                </a:cxn>
                <a:cxn ang="0">
                  <a:pos x="1008" y="761"/>
                </a:cxn>
                <a:cxn ang="0">
                  <a:pos x="751" y="1018"/>
                </a:cxn>
                <a:cxn ang="0">
                  <a:pos x="514" y="1029"/>
                </a:cxn>
                <a:cxn ang="0">
                  <a:pos x="411" y="906"/>
                </a:cxn>
                <a:cxn ang="0">
                  <a:pos x="381" y="1040"/>
                </a:cxn>
                <a:cxn ang="0">
                  <a:pos x="329" y="1253"/>
                </a:cxn>
                <a:cxn ang="0">
                  <a:pos x="309" y="1365"/>
                </a:cxn>
                <a:cxn ang="0">
                  <a:pos x="319" y="1387"/>
                </a:cxn>
                <a:cxn ang="0">
                  <a:pos x="350" y="1410"/>
                </a:cxn>
                <a:cxn ang="0">
                  <a:pos x="463" y="1421"/>
                </a:cxn>
                <a:cxn ang="0">
                  <a:pos x="442" y="1477"/>
                </a:cxn>
                <a:cxn ang="0">
                  <a:pos x="206" y="1465"/>
                </a:cxn>
                <a:cxn ang="0">
                  <a:pos x="10" y="1477"/>
                </a:cxn>
                <a:cxn ang="0">
                  <a:pos x="0" y="1432"/>
                </a:cxn>
                <a:cxn ang="0">
                  <a:pos x="92" y="1410"/>
                </a:cxn>
                <a:cxn ang="0">
                  <a:pos x="154" y="1342"/>
                </a:cxn>
                <a:cxn ang="0">
                  <a:pos x="164" y="1298"/>
                </a:cxn>
                <a:cxn ang="0">
                  <a:pos x="411" y="235"/>
                </a:cxn>
                <a:cxn ang="0">
                  <a:pos x="391" y="56"/>
                </a:cxn>
                <a:cxn ang="0">
                  <a:pos x="350" y="45"/>
                </a:cxn>
                <a:cxn ang="0">
                  <a:pos x="257" y="123"/>
                </a:cxn>
                <a:cxn ang="0">
                  <a:pos x="195" y="325"/>
                </a:cxn>
                <a:cxn ang="0">
                  <a:pos x="175" y="380"/>
                </a:cxn>
                <a:cxn ang="0">
                  <a:pos x="134" y="369"/>
                </a:cxn>
                <a:cxn ang="0">
                  <a:pos x="154" y="280"/>
                </a:cxn>
                <a:cxn ang="0">
                  <a:pos x="216" y="90"/>
                </a:cxn>
                <a:cxn ang="0">
                  <a:pos x="298" y="11"/>
                </a:cxn>
              </a:cxnLst>
              <a:rect l="0" t="0" r="r" b="b"/>
              <a:pathLst>
                <a:path w="1121" h="1477">
                  <a:moveTo>
                    <a:pt x="833" y="45"/>
                  </a:moveTo>
                  <a:lnTo>
                    <a:pt x="782" y="56"/>
                  </a:lnTo>
                  <a:lnTo>
                    <a:pt x="730" y="78"/>
                  </a:lnTo>
                  <a:lnTo>
                    <a:pt x="658" y="134"/>
                  </a:lnTo>
                  <a:lnTo>
                    <a:pt x="576" y="224"/>
                  </a:lnTo>
                  <a:lnTo>
                    <a:pt x="555" y="269"/>
                  </a:lnTo>
                  <a:lnTo>
                    <a:pt x="545" y="302"/>
                  </a:lnTo>
                  <a:lnTo>
                    <a:pt x="555" y="302"/>
                  </a:lnTo>
                  <a:lnTo>
                    <a:pt x="453" y="750"/>
                  </a:lnTo>
                  <a:lnTo>
                    <a:pt x="442" y="772"/>
                  </a:lnTo>
                  <a:lnTo>
                    <a:pt x="442" y="817"/>
                  </a:lnTo>
                  <a:lnTo>
                    <a:pt x="483" y="929"/>
                  </a:lnTo>
                  <a:lnTo>
                    <a:pt x="535" y="973"/>
                  </a:lnTo>
                  <a:lnTo>
                    <a:pt x="607" y="996"/>
                  </a:lnTo>
                  <a:lnTo>
                    <a:pt x="689" y="973"/>
                  </a:lnTo>
                  <a:lnTo>
                    <a:pt x="782" y="895"/>
                  </a:lnTo>
                  <a:lnTo>
                    <a:pt x="864" y="761"/>
                  </a:lnTo>
                  <a:lnTo>
                    <a:pt x="895" y="660"/>
                  </a:lnTo>
                  <a:lnTo>
                    <a:pt x="926" y="537"/>
                  </a:lnTo>
                  <a:lnTo>
                    <a:pt x="957" y="392"/>
                  </a:lnTo>
                  <a:lnTo>
                    <a:pt x="967" y="269"/>
                  </a:lnTo>
                  <a:lnTo>
                    <a:pt x="947" y="146"/>
                  </a:lnTo>
                  <a:lnTo>
                    <a:pt x="905" y="67"/>
                  </a:lnTo>
                  <a:lnTo>
                    <a:pt x="833" y="45"/>
                  </a:lnTo>
                  <a:close/>
                  <a:moveTo>
                    <a:pt x="360" y="0"/>
                  </a:moveTo>
                  <a:lnTo>
                    <a:pt x="422" y="11"/>
                  </a:lnTo>
                  <a:lnTo>
                    <a:pt x="483" y="45"/>
                  </a:lnTo>
                  <a:lnTo>
                    <a:pt x="525" y="101"/>
                  </a:lnTo>
                  <a:lnTo>
                    <a:pt x="555" y="179"/>
                  </a:lnTo>
                  <a:lnTo>
                    <a:pt x="638" y="90"/>
                  </a:lnTo>
                  <a:lnTo>
                    <a:pt x="730" y="22"/>
                  </a:lnTo>
                  <a:lnTo>
                    <a:pt x="833" y="0"/>
                  </a:lnTo>
                  <a:lnTo>
                    <a:pt x="947" y="22"/>
                  </a:lnTo>
                  <a:lnTo>
                    <a:pt x="1039" y="101"/>
                  </a:lnTo>
                  <a:lnTo>
                    <a:pt x="1101" y="213"/>
                  </a:lnTo>
                  <a:lnTo>
                    <a:pt x="1121" y="369"/>
                  </a:lnTo>
                  <a:lnTo>
                    <a:pt x="1091" y="571"/>
                  </a:lnTo>
                  <a:lnTo>
                    <a:pt x="1008" y="761"/>
                  </a:lnTo>
                  <a:lnTo>
                    <a:pt x="895" y="906"/>
                  </a:lnTo>
                  <a:lnTo>
                    <a:pt x="751" y="1018"/>
                  </a:lnTo>
                  <a:lnTo>
                    <a:pt x="607" y="1052"/>
                  </a:lnTo>
                  <a:lnTo>
                    <a:pt x="514" y="1029"/>
                  </a:lnTo>
                  <a:lnTo>
                    <a:pt x="453" y="973"/>
                  </a:lnTo>
                  <a:lnTo>
                    <a:pt x="411" y="906"/>
                  </a:lnTo>
                  <a:lnTo>
                    <a:pt x="401" y="962"/>
                  </a:lnTo>
                  <a:lnTo>
                    <a:pt x="381" y="1040"/>
                  </a:lnTo>
                  <a:lnTo>
                    <a:pt x="360" y="1152"/>
                  </a:lnTo>
                  <a:lnTo>
                    <a:pt x="329" y="1253"/>
                  </a:lnTo>
                  <a:lnTo>
                    <a:pt x="319" y="1331"/>
                  </a:lnTo>
                  <a:lnTo>
                    <a:pt x="309" y="1365"/>
                  </a:lnTo>
                  <a:lnTo>
                    <a:pt x="309" y="1387"/>
                  </a:lnTo>
                  <a:lnTo>
                    <a:pt x="319" y="1387"/>
                  </a:lnTo>
                  <a:lnTo>
                    <a:pt x="329" y="1398"/>
                  </a:lnTo>
                  <a:lnTo>
                    <a:pt x="350" y="1410"/>
                  </a:lnTo>
                  <a:lnTo>
                    <a:pt x="453" y="1410"/>
                  </a:lnTo>
                  <a:lnTo>
                    <a:pt x="463" y="1421"/>
                  </a:lnTo>
                  <a:lnTo>
                    <a:pt x="463" y="1454"/>
                  </a:lnTo>
                  <a:lnTo>
                    <a:pt x="442" y="1477"/>
                  </a:lnTo>
                  <a:lnTo>
                    <a:pt x="422" y="1477"/>
                  </a:lnTo>
                  <a:lnTo>
                    <a:pt x="206" y="1465"/>
                  </a:lnTo>
                  <a:lnTo>
                    <a:pt x="123" y="1477"/>
                  </a:lnTo>
                  <a:lnTo>
                    <a:pt x="10" y="1477"/>
                  </a:lnTo>
                  <a:lnTo>
                    <a:pt x="0" y="1465"/>
                  </a:lnTo>
                  <a:lnTo>
                    <a:pt x="0" y="1432"/>
                  </a:lnTo>
                  <a:lnTo>
                    <a:pt x="20" y="1410"/>
                  </a:lnTo>
                  <a:lnTo>
                    <a:pt x="92" y="1410"/>
                  </a:lnTo>
                  <a:lnTo>
                    <a:pt x="134" y="1387"/>
                  </a:lnTo>
                  <a:lnTo>
                    <a:pt x="154" y="1342"/>
                  </a:lnTo>
                  <a:lnTo>
                    <a:pt x="164" y="1309"/>
                  </a:lnTo>
                  <a:lnTo>
                    <a:pt x="164" y="1298"/>
                  </a:lnTo>
                  <a:lnTo>
                    <a:pt x="401" y="269"/>
                  </a:lnTo>
                  <a:lnTo>
                    <a:pt x="411" y="235"/>
                  </a:lnTo>
                  <a:lnTo>
                    <a:pt x="411" y="101"/>
                  </a:lnTo>
                  <a:lnTo>
                    <a:pt x="391" y="56"/>
                  </a:lnTo>
                  <a:lnTo>
                    <a:pt x="370" y="45"/>
                  </a:lnTo>
                  <a:lnTo>
                    <a:pt x="350" y="45"/>
                  </a:lnTo>
                  <a:lnTo>
                    <a:pt x="298" y="67"/>
                  </a:lnTo>
                  <a:lnTo>
                    <a:pt x="257" y="123"/>
                  </a:lnTo>
                  <a:lnTo>
                    <a:pt x="226" y="213"/>
                  </a:lnTo>
                  <a:lnTo>
                    <a:pt x="195" y="325"/>
                  </a:lnTo>
                  <a:lnTo>
                    <a:pt x="175" y="369"/>
                  </a:lnTo>
                  <a:lnTo>
                    <a:pt x="175" y="380"/>
                  </a:lnTo>
                  <a:lnTo>
                    <a:pt x="144" y="380"/>
                  </a:lnTo>
                  <a:lnTo>
                    <a:pt x="134" y="369"/>
                  </a:lnTo>
                  <a:lnTo>
                    <a:pt x="134" y="336"/>
                  </a:lnTo>
                  <a:lnTo>
                    <a:pt x="154" y="280"/>
                  </a:lnTo>
                  <a:lnTo>
                    <a:pt x="164" y="201"/>
                  </a:lnTo>
                  <a:lnTo>
                    <a:pt x="216" y="90"/>
                  </a:lnTo>
                  <a:lnTo>
                    <a:pt x="247" y="45"/>
                  </a:lnTo>
                  <a:lnTo>
                    <a:pt x="298" y="11"/>
                  </a:lnTo>
                  <a:lnTo>
                    <a:pt x="3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26898" y="4079"/>
              <a:ext cx="658" cy="1476"/>
            </a:xfrm>
            <a:custGeom>
              <a:avLst/>
              <a:gdLst/>
              <a:ahLst/>
              <a:cxnLst>
                <a:cxn ang="0">
                  <a:pos x="411" y="0"/>
                </a:cxn>
                <a:cxn ang="0">
                  <a:pos x="463" y="0"/>
                </a:cxn>
                <a:cxn ang="0">
                  <a:pos x="483" y="11"/>
                </a:cxn>
                <a:cxn ang="0">
                  <a:pos x="494" y="33"/>
                </a:cxn>
                <a:cxn ang="0">
                  <a:pos x="494" y="78"/>
                </a:cxn>
                <a:cxn ang="0">
                  <a:pos x="483" y="112"/>
                </a:cxn>
                <a:cxn ang="0">
                  <a:pos x="473" y="179"/>
                </a:cxn>
                <a:cxn ang="0">
                  <a:pos x="453" y="291"/>
                </a:cxn>
                <a:cxn ang="0">
                  <a:pos x="411" y="458"/>
                </a:cxn>
                <a:cxn ang="0">
                  <a:pos x="648" y="458"/>
                </a:cxn>
                <a:cxn ang="0">
                  <a:pos x="658" y="470"/>
                </a:cxn>
                <a:cxn ang="0">
                  <a:pos x="658" y="503"/>
                </a:cxn>
                <a:cxn ang="0">
                  <a:pos x="638" y="526"/>
                </a:cxn>
                <a:cxn ang="0">
                  <a:pos x="380" y="526"/>
                </a:cxn>
                <a:cxn ang="0">
                  <a:pos x="226" y="1208"/>
                </a:cxn>
                <a:cxn ang="0">
                  <a:pos x="226" y="1253"/>
                </a:cxn>
                <a:cxn ang="0">
                  <a:pos x="216" y="1286"/>
                </a:cxn>
                <a:cxn ang="0">
                  <a:pos x="216" y="1353"/>
                </a:cxn>
                <a:cxn ang="0">
                  <a:pos x="226" y="1387"/>
                </a:cxn>
                <a:cxn ang="0">
                  <a:pos x="247" y="1409"/>
                </a:cxn>
                <a:cxn ang="0">
                  <a:pos x="267" y="1420"/>
                </a:cxn>
                <a:cxn ang="0">
                  <a:pos x="288" y="1420"/>
                </a:cxn>
                <a:cxn ang="0">
                  <a:pos x="350" y="1409"/>
                </a:cxn>
                <a:cxn ang="0">
                  <a:pos x="422" y="1365"/>
                </a:cxn>
                <a:cxn ang="0">
                  <a:pos x="494" y="1275"/>
                </a:cxn>
                <a:cxn ang="0">
                  <a:pos x="566" y="1130"/>
                </a:cxn>
                <a:cxn ang="0">
                  <a:pos x="576" y="1118"/>
                </a:cxn>
                <a:cxn ang="0">
                  <a:pos x="576" y="1107"/>
                </a:cxn>
                <a:cxn ang="0">
                  <a:pos x="586" y="1096"/>
                </a:cxn>
                <a:cxn ang="0">
                  <a:pos x="617" y="1096"/>
                </a:cxn>
                <a:cxn ang="0">
                  <a:pos x="627" y="1107"/>
                </a:cxn>
                <a:cxn ang="0">
                  <a:pos x="627" y="1118"/>
                </a:cxn>
                <a:cxn ang="0">
                  <a:pos x="617" y="1152"/>
                </a:cxn>
                <a:cxn ang="0">
                  <a:pos x="586" y="1219"/>
                </a:cxn>
                <a:cxn ang="0">
                  <a:pos x="535" y="1309"/>
                </a:cxn>
                <a:cxn ang="0">
                  <a:pos x="473" y="1387"/>
                </a:cxn>
                <a:cxn ang="0">
                  <a:pos x="391" y="1454"/>
                </a:cxn>
                <a:cxn ang="0">
                  <a:pos x="288" y="1476"/>
                </a:cxn>
                <a:cxn ang="0">
                  <a:pos x="185" y="1454"/>
                </a:cxn>
                <a:cxn ang="0">
                  <a:pos x="113" y="1376"/>
                </a:cxn>
                <a:cxn ang="0">
                  <a:pos x="92" y="1264"/>
                </a:cxn>
                <a:cxn ang="0">
                  <a:pos x="92" y="1219"/>
                </a:cxn>
                <a:cxn ang="0">
                  <a:pos x="103" y="1186"/>
                </a:cxn>
                <a:cxn ang="0">
                  <a:pos x="113" y="1130"/>
                </a:cxn>
                <a:cxn ang="0">
                  <a:pos x="134" y="1040"/>
                </a:cxn>
                <a:cxn ang="0">
                  <a:pos x="164" y="917"/>
                </a:cxn>
                <a:cxn ang="0">
                  <a:pos x="206" y="749"/>
                </a:cxn>
                <a:cxn ang="0">
                  <a:pos x="257" y="526"/>
                </a:cxn>
                <a:cxn ang="0">
                  <a:pos x="20" y="526"/>
                </a:cxn>
                <a:cxn ang="0">
                  <a:pos x="0" y="514"/>
                </a:cxn>
                <a:cxn ang="0">
                  <a:pos x="0" y="470"/>
                </a:cxn>
                <a:cxn ang="0">
                  <a:pos x="20" y="447"/>
                </a:cxn>
                <a:cxn ang="0">
                  <a:pos x="267" y="447"/>
                </a:cxn>
                <a:cxn ang="0">
                  <a:pos x="350" y="78"/>
                </a:cxn>
                <a:cxn ang="0">
                  <a:pos x="360" y="45"/>
                </a:cxn>
                <a:cxn ang="0">
                  <a:pos x="370" y="33"/>
                </a:cxn>
                <a:cxn ang="0">
                  <a:pos x="380" y="11"/>
                </a:cxn>
                <a:cxn ang="0">
                  <a:pos x="401" y="11"/>
                </a:cxn>
                <a:cxn ang="0">
                  <a:pos x="411" y="0"/>
                </a:cxn>
              </a:cxnLst>
              <a:rect l="0" t="0" r="r" b="b"/>
              <a:pathLst>
                <a:path w="658" h="1476">
                  <a:moveTo>
                    <a:pt x="411" y="0"/>
                  </a:moveTo>
                  <a:lnTo>
                    <a:pt x="463" y="0"/>
                  </a:lnTo>
                  <a:lnTo>
                    <a:pt x="483" y="11"/>
                  </a:lnTo>
                  <a:lnTo>
                    <a:pt x="494" y="33"/>
                  </a:lnTo>
                  <a:lnTo>
                    <a:pt x="494" y="78"/>
                  </a:lnTo>
                  <a:lnTo>
                    <a:pt x="483" y="112"/>
                  </a:lnTo>
                  <a:lnTo>
                    <a:pt x="473" y="179"/>
                  </a:lnTo>
                  <a:lnTo>
                    <a:pt x="453" y="291"/>
                  </a:lnTo>
                  <a:lnTo>
                    <a:pt x="411" y="458"/>
                  </a:lnTo>
                  <a:lnTo>
                    <a:pt x="648" y="458"/>
                  </a:lnTo>
                  <a:lnTo>
                    <a:pt x="658" y="470"/>
                  </a:lnTo>
                  <a:lnTo>
                    <a:pt x="658" y="503"/>
                  </a:lnTo>
                  <a:lnTo>
                    <a:pt x="638" y="526"/>
                  </a:lnTo>
                  <a:lnTo>
                    <a:pt x="380" y="526"/>
                  </a:lnTo>
                  <a:lnTo>
                    <a:pt x="226" y="1208"/>
                  </a:lnTo>
                  <a:lnTo>
                    <a:pt x="226" y="1253"/>
                  </a:lnTo>
                  <a:lnTo>
                    <a:pt x="216" y="1286"/>
                  </a:lnTo>
                  <a:lnTo>
                    <a:pt x="216" y="1353"/>
                  </a:lnTo>
                  <a:lnTo>
                    <a:pt x="226" y="1387"/>
                  </a:lnTo>
                  <a:lnTo>
                    <a:pt x="247" y="1409"/>
                  </a:lnTo>
                  <a:lnTo>
                    <a:pt x="267" y="1420"/>
                  </a:lnTo>
                  <a:lnTo>
                    <a:pt x="288" y="1420"/>
                  </a:lnTo>
                  <a:lnTo>
                    <a:pt x="350" y="1409"/>
                  </a:lnTo>
                  <a:lnTo>
                    <a:pt x="422" y="1365"/>
                  </a:lnTo>
                  <a:lnTo>
                    <a:pt x="494" y="1275"/>
                  </a:lnTo>
                  <a:lnTo>
                    <a:pt x="566" y="1130"/>
                  </a:lnTo>
                  <a:lnTo>
                    <a:pt x="576" y="1118"/>
                  </a:lnTo>
                  <a:lnTo>
                    <a:pt x="576" y="1107"/>
                  </a:lnTo>
                  <a:lnTo>
                    <a:pt x="586" y="1096"/>
                  </a:lnTo>
                  <a:lnTo>
                    <a:pt x="617" y="1096"/>
                  </a:lnTo>
                  <a:lnTo>
                    <a:pt x="627" y="1107"/>
                  </a:lnTo>
                  <a:lnTo>
                    <a:pt x="627" y="1118"/>
                  </a:lnTo>
                  <a:lnTo>
                    <a:pt x="617" y="1152"/>
                  </a:lnTo>
                  <a:lnTo>
                    <a:pt x="586" y="1219"/>
                  </a:lnTo>
                  <a:lnTo>
                    <a:pt x="535" y="1309"/>
                  </a:lnTo>
                  <a:lnTo>
                    <a:pt x="473" y="1387"/>
                  </a:lnTo>
                  <a:lnTo>
                    <a:pt x="391" y="1454"/>
                  </a:lnTo>
                  <a:lnTo>
                    <a:pt x="288" y="1476"/>
                  </a:lnTo>
                  <a:lnTo>
                    <a:pt x="185" y="1454"/>
                  </a:lnTo>
                  <a:lnTo>
                    <a:pt x="113" y="1376"/>
                  </a:lnTo>
                  <a:lnTo>
                    <a:pt x="92" y="1264"/>
                  </a:lnTo>
                  <a:lnTo>
                    <a:pt x="92" y="1219"/>
                  </a:lnTo>
                  <a:lnTo>
                    <a:pt x="103" y="1186"/>
                  </a:lnTo>
                  <a:lnTo>
                    <a:pt x="113" y="1130"/>
                  </a:lnTo>
                  <a:lnTo>
                    <a:pt x="134" y="1040"/>
                  </a:lnTo>
                  <a:lnTo>
                    <a:pt x="164" y="917"/>
                  </a:lnTo>
                  <a:lnTo>
                    <a:pt x="206" y="749"/>
                  </a:lnTo>
                  <a:lnTo>
                    <a:pt x="257" y="526"/>
                  </a:lnTo>
                  <a:lnTo>
                    <a:pt x="20" y="526"/>
                  </a:lnTo>
                  <a:lnTo>
                    <a:pt x="0" y="514"/>
                  </a:lnTo>
                  <a:lnTo>
                    <a:pt x="0" y="470"/>
                  </a:lnTo>
                  <a:lnTo>
                    <a:pt x="20" y="447"/>
                  </a:lnTo>
                  <a:lnTo>
                    <a:pt x="267" y="447"/>
                  </a:lnTo>
                  <a:lnTo>
                    <a:pt x="350" y="78"/>
                  </a:lnTo>
                  <a:lnTo>
                    <a:pt x="360" y="45"/>
                  </a:lnTo>
                  <a:lnTo>
                    <a:pt x="370" y="33"/>
                  </a:lnTo>
                  <a:lnTo>
                    <a:pt x="380" y="11"/>
                  </a:lnTo>
                  <a:lnTo>
                    <a:pt x="401" y="11"/>
                  </a:lnTo>
                  <a:lnTo>
                    <a:pt x="4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27742" y="3788"/>
              <a:ext cx="493" cy="2327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51" y="22"/>
                </a:cxn>
                <a:cxn ang="0">
                  <a:pos x="113" y="78"/>
                </a:cxn>
                <a:cxn ang="0">
                  <a:pos x="185" y="157"/>
                </a:cxn>
                <a:cxn ang="0">
                  <a:pos x="267" y="280"/>
                </a:cxn>
                <a:cxn ang="0">
                  <a:pos x="349" y="436"/>
                </a:cxn>
                <a:cxn ang="0">
                  <a:pos x="442" y="705"/>
                </a:cxn>
                <a:cxn ang="0">
                  <a:pos x="483" y="951"/>
                </a:cxn>
                <a:cxn ang="0">
                  <a:pos x="493" y="1163"/>
                </a:cxn>
                <a:cxn ang="0">
                  <a:pos x="493" y="1175"/>
                </a:cxn>
                <a:cxn ang="0">
                  <a:pos x="483" y="1387"/>
                </a:cxn>
                <a:cxn ang="0">
                  <a:pos x="442" y="1622"/>
                </a:cxn>
                <a:cxn ang="0">
                  <a:pos x="360" y="1879"/>
                </a:cxn>
                <a:cxn ang="0">
                  <a:pos x="277" y="2036"/>
                </a:cxn>
                <a:cxn ang="0">
                  <a:pos x="195" y="2159"/>
                </a:cxn>
                <a:cxn ang="0">
                  <a:pos x="113" y="2248"/>
                </a:cxn>
                <a:cxn ang="0">
                  <a:pos x="51" y="2304"/>
                </a:cxn>
                <a:cxn ang="0">
                  <a:pos x="20" y="2327"/>
                </a:cxn>
                <a:cxn ang="0">
                  <a:pos x="0" y="2304"/>
                </a:cxn>
                <a:cxn ang="0">
                  <a:pos x="0" y="2282"/>
                </a:cxn>
                <a:cxn ang="0">
                  <a:pos x="10" y="2271"/>
                </a:cxn>
                <a:cxn ang="0">
                  <a:pos x="30" y="2260"/>
                </a:cxn>
                <a:cxn ang="0">
                  <a:pos x="164" y="2069"/>
                </a:cxn>
                <a:cxn ang="0">
                  <a:pos x="257" y="1868"/>
                </a:cxn>
                <a:cxn ang="0">
                  <a:pos x="329" y="1644"/>
                </a:cxn>
                <a:cxn ang="0">
                  <a:pos x="360" y="1409"/>
                </a:cxn>
                <a:cxn ang="0">
                  <a:pos x="370" y="1163"/>
                </a:cxn>
                <a:cxn ang="0">
                  <a:pos x="360" y="884"/>
                </a:cxn>
                <a:cxn ang="0">
                  <a:pos x="319" y="638"/>
                </a:cxn>
                <a:cxn ang="0">
                  <a:pos x="247" y="425"/>
                </a:cxn>
                <a:cxn ang="0">
                  <a:pos x="154" y="235"/>
                </a:cxn>
                <a:cxn ang="0">
                  <a:pos x="41" y="78"/>
                </a:cxn>
                <a:cxn ang="0">
                  <a:pos x="0" y="34"/>
                </a:cxn>
                <a:cxn ang="0">
                  <a:pos x="0" y="22"/>
                </a:cxn>
                <a:cxn ang="0">
                  <a:pos x="20" y="0"/>
                </a:cxn>
              </a:cxnLst>
              <a:rect l="0" t="0" r="r" b="b"/>
              <a:pathLst>
                <a:path w="493" h="2327">
                  <a:moveTo>
                    <a:pt x="20" y="0"/>
                  </a:moveTo>
                  <a:lnTo>
                    <a:pt x="51" y="22"/>
                  </a:lnTo>
                  <a:lnTo>
                    <a:pt x="113" y="78"/>
                  </a:lnTo>
                  <a:lnTo>
                    <a:pt x="185" y="157"/>
                  </a:lnTo>
                  <a:lnTo>
                    <a:pt x="267" y="280"/>
                  </a:lnTo>
                  <a:lnTo>
                    <a:pt x="349" y="436"/>
                  </a:lnTo>
                  <a:lnTo>
                    <a:pt x="442" y="705"/>
                  </a:lnTo>
                  <a:lnTo>
                    <a:pt x="483" y="951"/>
                  </a:lnTo>
                  <a:lnTo>
                    <a:pt x="493" y="1163"/>
                  </a:lnTo>
                  <a:lnTo>
                    <a:pt x="493" y="1175"/>
                  </a:lnTo>
                  <a:lnTo>
                    <a:pt x="483" y="1387"/>
                  </a:lnTo>
                  <a:lnTo>
                    <a:pt x="442" y="1622"/>
                  </a:lnTo>
                  <a:lnTo>
                    <a:pt x="360" y="1879"/>
                  </a:lnTo>
                  <a:lnTo>
                    <a:pt x="277" y="2036"/>
                  </a:lnTo>
                  <a:lnTo>
                    <a:pt x="195" y="2159"/>
                  </a:lnTo>
                  <a:lnTo>
                    <a:pt x="113" y="2248"/>
                  </a:lnTo>
                  <a:lnTo>
                    <a:pt x="51" y="2304"/>
                  </a:lnTo>
                  <a:lnTo>
                    <a:pt x="20" y="2327"/>
                  </a:lnTo>
                  <a:lnTo>
                    <a:pt x="0" y="2304"/>
                  </a:lnTo>
                  <a:lnTo>
                    <a:pt x="0" y="2282"/>
                  </a:lnTo>
                  <a:lnTo>
                    <a:pt x="10" y="2271"/>
                  </a:lnTo>
                  <a:lnTo>
                    <a:pt x="30" y="2260"/>
                  </a:lnTo>
                  <a:lnTo>
                    <a:pt x="164" y="2069"/>
                  </a:lnTo>
                  <a:lnTo>
                    <a:pt x="257" y="1868"/>
                  </a:lnTo>
                  <a:lnTo>
                    <a:pt x="329" y="1644"/>
                  </a:lnTo>
                  <a:lnTo>
                    <a:pt x="360" y="1409"/>
                  </a:lnTo>
                  <a:lnTo>
                    <a:pt x="370" y="1163"/>
                  </a:lnTo>
                  <a:lnTo>
                    <a:pt x="360" y="884"/>
                  </a:lnTo>
                  <a:lnTo>
                    <a:pt x="319" y="638"/>
                  </a:lnTo>
                  <a:lnTo>
                    <a:pt x="247" y="425"/>
                  </a:lnTo>
                  <a:lnTo>
                    <a:pt x="154" y="235"/>
                  </a:lnTo>
                  <a:lnTo>
                    <a:pt x="41" y="78"/>
                  </a:lnTo>
                  <a:lnTo>
                    <a:pt x="0" y="34"/>
                  </a:lnTo>
                  <a:lnTo>
                    <a:pt x="0" y="22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28493" y="3799"/>
              <a:ext cx="288" cy="23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288" y="2316"/>
                </a:cxn>
                <a:cxn ang="0">
                  <a:pos x="0" y="2316"/>
                </a:cxn>
                <a:cxn ang="0">
                  <a:pos x="0" y="2226"/>
                </a:cxn>
                <a:cxn ang="0">
                  <a:pos x="206" y="2226"/>
                </a:cxn>
                <a:cxn ang="0">
                  <a:pos x="206" y="90"/>
                </a:cxn>
                <a:cxn ang="0">
                  <a:pos x="0" y="90"/>
                </a:cxn>
                <a:cxn ang="0">
                  <a:pos x="0" y="0"/>
                </a:cxn>
              </a:cxnLst>
              <a:rect l="0" t="0" r="r" b="b"/>
              <a:pathLst>
                <a:path w="288" h="2316">
                  <a:moveTo>
                    <a:pt x="0" y="0"/>
                  </a:moveTo>
                  <a:lnTo>
                    <a:pt x="288" y="0"/>
                  </a:lnTo>
                  <a:lnTo>
                    <a:pt x="288" y="2316"/>
                  </a:lnTo>
                  <a:lnTo>
                    <a:pt x="0" y="2316"/>
                  </a:lnTo>
                  <a:lnTo>
                    <a:pt x="0" y="2226"/>
                  </a:lnTo>
                  <a:lnTo>
                    <a:pt x="206" y="2226"/>
                  </a:lnTo>
                  <a:lnTo>
                    <a:pt x="206" y="90"/>
                  </a:lnTo>
                  <a:lnTo>
                    <a:pt x="0" y="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29748" y="4068"/>
              <a:ext cx="1430" cy="537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463" y="22"/>
                </a:cxn>
                <a:cxn ang="0">
                  <a:pos x="556" y="67"/>
                </a:cxn>
                <a:cxn ang="0">
                  <a:pos x="648" y="134"/>
                </a:cxn>
                <a:cxn ang="0">
                  <a:pos x="813" y="291"/>
                </a:cxn>
                <a:cxn ang="0">
                  <a:pos x="885" y="346"/>
                </a:cxn>
                <a:cxn ang="0">
                  <a:pos x="978" y="391"/>
                </a:cxn>
                <a:cxn ang="0">
                  <a:pos x="1070" y="414"/>
                </a:cxn>
                <a:cxn ang="0">
                  <a:pos x="1153" y="402"/>
                </a:cxn>
                <a:cxn ang="0">
                  <a:pos x="1235" y="358"/>
                </a:cxn>
                <a:cxn ang="0">
                  <a:pos x="1297" y="291"/>
                </a:cxn>
                <a:cxn ang="0">
                  <a:pos x="1348" y="190"/>
                </a:cxn>
                <a:cxn ang="0">
                  <a:pos x="1369" y="67"/>
                </a:cxn>
                <a:cxn ang="0">
                  <a:pos x="1369" y="33"/>
                </a:cxn>
                <a:cxn ang="0">
                  <a:pos x="1379" y="11"/>
                </a:cxn>
                <a:cxn ang="0">
                  <a:pos x="1389" y="0"/>
                </a:cxn>
                <a:cxn ang="0">
                  <a:pos x="1410" y="0"/>
                </a:cxn>
                <a:cxn ang="0">
                  <a:pos x="1430" y="44"/>
                </a:cxn>
                <a:cxn ang="0">
                  <a:pos x="1430" y="78"/>
                </a:cxn>
                <a:cxn ang="0">
                  <a:pos x="1420" y="179"/>
                </a:cxn>
                <a:cxn ang="0">
                  <a:pos x="1389" y="291"/>
                </a:cxn>
                <a:cxn ang="0">
                  <a:pos x="1338" y="380"/>
                </a:cxn>
                <a:cxn ang="0">
                  <a:pos x="1266" y="458"/>
                </a:cxn>
                <a:cxn ang="0">
                  <a:pos x="1183" y="514"/>
                </a:cxn>
                <a:cxn ang="0">
                  <a:pos x="1070" y="537"/>
                </a:cxn>
                <a:cxn ang="0">
                  <a:pos x="957" y="514"/>
                </a:cxn>
                <a:cxn ang="0">
                  <a:pos x="864" y="469"/>
                </a:cxn>
                <a:cxn ang="0">
                  <a:pos x="782" y="402"/>
                </a:cxn>
                <a:cxn ang="0">
                  <a:pos x="618" y="246"/>
                </a:cxn>
                <a:cxn ang="0">
                  <a:pos x="545" y="190"/>
                </a:cxn>
                <a:cxn ang="0">
                  <a:pos x="453" y="145"/>
                </a:cxn>
                <a:cxn ang="0">
                  <a:pos x="360" y="123"/>
                </a:cxn>
                <a:cxn ang="0">
                  <a:pos x="278" y="134"/>
                </a:cxn>
                <a:cxn ang="0">
                  <a:pos x="196" y="179"/>
                </a:cxn>
                <a:cxn ang="0">
                  <a:pos x="134" y="246"/>
                </a:cxn>
                <a:cxn ang="0">
                  <a:pos x="82" y="346"/>
                </a:cxn>
                <a:cxn ang="0">
                  <a:pos x="62" y="481"/>
                </a:cxn>
                <a:cxn ang="0">
                  <a:pos x="62" y="492"/>
                </a:cxn>
                <a:cxn ang="0">
                  <a:pos x="52" y="514"/>
                </a:cxn>
                <a:cxn ang="0">
                  <a:pos x="31" y="537"/>
                </a:cxn>
                <a:cxn ang="0">
                  <a:pos x="21" y="537"/>
                </a:cxn>
                <a:cxn ang="0">
                  <a:pos x="21" y="525"/>
                </a:cxn>
                <a:cxn ang="0">
                  <a:pos x="10" y="514"/>
                </a:cxn>
                <a:cxn ang="0">
                  <a:pos x="0" y="492"/>
                </a:cxn>
                <a:cxn ang="0">
                  <a:pos x="0" y="458"/>
                </a:cxn>
                <a:cxn ang="0">
                  <a:pos x="10" y="358"/>
                </a:cxn>
                <a:cxn ang="0">
                  <a:pos x="41" y="246"/>
                </a:cxn>
                <a:cxn ang="0">
                  <a:pos x="93" y="156"/>
                </a:cxn>
                <a:cxn ang="0">
                  <a:pos x="165" y="78"/>
                </a:cxn>
                <a:cxn ang="0">
                  <a:pos x="247" y="22"/>
                </a:cxn>
                <a:cxn ang="0">
                  <a:pos x="360" y="0"/>
                </a:cxn>
              </a:cxnLst>
              <a:rect l="0" t="0" r="r" b="b"/>
              <a:pathLst>
                <a:path w="1430" h="537">
                  <a:moveTo>
                    <a:pt x="360" y="0"/>
                  </a:moveTo>
                  <a:lnTo>
                    <a:pt x="463" y="22"/>
                  </a:lnTo>
                  <a:lnTo>
                    <a:pt x="556" y="67"/>
                  </a:lnTo>
                  <a:lnTo>
                    <a:pt x="648" y="134"/>
                  </a:lnTo>
                  <a:lnTo>
                    <a:pt x="813" y="291"/>
                  </a:lnTo>
                  <a:lnTo>
                    <a:pt x="885" y="346"/>
                  </a:lnTo>
                  <a:lnTo>
                    <a:pt x="978" y="391"/>
                  </a:lnTo>
                  <a:lnTo>
                    <a:pt x="1070" y="414"/>
                  </a:lnTo>
                  <a:lnTo>
                    <a:pt x="1153" y="402"/>
                  </a:lnTo>
                  <a:lnTo>
                    <a:pt x="1235" y="358"/>
                  </a:lnTo>
                  <a:lnTo>
                    <a:pt x="1297" y="291"/>
                  </a:lnTo>
                  <a:lnTo>
                    <a:pt x="1348" y="190"/>
                  </a:lnTo>
                  <a:lnTo>
                    <a:pt x="1369" y="67"/>
                  </a:lnTo>
                  <a:lnTo>
                    <a:pt x="1369" y="33"/>
                  </a:lnTo>
                  <a:lnTo>
                    <a:pt x="1379" y="11"/>
                  </a:lnTo>
                  <a:lnTo>
                    <a:pt x="1389" y="0"/>
                  </a:lnTo>
                  <a:lnTo>
                    <a:pt x="1410" y="0"/>
                  </a:lnTo>
                  <a:lnTo>
                    <a:pt x="1430" y="44"/>
                  </a:lnTo>
                  <a:lnTo>
                    <a:pt x="1430" y="78"/>
                  </a:lnTo>
                  <a:lnTo>
                    <a:pt x="1420" y="179"/>
                  </a:lnTo>
                  <a:lnTo>
                    <a:pt x="1389" y="291"/>
                  </a:lnTo>
                  <a:lnTo>
                    <a:pt x="1338" y="380"/>
                  </a:lnTo>
                  <a:lnTo>
                    <a:pt x="1266" y="458"/>
                  </a:lnTo>
                  <a:lnTo>
                    <a:pt x="1183" y="514"/>
                  </a:lnTo>
                  <a:lnTo>
                    <a:pt x="1070" y="537"/>
                  </a:lnTo>
                  <a:lnTo>
                    <a:pt x="957" y="514"/>
                  </a:lnTo>
                  <a:lnTo>
                    <a:pt x="864" y="469"/>
                  </a:lnTo>
                  <a:lnTo>
                    <a:pt x="782" y="402"/>
                  </a:lnTo>
                  <a:lnTo>
                    <a:pt x="618" y="246"/>
                  </a:lnTo>
                  <a:lnTo>
                    <a:pt x="545" y="190"/>
                  </a:lnTo>
                  <a:lnTo>
                    <a:pt x="453" y="145"/>
                  </a:lnTo>
                  <a:lnTo>
                    <a:pt x="360" y="123"/>
                  </a:lnTo>
                  <a:lnTo>
                    <a:pt x="278" y="134"/>
                  </a:lnTo>
                  <a:lnTo>
                    <a:pt x="196" y="179"/>
                  </a:lnTo>
                  <a:lnTo>
                    <a:pt x="134" y="246"/>
                  </a:lnTo>
                  <a:lnTo>
                    <a:pt x="82" y="346"/>
                  </a:lnTo>
                  <a:lnTo>
                    <a:pt x="62" y="481"/>
                  </a:lnTo>
                  <a:lnTo>
                    <a:pt x="62" y="492"/>
                  </a:lnTo>
                  <a:lnTo>
                    <a:pt x="52" y="514"/>
                  </a:lnTo>
                  <a:lnTo>
                    <a:pt x="31" y="537"/>
                  </a:lnTo>
                  <a:lnTo>
                    <a:pt x="21" y="537"/>
                  </a:lnTo>
                  <a:lnTo>
                    <a:pt x="21" y="525"/>
                  </a:lnTo>
                  <a:lnTo>
                    <a:pt x="10" y="514"/>
                  </a:lnTo>
                  <a:lnTo>
                    <a:pt x="0" y="492"/>
                  </a:lnTo>
                  <a:lnTo>
                    <a:pt x="0" y="458"/>
                  </a:lnTo>
                  <a:lnTo>
                    <a:pt x="10" y="358"/>
                  </a:lnTo>
                  <a:lnTo>
                    <a:pt x="41" y="246"/>
                  </a:lnTo>
                  <a:lnTo>
                    <a:pt x="93" y="156"/>
                  </a:lnTo>
                  <a:lnTo>
                    <a:pt x="165" y="78"/>
                  </a:lnTo>
                  <a:lnTo>
                    <a:pt x="247" y="22"/>
                  </a:lnTo>
                  <a:lnTo>
                    <a:pt x="3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 noEditPoints="1"/>
            </p:cNvSpPr>
            <p:nvPr/>
          </p:nvSpPr>
          <p:spPr bwMode="auto">
            <a:xfrm>
              <a:off x="29748" y="4795"/>
              <a:ext cx="1430" cy="537"/>
            </a:xfrm>
            <a:custGeom>
              <a:avLst/>
              <a:gdLst/>
              <a:ahLst/>
              <a:cxnLst>
                <a:cxn ang="0">
                  <a:pos x="41" y="447"/>
                </a:cxn>
                <a:cxn ang="0">
                  <a:pos x="1400" y="447"/>
                </a:cxn>
                <a:cxn ang="0">
                  <a:pos x="1410" y="458"/>
                </a:cxn>
                <a:cxn ang="0">
                  <a:pos x="1430" y="470"/>
                </a:cxn>
                <a:cxn ang="0">
                  <a:pos x="1430" y="514"/>
                </a:cxn>
                <a:cxn ang="0">
                  <a:pos x="1410" y="525"/>
                </a:cxn>
                <a:cxn ang="0">
                  <a:pos x="1400" y="537"/>
                </a:cxn>
                <a:cxn ang="0">
                  <a:pos x="41" y="537"/>
                </a:cxn>
                <a:cxn ang="0">
                  <a:pos x="31" y="525"/>
                </a:cxn>
                <a:cxn ang="0">
                  <a:pos x="10" y="514"/>
                </a:cxn>
                <a:cxn ang="0">
                  <a:pos x="10" y="470"/>
                </a:cxn>
                <a:cxn ang="0">
                  <a:pos x="31" y="458"/>
                </a:cxn>
                <a:cxn ang="0">
                  <a:pos x="41" y="447"/>
                </a:cxn>
                <a:cxn ang="0">
                  <a:pos x="31" y="0"/>
                </a:cxn>
                <a:cxn ang="0">
                  <a:pos x="1389" y="0"/>
                </a:cxn>
                <a:cxn ang="0">
                  <a:pos x="1400" y="11"/>
                </a:cxn>
                <a:cxn ang="0">
                  <a:pos x="1420" y="22"/>
                </a:cxn>
                <a:cxn ang="0">
                  <a:pos x="1420" y="67"/>
                </a:cxn>
                <a:cxn ang="0">
                  <a:pos x="1400" y="78"/>
                </a:cxn>
                <a:cxn ang="0">
                  <a:pos x="1389" y="89"/>
                </a:cxn>
                <a:cxn ang="0">
                  <a:pos x="31" y="89"/>
                </a:cxn>
                <a:cxn ang="0">
                  <a:pos x="21" y="78"/>
                </a:cxn>
                <a:cxn ang="0">
                  <a:pos x="0" y="67"/>
                </a:cxn>
                <a:cxn ang="0">
                  <a:pos x="0" y="22"/>
                </a:cxn>
                <a:cxn ang="0">
                  <a:pos x="21" y="11"/>
                </a:cxn>
                <a:cxn ang="0">
                  <a:pos x="31" y="0"/>
                </a:cxn>
              </a:cxnLst>
              <a:rect l="0" t="0" r="r" b="b"/>
              <a:pathLst>
                <a:path w="1430" h="537">
                  <a:moveTo>
                    <a:pt x="41" y="447"/>
                  </a:moveTo>
                  <a:lnTo>
                    <a:pt x="1400" y="447"/>
                  </a:lnTo>
                  <a:lnTo>
                    <a:pt x="1410" y="458"/>
                  </a:lnTo>
                  <a:lnTo>
                    <a:pt x="1430" y="470"/>
                  </a:lnTo>
                  <a:lnTo>
                    <a:pt x="1430" y="514"/>
                  </a:lnTo>
                  <a:lnTo>
                    <a:pt x="1410" y="525"/>
                  </a:lnTo>
                  <a:lnTo>
                    <a:pt x="1400" y="537"/>
                  </a:lnTo>
                  <a:lnTo>
                    <a:pt x="41" y="537"/>
                  </a:lnTo>
                  <a:lnTo>
                    <a:pt x="31" y="525"/>
                  </a:lnTo>
                  <a:lnTo>
                    <a:pt x="10" y="514"/>
                  </a:lnTo>
                  <a:lnTo>
                    <a:pt x="10" y="470"/>
                  </a:lnTo>
                  <a:lnTo>
                    <a:pt x="31" y="458"/>
                  </a:lnTo>
                  <a:lnTo>
                    <a:pt x="41" y="447"/>
                  </a:lnTo>
                  <a:close/>
                  <a:moveTo>
                    <a:pt x="31" y="0"/>
                  </a:moveTo>
                  <a:lnTo>
                    <a:pt x="1389" y="0"/>
                  </a:lnTo>
                  <a:lnTo>
                    <a:pt x="1400" y="11"/>
                  </a:lnTo>
                  <a:lnTo>
                    <a:pt x="1420" y="22"/>
                  </a:lnTo>
                  <a:lnTo>
                    <a:pt x="1420" y="67"/>
                  </a:lnTo>
                  <a:lnTo>
                    <a:pt x="1400" y="78"/>
                  </a:lnTo>
                  <a:lnTo>
                    <a:pt x="1389" y="89"/>
                  </a:lnTo>
                  <a:lnTo>
                    <a:pt x="31" y="89"/>
                  </a:lnTo>
                  <a:lnTo>
                    <a:pt x="21" y="78"/>
                  </a:lnTo>
                  <a:lnTo>
                    <a:pt x="0" y="67"/>
                  </a:lnTo>
                  <a:lnTo>
                    <a:pt x="0" y="22"/>
                  </a:lnTo>
                  <a:lnTo>
                    <a:pt x="21" y="11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 noEditPoints="1"/>
            </p:cNvSpPr>
            <p:nvPr/>
          </p:nvSpPr>
          <p:spPr bwMode="auto">
            <a:xfrm>
              <a:off x="31960" y="3933"/>
              <a:ext cx="1307" cy="1600"/>
            </a:xfrm>
            <a:custGeom>
              <a:avLst/>
              <a:gdLst/>
              <a:ahLst/>
              <a:cxnLst>
                <a:cxn ang="0">
                  <a:pos x="1112" y="1455"/>
                </a:cxn>
                <a:cxn ang="0">
                  <a:pos x="1174" y="1522"/>
                </a:cxn>
                <a:cxn ang="0">
                  <a:pos x="1184" y="1432"/>
                </a:cxn>
                <a:cxn ang="0">
                  <a:pos x="1194" y="1365"/>
                </a:cxn>
                <a:cxn ang="0">
                  <a:pos x="103" y="1522"/>
                </a:cxn>
                <a:cxn ang="0">
                  <a:pos x="1122" y="90"/>
                </a:cxn>
                <a:cxn ang="0">
                  <a:pos x="186" y="90"/>
                </a:cxn>
                <a:cxn ang="0">
                  <a:pos x="196" y="168"/>
                </a:cxn>
                <a:cxn ang="0">
                  <a:pos x="258" y="112"/>
                </a:cxn>
                <a:cxn ang="0">
                  <a:pos x="186" y="90"/>
                </a:cxn>
                <a:cxn ang="0">
                  <a:pos x="1204" y="0"/>
                </a:cxn>
                <a:cxn ang="0">
                  <a:pos x="1235" y="23"/>
                </a:cxn>
                <a:cxn ang="0">
                  <a:pos x="1225" y="68"/>
                </a:cxn>
                <a:cxn ang="0">
                  <a:pos x="1215" y="79"/>
                </a:cxn>
                <a:cxn ang="0">
                  <a:pos x="721" y="1511"/>
                </a:cxn>
                <a:cxn ang="0">
                  <a:pos x="1019" y="1421"/>
                </a:cxn>
                <a:cxn ang="0">
                  <a:pos x="1194" y="1208"/>
                </a:cxn>
                <a:cxn ang="0">
                  <a:pos x="1225" y="1063"/>
                </a:cxn>
                <a:cxn ang="0">
                  <a:pos x="1246" y="1030"/>
                </a:cxn>
                <a:cxn ang="0">
                  <a:pos x="1287" y="1041"/>
                </a:cxn>
                <a:cxn ang="0">
                  <a:pos x="1246" y="1533"/>
                </a:cxn>
                <a:cxn ang="0">
                  <a:pos x="1235" y="1589"/>
                </a:cxn>
                <a:cxn ang="0">
                  <a:pos x="31" y="1600"/>
                </a:cxn>
                <a:cxn ang="0">
                  <a:pos x="0" y="1578"/>
                </a:cxn>
                <a:cxn ang="0">
                  <a:pos x="11" y="1533"/>
                </a:cxn>
                <a:cxn ang="0">
                  <a:pos x="824" y="90"/>
                </a:cxn>
                <a:cxn ang="0">
                  <a:pos x="556" y="101"/>
                </a:cxn>
                <a:cxn ang="0">
                  <a:pos x="309" y="179"/>
                </a:cxn>
                <a:cxn ang="0">
                  <a:pos x="175" y="358"/>
                </a:cxn>
                <a:cxn ang="0">
                  <a:pos x="145" y="448"/>
                </a:cxn>
                <a:cxn ang="0">
                  <a:pos x="103" y="459"/>
                </a:cxn>
                <a:cxn ang="0">
                  <a:pos x="73" y="437"/>
                </a:cxn>
                <a:cxn ang="0">
                  <a:pos x="83" y="381"/>
                </a:cxn>
                <a:cxn ang="0">
                  <a:pos x="114" y="12"/>
                </a:cxn>
              </a:cxnLst>
              <a:rect l="0" t="0" r="r" b="b"/>
              <a:pathLst>
                <a:path w="1307" h="1600">
                  <a:moveTo>
                    <a:pt x="1194" y="1365"/>
                  </a:moveTo>
                  <a:lnTo>
                    <a:pt x="1112" y="1455"/>
                  </a:lnTo>
                  <a:lnTo>
                    <a:pt x="1029" y="1522"/>
                  </a:lnTo>
                  <a:lnTo>
                    <a:pt x="1174" y="1522"/>
                  </a:lnTo>
                  <a:lnTo>
                    <a:pt x="1184" y="1466"/>
                  </a:lnTo>
                  <a:lnTo>
                    <a:pt x="1184" y="1432"/>
                  </a:lnTo>
                  <a:lnTo>
                    <a:pt x="1194" y="1399"/>
                  </a:lnTo>
                  <a:lnTo>
                    <a:pt x="1194" y="1365"/>
                  </a:lnTo>
                  <a:close/>
                  <a:moveTo>
                    <a:pt x="906" y="90"/>
                  </a:moveTo>
                  <a:lnTo>
                    <a:pt x="103" y="1522"/>
                  </a:lnTo>
                  <a:lnTo>
                    <a:pt x="319" y="1522"/>
                  </a:lnTo>
                  <a:lnTo>
                    <a:pt x="1122" y="90"/>
                  </a:lnTo>
                  <a:lnTo>
                    <a:pt x="906" y="90"/>
                  </a:lnTo>
                  <a:close/>
                  <a:moveTo>
                    <a:pt x="186" y="90"/>
                  </a:moveTo>
                  <a:lnTo>
                    <a:pt x="175" y="191"/>
                  </a:lnTo>
                  <a:lnTo>
                    <a:pt x="196" y="168"/>
                  </a:lnTo>
                  <a:lnTo>
                    <a:pt x="227" y="146"/>
                  </a:lnTo>
                  <a:lnTo>
                    <a:pt x="258" y="112"/>
                  </a:lnTo>
                  <a:lnTo>
                    <a:pt x="299" y="90"/>
                  </a:lnTo>
                  <a:lnTo>
                    <a:pt x="186" y="90"/>
                  </a:lnTo>
                  <a:close/>
                  <a:moveTo>
                    <a:pt x="134" y="0"/>
                  </a:moveTo>
                  <a:lnTo>
                    <a:pt x="1204" y="0"/>
                  </a:lnTo>
                  <a:lnTo>
                    <a:pt x="1225" y="12"/>
                  </a:lnTo>
                  <a:lnTo>
                    <a:pt x="1235" y="23"/>
                  </a:lnTo>
                  <a:lnTo>
                    <a:pt x="1235" y="56"/>
                  </a:lnTo>
                  <a:lnTo>
                    <a:pt x="1225" y="68"/>
                  </a:lnTo>
                  <a:lnTo>
                    <a:pt x="1215" y="90"/>
                  </a:lnTo>
                  <a:lnTo>
                    <a:pt x="1215" y="79"/>
                  </a:lnTo>
                  <a:lnTo>
                    <a:pt x="412" y="1511"/>
                  </a:lnTo>
                  <a:lnTo>
                    <a:pt x="721" y="1511"/>
                  </a:lnTo>
                  <a:lnTo>
                    <a:pt x="885" y="1488"/>
                  </a:lnTo>
                  <a:lnTo>
                    <a:pt x="1019" y="1421"/>
                  </a:lnTo>
                  <a:lnTo>
                    <a:pt x="1122" y="1320"/>
                  </a:lnTo>
                  <a:lnTo>
                    <a:pt x="1194" y="1208"/>
                  </a:lnTo>
                  <a:lnTo>
                    <a:pt x="1225" y="1097"/>
                  </a:lnTo>
                  <a:lnTo>
                    <a:pt x="1225" y="1063"/>
                  </a:lnTo>
                  <a:lnTo>
                    <a:pt x="1235" y="1041"/>
                  </a:lnTo>
                  <a:lnTo>
                    <a:pt x="1246" y="1030"/>
                  </a:lnTo>
                  <a:lnTo>
                    <a:pt x="1266" y="1030"/>
                  </a:lnTo>
                  <a:lnTo>
                    <a:pt x="1287" y="1041"/>
                  </a:lnTo>
                  <a:lnTo>
                    <a:pt x="1307" y="1063"/>
                  </a:lnTo>
                  <a:lnTo>
                    <a:pt x="1246" y="1533"/>
                  </a:lnTo>
                  <a:lnTo>
                    <a:pt x="1235" y="1566"/>
                  </a:lnTo>
                  <a:lnTo>
                    <a:pt x="1235" y="1589"/>
                  </a:lnTo>
                  <a:lnTo>
                    <a:pt x="1225" y="1600"/>
                  </a:lnTo>
                  <a:lnTo>
                    <a:pt x="31" y="1600"/>
                  </a:lnTo>
                  <a:lnTo>
                    <a:pt x="11" y="1589"/>
                  </a:lnTo>
                  <a:lnTo>
                    <a:pt x="0" y="1578"/>
                  </a:lnTo>
                  <a:lnTo>
                    <a:pt x="0" y="1544"/>
                  </a:lnTo>
                  <a:lnTo>
                    <a:pt x="11" y="1533"/>
                  </a:lnTo>
                  <a:lnTo>
                    <a:pt x="21" y="1511"/>
                  </a:lnTo>
                  <a:lnTo>
                    <a:pt x="824" y="90"/>
                  </a:lnTo>
                  <a:lnTo>
                    <a:pt x="649" y="90"/>
                  </a:lnTo>
                  <a:lnTo>
                    <a:pt x="556" y="101"/>
                  </a:lnTo>
                  <a:lnTo>
                    <a:pt x="433" y="123"/>
                  </a:lnTo>
                  <a:lnTo>
                    <a:pt x="309" y="179"/>
                  </a:lnTo>
                  <a:lnTo>
                    <a:pt x="217" y="269"/>
                  </a:lnTo>
                  <a:lnTo>
                    <a:pt x="175" y="358"/>
                  </a:lnTo>
                  <a:lnTo>
                    <a:pt x="155" y="426"/>
                  </a:lnTo>
                  <a:lnTo>
                    <a:pt x="145" y="448"/>
                  </a:lnTo>
                  <a:lnTo>
                    <a:pt x="134" y="459"/>
                  </a:lnTo>
                  <a:lnTo>
                    <a:pt x="103" y="459"/>
                  </a:lnTo>
                  <a:lnTo>
                    <a:pt x="83" y="448"/>
                  </a:lnTo>
                  <a:lnTo>
                    <a:pt x="73" y="437"/>
                  </a:lnTo>
                  <a:lnTo>
                    <a:pt x="73" y="414"/>
                  </a:lnTo>
                  <a:lnTo>
                    <a:pt x="83" y="381"/>
                  </a:lnTo>
                  <a:lnTo>
                    <a:pt x="114" y="68"/>
                  </a:lnTo>
                  <a:lnTo>
                    <a:pt x="114" y="12"/>
                  </a:lnTo>
                  <a:lnTo>
                    <a:pt x="1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 noEditPoints="1"/>
            </p:cNvSpPr>
            <p:nvPr/>
          </p:nvSpPr>
          <p:spPr bwMode="auto">
            <a:xfrm>
              <a:off x="33401" y="4772"/>
              <a:ext cx="700" cy="1119"/>
            </a:xfrm>
            <a:custGeom>
              <a:avLst/>
              <a:gdLst/>
              <a:ahLst/>
              <a:cxnLst>
                <a:cxn ang="0">
                  <a:pos x="185" y="649"/>
                </a:cxn>
                <a:cxn ang="0">
                  <a:pos x="93" y="850"/>
                </a:cxn>
                <a:cxn ang="0">
                  <a:pos x="175" y="1018"/>
                </a:cxn>
                <a:cxn ang="0">
                  <a:pos x="350" y="1085"/>
                </a:cxn>
                <a:cxn ang="0">
                  <a:pos x="525" y="1029"/>
                </a:cxn>
                <a:cxn ang="0">
                  <a:pos x="607" y="884"/>
                </a:cxn>
                <a:cxn ang="0">
                  <a:pos x="587" y="806"/>
                </a:cxn>
                <a:cxn ang="0">
                  <a:pos x="545" y="750"/>
                </a:cxn>
                <a:cxn ang="0">
                  <a:pos x="494" y="716"/>
                </a:cxn>
                <a:cxn ang="0">
                  <a:pos x="350" y="45"/>
                </a:cxn>
                <a:cxn ang="0">
                  <a:pos x="196" y="90"/>
                </a:cxn>
                <a:cxn ang="0">
                  <a:pos x="124" y="213"/>
                </a:cxn>
                <a:cxn ang="0">
                  <a:pos x="144" y="280"/>
                </a:cxn>
                <a:cxn ang="0">
                  <a:pos x="185" y="336"/>
                </a:cxn>
                <a:cxn ang="0">
                  <a:pos x="391" y="459"/>
                </a:cxn>
                <a:cxn ang="0">
                  <a:pos x="412" y="470"/>
                </a:cxn>
                <a:cxn ang="0">
                  <a:pos x="494" y="414"/>
                </a:cxn>
                <a:cxn ang="0">
                  <a:pos x="576" y="246"/>
                </a:cxn>
                <a:cxn ang="0">
                  <a:pos x="504" y="101"/>
                </a:cxn>
                <a:cxn ang="0">
                  <a:pos x="350" y="45"/>
                </a:cxn>
                <a:cxn ang="0">
                  <a:pos x="453" y="12"/>
                </a:cxn>
                <a:cxn ang="0">
                  <a:pos x="617" y="146"/>
                </a:cxn>
                <a:cxn ang="0">
                  <a:pos x="628" y="347"/>
                </a:cxn>
                <a:cxn ang="0">
                  <a:pos x="463" y="493"/>
                </a:cxn>
                <a:cxn ang="0">
                  <a:pos x="463" y="493"/>
                </a:cxn>
                <a:cxn ang="0">
                  <a:pos x="515" y="526"/>
                </a:cxn>
                <a:cxn ang="0">
                  <a:pos x="628" y="616"/>
                </a:cxn>
                <a:cxn ang="0">
                  <a:pos x="700" y="806"/>
                </a:cxn>
                <a:cxn ang="0">
                  <a:pos x="597" y="1029"/>
                </a:cxn>
                <a:cxn ang="0">
                  <a:pos x="350" y="1119"/>
                </a:cxn>
                <a:cxn ang="0">
                  <a:pos x="154" y="1074"/>
                </a:cxn>
                <a:cxn ang="0">
                  <a:pos x="21" y="940"/>
                </a:cxn>
                <a:cxn ang="0">
                  <a:pos x="21" y="739"/>
                </a:cxn>
                <a:cxn ang="0">
                  <a:pos x="113" y="616"/>
                </a:cxn>
                <a:cxn ang="0">
                  <a:pos x="237" y="537"/>
                </a:cxn>
                <a:cxn ang="0">
                  <a:pos x="154" y="481"/>
                </a:cxn>
                <a:cxn ang="0">
                  <a:pos x="72" y="369"/>
                </a:cxn>
                <a:cxn ang="0">
                  <a:pos x="52" y="269"/>
                </a:cxn>
                <a:cxn ang="0">
                  <a:pos x="144" y="79"/>
                </a:cxn>
                <a:cxn ang="0">
                  <a:pos x="350" y="0"/>
                </a:cxn>
              </a:cxnLst>
              <a:rect l="0" t="0" r="r" b="b"/>
              <a:pathLst>
                <a:path w="700" h="1119">
                  <a:moveTo>
                    <a:pt x="288" y="582"/>
                  </a:moveTo>
                  <a:lnTo>
                    <a:pt x="185" y="649"/>
                  </a:lnTo>
                  <a:lnTo>
                    <a:pt x="113" y="739"/>
                  </a:lnTo>
                  <a:lnTo>
                    <a:pt x="93" y="850"/>
                  </a:lnTo>
                  <a:lnTo>
                    <a:pt x="113" y="940"/>
                  </a:lnTo>
                  <a:lnTo>
                    <a:pt x="175" y="1018"/>
                  </a:lnTo>
                  <a:lnTo>
                    <a:pt x="257" y="1063"/>
                  </a:lnTo>
                  <a:lnTo>
                    <a:pt x="350" y="1085"/>
                  </a:lnTo>
                  <a:lnTo>
                    <a:pt x="443" y="1074"/>
                  </a:lnTo>
                  <a:lnTo>
                    <a:pt x="525" y="1029"/>
                  </a:lnTo>
                  <a:lnTo>
                    <a:pt x="587" y="962"/>
                  </a:lnTo>
                  <a:lnTo>
                    <a:pt x="607" y="884"/>
                  </a:lnTo>
                  <a:lnTo>
                    <a:pt x="597" y="839"/>
                  </a:lnTo>
                  <a:lnTo>
                    <a:pt x="587" y="806"/>
                  </a:lnTo>
                  <a:lnTo>
                    <a:pt x="566" y="772"/>
                  </a:lnTo>
                  <a:lnTo>
                    <a:pt x="545" y="750"/>
                  </a:lnTo>
                  <a:lnTo>
                    <a:pt x="515" y="727"/>
                  </a:lnTo>
                  <a:lnTo>
                    <a:pt x="494" y="716"/>
                  </a:lnTo>
                  <a:lnTo>
                    <a:pt x="288" y="582"/>
                  </a:lnTo>
                  <a:close/>
                  <a:moveTo>
                    <a:pt x="350" y="45"/>
                  </a:moveTo>
                  <a:lnTo>
                    <a:pt x="268" y="56"/>
                  </a:lnTo>
                  <a:lnTo>
                    <a:pt x="196" y="90"/>
                  </a:lnTo>
                  <a:lnTo>
                    <a:pt x="144" y="146"/>
                  </a:lnTo>
                  <a:lnTo>
                    <a:pt x="124" y="213"/>
                  </a:lnTo>
                  <a:lnTo>
                    <a:pt x="124" y="246"/>
                  </a:lnTo>
                  <a:lnTo>
                    <a:pt x="144" y="280"/>
                  </a:lnTo>
                  <a:lnTo>
                    <a:pt x="154" y="314"/>
                  </a:lnTo>
                  <a:lnTo>
                    <a:pt x="185" y="336"/>
                  </a:lnTo>
                  <a:lnTo>
                    <a:pt x="206" y="347"/>
                  </a:lnTo>
                  <a:lnTo>
                    <a:pt x="391" y="459"/>
                  </a:lnTo>
                  <a:lnTo>
                    <a:pt x="401" y="470"/>
                  </a:lnTo>
                  <a:lnTo>
                    <a:pt x="412" y="470"/>
                  </a:lnTo>
                  <a:lnTo>
                    <a:pt x="443" y="459"/>
                  </a:lnTo>
                  <a:lnTo>
                    <a:pt x="494" y="414"/>
                  </a:lnTo>
                  <a:lnTo>
                    <a:pt x="556" y="347"/>
                  </a:lnTo>
                  <a:lnTo>
                    <a:pt x="576" y="246"/>
                  </a:lnTo>
                  <a:lnTo>
                    <a:pt x="556" y="168"/>
                  </a:lnTo>
                  <a:lnTo>
                    <a:pt x="504" y="101"/>
                  </a:lnTo>
                  <a:lnTo>
                    <a:pt x="432" y="56"/>
                  </a:lnTo>
                  <a:lnTo>
                    <a:pt x="350" y="45"/>
                  </a:lnTo>
                  <a:close/>
                  <a:moveTo>
                    <a:pt x="350" y="0"/>
                  </a:moveTo>
                  <a:lnTo>
                    <a:pt x="453" y="12"/>
                  </a:lnTo>
                  <a:lnTo>
                    <a:pt x="556" y="68"/>
                  </a:lnTo>
                  <a:lnTo>
                    <a:pt x="617" y="146"/>
                  </a:lnTo>
                  <a:lnTo>
                    <a:pt x="648" y="246"/>
                  </a:lnTo>
                  <a:lnTo>
                    <a:pt x="628" y="347"/>
                  </a:lnTo>
                  <a:lnTo>
                    <a:pt x="556" y="437"/>
                  </a:lnTo>
                  <a:lnTo>
                    <a:pt x="463" y="493"/>
                  </a:lnTo>
                  <a:lnTo>
                    <a:pt x="453" y="504"/>
                  </a:lnTo>
                  <a:lnTo>
                    <a:pt x="463" y="493"/>
                  </a:lnTo>
                  <a:lnTo>
                    <a:pt x="484" y="504"/>
                  </a:lnTo>
                  <a:lnTo>
                    <a:pt x="515" y="526"/>
                  </a:lnTo>
                  <a:lnTo>
                    <a:pt x="556" y="548"/>
                  </a:lnTo>
                  <a:lnTo>
                    <a:pt x="628" y="616"/>
                  </a:lnTo>
                  <a:lnTo>
                    <a:pt x="679" y="705"/>
                  </a:lnTo>
                  <a:lnTo>
                    <a:pt x="700" y="806"/>
                  </a:lnTo>
                  <a:lnTo>
                    <a:pt x="669" y="929"/>
                  </a:lnTo>
                  <a:lnTo>
                    <a:pt x="597" y="1029"/>
                  </a:lnTo>
                  <a:lnTo>
                    <a:pt x="484" y="1097"/>
                  </a:lnTo>
                  <a:lnTo>
                    <a:pt x="350" y="1119"/>
                  </a:lnTo>
                  <a:lnTo>
                    <a:pt x="247" y="1108"/>
                  </a:lnTo>
                  <a:lnTo>
                    <a:pt x="154" y="1074"/>
                  </a:lnTo>
                  <a:lnTo>
                    <a:pt x="72" y="1018"/>
                  </a:lnTo>
                  <a:lnTo>
                    <a:pt x="21" y="940"/>
                  </a:lnTo>
                  <a:lnTo>
                    <a:pt x="0" y="839"/>
                  </a:lnTo>
                  <a:lnTo>
                    <a:pt x="21" y="739"/>
                  </a:lnTo>
                  <a:lnTo>
                    <a:pt x="62" y="672"/>
                  </a:lnTo>
                  <a:lnTo>
                    <a:pt x="113" y="616"/>
                  </a:lnTo>
                  <a:lnTo>
                    <a:pt x="185" y="571"/>
                  </a:lnTo>
                  <a:lnTo>
                    <a:pt x="237" y="537"/>
                  </a:lnTo>
                  <a:lnTo>
                    <a:pt x="175" y="493"/>
                  </a:lnTo>
                  <a:lnTo>
                    <a:pt x="154" y="481"/>
                  </a:lnTo>
                  <a:lnTo>
                    <a:pt x="113" y="437"/>
                  </a:lnTo>
                  <a:lnTo>
                    <a:pt x="72" y="369"/>
                  </a:lnTo>
                  <a:lnTo>
                    <a:pt x="62" y="325"/>
                  </a:lnTo>
                  <a:lnTo>
                    <a:pt x="52" y="269"/>
                  </a:lnTo>
                  <a:lnTo>
                    <a:pt x="72" y="168"/>
                  </a:lnTo>
                  <a:lnTo>
                    <a:pt x="144" y="79"/>
                  </a:lnTo>
                  <a:lnTo>
                    <a:pt x="237" y="23"/>
                  </a:lnTo>
                  <a:lnTo>
                    <a:pt x="3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8750"/>
            <a:ext cx="9144000" cy="397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own Arrow 3"/>
          <p:cNvSpPr/>
          <p:nvPr/>
        </p:nvSpPr>
        <p:spPr>
          <a:xfrm>
            <a:off x="3227825" y="702245"/>
            <a:ext cx="614481" cy="614480"/>
          </a:xfrm>
          <a:prstGeom prst="downArrow">
            <a:avLst>
              <a:gd name="adj1" fmla="val 27803"/>
              <a:gd name="adj2" fmla="val 50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Question/Challenge to CMT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35513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Thus,  in topological band theory, a natural generalization of the 10  DAZ symmetry classes would be 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350581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And a natural generalization of the classification of topological phases for a given ``symmetry type’’  [</a:t>
            </a:r>
            <a:r>
              <a:rPr lang="en-US" sz="2800" dirty="0" smtClean="0">
                <a:solidFill>
                  <a:srgbClr val="FF0000"/>
                </a:solidFill>
                <a:sym typeface="Mathematica1"/>
              </a:rPr>
              <a:t>]</a:t>
            </a:r>
            <a:r>
              <a:rPr lang="en-US" sz="2800" dirty="0" smtClean="0">
                <a:solidFill>
                  <a:srgbClr val="FF0000"/>
                </a:solidFill>
              </a:rPr>
              <a:t>    would be 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42" name="Group 41"/>
          <p:cNvGrpSpPr/>
          <p:nvPr/>
        </p:nvGrpSpPr>
        <p:grpSpPr>
          <a:xfrm>
            <a:off x="0" y="5502870"/>
            <a:ext cx="9144000" cy="1355130"/>
            <a:chOff x="0" y="5502870"/>
            <a:chExt cx="9144000" cy="1355130"/>
          </a:xfrm>
        </p:grpSpPr>
        <p:sp>
          <p:nvSpPr>
            <p:cNvPr id="41" name="Rectangle 40"/>
            <p:cNvSpPr/>
            <p:nvPr/>
          </p:nvSpPr>
          <p:spPr>
            <a:xfrm>
              <a:off x="0" y="5502870"/>
              <a:ext cx="9144000" cy="135513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70641" y="5579680"/>
              <a:ext cx="887335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FFFF00"/>
                  </a:solidFill>
                </a:rPr>
                <a:t>Can such ``symmetry types’’ and topological phases actually be  realized by  physical </a:t>
              </a:r>
              <a:r>
                <a:rPr lang="en-US" sz="3200" dirty="0" err="1" smtClean="0">
                  <a:solidFill>
                    <a:srgbClr val="FFFF00"/>
                  </a:solidFill>
                </a:rPr>
                <a:t>fermionic</a:t>
              </a:r>
              <a:r>
                <a:rPr lang="en-US" sz="3200" dirty="0" smtClean="0">
                  <a:solidFill>
                    <a:srgbClr val="FFFF00"/>
                  </a:solidFill>
                </a:rPr>
                <a:t> systems? </a:t>
              </a:r>
              <a:endParaRPr lang="en-US" sz="2000" dirty="0">
                <a:solidFill>
                  <a:srgbClr val="FFFF00"/>
                </a:solidFill>
              </a:endParaRPr>
            </a:p>
          </p:txBody>
        </p:sp>
      </p:grpSp>
      <p:grpSp>
        <p:nvGrpSpPr>
          <p:cNvPr id="1069" name="Group 45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958990" y="4581150"/>
            <a:ext cx="3533260" cy="661521"/>
            <a:chOff x="1517" y="2946"/>
            <a:chExt cx="13043" cy="2442"/>
          </a:xfrm>
          <a:solidFill>
            <a:srgbClr val="FF0000"/>
          </a:solidFill>
        </p:grpSpPr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1517" y="3282"/>
              <a:ext cx="1820" cy="1539"/>
            </a:xfrm>
            <a:custGeom>
              <a:avLst/>
              <a:gdLst/>
              <a:ahLst/>
              <a:cxnLst>
                <a:cxn ang="0">
                  <a:pos x="1644" y="8"/>
                </a:cxn>
                <a:cxn ang="0">
                  <a:pos x="1820" y="17"/>
                </a:cxn>
                <a:cxn ang="0">
                  <a:pos x="1812" y="59"/>
                </a:cxn>
                <a:cxn ang="0">
                  <a:pos x="1784" y="67"/>
                </a:cxn>
                <a:cxn ang="0">
                  <a:pos x="1684" y="88"/>
                </a:cxn>
                <a:cxn ang="0">
                  <a:pos x="1513" y="180"/>
                </a:cxn>
                <a:cxn ang="0">
                  <a:pos x="1047" y="554"/>
                </a:cxn>
                <a:cxn ang="0">
                  <a:pos x="1015" y="575"/>
                </a:cxn>
                <a:cxn ang="0">
                  <a:pos x="1003" y="621"/>
                </a:cxn>
                <a:cxn ang="0">
                  <a:pos x="1358" y="1443"/>
                </a:cxn>
                <a:cxn ang="0">
                  <a:pos x="1477" y="1464"/>
                </a:cxn>
                <a:cxn ang="0">
                  <a:pos x="1497" y="1506"/>
                </a:cxn>
                <a:cxn ang="0">
                  <a:pos x="1473" y="1535"/>
                </a:cxn>
                <a:cxn ang="0">
                  <a:pos x="1298" y="1527"/>
                </a:cxn>
                <a:cxn ang="0">
                  <a:pos x="991" y="1535"/>
                </a:cxn>
                <a:cxn ang="0">
                  <a:pos x="964" y="1527"/>
                </a:cxn>
                <a:cxn ang="0">
                  <a:pos x="967" y="1476"/>
                </a:cxn>
                <a:cxn ang="0">
                  <a:pos x="991" y="1464"/>
                </a:cxn>
                <a:cxn ang="0">
                  <a:pos x="1095" y="1443"/>
                </a:cxn>
                <a:cxn ang="0">
                  <a:pos x="1119" y="1388"/>
                </a:cxn>
                <a:cxn ang="0">
                  <a:pos x="840" y="709"/>
                </a:cxn>
                <a:cxn ang="0">
                  <a:pos x="438" y="1330"/>
                </a:cxn>
                <a:cxn ang="0">
                  <a:pos x="426" y="1447"/>
                </a:cxn>
                <a:cxn ang="0">
                  <a:pos x="518" y="1468"/>
                </a:cxn>
                <a:cxn ang="0">
                  <a:pos x="613" y="1476"/>
                </a:cxn>
                <a:cxn ang="0">
                  <a:pos x="609" y="1527"/>
                </a:cxn>
                <a:cxn ang="0">
                  <a:pos x="589" y="1539"/>
                </a:cxn>
                <a:cxn ang="0">
                  <a:pos x="370" y="1535"/>
                </a:cxn>
                <a:cxn ang="0">
                  <a:pos x="199" y="1535"/>
                </a:cxn>
                <a:cxn ang="0">
                  <a:pos x="24" y="1539"/>
                </a:cxn>
                <a:cxn ang="0">
                  <a:pos x="0" y="1523"/>
                </a:cxn>
                <a:cxn ang="0">
                  <a:pos x="12" y="1476"/>
                </a:cxn>
                <a:cxn ang="0">
                  <a:pos x="131" y="1468"/>
                </a:cxn>
                <a:cxn ang="0">
                  <a:pos x="231" y="1430"/>
                </a:cxn>
                <a:cxn ang="0">
                  <a:pos x="545" y="138"/>
                </a:cxn>
                <a:cxn ang="0">
                  <a:pos x="549" y="92"/>
                </a:cxn>
                <a:cxn ang="0">
                  <a:pos x="506" y="79"/>
                </a:cxn>
                <a:cxn ang="0">
                  <a:pos x="366" y="67"/>
                </a:cxn>
                <a:cxn ang="0">
                  <a:pos x="354" y="21"/>
                </a:cxn>
                <a:cxn ang="0">
                  <a:pos x="374" y="8"/>
                </a:cxn>
                <a:cxn ang="0">
                  <a:pos x="498" y="8"/>
                </a:cxn>
                <a:cxn ang="0">
                  <a:pos x="713" y="12"/>
                </a:cxn>
                <a:cxn ang="0">
                  <a:pos x="896" y="4"/>
                </a:cxn>
                <a:cxn ang="0">
                  <a:pos x="964" y="12"/>
                </a:cxn>
                <a:cxn ang="0">
                  <a:pos x="967" y="54"/>
                </a:cxn>
                <a:cxn ang="0">
                  <a:pos x="900" y="71"/>
                </a:cxn>
                <a:cxn ang="0">
                  <a:pos x="756" y="92"/>
                </a:cxn>
                <a:cxn ang="0">
                  <a:pos x="545" y="898"/>
                </a:cxn>
                <a:cxn ang="0">
                  <a:pos x="1449" y="142"/>
                </a:cxn>
                <a:cxn ang="0">
                  <a:pos x="1429" y="75"/>
                </a:cxn>
                <a:cxn ang="0">
                  <a:pos x="1370" y="54"/>
                </a:cxn>
                <a:cxn ang="0">
                  <a:pos x="1370" y="17"/>
                </a:cxn>
                <a:cxn ang="0">
                  <a:pos x="1390" y="4"/>
                </a:cxn>
              </a:cxnLst>
              <a:rect l="0" t="0" r="r" b="b"/>
              <a:pathLst>
                <a:path w="1820" h="1539">
                  <a:moveTo>
                    <a:pt x="1394" y="0"/>
                  </a:moveTo>
                  <a:lnTo>
                    <a:pt x="1405" y="0"/>
                  </a:lnTo>
                  <a:lnTo>
                    <a:pt x="1644" y="8"/>
                  </a:lnTo>
                  <a:lnTo>
                    <a:pt x="1796" y="0"/>
                  </a:lnTo>
                  <a:lnTo>
                    <a:pt x="1808" y="4"/>
                  </a:lnTo>
                  <a:lnTo>
                    <a:pt x="1820" y="17"/>
                  </a:lnTo>
                  <a:lnTo>
                    <a:pt x="1820" y="38"/>
                  </a:lnTo>
                  <a:lnTo>
                    <a:pt x="1816" y="50"/>
                  </a:lnTo>
                  <a:lnTo>
                    <a:pt x="1812" y="59"/>
                  </a:lnTo>
                  <a:lnTo>
                    <a:pt x="1804" y="63"/>
                  </a:lnTo>
                  <a:lnTo>
                    <a:pt x="1800" y="67"/>
                  </a:lnTo>
                  <a:lnTo>
                    <a:pt x="1784" y="67"/>
                  </a:lnTo>
                  <a:lnTo>
                    <a:pt x="1756" y="71"/>
                  </a:lnTo>
                  <a:lnTo>
                    <a:pt x="1720" y="75"/>
                  </a:lnTo>
                  <a:lnTo>
                    <a:pt x="1684" y="88"/>
                  </a:lnTo>
                  <a:lnTo>
                    <a:pt x="1636" y="109"/>
                  </a:lnTo>
                  <a:lnTo>
                    <a:pt x="1581" y="138"/>
                  </a:lnTo>
                  <a:lnTo>
                    <a:pt x="1513" y="180"/>
                  </a:lnTo>
                  <a:lnTo>
                    <a:pt x="1433" y="239"/>
                  </a:lnTo>
                  <a:lnTo>
                    <a:pt x="1055" y="545"/>
                  </a:lnTo>
                  <a:lnTo>
                    <a:pt x="1047" y="554"/>
                  </a:lnTo>
                  <a:lnTo>
                    <a:pt x="1035" y="562"/>
                  </a:lnTo>
                  <a:lnTo>
                    <a:pt x="1027" y="570"/>
                  </a:lnTo>
                  <a:lnTo>
                    <a:pt x="1015" y="575"/>
                  </a:lnTo>
                  <a:lnTo>
                    <a:pt x="995" y="596"/>
                  </a:lnTo>
                  <a:lnTo>
                    <a:pt x="995" y="604"/>
                  </a:lnTo>
                  <a:lnTo>
                    <a:pt x="1003" y="621"/>
                  </a:lnTo>
                  <a:lnTo>
                    <a:pt x="1310" y="1363"/>
                  </a:lnTo>
                  <a:lnTo>
                    <a:pt x="1330" y="1414"/>
                  </a:lnTo>
                  <a:lnTo>
                    <a:pt x="1358" y="1443"/>
                  </a:lnTo>
                  <a:lnTo>
                    <a:pt x="1397" y="1460"/>
                  </a:lnTo>
                  <a:lnTo>
                    <a:pt x="1453" y="1464"/>
                  </a:lnTo>
                  <a:lnTo>
                    <a:pt x="1477" y="1464"/>
                  </a:lnTo>
                  <a:lnTo>
                    <a:pt x="1493" y="1472"/>
                  </a:lnTo>
                  <a:lnTo>
                    <a:pt x="1497" y="1481"/>
                  </a:lnTo>
                  <a:lnTo>
                    <a:pt x="1497" y="1506"/>
                  </a:lnTo>
                  <a:lnTo>
                    <a:pt x="1485" y="1531"/>
                  </a:lnTo>
                  <a:lnTo>
                    <a:pt x="1477" y="1531"/>
                  </a:lnTo>
                  <a:lnTo>
                    <a:pt x="1473" y="1535"/>
                  </a:lnTo>
                  <a:lnTo>
                    <a:pt x="1413" y="1535"/>
                  </a:lnTo>
                  <a:lnTo>
                    <a:pt x="1354" y="1531"/>
                  </a:lnTo>
                  <a:lnTo>
                    <a:pt x="1298" y="1527"/>
                  </a:lnTo>
                  <a:lnTo>
                    <a:pt x="1250" y="1527"/>
                  </a:lnTo>
                  <a:lnTo>
                    <a:pt x="1119" y="1531"/>
                  </a:lnTo>
                  <a:lnTo>
                    <a:pt x="991" y="1535"/>
                  </a:lnTo>
                  <a:lnTo>
                    <a:pt x="975" y="1535"/>
                  </a:lnTo>
                  <a:lnTo>
                    <a:pt x="971" y="1531"/>
                  </a:lnTo>
                  <a:lnTo>
                    <a:pt x="964" y="1527"/>
                  </a:lnTo>
                  <a:lnTo>
                    <a:pt x="960" y="1518"/>
                  </a:lnTo>
                  <a:lnTo>
                    <a:pt x="960" y="1493"/>
                  </a:lnTo>
                  <a:lnTo>
                    <a:pt x="967" y="1476"/>
                  </a:lnTo>
                  <a:lnTo>
                    <a:pt x="975" y="1468"/>
                  </a:lnTo>
                  <a:lnTo>
                    <a:pt x="983" y="1468"/>
                  </a:lnTo>
                  <a:lnTo>
                    <a:pt x="991" y="1464"/>
                  </a:lnTo>
                  <a:lnTo>
                    <a:pt x="1019" y="1464"/>
                  </a:lnTo>
                  <a:lnTo>
                    <a:pt x="1067" y="1456"/>
                  </a:lnTo>
                  <a:lnTo>
                    <a:pt x="1095" y="1443"/>
                  </a:lnTo>
                  <a:lnTo>
                    <a:pt x="1111" y="1426"/>
                  </a:lnTo>
                  <a:lnTo>
                    <a:pt x="1119" y="1397"/>
                  </a:lnTo>
                  <a:lnTo>
                    <a:pt x="1119" y="1388"/>
                  </a:lnTo>
                  <a:lnTo>
                    <a:pt x="1107" y="1351"/>
                  </a:lnTo>
                  <a:lnTo>
                    <a:pt x="1091" y="1317"/>
                  </a:lnTo>
                  <a:lnTo>
                    <a:pt x="840" y="709"/>
                  </a:lnTo>
                  <a:lnTo>
                    <a:pt x="522" y="973"/>
                  </a:lnTo>
                  <a:lnTo>
                    <a:pt x="482" y="1153"/>
                  </a:lnTo>
                  <a:lnTo>
                    <a:pt x="438" y="1330"/>
                  </a:lnTo>
                  <a:lnTo>
                    <a:pt x="422" y="1405"/>
                  </a:lnTo>
                  <a:lnTo>
                    <a:pt x="418" y="1430"/>
                  </a:lnTo>
                  <a:lnTo>
                    <a:pt x="426" y="1447"/>
                  </a:lnTo>
                  <a:lnTo>
                    <a:pt x="446" y="1460"/>
                  </a:lnTo>
                  <a:lnTo>
                    <a:pt x="478" y="1464"/>
                  </a:lnTo>
                  <a:lnTo>
                    <a:pt x="518" y="1468"/>
                  </a:lnTo>
                  <a:lnTo>
                    <a:pt x="593" y="1468"/>
                  </a:lnTo>
                  <a:lnTo>
                    <a:pt x="605" y="1472"/>
                  </a:lnTo>
                  <a:lnTo>
                    <a:pt x="613" y="1476"/>
                  </a:lnTo>
                  <a:lnTo>
                    <a:pt x="617" y="1481"/>
                  </a:lnTo>
                  <a:lnTo>
                    <a:pt x="617" y="1510"/>
                  </a:lnTo>
                  <a:lnTo>
                    <a:pt x="609" y="1527"/>
                  </a:lnTo>
                  <a:lnTo>
                    <a:pt x="601" y="1535"/>
                  </a:lnTo>
                  <a:lnTo>
                    <a:pt x="593" y="1535"/>
                  </a:lnTo>
                  <a:lnTo>
                    <a:pt x="589" y="1539"/>
                  </a:lnTo>
                  <a:lnTo>
                    <a:pt x="510" y="1539"/>
                  </a:lnTo>
                  <a:lnTo>
                    <a:pt x="438" y="1535"/>
                  </a:lnTo>
                  <a:lnTo>
                    <a:pt x="370" y="1535"/>
                  </a:lnTo>
                  <a:lnTo>
                    <a:pt x="303" y="1531"/>
                  </a:lnTo>
                  <a:lnTo>
                    <a:pt x="259" y="1531"/>
                  </a:lnTo>
                  <a:lnTo>
                    <a:pt x="199" y="1535"/>
                  </a:lnTo>
                  <a:lnTo>
                    <a:pt x="135" y="1535"/>
                  </a:lnTo>
                  <a:lnTo>
                    <a:pt x="76" y="1539"/>
                  </a:lnTo>
                  <a:lnTo>
                    <a:pt x="24" y="1539"/>
                  </a:lnTo>
                  <a:lnTo>
                    <a:pt x="16" y="1535"/>
                  </a:lnTo>
                  <a:lnTo>
                    <a:pt x="12" y="1535"/>
                  </a:lnTo>
                  <a:lnTo>
                    <a:pt x="0" y="1523"/>
                  </a:lnTo>
                  <a:lnTo>
                    <a:pt x="0" y="1493"/>
                  </a:lnTo>
                  <a:lnTo>
                    <a:pt x="4" y="1485"/>
                  </a:lnTo>
                  <a:lnTo>
                    <a:pt x="12" y="1476"/>
                  </a:lnTo>
                  <a:lnTo>
                    <a:pt x="20" y="1472"/>
                  </a:lnTo>
                  <a:lnTo>
                    <a:pt x="32" y="1468"/>
                  </a:lnTo>
                  <a:lnTo>
                    <a:pt x="131" y="1468"/>
                  </a:lnTo>
                  <a:lnTo>
                    <a:pt x="179" y="1460"/>
                  </a:lnTo>
                  <a:lnTo>
                    <a:pt x="211" y="1447"/>
                  </a:lnTo>
                  <a:lnTo>
                    <a:pt x="231" y="1430"/>
                  </a:lnTo>
                  <a:lnTo>
                    <a:pt x="247" y="1401"/>
                  </a:lnTo>
                  <a:lnTo>
                    <a:pt x="255" y="1363"/>
                  </a:lnTo>
                  <a:lnTo>
                    <a:pt x="545" y="138"/>
                  </a:lnTo>
                  <a:lnTo>
                    <a:pt x="553" y="121"/>
                  </a:lnTo>
                  <a:lnTo>
                    <a:pt x="553" y="100"/>
                  </a:lnTo>
                  <a:lnTo>
                    <a:pt x="549" y="92"/>
                  </a:lnTo>
                  <a:lnTo>
                    <a:pt x="533" y="84"/>
                  </a:lnTo>
                  <a:lnTo>
                    <a:pt x="522" y="84"/>
                  </a:lnTo>
                  <a:lnTo>
                    <a:pt x="506" y="79"/>
                  </a:lnTo>
                  <a:lnTo>
                    <a:pt x="410" y="71"/>
                  </a:lnTo>
                  <a:lnTo>
                    <a:pt x="378" y="71"/>
                  </a:lnTo>
                  <a:lnTo>
                    <a:pt x="366" y="67"/>
                  </a:lnTo>
                  <a:lnTo>
                    <a:pt x="350" y="59"/>
                  </a:lnTo>
                  <a:lnTo>
                    <a:pt x="350" y="33"/>
                  </a:lnTo>
                  <a:lnTo>
                    <a:pt x="354" y="21"/>
                  </a:lnTo>
                  <a:lnTo>
                    <a:pt x="358" y="12"/>
                  </a:lnTo>
                  <a:lnTo>
                    <a:pt x="366" y="8"/>
                  </a:lnTo>
                  <a:lnTo>
                    <a:pt x="374" y="8"/>
                  </a:lnTo>
                  <a:lnTo>
                    <a:pt x="382" y="4"/>
                  </a:lnTo>
                  <a:lnTo>
                    <a:pt x="438" y="4"/>
                  </a:lnTo>
                  <a:lnTo>
                    <a:pt x="498" y="8"/>
                  </a:lnTo>
                  <a:lnTo>
                    <a:pt x="561" y="8"/>
                  </a:lnTo>
                  <a:lnTo>
                    <a:pt x="621" y="12"/>
                  </a:lnTo>
                  <a:lnTo>
                    <a:pt x="713" y="12"/>
                  </a:lnTo>
                  <a:lnTo>
                    <a:pt x="772" y="8"/>
                  </a:lnTo>
                  <a:lnTo>
                    <a:pt x="836" y="8"/>
                  </a:lnTo>
                  <a:lnTo>
                    <a:pt x="896" y="4"/>
                  </a:lnTo>
                  <a:lnTo>
                    <a:pt x="948" y="4"/>
                  </a:lnTo>
                  <a:lnTo>
                    <a:pt x="960" y="8"/>
                  </a:lnTo>
                  <a:lnTo>
                    <a:pt x="964" y="12"/>
                  </a:lnTo>
                  <a:lnTo>
                    <a:pt x="971" y="17"/>
                  </a:lnTo>
                  <a:lnTo>
                    <a:pt x="971" y="29"/>
                  </a:lnTo>
                  <a:lnTo>
                    <a:pt x="967" y="54"/>
                  </a:lnTo>
                  <a:lnTo>
                    <a:pt x="956" y="67"/>
                  </a:lnTo>
                  <a:lnTo>
                    <a:pt x="936" y="71"/>
                  </a:lnTo>
                  <a:lnTo>
                    <a:pt x="900" y="71"/>
                  </a:lnTo>
                  <a:lnTo>
                    <a:pt x="832" y="75"/>
                  </a:lnTo>
                  <a:lnTo>
                    <a:pt x="784" y="79"/>
                  </a:lnTo>
                  <a:lnTo>
                    <a:pt x="756" y="92"/>
                  </a:lnTo>
                  <a:lnTo>
                    <a:pt x="737" y="113"/>
                  </a:lnTo>
                  <a:lnTo>
                    <a:pt x="725" y="142"/>
                  </a:lnTo>
                  <a:lnTo>
                    <a:pt x="545" y="898"/>
                  </a:lnTo>
                  <a:lnTo>
                    <a:pt x="1382" y="222"/>
                  </a:lnTo>
                  <a:lnTo>
                    <a:pt x="1433" y="168"/>
                  </a:lnTo>
                  <a:lnTo>
                    <a:pt x="1449" y="142"/>
                  </a:lnTo>
                  <a:lnTo>
                    <a:pt x="1457" y="117"/>
                  </a:lnTo>
                  <a:lnTo>
                    <a:pt x="1453" y="92"/>
                  </a:lnTo>
                  <a:lnTo>
                    <a:pt x="1429" y="75"/>
                  </a:lnTo>
                  <a:lnTo>
                    <a:pt x="1394" y="67"/>
                  </a:lnTo>
                  <a:lnTo>
                    <a:pt x="1382" y="67"/>
                  </a:lnTo>
                  <a:lnTo>
                    <a:pt x="1370" y="54"/>
                  </a:lnTo>
                  <a:lnTo>
                    <a:pt x="1366" y="42"/>
                  </a:lnTo>
                  <a:lnTo>
                    <a:pt x="1366" y="29"/>
                  </a:lnTo>
                  <a:lnTo>
                    <a:pt x="1370" y="17"/>
                  </a:lnTo>
                  <a:lnTo>
                    <a:pt x="1374" y="8"/>
                  </a:lnTo>
                  <a:lnTo>
                    <a:pt x="1382" y="4"/>
                  </a:lnTo>
                  <a:lnTo>
                    <a:pt x="1390" y="4"/>
                  </a:lnTo>
                  <a:lnTo>
                    <a:pt x="13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48"/>
            <p:cNvSpPr>
              <a:spLocks noEditPoints="1"/>
            </p:cNvSpPr>
            <p:nvPr/>
          </p:nvSpPr>
          <p:spPr bwMode="auto">
            <a:xfrm>
              <a:off x="3504" y="3286"/>
              <a:ext cx="1529" cy="1586"/>
            </a:xfrm>
            <a:custGeom>
              <a:avLst/>
              <a:gdLst/>
              <a:ahLst/>
              <a:cxnLst>
                <a:cxn ang="0">
                  <a:pos x="756" y="80"/>
                </a:cxn>
                <a:cxn ang="0">
                  <a:pos x="720" y="155"/>
                </a:cxn>
                <a:cxn ang="0">
                  <a:pos x="820" y="743"/>
                </a:cxn>
                <a:cxn ang="0">
                  <a:pos x="1051" y="701"/>
                </a:cxn>
                <a:cxn ang="0">
                  <a:pos x="1178" y="613"/>
                </a:cxn>
                <a:cxn ang="0">
                  <a:pos x="1282" y="411"/>
                </a:cxn>
                <a:cxn ang="0">
                  <a:pos x="1290" y="231"/>
                </a:cxn>
                <a:cxn ang="0">
                  <a:pos x="1206" y="113"/>
                </a:cxn>
                <a:cxn ang="0">
                  <a:pos x="1059" y="71"/>
                </a:cxn>
                <a:cxn ang="0">
                  <a:pos x="386" y="0"/>
                </a:cxn>
                <a:cxn ang="0">
                  <a:pos x="1242" y="34"/>
                </a:cxn>
                <a:cxn ang="0">
                  <a:pos x="1457" y="185"/>
                </a:cxn>
                <a:cxn ang="0">
                  <a:pos x="1489" y="415"/>
                </a:cxn>
                <a:cxn ang="0">
                  <a:pos x="1346" y="621"/>
                </a:cxn>
                <a:cxn ang="0">
                  <a:pos x="1111" y="747"/>
                </a:cxn>
                <a:cxn ang="0">
                  <a:pos x="1051" y="785"/>
                </a:cxn>
                <a:cxn ang="0">
                  <a:pos x="1162" y="868"/>
                </a:cxn>
                <a:cxn ang="0">
                  <a:pos x="1222" y="1036"/>
                </a:cxn>
                <a:cxn ang="0">
                  <a:pos x="1206" y="1200"/>
                </a:cxn>
                <a:cxn ang="0">
                  <a:pos x="1190" y="1397"/>
                </a:cxn>
                <a:cxn ang="0">
                  <a:pos x="1214" y="1510"/>
                </a:cxn>
                <a:cxn ang="0">
                  <a:pos x="1306" y="1531"/>
                </a:cxn>
                <a:cxn ang="0">
                  <a:pos x="1409" y="1456"/>
                </a:cxn>
                <a:cxn ang="0">
                  <a:pos x="1477" y="1321"/>
                </a:cxn>
                <a:cxn ang="0">
                  <a:pos x="1489" y="1296"/>
                </a:cxn>
                <a:cxn ang="0">
                  <a:pos x="1521" y="1300"/>
                </a:cxn>
                <a:cxn ang="0">
                  <a:pos x="1529" y="1326"/>
                </a:cxn>
                <a:cxn ang="0">
                  <a:pos x="1497" y="1422"/>
                </a:cxn>
                <a:cxn ang="0">
                  <a:pos x="1389" y="1548"/>
                </a:cxn>
                <a:cxn ang="0">
                  <a:pos x="1230" y="1586"/>
                </a:cxn>
                <a:cxn ang="0">
                  <a:pos x="1119" y="1556"/>
                </a:cxn>
                <a:cxn ang="0">
                  <a:pos x="1015" y="1460"/>
                </a:cxn>
                <a:cxn ang="0">
                  <a:pos x="991" y="1300"/>
                </a:cxn>
                <a:cxn ang="0">
                  <a:pos x="1019" y="1149"/>
                </a:cxn>
                <a:cxn ang="0">
                  <a:pos x="1051" y="994"/>
                </a:cxn>
                <a:cxn ang="0">
                  <a:pos x="1027" y="898"/>
                </a:cxn>
                <a:cxn ang="0">
                  <a:pos x="935" y="814"/>
                </a:cxn>
                <a:cxn ang="0">
                  <a:pos x="565" y="793"/>
                </a:cxn>
                <a:cxn ang="0">
                  <a:pos x="418" y="1426"/>
                </a:cxn>
                <a:cxn ang="0">
                  <a:pos x="474" y="1460"/>
                </a:cxn>
                <a:cxn ang="0">
                  <a:pos x="601" y="1468"/>
                </a:cxn>
                <a:cxn ang="0">
                  <a:pos x="609" y="1523"/>
                </a:cxn>
                <a:cxn ang="0">
                  <a:pos x="585" y="1535"/>
                </a:cxn>
                <a:cxn ang="0">
                  <a:pos x="406" y="1531"/>
                </a:cxn>
                <a:cxn ang="0">
                  <a:pos x="195" y="1531"/>
                </a:cxn>
                <a:cxn ang="0">
                  <a:pos x="16" y="1535"/>
                </a:cxn>
                <a:cxn ang="0">
                  <a:pos x="0" y="1519"/>
                </a:cxn>
                <a:cxn ang="0">
                  <a:pos x="12" y="1472"/>
                </a:cxn>
                <a:cxn ang="0">
                  <a:pos x="179" y="1456"/>
                </a:cxn>
                <a:cxn ang="0">
                  <a:pos x="243" y="1397"/>
                </a:cxn>
                <a:cxn ang="0">
                  <a:pos x="545" y="134"/>
                </a:cxn>
                <a:cxn ang="0">
                  <a:pos x="549" y="96"/>
                </a:cxn>
                <a:cxn ang="0">
                  <a:pos x="509" y="80"/>
                </a:cxn>
                <a:cxn ang="0">
                  <a:pos x="430" y="67"/>
                </a:cxn>
                <a:cxn ang="0">
                  <a:pos x="354" y="55"/>
                </a:cxn>
                <a:cxn ang="0">
                  <a:pos x="366" y="8"/>
                </a:cxn>
              </a:cxnLst>
              <a:rect l="0" t="0" r="r" b="b"/>
              <a:pathLst>
                <a:path w="1529" h="1586">
                  <a:moveTo>
                    <a:pt x="800" y="67"/>
                  </a:moveTo>
                  <a:lnTo>
                    <a:pt x="780" y="71"/>
                  </a:lnTo>
                  <a:lnTo>
                    <a:pt x="756" y="80"/>
                  </a:lnTo>
                  <a:lnTo>
                    <a:pt x="740" y="92"/>
                  </a:lnTo>
                  <a:lnTo>
                    <a:pt x="728" y="117"/>
                  </a:lnTo>
                  <a:lnTo>
                    <a:pt x="720" y="155"/>
                  </a:lnTo>
                  <a:lnTo>
                    <a:pt x="716" y="155"/>
                  </a:lnTo>
                  <a:lnTo>
                    <a:pt x="577" y="743"/>
                  </a:lnTo>
                  <a:lnTo>
                    <a:pt x="820" y="743"/>
                  </a:lnTo>
                  <a:lnTo>
                    <a:pt x="908" y="738"/>
                  </a:lnTo>
                  <a:lnTo>
                    <a:pt x="987" y="722"/>
                  </a:lnTo>
                  <a:lnTo>
                    <a:pt x="1051" y="701"/>
                  </a:lnTo>
                  <a:lnTo>
                    <a:pt x="1103" y="671"/>
                  </a:lnTo>
                  <a:lnTo>
                    <a:pt x="1146" y="642"/>
                  </a:lnTo>
                  <a:lnTo>
                    <a:pt x="1178" y="613"/>
                  </a:lnTo>
                  <a:lnTo>
                    <a:pt x="1226" y="554"/>
                  </a:lnTo>
                  <a:lnTo>
                    <a:pt x="1258" y="482"/>
                  </a:lnTo>
                  <a:lnTo>
                    <a:pt x="1282" y="411"/>
                  </a:lnTo>
                  <a:lnTo>
                    <a:pt x="1294" y="344"/>
                  </a:lnTo>
                  <a:lnTo>
                    <a:pt x="1298" y="289"/>
                  </a:lnTo>
                  <a:lnTo>
                    <a:pt x="1290" y="231"/>
                  </a:lnTo>
                  <a:lnTo>
                    <a:pt x="1274" y="180"/>
                  </a:lnTo>
                  <a:lnTo>
                    <a:pt x="1242" y="143"/>
                  </a:lnTo>
                  <a:lnTo>
                    <a:pt x="1206" y="113"/>
                  </a:lnTo>
                  <a:lnTo>
                    <a:pt x="1162" y="96"/>
                  </a:lnTo>
                  <a:lnTo>
                    <a:pt x="1111" y="80"/>
                  </a:lnTo>
                  <a:lnTo>
                    <a:pt x="1059" y="71"/>
                  </a:lnTo>
                  <a:lnTo>
                    <a:pt x="1007" y="67"/>
                  </a:lnTo>
                  <a:lnTo>
                    <a:pt x="800" y="67"/>
                  </a:lnTo>
                  <a:close/>
                  <a:moveTo>
                    <a:pt x="386" y="0"/>
                  </a:moveTo>
                  <a:lnTo>
                    <a:pt x="1027" y="0"/>
                  </a:lnTo>
                  <a:lnTo>
                    <a:pt x="1142" y="8"/>
                  </a:lnTo>
                  <a:lnTo>
                    <a:pt x="1242" y="34"/>
                  </a:lnTo>
                  <a:lnTo>
                    <a:pt x="1330" y="71"/>
                  </a:lnTo>
                  <a:lnTo>
                    <a:pt x="1401" y="122"/>
                  </a:lnTo>
                  <a:lnTo>
                    <a:pt x="1457" y="185"/>
                  </a:lnTo>
                  <a:lnTo>
                    <a:pt x="1489" y="256"/>
                  </a:lnTo>
                  <a:lnTo>
                    <a:pt x="1501" y="336"/>
                  </a:lnTo>
                  <a:lnTo>
                    <a:pt x="1489" y="415"/>
                  </a:lnTo>
                  <a:lnTo>
                    <a:pt x="1457" y="491"/>
                  </a:lnTo>
                  <a:lnTo>
                    <a:pt x="1409" y="558"/>
                  </a:lnTo>
                  <a:lnTo>
                    <a:pt x="1346" y="621"/>
                  </a:lnTo>
                  <a:lnTo>
                    <a:pt x="1274" y="671"/>
                  </a:lnTo>
                  <a:lnTo>
                    <a:pt x="1194" y="713"/>
                  </a:lnTo>
                  <a:lnTo>
                    <a:pt x="1111" y="747"/>
                  </a:lnTo>
                  <a:lnTo>
                    <a:pt x="1027" y="772"/>
                  </a:lnTo>
                  <a:lnTo>
                    <a:pt x="1019" y="772"/>
                  </a:lnTo>
                  <a:lnTo>
                    <a:pt x="1051" y="785"/>
                  </a:lnTo>
                  <a:lnTo>
                    <a:pt x="1087" y="805"/>
                  </a:lnTo>
                  <a:lnTo>
                    <a:pt x="1123" y="831"/>
                  </a:lnTo>
                  <a:lnTo>
                    <a:pt x="1162" y="868"/>
                  </a:lnTo>
                  <a:lnTo>
                    <a:pt x="1194" y="910"/>
                  </a:lnTo>
                  <a:lnTo>
                    <a:pt x="1214" y="969"/>
                  </a:lnTo>
                  <a:lnTo>
                    <a:pt x="1222" y="1036"/>
                  </a:lnTo>
                  <a:lnTo>
                    <a:pt x="1218" y="1087"/>
                  </a:lnTo>
                  <a:lnTo>
                    <a:pt x="1214" y="1141"/>
                  </a:lnTo>
                  <a:lnTo>
                    <a:pt x="1206" y="1200"/>
                  </a:lnTo>
                  <a:lnTo>
                    <a:pt x="1198" y="1271"/>
                  </a:lnTo>
                  <a:lnTo>
                    <a:pt x="1194" y="1338"/>
                  </a:lnTo>
                  <a:lnTo>
                    <a:pt x="1190" y="1397"/>
                  </a:lnTo>
                  <a:lnTo>
                    <a:pt x="1194" y="1443"/>
                  </a:lnTo>
                  <a:lnTo>
                    <a:pt x="1202" y="1485"/>
                  </a:lnTo>
                  <a:lnTo>
                    <a:pt x="1214" y="1510"/>
                  </a:lnTo>
                  <a:lnTo>
                    <a:pt x="1242" y="1531"/>
                  </a:lnTo>
                  <a:lnTo>
                    <a:pt x="1278" y="1535"/>
                  </a:lnTo>
                  <a:lnTo>
                    <a:pt x="1306" y="1531"/>
                  </a:lnTo>
                  <a:lnTo>
                    <a:pt x="1338" y="1519"/>
                  </a:lnTo>
                  <a:lnTo>
                    <a:pt x="1373" y="1498"/>
                  </a:lnTo>
                  <a:lnTo>
                    <a:pt x="1409" y="1456"/>
                  </a:lnTo>
                  <a:lnTo>
                    <a:pt x="1441" y="1405"/>
                  </a:lnTo>
                  <a:lnTo>
                    <a:pt x="1473" y="1330"/>
                  </a:lnTo>
                  <a:lnTo>
                    <a:pt x="1477" y="1321"/>
                  </a:lnTo>
                  <a:lnTo>
                    <a:pt x="1477" y="1309"/>
                  </a:lnTo>
                  <a:lnTo>
                    <a:pt x="1485" y="1305"/>
                  </a:lnTo>
                  <a:lnTo>
                    <a:pt x="1489" y="1296"/>
                  </a:lnTo>
                  <a:lnTo>
                    <a:pt x="1509" y="1296"/>
                  </a:lnTo>
                  <a:lnTo>
                    <a:pt x="1513" y="1300"/>
                  </a:lnTo>
                  <a:lnTo>
                    <a:pt x="1521" y="1300"/>
                  </a:lnTo>
                  <a:lnTo>
                    <a:pt x="1525" y="1309"/>
                  </a:lnTo>
                  <a:lnTo>
                    <a:pt x="1529" y="1313"/>
                  </a:lnTo>
                  <a:lnTo>
                    <a:pt x="1529" y="1326"/>
                  </a:lnTo>
                  <a:lnTo>
                    <a:pt x="1525" y="1347"/>
                  </a:lnTo>
                  <a:lnTo>
                    <a:pt x="1513" y="1380"/>
                  </a:lnTo>
                  <a:lnTo>
                    <a:pt x="1497" y="1422"/>
                  </a:lnTo>
                  <a:lnTo>
                    <a:pt x="1469" y="1468"/>
                  </a:lnTo>
                  <a:lnTo>
                    <a:pt x="1433" y="1510"/>
                  </a:lnTo>
                  <a:lnTo>
                    <a:pt x="1389" y="1548"/>
                  </a:lnTo>
                  <a:lnTo>
                    <a:pt x="1334" y="1577"/>
                  </a:lnTo>
                  <a:lnTo>
                    <a:pt x="1270" y="1586"/>
                  </a:lnTo>
                  <a:lnTo>
                    <a:pt x="1230" y="1586"/>
                  </a:lnTo>
                  <a:lnTo>
                    <a:pt x="1198" y="1577"/>
                  </a:lnTo>
                  <a:lnTo>
                    <a:pt x="1158" y="1569"/>
                  </a:lnTo>
                  <a:lnTo>
                    <a:pt x="1119" y="1556"/>
                  </a:lnTo>
                  <a:lnTo>
                    <a:pt x="1079" y="1531"/>
                  </a:lnTo>
                  <a:lnTo>
                    <a:pt x="1043" y="1502"/>
                  </a:lnTo>
                  <a:lnTo>
                    <a:pt x="1015" y="1460"/>
                  </a:lnTo>
                  <a:lnTo>
                    <a:pt x="995" y="1410"/>
                  </a:lnTo>
                  <a:lnTo>
                    <a:pt x="987" y="1342"/>
                  </a:lnTo>
                  <a:lnTo>
                    <a:pt x="991" y="1300"/>
                  </a:lnTo>
                  <a:lnTo>
                    <a:pt x="995" y="1254"/>
                  </a:lnTo>
                  <a:lnTo>
                    <a:pt x="1007" y="1200"/>
                  </a:lnTo>
                  <a:lnTo>
                    <a:pt x="1019" y="1149"/>
                  </a:lnTo>
                  <a:lnTo>
                    <a:pt x="1031" y="1107"/>
                  </a:lnTo>
                  <a:lnTo>
                    <a:pt x="1047" y="1024"/>
                  </a:lnTo>
                  <a:lnTo>
                    <a:pt x="1051" y="994"/>
                  </a:lnTo>
                  <a:lnTo>
                    <a:pt x="1047" y="965"/>
                  </a:lnTo>
                  <a:lnTo>
                    <a:pt x="1043" y="931"/>
                  </a:lnTo>
                  <a:lnTo>
                    <a:pt x="1027" y="898"/>
                  </a:lnTo>
                  <a:lnTo>
                    <a:pt x="1007" y="864"/>
                  </a:lnTo>
                  <a:lnTo>
                    <a:pt x="975" y="835"/>
                  </a:lnTo>
                  <a:lnTo>
                    <a:pt x="935" y="814"/>
                  </a:lnTo>
                  <a:lnTo>
                    <a:pt x="884" y="797"/>
                  </a:lnTo>
                  <a:lnTo>
                    <a:pt x="816" y="793"/>
                  </a:lnTo>
                  <a:lnTo>
                    <a:pt x="565" y="793"/>
                  </a:lnTo>
                  <a:lnTo>
                    <a:pt x="426" y="1389"/>
                  </a:lnTo>
                  <a:lnTo>
                    <a:pt x="422" y="1410"/>
                  </a:lnTo>
                  <a:lnTo>
                    <a:pt x="418" y="1426"/>
                  </a:lnTo>
                  <a:lnTo>
                    <a:pt x="426" y="1443"/>
                  </a:lnTo>
                  <a:lnTo>
                    <a:pt x="446" y="1456"/>
                  </a:lnTo>
                  <a:lnTo>
                    <a:pt x="474" y="1460"/>
                  </a:lnTo>
                  <a:lnTo>
                    <a:pt x="513" y="1464"/>
                  </a:lnTo>
                  <a:lnTo>
                    <a:pt x="589" y="1464"/>
                  </a:lnTo>
                  <a:lnTo>
                    <a:pt x="601" y="1468"/>
                  </a:lnTo>
                  <a:lnTo>
                    <a:pt x="617" y="1477"/>
                  </a:lnTo>
                  <a:lnTo>
                    <a:pt x="617" y="1506"/>
                  </a:lnTo>
                  <a:lnTo>
                    <a:pt x="609" y="1523"/>
                  </a:lnTo>
                  <a:lnTo>
                    <a:pt x="601" y="1531"/>
                  </a:lnTo>
                  <a:lnTo>
                    <a:pt x="593" y="1531"/>
                  </a:lnTo>
                  <a:lnTo>
                    <a:pt x="585" y="1535"/>
                  </a:lnTo>
                  <a:lnTo>
                    <a:pt x="529" y="1535"/>
                  </a:lnTo>
                  <a:lnTo>
                    <a:pt x="470" y="1531"/>
                  </a:lnTo>
                  <a:lnTo>
                    <a:pt x="406" y="1531"/>
                  </a:lnTo>
                  <a:lnTo>
                    <a:pt x="346" y="1527"/>
                  </a:lnTo>
                  <a:lnTo>
                    <a:pt x="255" y="1527"/>
                  </a:lnTo>
                  <a:lnTo>
                    <a:pt x="195" y="1531"/>
                  </a:lnTo>
                  <a:lnTo>
                    <a:pt x="135" y="1531"/>
                  </a:lnTo>
                  <a:lnTo>
                    <a:pt x="75" y="1535"/>
                  </a:lnTo>
                  <a:lnTo>
                    <a:pt x="16" y="1535"/>
                  </a:lnTo>
                  <a:lnTo>
                    <a:pt x="12" y="1531"/>
                  </a:lnTo>
                  <a:lnTo>
                    <a:pt x="4" y="1527"/>
                  </a:lnTo>
                  <a:lnTo>
                    <a:pt x="0" y="1519"/>
                  </a:lnTo>
                  <a:lnTo>
                    <a:pt x="0" y="1493"/>
                  </a:lnTo>
                  <a:lnTo>
                    <a:pt x="4" y="1481"/>
                  </a:lnTo>
                  <a:lnTo>
                    <a:pt x="12" y="1472"/>
                  </a:lnTo>
                  <a:lnTo>
                    <a:pt x="28" y="1464"/>
                  </a:lnTo>
                  <a:lnTo>
                    <a:pt x="127" y="1464"/>
                  </a:lnTo>
                  <a:lnTo>
                    <a:pt x="179" y="1456"/>
                  </a:lnTo>
                  <a:lnTo>
                    <a:pt x="211" y="1443"/>
                  </a:lnTo>
                  <a:lnTo>
                    <a:pt x="231" y="1426"/>
                  </a:lnTo>
                  <a:lnTo>
                    <a:pt x="243" y="1397"/>
                  </a:lnTo>
                  <a:lnTo>
                    <a:pt x="251" y="1359"/>
                  </a:lnTo>
                  <a:lnTo>
                    <a:pt x="541" y="151"/>
                  </a:lnTo>
                  <a:lnTo>
                    <a:pt x="545" y="134"/>
                  </a:lnTo>
                  <a:lnTo>
                    <a:pt x="545" y="126"/>
                  </a:lnTo>
                  <a:lnTo>
                    <a:pt x="549" y="117"/>
                  </a:lnTo>
                  <a:lnTo>
                    <a:pt x="549" y="96"/>
                  </a:lnTo>
                  <a:lnTo>
                    <a:pt x="541" y="88"/>
                  </a:lnTo>
                  <a:lnTo>
                    <a:pt x="525" y="80"/>
                  </a:lnTo>
                  <a:lnTo>
                    <a:pt x="509" y="80"/>
                  </a:lnTo>
                  <a:lnTo>
                    <a:pt x="493" y="75"/>
                  </a:lnTo>
                  <a:lnTo>
                    <a:pt x="458" y="71"/>
                  </a:lnTo>
                  <a:lnTo>
                    <a:pt x="430" y="67"/>
                  </a:lnTo>
                  <a:lnTo>
                    <a:pt x="382" y="67"/>
                  </a:lnTo>
                  <a:lnTo>
                    <a:pt x="370" y="63"/>
                  </a:lnTo>
                  <a:lnTo>
                    <a:pt x="354" y="55"/>
                  </a:lnTo>
                  <a:lnTo>
                    <a:pt x="354" y="25"/>
                  </a:lnTo>
                  <a:lnTo>
                    <a:pt x="358" y="17"/>
                  </a:lnTo>
                  <a:lnTo>
                    <a:pt x="366" y="8"/>
                  </a:lnTo>
                  <a:lnTo>
                    <a:pt x="374" y="4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5144" y="3320"/>
              <a:ext cx="812" cy="704"/>
            </a:xfrm>
            <a:custGeom>
              <a:avLst/>
              <a:gdLst/>
              <a:ahLst/>
              <a:cxnLst>
                <a:cxn ang="0">
                  <a:pos x="243" y="0"/>
                </a:cxn>
                <a:cxn ang="0">
                  <a:pos x="769" y="0"/>
                </a:cxn>
                <a:cxn ang="0">
                  <a:pos x="792" y="4"/>
                </a:cxn>
                <a:cxn ang="0">
                  <a:pos x="804" y="21"/>
                </a:cxn>
                <a:cxn ang="0">
                  <a:pos x="812" y="46"/>
                </a:cxn>
                <a:cxn ang="0">
                  <a:pos x="804" y="75"/>
                </a:cxn>
                <a:cxn ang="0">
                  <a:pos x="788" y="96"/>
                </a:cxn>
                <a:cxn ang="0">
                  <a:pos x="769" y="104"/>
                </a:cxn>
                <a:cxn ang="0">
                  <a:pos x="749" y="109"/>
                </a:cxn>
                <a:cxn ang="0">
                  <a:pos x="462" y="109"/>
                </a:cxn>
                <a:cxn ang="0">
                  <a:pos x="366" y="625"/>
                </a:cxn>
                <a:cxn ang="0">
                  <a:pos x="362" y="641"/>
                </a:cxn>
                <a:cxn ang="0">
                  <a:pos x="339" y="683"/>
                </a:cxn>
                <a:cxn ang="0">
                  <a:pos x="319" y="700"/>
                </a:cxn>
                <a:cxn ang="0">
                  <a:pos x="291" y="704"/>
                </a:cxn>
                <a:cxn ang="0">
                  <a:pos x="275" y="704"/>
                </a:cxn>
                <a:cxn ang="0">
                  <a:pos x="259" y="696"/>
                </a:cxn>
                <a:cxn ang="0">
                  <a:pos x="243" y="679"/>
                </a:cxn>
                <a:cxn ang="0">
                  <a:pos x="239" y="667"/>
                </a:cxn>
                <a:cxn ang="0">
                  <a:pos x="239" y="641"/>
                </a:cxn>
                <a:cxn ang="0">
                  <a:pos x="243" y="633"/>
                </a:cxn>
                <a:cxn ang="0">
                  <a:pos x="247" y="620"/>
                </a:cxn>
                <a:cxn ang="0">
                  <a:pos x="398" y="109"/>
                </a:cxn>
                <a:cxn ang="0">
                  <a:pos x="235" y="109"/>
                </a:cxn>
                <a:cxn ang="0">
                  <a:pos x="195" y="117"/>
                </a:cxn>
                <a:cxn ang="0">
                  <a:pos x="151" y="134"/>
                </a:cxn>
                <a:cxn ang="0">
                  <a:pos x="104" y="163"/>
                </a:cxn>
                <a:cxn ang="0">
                  <a:pos x="56" y="218"/>
                </a:cxn>
                <a:cxn ang="0">
                  <a:pos x="44" y="230"/>
                </a:cxn>
                <a:cxn ang="0">
                  <a:pos x="36" y="234"/>
                </a:cxn>
                <a:cxn ang="0">
                  <a:pos x="16" y="234"/>
                </a:cxn>
                <a:cxn ang="0">
                  <a:pos x="12" y="230"/>
                </a:cxn>
                <a:cxn ang="0">
                  <a:pos x="4" y="230"/>
                </a:cxn>
                <a:cxn ang="0">
                  <a:pos x="0" y="226"/>
                </a:cxn>
                <a:cxn ang="0">
                  <a:pos x="0" y="218"/>
                </a:cxn>
                <a:cxn ang="0">
                  <a:pos x="8" y="201"/>
                </a:cxn>
                <a:cxn ang="0">
                  <a:pos x="24" y="176"/>
                </a:cxn>
                <a:cxn ang="0">
                  <a:pos x="44" y="142"/>
                </a:cxn>
                <a:cxn ang="0">
                  <a:pos x="72" y="109"/>
                </a:cxn>
                <a:cxn ang="0">
                  <a:pos x="100" y="79"/>
                </a:cxn>
                <a:cxn ang="0">
                  <a:pos x="143" y="41"/>
                </a:cxn>
                <a:cxn ang="0">
                  <a:pos x="179" y="21"/>
                </a:cxn>
                <a:cxn ang="0">
                  <a:pos x="215" y="8"/>
                </a:cxn>
                <a:cxn ang="0">
                  <a:pos x="243" y="0"/>
                </a:cxn>
              </a:cxnLst>
              <a:rect l="0" t="0" r="r" b="b"/>
              <a:pathLst>
                <a:path w="812" h="704">
                  <a:moveTo>
                    <a:pt x="243" y="0"/>
                  </a:moveTo>
                  <a:lnTo>
                    <a:pt x="769" y="0"/>
                  </a:lnTo>
                  <a:lnTo>
                    <a:pt x="792" y="4"/>
                  </a:lnTo>
                  <a:lnTo>
                    <a:pt x="804" y="21"/>
                  </a:lnTo>
                  <a:lnTo>
                    <a:pt x="812" y="46"/>
                  </a:lnTo>
                  <a:lnTo>
                    <a:pt x="804" y="75"/>
                  </a:lnTo>
                  <a:lnTo>
                    <a:pt x="788" y="96"/>
                  </a:lnTo>
                  <a:lnTo>
                    <a:pt x="769" y="104"/>
                  </a:lnTo>
                  <a:lnTo>
                    <a:pt x="749" y="109"/>
                  </a:lnTo>
                  <a:lnTo>
                    <a:pt x="462" y="109"/>
                  </a:lnTo>
                  <a:lnTo>
                    <a:pt x="366" y="625"/>
                  </a:lnTo>
                  <a:lnTo>
                    <a:pt x="362" y="641"/>
                  </a:lnTo>
                  <a:lnTo>
                    <a:pt x="339" y="683"/>
                  </a:lnTo>
                  <a:lnTo>
                    <a:pt x="319" y="700"/>
                  </a:lnTo>
                  <a:lnTo>
                    <a:pt x="291" y="704"/>
                  </a:lnTo>
                  <a:lnTo>
                    <a:pt x="275" y="704"/>
                  </a:lnTo>
                  <a:lnTo>
                    <a:pt x="259" y="696"/>
                  </a:lnTo>
                  <a:lnTo>
                    <a:pt x="243" y="679"/>
                  </a:lnTo>
                  <a:lnTo>
                    <a:pt x="239" y="667"/>
                  </a:lnTo>
                  <a:lnTo>
                    <a:pt x="239" y="641"/>
                  </a:lnTo>
                  <a:lnTo>
                    <a:pt x="243" y="633"/>
                  </a:lnTo>
                  <a:lnTo>
                    <a:pt x="247" y="620"/>
                  </a:lnTo>
                  <a:lnTo>
                    <a:pt x="398" y="109"/>
                  </a:lnTo>
                  <a:lnTo>
                    <a:pt x="235" y="109"/>
                  </a:lnTo>
                  <a:lnTo>
                    <a:pt x="195" y="117"/>
                  </a:lnTo>
                  <a:lnTo>
                    <a:pt x="151" y="134"/>
                  </a:lnTo>
                  <a:lnTo>
                    <a:pt x="104" y="163"/>
                  </a:lnTo>
                  <a:lnTo>
                    <a:pt x="56" y="218"/>
                  </a:lnTo>
                  <a:lnTo>
                    <a:pt x="44" y="230"/>
                  </a:lnTo>
                  <a:lnTo>
                    <a:pt x="36" y="234"/>
                  </a:lnTo>
                  <a:lnTo>
                    <a:pt x="16" y="234"/>
                  </a:lnTo>
                  <a:lnTo>
                    <a:pt x="12" y="230"/>
                  </a:lnTo>
                  <a:lnTo>
                    <a:pt x="4" y="230"/>
                  </a:lnTo>
                  <a:lnTo>
                    <a:pt x="0" y="226"/>
                  </a:lnTo>
                  <a:lnTo>
                    <a:pt x="0" y="218"/>
                  </a:lnTo>
                  <a:lnTo>
                    <a:pt x="8" y="201"/>
                  </a:lnTo>
                  <a:lnTo>
                    <a:pt x="24" y="176"/>
                  </a:lnTo>
                  <a:lnTo>
                    <a:pt x="44" y="142"/>
                  </a:lnTo>
                  <a:lnTo>
                    <a:pt x="72" y="109"/>
                  </a:lnTo>
                  <a:lnTo>
                    <a:pt x="100" y="79"/>
                  </a:lnTo>
                  <a:lnTo>
                    <a:pt x="143" y="41"/>
                  </a:lnTo>
                  <a:lnTo>
                    <a:pt x="179" y="21"/>
                  </a:lnTo>
                  <a:lnTo>
                    <a:pt x="215" y="8"/>
                  </a:lnTo>
                  <a:lnTo>
                    <a:pt x="2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6351" y="3135"/>
              <a:ext cx="497" cy="2253"/>
            </a:xfrm>
            <a:custGeom>
              <a:avLst/>
              <a:gdLst/>
              <a:ahLst/>
              <a:cxnLst>
                <a:cxn ang="0">
                  <a:pos x="473" y="0"/>
                </a:cxn>
                <a:cxn ang="0">
                  <a:pos x="485" y="0"/>
                </a:cxn>
                <a:cxn ang="0">
                  <a:pos x="497" y="13"/>
                </a:cxn>
                <a:cxn ang="0">
                  <a:pos x="497" y="29"/>
                </a:cxn>
                <a:cxn ang="0">
                  <a:pos x="493" y="29"/>
                </a:cxn>
                <a:cxn ang="0">
                  <a:pos x="493" y="33"/>
                </a:cxn>
                <a:cxn ang="0">
                  <a:pos x="477" y="50"/>
                </a:cxn>
                <a:cxn ang="0">
                  <a:pos x="465" y="59"/>
                </a:cxn>
                <a:cxn ang="0">
                  <a:pos x="374" y="168"/>
                </a:cxn>
                <a:cxn ang="0">
                  <a:pos x="302" y="289"/>
                </a:cxn>
                <a:cxn ang="0">
                  <a:pos x="242" y="415"/>
                </a:cxn>
                <a:cxn ang="0">
                  <a:pos x="195" y="550"/>
                </a:cxn>
                <a:cxn ang="0">
                  <a:pos x="163" y="688"/>
                </a:cxn>
                <a:cxn ang="0">
                  <a:pos x="139" y="831"/>
                </a:cxn>
                <a:cxn ang="0">
                  <a:pos x="127" y="977"/>
                </a:cxn>
                <a:cxn ang="0">
                  <a:pos x="123" y="1124"/>
                </a:cxn>
                <a:cxn ang="0">
                  <a:pos x="127" y="1258"/>
                </a:cxn>
                <a:cxn ang="0">
                  <a:pos x="139" y="1393"/>
                </a:cxn>
                <a:cxn ang="0">
                  <a:pos x="159" y="1535"/>
                </a:cxn>
                <a:cxn ang="0">
                  <a:pos x="191" y="1674"/>
                </a:cxn>
                <a:cxn ang="0">
                  <a:pos x="234" y="1812"/>
                </a:cxn>
                <a:cxn ang="0">
                  <a:pos x="294" y="1942"/>
                </a:cxn>
                <a:cxn ang="0">
                  <a:pos x="370" y="2068"/>
                </a:cxn>
                <a:cxn ang="0">
                  <a:pos x="461" y="2181"/>
                </a:cxn>
                <a:cxn ang="0">
                  <a:pos x="489" y="2211"/>
                </a:cxn>
                <a:cxn ang="0">
                  <a:pos x="493" y="2219"/>
                </a:cxn>
                <a:cxn ang="0">
                  <a:pos x="497" y="2223"/>
                </a:cxn>
                <a:cxn ang="0">
                  <a:pos x="497" y="2232"/>
                </a:cxn>
                <a:cxn ang="0">
                  <a:pos x="489" y="2249"/>
                </a:cxn>
                <a:cxn ang="0">
                  <a:pos x="481" y="2253"/>
                </a:cxn>
                <a:cxn ang="0">
                  <a:pos x="473" y="2253"/>
                </a:cxn>
                <a:cxn ang="0">
                  <a:pos x="457" y="2244"/>
                </a:cxn>
                <a:cxn ang="0">
                  <a:pos x="430" y="2228"/>
                </a:cxn>
                <a:cxn ang="0">
                  <a:pos x="394" y="2194"/>
                </a:cxn>
                <a:cxn ang="0">
                  <a:pos x="346" y="2148"/>
                </a:cxn>
                <a:cxn ang="0">
                  <a:pos x="294" y="2085"/>
                </a:cxn>
                <a:cxn ang="0">
                  <a:pos x="242" y="2014"/>
                </a:cxn>
                <a:cxn ang="0">
                  <a:pos x="191" y="1930"/>
                </a:cxn>
                <a:cxn ang="0">
                  <a:pos x="139" y="1829"/>
                </a:cxn>
                <a:cxn ang="0">
                  <a:pos x="79" y="1678"/>
                </a:cxn>
                <a:cxn ang="0">
                  <a:pos x="39" y="1523"/>
                </a:cxn>
                <a:cxn ang="0">
                  <a:pos x="15" y="1380"/>
                </a:cxn>
                <a:cxn ang="0">
                  <a:pos x="4" y="1246"/>
                </a:cxn>
                <a:cxn ang="0">
                  <a:pos x="0" y="1128"/>
                </a:cxn>
                <a:cxn ang="0">
                  <a:pos x="4" y="1007"/>
                </a:cxn>
                <a:cxn ang="0">
                  <a:pos x="15" y="877"/>
                </a:cxn>
                <a:cxn ang="0">
                  <a:pos x="39" y="734"/>
                </a:cxn>
                <a:cxn ang="0">
                  <a:pos x="79" y="587"/>
                </a:cxn>
                <a:cxn ang="0">
                  <a:pos x="135" y="440"/>
                </a:cxn>
                <a:cxn ang="0">
                  <a:pos x="187" y="340"/>
                </a:cxn>
                <a:cxn ang="0">
                  <a:pos x="238" y="247"/>
                </a:cxn>
                <a:cxn ang="0">
                  <a:pos x="294" y="172"/>
                </a:cxn>
                <a:cxn ang="0">
                  <a:pos x="346" y="113"/>
                </a:cxn>
                <a:cxn ang="0">
                  <a:pos x="390" y="63"/>
                </a:cxn>
                <a:cxn ang="0">
                  <a:pos x="430" y="29"/>
                </a:cxn>
                <a:cxn ang="0">
                  <a:pos x="457" y="8"/>
                </a:cxn>
                <a:cxn ang="0">
                  <a:pos x="473" y="0"/>
                </a:cxn>
              </a:cxnLst>
              <a:rect l="0" t="0" r="r" b="b"/>
              <a:pathLst>
                <a:path w="497" h="2253">
                  <a:moveTo>
                    <a:pt x="473" y="0"/>
                  </a:moveTo>
                  <a:lnTo>
                    <a:pt x="485" y="0"/>
                  </a:lnTo>
                  <a:lnTo>
                    <a:pt x="497" y="13"/>
                  </a:lnTo>
                  <a:lnTo>
                    <a:pt x="497" y="29"/>
                  </a:lnTo>
                  <a:lnTo>
                    <a:pt x="493" y="29"/>
                  </a:lnTo>
                  <a:lnTo>
                    <a:pt x="493" y="33"/>
                  </a:lnTo>
                  <a:lnTo>
                    <a:pt x="477" y="50"/>
                  </a:lnTo>
                  <a:lnTo>
                    <a:pt x="465" y="59"/>
                  </a:lnTo>
                  <a:lnTo>
                    <a:pt x="374" y="168"/>
                  </a:lnTo>
                  <a:lnTo>
                    <a:pt x="302" y="289"/>
                  </a:lnTo>
                  <a:lnTo>
                    <a:pt x="242" y="415"/>
                  </a:lnTo>
                  <a:lnTo>
                    <a:pt x="195" y="550"/>
                  </a:lnTo>
                  <a:lnTo>
                    <a:pt x="163" y="688"/>
                  </a:lnTo>
                  <a:lnTo>
                    <a:pt x="139" y="831"/>
                  </a:lnTo>
                  <a:lnTo>
                    <a:pt x="127" y="977"/>
                  </a:lnTo>
                  <a:lnTo>
                    <a:pt x="123" y="1124"/>
                  </a:lnTo>
                  <a:lnTo>
                    <a:pt x="127" y="1258"/>
                  </a:lnTo>
                  <a:lnTo>
                    <a:pt x="139" y="1393"/>
                  </a:lnTo>
                  <a:lnTo>
                    <a:pt x="159" y="1535"/>
                  </a:lnTo>
                  <a:lnTo>
                    <a:pt x="191" y="1674"/>
                  </a:lnTo>
                  <a:lnTo>
                    <a:pt x="234" y="1812"/>
                  </a:lnTo>
                  <a:lnTo>
                    <a:pt x="294" y="1942"/>
                  </a:lnTo>
                  <a:lnTo>
                    <a:pt x="370" y="2068"/>
                  </a:lnTo>
                  <a:lnTo>
                    <a:pt x="461" y="2181"/>
                  </a:lnTo>
                  <a:lnTo>
                    <a:pt x="489" y="2211"/>
                  </a:lnTo>
                  <a:lnTo>
                    <a:pt x="493" y="2219"/>
                  </a:lnTo>
                  <a:lnTo>
                    <a:pt x="497" y="2223"/>
                  </a:lnTo>
                  <a:lnTo>
                    <a:pt x="497" y="2232"/>
                  </a:lnTo>
                  <a:lnTo>
                    <a:pt x="489" y="2249"/>
                  </a:lnTo>
                  <a:lnTo>
                    <a:pt x="481" y="2253"/>
                  </a:lnTo>
                  <a:lnTo>
                    <a:pt x="473" y="2253"/>
                  </a:lnTo>
                  <a:lnTo>
                    <a:pt x="457" y="2244"/>
                  </a:lnTo>
                  <a:lnTo>
                    <a:pt x="430" y="2228"/>
                  </a:lnTo>
                  <a:lnTo>
                    <a:pt x="394" y="2194"/>
                  </a:lnTo>
                  <a:lnTo>
                    <a:pt x="346" y="2148"/>
                  </a:lnTo>
                  <a:lnTo>
                    <a:pt x="294" y="2085"/>
                  </a:lnTo>
                  <a:lnTo>
                    <a:pt x="242" y="2014"/>
                  </a:lnTo>
                  <a:lnTo>
                    <a:pt x="191" y="1930"/>
                  </a:lnTo>
                  <a:lnTo>
                    <a:pt x="139" y="1829"/>
                  </a:lnTo>
                  <a:lnTo>
                    <a:pt x="79" y="1678"/>
                  </a:lnTo>
                  <a:lnTo>
                    <a:pt x="39" y="1523"/>
                  </a:lnTo>
                  <a:lnTo>
                    <a:pt x="15" y="1380"/>
                  </a:lnTo>
                  <a:lnTo>
                    <a:pt x="4" y="1246"/>
                  </a:lnTo>
                  <a:lnTo>
                    <a:pt x="0" y="1128"/>
                  </a:lnTo>
                  <a:lnTo>
                    <a:pt x="4" y="1007"/>
                  </a:lnTo>
                  <a:lnTo>
                    <a:pt x="15" y="877"/>
                  </a:lnTo>
                  <a:lnTo>
                    <a:pt x="39" y="734"/>
                  </a:lnTo>
                  <a:lnTo>
                    <a:pt x="79" y="587"/>
                  </a:lnTo>
                  <a:lnTo>
                    <a:pt x="135" y="440"/>
                  </a:lnTo>
                  <a:lnTo>
                    <a:pt x="187" y="340"/>
                  </a:lnTo>
                  <a:lnTo>
                    <a:pt x="238" y="247"/>
                  </a:lnTo>
                  <a:lnTo>
                    <a:pt x="294" y="172"/>
                  </a:lnTo>
                  <a:lnTo>
                    <a:pt x="346" y="113"/>
                  </a:lnTo>
                  <a:lnTo>
                    <a:pt x="390" y="63"/>
                  </a:lnTo>
                  <a:lnTo>
                    <a:pt x="430" y="29"/>
                  </a:lnTo>
                  <a:lnTo>
                    <a:pt x="457" y="8"/>
                  </a:lnTo>
                  <a:lnTo>
                    <a:pt x="4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51"/>
            <p:cNvSpPr>
              <a:spLocks noEditPoints="1"/>
            </p:cNvSpPr>
            <p:nvPr/>
          </p:nvSpPr>
          <p:spPr bwMode="auto">
            <a:xfrm>
              <a:off x="6996" y="3278"/>
              <a:ext cx="1473" cy="1543"/>
            </a:xfrm>
            <a:custGeom>
              <a:avLst/>
              <a:gdLst/>
              <a:ahLst/>
              <a:cxnLst>
                <a:cxn ang="0">
                  <a:pos x="732" y="830"/>
                </a:cxn>
                <a:cxn ang="0">
                  <a:pos x="1094" y="1464"/>
                </a:cxn>
                <a:cxn ang="0">
                  <a:pos x="1190" y="1329"/>
                </a:cxn>
                <a:cxn ang="0">
                  <a:pos x="1027" y="1095"/>
                </a:cxn>
                <a:cxn ang="0">
                  <a:pos x="899" y="893"/>
                </a:cxn>
                <a:cxn ang="0">
                  <a:pos x="939" y="104"/>
                </a:cxn>
                <a:cxn ang="0">
                  <a:pos x="1015" y="344"/>
                </a:cxn>
                <a:cxn ang="0">
                  <a:pos x="1003" y="612"/>
                </a:cxn>
                <a:cxn ang="0">
                  <a:pos x="1039" y="704"/>
                </a:cxn>
                <a:cxn ang="0">
                  <a:pos x="1194" y="587"/>
                </a:cxn>
                <a:cxn ang="0">
                  <a:pos x="1238" y="419"/>
                </a:cxn>
                <a:cxn ang="0">
                  <a:pos x="1178" y="239"/>
                </a:cxn>
                <a:cxn ang="0">
                  <a:pos x="1055" y="142"/>
                </a:cxn>
                <a:cxn ang="0">
                  <a:pos x="939" y="104"/>
                </a:cxn>
                <a:cxn ang="0">
                  <a:pos x="589" y="96"/>
                </a:cxn>
                <a:cxn ang="0">
                  <a:pos x="545" y="155"/>
                </a:cxn>
                <a:cxn ang="0">
                  <a:pos x="653" y="751"/>
                </a:cxn>
                <a:cxn ang="0">
                  <a:pos x="868" y="696"/>
                </a:cxn>
                <a:cxn ang="0">
                  <a:pos x="939" y="520"/>
                </a:cxn>
                <a:cxn ang="0">
                  <a:pos x="927" y="260"/>
                </a:cxn>
                <a:cxn ang="0">
                  <a:pos x="840" y="117"/>
                </a:cxn>
                <a:cxn ang="0">
                  <a:pos x="672" y="79"/>
                </a:cxn>
                <a:cxn ang="0">
                  <a:pos x="266" y="172"/>
                </a:cxn>
                <a:cxn ang="0">
                  <a:pos x="250" y="1468"/>
                </a:cxn>
                <a:cxn ang="0">
                  <a:pos x="465" y="1376"/>
                </a:cxn>
                <a:cxn ang="0">
                  <a:pos x="497" y="79"/>
                </a:cxn>
                <a:cxn ang="0">
                  <a:pos x="748" y="0"/>
                </a:cxn>
                <a:cxn ang="0">
                  <a:pos x="983" y="33"/>
                </a:cxn>
                <a:cxn ang="0">
                  <a:pos x="1190" y="138"/>
                </a:cxn>
                <a:cxn ang="0">
                  <a:pos x="1309" y="331"/>
                </a:cxn>
                <a:cxn ang="0">
                  <a:pos x="1293" y="574"/>
                </a:cxn>
                <a:cxn ang="0">
                  <a:pos x="1174" y="721"/>
                </a:cxn>
                <a:cxn ang="0">
                  <a:pos x="939" y="809"/>
                </a:cxn>
                <a:cxn ang="0">
                  <a:pos x="1142" y="1128"/>
                </a:cxn>
                <a:cxn ang="0">
                  <a:pos x="1206" y="1225"/>
                </a:cxn>
                <a:cxn ang="0">
                  <a:pos x="1313" y="1367"/>
                </a:cxn>
                <a:cxn ang="0">
                  <a:pos x="1441" y="1468"/>
                </a:cxn>
                <a:cxn ang="0">
                  <a:pos x="1473" y="1506"/>
                </a:cxn>
                <a:cxn ang="0">
                  <a:pos x="1429" y="1543"/>
                </a:cxn>
                <a:cxn ang="0">
                  <a:pos x="1035" y="1514"/>
                </a:cxn>
                <a:cxn ang="0">
                  <a:pos x="971" y="1418"/>
                </a:cxn>
                <a:cxn ang="0">
                  <a:pos x="617" y="834"/>
                </a:cxn>
                <a:cxn ang="0">
                  <a:pos x="541" y="834"/>
                </a:cxn>
                <a:cxn ang="0">
                  <a:pos x="557" y="1426"/>
                </a:cxn>
                <a:cxn ang="0">
                  <a:pos x="672" y="1460"/>
                </a:cxn>
                <a:cxn ang="0">
                  <a:pos x="720" y="1468"/>
                </a:cxn>
                <a:cxn ang="0">
                  <a:pos x="732" y="1497"/>
                </a:cxn>
                <a:cxn ang="0">
                  <a:pos x="688" y="1535"/>
                </a:cxn>
                <a:cxn ang="0">
                  <a:pos x="4" y="1518"/>
                </a:cxn>
                <a:cxn ang="0">
                  <a:pos x="8" y="1476"/>
                </a:cxn>
                <a:cxn ang="0">
                  <a:pos x="31" y="1460"/>
                </a:cxn>
                <a:cxn ang="0">
                  <a:pos x="155" y="1447"/>
                </a:cxn>
                <a:cxn ang="0">
                  <a:pos x="191" y="1334"/>
                </a:cxn>
                <a:cxn ang="0">
                  <a:pos x="179" y="109"/>
                </a:cxn>
                <a:cxn ang="0">
                  <a:pos x="55" y="75"/>
                </a:cxn>
                <a:cxn ang="0">
                  <a:pos x="11" y="67"/>
                </a:cxn>
                <a:cxn ang="0">
                  <a:pos x="0" y="37"/>
                </a:cxn>
                <a:cxn ang="0">
                  <a:pos x="47" y="0"/>
                </a:cxn>
              </a:cxnLst>
              <a:rect l="0" t="0" r="r" b="b"/>
              <a:pathLst>
                <a:path w="1473" h="1543">
                  <a:moveTo>
                    <a:pt x="860" y="822"/>
                  </a:moveTo>
                  <a:lnTo>
                    <a:pt x="748" y="830"/>
                  </a:lnTo>
                  <a:lnTo>
                    <a:pt x="732" y="830"/>
                  </a:lnTo>
                  <a:lnTo>
                    <a:pt x="720" y="834"/>
                  </a:lnTo>
                  <a:lnTo>
                    <a:pt x="712" y="834"/>
                  </a:lnTo>
                  <a:lnTo>
                    <a:pt x="1094" y="1464"/>
                  </a:lnTo>
                  <a:lnTo>
                    <a:pt x="1301" y="1464"/>
                  </a:lnTo>
                  <a:lnTo>
                    <a:pt x="1246" y="1401"/>
                  </a:lnTo>
                  <a:lnTo>
                    <a:pt x="1190" y="1329"/>
                  </a:lnTo>
                  <a:lnTo>
                    <a:pt x="1134" y="1254"/>
                  </a:lnTo>
                  <a:lnTo>
                    <a:pt x="1078" y="1170"/>
                  </a:lnTo>
                  <a:lnTo>
                    <a:pt x="1027" y="1095"/>
                  </a:lnTo>
                  <a:lnTo>
                    <a:pt x="979" y="1019"/>
                  </a:lnTo>
                  <a:lnTo>
                    <a:pt x="935" y="948"/>
                  </a:lnTo>
                  <a:lnTo>
                    <a:pt x="899" y="893"/>
                  </a:lnTo>
                  <a:lnTo>
                    <a:pt x="875" y="847"/>
                  </a:lnTo>
                  <a:lnTo>
                    <a:pt x="860" y="822"/>
                  </a:lnTo>
                  <a:close/>
                  <a:moveTo>
                    <a:pt x="939" y="104"/>
                  </a:moveTo>
                  <a:lnTo>
                    <a:pt x="979" y="180"/>
                  </a:lnTo>
                  <a:lnTo>
                    <a:pt x="1003" y="260"/>
                  </a:lnTo>
                  <a:lnTo>
                    <a:pt x="1015" y="344"/>
                  </a:lnTo>
                  <a:lnTo>
                    <a:pt x="1019" y="423"/>
                  </a:lnTo>
                  <a:lnTo>
                    <a:pt x="1019" y="486"/>
                  </a:lnTo>
                  <a:lnTo>
                    <a:pt x="1003" y="612"/>
                  </a:lnTo>
                  <a:lnTo>
                    <a:pt x="983" y="675"/>
                  </a:lnTo>
                  <a:lnTo>
                    <a:pt x="955" y="725"/>
                  </a:lnTo>
                  <a:lnTo>
                    <a:pt x="1039" y="704"/>
                  </a:lnTo>
                  <a:lnTo>
                    <a:pt x="1106" y="671"/>
                  </a:lnTo>
                  <a:lnTo>
                    <a:pt x="1158" y="633"/>
                  </a:lnTo>
                  <a:lnTo>
                    <a:pt x="1194" y="587"/>
                  </a:lnTo>
                  <a:lnTo>
                    <a:pt x="1222" y="537"/>
                  </a:lnTo>
                  <a:lnTo>
                    <a:pt x="1234" y="482"/>
                  </a:lnTo>
                  <a:lnTo>
                    <a:pt x="1238" y="419"/>
                  </a:lnTo>
                  <a:lnTo>
                    <a:pt x="1230" y="348"/>
                  </a:lnTo>
                  <a:lnTo>
                    <a:pt x="1210" y="289"/>
                  </a:lnTo>
                  <a:lnTo>
                    <a:pt x="1178" y="239"/>
                  </a:lnTo>
                  <a:lnTo>
                    <a:pt x="1142" y="201"/>
                  </a:lnTo>
                  <a:lnTo>
                    <a:pt x="1098" y="167"/>
                  </a:lnTo>
                  <a:lnTo>
                    <a:pt x="1055" y="142"/>
                  </a:lnTo>
                  <a:lnTo>
                    <a:pt x="1011" y="125"/>
                  </a:lnTo>
                  <a:lnTo>
                    <a:pt x="971" y="113"/>
                  </a:lnTo>
                  <a:lnTo>
                    <a:pt x="939" y="104"/>
                  </a:lnTo>
                  <a:close/>
                  <a:moveTo>
                    <a:pt x="672" y="79"/>
                  </a:moveTo>
                  <a:lnTo>
                    <a:pt x="625" y="83"/>
                  </a:lnTo>
                  <a:lnTo>
                    <a:pt x="589" y="96"/>
                  </a:lnTo>
                  <a:lnTo>
                    <a:pt x="565" y="113"/>
                  </a:lnTo>
                  <a:lnTo>
                    <a:pt x="553" y="134"/>
                  </a:lnTo>
                  <a:lnTo>
                    <a:pt x="545" y="155"/>
                  </a:lnTo>
                  <a:lnTo>
                    <a:pt x="541" y="180"/>
                  </a:lnTo>
                  <a:lnTo>
                    <a:pt x="541" y="755"/>
                  </a:lnTo>
                  <a:lnTo>
                    <a:pt x="653" y="751"/>
                  </a:lnTo>
                  <a:lnTo>
                    <a:pt x="744" y="742"/>
                  </a:lnTo>
                  <a:lnTo>
                    <a:pt x="816" y="725"/>
                  </a:lnTo>
                  <a:lnTo>
                    <a:pt x="868" y="696"/>
                  </a:lnTo>
                  <a:lnTo>
                    <a:pt x="903" y="654"/>
                  </a:lnTo>
                  <a:lnTo>
                    <a:pt x="927" y="595"/>
                  </a:lnTo>
                  <a:lnTo>
                    <a:pt x="939" y="520"/>
                  </a:lnTo>
                  <a:lnTo>
                    <a:pt x="943" y="423"/>
                  </a:lnTo>
                  <a:lnTo>
                    <a:pt x="939" y="331"/>
                  </a:lnTo>
                  <a:lnTo>
                    <a:pt x="927" y="260"/>
                  </a:lnTo>
                  <a:lnTo>
                    <a:pt x="907" y="197"/>
                  </a:lnTo>
                  <a:lnTo>
                    <a:pt x="875" y="151"/>
                  </a:lnTo>
                  <a:lnTo>
                    <a:pt x="840" y="117"/>
                  </a:lnTo>
                  <a:lnTo>
                    <a:pt x="792" y="96"/>
                  </a:lnTo>
                  <a:lnTo>
                    <a:pt x="736" y="83"/>
                  </a:lnTo>
                  <a:lnTo>
                    <a:pt x="672" y="79"/>
                  </a:lnTo>
                  <a:close/>
                  <a:moveTo>
                    <a:pt x="250" y="79"/>
                  </a:moveTo>
                  <a:lnTo>
                    <a:pt x="262" y="125"/>
                  </a:lnTo>
                  <a:lnTo>
                    <a:pt x="266" y="172"/>
                  </a:lnTo>
                  <a:lnTo>
                    <a:pt x="266" y="1376"/>
                  </a:lnTo>
                  <a:lnTo>
                    <a:pt x="262" y="1422"/>
                  </a:lnTo>
                  <a:lnTo>
                    <a:pt x="250" y="1468"/>
                  </a:lnTo>
                  <a:lnTo>
                    <a:pt x="481" y="1468"/>
                  </a:lnTo>
                  <a:lnTo>
                    <a:pt x="469" y="1418"/>
                  </a:lnTo>
                  <a:lnTo>
                    <a:pt x="465" y="1376"/>
                  </a:lnTo>
                  <a:lnTo>
                    <a:pt x="465" y="155"/>
                  </a:lnTo>
                  <a:lnTo>
                    <a:pt x="473" y="117"/>
                  </a:lnTo>
                  <a:lnTo>
                    <a:pt x="497" y="79"/>
                  </a:lnTo>
                  <a:lnTo>
                    <a:pt x="250" y="79"/>
                  </a:lnTo>
                  <a:close/>
                  <a:moveTo>
                    <a:pt x="47" y="0"/>
                  </a:moveTo>
                  <a:lnTo>
                    <a:pt x="748" y="0"/>
                  </a:lnTo>
                  <a:lnTo>
                    <a:pt x="828" y="4"/>
                  </a:lnTo>
                  <a:lnTo>
                    <a:pt x="903" y="12"/>
                  </a:lnTo>
                  <a:lnTo>
                    <a:pt x="983" y="33"/>
                  </a:lnTo>
                  <a:lnTo>
                    <a:pt x="1059" y="58"/>
                  </a:lnTo>
                  <a:lnTo>
                    <a:pt x="1130" y="92"/>
                  </a:lnTo>
                  <a:lnTo>
                    <a:pt x="1190" y="138"/>
                  </a:lnTo>
                  <a:lnTo>
                    <a:pt x="1242" y="193"/>
                  </a:lnTo>
                  <a:lnTo>
                    <a:pt x="1282" y="255"/>
                  </a:lnTo>
                  <a:lnTo>
                    <a:pt x="1309" y="331"/>
                  </a:lnTo>
                  <a:lnTo>
                    <a:pt x="1317" y="419"/>
                  </a:lnTo>
                  <a:lnTo>
                    <a:pt x="1309" y="503"/>
                  </a:lnTo>
                  <a:lnTo>
                    <a:pt x="1293" y="574"/>
                  </a:lnTo>
                  <a:lnTo>
                    <a:pt x="1262" y="633"/>
                  </a:lnTo>
                  <a:lnTo>
                    <a:pt x="1222" y="679"/>
                  </a:lnTo>
                  <a:lnTo>
                    <a:pt x="1174" y="721"/>
                  </a:lnTo>
                  <a:lnTo>
                    <a:pt x="1122" y="755"/>
                  </a:lnTo>
                  <a:lnTo>
                    <a:pt x="1003" y="797"/>
                  </a:lnTo>
                  <a:lnTo>
                    <a:pt x="939" y="809"/>
                  </a:lnTo>
                  <a:lnTo>
                    <a:pt x="999" y="906"/>
                  </a:lnTo>
                  <a:lnTo>
                    <a:pt x="1102" y="1069"/>
                  </a:lnTo>
                  <a:lnTo>
                    <a:pt x="1142" y="1128"/>
                  </a:lnTo>
                  <a:lnTo>
                    <a:pt x="1174" y="1174"/>
                  </a:lnTo>
                  <a:lnTo>
                    <a:pt x="1194" y="1208"/>
                  </a:lnTo>
                  <a:lnTo>
                    <a:pt x="1206" y="1225"/>
                  </a:lnTo>
                  <a:lnTo>
                    <a:pt x="1238" y="1267"/>
                  </a:lnTo>
                  <a:lnTo>
                    <a:pt x="1274" y="1317"/>
                  </a:lnTo>
                  <a:lnTo>
                    <a:pt x="1313" y="1367"/>
                  </a:lnTo>
                  <a:lnTo>
                    <a:pt x="1357" y="1413"/>
                  </a:lnTo>
                  <a:lnTo>
                    <a:pt x="1401" y="1451"/>
                  </a:lnTo>
                  <a:lnTo>
                    <a:pt x="1441" y="1468"/>
                  </a:lnTo>
                  <a:lnTo>
                    <a:pt x="1453" y="1472"/>
                  </a:lnTo>
                  <a:lnTo>
                    <a:pt x="1465" y="1480"/>
                  </a:lnTo>
                  <a:lnTo>
                    <a:pt x="1473" y="1506"/>
                  </a:lnTo>
                  <a:lnTo>
                    <a:pt x="1465" y="1527"/>
                  </a:lnTo>
                  <a:lnTo>
                    <a:pt x="1449" y="1539"/>
                  </a:lnTo>
                  <a:lnTo>
                    <a:pt x="1429" y="1543"/>
                  </a:lnTo>
                  <a:lnTo>
                    <a:pt x="1067" y="1543"/>
                  </a:lnTo>
                  <a:lnTo>
                    <a:pt x="1047" y="1535"/>
                  </a:lnTo>
                  <a:lnTo>
                    <a:pt x="1035" y="1514"/>
                  </a:lnTo>
                  <a:lnTo>
                    <a:pt x="1019" y="1489"/>
                  </a:lnTo>
                  <a:lnTo>
                    <a:pt x="995" y="1455"/>
                  </a:lnTo>
                  <a:lnTo>
                    <a:pt x="971" y="1418"/>
                  </a:lnTo>
                  <a:lnTo>
                    <a:pt x="951" y="1384"/>
                  </a:lnTo>
                  <a:lnTo>
                    <a:pt x="935" y="1359"/>
                  </a:lnTo>
                  <a:lnTo>
                    <a:pt x="617" y="834"/>
                  </a:lnTo>
                  <a:lnTo>
                    <a:pt x="545" y="834"/>
                  </a:lnTo>
                  <a:lnTo>
                    <a:pt x="545" y="830"/>
                  </a:lnTo>
                  <a:lnTo>
                    <a:pt x="541" y="834"/>
                  </a:lnTo>
                  <a:lnTo>
                    <a:pt x="545" y="834"/>
                  </a:lnTo>
                  <a:lnTo>
                    <a:pt x="545" y="1388"/>
                  </a:lnTo>
                  <a:lnTo>
                    <a:pt x="557" y="1426"/>
                  </a:lnTo>
                  <a:lnTo>
                    <a:pt x="577" y="1447"/>
                  </a:lnTo>
                  <a:lnTo>
                    <a:pt x="613" y="1455"/>
                  </a:lnTo>
                  <a:lnTo>
                    <a:pt x="672" y="1460"/>
                  </a:lnTo>
                  <a:lnTo>
                    <a:pt x="700" y="1460"/>
                  </a:lnTo>
                  <a:lnTo>
                    <a:pt x="712" y="1464"/>
                  </a:lnTo>
                  <a:lnTo>
                    <a:pt x="720" y="1468"/>
                  </a:lnTo>
                  <a:lnTo>
                    <a:pt x="724" y="1476"/>
                  </a:lnTo>
                  <a:lnTo>
                    <a:pt x="732" y="1485"/>
                  </a:lnTo>
                  <a:lnTo>
                    <a:pt x="732" y="1497"/>
                  </a:lnTo>
                  <a:lnTo>
                    <a:pt x="728" y="1518"/>
                  </a:lnTo>
                  <a:lnTo>
                    <a:pt x="712" y="1531"/>
                  </a:lnTo>
                  <a:lnTo>
                    <a:pt x="688" y="1535"/>
                  </a:lnTo>
                  <a:lnTo>
                    <a:pt x="43" y="1535"/>
                  </a:lnTo>
                  <a:lnTo>
                    <a:pt x="19" y="1531"/>
                  </a:lnTo>
                  <a:lnTo>
                    <a:pt x="4" y="1518"/>
                  </a:lnTo>
                  <a:lnTo>
                    <a:pt x="0" y="1497"/>
                  </a:lnTo>
                  <a:lnTo>
                    <a:pt x="0" y="1485"/>
                  </a:lnTo>
                  <a:lnTo>
                    <a:pt x="8" y="1476"/>
                  </a:lnTo>
                  <a:lnTo>
                    <a:pt x="11" y="1468"/>
                  </a:lnTo>
                  <a:lnTo>
                    <a:pt x="19" y="1464"/>
                  </a:lnTo>
                  <a:lnTo>
                    <a:pt x="31" y="1460"/>
                  </a:lnTo>
                  <a:lnTo>
                    <a:pt x="55" y="1460"/>
                  </a:lnTo>
                  <a:lnTo>
                    <a:pt x="115" y="1455"/>
                  </a:lnTo>
                  <a:lnTo>
                    <a:pt x="155" y="1447"/>
                  </a:lnTo>
                  <a:lnTo>
                    <a:pt x="179" y="1426"/>
                  </a:lnTo>
                  <a:lnTo>
                    <a:pt x="187" y="1388"/>
                  </a:lnTo>
                  <a:lnTo>
                    <a:pt x="191" y="1334"/>
                  </a:lnTo>
                  <a:lnTo>
                    <a:pt x="191" y="201"/>
                  </a:lnTo>
                  <a:lnTo>
                    <a:pt x="187" y="146"/>
                  </a:lnTo>
                  <a:lnTo>
                    <a:pt x="179" y="109"/>
                  </a:lnTo>
                  <a:lnTo>
                    <a:pt x="155" y="88"/>
                  </a:lnTo>
                  <a:lnTo>
                    <a:pt x="115" y="79"/>
                  </a:lnTo>
                  <a:lnTo>
                    <a:pt x="55" y="75"/>
                  </a:lnTo>
                  <a:lnTo>
                    <a:pt x="31" y="75"/>
                  </a:lnTo>
                  <a:lnTo>
                    <a:pt x="19" y="71"/>
                  </a:lnTo>
                  <a:lnTo>
                    <a:pt x="11" y="67"/>
                  </a:lnTo>
                  <a:lnTo>
                    <a:pt x="8" y="58"/>
                  </a:lnTo>
                  <a:lnTo>
                    <a:pt x="0" y="50"/>
                  </a:lnTo>
                  <a:lnTo>
                    <a:pt x="0" y="37"/>
                  </a:lnTo>
                  <a:lnTo>
                    <a:pt x="8" y="16"/>
                  </a:lnTo>
                  <a:lnTo>
                    <a:pt x="23" y="4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8596" y="2946"/>
              <a:ext cx="701" cy="1095"/>
            </a:xfrm>
            <a:custGeom>
              <a:avLst/>
              <a:gdLst/>
              <a:ahLst/>
              <a:cxnLst>
                <a:cxn ang="0">
                  <a:pos x="426" y="9"/>
                </a:cxn>
                <a:cxn ang="0">
                  <a:pos x="561" y="63"/>
                </a:cxn>
                <a:cxn ang="0">
                  <a:pos x="641" y="160"/>
                </a:cxn>
                <a:cxn ang="0">
                  <a:pos x="649" y="269"/>
                </a:cxn>
                <a:cxn ang="0">
                  <a:pos x="605" y="374"/>
                </a:cxn>
                <a:cxn ang="0">
                  <a:pos x="506" y="466"/>
                </a:cxn>
                <a:cxn ang="0">
                  <a:pos x="514" y="525"/>
                </a:cxn>
                <a:cxn ang="0">
                  <a:pos x="629" y="608"/>
                </a:cxn>
                <a:cxn ang="0">
                  <a:pos x="693" y="722"/>
                </a:cxn>
                <a:cxn ang="0">
                  <a:pos x="693" y="852"/>
                </a:cxn>
                <a:cxn ang="0">
                  <a:pos x="625" y="973"/>
                </a:cxn>
                <a:cxn ang="0">
                  <a:pos x="506" y="1062"/>
                </a:cxn>
                <a:cxn ang="0">
                  <a:pos x="342" y="1095"/>
                </a:cxn>
                <a:cxn ang="0">
                  <a:pos x="195" y="1074"/>
                </a:cxn>
                <a:cxn ang="0">
                  <a:pos x="76" y="1007"/>
                </a:cxn>
                <a:cxn ang="0">
                  <a:pos x="8" y="911"/>
                </a:cxn>
                <a:cxn ang="0">
                  <a:pos x="8" y="806"/>
                </a:cxn>
                <a:cxn ang="0">
                  <a:pos x="56" y="760"/>
                </a:cxn>
                <a:cxn ang="0">
                  <a:pos x="120" y="764"/>
                </a:cxn>
                <a:cxn ang="0">
                  <a:pos x="163" y="810"/>
                </a:cxn>
                <a:cxn ang="0">
                  <a:pos x="163" y="864"/>
                </a:cxn>
                <a:cxn ang="0">
                  <a:pos x="143" y="906"/>
                </a:cxn>
                <a:cxn ang="0">
                  <a:pos x="80" y="932"/>
                </a:cxn>
                <a:cxn ang="0">
                  <a:pos x="163" y="1003"/>
                </a:cxn>
                <a:cxn ang="0">
                  <a:pos x="259" y="1036"/>
                </a:cxn>
                <a:cxn ang="0">
                  <a:pos x="338" y="1045"/>
                </a:cxn>
                <a:cxn ang="0">
                  <a:pos x="414" y="1028"/>
                </a:cxn>
                <a:cxn ang="0">
                  <a:pos x="486" y="969"/>
                </a:cxn>
                <a:cxn ang="0">
                  <a:pos x="526" y="860"/>
                </a:cxn>
                <a:cxn ang="0">
                  <a:pos x="526" y="705"/>
                </a:cxn>
                <a:cxn ang="0">
                  <a:pos x="478" y="592"/>
                </a:cxn>
                <a:cxn ang="0">
                  <a:pos x="386" y="537"/>
                </a:cxn>
                <a:cxn ang="0">
                  <a:pos x="331" y="533"/>
                </a:cxn>
                <a:cxn ang="0">
                  <a:pos x="219" y="529"/>
                </a:cxn>
                <a:cxn ang="0">
                  <a:pos x="211" y="499"/>
                </a:cxn>
                <a:cxn ang="0">
                  <a:pos x="227" y="491"/>
                </a:cxn>
                <a:cxn ang="0">
                  <a:pos x="247" y="487"/>
                </a:cxn>
                <a:cxn ang="0">
                  <a:pos x="275" y="483"/>
                </a:cxn>
                <a:cxn ang="0">
                  <a:pos x="366" y="470"/>
                </a:cxn>
                <a:cxn ang="0">
                  <a:pos x="442" y="415"/>
                </a:cxn>
                <a:cxn ang="0">
                  <a:pos x="494" y="290"/>
                </a:cxn>
                <a:cxn ang="0">
                  <a:pos x="498" y="168"/>
                </a:cxn>
                <a:cxn ang="0">
                  <a:pos x="462" y="97"/>
                </a:cxn>
                <a:cxn ang="0">
                  <a:pos x="402" y="59"/>
                </a:cxn>
                <a:cxn ang="0">
                  <a:pos x="303" y="55"/>
                </a:cxn>
                <a:cxn ang="0">
                  <a:pos x="211" y="76"/>
                </a:cxn>
                <a:cxn ang="0">
                  <a:pos x="127" y="139"/>
                </a:cxn>
                <a:cxn ang="0">
                  <a:pos x="195" y="176"/>
                </a:cxn>
                <a:cxn ang="0">
                  <a:pos x="199" y="252"/>
                </a:cxn>
                <a:cxn ang="0">
                  <a:pos x="159" y="294"/>
                </a:cxn>
                <a:cxn ang="0">
                  <a:pos x="96" y="294"/>
                </a:cxn>
                <a:cxn ang="0">
                  <a:pos x="52" y="252"/>
                </a:cxn>
                <a:cxn ang="0">
                  <a:pos x="60" y="155"/>
                </a:cxn>
                <a:cxn ang="0">
                  <a:pos x="135" y="59"/>
                </a:cxn>
                <a:cxn ang="0">
                  <a:pos x="267" y="9"/>
                </a:cxn>
              </a:cxnLst>
              <a:rect l="0" t="0" r="r" b="b"/>
              <a:pathLst>
                <a:path w="701" h="1095">
                  <a:moveTo>
                    <a:pt x="346" y="0"/>
                  </a:moveTo>
                  <a:lnTo>
                    <a:pt x="426" y="9"/>
                  </a:lnTo>
                  <a:lnTo>
                    <a:pt x="502" y="30"/>
                  </a:lnTo>
                  <a:lnTo>
                    <a:pt x="561" y="63"/>
                  </a:lnTo>
                  <a:lnTo>
                    <a:pt x="609" y="105"/>
                  </a:lnTo>
                  <a:lnTo>
                    <a:pt x="641" y="160"/>
                  </a:lnTo>
                  <a:lnTo>
                    <a:pt x="653" y="218"/>
                  </a:lnTo>
                  <a:lnTo>
                    <a:pt x="649" y="269"/>
                  </a:lnTo>
                  <a:lnTo>
                    <a:pt x="633" y="323"/>
                  </a:lnTo>
                  <a:lnTo>
                    <a:pt x="605" y="374"/>
                  </a:lnTo>
                  <a:lnTo>
                    <a:pt x="561" y="424"/>
                  </a:lnTo>
                  <a:lnTo>
                    <a:pt x="506" y="466"/>
                  </a:lnTo>
                  <a:lnTo>
                    <a:pt x="434" y="499"/>
                  </a:lnTo>
                  <a:lnTo>
                    <a:pt x="514" y="525"/>
                  </a:lnTo>
                  <a:lnTo>
                    <a:pt x="577" y="562"/>
                  </a:lnTo>
                  <a:lnTo>
                    <a:pt x="629" y="608"/>
                  </a:lnTo>
                  <a:lnTo>
                    <a:pt x="669" y="663"/>
                  </a:lnTo>
                  <a:lnTo>
                    <a:pt x="693" y="722"/>
                  </a:lnTo>
                  <a:lnTo>
                    <a:pt x="701" y="785"/>
                  </a:lnTo>
                  <a:lnTo>
                    <a:pt x="693" y="852"/>
                  </a:lnTo>
                  <a:lnTo>
                    <a:pt x="665" y="919"/>
                  </a:lnTo>
                  <a:lnTo>
                    <a:pt x="625" y="973"/>
                  </a:lnTo>
                  <a:lnTo>
                    <a:pt x="569" y="1024"/>
                  </a:lnTo>
                  <a:lnTo>
                    <a:pt x="506" y="1062"/>
                  </a:lnTo>
                  <a:lnTo>
                    <a:pt x="426" y="1087"/>
                  </a:lnTo>
                  <a:lnTo>
                    <a:pt x="342" y="1095"/>
                  </a:lnTo>
                  <a:lnTo>
                    <a:pt x="267" y="1091"/>
                  </a:lnTo>
                  <a:lnTo>
                    <a:pt x="195" y="1074"/>
                  </a:lnTo>
                  <a:lnTo>
                    <a:pt x="131" y="1045"/>
                  </a:lnTo>
                  <a:lnTo>
                    <a:pt x="76" y="1007"/>
                  </a:lnTo>
                  <a:lnTo>
                    <a:pt x="36" y="961"/>
                  </a:lnTo>
                  <a:lnTo>
                    <a:pt x="8" y="911"/>
                  </a:lnTo>
                  <a:lnTo>
                    <a:pt x="0" y="848"/>
                  </a:lnTo>
                  <a:lnTo>
                    <a:pt x="8" y="806"/>
                  </a:lnTo>
                  <a:lnTo>
                    <a:pt x="28" y="776"/>
                  </a:lnTo>
                  <a:lnTo>
                    <a:pt x="56" y="760"/>
                  </a:lnTo>
                  <a:lnTo>
                    <a:pt x="88" y="755"/>
                  </a:lnTo>
                  <a:lnTo>
                    <a:pt x="120" y="764"/>
                  </a:lnTo>
                  <a:lnTo>
                    <a:pt x="147" y="780"/>
                  </a:lnTo>
                  <a:lnTo>
                    <a:pt x="163" y="810"/>
                  </a:lnTo>
                  <a:lnTo>
                    <a:pt x="167" y="843"/>
                  </a:lnTo>
                  <a:lnTo>
                    <a:pt x="163" y="864"/>
                  </a:lnTo>
                  <a:lnTo>
                    <a:pt x="155" y="885"/>
                  </a:lnTo>
                  <a:lnTo>
                    <a:pt x="143" y="906"/>
                  </a:lnTo>
                  <a:lnTo>
                    <a:pt x="116" y="923"/>
                  </a:lnTo>
                  <a:lnTo>
                    <a:pt x="80" y="932"/>
                  </a:lnTo>
                  <a:lnTo>
                    <a:pt x="116" y="973"/>
                  </a:lnTo>
                  <a:lnTo>
                    <a:pt x="163" y="1003"/>
                  </a:lnTo>
                  <a:lnTo>
                    <a:pt x="211" y="1024"/>
                  </a:lnTo>
                  <a:lnTo>
                    <a:pt x="259" y="1036"/>
                  </a:lnTo>
                  <a:lnTo>
                    <a:pt x="303" y="1045"/>
                  </a:lnTo>
                  <a:lnTo>
                    <a:pt x="338" y="1045"/>
                  </a:lnTo>
                  <a:lnTo>
                    <a:pt x="378" y="1041"/>
                  </a:lnTo>
                  <a:lnTo>
                    <a:pt x="414" y="1028"/>
                  </a:lnTo>
                  <a:lnTo>
                    <a:pt x="454" y="1003"/>
                  </a:lnTo>
                  <a:lnTo>
                    <a:pt x="486" y="969"/>
                  </a:lnTo>
                  <a:lnTo>
                    <a:pt x="510" y="923"/>
                  </a:lnTo>
                  <a:lnTo>
                    <a:pt x="526" y="860"/>
                  </a:lnTo>
                  <a:lnTo>
                    <a:pt x="534" y="785"/>
                  </a:lnTo>
                  <a:lnTo>
                    <a:pt x="526" y="705"/>
                  </a:lnTo>
                  <a:lnTo>
                    <a:pt x="506" y="642"/>
                  </a:lnTo>
                  <a:lnTo>
                    <a:pt x="478" y="592"/>
                  </a:lnTo>
                  <a:lnTo>
                    <a:pt x="438" y="558"/>
                  </a:lnTo>
                  <a:lnTo>
                    <a:pt x="386" y="537"/>
                  </a:lnTo>
                  <a:lnTo>
                    <a:pt x="331" y="529"/>
                  </a:lnTo>
                  <a:lnTo>
                    <a:pt x="331" y="533"/>
                  </a:lnTo>
                  <a:lnTo>
                    <a:pt x="227" y="533"/>
                  </a:lnTo>
                  <a:lnTo>
                    <a:pt x="219" y="529"/>
                  </a:lnTo>
                  <a:lnTo>
                    <a:pt x="211" y="520"/>
                  </a:lnTo>
                  <a:lnTo>
                    <a:pt x="211" y="499"/>
                  </a:lnTo>
                  <a:lnTo>
                    <a:pt x="219" y="491"/>
                  </a:lnTo>
                  <a:lnTo>
                    <a:pt x="227" y="491"/>
                  </a:lnTo>
                  <a:lnTo>
                    <a:pt x="235" y="487"/>
                  </a:lnTo>
                  <a:lnTo>
                    <a:pt x="247" y="487"/>
                  </a:lnTo>
                  <a:lnTo>
                    <a:pt x="259" y="483"/>
                  </a:lnTo>
                  <a:lnTo>
                    <a:pt x="275" y="483"/>
                  </a:lnTo>
                  <a:lnTo>
                    <a:pt x="323" y="478"/>
                  </a:lnTo>
                  <a:lnTo>
                    <a:pt x="366" y="470"/>
                  </a:lnTo>
                  <a:lnTo>
                    <a:pt x="402" y="449"/>
                  </a:lnTo>
                  <a:lnTo>
                    <a:pt x="442" y="415"/>
                  </a:lnTo>
                  <a:lnTo>
                    <a:pt x="474" y="357"/>
                  </a:lnTo>
                  <a:lnTo>
                    <a:pt x="494" y="290"/>
                  </a:lnTo>
                  <a:lnTo>
                    <a:pt x="502" y="222"/>
                  </a:lnTo>
                  <a:lnTo>
                    <a:pt x="498" y="168"/>
                  </a:lnTo>
                  <a:lnTo>
                    <a:pt x="482" y="126"/>
                  </a:lnTo>
                  <a:lnTo>
                    <a:pt x="462" y="97"/>
                  </a:lnTo>
                  <a:lnTo>
                    <a:pt x="434" y="76"/>
                  </a:lnTo>
                  <a:lnTo>
                    <a:pt x="402" y="59"/>
                  </a:lnTo>
                  <a:lnTo>
                    <a:pt x="338" y="50"/>
                  </a:lnTo>
                  <a:lnTo>
                    <a:pt x="303" y="55"/>
                  </a:lnTo>
                  <a:lnTo>
                    <a:pt x="259" y="59"/>
                  </a:lnTo>
                  <a:lnTo>
                    <a:pt x="211" y="76"/>
                  </a:lnTo>
                  <a:lnTo>
                    <a:pt x="167" y="101"/>
                  </a:lnTo>
                  <a:lnTo>
                    <a:pt x="127" y="139"/>
                  </a:lnTo>
                  <a:lnTo>
                    <a:pt x="167" y="147"/>
                  </a:lnTo>
                  <a:lnTo>
                    <a:pt x="195" y="176"/>
                  </a:lnTo>
                  <a:lnTo>
                    <a:pt x="203" y="218"/>
                  </a:lnTo>
                  <a:lnTo>
                    <a:pt x="199" y="252"/>
                  </a:lnTo>
                  <a:lnTo>
                    <a:pt x="183" y="277"/>
                  </a:lnTo>
                  <a:lnTo>
                    <a:pt x="159" y="294"/>
                  </a:lnTo>
                  <a:lnTo>
                    <a:pt x="127" y="298"/>
                  </a:lnTo>
                  <a:lnTo>
                    <a:pt x="96" y="294"/>
                  </a:lnTo>
                  <a:lnTo>
                    <a:pt x="72" y="277"/>
                  </a:lnTo>
                  <a:lnTo>
                    <a:pt x="52" y="252"/>
                  </a:lnTo>
                  <a:lnTo>
                    <a:pt x="48" y="218"/>
                  </a:lnTo>
                  <a:lnTo>
                    <a:pt x="60" y="155"/>
                  </a:lnTo>
                  <a:lnTo>
                    <a:pt x="88" y="105"/>
                  </a:lnTo>
                  <a:lnTo>
                    <a:pt x="135" y="59"/>
                  </a:lnTo>
                  <a:lnTo>
                    <a:pt x="195" y="30"/>
                  </a:lnTo>
                  <a:lnTo>
                    <a:pt x="267" y="9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9587" y="3135"/>
              <a:ext cx="837" cy="2253"/>
            </a:xfrm>
            <a:custGeom>
              <a:avLst/>
              <a:gdLst/>
              <a:ahLst/>
              <a:cxnLst>
                <a:cxn ang="0">
                  <a:pos x="781" y="0"/>
                </a:cxn>
                <a:cxn ang="0">
                  <a:pos x="793" y="0"/>
                </a:cxn>
                <a:cxn ang="0">
                  <a:pos x="817" y="8"/>
                </a:cxn>
                <a:cxn ang="0">
                  <a:pos x="829" y="21"/>
                </a:cxn>
                <a:cxn ang="0">
                  <a:pos x="837" y="46"/>
                </a:cxn>
                <a:cxn ang="0">
                  <a:pos x="837" y="54"/>
                </a:cxn>
                <a:cxn ang="0">
                  <a:pos x="829" y="71"/>
                </a:cxn>
                <a:cxn ang="0">
                  <a:pos x="825" y="84"/>
                </a:cxn>
                <a:cxn ang="0">
                  <a:pos x="825" y="80"/>
                </a:cxn>
                <a:cxn ang="0">
                  <a:pos x="92" y="2198"/>
                </a:cxn>
                <a:cxn ang="0">
                  <a:pos x="84" y="2215"/>
                </a:cxn>
                <a:cxn ang="0">
                  <a:pos x="80" y="2228"/>
                </a:cxn>
                <a:cxn ang="0">
                  <a:pos x="72" y="2240"/>
                </a:cxn>
                <a:cxn ang="0">
                  <a:pos x="64" y="2249"/>
                </a:cxn>
                <a:cxn ang="0">
                  <a:pos x="56" y="2253"/>
                </a:cxn>
                <a:cxn ang="0">
                  <a:pos x="44" y="2253"/>
                </a:cxn>
                <a:cxn ang="0">
                  <a:pos x="20" y="2244"/>
                </a:cxn>
                <a:cxn ang="0">
                  <a:pos x="8" y="2232"/>
                </a:cxn>
                <a:cxn ang="0">
                  <a:pos x="0" y="2207"/>
                </a:cxn>
                <a:cxn ang="0">
                  <a:pos x="0" y="2202"/>
                </a:cxn>
                <a:cxn ang="0">
                  <a:pos x="8" y="2186"/>
                </a:cxn>
                <a:cxn ang="0">
                  <a:pos x="12" y="2169"/>
                </a:cxn>
                <a:cxn ang="0">
                  <a:pos x="757" y="21"/>
                </a:cxn>
                <a:cxn ang="0">
                  <a:pos x="761" y="13"/>
                </a:cxn>
                <a:cxn ang="0">
                  <a:pos x="773" y="4"/>
                </a:cxn>
                <a:cxn ang="0">
                  <a:pos x="781" y="0"/>
                </a:cxn>
              </a:cxnLst>
              <a:rect l="0" t="0" r="r" b="b"/>
              <a:pathLst>
                <a:path w="837" h="2253">
                  <a:moveTo>
                    <a:pt x="781" y="0"/>
                  </a:moveTo>
                  <a:lnTo>
                    <a:pt x="793" y="0"/>
                  </a:lnTo>
                  <a:lnTo>
                    <a:pt x="817" y="8"/>
                  </a:lnTo>
                  <a:lnTo>
                    <a:pt x="829" y="21"/>
                  </a:lnTo>
                  <a:lnTo>
                    <a:pt x="837" y="46"/>
                  </a:lnTo>
                  <a:lnTo>
                    <a:pt x="837" y="54"/>
                  </a:lnTo>
                  <a:lnTo>
                    <a:pt x="829" y="71"/>
                  </a:lnTo>
                  <a:lnTo>
                    <a:pt x="825" y="84"/>
                  </a:lnTo>
                  <a:lnTo>
                    <a:pt x="825" y="80"/>
                  </a:lnTo>
                  <a:lnTo>
                    <a:pt x="92" y="2198"/>
                  </a:lnTo>
                  <a:lnTo>
                    <a:pt x="84" y="2215"/>
                  </a:lnTo>
                  <a:lnTo>
                    <a:pt x="80" y="2228"/>
                  </a:lnTo>
                  <a:lnTo>
                    <a:pt x="72" y="2240"/>
                  </a:lnTo>
                  <a:lnTo>
                    <a:pt x="64" y="2249"/>
                  </a:lnTo>
                  <a:lnTo>
                    <a:pt x="56" y="2253"/>
                  </a:lnTo>
                  <a:lnTo>
                    <a:pt x="44" y="2253"/>
                  </a:lnTo>
                  <a:lnTo>
                    <a:pt x="20" y="2244"/>
                  </a:lnTo>
                  <a:lnTo>
                    <a:pt x="8" y="2232"/>
                  </a:lnTo>
                  <a:lnTo>
                    <a:pt x="0" y="2207"/>
                  </a:lnTo>
                  <a:lnTo>
                    <a:pt x="0" y="2202"/>
                  </a:lnTo>
                  <a:lnTo>
                    <a:pt x="8" y="2186"/>
                  </a:lnTo>
                  <a:lnTo>
                    <a:pt x="12" y="2169"/>
                  </a:lnTo>
                  <a:lnTo>
                    <a:pt x="757" y="21"/>
                  </a:lnTo>
                  <a:lnTo>
                    <a:pt x="761" y="13"/>
                  </a:lnTo>
                  <a:lnTo>
                    <a:pt x="773" y="4"/>
                  </a:lnTo>
                  <a:lnTo>
                    <a:pt x="7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10312" y="3135"/>
              <a:ext cx="836" cy="2253"/>
            </a:xfrm>
            <a:custGeom>
              <a:avLst/>
              <a:gdLst/>
              <a:ahLst/>
              <a:cxnLst>
                <a:cxn ang="0">
                  <a:pos x="780" y="0"/>
                </a:cxn>
                <a:cxn ang="0">
                  <a:pos x="792" y="0"/>
                </a:cxn>
                <a:cxn ang="0">
                  <a:pos x="816" y="8"/>
                </a:cxn>
                <a:cxn ang="0">
                  <a:pos x="828" y="21"/>
                </a:cxn>
                <a:cxn ang="0">
                  <a:pos x="836" y="46"/>
                </a:cxn>
                <a:cxn ang="0">
                  <a:pos x="836" y="54"/>
                </a:cxn>
                <a:cxn ang="0">
                  <a:pos x="828" y="71"/>
                </a:cxn>
                <a:cxn ang="0">
                  <a:pos x="824" y="84"/>
                </a:cxn>
                <a:cxn ang="0">
                  <a:pos x="824" y="80"/>
                </a:cxn>
                <a:cxn ang="0">
                  <a:pos x="92" y="2198"/>
                </a:cxn>
                <a:cxn ang="0">
                  <a:pos x="84" y="2215"/>
                </a:cxn>
                <a:cxn ang="0">
                  <a:pos x="80" y="2228"/>
                </a:cxn>
                <a:cxn ang="0">
                  <a:pos x="72" y="2240"/>
                </a:cxn>
                <a:cxn ang="0">
                  <a:pos x="64" y="2249"/>
                </a:cxn>
                <a:cxn ang="0">
                  <a:pos x="56" y="2253"/>
                </a:cxn>
                <a:cxn ang="0">
                  <a:pos x="44" y="2253"/>
                </a:cxn>
                <a:cxn ang="0">
                  <a:pos x="20" y="2244"/>
                </a:cxn>
                <a:cxn ang="0">
                  <a:pos x="8" y="2232"/>
                </a:cxn>
                <a:cxn ang="0">
                  <a:pos x="0" y="2207"/>
                </a:cxn>
                <a:cxn ang="0">
                  <a:pos x="0" y="2202"/>
                </a:cxn>
                <a:cxn ang="0">
                  <a:pos x="8" y="2186"/>
                </a:cxn>
                <a:cxn ang="0">
                  <a:pos x="12" y="2169"/>
                </a:cxn>
                <a:cxn ang="0">
                  <a:pos x="757" y="21"/>
                </a:cxn>
                <a:cxn ang="0">
                  <a:pos x="761" y="13"/>
                </a:cxn>
                <a:cxn ang="0">
                  <a:pos x="773" y="4"/>
                </a:cxn>
                <a:cxn ang="0">
                  <a:pos x="780" y="0"/>
                </a:cxn>
              </a:cxnLst>
              <a:rect l="0" t="0" r="r" b="b"/>
              <a:pathLst>
                <a:path w="836" h="2253">
                  <a:moveTo>
                    <a:pt x="780" y="0"/>
                  </a:moveTo>
                  <a:lnTo>
                    <a:pt x="792" y="0"/>
                  </a:lnTo>
                  <a:lnTo>
                    <a:pt x="816" y="8"/>
                  </a:lnTo>
                  <a:lnTo>
                    <a:pt x="828" y="21"/>
                  </a:lnTo>
                  <a:lnTo>
                    <a:pt x="836" y="46"/>
                  </a:lnTo>
                  <a:lnTo>
                    <a:pt x="836" y="54"/>
                  </a:lnTo>
                  <a:lnTo>
                    <a:pt x="828" y="71"/>
                  </a:lnTo>
                  <a:lnTo>
                    <a:pt x="824" y="84"/>
                  </a:lnTo>
                  <a:lnTo>
                    <a:pt x="824" y="80"/>
                  </a:lnTo>
                  <a:lnTo>
                    <a:pt x="92" y="2198"/>
                  </a:lnTo>
                  <a:lnTo>
                    <a:pt x="84" y="2215"/>
                  </a:lnTo>
                  <a:lnTo>
                    <a:pt x="80" y="2228"/>
                  </a:lnTo>
                  <a:lnTo>
                    <a:pt x="72" y="2240"/>
                  </a:lnTo>
                  <a:lnTo>
                    <a:pt x="64" y="2249"/>
                  </a:lnTo>
                  <a:lnTo>
                    <a:pt x="56" y="2253"/>
                  </a:lnTo>
                  <a:lnTo>
                    <a:pt x="44" y="2253"/>
                  </a:lnTo>
                  <a:lnTo>
                    <a:pt x="20" y="2244"/>
                  </a:lnTo>
                  <a:lnTo>
                    <a:pt x="8" y="2232"/>
                  </a:lnTo>
                  <a:lnTo>
                    <a:pt x="0" y="2207"/>
                  </a:lnTo>
                  <a:lnTo>
                    <a:pt x="0" y="2202"/>
                  </a:lnTo>
                  <a:lnTo>
                    <a:pt x="8" y="2186"/>
                  </a:lnTo>
                  <a:lnTo>
                    <a:pt x="12" y="2169"/>
                  </a:lnTo>
                  <a:lnTo>
                    <a:pt x="757" y="21"/>
                  </a:lnTo>
                  <a:lnTo>
                    <a:pt x="761" y="13"/>
                  </a:lnTo>
                  <a:lnTo>
                    <a:pt x="773" y="4"/>
                  </a:lnTo>
                  <a:lnTo>
                    <a:pt x="7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55"/>
            <p:cNvSpPr>
              <a:spLocks noEditPoints="1"/>
            </p:cNvSpPr>
            <p:nvPr/>
          </p:nvSpPr>
          <p:spPr bwMode="auto">
            <a:xfrm>
              <a:off x="11710" y="3286"/>
              <a:ext cx="1174" cy="1531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114" y="4"/>
                </a:cxn>
                <a:cxn ang="0">
                  <a:pos x="1174" y="508"/>
                </a:cxn>
                <a:cxn ang="0">
                  <a:pos x="1118" y="508"/>
                </a:cxn>
                <a:cxn ang="0">
                  <a:pos x="1106" y="411"/>
                </a:cxn>
                <a:cxn ang="0">
                  <a:pos x="1091" y="327"/>
                </a:cxn>
                <a:cxn ang="0">
                  <a:pos x="1071" y="256"/>
                </a:cxn>
                <a:cxn ang="0">
                  <a:pos x="1043" y="197"/>
                </a:cxn>
                <a:cxn ang="0">
                  <a:pos x="1007" y="151"/>
                </a:cxn>
                <a:cxn ang="0">
                  <a:pos x="959" y="113"/>
                </a:cxn>
                <a:cxn ang="0">
                  <a:pos x="899" y="88"/>
                </a:cxn>
                <a:cxn ang="0">
                  <a:pos x="824" y="71"/>
                </a:cxn>
                <a:cxn ang="0">
                  <a:pos x="732" y="67"/>
                </a:cxn>
                <a:cxn ang="0">
                  <a:pos x="509" y="67"/>
                </a:cxn>
                <a:cxn ang="0">
                  <a:pos x="461" y="71"/>
                </a:cxn>
                <a:cxn ang="0">
                  <a:pos x="430" y="80"/>
                </a:cxn>
                <a:cxn ang="0">
                  <a:pos x="414" y="92"/>
                </a:cxn>
                <a:cxn ang="0">
                  <a:pos x="406" y="122"/>
                </a:cxn>
                <a:cxn ang="0">
                  <a:pos x="406" y="1384"/>
                </a:cxn>
                <a:cxn ang="0">
                  <a:pos x="410" y="1410"/>
                </a:cxn>
                <a:cxn ang="0">
                  <a:pos x="422" y="1426"/>
                </a:cxn>
                <a:cxn ang="0">
                  <a:pos x="446" y="1443"/>
                </a:cxn>
                <a:cxn ang="0">
                  <a:pos x="481" y="1452"/>
                </a:cxn>
                <a:cxn ang="0">
                  <a:pos x="537" y="1460"/>
                </a:cxn>
                <a:cxn ang="0">
                  <a:pos x="684" y="1460"/>
                </a:cxn>
                <a:cxn ang="0">
                  <a:pos x="684" y="1531"/>
                </a:cxn>
                <a:cxn ang="0">
                  <a:pos x="625" y="1527"/>
                </a:cxn>
                <a:cxn ang="0">
                  <a:pos x="549" y="1523"/>
                </a:cxn>
                <a:cxn ang="0">
                  <a:pos x="123" y="1523"/>
                </a:cxn>
                <a:cxn ang="0">
                  <a:pos x="55" y="1527"/>
                </a:cxn>
                <a:cxn ang="0">
                  <a:pos x="0" y="1531"/>
                </a:cxn>
                <a:cxn ang="0">
                  <a:pos x="0" y="1460"/>
                </a:cxn>
                <a:cxn ang="0">
                  <a:pos x="51" y="1460"/>
                </a:cxn>
                <a:cxn ang="0">
                  <a:pos x="119" y="1456"/>
                </a:cxn>
                <a:cxn ang="0">
                  <a:pos x="167" y="1452"/>
                </a:cxn>
                <a:cxn ang="0">
                  <a:pos x="199" y="1439"/>
                </a:cxn>
                <a:cxn ang="0">
                  <a:pos x="215" y="1418"/>
                </a:cxn>
                <a:cxn ang="0">
                  <a:pos x="223" y="1389"/>
                </a:cxn>
                <a:cxn ang="0">
                  <a:pos x="223" y="143"/>
                </a:cxn>
                <a:cxn ang="0">
                  <a:pos x="215" y="113"/>
                </a:cxn>
                <a:cxn ang="0">
                  <a:pos x="199" y="92"/>
                </a:cxn>
                <a:cxn ang="0">
                  <a:pos x="167" y="80"/>
                </a:cxn>
                <a:cxn ang="0">
                  <a:pos x="119" y="75"/>
                </a:cxn>
                <a:cxn ang="0">
                  <a:pos x="51" y="71"/>
                </a:cxn>
                <a:cxn ang="0">
                  <a:pos x="0" y="71"/>
                </a:cxn>
                <a:cxn ang="0">
                  <a:pos x="0" y="4"/>
                </a:cxn>
                <a:cxn ang="0">
                  <a:pos x="1114" y="0"/>
                </a:cxn>
                <a:cxn ang="0">
                  <a:pos x="1118" y="4"/>
                </a:cxn>
                <a:cxn ang="0">
                  <a:pos x="1114" y="4"/>
                </a:cxn>
                <a:cxn ang="0">
                  <a:pos x="1114" y="0"/>
                </a:cxn>
              </a:cxnLst>
              <a:rect l="0" t="0" r="r" b="b"/>
              <a:pathLst>
                <a:path w="1174" h="1531">
                  <a:moveTo>
                    <a:pt x="0" y="4"/>
                  </a:moveTo>
                  <a:lnTo>
                    <a:pt x="1114" y="4"/>
                  </a:lnTo>
                  <a:lnTo>
                    <a:pt x="1174" y="508"/>
                  </a:lnTo>
                  <a:lnTo>
                    <a:pt x="1118" y="508"/>
                  </a:lnTo>
                  <a:lnTo>
                    <a:pt x="1106" y="411"/>
                  </a:lnTo>
                  <a:lnTo>
                    <a:pt x="1091" y="327"/>
                  </a:lnTo>
                  <a:lnTo>
                    <a:pt x="1071" y="256"/>
                  </a:lnTo>
                  <a:lnTo>
                    <a:pt x="1043" y="197"/>
                  </a:lnTo>
                  <a:lnTo>
                    <a:pt x="1007" y="151"/>
                  </a:lnTo>
                  <a:lnTo>
                    <a:pt x="959" y="113"/>
                  </a:lnTo>
                  <a:lnTo>
                    <a:pt x="899" y="88"/>
                  </a:lnTo>
                  <a:lnTo>
                    <a:pt x="824" y="71"/>
                  </a:lnTo>
                  <a:lnTo>
                    <a:pt x="732" y="67"/>
                  </a:lnTo>
                  <a:lnTo>
                    <a:pt x="509" y="67"/>
                  </a:lnTo>
                  <a:lnTo>
                    <a:pt x="461" y="71"/>
                  </a:lnTo>
                  <a:lnTo>
                    <a:pt x="430" y="80"/>
                  </a:lnTo>
                  <a:lnTo>
                    <a:pt x="414" y="92"/>
                  </a:lnTo>
                  <a:lnTo>
                    <a:pt x="406" y="122"/>
                  </a:lnTo>
                  <a:lnTo>
                    <a:pt x="406" y="1384"/>
                  </a:lnTo>
                  <a:lnTo>
                    <a:pt x="410" y="1410"/>
                  </a:lnTo>
                  <a:lnTo>
                    <a:pt x="422" y="1426"/>
                  </a:lnTo>
                  <a:lnTo>
                    <a:pt x="446" y="1443"/>
                  </a:lnTo>
                  <a:lnTo>
                    <a:pt x="481" y="1452"/>
                  </a:lnTo>
                  <a:lnTo>
                    <a:pt x="537" y="1460"/>
                  </a:lnTo>
                  <a:lnTo>
                    <a:pt x="684" y="1460"/>
                  </a:lnTo>
                  <a:lnTo>
                    <a:pt x="684" y="1531"/>
                  </a:lnTo>
                  <a:lnTo>
                    <a:pt x="625" y="1527"/>
                  </a:lnTo>
                  <a:lnTo>
                    <a:pt x="549" y="1523"/>
                  </a:lnTo>
                  <a:lnTo>
                    <a:pt x="123" y="1523"/>
                  </a:lnTo>
                  <a:lnTo>
                    <a:pt x="55" y="1527"/>
                  </a:lnTo>
                  <a:lnTo>
                    <a:pt x="0" y="1531"/>
                  </a:lnTo>
                  <a:lnTo>
                    <a:pt x="0" y="1460"/>
                  </a:lnTo>
                  <a:lnTo>
                    <a:pt x="51" y="1460"/>
                  </a:lnTo>
                  <a:lnTo>
                    <a:pt x="119" y="1456"/>
                  </a:lnTo>
                  <a:lnTo>
                    <a:pt x="167" y="1452"/>
                  </a:lnTo>
                  <a:lnTo>
                    <a:pt x="199" y="1439"/>
                  </a:lnTo>
                  <a:lnTo>
                    <a:pt x="215" y="1418"/>
                  </a:lnTo>
                  <a:lnTo>
                    <a:pt x="223" y="1389"/>
                  </a:lnTo>
                  <a:lnTo>
                    <a:pt x="223" y="143"/>
                  </a:lnTo>
                  <a:lnTo>
                    <a:pt x="215" y="113"/>
                  </a:lnTo>
                  <a:lnTo>
                    <a:pt x="199" y="92"/>
                  </a:lnTo>
                  <a:lnTo>
                    <a:pt x="167" y="80"/>
                  </a:lnTo>
                  <a:lnTo>
                    <a:pt x="119" y="75"/>
                  </a:lnTo>
                  <a:lnTo>
                    <a:pt x="51" y="71"/>
                  </a:lnTo>
                  <a:lnTo>
                    <a:pt x="0" y="71"/>
                  </a:lnTo>
                  <a:lnTo>
                    <a:pt x="0" y="4"/>
                  </a:lnTo>
                  <a:close/>
                  <a:moveTo>
                    <a:pt x="1114" y="0"/>
                  </a:moveTo>
                  <a:lnTo>
                    <a:pt x="1118" y="4"/>
                  </a:lnTo>
                  <a:lnTo>
                    <a:pt x="1114" y="4"/>
                  </a:lnTo>
                  <a:lnTo>
                    <a:pt x="1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 noEditPoints="1"/>
            </p:cNvSpPr>
            <p:nvPr/>
          </p:nvSpPr>
          <p:spPr bwMode="auto">
            <a:xfrm>
              <a:off x="13059" y="4087"/>
              <a:ext cx="709" cy="1091"/>
            </a:xfrm>
            <a:custGeom>
              <a:avLst/>
              <a:gdLst/>
              <a:ahLst/>
              <a:cxnLst>
                <a:cxn ang="0">
                  <a:pos x="327" y="55"/>
                </a:cxn>
                <a:cxn ang="0">
                  <a:pos x="251" y="84"/>
                </a:cxn>
                <a:cxn ang="0">
                  <a:pos x="187" y="155"/>
                </a:cxn>
                <a:cxn ang="0">
                  <a:pos x="156" y="281"/>
                </a:cxn>
                <a:cxn ang="0">
                  <a:pos x="144" y="449"/>
                </a:cxn>
                <a:cxn ang="0">
                  <a:pos x="148" y="718"/>
                </a:cxn>
                <a:cxn ang="0">
                  <a:pos x="168" y="877"/>
                </a:cxn>
                <a:cxn ang="0">
                  <a:pos x="215" y="978"/>
                </a:cxn>
                <a:cxn ang="0">
                  <a:pos x="283" y="1032"/>
                </a:cxn>
                <a:cxn ang="0">
                  <a:pos x="359" y="1049"/>
                </a:cxn>
                <a:cxn ang="0">
                  <a:pos x="430" y="1037"/>
                </a:cxn>
                <a:cxn ang="0">
                  <a:pos x="502" y="982"/>
                </a:cxn>
                <a:cxn ang="0">
                  <a:pos x="554" y="873"/>
                </a:cxn>
                <a:cxn ang="0">
                  <a:pos x="574" y="655"/>
                </a:cxn>
                <a:cxn ang="0">
                  <a:pos x="570" y="344"/>
                </a:cxn>
                <a:cxn ang="0">
                  <a:pos x="546" y="197"/>
                </a:cxn>
                <a:cxn ang="0">
                  <a:pos x="494" y="105"/>
                </a:cxn>
                <a:cxn ang="0">
                  <a:pos x="406" y="59"/>
                </a:cxn>
                <a:cxn ang="0">
                  <a:pos x="355" y="0"/>
                </a:cxn>
                <a:cxn ang="0">
                  <a:pos x="486" y="25"/>
                </a:cxn>
                <a:cxn ang="0">
                  <a:pos x="586" y="97"/>
                </a:cxn>
                <a:cxn ang="0">
                  <a:pos x="661" y="227"/>
                </a:cxn>
                <a:cxn ang="0">
                  <a:pos x="705" y="428"/>
                </a:cxn>
                <a:cxn ang="0">
                  <a:pos x="709" y="630"/>
                </a:cxn>
                <a:cxn ang="0">
                  <a:pos x="697" y="743"/>
                </a:cxn>
                <a:cxn ang="0">
                  <a:pos x="665" y="864"/>
                </a:cxn>
                <a:cxn ang="0">
                  <a:pos x="606" y="978"/>
                </a:cxn>
                <a:cxn ang="0">
                  <a:pos x="502" y="1057"/>
                </a:cxn>
                <a:cxn ang="0">
                  <a:pos x="355" y="1091"/>
                </a:cxn>
                <a:cxn ang="0">
                  <a:pos x="207" y="1057"/>
                </a:cxn>
                <a:cxn ang="0">
                  <a:pos x="104" y="978"/>
                </a:cxn>
                <a:cxn ang="0">
                  <a:pos x="44" y="864"/>
                </a:cxn>
                <a:cxn ang="0">
                  <a:pos x="12" y="743"/>
                </a:cxn>
                <a:cxn ang="0">
                  <a:pos x="0" y="630"/>
                </a:cxn>
                <a:cxn ang="0">
                  <a:pos x="4" y="428"/>
                </a:cxn>
                <a:cxn ang="0">
                  <a:pos x="36" y="260"/>
                </a:cxn>
                <a:cxn ang="0">
                  <a:pos x="84" y="151"/>
                </a:cxn>
                <a:cxn ang="0">
                  <a:pos x="164" y="59"/>
                </a:cxn>
                <a:cxn ang="0">
                  <a:pos x="279" y="9"/>
                </a:cxn>
              </a:cxnLst>
              <a:rect l="0" t="0" r="r" b="b"/>
              <a:pathLst>
                <a:path w="709" h="1091">
                  <a:moveTo>
                    <a:pt x="359" y="51"/>
                  </a:moveTo>
                  <a:lnTo>
                    <a:pt x="327" y="55"/>
                  </a:lnTo>
                  <a:lnTo>
                    <a:pt x="291" y="63"/>
                  </a:lnTo>
                  <a:lnTo>
                    <a:pt x="251" y="84"/>
                  </a:lnTo>
                  <a:lnTo>
                    <a:pt x="219" y="114"/>
                  </a:lnTo>
                  <a:lnTo>
                    <a:pt x="187" y="155"/>
                  </a:lnTo>
                  <a:lnTo>
                    <a:pt x="168" y="210"/>
                  </a:lnTo>
                  <a:lnTo>
                    <a:pt x="156" y="281"/>
                  </a:lnTo>
                  <a:lnTo>
                    <a:pt x="148" y="361"/>
                  </a:lnTo>
                  <a:lnTo>
                    <a:pt x="144" y="449"/>
                  </a:lnTo>
                  <a:lnTo>
                    <a:pt x="144" y="625"/>
                  </a:lnTo>
                  <a:lnTo>
                    <a:pt x="148" y="718"/>
                  </a:lnTo>
                  <a:lnTo>
                    <a:pt x="156" y="802"/>
                  </a:lnTo>
                  <a:lnTo>
                    <a:pt x="168" y="877"/>
                  </a:lnTo>
                  <a:lnTo>
                    <a:pt x="187" y="936"/>
                  </a:lnTo>
                  <a:lnTo>
                    <a:pt x="215" y="978"/>
                  </a:lnTo>
                  <a:lnTo>
                    <a:pt x="247" y="1011"/>
                  </a:lnTo>
                  <a:lnTo>
                    <a:pt x="283" y="1032"/>
                  </a:lnTo>
                  <a:lnTo>
                    <a:pt x="323" y="1045"/>
                  </a:lnTo>
                  <a:lnTo>
                    <a:pt x="359" y="1049"/>
                  </a:lnTo>
                  <a:lnTo>
                    <a:pt x="391" y="1045"/>
                  </a:lnTo>
                  <a:lnTo>
                    <a:pt x="430" y="1037"/>
                  </a:lnTo>
                  <a:lnTo>
                    <a:pt x="466" y="1016"/>
                  </a:lnTo>
                  <a:lnTo>
                    <a:pt x="502" y="982"/>
                  </a:lnTo>
                  <a:lnTo>
                    <a:pt x="534" y="936"/>
                  </a:lnTo>
                  <a:lnTo>
                    <a:pt x="554" y="873"/>
                  </a:lnTo>
                  <a:lnTo>
                    <a:pt x="570" y="768"/>
                  </a:lnTo>
                  <a:lnTo>
                    <a:pt x="574" y="655"/>
                  </a:lnTo>
                  <a:lnTo>
                    <a:pt x="574" y="437"/>
                  </a:lnTo>
                  <a:lnTo>
                    <a:pt x="570" y="344"/>
                  </a:lnTo>
                  <a:lnTo>
                    <a:pt x="562" y="265"/>
                  </a:lnTo>
                  <a:lnTo>
                    <a:pt x="546" y="197"/>
                  </a:lnTo>
                  <a:lnTo>
                    <a:pt x="526" y="147"/>
                  </a:lnTo>
                  <a:lnTo>
                    <a:pt x="494" y="105"/>
                  </a:lnTo>
                  <a:lnTo>
                    <a:pt x="450" y="76"/>
                  </a:lnTo>
                  <a:lnTo>
                    <a:pt x="406" y="59"/>
                  </a:lnTo>
                  <a:lnTo>
                    <a:pt x="359" y="51"/>
                  </a:lnTo>
                  <a:close/>
                  <a:moveTo>
                    <a:pt x="355" y="0"/>
                  </a:moveTo>
                  <a:lnTo>
                    <a:pt x="426" y="9"/>
                  </a:lnTo>
                  <a:lnTo>
                    <a:pt x="486" y="25"/>
                  </a:lnTo>
                  <a:lnTo>
                    <a:pt x="542" y="59"/>
                  </a:lnTo>
                  <a:lnTo>
                    <a:pt x="586" y="97"/>
                  </a:lnTo>
                  <a:lnTo>
                    <a:pt x="617" y="139"/>
                  </a:lnTo>
                  <a:lnTo>
                    <a:pt x="661" y="227"/>
                  </a:lnTo>
                  <a:lnTo>
                    <a:pt x="689" y="319"/>
                  </a:lnTo>
                  <a:lnTo>
                    <a:pt x="705" y="428"/>
                  </a:lnTo>
                  <a:lnTo>
                    <a:pt x="709" y="550"/>
                  </a:lnTo>
                  <a:lnTo>
                    <a:pt x="709" y="630"/>
                  </a:lnTo>
                  <a:lnTo>
                    <a:pt x="705" y="684"/>
                  </a:lnTo>
                  <a:lnTo>
                    <a:pt x="697" y="743"/>
                  </a:lnTo>
                  <a:lnTo>
                    <a:pt x="685" y="802"/>
                  </a:lnTo>
                  <a:lnTo>
                    <a:pt x="665" y="864"/>
                  </a:lnTo>
                  <a:lnTo>
                    <a:pt x="637" y="923"/>
                  </a:lnTo>
                  <a:lnTo>
                    <a:pt x="606" y="978"/>
                  </a:lnTo>
                  <a:lnTo>
                    <a:pt x="558" y="1024"/>
                  </a:lnTo>
                  <a:lnTo>
                    <a:pt x="502" y="1057"/>
                  </a:lnTo>
                  <a:lnTo>
                    <a:pt x="434" y="1083"/>
                  </a:lnTo>
                  <a:lnTo>
                    <a:pt x="355" y="1091"/>
                  </a:lnTo>
                  <a:lnTo>
                    <a:pt x="275" y="1083"/>
                  </a:lnTo>
                  <a:lnTo>
                    <a:pt x="207" y="1057"/>
                  </a:lnTo>
                  <a:lnTo>
                    <a:pt x="152" y="1024"/>
                  </a:lnTo>
                  <a:lnTo>
                    <a:pt x="104" y="978"/>
                  </a:lnTo>
                  <a:lnTo>
                    <a:pt x="72" y="923"/>
                  </a:lnTo>
                  <a:lnTo>
                    <a:pt x="44" y="864"/>
                  </a:lnTo>
                  <a:lnTo>
                    <a:pt x="24" y="802"/>
                  </a:lnTo>
                  <a:lnTo>
                    <a:pt x="12" y="743"/>
                  </a:lnTo>
                  <a:lnTo>
                    <a:pt x="4" y="684"/>
                  </a:lnTo>
                  <a:lnTo>
                    <a:pt x="0" y="630"/>
                  </a:lnTo>
                  <a:lnTo>
                    <a:pt x="0" y="479"/>
                  </a:lnTo>
                  <a:lnTo>
                    <a:pt x="4" y="428"/>
                  </a:lnTo>
                  <a:lnTo>
                    <a:pt x="20" y="319"/>
                  </a:lnTo>
                  <a:lnTo>
                    <a:pt x="36" y="260"/>
                  </a:lnTo>
                  <a:lnTo>
                    <a:pt x="56" y="206"/>
                  </a:lnTo>
                  <a:lnTo>
                    <a:pt x="84" y="151"/>
                  </a:lnTo>
                  <a:lnTo>
                    <a:pt x="120" y="101"/>
                  </a:lnTo>
                  <a:lnTo>
                    <a:pt x="164" y="59"/>
                  </a:lnTo>
                  <a:lnTo>
                    <a:pt x="215" y="30"/>
                  </a:lnTo>
                  <a:lnTo>
                    <a:pt x="279" y="9"/>
                  </a:lnTo>
                  <a:lnTo>
                    <a:pt x="3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14059" y="3135"/>
              <a:ext cx="501" cy="225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4" y="0"/>
                </a:cxn>
                <a:cxn ang="0">
                  <a:pos x="40" y="8"/>
                </a:cxn>
                <a:cxn ang="0">
                  <a:pos x="67" y="25"/>
                </a:cxn>
                <a:cxn ang="0">
                  <a:pos x="103" y="63"/>
                </a:cxn>
                <a:cxn ang="0">
                  <a:pos x="151" y="109"/>
                </a:cxn>
                <a:cxn ang="0">
                  <a:pos x="203" y="168"/>
                </a:cxn>
                <a:cxn ang="0">
                  <a:pos x="255" y="239"/>
                </a:cxn>
                <a:cxn ang="0">
                  <a:pos x="306" y="327"/>
                </a:cxn>
                <a:cxn ang="0">
                  <a:pos x="358" y="424"/>
                </a:cxn>
                <a:cxn ang="0">
                  <a:pos x="418" y="579"/>
                </a:cxn>
                <a:cxn ang="0">
                  <a:pos x="462" y="730"/>
                </a:cxn>
                <a:cxn ang="0">
                  <a:pos x="485" y="877"/>
                </a:cxn>
                <a:cxn ang="0">
                  <a:pos x="497" y="1007"/>
                </a:cxn>
                <a:cxn ang="0">
                  <a:pos x="501" y="1124"/>
                </a:cxn>
                <a:cxn ang="0">
                  <a:pos x="497" y="1124"/>
                </a:cxn>
                <a:cxn ang="0">
                  <a:pos x="493" y="1246"/>
                </a:cxn>
                <a:cxn ang="0">
                  <a:pos x="481" y="1376"/>
                </a:cxn>
                <a:cxn ang="0">
                  <a:pos x="458" y="1519"/>
                </a:cxn>
                <a:cxn ang="0">
                  <a:pos x="418" y="1665"/>
                </a:cxn>
                <a:cxn ang="0">
                  <a:pos x="362" y="1812"/>
                </a:cxn>
                <a:cxn ang="0">
                  <a:pos x="310" y="1913"/>
                </a:cxn>
                <a:cxn ang="0">
                  <a:pos x="259" y="2005"/>
                </a:cxn>
                <a:cxn ang="0">
                  <a:pos x="203" y="2081"/>
                </a:cxn>
                <a:cxn ang="0">
                  <a:pos x="151" y="2140"/>
                </a:cxn>
                <a:cxn ang="0">
                  <a:pos x="107" y="2190"/>
                </a:cxn>
                <a:cxn ang="0">
                  <a:pos x="67" y="2223"/>
                </a:cxn>
                <a:cxn ang="0">
                  <a:pos x="40" y="2244"/>
                </a:cxn>
                <a:cxn ang="0">
                  <a:pos x="24" y="2253"/>
                </a:cxn>
                <a:cxn ang="0">
                  <a:pos x="16" y="2253"/>
                </a:cxn>
                <a:cxn ang="0">
                  <a:pos x="8" y="2249"/>
                </a:cxn>
                <a:cxn ang="0">
                  <a:pos x="0" y="2232"/>
                </a:cxn>
                <a:cxn ang="0">
                  <a:pos x="0" y="2228"/>
                </a:cxn>
                <a:cxn ang="0">
                  <a:pos x="4" y="2223"/>
                </a:cxn>
                <a:cxn ang="0">
                  <a:pos x="4" y="2219"/>
                </a:cxn>
                <a:cxn ang="0">
                  <a:pos x="20" y="2202"/>
                </a:cxn>
                <a:cxn ang="0">
                  <a:pos x="32" y="2194"/>
                </a:cxn>
                <a:cxn ang="0">
                  <a:pos x="123" y="2085"/>
                </a:cxn>
                <a:cxn ang="0">
                  <a:pos x="199" y="1963"/>
                </a:cxn>
                <a:cxn ang="0">
                  <a:pos x="259" y="1833"/>
                </a:cxn>
                <a:cxn ang="0">
                  <a:pos x="302" y="1699"/>
                </a:cxn>
                <a:cxn ang="0">
                  <a:pos x="334" y="1561"/>
                </a:cxn>
                <a:cxn ang="0">
                  <a:pos x="358" y="1418"/>
                </a:cxn>
                <a:cxn ang="0">
                  <a:pos x="370" y="1275"/>
                </a:cxn>
                <a:cxn ang="0">
                  <a:pos x="374" y="1128"/>
                </a:cxn>
                <a:cxn ang="0">
                  <a:pos x="366" y="936"/>
                </a:cxn>
                <a:cxn ang="0">
                  <a:pos x="346" y="755"/>
                </a:cxn>
                <a:cxn ang="0">
                  <a:pos x="310" y="587"/>
                </a:cxn>
                <a:cxn ang="0">
                  <a:pos x="259" y="436"/>
                </a:cxn>
                <a:cxn ang="0">
                  <a:pos x="199" y="298"/>
                </a:cxn>
                <a:cxn ang="0">
                  <a:pos x="123" y="180"/>
                </a:cxn>
                <a:cxn ang="0">
                  <a:pos x="40" y="75"/>
                </a:cxn>
                <a:cxn ang="0">
                  <a:pos x="16" y="50"/>
                </a:cxn>
                <a:cxn ang="0">
                  <a:pos x="8" y="46"/>
                </a:cxn>
                <a:cxn ang="0">
                  <a:pos x="4" y="38"/>
                </a:cxn>
                <a:cxn ang="0">
                  <a:pos x="4" y="33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4" y="13"/>
                </a:cxn>
                <a:cxn ang="0">
                  <a:pos x="8" y="4"/>
                </a:cxn>
                <a:cxn ang="0">
                  <a:pos x="16" y="0"/>
                </a:cxn>
              </a:cxnLst>
              <a:rect l="0" t="0" r="r" b="b"/>
              <a:pathLst>
                <a:path w="501" h="2253">
                  <a:moveTo>
                    <a:pt x="16" y="0"/>
                  </a:moveTo>
                  <a:lnTo>
                    <a:pt x="24" y="0"/>
                  </a:lnTo>
                  <a:lnTo>
                    <a:pt x="40" y="8"/>
                  </a:lnTo>
                  <a:lnTo>
                    <a:pt x="67" y="25"/>
                  </a:lnTo>
                  <a:lnTo>
                    <a:pt x="103" y="63"/>
                  </a:lnTo>
                  <a:lnTo>
                    <a:pt x="151" y="109"/>
                  </a:lnTo>
                  <a:lnTo>
                    <a:pt x="203" y="168"/>
                  </a:lnTo>
                  <a:lnTo>
                    <a:pt x="255" y="239"/>
                  </a:lnTo>
                  <a:lnTo>
                    <a:pt x="306" y="327"/>
                  </a:lnTo>
                  <a:lnTo>
                    <a:pt x="358" y="424"/>
                  </a:lnTo>
                  <a:lnTo>
                    <a:pt x="418" y="579"/>
                  </a:lnTo>
                  <a:lnTo>
                    <a:pt x="462" y="730"/>
                  </a:lnTo>
                  <a:lnTo>
                    <a:pt x="485" y="877"/>
                  </a:lnTo>
                  <a:lnTo>
                    <a:pt x="497" y="1007"/>
                  </a:lnTo>
                  <a:lnTo>
                    <a:pt x="501" y="1124"/>
                  </a:lnTo>
                  <a:lnTo>
                    <a:pt x="497" y="1124"/>
                  </a:lnTo>
                  <a:lnTo>
                    <a:pt x="493" y="1246"/>
                  </a:lnTo>
                  <a:lnTo>
                    <a:pt x="481" y="1376"/>
                  </a:lnTo>
                  <a:lnTo>
                    <a:pt x="458" y="1519"/>
                  </a:lnTo>
                  <a:lnTo>
                    <a:pt x="418" y="1665"/>
                  </a:lnTo>
                  <a:lnTo>
                    <a:pt x="362" y="1812"/>
                  </a:lnTo>
                  <a:lnTo>
                    <a:pt x="310" y="1913"/>
                  </a:lnTo>
                  <a:lnTo>
                    <a:pt x="259" y="2005"/>
                  </a:lnTo>
                  <a:lnTo>
                    <a:pt x="203" y="2081"/>
                  </a:lnTo>
                  <a:lnTo>
                    <a:pt x="151" y="2140"/>
                  </a:lnTo>
                  <a:lnTo>
                    <a:pt x="107" y="2190"/>
                  </a:lnTo>
                  <a:lnTo>
                    <a:pt x="67" y="2223"/>
                  </a:lnTo>
                  <a:lnTo>
                    <a:pt x="40" y="2244"/>
                  </a:lnTo>
                  <a:lnTo>
                    <a:pt x="24" y="2253"/>
                  </a:lnTo>
                  <a:lnTo>
                    <a:pt x="16" y="2253"/>
                  </a:lnTo>
                  <a:lnTo>
                    <a:pt x="8" y="2249"/>
                  </a:lnTo>
                  <a:lnTo>
                    <a:pt x="0" y="2232"/>
                  </a:lnTo>
                  <a:lnTo>
                    <a:pt x="0" y="2228"/>
                  </a:lnTo>
                  <a:lnTo>
                    <a:pt x="4" y="2223"/>
                  </a:lnTo>
                  <a:lnTo>
                    <a:pt x="4" y="2219"/>
                  </a:lnTo>
                  <a:lnTo>
                    <a:pt x="20" y="2202"/>
                  </a:lnTo>
                  <a:lnTo>
                    <a:pt x="32" y="2194"/>
                  </a:lnTo>
                  <a:lnTo>
                    <a:pt x="123" y="2085"/>
                  </a:lnTo>
                  <a:lnTo>
                    <a:pt x="199" y="1963"/>
                  </a:lnTo>
                  <a:lnTo>
                    <a:pt x="259" y="1833"/>
                  </a:lnTo>
                  <a:lnTo>
                    <a:pt x="302" y="1699"/>
                  </a:lnTo>
                  <a:lnTo>
                    <a:pt x="334" y="1561"/>
                  </a:lnTo>
                  <a:lnTo>
                    <a:pt x="358" y="1418"/>
                  </a:lnTo>
                  <a:lnTo>
                    <a:pt x="370" y="1275"/>
                  </a:lnTo>
                  <a:lnTo>
                    <a:pt x="374" y="1128"/>
                  </a:lnTo>
                  <a:lnTo>
                    <a:pt x="366" y="936"/>
                  </a:lnTo>
                  <a:lnTo>
                    <a:pt x="346" y="755"/>
                  </a:lnTo>
                  <a:lnTo>
                    <a:pt x="310" y="587"/>
                  </a:lnTo>
                  <a:lnTo>
                    <a:pt x="259" y="436"/>
                  </a:lnTo>
                  <a:lnTo>
                    <a:pt x="199" y="298"/>
                  </a:lnTo>
                  <a:lnTo>
                    <a:pt x="123" y="180"/>
                  </a:lnTo>
                  <a:lnTo>
                    <a:pt x="40" y="75"/>
                  </a:lnTo>
                  <a:lnTo>
                    <a:pt x="16" y="50"/>
                  </a:lnTo>
                  <a:lnTo>
                    <a:pt x="8" y="46"/>
                  </a:lnTo>
                  <a:lnTo>
                    <a:pt x="4" y="38"/>
                  </a:lnTo>
                  <a:lnTo>
                    <a:pt x="4" y="33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4" y="13"/>
                  </a:lnTo>
                  <a:lnTo>
                    <a:pt x="8" y="4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52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230765" y="2468875"/>
            <a:ext cx="6427897" cy="739176"/>
            <a:chOff x="1249" y="1596"/>
            <a:chExt cx="23001" cy="2645"/>
          </a:xfrm>
          <a:solidFill>
            <a:srgbClr val="0000FF"/>
          </a:solidFill>
        </p:grpSpPr>
        <p:sp>
          <p:nvSpPr>
            <p:cNvPr id="29" name="Freeform 54"/>
            <p:cNvSpPr>
              <a:spLocks/>
            </p:cNvSpPr>
            <p:nvPr/>
          </p:nvSpPr>
          <p:spPr bwMode="auto">
            <a:xfrm>
              <a:off x="1249" y="1822"/>
              <a:ext cx="296" cy="22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6" y="0"/>
                </a:cxn>
                <a:cxn ang="0">
                  <a:pos x="296" y="87"/>
                </a:cxn>
                <a:cxn ang="0">
                  <a:pos x="92" y="87"/>
                </a:cxn>
                <a:cxn ang="0">
                  <a:pos x="92" y="2114"/>
                </a:cxn>
                <a:cxn ang="0">
                  <a:pos x="296" y="2114"/>
                </a:cxn>
                <a:cxn ang="0">
                  <a:pos x="296" y="2208"/>
                </a:cxn>
                <a:cxn ang="0">
                  <a:pos x="0" y="2208"/>
                </a:cxn>
                <a:cxn ang="0">
                  <a:pos x="0" y="0"/>
                </a:cxn>
              </a:cxnLst>
              <a:rect l="0" t="0" r="r" b="b"/>
              <a:pathLst>
                <a:path w="296" h="2208">
                  <a:moveTo>
                    <a:pt x="0" y="0"/>
                  </a:moveTo>
                  <a:lnTo>
                    <a:pt x="296" y="0"/>
                  </a:lnTo>
                  <a:lnTo>
                    <a:pt x="296" y="87"/>
                  </a:lnTo>
                  <a:lnTo>
                    <a:pt x="92" y="87"/>
                  </a:lnTo>
                  <a:lnTo>
                    <a:pt x="92" y="2114"/>
                  </a:lnTo>
                  <a:lnTo>
                    <a:pt x="296" y="2114"/>
                  </a:lnTo>
                  <a:lnTo>
                    <a:pt x="296" y="2208"/>
                  </a:lnTo>
                  <a:lnTo>
                    <a:pt x="0" y="220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5"/>
            <p:cNvSpPr>
              <a:spLocks/>
            </p:cNvSpPr>
            <p:nvPr/>
          </p:nvSpPr>
          <p:spPr bwMode="auto">
            <a:xfrm>
              <a:off x="1643" y="2519"/>
              <a:ext cx="1042" cy="981"/>
            </a:xfrm>
            <a:custGeom>
              <a:avLst/>
              <a:gdLst/>
              <a:ahLst/>
              <a:cxnLst>
                <a:cxn ang="0">
                  <a:pos x="317" y="0"/>
                </a:cxn>
                <a:cxn ang="0">
                  <a:pos x="993" y="0"/>
                </a:cxn>
                <a:cxn ang="0">
                  <a:pos x="1007" y="7"/>
                </a:cxn>
                <a:cxn ang="0">
                  <a:pos x="1021" y="7"/>
                </a:cxn>
                <a:cxn ang="0">
                  <a:pos x="1042" y="29"/>
                </a:cxn>
                <a:cxn ang="0">
                  <a:pos x="1042" y="73"/>
                </a:cxn>
                <a:cxn ang="0">
                  <a:pos x="1035" y="94"/>
                </a:cxn>
                <a:cxn ang="0">
                  <a:pos x="1021" y="109"/>
                </a:cxn>
                <a:cxn ang="0">
                  <a:pos x="979" y="131"/>
                </a:cxn>
                <a:cxn ang="0">
                  <a:pos x="578" y="131"/>
                </a:cxn>
                <a:cxn ang="0">
                  <a:pos x="437" y="886"/>
                </a:cxn>
                <a:cxn ang="0">
                  <a:pos x="437" y="901"/>
                </a:cxn>
                <a:cxn ang="0">
                  <a:pos x="416" y="944"/>
                </a:cxn>
                <a:cxn ang="0">
                  <a:pos x="388" y="973"/>
                </a:cxn>
                <a:cxn ang="0">
                  <a:pos x="366" y="981"/>
                </a:cxn>
                <a:cxn ang="0">
                  <a:pos x="324" y="981"/>
                </a:cxn>
                <a:cxn ang="0">
                  <a:pos x="310" y="966"/>
                </a:cxn>
                <a:cxn ang="0">
                  <a:pos x="296" y="959"/>
                </a:cxn>
                <a:cxn ang="0">
                  <a:pos x="282" y="930"/>
                </a:cxn>
                <a:cxn ang="0">
                  <a:pos x="282" y="908"/>
                </a:cxn>
                <a:cxn ang="0">
                  <a:pos x="289" y="894"/>
                </a:cxn>
                <a:cxn ang="0">
                  <a:pos x="296" y="872"/>
                </a:cxn>
                <a:cxn ang="0">
                  <a:pos x="296" y="857"/>
                </a:cxn>
                <a:cxn ang="0">
                  <a:pos x="303" y="835"/>
                </a:cxn>
                <a:cxn ang="0">
                  <a:pos x="514" y="131"/>
                </a:cxn>
                <a:cxn ang="0">
                  <a:pos x="303" y="131"/>
                </a:cxn>
                <a:cxn ang="0">
                  <a:pos x="254" y="138"/>
                </a:cxn>
                <a:cxn ang="0">
                  <a:pos x="190" y="167"/>
                </a:cxn>
                <a:cxn ang="0">
                  <a:pos x="127" y="218"/>
                </a:cxn>
                <a:cxn ang="0">
                  <a:pos x="64" y="298"/>
                </a:cxn>
                <a:cxn ang="0">
                  <a:pos x="43" y="320"/>
                </a:cxn>
                <a:cxn ang="0">
                  <a:pos x="14" y="320"/>
                </a:cxn>
                <a:cxn ang="0">
                  <a:pos x="0" y="305"/>
                </a:cxn>
                <a:cxn ang="0">
                  <a:pos x="0" y="298"/>
                </a:cxn>
                <a:cxn ang="0">
                  <a:pos x="14" y="269"/>
                </a:cxn>
                <a:cxn ang="0">
                  <a:pos x="43" y="225"/>
                </a:cxn>
                <a:cxn ang="0">
                  <a:pos x="85" y="167"/>
                </a:cxn>
                <a:cxn ang="0">
                  <a:pos x="134" y="102"/>
                </a:cxn>
                <a:cxn ang="0">
                  <a:pos x="205" y="44"/>
                </a:cxn>
                <a:cxn ang="0">
                  <a:pos x="268" y="15"/>
                </a:cxn>
                <a:cxn ang="0">
                  <a:pos x="317" y="0"/>
                </a:cxn>
              </a:cxnLst>
              <a:rect l="0" t="0" r="r" b="b"/>
              <a:pathLst>
                <a:path w="1042" h="981">
                  <a:moveTo>
                    <a:pt x="317" y="0"/>
                  </a:moveTo>
                  <a:lnTo>
                    <a:pt x="993" y="0"/>
                  </a:lnTo>
                  <a:lnTo>
                    <a:pt x="1007" y="7"/>
                  </a:lnTo>
                  <a:lnTo>
                    <a:pt x="1021" y="7"/>
                  </a:lnTo>
                  <a:lnTo>
                    <a:pt x="1042" y="29"/>
                  </a:lnTo>
                  <a:lnTo>
                    <a:pt x="1042" y="73"/>
                  </a:lnTo>
                  <a:lnTo>
                    <a:pt x="1035" y="94"/>
                  </a:lnTo>
                  <a:lnTo>
                    <a:pt x="1021" y="109"/>
                  </a:lnTo>
                  <a:lnTo>
                    <a:pt x="979" y="131"/>
                  </a:lnTo>
                  <a:lnTo>
                    <a:pt x="578" y="131"/>
                  </a:lnTo>
                  <a:lnTo>
                    <a:pt x="437" y="886"/>
                  </a:lnTo>
                  <a:lnTo>
                    <a:pt x="437" y="901"/>
                  </a:lnTo>
                  <a:lnTo>
                    <a:pt x="416" y="944"/>
                  </a:lnTo>
                  <a:lnTo>
                    <a:pt x="388" y="973"/>
                  </a:lnTo>
                  <a:lnTo>
                    <a:pt x="366" y="981"/>
                  </a:lnTo>
                  <a:lnTo>
                    <a:pt x="324" y="981"/>
                  </a:lnTo>
                  <a:lnTo>
                    <a:pt x="310" y="966"/>
                  </a:lnTo>
                  <a:lnTo>
                    <a:pt x="296" y="959"/>
                  </a:lnTo>
                  <a:lnTo>
                    <a:pt x="282" y="930"/>
                  </a:lnTo>
                  <a:lnTo>
                    <a:pt x="282" y="908"/>
                  </a:lnTo>
                  <a:lnTo>
                    <a:pt x="289" y="894"/>
                  </a:lnTo>
                  <a:lnTo>
                    <a:pt x="296" y="872"/>
                  </a:lnTo>
                  <a:lnTo>
                    <a:pt x="296" y="857"/>
                  </a:lnTo>
                  <a:lnTo>
                    <a:pt x="303" y="835"/>
                  </a:lnTo>
                  <a:lnTo>
                    <a:pt x="514" y="131"/>
                  </a:lnTo>
                  <a:lnTo>
                    <a:pt x="303" y="131"/>
                  </a:lnTo>
                  <a:lnTo>
                    <a:pt x="254" y="138"/>
                  </a:lnTo>
                  <a:lnTo>
                    <a:pt x="190" y="167"/>
                  </a:lnTo>
                  <a:lnTo>
                    <a:pt x="127" y="218"/>
                  </a:lnTo>
                  <a:lnTo>
                    <a:pt x="64" y="298"/>
                  </a:lnTo>
                  <a:lnTo>
                    <a:pt x="43" y="320"/>
                  </a:lnTo>
                  <a:lnTo>
                    <a:pt x="14" y="320"/>
                  </a:lnTo>
                  <a:lnTo>
                    <a:pt x="0" y="305"/>
                  </a:lnTo>
                  <a:lnTo>
                    <a:pt x="0" y="298"/>
                  </a:lnTo>
                  <a:lnTo>
                    <a:pt x="14" y="269"/>
                  </a:lnTo>
                  <a:lnTo>
                    <a:pt x="43" y="225"/>
                  </a:lnTo>
                  <a:lnTo>
                    <a:pt x="85" y="167"/>
                  </a:lnTo>
                  <a:lnTo>
                    <a:pt x="134" y="102"/>
                  </a:lnTo>
                  <a:lnTo>
                    <a:pt x="205" y="44"/>
                  </a:lnTo>
                  <a:lnTo>
                    <a:pt x="268" y="15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6"/>
            <p:cNvSpPr>
              <a:spLocks/>
            </p:cNvSpPr>
            <p:nvPr/>
          </p:nvSpPr>
          <p:spPr bwMode="auto">
            <a:xfrm>
              <a:off x="2798" y="1814"/>
              <a:ext cx="296" cy="2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6" y="0"/>
                </a:cxn>
                <a:cxn ang="0">
                  <a:pos x="296" y="2201"/>
                </a:cxn>
                <a:cxn ang="0">
                  <a:pos x="0" y="2201"/>
                </a:cxn>
                <a:cxn ang="0">
                  <a:pos x="0" y="2114"/>
                </a:cxn>
                <a:cxn ang="0">
                  <a:pos x="211" y="2114"/>
                </a:cxn>
                <a:cxn ang="0">
                  <a:pos x="211" y="88"/>
                </a:cxn>
                <a:cxn ang="0">
                  <a:pos x="0" y="88"/>
                </a:cxn>
                <a:cxn ang="0">
                  <a:pos x="0" y="0"/>
                </a:cxn>
              </a:cxnLst>
              <a:rect l="0" t="0" r="r" b="b"/>
              <a:pathLst>
                <a:path w="296" h="2201">
                  <a:moveTo>
                    <a:pt x="0" y="0"/>
                  </a:moveTo>
                  <a:lnTo>
                    <a:pt x="296" y="0"/>
                  </a:lnTo>
                  <a:lnTo>
                    <a:pt x="296" y="2201"/>
                  </a:lnTo>
                  <a:lnTo>
                    <a:pt x="0" y="2201"/>
                  </a:lnTo>
                  <a:lnTo>
                    <a:pt x="0" y="2114"/>
                  </a:lnTo>
                  <a:lnTo>
                    <a:pt x="211" y="2114"/>
                  </a:lnTo>
                  <a:lnTo>
                    <a:pt x="211" y="88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7"/>
            <p:cNvSpPr>
              <a:spLocks/>
            </p:cNvSpPr>
            <p:nvPr/>
          </p:nvSpPr>
          <p:spPr bwMode="auto">
            <a:xfrm>
              <a:off x="4143" y="2279"/>
              <a:ext cx="1070" cy="1279"/>
            </a:xfrm>
            <a:custGeom>
              <a:avLst/>
              <a:gdLst/>
              <a:ahLst/>
              <a:cxnLst>
                <a:cxn ang="0">
                  <a:pos x="655" y="0"/>
                </a:cxn>
                <a:cxn ang="0">
                  <a:pos x="1035" y="0"/>
                </a:cxn>
                <a:cxn ang="0">
                  <a:pos x="1049" y="8"/>
                </a:cxn>
                <a:cxn ang="0">
                  <a:pos x="1056" y="15"/>
                </a:cxn>
                <a:cxn ang="0">
                  <a:pos x="1070" y="22"/>
                </a:cxn>
                <a:cxn ang="0">
                  <a:pos x="1070" y="58"/>
                </a:cxn>
                <a:cxn ang="0">
                  <a:pos x="1063" y="73"/>
                </a:cxn>
                <a:cxn ang="0">
                  <a:pos x="1035" y="87"/>
                </a:cxn>
                <a:cxn ang="0">
                  <a:pos x="662" y="87"/>
                </a:cxn>
                <a:cxn ang="0">
                  <a:pos x="514" y="102"/>
                </a:cxn>
                <a:cxn ang="0">
                  <a:pos x="387" y="153"/>
                </a:cxn>
                <a:cxn ang="0">
                  <a:pos x="267" y="233"/>
                </a:cxn>
                <a:cxn ang="0">
                  <a:pos x="176" y="334"/>
                </a:cxn>
                <a:cxn ang="0">
                  <a:pos x="112" y="458"/>
                </a:cxn>
                <a:cxn ang="0">
                  <a:pos x="84" y="596"/>
                </a:cxn>
                <a:cxn ang="0">
                  <a:pos x="1035" y="596"/>
                </a:cxn>
                <a:cxn ang="0">
                  <a:pos x="1049" y="603"/>
                </a:cxn>
                <a:cxn ang="0">
                  <a:pos x="1056" y="611"/>
                </a:cxn>
                <a:cxn ang="0">
                  <a:pos x="1070" y="618"/>
                </a:cxn>
                <a:cxn ang="0">
                  <a:pos x="1070" y="654"/>
                </a:cxn>
                <a:cxn ang="0">
                  <a:pos x="1063" y="669"/>
                </a:cxn>
                <a:cxn ang="0">
                  <a:pos x="1035" y="683"/>
                </a:cxn>
                <a:cxn ang="0">
                  <a:pos x="84" y="683"/>
                </a:cxn>
                <a:cxn ang="0">
                  <a:pos x="112" y="821"/>
                </a:cxn>
                <a:cxn ang="0">
                  <a:pos x="176" y="945"/>
                </a:cxn>
                <a:cxn ang="0">
                  <a:pos x="267" y="1046"/>
                </a:cxn>
                <a:cxn ang="0">
                  <a:pos x="387" y="1126"/>
                </a:cxn>
                <a:cxn ang="0">
                  <a:pos x="514" y="1177"/>
                </a:cxn>
                <a:cxn ang="0">
                  <a:pos x="662" y="1192"/>
                </a:cxn>
                <a:cxn ang="0">
                  <a:pos x="1035" y="1192"/>
                </a:cxn>
                <a:cxn ang="0">
                  <a:pos x="1049" y="1199"/>
                </a:cxn>
                <a:cxn ang="0">
                  <a:pos x="1056" y="1206"/>
                </a:cxn>
                <a:cxn ang="0">
                  <a:pos x="1070" y="1213"/>
                </a:cxn>
                <a:cxn ang="0">
                  <a:pos x="1070" y="1250"/>
                </a:cxn>
                <a:cxn ang="0">
                  <a:pos x="1063" y="1264"/>
                </a:cxn>
                <a:cxn ang="0">
                  <a:pos x="1035" y="1279"/>
                </a:cxn>
                <a:cxn ang="0">
                  <a:pos x="655" y="1279"/>
                </a:cxn>
                <a:cxn ang="0">
                  <a:pos x="500" y="1264"/>
                </a:cxn>
                <a:cxn ang="0">
                  <a:pos x="366" y="1213"/>
                </a:cxn>
                <a:cxn ang="0">
                  <a:pos x="246" y="1141"/>
                </a:cxn>
                <a:cxn ang="0">
                  <a:pos x="141" y="1039"/>
                </a:cxn>
                <a:cxn ang="0">
                  <a:pos x="63" y="923"/>
                </a:cxn>
                <a:cxn ang="0">
                  <a:pos x="14" y="785"/>
                </a:cxn>
                <a:cxn ang="0">
                  <a:pos x="0" y="640"/>
                </a:cxn>
                <a:cxn ang="0">
                  <a:pos x="14" y="494"/>
                </a:cxn>
                <a:cxn ang="0">
                  <a:pos x="63" y="356"/>
                </a:cxn>
                <a:cxn ang="0">
                  <a:pos x="141" y="240"/>
                </a:cxn>
                <a:cxn ang="0">
                  <a:pos x="246" y="138"/>
                </a:cxn>
                <a:cxn ang="0">
                  <a:pos x="366" y="66"/>
                </a:cxn>
                <a:cxn ang="0">
                  <a:pos x="500" y="15"/>
                </a:cxn>
                <a:cxn ang="0">
                  <a:pos x="655" y="0"/>
                </a:cxn>
              </a:cxnLst>
              <a:rect l="0" t="0" r="r" b="b"/>
              <a:pathLst>
                <a:path w="1070" h="1279">
                  <a:moveTo>
                    <a:pt x="655" y="0"/>
                  </a:moveTo>
                  <a:lnTo>
                    <a:pt x="1035" y="0"/>
                  </a:lnTo>
                  <a:lnTo>
                    <a:pt x="1049" y="8"/>
                  </a:lnTo>
                  <a:lnTo>
                    <a:pt x="1056" y="15"/>
                  </a:lnTo>
                  <a:lnTo>
                    <a:pt x="1070" y="22"/>
                  </a:lnTo>
                  <a:lnTo>
                    <a:pt x="1070" y="58"/>
                  </a:lnTo>
                  <a:lnTo>
                    <a:pt x="1063" y="73"/>
                  </a:lnTo>
                  <a:lnTo>
                    <a:pt x="1035" y="87"/>
                  </a:lnTo>
                  <a:lnTo>
                    <a:pt x="662" y="87"/>
                  </a:lnTo>
                  <a:lnTo>
                    <a:pt x="514" y="102"/>
                  </a:lnTo>
                  <a:lnTo>
                    <a:pt x="387" y="153"/>
                  </a:lnTo>
                  <a:lnTo>
                    <a:pt x="267" y="233"/>
                  </a:lnTo>
                  <a:lnTo>
                    <a:pt x="176" y="334"/>
                  </a:lnTo>
                  <a:lnTo>
                    <a:pt x="112" y="458"/>
                  </a:lnTo>
                  <a:lnTo>
                    <a:pt x="84" y="596"/>
                  </a:lnTo>
                  <a:lnTo>
                    <a:pt x="1035" y="596"/>
                  </a:lnTo>
                  <a:lnTo>
                    <a:pt x="1049" y="603"/>
                  </a:lnTo>
                  <a:lnTo>
                    <a:pt x="1056" y="611"/>
                  </a:lnTo>
                  <a:lnTo>
                    <a:pt x="1070" y="618"/>
                  </a:lnTo>
                  <a:lnTo>
                    <a:pt x="1070" y="654"/>
                  </a:lnTo>
                  <a:lnTo>
                    <a:pt x="1063" y="669"/>
                  </a:lnTo>
                  <a:lnTo>
                    <a:pt x="1035" y="683"/>
                  </a:lnTo>
                  <a:lnTo>
                    <a:pt x="84" y="683"/>
                  </a:lnTo>
                  <a:lnTo>
                    <a:pt x="112" y="821"/>
                  </a:lnTo>
                  <a:lnTo>
                    <a:pt x="176" y="945"/>
                  </a:lnTo>
                  <a:lnTo>
                    <a:pt x="267" y="1046"/>
                  </a:lnTo>
                  <a:lnTo>
                    <a:pt x="387" y="1126"/>
                  </a:lnTo>
                  <a:lnTo>
                    <a:pt x="514" y="1177"/>
                  </a:lnTo>
                  <a:lnTo>
                    <a:pt x="662" y="1192"/>
                  </a:lnTo>
                  <a:lnTo>
                    <a:pt x="1035" y="1192"/>
                  </a:lnTo>
                  <a:lnTo>
                    <a:pt x="1049" y="1199"/>
                  </a:lnTo>
                  <a:lnTo>
                    <a:pt x="1056" y="1206"/>
                  </a:lnTo>
                  <a:lnTo>
                    <a:pt x="1070" y="1213"/>
                  </a:lnTo>
                  <a:lnTo>
                    <a:pt x="1070" y="1250"/>
                  </a:lnTo>
                  <a:lnTo>
                    <a:pt x="1063" y="1264"/>
                  </a:lnTo>
                  <a:lnTo>
                    <a:pt x="1035" y="1279"/>
                  </a:lnTo>
                  <a:lnTo>
                    <a:pt x="655" y="1279"/>
                  </a:lnTo>
                  <a:lnTo>
                    <a:pt x="500" y="1264"/>
                  </a:lnTo>
                  <a:lnTo>
                    <a:pt x="366" y="1213"/>
                  </a:lnTo>
                  <a:lnTo>
                    <a:pt x="246" y="1141"/>
                  </a:lnTo>
                  <a:lnTo>
                    <a:pt x="141" y="1039"/>
                  </a:lnTo>
                  <a:lnTo>
                    <a:pt x="63" y="923"/>
                  </a:lnTo>
                  <a:lnTo>
                    <a:pt x="14" y="785"/>
                  </a:lnTo>
                  <a:lnTo>
                    <a:pt x="0" y="640"/>
                  </a:lnTo>
                  <a:lnTo>
                    <a:pt x="14" y="494"/>
                  </a:lnTo>
                  <a:lnTo>
                    <a:pt x="63" y="356"/>
                  </a:lnTo>
                  <a:lnTo>
                    <a:pt x="141" y="240"/>
                  </a:lnTo>
                  <a:lnTo>
                    <a:pt x="246" y="138"/>
                  </a:lnTo>
                  <a:lnTo>
                    <a:pt x="366" y="66"/>
                  </a:lnTo>
                  <a:lnTo>
                    <a:pt x="500" y="15"/>
                  </a:lnTo>
                  <a:lnTo>
                    <a:pt x="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6438" y="1604"/>
              <a:ext cx="408" cy="26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8" y="0"/>
                </a:cxn>
                <a:cxn ang="0">
                  <a:pos x="408" y="87"/>
                </a:cxn>
                <a:cxn ang="0">
                  <a:pos x="84" y="87"/>
                </a:cxn>
                <a:cxn ang="0">
                  <a:pos x="84" y="2549"/>
                </a:cxn>
                <a:cxn ang="0">
                  <a:pos x="408" y="2549"/>
                </a:cxn>
                <a:cxn ang="0">
                  <a:pos x="408" y="2637"/>
                </a:cxn>
                <a:cxn ang="0">
                  <a:pos x="0" y="2637"/>
                </a:cxn>
                <a:cxn ang="0">
                  <a:pos x="0" y="0"/>
                </a:cxn>
              </a:cxnLst>
              <a:rect l="0" t="0" r="r" b="b"/>
              <a:pathLst>
                <a:path w="408" h="2637">
                  <a:moveTo>
                    <a:pt x="0" y="0"/>
                  </a:moveTo>
                  <a:lnTo>
                    <a:pt x="408" y="0"/>
                  </a:lnTo>
                  <a:lnTo>
                    <a:pt x="408" y="87"/>
                  </a:lnTo>
                  <a:lnTo>
                    <a:pt x="84" y="87"/>
                  </a:lnTo>
                  <a:lnTo>
                    <a:pt x="84" y="2549"/>
                  </a:lnTo>
                  <a:lnTo>
                    <a:pt x="408" y="2549"/>
                  </a:lnTo>
                  <a:lnTo>
                    <a:pt x="408" y="2637"/>
                  </a:lnTo>
                  <a:lnTo>
                    <a:pt x="0" y="263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/>
            </p:cNvSpPr>
            <p:nvPr/>
          </p:nvSpPr>
          <p:spPr bwMode="auto">
            <a:xfrm>
              <a:off x="6917" y="1938"/>
              <a:ext cx="1401" cy="1598"/>
            </a:xfrm>
            <a:custGeom>
              <a:avLst/>
              <a:gdLst/>
              <a:ahLst/>
              <a:cxnLst>
                <a:cxn ang="0">
                  <a:pos x="1401" y="51"/>
                </a:cxn>
                <a:cxn ang="0">
                  <a:pos x="1175" y="276"/>
                </a:cxn>
                <a:cxn ang="0">
                  <a:pos x="1014" y="276"/>
                </a:cxn>
                <a:cxn ang="0">
                  <a:pos x="830" y="254"/>
                </a:cxn>
                <a:cxn ang="0">
                  <a:pos x="774" y="298"/>
                </a:cxn>
                <a:cxn ang="0">
                  <a:pos x="746" y="334"/>
                </a:cxn>
                <a:cxn ang="0">
                  <a:pos x="704" y="414"/>
                </a:cxn>
                <a:cxn ang="0">
                  <a:pos x="676" y="530"/>
                </a:cxn>
                <a:cxn ang="0">
                  <a:pos x="683" y="588"/>
                </a:cxn>
                <a:cxn ang="0">
                  <a:pos x="718" y="639"/>
                </a:cxn>
                <a:cxn ang="0">
                  <a:pos x="767" y="705"/>
                </a:cxn>
                <a:cxn ang="0">
                  <a:pos x="887" y="864"/>
                </a:cxn>
                <a:cxn ang="0">
                  <a:pos x="929" y="981"/>
                </a:cxn>
                <a:cxn ang="0">
                  <a:pos x="901" y="1082"/>
                </a:cxn>
                <a:cxn ang="0">
                  <a:pos x="781" y="1228"/>
                </a:cxn>
                <a:cxn ang="0">
                  <a:pos x="753" y="1344"/>
                </a:cxn>
                <a:cxn ang="0">
                  <a:pos x="978" y="1409"/>
                </a:cxn>
                <a:cxn ang="0">
                  <a:pos x="1112" y="1366"/>
                </a:cxn>
                <a:cxn ang="0">
                  <a:pos x="1267" y="1242"/>
                </a:cxn>
                <a:cxn ang="0">
                  <a:pos x="1197" y="1380"/>
                </a:cxn>
                <a:cxn ang="0">
                  <a:pos x="1014" y="1547"/>
                </a:cxn>
                <a:cxn ang="0">
                  <a:pos x="788" y="1562"/>
                </a:cxn>
                <a:cxn ang="0">
                  <a:pos x="570" y="1453"/>
                </a:cxn>
                <a:cxn ang="0">
                  <a:pos x="408" y="1445"/>
                </a:cxn>
                <a:cxn ang="0">
                  <a:pos x="274" y="1511"/>
                </a:cxn>
                <a:cxn ang="0">
                  <a:pos x="183" y="1525"/>
                </a:cxn>
                <a:cxn ang="0">
                  <a:pos x="443" y="1278"/>
                </a:cxn>
                <a:cxn ang="0">
                  <a:pos x="563" y="1286"/>
                </a:cxn>
                <a:cxn ang="0">
                  <a:pos x="690" y="1249"/>
                </a:cxn>
                <a:cxn ang="0">
                  <a:pos x="760" y="1169"/>
                </a:cxn>
                <a:cxn ang="0">
                  <a:pos x="788" y="1082"/>
                </a:cxn>
                <a:cxn ang="0">
                  <a:pos x="760" y="1002"/>
                </a:cxn>
                <a:cxn ang="0">
                  <a:pos x="711" y="922"/>
                </a:cxn>
                <a:cxn ang="0">
                  <a:pos x="633" y="828"/>
                </a:cxn>
                <a:cxn ang="0">
                  <a:pos x="542" y="705"/>
                </a:cxn>
                <a:cxn ang="0">
                  <a:pos x="556" y="545"/>
                </a:cxn>
                <a:cxn ang="0">
                  <a:pos x="683" y="327"/>
                </a:cxn>
                <a:cxn ang="0">
                  <a:pos x="605" y="181"/>
                </a:cxn>
                <a:cxn ang="0">
                  <a:pos x="366" y="167"/>
                </a:cxn>
                <a:cxn ang="0">
                  <a:pos x="225" y="211"/>
                </a:cxn>
                <a:cxn ang="0">
                  <a:pos x="126" y="327"/>
                </a:cxn>
                <a:cxn ang="0">
                  <a:pos x="133" y="487"/>
                </a:cxn>
                <a:cxn ang="0">
                  <a:pos x="253" y="596"/>
                </a:cxn>
                <a:cxn ang="0">
                  <a:pos x="49" y="675"/>
                </a:cxn>
                <a:cxn ang="0">
                  <a:pos x="0" y="523"/>
                </a:cxn>
                <a:cxn ang="0">
                  <a:pos x="56" y="341"/>
                </a:cxn>
                <a:cxn ang="0">
                  <a:pos x="176" y="181"/>
                </a:cxn>
                <a:cxn ang="0">
                  <a:pos x="352" y="73"/>
                </a:cxn>
                <a:cxn ang="0">
                  <a:pos x="556" y="36"/>
                </a:cxn>
                <a:cxn ang="0">
                  <a:pos x="922" y="80"/>
                </a:cxn>
                <a:cxn ang="0">
                  <a:pos x="1175" y="116"/>
                </a:cxn>
                <a:cxn ang="0">
                  <a:pos x="1337" y="65"/>
                </a:cxn>
              </a:cxnLst>
              <a:rect l="0" t="0" r="r" b="b"/>
              <a:pathLst>
                <a:path w="1401" h="1598">
                  <a:moveTo>
                    <a:pt x="1401" y="0"/>
                  </a:moveTo>
                  <a:lnTo>
                    <a:pt x="1401" y="51"/>
                  </a:lnTo>
                  <a:lnTo>
                    <a:pt x="1253" y="247"/>
                  </a:lnTo>
                  <a:lnTo>
                    <a:pt x="1175" y="276"/>
                  </a:lnTo>
                  <a:lnTo>
                    <a:pt x="1105" y="283"/>
                  </a:lnTo>
                  <a:lnTo>
                    <a:pt x="1014" y="276"/>
                  </a:lnTo>
                  <a:lnTo>
                    <a:pt x="915" y="269"/>
                  </a:lnTo>
                  <a:lnTo>
                    <a:pt x="830" y="254"/>
                  </a:lnTo>
                  <a:lnTo>
                    <a:pt x="788" y="283"/>
                  </a:lnTo>
                  <a:lnTo>
                    <a:pt x="774" y="298"/>
                  </a:lnTo>
                  <a:lnTo>
                    <a:pt x="760" y="320"/>
                  </a:lnTo>
                  <a:lnTo>
                    <a:pt x="746" y="334"/>
                  </a:lnTo>
                  <a:lnTo>
                    <a:pt x="732" y="363"/>
                  </a:lnTo>
                  <a:lnTo>
                    <a:pt x="704" y="414"/>
                  </a:lnTo>
                  <a:lnTo>
                    <a:pt x="683" y="472"/>
                  </a:lnTo>
                  <a:lnTo>
                    <a:pt x="676" y="530"/>
                  </a:lnTo>
                  <a:lnTo>
                    <a:pt x="676" y="559"/>
                  </a:lnTo>
                  <a:lnTo>
                    <a:pt x="683" y="588"/>
                  </a:lnTo>
                  <a:lnTo>
                    <a:pt x="697" y="610"/>
                  </a:lnTo>
                  <a:lnTo>
                    <a:pt x="718" y="639"/>
                  </a:lnTo>
                  <a:lnTo>
                    <a:pt x="739" y="675"/>
                  </a:lnTo>
                  <a:lnTo>
                    <a:pt x="767" y="705"/>
                  </a:lnTo>
                  <a:lnTo>
                    <a:pt x="830" y="777"/>
                  </a:lnTo>
                  <a:lnTo>
                    <a:pt x="887" y="864"/>
                  </a:lnTo>
                  <a:lnTo>
                    <a:pt x="915" y="922"/>
                  </a:lnTo>
                  <a:lnTo>
                    <a:pt x="929" y="981"/>
                  </a:lnTo>
                  <a:lnTo>
                    <a:pt x="922" y="1031"/>
                  </a:lnTo>
                  <a:lnTo>
                    <a:pt x="901" y="1082"/>
                  </a:lnTo>
                  <a:lnTo>
                    <a:pt x="866" y="1126"/>
                  </a:lnTo>
                  <a:lnTo>
                    <a:pt x="781" y="1228"/>
                  </a:lnTo>
                  <a:lnTo>
                    <a:pt x="683" y="1315"/>
                  </a:lnTo>
                  <a:lnTo>
                    <a:pt x="753" y="1344"/>
                  </a:lnTo>
                  <a:lnTo>
                    <a:pt x="908" y="1402"/>
                  </a:lnTo>
                  <a:lnTo>
                    <a:pt x="978" y="1409"/>
                  </a:lnTo>
                  <a:lnTo>
                    <a:pt x="1049" y="1395"/>
                  </a:lnTo>
                  <a:lnTo>
                    <a:pt x="1112" y="1366"/>
                  </a:lnTo>
                  <a:lnTo>
                    <a:pt x="1190" y="1315"/>
                  </a:lnTo>
                  <a:lnTo>
                    <a:pt x="1267" y="1242"/>
                  </a:lnTo>
                  <a:lnTo>
                    <a:pt x="1288" y="1278"/>
                  </a:lnTo>
                  <a:lnTo>
                    <a:pt x="1197" y="1380"/>
                  </a:lnTo>
                  <a:lnTo>
                    <a:pt x="1098" y="1475"/>
                  </a:lnTo>
                  <a:lnTo>
                    <a:pt x="1014" y="1547"/>
                  </a:lnTo>
                  <a:lnTo>
                    <a:pt x="922" y="1598"/>
                  </a:lnTo>
                  <a:lnTo>
                    <a:pt x="788" y="1562"/>
                  </a:lnTo>
                  <a:lnTo>
                    <a:pt x="662" y="1496"/>
                  </a:lnTo>
                  <a:lnTo>
                    <a:pt x="570" y="1453"/>
                  </a:lnTo>
                  <a:lnTo>
                    <a:pt x="471" y="1431"/>
                  </a:lnTo>
                  <a:lnTo>
                    <a:pt x="408" y="1445"/>
                  </a:lnTo>
                  <a:lnTo>
                    <a:pt x="352" y="1467"/>
                  </a:lnTo>
                  <a:lnTo>
                    <a:pt x="274" y="1511"/>
                  </a:lnTo>
                  <a:lnTo>
                    <a:pt x="204" y="1562"/>
                  </a:lnTo>
                  <a:lnTo>
                    <a:pt x="183" y="1525"/>
                  </a:lnTo>
                  <a:lnTo>
                    <a:pt x="309" y="1402"/>
                  </a:lnTo>
                  <a:lnTo>
                    <a:pt x="443" y="1278"/>
                  </a:lnTo>
                  <a:lnTo>
                    <a:pt x="507" y="1278"/>
                  </a:lnTo>
                  <a:lnTo>
                    <a:pt x="563" y="1286"/>
                  </a:lnTo>
                  <a:lnTo>
                    <a:pt x="626" y="1293"/>
                  </a:lnTo>
                  <a:lnTo>
                    <a:pt x="690" y="1249"/>
                  </a:lnTo>
                  <a:lnTo>
                    <a:pt x="746" y="1191"/>
                  </a:lnTo>
                  <a:lnTo>
                    <a:pt x="760" y="1169"/>
                  </a:lnTo>
                  <a:lnTo>
                    <a:pt x="774" y="1140"/>
                  </a:lnTo>
                  <a:lnTo>
                    <a:pt x="788" y="1082"/>
                  </a:lnTo>
                  <a:lnTo>
                    <a:pt x="774" y="1024"/>
                  </a:lnTo>
                  <a:lnTo>
                    <a:pt x="760" y="1002"/>
                  </a:lnTo>
                  <a:lnTo>
                    <a:pt x="739" y="959"/>
                  </a:lnTo>
                  <a:lnTo>
                    <a:pt x="711" y="922"/>
                  </a:lnTo>
                  <a:lnTo>
                    <a:pt x="683" y="893"/>
                  </a:lnTo>
                  <a:lnTo>
                    <a:pt x="633" y="828"/>
                  </a:lnTo>
                  <a:lnTo>
                    <a:pt x="584" y="770"/>
                  </a:lnTo>
                  <a:lnTo>
                    <a:pt x="542" y="705"/>
                  </a:lnTo>
                  <a:lnTo>
                    <a:pt x="521" y="646"/>
                  </a:lnTo>
                  <a:lnTo>
                    <a:pt x="556" y="545"/>
                  </a:lnTo>
                  <a:lnTo>
                    <a:pt x="605" y="443"/>
                  </a:lnTo>
                  <a:lnTo>
                    <a:pt x="683" y="327"/>
                  </a:lnTo>
                  <a:lnTo>
                    <a:pt x="781" y="225"/>
                  </a:lnTo>
                  <a:lnTo>
                    <a:pt x="605" y="181"/>
                  </a:lnTo>
                  <a:lnTo>
                    <a:pt x="436" y="167"/>
                  </a:lnTo>
                  <a:lnTo>
                    <a:pt x="366" y="167"/>
                  </a:lnTo>
                  <a:lnTo>
                    <a:pt x="288" y="181"/>
                  </a:lnTo>
                  <a:lnTo>
                    <a:pt x="225" y="211"/>
                  </a:lnTo>
                  <a:lnTo>
                    <a:pt x="169" y="254"/>
                  </a:lnTo>
                  <a:lnTo>
                    <a:pt x="126" y="327"/>
                  </a:lnTo>
                  <a:lnTo>
                    <a:pt x="112" y="407"/>
                  </a:lnTo>
                  <a:lnTo>
                    <a:pt x="133" y="487"/>
                  </a:lnTo>
                  <a:lnTo>
                    <a:pt x="183" y="552"/>
                  </a:lnTo>
                  <a:lnTo>
                    <a:pt x="253" y="596"/>
                  </a:lnTo>
                  <a:lnTo>
                    <a:pt x="112" y="741"/>
                  </a:lnTo>
                  <a:lnTo>
                    <a:pt x="49" y="675"/>
                  </a:lnTo>
                  <a:lnTo>
                    <a:pt x="14" y="603"/>
                  </a:lnTo>
                  <a:lnTo>
                    <a:pt x="0" y="523"/>
                  </a:lnTo>
                  <a:lnTo>
                    <a:pt x="14" y="428"/>
                  </a:lnTo>
                  <a:lnTo>
                    <a:pt x="56" y="341"/>
                  </a:lnTo>
                  <a:lnTo>
                    <a:pt x="112" y="254"/>
                  </a:lnTo>
                  <a:lnTo>
                    <a:pt x="176" y="181"/>
                  </a:lnTo>
                  <a:lnTo>
                    <a:pt x="260" y="116"/>
                  </a:lnTo>
                  <a:lnTo>
                    <a:pt x="352" y="73"/>
                  </a:lnTo>
                  <a:lnTo>
                    <a:pt x="450" y="43"/>
                  </a:lnTo>
                  <a:lnTo>
                    <a:pt x="556" y="36"/>
                  </a:lnTo>
                  <a:lnTo>
                    <a:pt x="739" y="51"/>
                  </a:lnTo>
                  <a:lnTo>
                    <a:pt x="922" y="80"/>
                  </a:lnTo>
                  <a:lnTo>
                    <a:pt x="1049" y="109"/>
                  </a:lnTo>
                  <a:lnTo>
                    <a:pt x="1175" y="116"/>
                  </a:lnTo>
                  <a:lnTo>
                    <a:pt x="1260" y="102"/>
                  </a:lnTo>
                  <a:lnTo>
                    <a:pt x="1337" y="65"/>
                  </a:lnTo>
                  <a:lnTo>
                    <a:pt x="14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60"/>
            <p:cNvSpPr>
              <a:spLocks noEditPoints="1"/>
            </p:cNvSpPr>
            <p:nvPr/>
          </p:nvSpPr>
          <p:spPr bwMode="auto">
            <a:xfrm>
              <a:off x="8423" y="2294"/>
              <a:ext cx="1394" cy="1242"/>
            </a:xfrm>
            <a:custGeom>
              <a:avLst/>
              <a:gdLst/>
              <a:ahLst/>
              <a:cxnLst>
                <a:cxn ang="0">
                  <a:pos x="965" y="334"/>
                </a:cxn>
                <a:cxn ang="0">
                  <a:pos x="880" y="370"/>
                </a:cxn>
                <a:cxn ang="0">
                  <a:pos x="796" y="428"/>
                </a:cxn>
                <a:cxn ang="0">
                  <a:pos x="803" y="835"/>
                </a:cxn>
                <a:cxn ang="0">
                  <a:pos x="866" y="966"/>
                </a:cxn>
                <a:cxn ang="0">
                  <a:pos x="1007" y="1060"/>
                </a:cxn>
                <a:cxn ang="0">
                  <a:pos x="1099" y="1075"/>
                </a:cxn>
                <a:cxn ang="0">
                  <a:pos x="1134" y="1046"/>
                </a:cxn>
                <a:cxn ang="0">
                  <a:pos x="1197" y="893"/>
                </a:cxn>
                <a:cxn ang="0">
                  <a:pos x="1211" y="588"/>
                </a:cxn>
                <a:cxn ang="0">
                  <a:pos x="1190" y="407"/>
                </a:cxn>
                <a:cxn ang="0">
                  <a:pos x="972" y="327"/>
                </a:cxn>
                <a:cxn ang="0">
                  <a:pos x="198" y="7"/>
                </a:cxn>
                <a:cxn ang="0">
                  <a:pos x="162" y="109"/>
                </a:cxn>
                <a:cxn ang="0">
                  <a:pos x="176" y="145"/>
                </a:cxn>
                <a:cxn ang="0">
                  <a:pos x="198" y="189"/>
                </a:cxn>
                <a:cxn ang="0">
                  <a:pos x="212" y="225"/>
                </a:cxn>
                <a:cxn ang="0">
                  <a:pos x="261" y="349"/>
                </a:cxn>
                <a:cxn ang="0">
                  <a:pos x="521" y="131"/>
                </a:cxn>
                <a:cxn ang="0">
                  <a:pos x="796" y="283"/>
                </a:cxn>
                <a:cxn ang="0">
                  <a:pos x="810" y="356"/>
                </a:cxn>
                <a:cxn ang="0">
                  <a:pos x="1380" y="276"/>
                </a:cxn>
                <a:cxn ang="0">
                  <a:pos x="1394" y="414"/>
                </a:cxn>
                <a:cxn ang="0">
                  <a:pos x="1387" y="712"/>
                </a:cxn>
                <a:cxn ang="0">
                  <a:pos x="1345" y="915"/>
                </a:cxn>
                <a:cxn ang="0">
                  <a:pos x="909" y="1235"/>
                </a:cxn>
                <a:cxn ang="0">
                  <a:pos x="627" y="886"/>
                </a:cxn>
                <a:cxn ang="0">
                  <a:pos x="627" y="428"/>
                </a:cxn>
                <a:cxn ang="0">
                  <a:pos x="521" y="356"/>
                </a:cxn>
                <a:cxn ang="0">
                  <a:pos x="444" y="319"/>
                </a:cxn>
                <a:cxn ang="0">
                  <a:pos x="395" y="327"/>
                </a:cxn>
                <a:cxn ang="0">
                  <a:pos x="268" y="835"/>
                </a:cxn>
                <a:cxn ang="0">
                  <a:pos x="324" y="1017"/>
                </a:cxn>
                <a:cxn ang="0">
                  <a:pos x="205" y="1242"/>
                </a:cxn>
                <a:cxn ang="0">
                  <a:pos x="78" y="1068"/>
                </a:cxn>
                <a:cxn ang="0">
                  <a:pos x="99" y="726"/>
                </a:cxn>
                <a:cxn ang="0">
                  <a:pos x="85" y="407"/>
                </a:cxn>
                <a:cxn ang="0">
                  <a:pos x="71" y="378"/>
                </a:cxn>
                <a:cxn ang="0">
                  <a:pos x="14" y="312"/>
                </a:cxn>
                <a:cxn ang="0">
                  <a:pos x="0" y="240"/>
                </a:cxn>
                <a:cxn ang="0">
                  <a:pos x="7" y="211"/>
                </a:cxn>
                <a:cxn ang="0">
                  <a:pos x="85" y="94"/>
                </a:cxn>
              </a:cxnLst>
              <a:rect l="0" t="0" r="r" b="b"/>
              <a:pathLst>
                <a:path w="1394" h="1242">
                  <a:moveTo>
                    <a:pt x="972" y="327"/>
                  </a:moveTo>
                  <a:lnTo>
                    <a:pt x="965" y="334"/>
                  </a:lnTo>
                  <a:lnTo>
                    <a:pt x="923" y="349"/>
                  </a:lnTo>
                  <a:lnTo>
                    <a:pt x="880" y="370"/>
                  </a:lnTo>
                  <a:lnTo>
                    <a:pt x="831" y="407"/>
                  </a:lnTo>
                  <a:lnTo>
                    <a:pt x="796" y="428"/>
                  </a:lnTo>
                  <a:lnTo>
                    <a:pt x="796" y="741"/>
                  </a:lnTo>
                  <a:lnTo>
                    <a:pt x="803" y="835"/>
                  </a:lnTo>
                  <a:lnTo>
                    <a:pt x="824" y="908"/>
                  </a:lnTo>
                  <a:lnTo>
                    <a:pt x="866" y="966"/>
                  </a:lnTo>
                  <a:lnTo>
                    <a:pt x="930" y="1017"/>
                  </a:lnTo>
                  <a:lnTo>
                    <a:pt x="1007" y="1060"/>
                  </a:lnTo>
                  <a:lnTo>
                    <a:pt x="1085" y="1075"/>
                  </a:lnTo>
                  <a:lnTo>
                    <a:pt x="1099" y="1075"/>
                  </a:lnTo>
                  <a:lnTo>
                    <a:pt x="1120" y="1053"/>
                  </a:lnTo>
                  <a:lnTo>
                    <a:pt x="1134" y="1046"/>
                  </a:lnTo>
                  <a:lnTo>
                    <a:pt x="1176" y="980"/>
                  </a:lnTo>
                  <a:lnTo>
                    <a:pt x="1197" y="893"/>
                  </a:lnTo>
                  <a:lnTo>
                    <a:pt x="1211" y="741"/>
                  </a:lnTo>
                  <a:lnTo>
                    <a:pt x="1211" y="588"/>
                  </a:lnTo>
                  <a:lnTo>
                    <a:pt x="1204" y="501"/>
                  </a:lnTo>
                  <a:lnTo>
                    <a:pt x="1190" y="407"/>
                  </a:lnTo>
                  <a:lnTo>
                    <a:pt x="1078" y="356"/>
                  </a:lnTo>
                  <a:lnTo>
                    <a:pt x="972" y="327"/>
                  </a:lnTo>
                  <a:close/>
                  <a:moveTo>
                    <a:pt x="169" y="0"/>
                  </a:moveTo>
                  <a:lnTo>
                    <a:pt x="198" y="7"/>
                  </a:lnTo>
                  <a:lnTo>
                    <a:pt x="176" y="36"/>
                  </a:lnTo>
                  <a:lnTo>
                    <a:pt x="162" y="109"/>
                  </a:lnTo>
                  <a:lnTo>
                    <a:pt x="162" y="123"/>
                  </a:lnTo>
                  <a:lnTo>
                    <a:pt x="176" y="145"/>
                  </a:lnTo>
                  <a:lnTo>
                    <a:pt x="183" y="167"/>
                  </a:lnTo>
                  <a:lnTo>
                    <a:pt x="198" y="189"/>
                  </a:lnTo>
                  <a:lnTo>
                    <a:pt x="205" y="211"/>
                  </a:lnTo>
                  <a:lnTo>
                    <a:pt x="212" y="225"/>
                  </a:lnTo>
                  <a:lnTo>
                    <a:pt x="261" y="276"/>
                  </a:lnTo>
                  <a:lnTo>
                    <a:pt x="261" y="349"/>
                  </a:lnTo>
                  <a:lnTo>
                    <a:pt x="395" y="247"/>
                  </a:lnTo>
                  <a:lnTo>
                    <a:pt x="521" y="131"/>
                  </a:lnTo>
                  <a:lnTo>
                    <a:pt x="655" y="211"/>
                  </a:lnTo>
                  <a:lnTo>
                    <a:pt x="796" y="283"/>
                  </a:lnTo>
                  <a:lnTo>
                    <a:pt x="796" y="363"/>
                  </a:lnTo>
                  <a:lnTo>
                    <a:pt x="810" y="356"/>
                  </a:lnTo>
                  <a:lnTo>
                    <a:pt x="1113" y="131"/>
                  </a:lnTo>
                  <a:lnTo>
                    <a:pt x="1380" y="276"/>
                  </a:lnTo>
                  <a:lnTo>
                    <a:pt x="1387" y="334"/>
                  </a:lnTo>
                  <a:lnTo>
                    <a:pt x="1394" y="414"/>
                  </a:lnTo>
                  <a:lnTo>
                    <a:pt x="1394" y="581"/>
                  </a:lnTo>
                  <a:lnTo>
                    <a:pt x="1387" y="712"/>
                  </a:lnTo>
                  <a:lnTo>
                    <a:pt x="1373" y="821"/>
                  </a:lnTo>
                  <a:lnTo>
                    <a:pt x="1345" y="915"/>
                  </a:lnTo>
                  <a:lnTo>
                    <a:pt x="1310" y="1010"/>
                  </a:lnTo>
                  <a:lnTo>
                    <a:pt x="909" y="1235"/>
                  </a:lnTo>
                  <a:lnTo>
                    <a:pt x="620" y="1075"/>
                  </a:lnTo>
                  <a:lnTo>
                    <a:pt x="627" y="886"/>
                  </a:lnTo>
                  <a:lnTo>
                    <a:pt x="634" y="690"/>
                  </a:lnTo>
                  <a:lnTo>
                    <a:pt x="627" y="428"/>
                  </a:lnTo>
                  <a:lnTo>
                    <a:pt x="571" y="392"/>
                  </a:lnTo>
                  <a:lnTo>
                    <a:pt x="521" y="356"/>
                  </a:lnTo>
                  <a:lnTo>
                    <a:pt x="465" y="327"/>
                  </a:lnTo>
                  <a:lnTo>
                    <a:pt x="444" y="319"/>
                  </a:lnTo>
                  <a:lnTo>
                    <a:pt x="402" y="319"/>
                  </a:lnTo>
                  <a:lnTo>
                    <a:pt x="395" y="327"/>
                  </a:lnTo>
                  <a:lnTo>
                    <a:pt x="268" y="414"/>
                  </a:lnTo>
                  <a:lnTo>
                    <a:pt x="268" y="835"/>
                  </a:lnTo>
                  <a:lnTo>
                    <a:pt x="275" y="915"/>
                  </a:lnTo>
                  <a:lnTo>
                    <a:pt x="324" y="1017"/>
                  </a:lnTo>
                  <a:lnTo>
                    <a:pt x="366" y="1075"/>
                  </a:lnTo>
                  <a:lnTo>
                    <a:pt x="205" y="1242"/>
                  </a:lnTo>
                  <a:lnTo>
                    <a:pt x="141" y="1148"/>
                  </a:lnTo>
                  <a:lnTo>
                    <a:pt x="78" y="1068"/>
                  </a:lnTo>
                  <a:lnTo>
                    <a:pt x="99" y="901"/>
                  </a:lnTo>
                  <a:lnTo>
                    <a:pt x="99" y="726"/>
                  </a:lnTo>
                  <a:lnTo>
                    <a:pt x="92" y="421"/>
                  </a:lnTo>
                  <a:lnTo>
                    <a:pt x="85" y="407"/>
                  </a:lnTo>
                  <a:lnTo>
                    <a:pt x="85" y="392"/>
                  </a:lnTo>
                  <a:lnTo>
                    <a:pt x="71" y="378"/>
                  </a:lnTo>
                  <a:lnTo>
                    <a:pt x="57" y="356"/>
                  </a:lnTo>
                  <a:lnTo>
                    <a:pt x="14" y="312"/>
                  </a:lnTo>
                  <a:lnTo>
                    <a:pt x="0" y="269"/>
                  </a:lnTo>
                  <a:lnTo>
                    <a:pt x="0" y="240"/>
                  </a:lnTo>
                  <a:lnTo>
                    <a:pt x="7" y="225"/>
                  </a:lnTo>
                  <a:lnTo>
                    <a:pt x="7" y="211"/>
                  </a:lnTo>
                  <a:lnTo>
                    <a:pt x="14" y="196"/>
                  </a:lnTo>
                  <a:lnTo>
                    <a:pt x="85" y="94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61"/>
            <p:cNvSpPr>
              <a:spLocks noEditPoints="1"/>
            </p:cNvSpPr>
            <p:nvPr/>
          </p:nvSpPr>
          <p:spPr bwMode="auto">
            <a:xfrm>
              <a:off x="10007" y="1981"/>
              <a:ext cx="543" cy="1540"/>
            </a:xfrm>
            <a:custGeom>
              <a:avLst/>
              <a:gdLst/>
              <a:ahLst/>
              <a:cxnLst>
                <a:cxn ang="0">
                  <a:pos x="226" y="436"/>
                </a:cxn>
                <a:cxn ang="0">
                  <a:pos x="289" y="502"/>
                </a:cxn>
                <a:cxn ang="0">
                  <a:pos x="353" y="560"/>
                </a:cxn>
                <a:cxn ang="0">
                  <a:pos x="338" y="756"/>
                </a:cxn>
                <a:cxn ang="0">
                  <a:pos x="338" y="1090"/>
                </a:cxn>
                <a:cxn ang="0">
                  <a:pos x="345" y="1206"/>
                </a:cxn>
                <a:cxn ang="0">
                  <a:pos x="374" y="1272"/>
                </a:cxn>
                <a:cxn ang="0">
                  <a:pos x="416" y="1323"/>
                </a:cxn>
                <a:cxn ang="0">
                  <a:pos x="437" y="1323"/>
                </a:cxn>
                <a:cxn ang="0">
                  <a:pos x="444" y="1315"/>
                </a:cxn>
                <a:cxn ang="0">
                  <a:pos x="465" y="1301"/>
                </a:cxn>
                <a:cxn ang="0">
                  <a:pos x="493" y="1293"/>
                </a:cxn>
                <a:cxn ang="0">
                  <a:pos x="514" y="1279"/>
                </a:cxn>
                <a:cxn ang="0">
                  <a:pos x="529" y="1264"/>
                </a:cxn>
                <a:cxn ang="0">
                  <a:pos x="543" y="1308"/>
                </a:cxn>
                <a:cxn ang="0">
                  <a:pos x="409" y="1432"/>
                </a:cxn>
                <a:cxn ang="0">
                  <a:pos x="275" y="1540"/>
                </a:cxn>
                <a:cxn ang="0">
                  <a:pos x="162" y="1373"/>
                </a:cxn>
                <a:cxn ang="0">
                  <a:pos x="169" y="1214"/>
                </a:cxn>
                <a:cxn ang="0">
                  <a:pos x="169" y="872"/>
                </a:cxn>
                <a:cxn ang="0">
                  <a:pos x="162" y="683"/>
                </a:cxn>
                <a:cxn ang="0">
                  <a:pos x="120" y="625"/>
                </a:cxn>
                <a:cxn ang="0">
                  <a:pos x="99" y="640"/>
                </a:cxn>
                <a:cxn ang="0">
                  <a:pos x="78" y="647"/>
                </a:cxn>
                <a:cxn ang="0">
                  <a:pos x="50" y="662"/>
                </a:cxn>
                <a:cxn ang="0">
                  <a:pos x="29" y="676"/>
                </a:cxn>
                <a:cxn ang="0">
                  <a:pos x="29" y="669"/>
                </a:cxn>
                <a:cxn ang="0">
                  <a:pos x="0" y="640"/>
                </a:cxn>
                <a:cxn ang="0">
                  <a:pos x="113" y="545"/>
                </a:cxn>
                <a:cxn ang="0">
                  <a:pos x="226" y="436"/>
                </a:cxn>
                <a:cxn ang="0">
                  <a:pos x="254" y="0"/>
                </a:cxn>
                <a:cxn ang="0">
                  <a:pos x="338" y="102"/>
                </a:cxn>
                <a:cxn ang="0">
                  <a:pos x="374" y="131"/>
                </a:cxn>
                <a:cxn ang="0">
                  <a:pos x="254" y="269"/>
                </a:cxn>
                <a:cxn ang="0">
                  <a:pos x="184" y="197"/>
                </a:cxn>
                <a:cxn ang="0">
                  <a:pos x="127" y="131"/>
                </a:cxn>
                <a:cxn ang="0">
                  <a:pos x="254" y="0"/>
                </a:cxn>
              </a:cxnLst>
              <a:rect l="0" t="0" r="r" b="b"/>
              <a:pathLst>
                <a:path w="543" h="1540">
                  <a:moveTo>
                    <a:pt x="226" y="436"/>
                  </a:moveTo>
                  <a:lnTo>
                    <a:pt x="289" y="502"/>
                  </a:lnTo>
                  <a:lnTo>
                    <a:pt x="353" y="560"/>
                  </a:lnTo>
                  <a:lnTo>
                    <a:pt x="338" y="756"/>
                  </a:lnTo>
                  <a:lnTo>
                    <a:pt x="338" y="1090"/>
                  </a:lnTo>
                  <a:lnTo>
                    <a:pt x="345" y="1206"/>
                  </a:lnTo>
                  <a:lnTo>
                    <a:pt x="374" y="1272"/>
                  </a:lnTo>
                  <a:lnTo>
                    <a:pt x="416" y="1323"/>
                  </a:lnTo>
                  <a:lnTo>
                    <a:pt x="437" y="1323"/>
                  </a:lnTo>
                  <a:lnTo>
                    <a:pt x="444" y="1315"/>
                  </a:lnTo>
                  <a:lnTo>
                    <a:pt x="465" y="1301"/>
                  </a:lnTo>
                  <a:lnTo>
                    <a:pt x="493" y="1293"/>
                  </a:lnTo>
                  <a:lnTo>
                    <a:pt x="514" y="1279"/>
                  </a:lnTo>
                  <a:lnTo>
                    <a:pt x="529" y="1264"/>
                  </a:lnTo>
                  <a:lnTo>
                    <a:pt x="543" y="1308"/>
                  </a:lnTo>
                  <a:lnTo>
                    <a:pt x="409" y="1432"/>
                  </a:lnTo>
                  <a:lnTo>
                    <a:pt x="275" y="1540"/>
                  </a:lnTo>
                  <a:lnTo>
                    <a:pt x="162" y="1373"/>
                  </a:lnTo>
                  <a:lnTo>
                    <a:pt x="169" y="1214"/>
                  </a:lnTo>
                  <a:lnTo>
                    <a:pt x="169" y="872"/>
                  </a:lnTo>
                  <a:lnTo>
                    <a:pt x="162" y="683"/>
                  </a:lnTo>
                  <a:lnTo>
                    <a:pt x="120" y="625"/>
                  </a:lnTo>
                  <a:lnTo>
                    <a:pt x="99" y="640"/>
                  </a:lnTo>
                  <a:lnTo>
                    <a:pt x="78" y="647"/>
                  </a:lnTo>
                  <a:lnTo>
                    <a:pt x="50" y="662"/>
                  </a:lnTo>
                  <a:lnTo>
                    <a:pt x="29" y="676"/>
                  </a:lnTo>
                  <a:lnTo>
                    <a:pt x="29" y="669"/>
                  </a:lnTo>
                  <a:lnTo>
                    <a:pt x="0" y="640"/>
                  </a:lnTo>
                  <a:lnTo>
                    <a:pt x="113" y="545"/>
                  </a:lnTo>
                  <a:lnTo>
                    <a:pt x="226" y="436"/>
                  </a:lnTo>
                  <a:close/>
                  <a:moveTo>
                    <a:pt x="254" y="0"/>
                  </a:moveTo>
                  <a:lnTo>
                    <a:pt x="338" y="102"/>
                  </a:lnTo>
                  <a:lnTo>
                    <a:pt x="374" y="131"/>
                  </a:lnTo>
                  <a:lnTo>
                    <a:pt x="254" y="269"/>
                  </a:lnTo>
                  <a:lnTo>
                    <a:pt x="184" y="197"/>
                  </a:lnTo>
                  <a:lnTo>
                    <a:pt x="127" y="131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62"/>
            <p:cNvSpPr>
              <a:spLocks/>
            </p:cNvSpPr>
            <p:nvPr/>
          </p:nvSpPr>
          <p:spPr bwMode="auto">
            <a:xfrm>
              <a:off x="10521" y="2425"/>
              <a:ext cx="923" cy="1111"/>
            </a:xfrm>
            <a:custGeom>
              <a:avLst/>
              <a:gdLst/>
              <a:ahLst/>
              <a:cxnLst>
                <a:cxn ang="0">
                  <a:pos x="697" y="101"/>
                </a:cxn>
                <a:cxn ang="0">
                  <a:pos x="733" y="116"/>
                </a:cxn>
                <a:cxn ang="0">
                  <a:pos x="831" y="94"/>
                </a:cxn>
                <a:cxn ang="0">
                  <a:pos x="923" y="80"/>
                </a:cxn>
                <a:cxn ang="0">
                  <a:pos x="620" y="232"/>
                </a:cxn>
                <a:cxn ang="0">
                  <a:pos x="451" y="174"/>
                </a:cxn>
                <a:cxn ang="0">
                  <a:pos x="374" y="181"/>
                </a:cxn>
                <a:cxn ang="0">
                  <a:pos x="360" y="305"/>
                </a:cxn>
                <a:cxn ang="0">
                  <a:pos x="388" y="465"/>
                </a:cxn>
                <a:cxn ang="0">
                  <a:pos x="430" y="508"/>
                </a:cxn>
                <a:cxn ang="0">
                  <a:pos x="472" y="515"/>
                </a:cxn>
                <a:cxn ang="0">
                  <a:pos x="803" y="421"/>
                </a:cxn>
                <a:cxn ang="0">
                  <a:pos x="866" y="559"/>
                </a:cxn>
                <a:cxn ang="0">
                  <a:pos x="859" y="791"/>
                </a:cxn>
                <a:cxn ang="0">
                  <a:pos x="655" y="1017"/>
                </a:cxn>
                <a:cxn ang="0">
                  <a:pos x="409" y="1046"/>
                </a:cxn>
                <a:cxn ang="0">
                  <a:pos x="268" y="958"/>
                </a:cxn>
                <a:cxn ang="0">
                  <a:pos x="148" y="951"/>
                </a:cxn>
                <a:cxn ang="0">
                  <a:pos x="22" y="1038"/>
                </a:cxn>
                <a:cxn ang="0">
                  <a:pos x="29" y="980"/>
                </a:cxn>
                <a:cxn ang="0">
                  <a:pos x="113" y="886"/>
                </a:cxn>
                <a:cxn ang="0">
                  <a:pos x="226" y="813"/>
                </a:cxn>
                <a:cxn ang="0">
                  <a:pos x="381" y="813"/>
                </a:cxn>
                <a:cxn ang="0">
                  <a:pos x="627" y="973"/>
                </a:cxn>
                <a:cxn ang="0">
                  <a:pos x="662" y="944"/>
                </a:cxn>
                <a:cxn ang="0">
                  <a:pos x="683" y="682"/>
                </a:cxn>
                <a:cxn ang="0">
                  <a:pos x="655" y="581"/>
                </a:cxn>
                <a:cxn ang="0">
                  <a:pos x="613" y="537"/>
                </a:cxn>
                <a:cxn ang="0">
                  <a:pos x="550" y="530"/>
                </a:cxn>
                <a:cxn ang="0">
                  <a:pos x="514" y="537"/>
                </a:cxn>
                <a:cxn ang="0">
                  <a:pos x="275" y="682"/>
                </a:cxn>
                <a:cxn ang="0">
                  <a:pos x="183" y="537"/>
                </a:cxn>
                <a:cxn ang="0">
                  <a:pos x="198" y="225"/>
                </a:cxn>
              </a:cxnLst>
              <a:rect l="0" t="0" r="r" b="b"/>
              <a:pathLst>
                <a:path w="923" h="1111">
                  <a:moveTo>
                    <a:pt x="521" y="0"/>
                  </a:moveTo>
                  <a:lnTo>
                    <a:pt x="697" y="101"/>
                  </a:lnTo>
                  <a:lnTo>
                    <a:pt x="719" y="109"/>
                  </a:lnTo>
                  <a:lnTo>
                    <a:pt x="733" y="116"/>
                  </a:lnTo>
                  <a:lnTo>
                    <a:pt x="754" y="116"/>
                  </a:lnTo>
                  <a:lnTo>
                    <a:pt x="831" y="94"/>
                  </a:lnTo>
                  <a:lnTo>
                    <a:pt x="909" y="43"/>
                  </a:lnTo>
                  <a:lnTo>
                    <a:pt x="923" y="80"/>
                  </a:lnTo>
                  <a:lnTo>
                    <a:pt x="726" y="247"/>
                  </a:lnTo>
                  <a:lnTo>
                    <a:pt x="620" y="232"/>
                  </a:lnTo>
                  <a:lnTo>
                    <a:pt x="528" y="210"/>
                  </a:lnTo>
                  <a:lnTo>
                    <a:pt x="451" y="174"/>
                  </a:lnTo>
                  <a:lnTo>
                    <a:pt x="402" y="130"/>
                  </a:lnTo>
                  <a:lnTo>
                    <a:pt x="374" y="181"/>
                  </a:lnTo>
                  <a:lnTo>
                    <a:pt x="360" y="247"/>
                  </a:lnTo>
                  <a:lnTo>
                    <a:pt x="360" y="305"/>
                  </a:lnTo>
                  <a:lnTo>
                    <a:pt x="367" y="385"/>
                  </a:lnTo>
                  <a:lnTo>
                    <a:pt x="388" y="465"/>
                  </a:lnTo>
                  <a:lnTo>
                    <a:pt x="402" y="494"/>
                  </a:lnTo>
                  <a:lnTo>
                    <a:pt x="430" y="508"/>
                  </a:lnTo>
                  <a:lnTo>
                    <a:pt x="465" y="508"/>
                  </a:lnTo>
                  <a:lnTo>
                    <a:pt x="472" y="515"/>
                  </a:lnTo>
                  <a:lnTo>
                    <a:pt x="740" y="392"/>
                  </a:lnTo>
                  <a:lnTo>
                    <a:pt x="803" y="421"/>
                  </a:lnTo>
                  <a:lnTo>
                    <a:pt x="859" y="472"/>
                  </a:lnTo>
                  <a:lnTo>
                    <a:pt x="866" y="559"/>
                  </a:lnTo>
                  <a:lnTo>
                    <a:pt x="866" y="639"/>
                  </a:lnTo>
                  <a:lnTo>
                    <a:pt x="859" y="791"/>
                  </a:lnTo>
                  <a:lnTo>
                    <a:pt x="831" y="937"/>
                  </a:lnTo>
                  <a:lnTo>
                    <a:pt x="655" y="1017"/>
                  </a:lnTo>
                  <a:lnTo>
                    <a:pt x="486" y="1111"/>
                  </a:lnTo>
                  <a:lnTo>
                    <a:pt x="409" y="1046"/>
                  </a:lnTo>
                  <a:lnTo>
                    <a:pt x="331" y="988"/>
                  </a:lnTo>
                  <a:lnTo>
                    <a:pt x="268" y="958"/>
                  </a:lnTo>
                  <a:lnTo>
                    <a:pt x="212" y="944"/>
                  </a:lnTo>
                  <a:lnTo>
                    <a:pt x="148" y="951"/>
                  </a:lnTo>
                  <a:lnTo>
                    <a:pt x="85" y="988"/>
                  </a:lnTo>
                  <a:lnTo>
                    <a:pt x="22" y="1038"/>
                  </a:lnTo>
                  <a:lnTo>
                    <a:pt x="0" y="1017"/>
                  </a:lnTo>
                  <a:lnTo>
                    <a:pt x="29" y="980"/>
                  </a:lnTo>
                  <a:lnTo>
                    <a:pt x="71" y="937"/>
                  </a:lnTo>
                  <a:lnTo>
                    <a:pt x="113" y="886"/>
                  </a:lnTo>
                  <a:lnTo>
                    <a:pt x="155" y="849"/>
                  </a:lnTo>
                  <a:lnTo>
                    <a:pt x="226" y="813"/>
                  </a:lnTo>
                  <a:lnTo>
                    <a:pt x="303" y="799"/>
                  </a:lnTo>
                  <a:lnTo>
                    <a:pt x="381" y="813"/>
                  </a:lnTo>
                  <a:lnTo>
                    <a:pt x="458" y="849"/>
                  </a:lnTo>
                  <a:lnTo>
                    <a:pt x="627" y="973"/>
                  </a:lnTo>
                  <a:lnTo>
                    <a:pt x="648" y="973"/>
                  </a:lnTo>
                  <a:lnTo>
                    <a:pt x="662" y="944"/>
                  </a:lnTo>
                  <a:lnTo>
                    <a:pt x="683" y="842"/>
                  </a:lnTo>
                  <a:lnTo>
                    <a:pt x="683" y="682"/>
                  </a:lnTo>
                  <a:lnTo>
                    <a:pt x="669" y="617"/>
                  </a:lnTo>
                  <a:lnTo>
                    <a:pt x="655" y="581"/>
                  </a:lnTo>
                  <a:lnTo>
                    <a:pt x="634" y="552"/>
                  </a:lnTo>
                  <a:lnTo>
                    <a:pt x="613" y="537"/>
                  </a:lnTo>
                  <a:lnTo>
                    <a:pt x="592" y="530"/>
                  </a:lnTo>
                  <a:lnTo>
                    <a:pt x="550" y="530"/>
                  </a:lnTo>
                  <a:lnTo>
                    <a:pt x="528" y="537"/>
                  </a:lnTo>
                  <a:lnTo>
                    <a:pt x="514" y="537"/>
                  </a:lnTo>
                  <a:lnTo>
                    <a:pt x="493" y="552"/>
                  </a:lnTo>
                  <a:lnTo>
                    <a:pt x="275" y="682"/>
                  </a:lnTo>
                  <a:lnTo>
                    <a:pt x="226" y="610"/>
                  </a:lnTo>
                  <a:lnTo>
                    <a:pt x="183" y="537"/>
                  </a:lnTo>
                  <a:lnTo>
                    <a:pt x="183" y="377"/>
                  </a:lnTo>
                  <a:lnTo>
                    <a:pt x="198" y="225"/>
                  </a:lnTo>
                  <a:lnTo>
                    <a:pt x="5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11585" y="2054"/>
              <a:ext cx="697" cy="1460"/>
            </a:xfrm>
            <a:custGeom>
              <a:avLst/>
              <a:gdLst/>
              <a:ahLst/>
              <a:cxnLst>
                <a:cxn ang="0">
                  <a:pos x="429" y="0"/>
                </a:cxn>
                <a:cxn ang="0">
                  <a:pos x="443" y="7"/>
                </a:cxn>
                <a:cxn ang="0">
                  <a:pos x="471" y="36"/>
                </a:cxn>
                <a:cxn ang="0">
                  <a:pos x="415" y="95"/>
                </a:cxn>
                <a:cxn ang="0">
                  <a:pos x="401" y="116"/>
                </a:cxn>
                <a:cxn ang="0">
                  <a:pos x="394" y="138"/>
                </a:cxn>
                <a:cxn ang="0">
                  <a:pos x="373" y="356"/>
                </a:cxn>
                <a:cxn ang="0">
                  <a:pos x="373" y="574"/>
                </a:cxn>
                <a:cxn ang="0">
                  <a:pos x="598" y="574"/>
                </a:cxn>
                <a:cxn ang="0">
                  <a:pos x="563" y="647"/>
                </a:cxn>
                <a:cxn ang="0">
                  <a:pos x="373" y="647"/>
                </a:cxn>
                <a:cxn ang="0">
                  <a:pos x="373" y="1148"/>
                </a:cxn>
                <a:cxn ang="0">
                  <a:pos x="436" y="1206"/>
                </a:cxn>
                <a:cxn ang="0">
                  <a:pos x="506" y="1257"/>
                </a:cxn>
                <a:cxn ang="0">
                  <a:pos x="514" y="1257"/>
                </a:cxn>
                <a:cxn ang="0">
                  <a:pos x="528" y="1264"/>
                </a:cxn>
                <a:cxn ang="0">
                  <a:pos x="542" y="1264"/>
                </a:cxn>
                <a:cxn ang="0">
                  <a:pos x="577" y="1257"/>
                </a:cxn>
                <a:cxn ang="0">
                  <a:pos x="626" y="1235"/>
                </a:cxn>
                <a:cxn ang="0">
                  <a:pos x="690" y="1191"/>
                </a:cxn>
                <a:cxn ang="0">
                  <a:pos x="697" y="1242"/>
                </a:cxn>
                <a:cxn ang="0">
                  <a:pos x="401" y="1460"/>
                </a:cxn>
                <a:cxn ang="0">
                  <a:pos x="190" y="1279"/>
                </a:cxn>
                <a:cxn ang="0">
                  <a:pos x="190" y="639"/>
                </a:cxn>
                <a:cxn ang="0">
                  <a:pos x="0" y="639"/>
                </a:cxn>
                <a:cxn ang="0">
                  <a:pos x="35" y="567"/>
                </a:cxn>
                <a:cxn ang="0">
                  <a:pos x="190" y="567"/>
                </a:cxn>
                <a:cxn ang="0">
                  <a:pos x="190" y="182"/>
                </a:cxn>
                <a:cxn ang="0">
                  <a:pos x="429" y="0"/>
                </a:cxn>
              </a:cxnLst>
              <a:rect l="0" t="0" r="r" b="b"/>
              <a:pathLst>
                <a:path w="697" h="1460">
                  <a:moveTo>
                    <a:pt x="429" y="0"/>
                  </a:moveTo>
                  <a:lnTo>
                    <a:pt x="443" y="7"/>
                  </a:lnTo>
                  <a:lnTo>
                    <a:pt x="471" y="36"/>
                  </a:lnTo>
                  <a:lnTo>
                    <a:pt x="415" y="95"/>
                  </a:lnTo>
                  <a:lnTo>
                    <a:pt x="401" y="116"/>
                  </a:lnTo>
                  <a:lnTo>
                    <a:pt x="394" y="138"/>
                  </a:lnTo>
                  <a:lnTo>
                    <a:pt x="373" y="356"/>
                  </a:lnTo>
                  <a:lnTo>
                    <a:pt x="373" y="574"/>
                  </a:lnTo>
                  <a:lnTo>
                    <a:pt x="598" y="574"/>
                  </a:lnTo>
                  <a:lnTo>
                    <a:pt x="563" y="647"/>
                  </a:lnTo>
                  <a:lnTo>
                    <a:pt x="373" y="647"/>
                  </a:lnTo>
                  <a:lnTo>
                    <a:pt x="373" y="1148"/>
                  </a:lnTo>
                  <a:lnTo>
                    <a:pt x="436" y="1206"/>
                  </a:lnTo>
                  <a:lnTo>
                    <a:pt x="506" y="1257"/>
                  </a:lnTo>
                  <a:lnTo>
                    <a:pt x="514" y="1257"/>
                  </a:lnTo>
                  <a:lnTo>
                    <a:pt x="528" y="1264"/>
                  </a:lnTo>
                  <a:lnTo>
                    <a:pt x="542" y="1264"/>
                  </a:lnTo>
                  <a:lnTo>
                    <a:pt x="577" y="1257"/>
                  </a:lnTo>
                  <a:lnTo>
                    <a:pt x="626" y="1235"/>
                  </a:lnTo>
                  <a:lnTo>
                    <a:pt x="690" y="1191"/>
                  </a:lnTo>
                  <a:lnTo>
                    <a:pt x="697" y="1242"/>
                  </a:lnTo>
                  <a:lnTo>
                    <a:pt x="401" y="1460"/>
                  </a:lnTo>
                  <a:lnTo>
                    <a:pt x="190" y="1279"/>
                  </a:lnTo>
                  <a:lnTo>
                    <a:pt x="190" y="639"/>
                  </a:lnTo>
                  <a:lnTo>
                    <a:pt x="0" y="639"/>
                  </a:lnTo>
                  <a:lnTo>
                    <a:pt x="35" y="567"/>
                  </a:lnTo>
                  <a:lnTo>
                    <a:pt x="190" y="567"/>
                  </a:lnTo>
                  <a:lnTo>
                    <a:pt x="190" y="182"/>
                  </a:lnTo>
                  <a:lnTo>
                    <a:pt x="4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12310" y="2730"/>
              <a:ext cx="1394" cy="1082"/>
            </a:xfrm>
            <a:custGeom>
              <a:avLst/>
              <a:gdLst/>
              <a:ahLst/>
              <a:cxnLst>
                <a:cxn ang="0">
                  <a:pos x="697" y="0"/>
                </a:cxn>
                <a:cxn ang="0">
                  <a:pos x="704" y="36"/>
                </a:cxn>
                <a:cxn ang="0">
                  <a:pos x="683" y="58"/>
                </a:cxn>
                <a:cxn ang="0">
                  <a:pos x="556" y="72"/>
                </a:cxn>
                <a:cxn ang="0">
                  <a:pos x="408" y="617"/>
                </a:cxn>
                <a:cxn ang="0">
                  <a:pos x="1049" y="145"/>
                </a:cxn>
                <a:cxn ang="0">
                  <a:pos x="1084" y="116"/>
                </a:cxn>
                <a:cxn ang="0">
                  <a:pos x="1105" y="80"/>
                </a:cxn>
                <a:cxn ang="0">
                  <a:pos x="1091" y="58"/>
                </a:cxn>
                <a:cxn ang="0">
                  <a:pos x="1056" y="51"/>
                </a:cxn>
                <a:cxn ang="0">
                  <a:pos x="1049" y="22"/>
                </a:cxn>
                <a:cxn ang="0">
                  <a:pos x="1063" y="7"/>
                </a:cxn>
                <a:cxn ang="0">
                  <a:pos x="1140" y="0"/>
                </a:cxn>
                <a:cxn ang="0">
                  <a:pos x="1295" y="7"/>
                </a:cxn>
                <a:cxn ang="0">
                  <a:pos x="1387" y="0"/>
                </a:cxn>
                <a:cxn ang="0">
                  <a:pos x="1394" y="36"/>
                </a:cxn>
                <a:cxn ang="0">
                  <a:pos x="1380" y="58"/>
                </a:cxn>
                <a:cxn ang="0">
                  <a:pos x="1295" y="72"/>
                </a:cxn>
                <a:cxn ang="0">
                  <a:pos x="1154" y="145"/>
                </a:cxn>
                <a:cxn ang="0">
                  <a:pos x="957" y="283"/>
                </a:cxn>
                <a:cxn ang="0">
                  <a:pos x="795" y="406"/>
                </a:cxn>
                <a:cxn ang="0">
                  <a:pos x="774" y="414"/>
                </a:cxn>
                <a:cxn ang="0">
                  <a:pos x="781" y="436"/>
                </a:cxn>
                <a:cxn ang="0">
                  <a:pos x="1021" y="980"/>
                </a:cxn>
                <a:cxn ang="0">
                  <a:pos x="1049" y="1017"/>
                </a:cxn>
                <a:cxn ang="0">
                  <a:pos x="1084" y="1031"/>
                </a:cxn>
                <a:cxn ang="0">
                  <a:pos x="1154" y="1046"/>
                </a:cxn>
                <a:cxn ang="0">
                  <a:pos x="1140" y="1082"/>
                </a:cxn>
                <a:cxn ang="0">
                  <a:pos x="978" y="1075"/>
                </a:cxn>
                <a:cxn ang="0">
                  <a:pos x="837" y="1082"/>
                </a:cxn>
                <a:cxn ang="0">
                  <a:pos x="753" y="1068"/>
                </a:cxn>
                <a:cxn ang="0">
                  <a:pos x="760" y="1031"/>
                </a:cxn>
                <a:cxn ang="0">
                  <a:pos x="781" y="1024"/>
                </a:cxn>
                <a:cxn ang="0">
                  <a:pos x="845" y="1017"/>
                </a:cxn>
                <a:cxn ang="0">
                  <a:pos x="866" y="966"/>
                </a:cxn>
                <a:cxn ang="0">
                  <a:pos x="633" y="508"/>
                </a:cxn>
                <a:cxn ang="0">
                  <a:pos x="352" y="806"/>
                </a:cxn>
                <a:cxn ang="0">
                  <a:pos x="317" y="944"/>
                </a:cxn>
                <a:cxn ang="0">
                  <a:pos x="310" y="1002"/>
                </a:cxn>
                <a:cxn ang="0">
                  <a:pos x="436" y="1009"/>
                </a:cxn>
                <a:cxn ang="0">
                  <a:pos x="450" y="1046"/>
                </a:cxn>
                <a:cxn ang="0">
                  <a:pos x="436" y="1068"/>
                </a:cxn>
                <a:cxn ang="0">
                  <a:pos x="84" y="1075"/>
                </a:cxn>
                <a:cxn ang="0">
                  <a:pos x="0" y="1060"/>
                </a:cxn>
                <a:cxn ang="0">
                  <a:pos x="7" y="1024"/>
                </a:cxn>
                <a:cxn ang="0">
                  <a:pos x="119" y="1017"/>
                </a:cxn>
                <a:cxn ang="0">
                  <a:pos x="176" y="980"/>
                </a:cxn>
                <a:cxn ang="0">
                  <a:pos x="387" y="123"/>
                </a:cxn>
                <a:cxn ang="0">
                  <a:pos x="394" y="80"/>
                </a:cxn>
                <a:cxn ang="0">
                  <a:pos x="366" y="65"/>
                </a:cxn>
                <a:cxn ang="0">
                  <a:pos x="253" y="58"/>
                </a:cxn>
                <a:cxn ang="0">
                  <a:pos x="260" y="14"/>
                </a:cxn>
                <a:cxn ang="0">
                  <a:pos x="274" y="7"/>
                </a:cxn>
                <a:cxn ang="0">
                  <a:pos x="619" y="0"/>
                </a:cxn>
              </a:cxnLst>
              <a:rect l="0" t="0" r="r" b="b"/>
              <a:pathLst>
                <a:path w="1394" h="1082">
                  <a:moveTo>
                    <a:pt x="619" y="0"/>
                  </a:moveTo>
                  <a:lnTo>
                    <a:pt x="697" y="0"/>
                  </a:lnTo>
                  <a:lnTo>
                    <a:pt x="704" y="7"/>
                  </a:lnTo>
                  <a:lnTo>
                    <a:pt x="704" y="36"/>
                  </a:lnTo>
                  <a:lnTo>
                    <a:pt x="697" y="51"/>
                  </a:lnTo>
                  <a:lnTo>
                    <a:pt x="683" y="58"/>
                  </a:lnTo>
                  <a:lnTo>
                    <a:pt x="591" y="58"/>
                  </a:lnTo>
                  <a:lnTo>
                    <a:pt x="556" y="72"/>
                  </a:lnTo>
                  <a:lnTo>
                    <a:pt x="535" y="94"/>
                  </a:lnTo>
                  <a:lnTo>
                    <a:pt x="408" y="617"/>
                  </a:lnTo>
                  <a:lnTo>
                    <a:pt x="1035" y="160"/>
                  </a:lnTo>
                  <a:lnTo>
                    <a:pt x="1049" y="145"/>
                  </a:lnTo>
                  <a:lnTo>
                    <a:pt x="1070" y="130"/>
                  </a:lnTo>
                  <a:lnTo>
                    <a:pt x="1084" y="116"/>
                  </a:lnTo>
                  <a:lnTo>
                    <a:pt x="1098" y="94"/>
                  </a:lnTo>
                  <a:lnTo>
                    <a:pt x="1105" y="80"/>
                  </a:lnTo>
                  <a:lnTo>
                    <a:pt x="1105" y="72"/>
                  </a:lnTo>
                  <a:lnTo>
                    <a:pt x="1091" y="58"/>
                  </a:lnTo>
                  <a:lnTo>
                    <a:pt x="1070" y="58"/>
                  </a:lnTo>
                  <a:lnTo>
                    <a:pt x="1056" y="51"/>
                  </a:lnTo>
                  <a:lnTo>
                    <a:pt x="1049" y="43"/>
                  </a:lnTo>
                  <a:lnTo>
                    <a:pt x="1049" y="22"/>
                  </a:lnTo>
                  <a:lnTo>
                    <a:pt x="1056" y="7"/>
                  </a:lnTo>
                  <a:lnTo>
                    <a:pt x="1063" y="7"/>
                  </a:lnTo>
                  <a:lnTo>
                    <a:pt x="1070" y="0"/>
                  </a:lnTo>
                  <a:lnTo>
                    <a:pt x="1140" y="0"/>
                  </a:lnTo>
                  <a:lnTo>
                    <a:pt x="1211" y="7"/>
                  </a:lnTo>
                  <a:lnTo>
                    <a:pt x="1295" y="7"/>
                  </a:lnTo>
                  <a:lnTo>
                    <a:pt x="1323" y="0"/>
                  </a:lnTo>
                  <a:lnTo>
                    <a:pt x="1387" y="0"/>
                  </a:lnTo>
                  <a:lnTo>
                    <a:pt x="1394" y="7"/>
                  </a:lnTo>
                  <a:lnTo>
                    <a:pt x="1394" y="36"/>
                  </a:lnTo>
                  <a:lnTo>
                    <a:pt x="1387" y="51"/>
                  </a:lnTo>
                  <a:lnTo>
                    <a:pt x="1380" y="58"/>
                  </a:lnTo>
                  <a:lnTo>
                    <a:pt x="1358" y="58"/>
                  </a:lnTo>
                  <a:lnTo>
                    <a:pt x="1295" y="72"/>
                  </a:lnTo>
                  <a:lnTo>
                    <a:pt x="1232" y="101"/>
                  </a:lnTo>
                  <a:lnTo>
                    <a:pt x="1154" y="145"/>
                  </a:lnTo>
                  <a:lnTo>
                    <a:pt x="1070" y="203"/>
                  </a:lnTo>
                  <a:lnTo>
                    <a:pt x="957" y="283"/>
                  </a:lnTo>
                  <a:lnTo>
                    <a:pt x="809" y="392"/>
                  </a:lnTo>
                  <a:lnTo>
                    <a:pt x="795" y="406"/>
                  </a:lnTo>
                  <a:lnTo>
                    <a:pt x="781" y="414"/>
                  </a:lnTo>
                  <a:lnTo>
                    <a:pt x="774" y="414"/>
                  </a:lnTo>
                  <a:lnTo>
                    <a:pt x="774" y="428"/>
                  </a:lnTo>
                  <a:lnTo>
                    <a:pt x="781" y="436"/>
                  </a:lnTo>
                  <a:lnTo>
                    <a:pt x="760" y="457"/>
                  </a:lnTo>
                  <a:lnTo>
                    <a:pt x="1021" y="980"/>
                  </a:lnTo>
                  <a:lnTo>
                    <a:pt x="1035" y="1002"/>
                  </a:lnTo>
                  <a:lnTo>
                    <a:pt x="1049" y="1017"/>
                  </a:lnTo>
                  <a:lnTo>
                    <a:pt x="1070" y="1024"/>
                  </a:lnTo>
                  <a:lnTo>
                    <a:pt x="1084" y="1031"/>
                  </a:lnTo>
                  <a:lnTo>
                    <a:pt x="1140" y="1031"/>
                  </a:lnTo>
                  <a:lnTo>
                    <a:pt x="1154" y="1046"/>
                  </a:lnTo>
                  <a:lnTo>
                    <a:pt x="1154" y="1068"/>
                  </a:lnTo>
                  <a:lnTo>
                    <a:pt x="1140" y="1082"/>
                  </a:lnTo>
                  <a:lnTo>
                    <a:pt x="1056" y="1082"/>
                  </a:lnTo>
                  <a:lnTo>
                    <a:pt x="978" y="1075"/>
                  </a:lnTo>
                  <a:lnTo>
                    <a:pt x="915" y="1075"/>
                  </a:lnTo>
                  <a:lnTo>
                    <a:pt x="837" y="1082"/>
                  </a:lnTo>
                  <a:lnTo>
                    <a:pt x="767" y="1082"/>
                  </a:lnTo>
                  <a:lnTo>
                    <a:pt x="753" y="1068"/>
                  </a:lnTo>
                  <a:lnTo>
                    <a:pt x="753" y="1046"/>
                  </a:lnTo>
                  <a:lnTo>
                    <a:pt x="760" y="1031"/>
                  </a:lnTo>
                  <a:lnTo>
                    <a:pt x="767" y="1031"/>
                  </a:lnTo>
                  <a:lnTo>
                    <a:pt x="781" y="1024"/>
                  </a:lnTo>
                  <a:lnTo>
                    <a:pt x="823" y="1024"/>
                  </a:lnTo>
                  <a:lnTo>
                    <a:pt x="845" y="1017"/>
                  </a:lnTo>
                  <a:lnTo>
                    <a:pt x="866" y="995"/>
                  </a:lnTo>
                  <a:lnTo>
                    <a:pt x="866" y="966"/>
                  </a:lnTo>
                  <a:lnTo>
                    <a:pt x="859" y="951"/>
                  </a:lnTo>
                  <a:lnTo>
                    <a:pt x="633" y="508"/>
                  </a:lnTo>
                  <a:lnTo>
                    <a:pt x="387" y="690"/>
                  </a:lnTo>
                  <a:lnTo>
                    <a:pt x="352" y="806"/>
                  </a:lnTo>
                  <a:lnTo>
                    <a:pt x="331" y="893"/>
                  </a:lnTo>
                  <a:lnTo>
                    <a:pt x="317" y="944"/>
                  </a:lnTo>
                  <a:lnTo>
                    <a:pt x="310" y="973"/>
                  </a:lnTo>
                  <a:lnTo>
                    <a:pt x="310" y="1002"/>
                  </a:lnTo>
                  <a:lnTo>
                    <a:pt x="317" y="1009"/>
                  </a:lnTo>
                  <a:lnTo>
                    <a:pt x="436" y="1009"/>
                  </a:lnTo>
                  <a:lnTo>
                    <a:pt x="450" y="1017"/>
                  </a:lnTo>
                  <a:lnTo>
                    <a:pt x="450" y="1046"/>
                  </a:lnTo>
                  <a:lnTo>
                    <a:pt x="443" y="1060"/>
                  </a:lnTo>
                  <a:lnTo>
                    <a:pt x="436" y="1068"/>
                  </a:lnTo>
                  <a:lnTo>
                    <a:pt x="155" y="1068"/>
                  </a:lnTo>
                  <a:lnTo>
                    <a:pt x="84" y="1075"/>
                  </a:lnTo>
                  <a:lnTo>
                    <a:pt x="14" y="1075"/>
                  </a:lnTo>
                  <a:lnTo>
                    <a:pt x="0" y="1060"/>
                  </a:lnTo>
                  <a:lnTo>
                    <a:pt x="0" y="1038"/>
                  </a:lnTo>
                  <a:lnTo>
                    <a:pt x="7" y="1024"/>
                  </a:lnTo>
                  <a:lnTo>
                    <a:pt x="21" y="1017"/>
                  </a:lnTo>
                  <a:lnTo>
                    <a:pt x="119" y="1017"/>
                  </a:lnTo>
                  <a:lnTo>
                    <a:pt x="155" y="1002"/>
                  </a:lnTo>
                  <a:lnTo>
                    <a:pt x="176" y="980"/>
                  </a:lnTo>
                  <a:lnTo>
                    <a:pt x="183" y="951"/>
                  </a:lnTo>
                  <a:lnTo>
                    <a:pt x="387" y="123"/>
                  </a:lnTo>
                  <a:lnTo>
                    <a:pt x="394" y="109"/>
                  </a:lnTo>
                  <a:lnTo>
                    <a:pt x="394" y="80"/>
                  </a:lnTo>
                  <a:lnTo>
                    <a:pt x="387" y="72"/>
                  </a:lnTo>
                  <a:lnTo>
                    <a:pt x="366" y="65"/>
                  </a:lnTo>
                  <a:lnTo>
                    <a:pt x="267" y="65"/>
                  </a:lnTo>
                  <a:lnTo>
                    <a:pt x="253" y="58"/>
                  </a:lnTo>
                  <a:lnTo>
                    <a:pt x="253" y="29"/>
                  </a:lnTo>
                  <a:lnTo>
                    <a:pt x="260" y="14"/>
                  </a:lnTo>
                  <a:lnTo>
                    <a:pt x="267" y="14"/>
                  </a:lnTo>
                  <a:lnTo>
                    <a:pt x="274" y="7"/>
                  </a:lnTo>
                  <a:lnTo>
                    <a:pt x="549" y="7"/>
                  </a:lnTo>
                  <a:lnTo>
                    <a:pt x="6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65"/>
            <p:cNvSpPr>
              <a:spLocks noEditPoints="1"/>
            </p:cNvSpPr>
            <p:nvPr/>
          </p:nvSpPr>
          <p:spPr bwMode="auto">
            <a:xfrm>
              <a:off x="13880" y="2722"/>
              <a:ext cx="1168" cy="1105"/>
            </a:xfrm>
            <a:custGeom>
              <a:avLst/>
              <a:gdLst/>
              <a:ahLst/>
              <a:cxnLst>
                <a:cxn ang="0">
                  <a:pos x="535" y="66"/>
                </a:cxn>
                <a:cxn ang="0">
                  <a:pos x="521" y="109"/>
                </a:cxn>
                <a:cxn ang="0">
                  <a:pos x="429" y="516"/>
                </a:cxn>
                <a:cxn ang="0">
                  <a:pos x="725" y="509"/>
                </a:cxn>
                <a:cxn ang="0">
                  <a:pos x="887" y="436"/>
                </a:cxn>
                <a:cxn ang="0">
                  <a:pos x="978" y="291"/>
                </a:cxn>
                <a:cxn ang="0">
                  <a:pos x="971" y="153"/>
                </a:cxn>
                <a:cxn ang="0">
                  <a:pos x="880" y="80"/>
                </a:cxn>
                <a:cxn ang="0">
                  <a:pos x="739" y="59"/>
                </a:cxn>
                <a:cxn ang="0">
                  <a:pos x="267" y="0"/>
                </a:cxn>
                <a:cxn ang="0">
                  <a:pos x="880" y="15"/>
                </a:cxn>
                <a:cxn ang="0">
                  <a:pos x="1063" y="95"/>
                </a:cxn>
                <a:cxn ang="0">
                  <a:pos x="1133" y="240"/>
                </a:cxn>
                <a:cxn ang="0">
                  <a:pos x="1063" y="393"/>
                </a:cxn>
                <a:cxn ang="0">
                  <a:pos x="901" y="502"/>
                </a:cxn>
                <a:cxn ang="0">
                  <a:pos x="781" y="538"/>
                </a:cxn>
                <a:cxn ang="0">
                  <a:pos x="830" y="560"/>
                </a:cxn>
                <a:cxn ang="0">
                  <a:pos x="880" y="603"/>
                </a:cxn>
                <a:cxn ang="0">
                  <a:pos x="922" y="691"/>
                </a:cxn>
                <a:cxn ang="0">
                  <a:pos x="915" y="792"/>
                </a:cxn>
                <a:cxn ang="0">
                  <a:pos x="901" y="901"/>
                </a:cxn>
                <a:cxn ang="0">
                  <a:pos x="915" y="1032"/>
                </a:cxn>
                <a:cxn ang="0">
                  <a:pos x="936" y="1046"/>
                </a:cxn>
                <a:cxn ang="0">
                  <a:pos x="971" y="1054"/>
                </a:cxn>
                <a:cxn ang="0">
                  <a:pos x="1077" y="988"/>
                </a:cxn>
                <a:cxn ang="0">
                  <a:pos x="1119" y="916"/>
                </a:cxn>
                <a:cxn ang="0">
                  <a:pos x="1126" y="901"/>
                </a:cxn>
                <a:cxn ang="0">
                  <a:pos x="1168" y="916"/>
                </a:cxn>
                <a:cxn ang="0">
                  <a:pos x="1161" y="952"/>
                </a:cxn>
                <a:cxn ang="0">
                  <a:pos x="1098" y="1046"/>
                </a:cxn>
                <a:cxn ang="0">
                  <a:pos x="964" y="1105"/>
                </a:cxn>
                <a:cxn ang="0">
                  <a:pos x="838" y="1083"/>
                </a:cxn>
                <a:cxn ang="0">
                  <a:pos x="753" y="1003"/>
                </a:cxn>
                <a:cxn ang="0">
                  <a:pos x="739" y="908"/>
                </a:cxn>
                <a:cxn ang="0">
                  <a:pos x="760" y="814"/>
                </a:cxn>
                <a:cxn ang="0">
                  <a:pos x="767" y="763"/>
                </a:cxn>
                <a:cxn ang="0">
                  <a:pos x="781" y="705"/>
                </a:cxn>
                <a:cxn ang="0">
                  <a:pos x="753" y="625"/>
                </a:cxn>
                <a:cxn ang="0">
                  <a:pos x="669" y="567"/>
                </a:cxn>
                <a:cxn ang="0">
                  <a:pos x="394" y="560"/>
                </a:cxn>
                <a:cxn ang="0">
                  <a:pos x="288" y="967"/>
                </a:cxn>
                <a:cxn ang="0">
                  <a:pos x="295" y="1010"/>
                </a:cxn>
                <a:cxn ang="0">
                  <a:pos x="436" y="1017"/>
                </a:cxn>
                <a:cxn ang="0">
                  <a:pos x="422" y="1061"/>
                </a:cxn>
                <a:cxn ang="0">
                  <a:pos x="0" y="1054"/>
                </a:cxn>
                <a:cxn ang="0">
                  <a:pos x="7" y="1017"/>
                </a:cxn>
                <a:cxn ang="0">
                  <a:pos x="119" y="1010"/>
                </a:cxn>
                <a:cxn ang="0">
                  <a:pos x="176" y="974"/>
                </a:cxn>
                <a:cxn ang="0">
                  <a:pos x="387" y="117"/>
                </a:cxn>
                <a:cxn ang="0">
                  <a:pos x="394" y="73"/>
                </a:cxn>
                <a:cxn ang="0">
                  <a:pos x="373" y="59"/>
                </a:cxn>
                <a:cxn ang="0">
                  <a:pos x="246" y="51"/>
                </a:cxn>
                <a:cxn ang="0">
                  <a:pos x="253" y="8"/>
                </a:cxn>
              </a:cxnLst>
              <a:rect l="0" t="0" r="r" b="b"/>
              <a:pathLst>
                <a:path w="1168" h="1105">
                  <a:moveTo>
                    <a:pt x="549" y="59"/>
                  </a:moveTo>
                  <a:lnTo>
                    <a:pt x="535" y="66"/>
                  </a:lnTo>
                  <a:lnTo>
                    <a:pt x="528" y="80"/>
                  </a:lnTo>
                  <a:lnTo>
                    <a:pt x="521" y="109"/>
                  </a:lnTo>
                  <a:lnTo>
                    <a:pt x="528" y="117"/>
                  </a:lnTo>
                  <a:lnTo>
                    <a:pt x="429" y="516"/>
                  </a:lnTo>
                  <a:lnTo>
                    <a:pt x="626" y="516"/>
                  </a:lnTo>
                  <a:lnTo>
                    <a:pt x="725" y="509"/>
                  </a:lnTo>
                  <a:lnTo>
                    <a:pt x="816" y="480"/>
                  </a:lnTo>
                  <a:lnTo>
                    <a:pt x="887" y="436"/>
                  </a:lnTo>
                  <a:lnTo>
                    <a:pt x="943" y="371"/>
                  </a:lnTo>
                  <a:lnTo>
                    <a:pt x="978" y="291"/>
                  </a:lnTo>
                  <a:lnTo>
                    <a:pt x="985" y="218"/>
                  </a:lnTo>
                  <a:lnTo>
                    <a:pt x="971" y="153"/>
                  </a:lnTo>
                  <a:lnTo>
                    <a:pt x="936" y="109"/>
                  </a:lnTo>
                  <a:lnTo>
                    <a:pt x="880" y="80"/>
                  </a:lnTo>
                  <a:lnTo>
                    <a:pt x="816" y="66"/>
                  </a:lnTo>
                  <a:lnTo>
                    <a:pt x="739" y="59"/>
                  </a:lnTo>
                  <a:lnTo>
                    <a:pt x="549" y="59"/>
                  </a:lnTo>
                  <a:close/>
                  <a:moveTo>
                    <a:pt x="267" y="0"/>
                  </a:moveTo>
                  <a:lnTo>
                    <a:pt x="760" y="0"/>
                  </a:lnTo>
                  <a:lnTo>
                    <a:pt x="880" y="15"/>
                  </a:lnTo>
                  <a:lnTo>
                    <a:pt x="985" y="44"/>
                  </a:lnTo>
                  <a:lnTo>
                    <a:pt x="1063" y="95"/>
                  </a:lnTo>
                  <a:lnTo>
                    <a:pt x="1112" y="160"/>
                  </a:lnTo>
                  <a:lnTo>
                    <a:pt x="1133" y="240"/>
                  </a:lnTo>
                  <a:lnTo>
                    <a:pt x="1112" y="320"/>
                  </a:lnTo>
                  <a:lnTo>
                    <a:pt x="1063" y="393"/>
                  </a:lnTo>
                  <a:lnTo>
                    <a:pt x="992" y="451"/>
                  </a:lnTo>
                  <a:lnTo>
                    <a:pt x="901" y="502"/>
                  </a:lnTo>
                  <a:lnTo>
                    <a:pt x="795" y="538"/>
                  </a:lnTo>
                  <a:lnTo>
                    <a:pt x="781" y="538"/>
                  </a:lnTo>
                  <a:lnTo>
                    <a:pt x="802" y="552"/>
                  </a:lnTo>
                  <a:lnTo>
                    <a:pt x="830" y="560"/>
                  </a:lnTo>
                  <a:lnTo>
                    <a:pt x="859" y="582"/>
                  </a:lnTo>
                  <a:lnTo>
                    <a:pt x="880" y="603"/>
                  </a:lnTo>
                  <a:lnTo>
                    <a:pt x="908" y="647"/>
                  </a:lnTo>
                  <a:lnTo>
                    <a:pt x="922" y="691"/>
                  </a:lnTo>
                  <a:lnTo>
                    <a:pt x="922" y="763"/>
                  </a:lnTo>
                  <a:lnTo>
                    <a:pt x="915" y="792"/>
                  </a:lnTo>
                  <a:lnTo>
                    <a:pt x="908" y="843"/>
                  </a:lnTo>
                  <a:lnTo>
                    <a:pt x="901" y="901"/>
                  </a:lnTo>
                  <a:lnTo>
                    <a:pt x="901" y="988"/>
                  </a:lnTo>
                  <a:lnTo>
                    <a:pt x="915" y="1032"/>
                  </a:lnTo>
                  <a:lnTo>
                    <a:pt x="929" y="1039"/>
                  </a:lnTo>
                  <a:lnTo>
                    <a:pt x="936" y="1046"/>
                  </a:lnTo>
                  <a:lnTo>
                    <a:pt x="957" y="1054"/>
                  </a:lnTo>
                  <a:lnTo>
                    <a:pt x="971" y="1054"/>
                  </a:lnTo>
                  <a:lnTo>
                    <a:pt x="1035" y="1039"/>
                  </a:lnTo>
                  <a:lnTo>
                    <a:pt x="1077" y="988"/>
                  </a:lnTo>
                  <a:lnTo>
                    <a:pt x="1112" y="923"/>
                  </a:lnTo>
                  <a:lnTo>
                    <a:pt x="1119" y="916"/>
                  </a:lnTo>
                  <a:lnTo>
                    <a:pt x="1119" y="908"/>
                  </a:lnTo>
                  <a:lnTo>
                    <a:pt x="1126" y="901"/>
                  </a:lnTo>
                  <a:lnTo>
                    <a:pt x="1154" y="901"/>
                  </a:lnTo>
                  <a:lnTo>
                    <a:pt x="1168" y="916"/>
                  </a:lnTo>
                  <a:lnTo>
                    <a:pt x="1168" y="923"/>
                  </a:lnTo>
                  <a:lnTo>
                    <a:pt x="1161" y="952"/>
                  </a:lnTo>
                  <a:lnTo>
                    <a:pt x="1140" y="1003"/>
                  </a:lnTo>
                  <a:lnTo>
                    <a:pt x="1098" y="1046"/>
                  </a:lnTo>
                  <a:lnTo>
                    <a:pt x="1042" y="1090"/>
                  </a:lnTo>
                  <a:lnTo>
                    <a:pt x="964" y="1105"/>
                  </a:lnTo>
                  <a:lnTo>
                    <a:pt x="901" y="1097"/>
                  </a:lnTo>
                  <a:lnTo>
                    <a:pt x="838" y="1083"/>
                  </a:lnTo>
                  <a:lnTo>
                    <a:pt x="788" y="1046"/>
                  </a:lnTo>
                  <a:lnTo>
                    <a:pt x="753" y="1003"/>
                  </a:lnTo>
                  <a:lnTo>
                    <a:pt x="739" y="938"/>
                  </a:lnTo>
                  <a:lnTo>
                    <a:pt x="739" y="908"/>
                  </a:lnTo>
                  <a:lnTo>
                    <a:pt x="746" y="872"/>
                  </a:lnTo>
                  <a:lnTo>
                    <a:pt x="760" y="814"/>
                  </a:lnTo>
                  <a:lnTo>
                    <a:pt x="767" y="792"/>
                  </a:lnTo>
                  <a:lnTo>
                    <a:pt x="767" y="763"/>
                  </a:lnTo>
                  <a:lnTo>
                    <a:pt x="781" y="720"/>
                  </a:lnTo>
                  <a:lnTo>
                    <a:pt x="781" y="705"/>
                  </a:lnTo>
                  <a:lnTo>
                    <a:pt x="774" y="661"/>
                  </a:lnTo>
                  <a:lnTo>
                    <a:pt x="753" y="625"/>
                  </a:lnTo>
                  <a:lnTo>
                    <a:pt x="718" y="589"/>
                  </a:lnTo>
                  <a:lnTo>
                    <a:pt x="669" y="567"/>
                  </a:lnTo>
                  <a:lnTo>
                    <a:pt x="598" y="560"/>
                  </a:lnTo>
                  <a:lnTo>
                    <a:pt x="394" y="560"/>
                  </a:lnTo>
                  <a:lnTo>
                    <a:pt x="295" y="952"/>
                  </a:lnTo>
                  <a:lnTo>
                    <a:pt x="288" y="967"/>
                  </a:lnTo>
                  <a:lnTo>
                    <a:pt x="288" y="1003"/>
                  </a:lnTo>
                  <a:lnTo>
                    <a:pt x="295" y="1010"/>
                  </a:lnTo>
                  <a:lnTo>
                    <a:pt x="422" y="1010"/>
                  </a:lnTo>
                  <a:lnTo>
                    <a:pt x="436" y="1017"/>
                  </a:lnTo>
                  <a:lnTo>
                    <a:pt x="436" y="1046"/>
                  </a:lnTo>
                  <a:lnTo>
                    <a:pt x="422" y="1061"/>
                  </a:lnTo>
                  <a:lnTo>
                    <a:pt x="7" y="1061"/>
                  </a:lnTo>
                  <a:lnTo>
                    <a:pt x="0" y="1054"/>
                  </a:lnTo>
                  <a:lnTo>
                    <a:pt x="0" y="1025"/>
                  </a:lnTo>
                  <a:lnTo>
                    <a:pt x="7" y="1017"/>
                  </a:lnTo>
                  <a:lnTo>
                    <a:pt x="21" y="1010"/>
                  </a:lnTo>
                  <a:lnTo>
                    <a:pt x="119" y="1010"/>
                  </a:lnTo>
                  <a:lnTo>
                    <a:pt x="162" y="996"/>
                  </a:lnTo>
                  <a:lnTo>
                    <a:pt x="176" y="974"/>
                  </a:lnTo>
                  <a:lnTo>
                    <a:pt x="183" y="945"/>
                  </a:lnTo>
                  <a:lnTo>
                    <a:pt x="387" y="117"/>
                  </a:lnTo>
                  <a:lnTo>
                    <a:pt x="394" y="102"/>
                  </a:lnTo>
                  <a:lnTo>
                    <a:pt x="394" y="73"/>
                  </a:lnTo>
                  <a:lnTo>
                    <a:pt x="387" y="66"/>
                  </a:lnTo>
                  <a:lnTo>
                    <a:pt x="373" y="59"/>
                  </a:lnTo>
                  <a:lnTo>
                    <a:pt x="260" y="59"/>
                  </a:lnTo>
                  <a:lnTo>
                    <a:pt x="246" y="51"/>
                  </a:lnTo>
                  <a:lnTo>
                    <a:pt x="246" y="22"/>
                  </a:lnTo>
                  <a:lnTo>
                    <a:pt x="253" y="8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15415" y="1814"/>
              <a:ext cx="492" cy="2209"/>
            </a:xfrm>
            <a:custGeom>
              <a:avLst/>
              <a:gdLst/>
              <a:ahLst/>
              <a:cxnLst>
                <a:cxn ang="0">
                  <a:pos x="471" y="0"/>
                </a:cxn>
                <a:cxn ang="0">
                  <a:pos x="485" y="0"/>
                </a:cxn>
                <a:cxn ang="0">
                  <a:pos x="492" y="8"/>
                </a:cxn>
                <a:cxn ang="0">
                  <a:pos x="492" y="29"/>
                </a:cxn>
                <a:cxn ang="0">
                  <a:pos x="464" y="58"/>
                </a:cxn>
                <a:cxn ang="0">
                  <a:pos x="345" y="204"/>
                </a:cxn>
                <a:cxn ang="0">
                  <a:pos x="253" y="364"/>
                </a:cxn>
                <a:cxn ang="0">
                  <a:pos x="190" y="538"/>
                </a:cxn>
                <a:cxn ang="0">
                  <a:pos x="147" y="727"/>
                </a:cxn>
                <a:cxn ang="0">
                  <a:pos x="126" y="916"/>
                </a:cxn>
                <a:cxn ang="0">
                  <a:pos x="119" y="1105"/>
                </a:cxn>
                <a:cxn ang="0">
                  <a:pos x="126" y="1279"/>
                </a:cxn>
                <a:cxn ang="0">
                  <a:pos x="147" y="1460"/>
                </a:cxn>
                <a:cxn ang="0">
                  <a:pos x="190" y="1642"/>
                </a:cxn>
                <a:cxn ang="0">
                  <a:pos x="253" y="1816"/>
                </a:cxn>
                <a:cxn ang="0">
                  <a:pos x="337" y="1984"/>
                </a:cxn>
                <a:cxn ang="0">
                  <a:pos x="457" y="2136"/>
                </a:cxn>
                <a:cxn ang="0">
                  <a:pos x="485" y="2165"/>
                </a:cxn>
                <a:cxn ang="0">
                  <a:pos x="485" y="2172"/>
                </a:cxn>
                <a:cxn ang="0">
                  <a:pos x="492" y="2180"/>
                </a:cxn>
                <a:cxn ang="0">
                  <a:pos x="492" y="2201"/>
                </a:cxn>
                <a:cxn ang="0">
                  <a:pos x="485" y="2209"/>
                </a:cxn>
                <a:cxn ang="0">
                  <a:pos x="471" y="2209"/>
                </a:cxn>
                <a:cxn ang="0">
                  <a:pos x="450" y="2194"/>
                </a:cxn>
                <a:cxn ang="0">
                  <a:pos x="401" y="2165"/>
                </a:cxn>
                <a:cxn ang="0">
                  <a:pos x="345" y="2107"/>
                </a:cxn>
                <a:cxn ang="0">
                  <a:pos x="281" y="2027"/>
                </a:cxn>
                <a:cxn ang="0">
                  <a:pos x="211" y="1918"/>
                </a:cxn>
                <a:cxn ang="0">
                  <a:pos x="140" y="1795"/>
                </a:cxn>
                <a:cxn ang="0">
                  <a:pos x="70" y="1606"/>
                </a:cxn>
                <a:cxn ang="0">
                  <a:pos x="28" y="1424"/>
                </a:cxn>
                <a:cxn ang="0">
                  <a:pos x="7" y="1250"/>
                </a:cxn>
                <a:cxn ang="0">
                  <a:pos x="0" y="1105"/>
                </a:cxn>
                <a:cxn ang="0">
                  <a:pos x="7" y="952"/>
                </a:cxn>
                <a:cxn ang="0">
                  <a:pos x="28" y="785"/>
                </a:cxn>
                <a:cxn ang="0">
                  <a:pos x="70" y="611"/>
                </a:cxn>
                <a:cxn ang="0">
                  <a:pos x="133" y="429"/>
                </a:cxn>
                <a:cxn ang="0">
                  <a:pos x="204" y="298"/>
                </a:cxn>
                <a:cxn ang="0">
                  <a:pos x="274" y="197"/>
                </a:cxn>
                <a:cxn ang="0">
                  <a:pos x="345" y="109"/>
                </a:cxn>
                <a:cxn ang="0">
                  <a:pos x="401" y="51"/>
                </a:cxn>
                <a:cxn ang="0">
                  <a:pos x="450" y="15"/>
                </a:cxn>
                <a:cxn ang="0">
                  <a:pos x="471" y="0"/>
                </a:cxn>
              </a:cxnLst>
              <a:rect l="0" t="0" r="r" b="b"/>
              <a:pathLst>
                <a:path w="492" h="2209">
                  <a:moveTo>
                    <a:pt x="471" y="0"/>
                  </a:moveTo>
                  <a:lnTo>
                    <a:pt x="485" y="0"/>
                  </a:lnTo>
                  <a:lnTo>
                    <a:pt x="492" y="8"/>
                  </a:lnTo>
                  <a:lnTo>
                    <a:pt x="492" y="29"/>
                  </a:lnTo>
                  <a:lnTo>
                    <a:pt x="464" y="58"/>
                  </a:lnTo>
                  <a:lnTo>
                    <a:pt x="345" y="204"/>
                  </a:lnTo>
                  <a:lnTo>
                    <a:pt x="253" y="364"/>
                  </a:lnTo>
                  <a:lnTo>
                    <a:pt x="190" y="538"/>
                  </a:lnTo>
                  <a:lnTo>
                    <a:pt x="147" y="727"/>
                  </a:lnTo>
                  <a:lnTo>
                    <a:pt x="126" y="916"/>
                  </a:lnTo>
                  <a:lnTo>
                    <a:pt x="119" y="1105"/>
                  </a:lnTo>
                  <a:lnTo>
                    <a:pt x="126" y="1279"/>
                  </a:lnTo>
                  <a:lnTo>
                    <a:pt x="147" y="1460"/>
                  </a:lnTo>
                  <a:lnTo>
                    <a:pt x="190" y="1642"/>
                  </a:lnTo>
                  <a:lnTo>
                    <a:pt x="253" y="1816"/>
                  </a:lnTo>
                  <a:lnTo>
                    <a:pt x="337" y="1984"/>
                  </a:lnTo>
                  <a:lnTo>
                    <a:pt x="457" y="2136"/>
                  </a:lnTo>
                  <a:lnTo>
                    <a:pt x="485" y="2165"/>
                  </a:lnTo>
                  <a:lnTo>
                    <a:pt x="485" y="2172"/>
                  </a:lnTo>
                  <a:lnTo>
                    <a:pt x="492" y="2180"/>
                  </a:lnTo>
                  <a:lnTo>
                    <a:pt x="492" y="2201"/>
                  </a:lnTo>
                  <a:lnTo>
                    <a:pt x="485" y="2209"/>
                  </a:lnTo>
                  <a:lnTo>
                    <a:pt x="471" y="2209"/>
                  </a:lnTo>
                  <a:lnTo>
                    <a:pt x="450" y="2194"/>
                  </a:lnTo>
                  <a:lnTo>
                    <a:pt x="401" y="2165"/>
                  </a:lnTo>
                  <a:lnTo>
                    <a:pt x="345" y="2107"/>
                  </a:lnTo>
                  <a:lnTo>
                    <a:pt x="281" y="2027"/>
                  </a:lnTo>
                  <a:lnTo>
                    <a:pt x="211" y="1918"/>
                  </a:lnTo>
                  <a:lnTo>
                    <a:pt x="140" y="1795"/>
                  </a:lnTo>
                  <a:lnTo>
                    <a:pt x="70" y="1606"/>
                  </a:lnTo>
                  <a:lnTo>
                    <a:pt x="28" y="1424"/>
                  </a:lnTo>
                  <a:lnTo>
                    <a:pt x="7" y="1250"/>
                  </a:lnTo>
                  <a:lnTo>
                    <a:pt x="0" y="1105"/>
                  </a:lnTo>
                  <a:lnTo>
                    <a:pt x="7" y="952"/>
                  </a:lnTo>
                  <a:lnTo>
                    <a:pt x="28" y="785"/>
                  </a:lnTo>
                  <a:lnTo>
                    <a:pt x="70" y="611"/>
                  </a:lnTo>
                  <a:lnTo>
                    <a:pt x="133" y="429"/>
                  </a:lnTo>
                  <a:lnTo>
                    <a:pt x="204" y="298"/>
                  </a:lnTo>
                  <a:lnTo>
                    <a:pt x="274" y="197"/>
                  </a:lnTo>
                  <a:lnTo>
                    <a:pt x="345" y="109"/>
                  </a:lnTo>
                  <a:lnTo>
                    <a:pt x="401" y="51"/>
                  </a:lnTo>
                  <a:lnTo>
                    <a:pt x="450" y="15"/>
                  </a:lnTo>
                  <a:lnTo>
                    <a:pt x="4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67"/>
            <p:cNvSpPr>
              <a:spLocks noEditPoints="1"/>
            </p:cNvSpPr>
            <p:nvPr/>
          </p:nvSpPr>
          <p:spPr bwMode="auto">
            <a:xfrm>
              <a:off x="16048" y="1981"/>
              <a:ext cx="1479" cy="1497"/>
            </a:xfrm>
            <a:custGeom>
              <a:avLst/>
              <a:gdLst/>
              <a:ahLst/>
              <a:cxnLst>
                <a:cxn ang="0">
                  <a:pos x="718" y="800"/>
                </a:cxn>
                <a:cxn ang="0">
                  <a:pos x="1239" y="1337"/>
                </a:cxn>
                <a:cxn ang="0">
                  <a:pos x="1028" y="1054"/>
                </a:cxn>
                <a:cxn ang="0">
                  <a:pos x="887" y="829"/>
                </a:cxn>
                <a:cxn ang="0">
                  <a:pos x="993" y="153"/>
                </a:cxn>
                <a:cxn ang="0">
                  <a:pos x="1028" y="473"/>
                </a:cxn>
                <a:cxn ang="0">
                  <a:pos x="965" y="691"/>
                </a:cxn>
                <a:cxn ang="0">
                  <a:pos x="1162" y="611"/>
                </a:cxn>
                <a:cxn ang="0">
                  <a:pos x="1253" y="393"/>
                </a:cxn>
                <a:cxn ang="0">
                  <a:pos x="1162" y="182"/>
                </a:cxn>
                <a:cxn ang="0">
                  <a:pos x="993" y="88"/>
                </a:cxn>
                <a:cxn ang="0">
                  <a:pos x="620" y="66"/>
                </a:cxn>
                <a:cxn ang="0">
                  <a:pos x="549" y="146"/>
                </a:cxn>
                <a:cxn ang="0">
                  <a:pos x="556" y="720"/>
                </a:cxn>
                <a:cxn ang="0">
                  <a:pos x="880" y="662"/>
                </a:cxn>
                <a:cxn ang="0">
                  <a:pos x="958" y="393"/>
                </a:cxn>
                <a:cxn ang="0">
                  <a:pos x="887" y="124"/>
                </a:cxn>
                <a:cxn ang="0">
                  <a:pos x="683" y="59"/>
                </a:cxn>
                <a:cxn ang="0">
                  <a:pos x="268" y="1344"/>
                </a:cxn>
                <a:cxn ang="0">
                  <a:pos x="472" y="1344"/>
                </a:cxn>
                <a:cxn ang="0">
                  <a:pos x="500" y="59"/>
                </a:cxn>
                <a:cxn ang="0">
                  <a:pos x="746" y="0"/>
                </a:cxn>
                <a:cxn ang="0">
                  <a:pos x="1035" y="51"/>
                </a:cxn>
                <a:cxn ang="0">
                  <a:pos x="1260" y="218"/>
                </a:cxn>
                <a:cxn ang="0">
                  <a:pos x="1303" y="509"/>
                </a:cxn>
                <a:cxn ang="0">
                  <a:pos x="1169" y="705"/>
                </a:cxn>
                <a:cxn ang="0">
                  <a:pos x="1098" y="1025"/>
                </a:cxn>
                <a:cxn ang="0">
                  <a:pos x="1211" y="1192"/>
                </a:cxn>
                <a:cxn ang="0">
                  <a:pos x="1345" y="1359"/>
                </a:cxn>
                <a:cxn ang="0">
                  <a:pos x="1458" y="1424"/>
                </a:cxn>
                <a:cxn ang="0">
                  <a:pos x="1479" y="1475"/>
                </a:cxn>
                <a:cxn ang="0">
                  <a:pos x="1443" y="1497"/>
                </a:cxn>
                <a:cxn ang="0">
                  <a:pos x="1049" y="1482"/>
                </a:cxn>
                <a:cxn ang="0">
                  <a:pos x="965" y="1352"/>
                </a:cxn>
                <a:cxn ang="0">
                  <a:pos x="549" y="800"/>
                </a:cxn>
                <a:cxn ang="0">
                  <a:pos x="563" y="1402"/>
                </a:cxn>
                <a:cxn ang="0">
                  <a:pos x="697" y="1424"/>
                </a:cxn>
                <a:cxn ang="0">
                  <a:pos x="732" y="1446"/>
                </a:cxn>
                <a:cxn ang="0">
                  <a:pos x="711" y="1490"/>
                </a:cxn>
                <a:cxn ang="0">
                  <a:pos x="21" y="1490"/>
                </a:cxn>
                <a:cxn ang="0">
                  <a:pos x="0" y="1446"/>
                </a:cxn>
                <a:cxn ang="0">
                  <a:pos x="35" y="1424"/>
                </a:cxn>
                <a:cxn ang="0">
                  <a:pos x="169" y="1402"/>
                </a:cxn>
                <a:cxn ang="0">
                  <a:pos x="169" y="95"/>
                </a:cxn>
                <a:cxn ang="0">
                  <a:pos x="35" y="73"/>
                </a:cxn>
                <a:cxn ang="0">
                  <a:pos x="0" y="51"/>
                </a:cxn>
                <a:cxn ang="0">
                  <a:pos x="21" y="8"/>
                </a:cxn>
              </a:cxnLst>
              <a:rect l="0" t="0" r="r" b="b"/>
              <a:pathLst>
                <a:path w="1479" h="1497">
                  <a:moveTo>
                    <a:pt x="866" y="792"/>
                  </a:moveTo>
                  <a:lnTo>
                    <a:pt x="810" y="800"/>
                  </a:lnTo>
                  <a:lnTo>
                    <a:pt x="718" y="800"/>
                  </a:lnTo>
                  <a:lnTo>
                    <a:pt x="1098" y="1417"/>
                  </a:lnTo>
                  <a:lnTo>
                    <a:pt x="1310" y="1417"/>
                  </a:lnTo>
                  <a:lnTo>
                    <a:pt x="1239" y="1337"/>
                  </a:lnTo>
                  <a:lnTo>
                    <a:pt x="1169" y="1250"/>
                  </a:lnTo>
                  <a:lnTo>
                    <a:pt x="1098" y="1155"/>
                  </a:lnTo>
                  <a:lnTo>
                    <a:pt x="1028" y="1054"/>
                  </a:lnTo>
                  <a:lnTo>
                    <a:pt x="972" y="967"/>
                  </a:lnTo>
                  <a:lnTo>
                    <a:pt x="922" y="887"/>
                  </a:lnTo>
                  <a:lnTo>
                    <a:pt x="887" y="829"/>
                  </a:lnTo>
                  <a:lnTo>
                    <a:pt x="866" y="792"/>
                  </a:lnTo>
                  <a:close/>
                  <a:moveTo>
                    <a:pt x="951" y="80"/>
                  </a:moveTo>
                  <a:lnTo>
                    <a:pt x="993" y="153"/>
                  </a:lnTo>
                  <a:lnTo>
                    <a:pt x="1014" y="233"/>
                  </a:lnTo>
                  <a:lnTo>
                    <a:pt x="1028" y="313"/>
                  </a:lnTo>
                  <a:lnTo>
                    <a:pt x="1028" y="473"/>
                  </a:lnTo>
                  <a:lnTo>
                    <a:pt x="1021" y="553"/>
                  </a:lnTo>
                  <a:lnTo>
                    <a:pt x="1000" y="625"/>
                  </a:lnTo>
                  <a:lnTo>
                    <a:pt x="965" y="691"/>
                  </a:lnTo>
                  <a:lnTo>
                    <a:pt x="972" y="691"/>
                  </a:lnTo>
                  <a:lnTo>
                    <a:pt x="1084" y="654"/>
                  </a:lnTo>
                  <a:lnTo>
                    <a:pt x="1162" y="611"/>
                  </a:lnTo>
                  <a:lnTo>
                    <a:pt x="1218" y="545"/>
                  </a:lnTo>
                  <a:lnTo>
                    <a:pt x="1246" y="473"/>
                  </a:lnTo>
                  <a:lnTo>
                    <a:pt x="1253" y="393"/>
                  </a:lnTo>
                  <a:lnTo>
                    <a:pt x="1239" y="306"/>
                  </a:lnTo>
                  <a:lnTo>
                    <a:pt x="1211" y="233"/>
                  </a:lnTo>
                  <a:lnTo>
                    <a:pt x="1162" y="182"/>
                  </a:lnTo>
                  <a:lnTo>
                    <a:pt x="1106" y="138"/>
                  </a:lnTo>
                  <a:lnTo>
                    <a:pt x="1049" y="109"/>
                  </a:lnTo>
                  <a:lnTo>
                    <a:pt x="993" y="88"/>
                  </a:lnTo>
                  <a:lnTo>
                    <a:pt x="951" y="80"/>
                  </a:lnTo>
                  <a:close/>
                  <a:moveTo>
                    <a:pt x="683" y="59"/>
                  </a:moveTo>
                  <a:lnTo>
                    <a:pt x="620" y="66"/>
                  </a:lnTo>
                  <a:lnTo>
                    <a:pt x="577" y="88"/>
                  </a:lnTo>
                  <a:lnTo>
                    <a:pt x="556" y="117"/>
                  </a:lnTo>
                  <a:lnTo>
                    <a:pt x="549" y="146"/>
                  </a:lnTo>
                  <a:lnTo>
                    <a:pt x="549" y="175"/>
                  </a:lnTo>
                  <a:lnTo>
                    <a:pt x="556" y="175"/>
                  </a:lnTo>
                  <a:lnTo>
                    <a:pt x="556" y="720"/>
                  </a:lnTo>
                  <a:lnTo>
                    <a:pt x="704" y="712"/>
                  </a:lnTo>
                  <a:lnTo>
                    <a:pt x="810" y="698"/>
                  </a:lnTo>
                  <a:lnTo>
                    <a:pt x="880" y="662"/>
                  </a:lnTo>
                  <a:lnTo>
                    <a:pt x="930" y="603"/>
                  </a:lnTo>
                  <a:lnTo>
                    <a:pt x="951" y="516"/>
                  </a:lnTo>
                  <a:lnTo>
                    <a:pt x="958" y="393"/>
                  </a:lnTo>
                  <a:lnTo>
                    <a:pt x="951" y="277"/>
                  </a:lnTo>
                  <a:lnTo>
                    <a:pt x="930" y="189"/>
                  </a:lnTo>
                  <a:lnTo>
                    <a:pt x="887" y="124"/>
                  </a:lnTo>
                  <a:lnTo>
                    <a:pt x="838" y="88"/>
                  </a:lnTo>
                  <a:lnTo>
                    <a:pt x="768" y="66"/>
                  </a:lnTo>
                  <a:lnTo>
                    <a:pt x="683" y="59"/>
                  </a:lnTo>
                  <a:close/>
                  <a:moveTo>
                    <a:pt x="254" y="59"/>
                  </a:moveTo>
                  <a:lnTo>
                    <a:pt x="268" y="131"/>
                  </a:lnTo>
                  <a:lnTo>
                    <a:pt x="268" y="1344"/>
                  </a:lnTo>
                  <a:lnTo>
                    <a:pt x="254" y="1417"/>
                  </a:lnTo>
                  <a:lnTo>
                    <a:pt x="486" y="1417"/>
                  </a:lnTo>
                  <a:lnTo>
                    <a:pt x="472" y="1344"/>
                  </a:lnTo>
                  <a:lnTo>
                    <a:pt x="472" y="146"/>
                  </a:lnTo>
                  <a:lnTo>
                    <a:pt x="486" y="88"/>
                  </a:lnTo>
                  <a:lnTo>
                    <a:pt x="500" y="59"/>
                  </a:lnTo>
                  <a:lnTo>
                    <a:pt x="254" y="59"/>
                  </a:lnTo>
                  <a:close/>
                  <a:moveTo>
                    <a:pt x="35" y="0"/>
                  </a:moveTo>
                  <a:lnTo>
                    <a:pt x="746" y="0"/>
                  </a:lnTo>
                  <a:lnTo>
                    <a:pt x="845" y="8"/>
                  </a:lnTo>
                  <a:lnTo>
                    <a:pt x="944" y="22"/>
                  </a:lnTo>
                  <a:lnTo>
                    <a:pt x="1035" y="51"/>
                  </a:lnTo>
                  <a:lnTo>
                    <a:pt x="1127" y="88"/>
                  </a:lnTo>
                  <a:lnTo>
                    <a:pt x="1204" y="146"/>
                  </a:lnTo>
                  <a:lnTo>
                    <a:pt x="1260" y="218"/>
                  </a:lnTo>
                  <a:lnTo>
                    <a:pt x="1303" y="306"/>
                  </a:lnTo>
                  <a:lnTo>
                    <a:pt x="1317" y="407"/>
                  </a:lnTo>
                  <a:lnTo>
                    <a:pt x="1303" y="509"/>
                  </a:lnTo>
                  <a:lnTo>
                    <a:pt x="1274" y="589"/>
                  </a:lnTo>
                  <a:lnTo>
                    <a:pt x="1232" y="654"/>
                  </a:lnTo>
                  <a:lnTo>
                    <a:pt x="1169" y="705"/>
                  </a:lnTo>
                  <a:lnTo>
                    <a:pt x="1098" y="741"/>
                  </a:lnTo>
                  <a:lnTo>
                    <a:pt x="944" y="785"/>
                  </a:lnTo>
                  <a:lnTo>
                    <a:pt x="1098" y="1025"/>
                  </a:lnTo>
                  <a:lnTo>
                    <a:pt x="1155" y="1105"/>
                  </a:lnTo>
                  <a:lnTo>
                    <a:pt x="1190" y="1163"/>
                  </a:lnTo>
                  <a:lnTo>
                    <a:pt x="1211" y="1192"/>
                  </a:lnTo>
                  <a:lnTo>
                    <a:pt x="1246" y="1243"/>
                  </a:lnTo>
                  <a:lnTo>
                    <a:pt x="1289" y="1301"/>
                  </a:lnTo>
                  <a:lnTo>
                    <a:pt x="1345" y="1359"/>
                  </a:lnTo>
                  <a:lnTo>
                    <a:pt x="1394" y="1402"/>
                  </a:lnTo>
                  <a:lnTo>
                    <a:pt x="1443" y="1424"/>
                  </a:lnTo>
                  <a:lnTo>
                    <a:pt x="1458" y="1424"/>
                  </a:lnTo>
                  <a:lnTo>
                    <a:pt x="1472" y="1432"/>
                  </a:lnTo>
                  <a:lnTo>
                    <a:pt x="1479" y="1446"/>
                  </a:lnTo>
                  <a:lnTo>
                    <a:pt x="1479" y="1475"/>
                  </a:lnTo>
                  <a:lnTo>
                    <a:pt x="1472" y="1490"/>
                  </a:lnTo>
                  <a:lnTo>
                    <a:pt x="1458" y="1490"/>
                  </a:lnTo>
                  <a:lnTo>
                    <a:pt x="1443" y="1497"/>
                  </a:lnTo>
                  <a:lnTo>
                    <a:pt x="1070" y="1497"/>
                  </a:lnTo>
                  <a:lnTo>
                    <a:pt x="1056" y="1490"/>
                  </a:lnTo>
                  <a:lnTo>
                    <a:pt x="1049" y="1482"/>
                  </a:lnTo>
                  <a:lnTo>
                    <a:pt x="1042" y="1468"/>
                  </a:lnTo>
                  <a:lnTo>
                    <a:pt x="1021" y="1439"/>
                  </a:lnTo>
                  <a:lnTo>
                    <a:pt x="965" y="1352"/>
                  </a:lnTo>
                  <a:lnTo>
                    <a:pt x="944" y="1315"/>
                  </a:lnTo>
                  <a:lnTo>
                    <a:pt x="627" y="800"/>
                  </a:lnTo>
                  <a:lnTo>
                    <a:pt x="549" y="800"/>
                  </a:lnTo>
                  <a:lnTo>
                    <a:pt x="542" y="807"/>
                  </a:lnTo>
                  <a:lnTo>
                    <a:pt x="542" y="1366"/>
                  </a:lnTo>
                  <a:lnTo>
                    <a:pt x="563" y="1402"/>
                  </a:lnTo>
                  <a:lnTo>
                    <a:pt x="599" y="1417"/>
                  </a:lnTo>
                  <a:lnTo>
                    <a:pt x="669" y="1424"/>
                  </a:lnTo>
                  <a:lnTo>
                    <a:pt x="697" y="1424"/>
                  </a:lnTo>
                  <a:lnTo>
                    <a:pt x="711" y="1432"/>
                  </a:lnTo>
                  <a:lnTo>
                    <a:pt x="725" y="1432"/>
                  </a:lnTo>
                  <a:lnTo>
                    <a:pt x="732" y="1446"/>
                  </a:lnTo>
                  <a:lnTo>
                    <a:pt x="732" y="1475"/>
                  </a:lnTo>
                  <a:lnTo>
                    <a:pt x="725" y="1490"/>
                  </a:lnTo>
                  <a:lnTo>
                    <a:pt x="711" y="1490"/>
                  </a:lnTo>
                  <a:lnTo>
                    <a:pt x="697" y="1497"/>
                  </a:lnTo>
                  <a:lnTo>
                    <a:pt x="35" y="1497"/>
                  </a:lnTo>
                  <a:lnTo>
                    <a:pt x="21" y="1490"/>
                  </a:lnTo>
                  <a:lnTo>
                    <a:pt x="14" y="1490"/>
                  </a:lnTo>
                  <a:lnTo>
                    <a:pt x="0" y="1475"/>
                  </a:lnTo>
                  <a:lnTo>
                    <a:pt x="0" y="1446"/>
                  </a:lnTo>
                  <a:lnTo>
                    <a:pt x="14" y="1432"/>
                  </a:lnTo>
                  <a:lnTo>
                    <a:pt x="21" y="1432"/>
                  </a:lnTo>
                  <a:lnTo>
                    <a:pt x="35" y="1424"/>
                  </a:lnTo>
                  <a:lnTo>
                    <a:pt x="56" y="1424"/>
                  </a:lnTo>
                  <a:lnTo>
                    <a:pt x="134" y="1417"/>
                  </a:lnTo>
                  <a:lnTo>
                    <a:pt x="169" y="1402"/>
                  </a:lnTo>
                  <a:lnTo>
                    <a:pt x="190" y="1366"/>
                  </a:lnTo>
                  <a:lnTo>
                    <a:pt x="190" y="131"/>
                  </a:lnTo>
                  <a:lnTo>
                    <a:pt x="169" y="95"/>
                  </a:lnTo>
                  <a:lnTo>
                    <a:pt x="134" y="80"/>
                  </a:lnTo>
                  <a:lnTo>
                    <a:pt x="56" y="73"/>
                  </a:lnTo>
                  <a:lnTo>
                    <a:pt x="35" y="73"/>
                  </a:lnTo>
                  <a:lnTo>
                    <a:pt x="21" y="66"/>
                  </a:lnTo>
                  <a:lnTo>
                    <a:pt x="14" y="66"/>
                  </a:lnTo>
                  <a:lnTo>
                    <a:pt x="0" y="51"/>
                  </a:lnTo>
                  <a:lnTo>
                    <a:pt x="0" y="22"/>
                  </a:lnTo>
                  <a:lnTo>
                    <a:pt x="14" y="8"/>
                  </a:lnTo>
                  <a:lnTo>
                    <a:pt x="21" y="8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68"/>
            <p:cNvSpPr>
              <a:spLocks/>
            </p:cNvSpPr>
            <p:nvPr/>
          </p:nvSpPr>
          <p:spPr bwMode="auto">
            <a:xfrm>
              <a:off x="17653" y="1618"/>
              <a:ext cx="704" cy="1075"/>
            </a:xfrm>
            <a:custGeom>
              <a:avLst/>
              <a:gdLst/>
              <a:ahLst/>
              <a:cxnLst>
                <a:cxn ang="0">
                  <a:pos x="444" y="8"/>
                </a:cxn>
                <a:cxn ang="0">
                  <a:pos x="592" y="87"/>
                </a:cxn>
                <a:cxn ang="0">
                  <a:pos x="655" y="218"/>
                </a:cxn>
                <a:cxn ang="0">
                  <a:pos x="627" y="342"/>
                </a:cxn>
                <a:cxn ang="0">
                  <a:pos x="521" y="451"/>
                </a:cxn>
                <a:cxn ang="0">
                  <a:pos x="550" y="538"/>
                </a:cxn>
                <a:cxn ang="0">
                  <a:pos x="683" y="683"/>
                </a:cxn>
                <a:cxn ang="0">
                  <a:pos x="690" y="865"/>
                </a:cxn>
                <a:cxn ang="0">
                  <a:pos x="564" y="1017"/>
                </a:cxn>
                <a:cxn ang="0">
                  <a:pos x="345" y="1075"/>
                </a:cxn>
                <a:cxn ang="0">
                  <a:pos x="141" y="1032"/>
                </a:cxn>
                <a:cxn ang="0">
                  <a:pos x="22" y="916"/>
                </a:cxn>
                <a:cxn ang="0">
                  <a:pos x="0" y="807"/>
                </a:cxn>
                <a:cxn ang="0">
                  <a:pos x="43" y="756"/>
                </a:cxn>
                <a:cxn ang="0">
                  <a:pos x="85" y="748"/>
                </a:cxn>
                <a:cxn ang="0">
                  <a:pos x="148" y="785"/>
                </a:cxn>
                <a:cxn ang="0">
                  <a:pos x="162" y="836"/>
                </a:cxn>
                <a:cxn ang="0">
                  <a:pos x="148" y="879"/>
                </a:cxn>
                <a:cxn ang="0">
                  <a:pos x="127" y="908"/>
                </a:cxn>
                <a:cxn ang="0">
                  <a:pos x="78" y="923"/>
                </a:cxn>
                <a:cxn ang="0">
                  <a:pos x="212" y="1010"/>
                </a:cxn>
                <a:cxn ang="0">
                  <a:pos x="338" y="1032"/>
                </a:cxn>
                <a:cxn ang="0">
                  <a:pos x="430" y="1010"/>
                </a:cxn>
                <a:cxn ang="0">
                  <a:pos x="507" y="930"/>
                </a:cxn>
                <a:cxn ang="0">
                  <a:pos x="535" y="778"/>
                </a:cxn>
                <a:cxn ang="0">
                  <a:pos x="500" y="618"/>
                </a:cxn>
                <a:cxn ang="0">
                  <a:pos x="402" y="538"/>
                </a:cxn>
                <a:cxn ang="0">
                  <a:pos x="331" y="509"/>
                </a:cxn>
                <a:cxn ang="0">
                  <a:pos x="212" y="501"/>
                </a:cxn>
                <a:cxn ang="0">
                  <a:pos x="219" y="472"/>
                </a:cxn>
                <a:cxn ang="0">
                  <a:pos x="233" y="465"/>
                </a:cxn>
                <a:cxn ang="0">
                  <a:pos x="345" y="458"/>
                </a:cxn>
                <a:cxn ang="0">
                  <a:pos x="444" y="400"/>
                </a:cxn>
                <a:cxn ang="0">
                  <a:pos x="500" y="276"/>
                </a:cxn>
                <a:cxn ang="0">
                  <a:pos x="500" y="146"/>
                </a:cxn>
                <a:cxn ang="0">
                  <a:pos x="430" y="66"/>
                </a:cxn>
                <a:cxn ang="0">
                  <a:pos x="345" y="44"/>
                </a:cxn>
                <a:cxn ang="0">
                  <a:pos x="240" y="58"/>
                </a:cxn>
                <a:cxn ang="0">
                  <a:pos x="134" y="131"/>
                </a:cxn>
                <a:cxn ang="0">
                  <a:pos x="183" y="153"/>
                </a:cxn>
                <a:cxn ang="0">
                  <a:pos x="212" y="189"/>
                </a:cxn>
                <a:cxn ang="0">
                  <a:pos x="183" y="276"/>
                </a:cxn>
                <a:cxn ang="0">
                  <a:pos x="134" y="291"/>
                </a:cxn>
                <a:cxn ang="0">
                  <a:pos x="71" y="262"/>
                </a:cxn>
                <a:cxn ang="0">
                  <a:pos x="57" y="211"/>
                </a:cxn>
                <a:cxn ang="0">
                  <a:pos x="113" y="80"/>
                </a:cxn>
                <a:cxn ang="0">
                  <a:pos x="254" y="8"/>
                </a:cxn>
              </a:cxnLst>
              <a:rect l="0" t="0" r="r" b="b"/>
              <a:pathLst>
                <a:path w="704" h="1075">
                  <a:moveTo>
                    <a:pt x="352" y="0"/>
                  </a:moveTo>
                  <a:lnTo>
                    <a:pt x="444" y="8"/>
                  </a:lnTo>
                  <a:lnTo>
                    <a:pt x="528" y="44"/>
                  </a:lnTo>
                  <a:lnTo>
                    <a:pt x="592" y="87"/>
                  </a:lnTo>
                  <a:lnTo>
                    <a:pt x="641" y="146"/>
                  </a:lnTo>
                  <a:lnTo>
                    <a:pt x="655" y="218"/>
                  </a:lnTo>
                  <a:lnTo>
                    <a:pt x="648" y="284"/>
                  </a:lnTo>
                  <a:lnTo>
                    <a:pt x="627" y="342"/>
                  </a:lnTo>
                  <a:lnTo>
                    <a:pt x="585" y="400"/>
                  </a:lnTo>
                  <a:lnTo>
                    <a:pt x="521" y="451"/>
                  </a:lnTo>
                  <a:lnTo>
                    <a:pt x="437" y="494"/>
                  </a:lnTo>
                  <a:lnTo>
                    <a:pt x="550" y="538"/>
                  </a:lnTo>
                  <a:lnTo>
                    <a:pt x="634" y="596"/>
                  </a:lnTo>
                  <a:lnTo>
                    <a:pt x="683" y="683"/>
                  </a:lnTo>
                  <a:lnTo>
                    <a:pt x="704" y="770"/>
                  </a:lnTo>
                  <a:lnTo>
                    <a:pt x="690" y="865"/>
                  </a:lnTo>
                  <a:lnTo>
                    <a:pt x="641" y="945"/>
                  </a:lnTo>
                  <a:lnTo>
                    <a:pt x="564" y="1017"/>
                  </a:lnTo>
                  <a:lnTo>
                    <a:pt x="465" y="1061"/>
                  </a:lnTo>
                  <a:lnTo>
                    <a:pt x="345" y="1075"/>
                  </a:lnTo>
                  <a:lnTo>
                    <a:pt x="240" y="1068"/>
                  </a:lnTo>
                  <a:lnTo>
                    <a:pt x="141" y="1032"/>
                  </a:lnTo>
                  <a:lnTo>
                    <a:pt x="64" y="988"/>
                  </a:lnTo>
                  <a:lnTo>
                    <a:pt x="22" y="916"/>
                  </a:lnTo>
                  <a:lnTo>
                    <a:pt x="0" y="836"/>
                  </a:lnTo>
                  <a:lnTo>
                    <a:pt x="0" y="807"/>
                  </a:lnTo>
                  <a:lnTo>
                    <a:pt x="14" y="785"/>
                  </a:lnTo>
                  <a:lnTo>
                    <a:pt x="43" y="756"/>
                  </a:lnTo>
                  <a:lnTo>
                    <a:pt x="64" y="748"/>
                  </a:lnTo>
                  <a:lnTo>
                    <a:pt x="85" y="748"/>
                  </a:lnTo>
                  <a:lnTo>
                    <a:pt x="127" y="763"/>
                  </a:lnTo>
                  <a:lnTo>
                    <a:pt x="148" y="785"/>
                  </a:lnTo>
                  <a:lnTo>
                    <a:pt x="155" y="807"/>
                  </a:lnTo>
                  <a:lnTo>
                    <a:pt x="162" y="836"/>
                  </a:lnTo>
                  <a:lnTo>
                    <a:pt x="162" y="850"/>
                  </a:lnTo>
                  <a:lnTo>
                    <a:pt x="148" y="879"/>
                  </a:lnTo>
                  <a:lnTo>
                    <a:pt x="141" y="901"/>
                  </a:lnTo>
                  <a:lnTo>
                    <a:pt x="127" y="908"/>
                  </a:lnTo>
                  <a:lnTo>
                    <a:pt x="106" y="923"/>
                  </a:lnTo>
                  <a:lnTo>
                    <a:pt x="78" y="923"/>
                  </a:lnTo>
                  <a:lnTo>
                    <a:pt x="134" y="981"/>
                  </a:lnTo>
                  <a:lnTo>
                    <a:pt x="212" y="1010"/>
                  </a:lnTo>
                  <a:lnTo>
                    <a:pt x="282" y="1025"/>
                  </a:lnTo>
                  <a:lnTo>
                    <a:pt x="338" y="1032"/>
                  </a:lnTo>
                  <a:lnTo>
                    <a:pt x="388" y="1025"/>
                  </a:lnTo>
                  <a:lnTo>
                    <a:pt x="430" y="1010"/>
                  </a:lnTo>
                  <a:lnTo>
                    <a:pt x="472" y="981"/>
                  </a:lnTo>
                  <a:lnTo>
                    <a:pt x="507" y="930"/>
                  </a:lnTo>
                  <a:lnTo>
                    <a:pt x="528" y="865"/>
                  </a:lnTo>
                  <a:lnTo>
                    <a:pt x="535" y="778"/>
                  </a:lnTo>
                  <a:lnTo>
                    <a:pt x="528" y="690"/>
                  </a:lnTo>
                  <a:lnTo>
                    <a:pt x="500" y="618"/>
                  </a:lnTo>
                  <a:lnTo>
                    <a:pt x="458" y="567"/>
                  </a:lnTo>
                  <a:lnTo>
                    <a:pt x="402" y="538"/>
                  </a:lnTo>
                  <a:lnTo>
                    <a:pt x="331" y="531"/>
                  </a:lnTo>
                  <a:lnTo>
                    <a:pt x="331" y="509"/>
                  </a:lnTo>
                  <a:lnTo>
                    <a:pt x="226" y="509"/>
                  </a:lnTo>
                  <a:lnTo>
                    <a:pt x="212" y="501"/>
                  </a:lnTo>
                  <a:lnTo>
                    <a:pt x="212" y="480"/>
                  </a:lnTo>
                  <a:lnTo>
                    <a:pt x="219" y="472"/>
                  </a:lnTo>
                  <a:lnTo>
                    <a:pt x="226" y="472"/>
                  </a:lnTo>
                  <a:lnTo>
                    <a:pt x="233" y="465"/>
                  </a:lnTo>
                  <a:lnTo>
                    <a:pt x="275" y="465"/>
                  </a:lnTo>
                  <a:lnTo>
                    <a:pt x="345" y="458"/>
                  </a:lnTo>
                  <a:lnTo>
                    <a:pt x="395" y="443"/>
                  </a:lnTo>
                  <a:lnTo>
                    <a:pt x="444" y="400"/>
                  </a:lnTo>
                  <a:lnTo>
                    <a:pt x="479" y="342"/>
                  </a:lnTo>
                  <a:lnTo>
                    <a:pt x="500" y="276"/>
                  </a:lnTo>
                  <a:lnTo>
                    <a:pt x="507" y="211"/>
                  </a:lnTo>
                  <a:lnTo>
                    <a:pt x="500" y="146"/>
                  </a:lnTo>
                  <a:lnTo>
                    <a:pt x="472" y="95"/>
                  </a:lnTo>
                  <a:lnTo>
                    <a:pt x="430" y="66"/>
                  </a:lnTo>
                  <a:lnTo>
                    <a:pt x="388" y="51"/>
                  </a:lnTo>
                  <a:lnTo>
                    <a:pt x="345" y="44"/>
                  </a:lnTo>
                  <a:lnTo>
                    <a:pt x="296" y="44"/>
                  </a:lnTo>
                  <a:lnTo>
                    <a:pt x="240" y="58"/>
                  </a:lnTo>
                  <a:lnTo>
                    <a:pt x="183" y="87"/>
                  </a:lnTo>
                  <a:lnTo>
                    <a:pt x="134" y="131"/>
                  </a:lnTo>
                  <a:lnTo>
                    <a:pt x="162" y="138"/>
                  </a:lnTo>
                  <a:lnTo>
                    <a:pt x="183" y="153"/>
                  </a:lnTo>
                  <a:lnTo>
                    <a:pt x="198" y="167"/>
                  </a:lnTo>
                  <a:lnTo>
                    <a:pt x="212" y="189"/>
                  </a:lnTo>
                  <a:lnTo>
                    <a:pt x="212" y="233"/>
                  </a:lnTo>
                  <a:lnTo>
                    <a:pt x="183" y="276"/>
                  </a:lnTo>
                  <a:lnTo>
                    <a:pt x="162" y="284"/>
                  </a:lnTo>
                  <a:lnTo>
                    <a:pt x="134" y="291"/>
                  </a:lnTo>
                  <a:lnTo>
                    <a:pt x="113" y="291"/>
                  </a:lnTo>
                  <a:lnTo>
                    <a:pt x="71" y="262"/>
                  </a:lnTo>
                  <a:lnTo>
                    <a:pt x="64" y="240"/>
                  </a:lnTo>
                  <a:lnTo>
                    <a:pt x="57" y="211"/>
                  </a:lnTo>
                  <a:lnTo>
                    <a:pt x="71" y="138"/>
                  </a:lnTo>
                  <a:lnTo>
                    <a:pt x="113" y="80"/>
                  </a:lnTo>
                  <a:lnTo>
                    <a:pt x="176" y="37"/>
                  </a:lnTo>
                  <a:lnTo>
                    <a:pt x="254" y="8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18646" y="1822"/>
              <a:ext cx="831" cy="2201"/>
            </a:xfrm>
            <a:custGeom>
              <a:avLst/>
              <a:gdLst/>
              <a:ahLst/>
              <a:cxnLst>
                <a:cxn ang="0">
                  <a:pos x="775" y="0"/>
                </a:cxn>
                <a:cxn ang="0">
                  <a:pos x="789" y="0"/>
                </a:cxn>
                <a:cxn ang="0">
                  <a:pos x="817" y="14"/>
                </a:cxn>
                <a:cxn ang="0">
                  <a:pos x="831" y="43"/>
                </a:cxn>
                <a:cxn ang="0">
                  <a:pos x="831" y="65"/>
                </a:cxn>
                <a:cxn ang="0">
                  <a:pos x="824" y="80"/>
                </a:cxn>
                <a:cxn ang="0">
                  <a:pos x="92" y="2150"/>
                </a:cxn>
                <a:cxn ang="0">
                  <a:pos x="85" y="2172"/>
                </a:cxn>
                <a:cxn ang="0">
                  <a:pos x="71" y="2186"/>
                </a:cxn>
                <a:cxn ang="0">
                  <a:pos x="63" y="2201"/>
                </a:cxn>
                <a:cxn ang="0">
                  <a:pos x="42" y="2201"/>
                </a:cxn>
                <a:cxn ang="0">
                  <a:pos x="14" y="2186"/>
                </a:cxn>
                <a:cxn ang="0">
                  <a:pos x="0" y="2157"/>
                </a:cxn>
                <a:cxn ang="0">
                  <a:pos x="0" y="2135"/>
                </a:cxn>
                <a:cxn ang="0">
                  <a:pos x="7" y="2121"/>
                </a:cxn>
                <a:cxn ang="0">
                  <a:pos x="753" y="21"/>
                </a:cxn>
                <a:cxn ang="0">
                  <a:pos x="760" y="7"/>
                </a:cxn>
                <a:cxn ang="0">
                  <a:pos x="775" y="0"/>
                </a:cxn>
              </a:cxnLst>
              <a:rect l="0" t="0" r="r" b="b"/>
              <a:pathLst>
                <a:path w="831" h="2201">
                  <a:moveTo>
                    <a:pt x="775" y="0"/>
                  </a:moveTo>
                  <a:lnTo>
                    <a:pt x="789" y="0"/>
                  </a:lnTo>
                  <a:lnTo>
                    <a:pt x="817" y="14"/>
                  </a:lnTo>
                  <a:lnTo>
                    <a:pt x="831" y="43"/>
                  </a:lnTo>
                  <a:lnTo>
                    <a:pt x="831" y="65"/>
                  </a:lnTo>
                  <a:lnTo>
                    <a:pt x="824" y="80"/>
                  </a:lnTo>
                  <a:lnTo>
                    <a:pt x="92" y="2150"/>
                  </a:lnTo>
                  <a:lnTo>
                    <a:pt x="85" y="2172"/>
                  </a:lnTo>
                  <a:lnTo>
                    <a:pt x="71" y="2186"/>
                  </a:lnTo>
                  <a:lnTo>
                    <a:pt x="63" y="2201"/>
                  </a:lnTo>
                  <a:lnTo>
                    <a:pt x="42" y="2201"/>
                  </a:lnTo>
                  <a:lnTo>
                    <a:pt x="14" y="2186"/>
                  </a:lnTo>
                  <a:lnTo>
                    <a:pt x="0" y="2157"/>
                  </a:lnTo>
                  <a:lnTo>
                    <a:pt x="0" y="2135"/>
                  </a:lnTo>
                  <a:lnTo>
                    <a:pt x="7" y="2121"/>
                  </a:lnTo>
                  <a:lnTo>
                    <a:pt x="753" y="21"/>
                  </a:lnTo>
                  <a:lnTo>
                    <a:pt x="760" y="7"/>
                  </a:lnTo>
                  <a:lnTo>
                    <a:pt x="7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/>
          </p:nvSpPr>
          <p:spPr bwMode="auto">
            <a:xfrm>
              <a:off x="19364" y="1822"/>
              <a:ext cx="831" cy="2201"/>
            </a:xfrm>
            <a:custGeom>
              <a:avLst/>
              <a:gdLst/>
              <a:ahLst/>
              <a:cxnLst>
                <a:cxn ang="0">
                  <a:pos x="775" y="0"/>
                </a:cxn>
                <a:cxn ang="0">
                  <a:pos x="789" y="0"/>
                </a:cxn>
                <a:cxn ang="0">
                  <a:pos x="817" y="14"/>
                </a:cxn>
                <a:cxn ang="0">
                  <a:pos x="831" y="43"/>
                </a:cxn>
                <a:cxn ang="0">
                  <a:pos x="831" y="65"/>
                </a:cxn>
                <a:cxn ang="0">
                  <a:pos x="824" y="80"/>
                </a:cxn>
                <a:cxn ang="0">
                  <a:pos x="92" y="2150"/>
                </a:cxn>
                <a:cxn ang="0">
                  <a:pos x="85" y="2172"/>
                </a:cxn>
                <a:cxn ang="0">
                  <a:pos x="71" y="2186"/>
                </a:cxn>
                <a:cxn ang="0">
                  <a:pos x="64" y="2201"/>
                </a:cxn>
                <a:cxn ang="0">
                  <a:pos x="42" y="2201"/>
                </a:cxn>
                <a:cxn ang="0">
                  <a:pos x="14" y="2186"/>
                </a:cxn>
                <a:cxn ang="0">
                  <a:pos x="0" y="2157"/>
                </a:cxn>
                <a:cxn ang="0">
                  <a:pos x="0" y="2135"/>
                </a:cxn>
                <a:cxn ang="0">
                  <a:pos x="7" y="2121"/>
                </a:cxn>
                <a:cxn ang="0">
                  <a:pos x="754" y="21"/>
                </a:cxn>
                <a:cxn ang="0">
                  <a:pos x="761" y="7"/>
                </a:cxn>
                <a:cxn ang="0">
                  <a:pos x="775" y="0"/>
                </a:cxn>
              </a:cxnLst>
              <a:rect l="0" t="0" r="r" b="b"/>
              <a:pathLst>
                <a:path w="831" h="2201">
                  <a:moveTo>
                    <a:pt x="775" y="0"/>
                  </a:moveTo>
                  <a:lnTo>
                    <a:pt x="789" y="0"/>
                  </a:lnTo>
                  <a:lnTo>
                    <a:pt x="817" y="14"/>
                  </a:lnTo>
                  <a:lnTo>
                    <a:pt x="831" y="43"/>
                  </a:lnTo>
                  <a:lnTo>
                    <a:pt x="831" y="65"/>
                  </a:lnTo>
                  <a:lnTo>
                    <a:pt x="824" y="80"/>
                  </a:lnTo>
                  <a:lnTo>
                    <a:pt x="92" y="2150"/>
                  </a:lnTo>
                  <a:lnTo>
                    <a:pt x="85" y="2172"/>
                  </a:lnTo>
                  <a:lnTo>
                    <a:pt x="71" y="2186"/>
                  </a:lnTo>
                  <a:lnTo>
                    <a:pt x="64" y="2201"/>
                  </a:lnTo>
                  <a:lnTo>
                    <a:pt x="42" y="2201"/>
                  </a:lnTo>
                  <a:lnTo>
                    <a:pt x="14" y="2186"/>
                  </a:lnTo>
                  <a:lnTo>
                    <a:pt x="0" y="2157"/>
                  </a:lnTo>
                  <a:lnTo>
                    <a:pt x="0" y="2135"/>
                  </a:lnTo>
                  <a:lnTo>
                    <a:pt x="7" y="2121"/>
                  </a:lnTo>
                  <a:lnTo>
                    <a:pt x="754" y="21"/>
                  </a:lnTo>
                  <a:lnTo>
                    <a:pt x="761" y="7"/>
                  </a:lnTo>
                  <a:lnTo>
                    <a:pt x="7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/>
          </p:nvSpPr>
          <p:spPr bwMode="auto">
            <a:xfrm>
              <a:off x="20758" y="1974"/>
              <a:ext cx="1183" cy="14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0" y="0"/>
                </a:cxn>
                <a:cxn ang="0">
                  <a:pos x="1183" y="494"/>
                </a:cxn>
                <a:cxn ang="0">
                  <a:pos x="1127" y="494"/>
                </a:cxn>
                <a:cxn ang="0">
                  <a:pos x="1113" y="378"/>
                </a:cxn>
                <a:cxn ang="0">
                  <a:pos x="1084" y="276"/>
                </a:cxn>
                <a:cxn ang="0">
                  <a:pos x="1056" y="204"/>
                </a:cxn>
                <a:cxn ang="0">
                  <a:pos x="1007" y="138"/>
                </a:cxn>
                <a:cxn ang="0">
                  <a:pos x="944" y="102"/>
                </a:cxn>
                <a:cxn ang="0">
                  <a:pos x="852" y="73"/>
                </a:cxn>
                <a:cxn ang="0">
                  <a:pos x="740" y="66"/>
                </a:cxn>
                <a:cxn ang="0">
                  <a:pos x="479" y="66"/>
                </a:cxn>
                <a:cxn ang="0">
                  <a:pos x="451" y="73"/>
                </a:cxn>
                <a:cxn ang="0">
                  <a:pos x="430" y="80"/>
                </a:cxn>
                <a:cxn ang="0">
                  <a:pos x="416" y="87"/>
                </a:cxn>
                <a:cxn ang="0">
                  <a:pos x="416" y="102"/>
                </a:cxn>
                <a:cxn ang="0">
                  <a:pos x="409" y="124"/>
                </a:cxn>
                <a:cxn ang="0">
                  <a:pos x="409" y="1359"/>
                </a:cxn>
                <a:cxn ang="0">
                  <a:pos x="423" y="1388"/>
                </a:cxn>
                <a:cxn ang="0">
                  <a:pos x="451" y="1409"/>
                </a:cxn>
                <a:cxn ang="0">
                  <a:pos x="514" y="1424"/>
                </a:cxn>
                <a:cxn ang="0">
                  <a:pos x="683" y="1424"/>
                </a:cxn>
                <a:cxn ang="0">
                  <a:pos x="683" y="1497"/>
                </a:cxn>
                <a:cxn ang="0">
                  <a:pos x="606" y="1489"/>
                </a:cxn>
                <a:cxn ang="0">
                  <a:pos x="71" y="1489"/>
                </a:cxn>
                <a:cxn ang="0">
                  <a:pos x="0" y="1497"/>
                </a:cxn>
                <a:cxn ang="0">
                  <a:pos x="0" y="1424"/>
                </a:cxn>
                <a:cxn ang="0">
                  <a:pos x="127" y="1424"/>
                </a:cxn>
                <a:cxn ang="0">
                  <a:pos x="176" y="1409"/>
                </a:cxn>
                <a:cxn ang="0">
                  <a:pos x="204" y="1395"/>
                </a:cxn>
                <a:cxn ang="0">
                  <a:pos x="219" y="1366"/>
                </a:cxn>
                <a:cxn ang="0">
                  <a:pos x="219" y="124"/>
                </a:cxn>
                <a:cxn ang="0">
                  <a:pos x="204" y="95"/>
                </a:cxn>
                <a:cxn ang="0">
                  <a:pos x="176" y="80"/>
                </a:cxn>
                <a:cxn ang="0">
                  <a:pos x="127" y="66"/>
                </a:cxn>
                <a:cxn ang="0">
                  <a:pos x="0" y="66"/>
                </a:cxn>
                <a:cxn ang="0">
                  <a:pos x="0" y="0"/>
                </a:cxn>
              </a:cxnLst>
              <a:rect l="0" t="0" r="r" b="b"/>
              <a:pathLst>
                <a:path w="1183" h="1497">
                  <a:moveTo>
                    <a:pt x="0" y="0"/>
                  </a:moveTo>
                  <a:lnTo>
                    <a:pt x="1120" y="0"/>
                  </a:lnTo>
                  <a:lnTo>
                    <a:pt x="1183" y="494"/>
                  </a:lnTo>
                  <a:lnTo>
                    <a:pt x="1127" y="494"/>
                  </a:lnTo>
                  <a:lnTo>
                    <a:pt x="1113" y="378"/>
                  </a:lnTo>
                  <a:lnTo>
                    <a:pt x="1084" y="276"/>
                  </a:lnTo>
                  <a:lnTo>
                    <a:pt x="1056" y="204"/>
                  </a:lnTo>
                  <a:lnTo>
                    <a:pt x="1007" y="138"/>
                  </a:lnTo>
                  <a:lnTo>
                    <a:pt x="944" y="102"/>
                  </a:lnTo>
                  <a:lnTo>
                    <a:pt x="852" y="73"/>
                  </a:lnTo>
                  <a:lnTo>
                    <a:pt x="740" y="66"/>
                  </a:lnTo>
                  <a:lnTo>
                    <a:pt x="479" y="66"/>
                  </a:lnTo>
                  <a:lnTo>
                    <a:pt x="451" y="73"/>
                  </a:lnTo>
                  <a:lnTo>
                    <a:pt x="430" y="80"/>
                  </a:lnTo>
                  <a:lnTo>
                    <a:pt x="416" y="87"/>
                  </a:lnTo>
                  <a:lnTo>
                    <a:pt x="416" y="102"/>
                  </a:lnTo>
                  <a:lnTo>
                    <a:pt x="409" y="124"/>
                  </a:lnTo>
                  <a:lnTo>
                    <a:pt x="409" y="1359"/>
                  </a:lnTo>
                  <a:lnTo>
                    <a:pt x="423" y="1388"/>
                  </a:lnTo>
                  <a:lnTo>
                    <a:pt x="451" y="1409"/>
                  </a:lnTo>
                  <a:lnTo>
                    <a:pt x="514" y="1424"/>
                  </a:lnTo>
                  <a:lnTo>
                    <a:pt x="683" y="1424"/>
                  </a:lnTo>
                  <a:lnTo>
                    <a:pt x="683" y="1497"/>
                  </a:lnTo>
                  <a:lnTo>
                    <a:pt x="606" y="1489"/>
                  </a:lnTo>
                  <a:lnTo>
                    <a:pt x="71" y="1489"/>
                  </a:lnTo>
                  <a:lnTo>
                    <a:pt x="0" y="1497"/>
                  </a:lnTo>
                  <a:lnTo>
                    <a:pt x="0" y="1424"/>
                  </a:lnTo>
                  <a:lnTo>
                    <a:pt x="127" y="1424"/>
                  </a:lnTo>
                  <a:lnTo>
                    <a:pt x="176" y="1409"/>
                  </a:lnTo>
                  <a:lnTo>
                    <a:pt x="204" y="1395"/>
                  </a:lnTo>
                  <a:lnTo>
                    <a:pt x="219" y="1366"/>
                  </a:lnTo>
                  <a:lnTo>
                    <a:pt x="219" y="124"/>
                  </a:lnTo>
                  <a:lnTo>
                    <a:pt x="204" y="95"/>
                  </a:lnTo>
                  <a:lnTo>
                    <a:pt x="176" y="80"/>
                  </a:lnTo>
                  <a:lnTo>
                    <a:pt x="127" y="66"/>
                  </a:lnTo>
                  <a:lnTo>
                    <a:pt x="0" y="6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 noEditPoints="1"/>
            </p:cNvSpPr>
            <p:nvPr/>
          </p:nvSpPr>
          <p:spPr bwMode="auto">
            <a:xfrm>
              <a:off x="22117" y="2752"/>
              <a:ext cx="704" cy="1067"/>
            </a:xfrm>
            <a:custGeom>
              <a:avLst/>
              <a:gdLst/>
              <a:ahLst/>
              <a:cxnLst>
                <a:cxn ang="0">
                  <a:pos x="352" y="43"/>
                </a:cxn>
                <a:cxn ang="0">
                  <a:pos x="303" y="50"/>
                </a:cxn>
                <a:cxn ang="0">
                  <a:pos x="246" y="79"/>
                </a:cxn>
                <a:cxn ang="0">
                  <a:pos x="197" y="123"/>
                </a:cxn>
                <a:cxn ang="0">
                  <a:pos x="162" y="203"/>
                </a:cxn>
                <a:cxn ang="0">
                  <a:pos x="148" y="297"/>
                </a:cxn>
                <a:cxn ang="0">
                  <a:pos x="141" y="406"/>
                </a:cxn>
                <a:cxn ang="0">
                  <a:pos x="141" y="639"/>
                </a:cxn>
                <a:cxn ang="0">
                  <a:pos x="148" y="755"/>
                </a:cxn>
                <a:cxn ang="0">
                  <a:pos x="162" y="857"/>
                </a:cxn>
                <a:cxn ang="0">
                  <a:pos x="197" y="937"/>
                </a:cxn>
                <a:cxn ang="0">
                  <a:pos x="239" y="987"/>
                </a:cxn>
                <a:cxn ang="0">
                  <a:pos x="296" y="1016"/>
                </a:cxn>
                <a:cxn ang="0">
                  <a:pos x="352" y="1024"/>
                </a:cxn>
                <a:cxn ang="0">
                  <a:pos x="394" y="1016"/>
                </a:cxn>
                <a:cxn ang="0">
                  <a:pos x="444" y="1002"/>
                </a:cxn>
                <a:cxn ang="0">
                  <a:pos x="486" y="973"/>
                </a:cxn>
                <a:cxn ang="0">
                  <a:pos x="521" y="922"/>
                </a:cxn>
                <a:cxn ang="0">
                  <a:pos x="549" y="849"/>
                </a:cxn>
                <a:cxn ang="0">
                  <a:pos x="563" y="748"/>
                </a:cxn>
                <a:cxn ang="0">
                  <a:pos x="570" y="639"/>
                </a:cxn>
                <a:cxn ang="0">
                  <a:pos x="570" y="392"/>
                </a:cxn>
                <a:cxn ang="0">
                  <a:pos x="556" y="283"/>
                </a:cxn>
                <a:cxn ang="0">
                  <a:pos x="542" y="188"/>
                </a:cxn>
                <a:cxn ang="0">
                  <a:pos x="514" y="123"/>
                </a:cxn>
                <a:cxn ang="0">
                  <a:pos x="465" y="79"/>
                </a:cxn>
                <a:cxn ang="0">
                  <a:pos x="408" y="50"/>
                </a:cxn>
                <a:cxn ang="0">
                  <a:pos x="352" y="43"/>
                </a:cxn>
                <a:cxn ang="0">
                  <a:pos x="352" y="0"/>
                </a:cxn>
                <a:cxn ang="0">
                  <a:pos x="437" y="14"/>
                </a:cxn>
                <a:cxn ang="0">
                  <a:pos x="507" y="43"/>
                </a:cxn>
                <a:cxn ang="0">
                  <a:pos x="570" y="87"/>
                </a:cxn>
                <a:cxn ang="0">
                  <a:pos x="613" y="138"/>
                </a:cxn>
                <a:cxn ang="0">
                  <a:pos x="669" y="246"/>
                </a:cxn>
                <a:cxn ang="0">
                  <a:pos x="697" y="384"/>
                </a:cxn>
                <a:cxn ang="0">
                  <a:pos x="704" y="537"/>
                </a:cxn>
                <a:cxn ang="0">
                  <a:pos x="704" y="588"/>
                </a:cxn>
                <a:cxn ang="0">
                  <a:pos x="697" y="653"/>
                </a:cxn>
                <a:cxn ang="0">
                  <a:pos x="690" y="726"/>
                </a:cxn>
                <a:cxn ang="0">
                  <a:pos x="676" y="806"/>
                </a:cxn>
                <a:cxn ang="0">
                  <a:pos x="641" y="886"/>
                </a:cxn>
                <a:cxn ang="0">
                  <a:pos x="599" y="958"/>
                </a:cxn>
                <a:cxn ang="0">
                  <a:pos x="535" y="1016"/>
                </a:cxn>
                <a:cxn ang="0">
                  <a:pos x="458" y="1053"/>
                </a:cxn>
                <a:cxn ang="0">
                  <a:pos x="352" y="1067"/>
                </a:cxn>
                <a:cxn ang="0">
                  <a:pos x="246" y="1053"/>
                </a:cxn>
                <a:cxn ang="0">
                  <a:pos x="169" y="1016"/>
                </a:cxn>
                <a:cxn ang="0">
                  <a:pos x="106" y="958"/>
                </a:cxn>
                <a:cxn ang="0">
                  <a:pos x="63" y="886"/>
                </a:cxn>
                <a:cxn ang="0">
                  <a:pos x="28" y="806"/>
                </a:cxn>
                <a:cxn ang="0">
                  <a:pos x="14" y="726"/>
                </a:cxn>
                <a:cxn ang="0">
                  <a:pos x="7" y="653"/>
                </a:cxn>
                <a:cxn ang="0">
                  <a:pos x="0" y="588"/>
                </a:cxn>
                <a:cxn ang="0">
                  <a:pos x="0" y="443"/>
                </a:cxn>
                <a:cxn ang="0">
                  <a:pos x="7" y="370"/>
                </a:cxn>
                <a:cxn ang="0">
                  <a:pos x="21" y="297"/>
                </a:cxn>
                <a:cxn ang="0">
                  <a:pos x="42" y="225"/>
                </a:cxn>
                <a:cxn ang="0">
                  <a:pos x="78" y="159"/>
                </a:cxn>
                <a:cxn ang="0">
                  <a:pos x="120" y="94"/>
                </a:cxn>
                <a:cxn ang="0">
                  <a:pos x="183" y="43"/>
                </a:cxn>
                <a:cxn ang="0">
                  <a:pos x="254" y="14"/>
                </a:cxn>
                <a:cxn ang="0">
                  <a:pos x="352" y="0"/>
                </a:cxn>
              </a:cxnLst>
              <a:rect l="0" t="0" r="r" b="b"/>
              <a:pathLst>
                <a:path w="704" h="1067">
                  <a:moveTo>
                    <a:pt x="352" y="43"/>
                  </a:moveTo>
                  <a:lnTo>
                    <a:pt x="303" y="50"/>
                  </a:lnTo>
                  <a:lnTo>
                    <a:pt x="246" y="79"/>
                  </a:lnTo>
                  <a:lnTo>
                    <a:pt x="197" y="123"/>
                  </a:lnTo>
                  <a:lnTo>
                    <a:pt x="162" y="203"/>
                  </a:lnTo>
                  <a:lnTo>
                    <a:pt x="148" y="297"/>
                  </a:lnTo>
                  <a:lnTo>
                    <a:pt x="141" y="406"/>
                  </a:lnTo>
                  <a:lnTo>
                    <a:pt x="141" y="639"/>
                  </a:lnTo>
                  <a:lnTo>
                    <a:pt x="148" y="755"/>
                  </a:lnTo>
                  <a:lnTo>
                    <a:pt x="162" y="857"/>
                  </a:lnTo>
                  <a:lnTo>
                    <a:pt x="197" y="937"/>
                  </a:lnTo>
                  <a:lnTo>
                    <a:pt x="239" y="987"/>
                  </a:lnTo>
                  <a:lnTo>
                    <a:pt x="296" y="1016"/>
                  </a:lnTo>
                  <a:lnTo>
                    <a:pt x="352" y="1024"/>
                  </a:lnTo>
                  <a:lnTo>
                    <a:pt x="394" y="1016"/>
                  </a:lnTo>
                  <a:lnTo>
                    <a:pt x="444" y="1002"/>
                  </a:lnTo>
                  <a:lnTo>
                    <a:pt x="486" y="973"/>
                  </a:lnTo>
                  <a:lnTo>
                    <a:pt x="521" y="922"/>
                  </a:lnTo>
                  <a:lnTo>
                    <a:pt x="549" y="849"/>
                  </a:lnTo>
                  <a:lnTo>
                    <a:pt x="563" y="748"/>
                  </a:lnTo>
                  <a:lnTo>
                    <a:pt x="570" y="639"/>
                  </a:lnTo>
                  <a:lnTo>
                    <a:pt x="570" y="392"/>
                  </a:lnTo>
                  <a:lnTo>
                    <a:pt x="556" y="283"/>
                  </a:lnTo>
                  <a:lnTo>
                    <a:pt x="542" y="188"/>
                  </a:lnTo>
                  <a:lnTo>
                    <a:pt x="514" y="123"/>
                  </a:lnTo>
                  <a:lnTo>
                    <a:pt x="465" y="79"/>
                  </a:lnTo>
                  <a:lnTo>
                    <a:pt x="408" y="50"/>
                  </a:lnTo>
                  <a:lnTo>
                    <a:pt x="352" y="43"/>
                  </a:lnTo>
                  <a:close/>
                  <a:moveTo>
                    <a:pt x="352" y="0"/>
                  </a:moveTo>
                  <a:lnTo>
                    <a:pt x="437" y="14"/>
                  </a:lnTo>
                  <a:lnTo>
                    <a:pt x="507" y="43"/>
                  </a:lnTo>
                  <a:lnTo>
                    <a:pt x="570" y="87"/>
                  </a:lnTo>
                  <a:lnTo>
                    <a:pt x="613" y="138"/>
                  </a:lnTo>
                  <a:lnTo>
                    <a:pt x="669" y="246"/>
                  </a:lnTo>
                  <a:lnTo>
                    <a:pt x="697" y="384"/>
                  </a:lnTo>
                  <a:lnTo>
                    <a:pt x="704" y="537"/>
                  </a:lnTo>
                  <a:lnTo>
                    <a:pt x="704" y="588"/>
                  </a:lnTo>
                  <a:lnTo>
                    <a:pt x="697" y="653"/>
                  </a:lnTo>
                  <a:lnTo>
                    <a:pt x="690" y="726"/>
                  </a:lnTo>
                  <a:lnTo>
                    <a:pt x="676" y="806"/>
                  </a:lnTo>
                  <a:lnTo>
                    <a:pt x="641" y="886"/>
                  </a:lnTo>
                  <a:lnTo>
                    <a:pt x="599" y="958"/>
                  </a:lnTo>
                  <a:lnTo>
                    <a:pt x="535" y="1016"/>
                  </a:lnTo>
                  <a:lnTo>
                    <a:pt x="458" y="1053"/>
                  </a:lnTo>
                  <a:lnTo>
                    <a:pt x="352" y="1067"/>
                  </a:lnTo>
                  <a:lnTo>
                    <a:pt x="246" y="1053"/>
                  </a:lnTo>
                  <a:lnTo>
                    <a:pt x="169" y="1016"/>
                  </a:lnTo>
                  <a:lnTo>
                    <a:pt x="106" y="958"/>
                  </a:lnTo>
                  <a:lnTo>
                    <a:pt x="63" y="886"/>
                  </a:lnTo>
                  <a:lnTo>
                    <a:pt x="28" y="806"/>
                  </a:lnTo>
                  <a:lnTo>
                    <a:pt x="14" y="726"/>
                  </a:lnTo>
                  <a:lnTo>
                    <a:pt x="7" y="653"/>
                  </a:lnTo>
                  <a:lnTo>
                    <a:pt x="0" y="588"/>
                  </a:lnTo>
                  <a:lnTo>
                    <a:pt x="0" y="443"/>
                  </a:lnTo>
                  <a:lnTo>
                    <a:pt x="7" y="370"/>
                  </a:lnTo>
                  <a:lnTo>
                    <a:pt x="21" y="297"/>
                  </a:lnTo>
                  <a:lnTo>
                    <a:pt x="42" y="225"/>
                  </a:lnTo>
                  <a:lnTo>
                    <a:pt x="78" y="159"/>
                  </a:lnTo>
                  <a:lnTo>
                    <a:pt x="120" y="94"/>
                  </a:lnTo>
                  <a:lnTo>
                    <a:pt x="183" y="43"/>
                  </a:lnTo>
                  <a:lnTo>
                    <a:pt x="254" y="14"/>
                  </a:lnTo>
                  <a:lnTo>
                    <a:pt x="3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73"/>
            <p:cNvSpPr>
              <a:spLocks/>
            </p:cNvSpPr>
            <p:nvPr/>
          </p:nvSpPr>
          <p:spPr bwMode="auto">
            <a:xfrm>
              <a:off x="23089" y="1814"/>
              <a:ext cx="492" cy="2209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1" y="0"/>
                </a:cxn>
                <a:cxn ang="0">
                  <a:pos x="42" y="15"/>
                </a:cxn>
                <a:cxn ang="0">
                  <a:pos x="91" y="51"/>
                </a:cxn>
                <a:cxn ang="0">
                  <a:pos x="148" y="109"/>
                </a:cxn>
                <a:cxn ang="0">
                  <a:pos x="211" y="189"/>
                </a:cxn>
                <a:cxn ang="0">
                  <a:pos x="281" y="291"/>
                </a:cxn>
                <a:cxn ang="0">
                  <a:pos x="352" y="414"/>
                </a:cxn>
                <a:cxn ang="0">
                  <a:pos x="422" y="603"/>
                </a:cxn>
                <a:cxn ang="0">
                  <a:pos x="464" y="792"/>
                </a:cxn>
                <a:cxn ang="0">
                  <a:pos x="485" y="959"/>
                </a:cxn>
                <a:cxn ang="0">
                  <a:pos x="492" y="1105"/>
                </a:cxn>
                <a:cxn ang="0">
                  <a:pos x="485" y="1257"/>
                </a:cxn>
                <a:cxn ang="0">
                  <a:pos x="464" y="1424"/>
                </a:cxn>
                <a:cxn ang="0">
                  <a:pos x="422" y="1599"/>
                </a:cxn>
                <a:cxn ang="0">
                  <a:pos x="359" y="1780"/>
                </a:cxn>
                <a:cxn ang="0">
                  <a:pos x="288" y="1911"/>
                </a:cxn>
                <a:cxn ang="0">
                  <a:pos x="218" y="2013"/>
                </a:cxn>
                <a:cxn ang="0">
                  <a:pos x="148" y="2100"/>
                </a:cxn>
                <a:cxn ang="0">
                  <a:pos x="91" y="2158"/>
                </a:cxn>
                <a:cxn ang="0">
                  <a:pos x="42" y="2194"/>
                </a:cxn>
                <a:cxn ang="0">
                  <a:pos x="21" y="2209"/>
                </a:cxn>
                <a:cxn ang="0">
                  <a:pos x="14" y="2209"/>
                </a:cxn>
                <a:cxn ang="0">
                  <a:pos x="0" y="2194"/>
                </a:cxn>
                <a:cxn ang="0">
                  <a:pos x="0" y="2180"/>
                </a:cxn>
                <a:cxn ang="0">
                  <a:pos x="28" y="2151"/>
                </a:cxn>
                <a:cxn ang="0">
                  <a:pos x="148" y="2005"/>
                </a:cxn>
                <a:cxn ang="0">
                  <a:pos x="239" y="1838"/>
                </a:cxn>
                <a:cxn ang="0">
                  <a:pos x="302" y="1664"/>
                </a:cxn>
                <a:cxn ang="0">
                  <a:pos x="345" y="1482"/>
                </a:cxn>
                <a:cxn ang="0">
                  <a:pos x="366" y="1293"/>
                </a:cxn>
                <a:cxn ang="0">
                  <a:pos x="373" y="1105"/>
                </a:cxn>
                <a:cxn ang="0">
                  <a:pos x="359" y="843"/>
                </a:cxn>
                <a:cxn ang="0">
                  <a:pos x="316" y="603"/>
                </a:cxn>
                <a:cxn ang="0">
                  <a:pos x="253" y="400"/>
                </a:cxn>
                <a:cxn ang="0">
                  <a:pos x="155" y="218"/>
                </a:cxn>
                <a:cxn ang="0">
                  <a:pos x="42" y="73"/>
                </a:cxn>
                <a:cxn ang="0">
                  <a:pos x="14" y="44"/>
                </a:cxn>
                <a:cxn ang="0">
                  <a:pos x="7" y="29"/>
                </a:cxn>
                <a:cxn ang="0">
                  <a:pos x="0" y="22"/>
                </a:cxn>
                <a:cxn ang="0">
                  <a:pos x="0" y="8"/>
                </a:cxn>
                <a:cxn ang="0">
                  <a:pos x="7" y="0"/>
                </a:cxn>
              </a:cxnLst>
              <a:rect l="0" t="0" r="r" b="b"/>
              <a:pathLst>
                <a:path w="492" h="2209">
                  <a:moveTo>
                    <a:pt x="7" y="0"/>
                  </a:moveTo>
                  <a:lnTo>
                    <a:pt x="21" y="0"/>
                  </a:lnTo>
                  <a:lnTo>
                    <a:pt x="42" y="15"/>
                  </a:lnTo>
                  <a:lnTo>
                    <a:pt x="91" y="51"/>
                  </a:lnTo>
                  <a:lnTo>
                    <a:pt x="148" y="109"/>
                  </a:lnTo>
                  <a:lnTo>
                    <a:pt x="211" y="189"/>
                  </a:lnTo>
                  <a:lnTo>
                    <a:pt x="281" y="291"/>
                  </a:lnTo>
                  <a:lnTo>
                    <a:pt x="352" y="414"/>
                  </a:lnTo>
                  <a:lnTo>
                    <a:pt x="422" y="603"/>
                  </a:lnTo>
                  <a:lnTo>
                    <a:pt x="464" y="792"/>
                  </a:lnTo>
                  <a:lnTo>
                    <a:pt x="485" y="959"/>
                  </a:lnTo>
                  <a:lnTo>
                    <a:pt x="492" y="1105"/>
                  </a:lnTo>
                  <a:lnTo>
                    <a:pt x="485" y="1257"/>
                  </a:lnTo>
                  <a:lnTo>
                    <a:pt x="464" y="1424"/>
                  </a:lnTo>
                  <a:lnTo>
                    <a:pt x="422" y="1599"/>
                  </a:lnTo>
                  <a:lnTo>
                    <a:pt x="359" y="1780"/>
                  </a:lnTo>
                  <a:lnTo>
                    <a:pt x="288" y="1911"/>
                  </a:lnTo>
                  <a:lnTo>
                    <a:pt x="218" y="2013"/>
                  </a:lnTo>
                  <a:lnTo>
                    <a:pt x="148" y="2100"/>
                  </a:lnTo>
                  <a:lnTo>
                    <a:pt x="91" y="2158"/>
                  </a:lnTo>
                  <a:lnTo>
                    <a:pt x="42" y="2194"/>
                  </a:lnTo>
                  <a:lnTo>
                    <a:pt x="21" y="2209"/>
                  </a:lnTo>
                  <a:lnTo>
                    <a:pt x="14" y="2209"/>
                  </a:lnTo>
                  <a:lnTo>
                    <a:pt x="0" y="2194"/>
                  </a:lnTo>
                  <a:lnTo>
                    <a:pt x="0" y="2180"/>
                  </a:lnTo>
                  <a:lnTo>
                    <a:pt x="28" y="2151"/>
                  </a:lnTo>
                  <a:lnTo>
                    <a:pt x="148" y="2005"/>
                  </a:lnTo>
                  <a:lnTo>
                    <a:pt x="239" y="1838"/>
                  </a:lnTo>
                  <a:lnTo>
                    <a:pt x="302" y="1664"/>
                  </a:lnTo>
                  <a:lnTo>
                    <a:pt x="345" y="1482"/>
                  </a:lnTo>
                  <a:lnTo>
                    <a:pt x="366" y="1293"/>
                  </a:lnTo>
                  <a:lnTo>
                    <a:pt x="373" y="1105"/>
                  </a:lnTo>
                  <a:lnTo>
                    <a:pt x="359" y="843"/>
                  </a:lnTo>
                  <a:lnTo>
                    <a:pt x="316" y="603"/>
                  </a:lnTo>
                  <a:lnTo>
                    <a:pt x="253" y="400"/>
                  </a:lnTo>
                  <a:lnTo>
                    <a:pt x="155" y="218"/>
                  </a:lnTo>
                  <a:lnTo>
                    <a:pt x="42" y="73"/>
                  </a:lnTo>
                  <a:lnTo>
                    <a:pt x="14" y="44"/>
                  </a:lnTo>
                  <a:lnTo>
                    <a:pt x="7" y="29"/>
                  </a:lnTo>
                  <a:lnTo>
                    <a:pt x="0" y="22"/>
                  </a:lnTo>
                  <a:lnTo>
                    <a:pt x="0" y="8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23842" y="1596"/>
              <a:ext cx="408" cy="26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08" y="0"/>
                </a:cxn>
                <a:cxn ang="0">
                  <a:pos x="408" y="2637"/>
                </a:cxn>
                <a:cxn ang="0">
                  <a:pos x="0" y="2637"/>
                </a:cxn>
                <a:cxn ang="0">
                  <a:pos x="0" y="2550"/>
                </a:cxn>
                <a:cxn ang="0">
                  <a:pos x="324" y="2550"/>
                </a:cxn>
                <a:cxn ang="0">
                  <a:pos x="324" y="88"/>
                </a:cxn>
                <a:cxn ang="0">
                  <a:pos x="0" y="88"/>
                </a:cxn>
                <a:cxn ang="0">
                  <a:pos x="0" y="0"/>
                </a:cxn>
              </a:cxnLst>
              <a:rect l="0" t="0" r="r" b="b"/>
              <a:pathLst>
                <a:path w="408" h="2637">
                  <a:moveTo>
                    <a:pt x="0" y="0"/>
                  </a:moveTo>
                  <a:lnTo>
                    <a:pt x="408" y="0"/>
                  </a:lnTo>
                  <a:lnTo>
                    <a:pt x="408" y="2637"/>
                  </a:lnTo>
                  <a:lnTo>
                    <a:pt x="0" y="2637"/>
                  </a:lnTo>
                  <a:lnTo>
                    <a:pt x="0" y="2550"/>
                  </a:lnTo>
                  <a:lnTo>
                    <a:pt x="324" y="2550"/>
                  </a:lnTo>
                  <a:lnTo>
                    <a:pt x="324" y="88"/>
                  </a:lnTo>
                  <a:lnTo>
                    <a:pt x="0" y="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II: Generalizations of </a:t>
            </a:r>
            <a:r>
              <a:rPr lang="en-US" dirty="0" err="1" smtClean="0"/>
              <a:t>Chern</a:t>
            </a:r>
            <a:r>
              <a:rPr lang="en-US" dirty="0" smtClean="0"/>
              <a:t>-Simons edge states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54395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99"/>
                </a:solidFill>
              </a:rPr>
              <a:t>The ``edge state phenomenon’’ is an old and important  </a:t>
            </a:r>
          </a:p>
          <a:p>
            <a:r>
              <a:rPr lang="en-US" sz="2400" dirty="0" smtClean="0">
                <a:solidFill>
                  <a:srgbClr val="CC0099"/>
                </a:solidFill>
              </a:rPr>
              <a:t>aspect of the  quantum Hall </a:t>
            </a:r>
            <a:r>
              <a:rPr lang="en-US" sz="2400" dirty="0" smtClean="0">
                <a:solidFill>
                  <a:srgbClr val="CC0099"/>
                </a:solidFill>
              </a:rPr>
              <a:t>effect, and </a:t>
            </a:r>
            <a:r>
              <a:rPr lang="en-US" sz="2400" dirty="0" smtClean="0">
                <a:solidFill>
                  <a:srgbClr val="CC0099"/>
                </a:solidFill>
              </a:rPr>
              <a:t>its relation to </a:t>
            </a:r>
            <a:endParaRPr lang="en-US" sz="2400" dirty="0" smtClean="0">
              <a:solidFill>
                <a:srgbClr val="CC0099"/>
              </a:solidFill>
            </a:endParaRPr>
          </a:p>
          <a:p>
            <a:r>
              <a:rPr lang="en-US" sz="2400" dirty="0" err="1" smtClean="0">
                <a:solidFill>
                  <a:srgbClr val="CC0099"/>
                </a:solidFill>
              </a:rPr>
              <a:t>Chern</a:t>
            </a:r>
            <a:r>
              <a:rPr lang="en-US" sz="2400" dirty="0" smtClean="0">
                <a:solidFill>
                  <a:srgbClr val="CC0099"/>
                </a:solidFill>
              </a:rPr>
              <a:t>-Simons </a:t>
            </a:r>
            <a:r>
              <a:rPr lang="en-US" sz="2400" dirty="0" smtClean="0">
                <a:solidFill>
                  <a:srgbClr val="CC0099"/>
                </a:solidFill>
              </a:rPr>
              <a:t>theory will be familiar </a:t>
            </a:r>
            <a:r>
              <a:rPr lang="en-US" sz="2400" dirty="0" smtClean="0">
                <a:solidFill>
                  <a:srgbClr val="CC0099"/>
                </a:solidFill>
              </a:rPr>
              <a:t> to </a:t>
            </a:r>
            <a:r>
              <a:rPr lang="en-US" sz="2400" dirty="0" smtClean="0">
                <a:solidFill>
                  <a:srgbClr val="CC0099"/>
                </a:solidFill>
              </a:rPr>
              <a:t>everyone here.</a:t>
            </a:r>
            <a:endParaRPr lang="en-US" dirty="0">
              <a:solidFill>
                <a:srgbClr val="CC0099"/>
              </a:solidFill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0" y="3467405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hlink"/>
                </a:solidFill>
                <a:latin typeface="Arial" pitchFamily="34" charset="0"/>
              </a:rPr>
              <a:t>We will describe certain </a:t>
            </a:r>
            <a:r>
              <a:rPr lang="en-US" sz="2000" dirty="0">
                <a:solidFill>
                  <a:schemeClr val="hlink"/>
                </a:solidFill>
                <a:latin typeface="Arial" pitchFamily="34" charset="0"/>
              </a:rPr>
              <a:t>generalizations of this mathematical structure, </a:t>
            </a:r>
          </a:p>
          <a:p>
            <a:r>
              <a:rPr lang="en-US" sz="2000" dirty="0">
                <a:solidFill>
                  <a:schemeClr val="hlink"/>
                </a:solidFill>
                <a:latin typeface="Arial" pitchFamily="34" charset="0"/>
              </a:rPr>
              <a:t>for the case of </a:t>
            </a:r>
            <a:r>
              <a:rPr lang="en-US" sz="2000" dirty="0" err="1">
                <a:solidFill>
                  <a:schemeClr val="hlink"/>
                </a:solidFill>
                <a:latin typeface="Arial" pitchFamily="34" charset="0"/>
              </a:rPr>
              <a:t>abelian</a:t>
            </a:r>
            <a:r>
              <a:rPr lang="en-US" sz="2000" dirty="0">
                <a:solidFill>
                  <a:schemeClr val="hlink"/>
                </a:solidFill>
                <a:latin typeface="Arial" pitchFamily="34" charset="0"/>
              </a:rPr>
              <a:t> gauge theories involving differential forms </a:t>
            </a:r>
          </a:p>
          <a:p>
            <a:r>
              <a:rPr lang="en-US" sz="2000" dirty="0">
                <a:solidFill>
                  <a:schemeClr val="hlink"/>
                </a:solidFill>
                <a:latin typeface="Arial" pitchFamily="34" charset="0"/>
              </a:rPr>
              <a:t>of </a:t>
            </a:r>
            <a:r>
              <a:rPr lang="en-US" sz="2000" u="sng" dirty="0">
                <a:solidFill>
                  <a:srgbClr val="008000"/>
                </a:solidFill>
                <a:latin typeface="Arial" pitchFamily="34" charset="0"/>
              </a:rPr>
              <a:t>higher degrees</a:t>
            </a:r>
            <a:r>
              <a:rPr lang="en-US" sz="2000" dirty="0">
                <a:solidFill>
                  <a:schemeClr val="hlink"/>
                </a:solidFill>
                <a:latin typeface="Arial" pitchFamily="34" charset="0"/>
              </a:rPr>
              <a:t>,  defined in </a:t>
            </a:r>
            <a:r>
              <a:rPr lang="en-US" sz="2000" u="sng" dirty="0">
                <a:solidFill>
                  <a:srgbClr val="009900"/>
                </a:solidFill>
                <a:latin typeface="Arial" pitchFamily="34" charset="0"/>
              </a:rPr>
              <a:t>higher dimensions</a:t>
            </a:r>
            <a:r>
              <a:rPr lang="en-US" sz="2000" dirty="0">
                <a:solidFill>
                  <a:schemeClr val="hlink"/>
                </a:solidFill>
                <a:latin typeface="Arial" pitchFamily="34" charset="0"/>
              </a:rPr>
              <a:t>, and indeed  valued</a:t>
            </a:r>
          </a:p>
          <a:p>
            <a:r>
              <a:rPr lang="en-US" sz="2000" dirty="0">
                <a:solidFill>
                  <a:schemeClr val="hlink"/>
                </a:solidFill>
                <a:latin typeface="Arial" pitchFamily="34" charset="0"/>
              </a:rPr>
              <a:t>in </a:t>
            </a:r>
            <a:r>
              <a:rPr lang="en-US" sz="2000" u="sng" dirty="0">
                <a:solidFill>
                  <a:srgbClr val="008000"/>
                </a:solidFill>
                <a:latin typeface="Arial" pitchFamily="34" charset="0"/>
              </a:rPr>
              <a:t>(differential) generalized </a:t>
            </a:r>
            <a:r>
              <a:rPr lang="en-US" sz="2000" u="sng" dirty="0" err="1">
                <a:solidFill>
                  <a:srgbClr val="008000"/>
                </a:solidFill>
                <a:latin typeface="Arial" pitchFamily="34" charset="0"/>
              </a:rPr>
              <a:t>cohomology</a:t>
            </a:r>
            <a:r>
              <a:rPr lang="en-US" sz="2000" u="sng" dirty="0">
                <a:solidFill>
                  <a:srgbClr val="008000"/>
                </a:solidFill>
                <a:latin typeface="Arial" pitchFamily="34" charset="0"/>
              </a:rPr>
              <a:t> theories</a:t>
            </a:r>
            <a:r>
              <a:rPr lang="en-US" sz="2000" dirty="0">
                <a:solidFill>
                  <a:schemeClr val="hlink"/>
                </a:solidFill>
                <a:latin typeface="Arial" pitchFamily="34" charset="0"/>
              </a:rPr>
              <a:t>. 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70640" y="4888390"/>
            <a:ext cx="814517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66"/>
                </a:solidFill>
                <a:latin typeface="Arial" pitchFamily="34" charset="0"/>
              </a:rPr>
              <a:t>These kinds of theories arise naturally in </a:t>
            </a:r>
            <a:r>
              <a:rPr lang="en-US" sz="2400" dirty="0" err="1">
                <a:solidFill>
                  <a:srgbClr val="FF0066"/>
                </a:solidFill>
                <a:latin typeface="Arial" pitchFamily="34" charset="0"/>
              </a:rPr>
              <a:t>supergravity</a:t>
            </a:r>
            <a:r>
              <a:rPr lang="en-US" sz="2400" dirty="0">
                <a:solidFill>
                  <a:srgbClr val="FF0066"/>
                </a:solidFill>
                <a:latin typeface="Arial" pitchFamily="34" charset="0"/>
              </a:rPr>
              <a:t> and </a:t>
            </a:r>
            <a:endParaRPr lang="en-US" sz="2400" dirty="0" smtClean="0">
              <a:solidFill>
                <a:srgbClr val="FF0066"/>
              </a:solidFill>
              <a:latin typeface="Arial" pitchFamily="34" charset="0"/>
            </a:endParaRPr>
          </a:p>
          <a:p>
            <a:r>
              <a:rPr lang="en-US" sz="2400" dirty="0" smtClean="0">
                <a:solidFill>
                  <a:srgbClr val="FF0066"/>
                </a:solidFill>
                <a:latin typeface="Arial" pitchFamily="34" charset="0"/>
              </a:rPr>
              <a:t>superstring theories.</a:t>
            </a:r>
            <a:endParaRPr lang="en-US" sz="2400" dirty="0">
              <a:solidFill>
                <a:srgbClr val="FF0066"/>
              </a:solidFill>
              <a:latin typeface="Arial" pitchFamily="34" charset="0"/>
            </a:endParaRPr>
          </a:p>
          <a:p>
            <a:endParaRPr lang="en-US" sz="2400" dirty="0">
              <a:solidFill>
                <a:srgbClr val="FF0066"/>
              </a:solidFill>
              <a:latin typeface="Arial" pitchFamily="34" charset="0"/>
            </a:endParaRPr>
          </a:p>
          <a:p>
            <a:endParaRPr lang="en-US" sz="2000" dirty="0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1070" y="5925325"/>
            <a:ext cx="7873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general theory of self-dual fields (edge states)  leads to three  corollaries, which are of potential interest in CMT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000336" y="1470345"/>
            <a:ext cx="76041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U(1) 3D  </a:t>
            </a:r>
            <a:r>
              <a:rPr lang="en-US" sz="4000" dirty="0" err="1" smtClean="0">
                <a:solidFill>
                  <a:srgbClr val="FF0000"/>
                </a:solidFill>
              </a:rPr>
              <a:t>Chern</a:t>
            </a:r>
            <a:r>
              <a:rPr lang="en-US" sz="4000" dirty="0" smtClean="0">
                <a:solidFill>
                  <a:srgbClr val="FF0000"/>
                </a:solidFill>
              </a:rPr>
              <a:t>-Simons Theory</a:t>
            </a:r>
            <a:endParaRPr lang="en-US" sz="4000" dirty="0">
              <a:solidFill>
                <a:srgbClr val="FF0000"/>
              </a:solidFill>
            </a:endParaRPr>
          </a:p>
        </p:txBody>
      </p:sp>
      <p:grpSp>
        <p:nvGrpSpPr>
          <p:cNvPr id="71723" name="Group 4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684275" y="2814520"/>
            <a:ext cx="1805034" cy="507265"/>
            <a:chOff x="1510" y="3013"/>
            <a:chExt cx="5914" cy="1662"/>
          </a:xfrm>
          <a:solidFill>
            <a:srgbClr val="0000FF"/>
          </a:solidFill>
        </p:grpSpPr>
        <p:sp>
          <p:nvSpPr>
            <p:cNvPr id="71725" name="Freeform 45"/>
            <p:cNvSpPr>
              <a:spLocks/>
            </p:cNvSpPr>
            <p:nvPr/>
          </p:nvSpPr>
          <p:spPr bwMode="auto">
            <a:xfrm>
              <a:off x="1510" y="3017"/>
              <a:ext cx="1826" cy="1574"/>
            </a:xfrm>
            <a:custGeom>
              <a:avLst/>
              <a:gdLst/>
              <a:ahLst/>
              <a:cxnLst>
                <a:cxn ang="0">
                  <a:pos x="1429" y="2"/>
                </a:cxn>
                <a:cxn ang="0">
                  <a:pos x="1650" y="6"/>
                </a:cxn>
                <a:cxn ang="0">
                  <a:pos x="1805" y="0"/>
                </a:cxn>
                <a:cxn ang="0">
                  <a:pos x="1820" y="10"/>
                </a:cxn>
                <a:cxn ang="0">
                  <a:pos x="1826" y="22"/>
                </a:cxn>
                <a:cxn ang="0">
                  <a:pos x="1818" y="55"/>
                </a:cxn>
                <a:cxn ang="0">
                  <a:pos x="1796" y="69"/>
                </a:cxn>
                <a:cxn ang="0">
                  <a:pos x="1700" y="81"/>
                </a:cxn>
                <a:cxn ang="0">
                  <a:pos x="1615" y="122"/>
                </a:cxn>
                <a:cxn ang="0">
                  <a:pos x="1571" y="189"/>
                </a:cxn>
                <a:cxn ang="0">
                  <a:pos x="1554" y="244"/>
                </a:cxn>
                <a:cxn ang="0">
                  <a:pos x="1241" y="1558"/>
                </a:cxn>
                <a:cxn ang="0">
                  <a:pos x="1217" y="1572"/>
                </a:cxn>
                <a:cxn ang="0">
                  <a:pos x="1185" y="1552"/>
                </a:cxn>
                <a:cxn ang="0">
                  <a:pos x="630" y="157"/>
                </a:cxn>
                <a:cxn ang="0">
                  <a:pos x="619" y="132"/>
                </a:cxn>
                <a:cxn ang="0">
                  <a:pos x="323" y="1385"/>
                </a:cxn>
                <a:cxn ang="0">
                  <a:pos x="332" y="1450"/>
                </a:cxn>
                <a:cxn ang="0">
                  <a:pos x="388" y="1489"/>
                </a:cxn>
                <a:cxn ang="0">
                  <a:pos x="480" y="1501"/>
                </a:cxn>
                <a:cxn ang="0">
                  <a:pos x="508" y="1527"/>
                </a:cxn>
                <a:cxn ang="0">
                  <a:pos x="493" y="1568"/>
                </a:cxn>
                <a:cxn ang="0">
                  <a:pos x="467" y="1574"/>
                </a:cxn>
                <a:cxn ang="0">
                  <a:pos x="246" y="1566"/>
                </a:cxn>
                <a:cxn ang="0">
                  <a:pos x="28" y="1574"/>
                </a:cxn>
                <a:cxn ang="0">
                  <a:pos x="8" y="1566"/>
                </a:cxn>
                <a:cxn ang="0">
                  <a:pos x="2" y="1527"/>
                </a:cxn>
                <a:cxn ang="0">
                  <a:pos x="28" y="1501"/>
                </a:cxn>
                <a:cxn ang="0">
                  <a:pos x="133" y="1487"/>
                </a:cxn>
                <a:cxn ang="0">
                  <a:pos x="220" y="1436"/>
                </a:cxn>
                <a:cxn ang="0">
                  <a:pos x="261" y="1360"/>
                </a:cxn>
                <a:cxn ang="0">
                  <a:pos x="554" y="84"/>
                </a:cxn>
                <a:cxn ang="0">
                  <a:pos x="489" y="73"/>
                </a:cxn>
                <a:cxn ang="0">
                  <a:pos x="388" y="71"/>
                </a:cxn>
                <a:cxn ang="0">
                  <a:pos x="355" y="57"/>
                </a:cxn>
                <a:cxn ang="0">
                  <a:pos x="362" y="12"/>
                </a:cxn>
                <a:cxn ang="0">
                  <a:pos x="729" y="2"/>
                </a:cxn>
                <a:cxn ang="0">
                  <a:pos x="766" y="24"/>
                </a:cxn>
                <a:cxn ang="0">
                  <a:pos x="1497" y="222"/>
                </a:cxn>
                <a:cxn ang="0">
                  <a:pos x="1504" y="171"/>
                </a:cxn>
                <a:cxn ang="0">
                  <a:pos x="1490" y="118"/>
                </a:cxn>
                <a:cxn ang="0">
                  <a:pos x="1431" y="79"/>
                </a:cxn>
                <a:cxn ang="0">
                  <a:pos x="1344" y="69"/>
                </a:cxn>
                <a:cxn ang="0">
                  <a:pos x="1320" y="55"/>
                </a:cxn>
                <a:cxn ang="0">
                  <a:pos x="1325" y="14"/>
                </a:cxn>
                <a:cxn ang="0">
                  <a:pos x="1348" y="0"/>
                </a:cxn>
              </a:cxnLst>
              <a:rect l="0" t="0" r="r" b="b"/>
              <a:pathLst>
                <a:path w="1826" h="1574">
                  <a:moveTo>
                    <a:pt x="1348" y="0"/>
                  </a:moveTo>
                  <a:lnTo>
                    <a:pt x="1355" y="0"/>
                  </a:lnTo>
                  <a:lnTo>
                    <a:pt x="1429" y="2"/>
                  </a:lnTo>
                  <a:lnTo>
                    <a:pt x="1503" y="6"/>
                  </a:lnTo>
                  <a:lnTo>
                    <a:pt x="1576" y="8"/>
                  </a:lnTo>
                  <a:lnTo>
                    <a:pt x="1650" y="6"/>
                  </a:lnTo>
                  <a:lnTo>
                    <a:pt x="1724" y="2"/>
                  </a:lnTo>
                  <a:lnTo>
                    <a:pt x="1798" y="0"/>
                  </a:lnTo>
                  <a:lnTo>
                    <a:pt x="1805" y="0"/>
                  </a:lnTo>
                  <a:lnTo>
                    <a:pt x="1813" y="2"/>
                  </a:lnTo>
                  <a:lnTo>
                    <a:pt x="1818" y="6"/>
                  </a:lnTo>
                  <a:lnTo>
                    <a:pt x="1820" y="10"/>
                  </a:lnTo>
                  <a:lnTo>
                    <a:pt x="1824" y="14"/>
                  </a:lnTo>
                  <a:lnTo>
                    <a:pt x="1824" y="18"/>
                  </a:lnTo>
                  <a:lnTo>
                    <a:pt x="1826" y="22"/>
                  </a:lnTo>
                  <a:lnTo>
                    <a:pt x="1826" y="26"/>
                  </a:lnTo>
                  <a:lnTo>
                    <a:pt x="1824" y="43"/>
                  </a:lnTo>
                  <a:lnTo>
                    <a:pt x="1818" y="55"/>
                  </a:lnTo>
                  <a:lnTo>
                    <a:pt x="1811" y="63"/>
                  </a:lnTo>
                  <a:lnTo>
                    <a:pt x="1803" y="67"/>
                  </a:lnTo>
                  <a:lnTo>
                    <a:pt x="1796" y="69"/>
                  </a:lnTo>
                  <a:lnTo>
                    <a:pt x="1789" y="69"/>
                  </a:lnTo>
                  <a:lnTo>
                    <a:pt x="1741" y="73"/>
                  </a:lnTo>
                  <a:lnTo>
                    <a:pt x="1700" y="81"/>
                  </a:lnTo>
                  <a:lnTo>
                    <a:pt x="1667" y="90"/>
                  </a:lnTo>
                  <a:lnTo>
                    <a:pt x="1637" y="104"/>
                  </a:lnTo>
                  <a:lnTo>
                    <a:pt x="1615" y="122"/>
                  </a:lnTo>
                  <a:lnTo>
                    <a:pt x="1597" y="141"/>
                  </a:lnTo>
                  <a:lnTo>
                    <a:pt x="1582" y="163"/>
                  </a:lnTo>
                  <a:lnTo>
                    <a:pt x="1571" y="189"/>
                  </a:lnTo>
                  <a:lnTo>
                    <a:pt x="1562" y="214"/>
                  </a:lnTo>
                  <a:lnTo>
                    <a:pt x="1554" y="242"/>
                  </a:lnTo>
                  <a:lnTo>
                    <a:pt x="1554" y="244"/>
                  </a:lnTo>
                  <a:lnTo>
                    <a:pt x="1252" y="1525"/>
                  </a:lnTo>
                  <a:lnTo>
                    <a:pt x="1246" y="1544"/>
                  </a:lnTo>
                  <a:lnTo>
                    <a:pt x="1241" y="1558"/>
                  </a:lnTo>
                  <a:lnTo>
                    <a:pt x="1237" y="1566"/>
                  </a:lnTo>
                  <a:lnTo>
                    <a:pt x="1228" y="1570"/>
                  </a:lnTo>
                  <a:lnTo>
                    <a:pt x="1217" y="1572"/>
                  </a:lnTo>
                  <a:lnTo>
                    <a:pt x="1204" y="1570"/>
                  </a:lnTo>
                  <a:lnTo>
                    <a:pt x="1193" y="1566"/>
                  </a:lnTo>
                  <a:lnTo>
                    <a:pt x="1185" y="1552"/>
                  </a:lnTo>
                  <a:lnTo>
                    <a:pt x="1176" y="1529"/>
                  </a:lnTo>
                  <a:lnTo>
                    <a:pt x="635" y="171"/>
                  </a:lnTo>
                  <a:lnTo>
                    <a:pt x="630" y="157"/>
                  </a:lnTo>
                  <a:lnTo>
                    <a:pt x="626" y="147"/>
                  </a:lnTo>
                  <a:lnTo>
                    <a:pt x="622" y="141"/>
                  </a:lnTo>
                  <a:lnTo>
                    <a:pt x="619" y="132"/>
                  </a:lnTo>
                  <a:lnTo>
                    <a:pt x="332" y="1348"/>
                  </a:lnTo>
                  <a:lnTo>
                    <a:pt x="327" y="1370"/>
                  </a:lnTo>
                  <a:lnTo>
                    <a:pt x="323" y="1385"/>
                  </a:lnTo>
                  <a:lnTo>
                    <a:pt x="321" y="1399"/>
                  </a:lnTo>
                  <a:lnTo>
                    <a:pt x="325" y="1434"/>
                  </a:lnTo>
                  <a:lnTo>
                    <a:pt x="332" y="1450"/>
                  </a:lnTo>
                  <a:lnTo>
                    <a:pt x="345" y="1466"/>
                  </a:lnTo>
                  <a:lnTo>
                    <a:pt x="364" y="1480"/>
                  </a:lnTo>
                  <a:lnTo>
                    <a:pt x="388" y="1489"/>
                  </a:lnTo>
                  <a:lnTo>
                    <a:pt x="421" y="1497"/>
                  </a:lnTo>
                  <a:lnTo>
                    <a:pt x="464" y="1501"/>
                  </a:lnTo>
                  <a:lnTo>
                    <a:pt x="480" y="1501"/>
                  </a:lnTo>
                  <a:lnTo>
                    <a:pt x="495" y="1505"/>
                  </a:lnTo>
                  <a:lnTo>
                    <a:pt x="504" y="1513"/>
                  </a:lnTo>
                  <a:lnTo>
                    <a:pt x="508" y="1527"/>
                  </a:lnTo>
                  <a:lnTo>
                    <a:pt x="506" y="1546"/>
                  </a:lnTo>
                  <a:lnTo>
                    <a:pt x="500" y="1560"/>
                  </a:lnTo>
                  <a:lnTo>
                    <a:pt x="493" y="1568"/>
                  </a:lnTo>
                  <a:lnTo>
                    <a:pt x="484" y="1572"/>
                  </a:lnTo>
                  <a:lnTo>
                    <a:pt x="475" y="1574"/>
                  </a:lnTo>
                  <a:lnTo>
                    <a:pt x="467" y="1574"/>
                  </a:lnTo>
                  <a:lnTo>
                    <a:pt x="393" y="1572"/>
                  </a:lnTo>
                  <a:lnTo>
                    <a:pt x="320" y="1568"/>
                  </a:lnTo>
                  <a:lnTo>
                    <a:pt x="246" y="1566"/>
                  </a:lnTo>
                  <a:lnTo>
                    <a:pt x="172" y="1568"/>
                  </a:lnTo>
                  <a:lnTo>
                    <a:pt x="98" y="1572"/>
                  </a:lnTo>
                  <a:lnTo>
                    <a:pt x="28" y="1574"/>
                  </a:lnTo>
                  <a:lnTo>
                    <a:pt x="21" y="1574"/>
                  </a:lnTo>
                  <a:lnTo>
                    <a:pt x="13" y="1570"/>
                  </a:lnTo>
                  <a:lnTo>
                    <a:pt x="8" y="1566"/>
                  </a:lnTo>
                  <a:lnTo>
                    <a:pt x="0" y="1554"/>
                  </a:lnTo>
                  <a:lnTo>
                    <a:pt x="0" y="1548"/>
                  </a:lnTo>
                  <a:lnTo>
                    <a:pt x="2" y="1527"/>
                  </a:lnTo>
                  <a:lnTo>
                    <a:pt x="10" y="1513"/>
                  </a:lnTo>
                  <a:lnTo>
                    <a:pt x="19" y="1505"/>
                  </a:lnTo>
                  <a:lnTo>
                    <a:pt x="28" y="1501"/>
                  </a:lnTo>
                  <a:lnTo>
                    <a:pt x="37" y="1501"/>
                  </a:lnTo>
                  <a:lnTo>
                    <a:pt x="91" y="1495"/>
                  </a:lnTo>
                  <a:lnTo>
                    <a:pt x="133" y="1487"/>
                  </a:lnTo>
                  <a:lnTo>
                    <a:pt x="170" y="1474"/>
                  </a:lnTo>
                  <a:lnTo>
                    <a:pt x="198" y="1456"/>
                  </a:lnTo>
                  <a:lnTo>
                    <a:pt x="220" y="1436"/>
                  </a:lnTo>
                  <a:lnTo>
                    <a:pt x="238" y="1413"/>
                  </a:lnTo>
                  <a:lnTo>
                    <a:pt x="251" y="1387"/>
                  </a:lnTo>
                  <a:lnTo>
                    <a:pt x="261" y="1360"/>
                  </a:lnTo>
                  <a:lnTo>
                    <a:pt x="268" y="1330"/>
                  </a:lnTo>
                  <a:lnTo>
                    <a:pt x="559" y="92"/>
                  </a:lnTo>
                  <a:lnTo>
                    <a:pt x="554" y="84"/>
                  </a:lnTo>
                  <a:lnTo>
                    <a:pt x="537" y="81"/>
                  </a:lnTo>
                  <a:lnTo>
                    <a:pt x="515" y="77"/>
                  </a:lnTo>
                  <a:lnTo>
                    <a:pt x="489" y="73"/>
                  </a:lnTo>
                  <a:lnTo>
                    <a:pt x="464" y="73"/>
                  </a:lnTo>
                  <a:lnTo>
                    <a:pt x="440" y="71"/>
                  </a:lnTo>
                  <a:lnTo>
                    <a:pt x="388" y="71"/>
                  </a:lnTo>
                  <a:lnTo>
                    <a:pt x="373" y="69"/>
                  </a:lnTo>
                  <a:lnTo>
                    <a:pt x="362" y="65"/>
                  </a:lnTo>
                  <a:lnTo>
                    <a:pt x="355" y="57"/>
                  </a:lnTo>
                  <a:lnTo>
                    <a:pt x="353" y="45"/>
                  </a:lnTo>
                  <a:lnTo>
                    <a:pt x="355" y="24"/>
                  </a:lnTo>
                  <a:lnTo>
                    <a:pt x="362" y="12"/>
                  </a:lnTo>
                  <a:lnTo>
                    <a:pt x="373" y="4"/>
                  </a:lnTo>
                  <a:lnTo>
                    <a:pt x="390" y="2"/>
                  </a:lnTo>
                  <a:lnTo>
                    <a:pt x="729" y="2"/>
                  </a:lnTo>
                  <a:lnTo>
                    <a:pt x="746" y="4"/>
                  </a:lnTo>
                  <a:lnTo>
                    <a:pt x="757" y="12"/>
                  </a:lnTo>
                  <a:lnTo>
                    <a:pt x="766" y="24"/>
                  </a:lnTo>
                  <a:lnTo>
                    <a:pt x="775" y="45"/>
                  </a:lnTo>
                  <a:lnTo>
                    <a:pt x="1255" y="1246"/>
                  </a:lnTo>
                  <a:lnTo>
                    <a:pt x="1497" y="222"/>
                  </a:lnTo>
                  <a:lnTo>
                    <a:pt x="1499" y="212"/>
                  </a:lnTo>
                  <a:lnTo>
                    <a:pt x="1503" y="181"/>
                  </a:lnTo>
                  <a:lnTo>
                    <a:pt x="1504" y="171"/>
                  </a:lnTo>
                  <a:lnTo>
                    <a:pt x="1503" y="151"/>
                  </a:lnTo>
                  <a:lnTo>
                    <a:pt x="1499" y="134"/>
                  </a:lnTo>
                  <a:lnTo>
                    <a:pt x="1490" y="118"/>
                  </a:lnTo>
                  <a:lnTo>
                    <a:pt x="1477" y="102"/>
                  </a:lnTo>
                  <a:lnTo>
                    <a:pt x="1458" y="88"/>
                  </a:lnTo>
                  <a:lnTo>
                    <a:pt x="1431" y="79"/>
                  </a:lnTo>
                  <a:lnTo>
                    <a:pt x="1397" y="73"/>
                  </a:lnTo>
                  <a:lnTo>
                    <a:pt x="1355" y="69"/>
                  </a:lnTo>
                  <a:lnTo>
                    <a:pt x="1344" y="69"/>
                  </a:lnTo>
                  <a:lnTo>
                    <a:pt x="1335" y="67"/>
                  </a:lnTo>
                  <a:lnTo>
                    <a:pt x="1325" y="63"/>
                  </a:lnTo>
                  <a:lnTo>
                    <a:pt x="1320" y="55"/>
                  </a:lnTo>
                  <a:lnTo>
                    <a:pt x="1318" y="43"/>
                  </a:lnTo>
                  <a:lnTo>
                    <a:pt x="1320" y="26"/>
                  </a:lnTo>
                  <a:lnTo>
                    <a:pt x="1325" y="14"/>
                  </a:lnTo>
                  <a:lnTo>
                    <a:pt x="1333" y="6"/>
                  </a:lnTo>
                  <a:lnTo>
                    <a:pt x="1340" y="2"/>
                  </a:lnTo>
                  <a:lnTo>
                    <a:pt x="1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6" name="Freeform 46"/>
            <p:cNvSpPr>
              <a:spLocks/>
            </p:cNvSpPr>
            <p:nvPr/>
          </p:nvSpPr>
          <p:spPr bwMode="auto">
            <a:xfrm>
              <a:off x="4194" y="3343"/>
              <a:ext cx="1079" cy="1332"/>
            </a:xfrm>
            <a:custGeom>
              <a:avLst/>
              <a:gdLst/>
              <a:ahLst/>
              <a:cxnLst>
                <a:cxn ang="0">
                  <a:pos x="1024" y="0"/>
                </a:cxn>
                <a:cxn ang="0">
                  <a:pos x="1057" y="6"/>
                </a:cxn>
                <a:cxn ang="0">
                  <a:pos x="1076" y="26"/>
                </a:cxn>
                <a:cxn ang="0">
                  <a:pos x="1076" y="63"/>
                </a:cxn>
                <a:cxn ang="0">
                  <a:pos x="1057" y="85"/>
                </a:cxn>
                <a:cxn ang="0">
                  <a:pos x="1024" y="91"/>
                </a:cxn>
                <a:cxn ang="0">
                  <a:pos x="594" y="94"/>
                </a:cxn>
                <a:cxn ang="0">
                  <a:pos x="454" y="130"/>
                </a:cxn>
                <a:cxn ang="0">
                  <a:pos x="328" y="195"/>
                </a:cxn>
                <a:cxn ang="0">
                  <a:pos x="225" y="289"/>
                </a:cxn>
                <a:cxn ang="0">
                  <a:pos x="147" y="407"/>
                </a:cxn>
                <a:cxn ang="0">
                  <a:pos x="99" y="544"/>
                </a:cxn>
                <a:cxn ang="0">
                  <a:pos x="1024" y="619"/>
                </a:cxn>
                <a:cxn ang="0">
                  <a:pos x="1057" y="625"/>
                </a:cxn>
                <a:cxn ang="0">
                  <a:pos x="1076" y="647"/>
                </a:cxn>
                <a:cxn ang="0">
                  <a:pos x="1076" y="686"/>
                </a:cxn>
                <a:cxn ang="0">
                  <a:pos x="1057" y="708"/>
                </a:cxn>
                <a:cxn ang="0">
                  <a:pos x="1024" y="713"/>
                </a:cxn>
                <a:cxn ang="0">
                  <a:pos x="99" y="788"/>
                </a:cxn>
                <a:cxn ang="0">
                  <a:pos x="147" y="926"/>
                </a:cxn>
                <a:cxn ang="0">
                  <a:pos x="225" y="1044"/>
                </a:cxn>
                <a:cxn ang="0">
                  <a:pos x="328" y="1138"/>
                </a:cxn>
                <a:cxn ang="0">
                  <a:pos x="454" y="1203"/>
                </a:cxn>
                <a:cxn ang="0">
                  <a:pos x="594" y="1238"/>
                </a:cxn>
                <a:cxn ang="0">
                  <a:pos x="1024" y="1242"/>
                </a:cxn>
                <a:cxn ang="0">
                  <a:pos x="1057" y="1248"/>
                </a:cxn>
                <a:cxn ang="0">
                  <a:pos x="1076" y="1270"/>
                </a:cxn>
                <a:cxn ang="0">
                  <a:pos x="1076" y="1307"/>
                </a:cxn>
                <a:cxn ang="0">
                  <a:pos x="1057" y="1327"/>
                </a:cxn>
                <a:cxn ang="0">
                  <a:pos x="1024" y="1332"/>
                </a:cxn>
                <a:cxn ang="0">
                  <a:pos x="577" y="1327"/>
                </a:cxn>
                <a:cxn ang="0">
                  <a:pos x="421" y="1287"/>
                </a:cxn>
                <a:cxn ang="0">
                  <a:pos x="282" y="1213"/>
                </a:cxn>
                <a:cxn ang="0">
                  <a:pos x="166" y="1108"/>
                </a:cxn>
                <a:cxn ang="0">
                  <a:pos x="77" y="981"/>
                </a:cxn>
                <a:cxn ang="0">
                  <a:pos x="20" y="831"/>
                </a:cxn>
                <a:cxn ang="0">
                  <a:pos x="0" y="666"/>
                </a:cxn>
                <a:cxn ang="0">
                  <a:pos x="20" y="501"/>
                </a:cxn>
                <a:cxn ang="0">
                  <a:pos x="77" y="352"/>
                </a:cxn>
                <a:cxn ang="0">
                  <a:pos x="166" y="224"/>
                </a:cxn>
                <a:cxn ang="0">
                  <a:pos x="282" y="120"/>
                </a:cxn>
                <a:cxn ang="0">
                  <a:pos x="421" y="45"/>
                </a:cxn>
                <a:cxn ang="0">
                  <a:pos x="577" y="6"/>
                </a:cxn>
              </a:cxnLst>
              <a:rect l="0" t="0" r="r" b="b"/>
              <a:pathLst>
                <a:path w="1079" h="1332">
                  <a:moveTo>
                    <a:pt x="662" y="0"/>
                  </a:moveTo>
                  <a:lnTo>
                    <a:pt x="1024" y="0"/>
                  </a:lnTo>
                  <a:lnTo>
                    <a:pt x="1041" y="2"/>
                  </a:lnTo>
                  <a:lnTo>
                    <a:pt x="1057" y="6"/>
                  </a:lnTo>
                  <a:lnTo>
                    <a:pt x="1068" y="14"/>
                  </a:lnTo>
                  <a:lnTo>
                    <a:pt x="1076" y="26"/>
                  </a:lnTo>
                  <a:lnTo>
                    <a:pt x="1079" y="43"/>
                  </a:lnTo>
                  <a:lnTo>
                    <a:pt x="1076" y="63"/>
                  </a:lnTo>
                  <a:lnTo>
                    <a:pt x="1068" y="77"/>
                  </a:lnTo>
                  <a:lnTo>
                    <a:pt x="1057" y="85"/>
                  </a:lnTo>
                  <a:lnTo>
                    <a:pt x="1041" y="89"/>
                  </a:lnTo>
                  <a:lnTo>
                    <a:pt x="1024" y="91"/>
                  </a:lnTo>
                  <a:lnTo>
                    <a:pt x="670" y="91"/>
                  </a:lnTo>
                  <a:lnTo>
                    <a:pt x="594" y="94"/>
                  </a:lnTo>
                  <a:lnTo>
                    <a:pt x="522" y="108"/>
                  </a:lnTo>
                  <a:lnTo>
                    <a:pt x="454" y="130"/>
                  </a:lnTo>
                  <a:lnTo>
                    <a:pt x="389" y="159"/>
                  </a:lnTo>
                  <a:lnTo>
                    <a:pt x="328" y="195"/>
                  </a:lnTo>
                  <a:lnTo>
                    <a:pt x="275" y="240"/>
                  </a:lnTo>
                  <a:lnTo>
                    <a:pt x="225" y="289"/>
                  </a:lnTo>
                  <a:lnTo>
                    <a:pt x="182" y="344"/>
                  </a:lnTo>
                  <a:lnTo>
                    <a:pt x="147" y="407"/>
                  </a:lnTo>
                  <a:lnTo>
                    <a:pt x="120" y="474"/>
                  </a:lnTo>
                  <a:lnTo>
                    <a:pt x="99" y="544"/>
                  </a:lnTo>
                  <a:lnTo>
                    <a:pt x="88" y="619"/>
                  </a:lnTo>
                  <a:lnTo>
                    <a:pt x="1024" y="619"/>
                  </a:lnTo>
                  <a:lnTo>
                    <a:pt x="1041" y="621"/>
                  </a:lnTo>
                  <a:lnTo>
                    <a:pt x="1057" y="625"/>
                  </a:lnTo>
                  <a:lnTo>
                    <a:pt x="1068" y="633"/>
                  </a:lnTo>
                  <a:lnTo>
                    <a:pt x="1076" y="647"/>
                  </a:lnTo>
                  <a:lnTo>
                    <a:pt x="1079" y="666"/>
                  </a:lnTo>
                  <a:lnTo>
                    <a:pt x="1076" y="686"/>
                  </a:lnTo>
                  <a:lnTo>
                    <a:pt x="1068" y="700"/>
                  </a:lnTo>
                  <a:lnTo>
                    <a:pt x="1057" y="708"/>
                  </a:lnTo>
                  <a:lnTo>
                    <a:pt x="1041" y="711"/>
                  </a:lnTo>
                  <a:lnTo>
                    <a:pt x="1024" y="713"/>
                  </a:lnTo>
                  <a:lnTo>
                    <a:pt x="88" y="713"/>
                  </a:lnTo>
                  <a:lnTo>
                    <a:pt x="99" y="788"/>
                  </a:lnTo>
                  <a:lnTo>
                    <a:pt x="120" y="859"/>
                  </a:lnTo>
                  <a:lnTo>
                    <a:pt x="147" y="926"/>
                  </a:lnTo>
                  <a:lnTo>
                    <a:pt x="182" y="989"/>
                  </a:lnTo>
                  <a:lnTo>
                    <a:pt x="225" y="1044"/>
                  </a:lnTo>
                  <a:lnTo>
                    <a:pt x="275" y="1093"/>
                  </a:lnTo>
                  <a:lnTo>
                    <a:pt x="328" y="1138"/>
                  </a:lnTo>
                  <a:lnTo>
                    <a:pt x="389" y="1173"/>
                  </a:lnTo>
                  <a:lnTo>
                    <a:pt x="454" y="1203"/>
                  </a:lnTo>
                  <a:lnTo>
                    <a:pt x="522" y="1224"/>
                  </a:lnTo>
                  <a:lnTo>
                    <a:pt x="594" y="1238"/>
                  </a:lnTo>
                  <a:lnTo>
                    <a:pt x="670" y="1242"/>
                  </a:lnTo>
                  <a:lnTo>
                    <a:pt x="1024" y="1242"/>
                  </a:lnTo>
                  <a:lnTo>
                    <a:pt x="1041" y="1244"/>
                  </a:lnTo>
                  <a:lnTo>
                    <a:pt x="1057" y="1248"/>
                  </a:lnTo>
                  <a:lnTo>
                    <a:pt x="1068" y="1256"/>
                  </a:lnTo>
                  <a:lnTo>
                    <a:pt x="1076" y="1270"/>
                  </a:lnTo>
                  <a:lnTo>
                    <a:pt x="1079" y="1289"/>
                  </a:lnTo>
                  <a:lnTo>
                    <a:pt x="1076" y="1307"/>
                  </a:lnTo>
                  <a:lnTo>
                    <a:pt x="1068" y="1319"/>
                  </a:lnTo>
                  <a:lnTo>
                    <a:pt x="1057" y="1327"/>
                  </a:lnTo>
                  <a:lnTo>
                    <a:pt x="1041" y="1330"/>
                  </a:lnTo>
                  <a:lnTo>
                    <a:pt x="1024" y="1332"/>
                  </a:lnTo>
                  <a:lnTo>
                    <a:pt x="662" y="1332"/>
                  </a:lnTo>
                  <a:lnTo>
                    <a:pt x="577" y="1327"/>
                  </a:lnTo>
                  <a:lnTo>
                    <a:pt x="498" y="1313"/>
                  </a:lnTo>
                  <a:lnTo>
                    <a:pt x="421" y="1287"/>
                  </a:lnTo>
                  <a:lnTo>
                    <a:pt x="349" y="1254"/>
                  </a:lnTo>
                  <a:lnTo>
                    <a:pt x="282" y="1213"/>
                  </a:lnTo>
                  <a:lnTo>
                    <a:pt x="219" y="1165"/>
                  </a:lnTo>
                  <a:lnTo>
                    <a:pt x="166" y="1108"/>
                  </a:lnTo>
                  <a:lnTo>
                    <a:pt x="118" y="1047"/>
                  </a:lnTo>
                  <a:lnTo>
                    <a:pt x="77" y="981"/>
                  </a:lnTo>
                  <a:lnTo>
                    <a:pt x="44" y="908"/>
                  </a:lnTo>
                  <a:lnTo>
                    <a:pt x="20" y="831"/>
                  </a:lnTo>
                  <a:lnTo>
                    <a:pt x="5" y="751"/>
                  </a:lnTo>
                  <a:lnTo>
                    <a:pt x="0" y="666"/>
                  </a:lnTo>
                  <a:lnTo>
                    <a:pt x="5" y="582"/>
                  </a:lnTo>
                  <a:lnTo>
                    <a:pt x="20" y="501"/>
                  </a:lnTo>
                  <a:lnTo>
                    <a:pt x="44" y="425"/>
                  </a:lnTo>
                  <a:lnTo>
                    <a:pt x="77" y="352"/>
                  </a:lnTo>
                  <a:lnTo>
                    <a:pt x="118" y="285"/>
                  </a:lnTo>
                  <a:lnTo>
                    <a:pt x="166" y="224"/>
                  </a:lnTo>
                  <a:lnTo>
                    <a:pt x="219" y="167"/>
                  </a:lnTo>
                  <a:lnTo>
                    <a:pt x="282" y="120"/>
                  </a:lnTo>
                  <a:lnTo>
                    <a:pt x="349" y="79"/>
                  </a:lnTo>
                  <a:lnTo>
                    <a:pt x="421" y="45"/>
                  </a:lnTo>
                  <a:lnTo>
                    <a:pt x="498" y="20"/>
                  </a:lnTo>
                  <a:lnTo>
                    <a:pt x="577" y="6"/>
                  </a:lnTo>
                  <a:lnTo>
                    <a:pt x="6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27" name="Freeform 47"/>
            <p:cNvSpPr>
              <a:spLocks noEditPoints="1"/>
            </p:cNvSpPr>
            <p:nvPr/>
          </p:nvSpPr>
          <p:spPr bwMode="auto">
            <a:xfrm>
              <a:off x="6109" y="3013"/>
              <a:ext cx="1315" cy="1572"/>
            </a:xfrm>
            <a:custGeom>
              <a:avLst/>
              <a:gdLst/>
              <a:ahLst/>
              <a:cxnLst>
                <a:cxn ang="0">
                  <a:pos x="1152" y="1399"/>
                </a:cxn>
                <a:cxn ang="0">
                  <a:pos x="1038" y="1489"/>
                </a:cxn>
                <a:cxn ang="0">
                  <a:pos x="1183" y="1493"/>
                </a:cxn>
                <a:cxn ang="0">
                  <a:pos x="1195" y="1417"/>
                </a:cxn>
                <a:cxn ang="0">
                  <a:pos x="1202" y="1364"/>
                </a:cxn>
                <a:cxn ang="0">
                  <a:pos x="923" y="79"/>
                </a:cxn>
                <a:cxn ang="0">
                  <a:pos x="329" y="1493"/>
                </a:cxn>
                <a:cxn ang="0">
                  <a:pos x="923" y="79"/>
                </a:cxn>
                <a:cxn ang="0">
                  <a:pos x="176" y="181"/>
                </a:cxn>
                <a:cxn ang="0">
                  <a:pos x="226" y="134"/>
                </a:cxn>
                <a:cxn ang="0">
                  <a:pos x="301" y="79"/>
                </a:cxn>
                <a:cxn ang="0">
                  <a:pos x="157" y="0"/>
                </a:cxn>
                <a:cxn ang="0">
                  <a:pos x="1213" y="2"/>
                </a:cxn>
                <a:cxn ang="0">
                  <a:pos x="1239" y="12"/>
                </a:cxn>
                <a:cxn ang="0">
                  <a:pos x="1248" y="39"/>
                </a:cxn>
                <a:cxn ang="0">
                  <a:pos x="1246" y="47"/>
                </a:cxn>
                <a:cxn ang="0">
                  <a:pos x="1239" y="63"/>
                </a:cxn>
                <a:cxn ang="0">
                  <a:pos x="1230" y="79"/>
                </a:cxn>
                <a:cxn ang="0">
                  <a:pos x="724" y="1493"/>
                </a:cxn>
                <a:cxn ang="0">
                  <a:pos x="866" y="1476"/>
                </a:cxn>
                <a:cxn ang="0">
                  <a:pos x="984" y="1429"/>
                </a:cxn>
                <a:cxn ang="0">
                  <a:pos x="1082" y="1360"/>
                </a:cxn>
                <a:cxn ang="0">
                  <a:pos x="1154" y="1275"/>
                </a:cxn>
                <a:cxn ang="0">
                  <a:pos x="1206" y="1181"/>
                </a:cxn>
                <a:cxn ang="0">
                  <a:pos x="1233" y="1085"/>
                </a:cxn>
                <a:cxn ang="0">
                  <a:pos x="1243" y="1039"/>
                </a:cxn>
                <a:cxn ang="0">
                  <a:pos x="1261" y="1018"/>
                </a:cxn>
                <a:cxn ang="0">
                  <a:pos x="1291" y="1018"/>
                </a:cxn>
                <a:cxn ang="0">
                  <a:pos x="1311" y="1038"/>
                </a:cxn>
                <a:cxn ang="0">
                  <a:pos x="1257" y="1507"/>
                </a:cxn>
                <a:cxn ang="0">
                  <a:pos x="1248" y="1550"/>
                </a:cxn>
                <a:cxn ang="0">
                  <a:pos x="1230" y="1568"/>
                </a:cxn>
                <a:cxn ang="0">
                  <a:pos x="54" y="1572"/>
                </a:cxn>
                <a:cxn ang="0">
                  <a:pos x="23" y="1568"/>
                </a:cxn>
                <a:cxn ang="0">
                  <a:pos x="2" y="1548"/>
                </a:cxn>
                <a:cxn ang="0">
                  <a:pos x="0" y="1529"/>
                </a:cxn>
                <a:cxn ang="0">
                  <a:pos x="4" y="1515"/>
                </a:cxn>
                <a:cxn ang="0">
                  <a:pos x="21" y="1489"/>
                </a:cxn>
                <a:cxn ang="0">
                  <a:pos x="621" y="79"/>
                </a:cxn>
                <a:cxn ang="0">
                  <a:pos x="526" y="88"/>
                </a:cxn>
                <a:cxn ang="0">
                  <a:pos x="418" y="116"/>
                </a:cxn>
                <a:cxn ang="0">
                  <a:pos x="309" y="169"/>
                </a:cxn>
                <a:cxn ang="0">
                  <a:pos x="229" y="236"/>
                </a:cxn>
                <a:cxn ang="0">
                  <a:pos x="181" y="303"/>
                </a:cxn>
                <a:cxn ang="0">
                  <a:pos x="157" y="364"/>
                </a:cxn>
                <a:cxn ang="0">
                  <a:pos x="148" y="415"/>
                </a:cxn>
                <a:cxn ang="0">
                  <a:pos x="135" y="438"/>
                </a:cxn>
                <a:cxn ang="0">
                  <a:pos x="111" y="448"/>
                </a:cxn>
                <a:cxn ang="0">
                  <a:pos x="89" y="442"/>
                </a:cxn>
                <a:cxn ang="0">
                  <a:pos x="72" y="421"/>
                </a:cxn>
                <a:cxn ang="0">
                  <a:pos x="78" y="375"/>
                </a:cxn>
                <a:cxn ang="0">
                  <a:pos x="111" y="39"/>
                </a:cxn>
                <a:cxn ang="0">
                  <a:pos x="124" y="10"/>
                </a:cxn>
                <a:cxn ang="0">
                  <a:pos x="157" y="0"/>
                </a:cxn>
              </a:cxnLst>
              <a:rect l="0" t="0" r="r" b="b"/>
              <a:pathLst>
                <a:path w="1315" h="1572">
                  <a:moveTo>
                    <a:pt x="1204" y="1338"/>
                  </a:moveTo>
                  <a:lnTo>
                    <a:pt x="1152" y="1399"/>
                  </a:lnTo>
                  <a:lnTo>
                    <a:pt x="1097" y="1448"/>
                  </a:lnTo>
                  <a:lnTo>
                    <a:pt x="1038" y="1489"/>
                  </a:lnTo>
                  <a:lnTo>
                    <a:pt x="1038" y="1493"/>
                  </a:lnTo>
                  <a:lnTo>
                    <a:pt x="1183" y="1493"/>
                  </a:lnTo>
                  <a:lnTo>
                    <a:pt x="1189" y="1450"/>
                  </a:lnTo>
                  <a:lnTo>
                    <a:pt x="1195" y="1417"/>
                  </a:lnTo>
                  <a:lnTo>
                    <a:pt x="1198" y="1389"/>
                  </a:lnTo>
                  <a:lnTo>
                    <a:pt x="1202" y="1364"/>
                  </a:lnTo>
                  <a:lnTo>
                    <a:pt x="1204" y="1338"/>
                  </a:lnTo>
                  <a:close/>
                  <a:moveTo>
                    <a:pt x="923" y="79"/>
                  </a:moveTo>
                  <a:lnTo>
                    <a:pt x="107" y="1493"/>
                  </a:lnTo>
                  <a:lnTo>
                    <a:pt x="329" y="1493"/>
                  </a:lnTo>
                  <a:lnTo>
                    <a:pt x="1145" y="79"/>
                  </a:lnTo>
                  <a:lnTo>
                    <a:pt x="923" y="79"/>
                  </a:lnTo>
                  <a:close/>
                  <a:moveTo>
                    <a:pt x="187" y="79"/>
                  </a:moveTo>
                  <a:lnTo>
                    <a:pt x="176" y="181"/>
                  </a:lnTo>
                  <a:lnTo>
                    <a:pt x="198" y="159"/>
                  </a:lnTo>
                  <a:lnTo>
                    <a:pt x="226" y="134"/>
                  </a:lnTo>
                  <a:lnTo>
                    <a:pt x="261" y="106"/>
                  </a:lnTo>
                  <a:lnTo>
                    <a:pt x="301" y="79"/>
                  </a:lnTo>
                  <a:lnTo>
                    <a:pt x="187" y="79"/>
                  </a:lnTo>
                  <a:close/>
                  <a:moveTo>
                    <a:pt x="157" y="0"/>
                  </a:moveTo>
                  <a:lnTo>
                    <a:pt x="1196" y="0"/>
                  </a:lnTo>
                  <a:lnTo>
                    <a:pt x="1213" y="2"/>
                  </a:lnTo>
                  <a:lnTo>
                    <a:pt x="1228" y="4"/>
                  </a:lnTo>
                  <a:lnTo>
                    <a:pt x="1239" y="12"/>
                  </a:lnTo>
                  <a:lnTo>
                    <a:pt x="1246" y="24"/>
                  </a:lnTo>
                  <a:lnTo>
                    <a:pt x="1248" y="39"/>
                  </a:lnTo>
                  <a:lnTo>
                    <a:pt x="1248" y="43"/>
                  </a:lnTo>
                  <a:lnTo>
                    <a:pt x="1246" y="47"/>
                  </a:lnTo>
                  <a:lnTo>
                    <a:pt x="1244" y="53"/>
                  </a:lnTo>
                  <a:lnTo>
                    <a:pt x="1239" y="63"/>
                  </a:lnTo>
                  <a:lnTo>
                    <a:pt x="1231" y="79"/>
                  </a:lnTo>
                  <a:lnTo>
                    <a:pt x="1230" y="79"/>
                  </a:lnTo>
                  <a:lnTo>
                    <a:pt x="414" y="1493"/>
                  </a:lnTo>
                  <a:lnTo>
                    <a:pt x="724" y="1493"/>
                  </a:lnTo>
                  <a:lnTo>
                    <a:pt x="798" y="1489"/>
                  </a:lnTo>
                  <a:lnTo>
                    <a:pt x="866" y="1476"/>
                  </a:lnTo>
                  <a:lnTo>
                    <a:pt x="929" y="1456"/>
                  </a:lnTo>
                  <a:lnTo>
                    <a:pt x="984" y="1429"/>
                  </a:lnTo>
                  <a:lnTo>
                    <a:pt x="1036" y="1397"/>
                  </a:lnTo>
                  <a:lnTo>
                    <a:pt x="1082" y="1360"/>
                  </a:lnTo>
                  <a:lnTo>
                    <a:pt x="1121" y="1319"/>
                  </a:lnTo>
                  <a:lnTo>
                    <a:pt x="1154" y="1275"/>
                  </a:lnTo>
                  <a:lnTo>
                    <a:pt x="1183" y="1228"/>
                  </a:lnTo>
                  <a:lnTo>
                    <a:pt x="1206" y="1181"/>
                  </a:lnTo>
                  <a:lnTo>
                    <a:pt x="1222" y="1132"/>
                  </a:lnTo>
                  <a:lnTo>
                    <a:pt x="1233" y="1085"/>
                  </a:lnTo>
                  <a:lnTo>
                    <a:pt x="1237" y="1059"/>
                  </a:lnTo>
                  <a:lnTo>
                    <a:pt x="1243" y="1039"/>
                  </a:lnTo>
                  <a:lnTo>
                    <a:pt x="1250" y="1026"/>
                  </a:lnTo>
                  <a:lnTo>
                    <a:pt x="1261" y="1018"/>
                  </a:lnTo>
                  <a:lnTo>
                    <a:pt x="1278" y="1016"/>
                  </a:lnTo>
                  <a:lnTo>
                    <a:pt x="1291" y="1018"/>
                  </a:lnTo>
                  <a:lnTo>
                    <a:pt x="1302" y="1026"/>
                  </a:lnTo>
                  <a:lnTo>
                    <a:pt x="1311" y="1038"/>
                  </a:lnTo>
                  <a:lnTo>
                    <a:pt x="1315" y="1055"/>
                  </a:lnTo>
                  <a:lnTo>
                    <a:pt x="1257" y="1507"/>
                  </a:lnTo>
                  <a:lnTo>
                    <a:pt x="1254" y="1533"/>
                  </a:lnTo>
                  <a:lnTo>
                    <a:pt x="1248" y="1550"/>
                  </a:lnTo>
                  <a:lnTo>
                    <a:pt x="1241" y="1562"/>
                  </a:lnTo>
                  <a:lnTo>
                    <a:pt x="1230" y="1568"/>
                  </a:lnTo>
                  <a:lnTo>
                    <a:pt x="1211" y="1572"/>
                  </a:lnTo>
                  <a:lnTo>
                    <a:pt x="54" y="1572"/>
                  </a:lnTo>
                  <a:lnTo>
                    <a:pt x="37" y="1570"/>
                  </a:lnTo>
                  <a:lnTo>
                    <a:pt x="23" y="1568"/>
                  </a:lnTo>
                  <a:lnTo>
                    <a:pt x="10" y="1560"/>
                  </a:lnTo>
                  <a:lnTo>
                    <a:pt x="2" y="1548"/>
                  </a:lnTo>
                  <a:lnTo>
                    <a:pt x="0" y="1533"/>
                  </a:lnTo>
                  <a:lnTo>
                    <a:pt x="0" y="1529"/>
                  </a:lnTo>
                  <a:lnTo>
                    <a:pt x="2" y="1523"/>
                  </a:lnTo>
                  <a:lnTo>
                    <a:pt x="4" y="1515"/>
                  </a:lnTo>
                  <a:lnTo>
                    <a:pt x="12" y="1505"/>
                  </a:lnTo>
                  <a:lnTo>
                    <a:pt x="21" y="1489"/>
                  </a:lnTo>
                  <a:lnTo>
                    <a:pt x="833" y="79"/>
                  </a:lnTo>
                  <a:lnTo>
                    <a:pt x="621" y="79"/>
                  </a:lnTo>
                  <a:lnTo>
                    <a:pt x="576" y="83"/>
                  </a:lnTo>
                  <a:lnTo>
                    <a:pt x="526" y="88"/>
                  </a:lnTo>
                  <a:lnTo>
                    <a:pt x="473" y="98"/>
                  </a:lnTo>
                  <a:lnTo>
                    <a:pt x="418" y="116"/>
                  </a:lnTo>
                  <a:lnTo>
                    <a:pt x="362" y="138"/>
                  </a:lnTo>
                  <a:lnTo>
                    <a:pt x="309" y="169"/>
                  </a:lnTo>
                  <a:lnTo>
                    <a:pt x="264" y="202"/>
                  </a:lnTo>
                  <a:lnTo>
                    <a:pt x="229" y="236"/>
                  </a:lnTo>
                  <a:lnTo>
                    <a:pt x="202" y="269"/>
                  </a:lnTo>
                  <a:lnTo>
                    <a:pt x="181" y="303"/>
                  </a:lnTo>
                  <a:lnTo>
                    <a:pt x="167" y="334"/>
                  </a:lnTo>
                  <a:lnTo>
                    <a:pt x="157" y="364"/>
                  </a:lnTo>
                  <a:lnTo>
                    <a:pt x="152" y="391"/>
                  </a:lnTo>
                  <a:lnTo>
                    <a:pt x="148" y="415"/>
                  </a:lnTo>
                  <a:lnTo>
                    <a:pt x="143" y="428"/>
                  </a:lnTo>
                  <a:lnTo>
                    <a:pt x="135" y="438"/>
                  </a:lnTo>
                  <a:lnTo>
                    <a:pt x="124" y="446"/>
                  </a:lnTo>
                  <a:lnTo>
                    <a:pt x="111" y="448"/>
                  </a:lnTo>
                  <a:lnTo>
                    <a:pt x="100" y="446"/>
                  </a:lnTo>
                  <a:lnTo>
                    <a:pt x="89" y="442"/>
                  </a:lnTo>
                  <a:lnTo>
                    <a:pt x="80" y="434"/>
                  </a:lnTo>
                  <a:lnTo>
                    <a:pt x="72" y="421"/>
                  </a:lnTo>
                  <a:lnTo>
                    <a:pt x="71" y="405"/>
                  </a:lnTo>
                  <a:lnTo>
                    <a:pt x="78" y="375"/>
                  </a:lnTo>
                  <a:lnTo>
                    <a:pt x="109" y="65"/>
                  </a:lnTo>
                  <a:lnTo>
                    <a:pt x="111" y="39"/>
                  </a:lnTo>
                  <a:lnTo>
                    <a:pt x="117" y="22"/>
                  </a:lnTo>
                  <a:lnTo>
                    <a:pt x="124" y="10"/>
                  </a:lnTo>
                  <a:lnTo>
                    <a:pt x="135" y="4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730" name="Group 5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347450" y="2737710"/>
            <a:ext cx="5489406" cy="836870"/>
            <a:chOff x="976" y="2009"/>
            <a:chExt cx="17599" cy="2683"/>
          </a:xfrm>
          <a:solidFill>
            <a:srgbClr val="0000FF"/>
          </a:solidFill>
        </p:grpSpPr>
        <p:sp>
          <p:nvSpPr>
            <p:cNvPr id="71732" name="Freeform 52"/>
            <p:cNvSpPr>
              <a:spLocks noEditPoints="1"/>
            </p:cNvSpPr>
            <p:nvPr/>
          </p:nvSpPr>
          <p:spPr bwMode="auto">
            <a:xfrm>
              <a:off x="976" y="2898"/>
              <a:ext cx="832" cy="1011"/>
            </a:xfrm>
            <a:custGeom>
              <a:avLst/>
              <a:gdLst/>
              <a:ahLst/>
              <a:cxnLst>
                <a:cxn ang="0">
                  <a:pos x="413" y="56"/>
                </a:cxn>
                <a:cxn ang="0">
                  <a:pos x="337" y="84"/>
                </a:cxn>
                <a:cxn ang="0">
                  <a:pos x="250" y="167"/>
                </a:cxn>
                <a:cxn ang="0">
                  <a:pos x="190" y="324"/>
                </a:cxn>
                <a:cxn ang="0">
                  <a:pos x="691" y="436"/>
                </a:cxn>
                <a:cxn ang="0">
                  <a:pos x="685" y="352"/>
                </a:cxn>
                <a:cxn ang="0">
                  <a:pos x="642" y="184"/>
                </a:cxn>
                <a:cxn ang="0">
                  <a:pos x="566" y="89"/>
                </a:cxn>
                <a:cxn ang="0">
                  <a:pos x="446" y="50"/>
                </a:cxn>
                <a:cxn ang="0">
                  <a:pos x="538" y="11"/>
                </a:cxn>
                <a:cxn ang="0">
                  <a:pos x="685" y="78"/>
                </a:cxn>
                <a:cxn ang="0">
                  <a:pos x="783" y="201"/>
                </a:cxn>
                <a:cxn ang="0">
                  <a:pos x="827" y="352"/>
                </a:cxn>
                <a:cxn ang="0">
                  <a:pos x="832" y="453"/>
                </a:cxn>
                <a:cxn ang="0">
                  <a:pos x="816" y="480"/>
                </a:cxn>
                <a:cxn ang="0">
                  <a:pos x="180" y="547"/>
                </a:cxn>
                <a:cxn ang="0">
                  <a:pos x="207" y="726"/>
                </a:cxn>
                <a:cxn ang="0">
                  <a:pos x="288" y="866"/>
                </a:cxn>
                <a:cxn ang="0">
                  <a:pos x="413" y="944"/>
                </a:cxn>
                <a:cxn ang="0">
                  <a:pos x="506" y="955"/>
                </a:cxn>
                <a:cxn ang="0">
                  <a:pos x="587" y="939"/>
                </a:cxn>
                <a:cxn ang="0">
                  <a:pos x="691" y="872"/>
                </a:cxn>
                <a:cxn ang="0">
                  <a:pos x="778" y="732"/>
                </a:cxn>
                <a:cxn ang="0">
                  <a:pos x="783" y="710"/>
                </a:cxn>
                <a:cxn ang="0">
                  <a:pos x="821" y="698"/>
                </a:cxn>
                <a:cxn ang="0">
                  <a:pos x="832" y="721"/>
                </a:cxn>
                <a:cxn ang="0">
                  <a:pos x="810" y="788"/>
                </a:cxn>
                <a:cxn ang="0">
                  <a:pos x="750" y="883"/>
                </a:cxn>
                <a:cxn ang="0">
                  <a:pos x="642" y="972"/>
                </a:cxn>
                <a:cxn ang="0">
                  <a:pos x="473" y="1011"/>
                </a:cxn>
                <a:cxn ang="0">
                  <a:pos x="272" y="961"/>
                </a:cxn>
                <a:cxn ang="0">
                  <a:pos x="109" y="827"/>
                </a:cxn>
                <a:cxn ang="0">
                  <a:pos x="11" y="626"/>
                </a:cxn>
                <a:cxn ang="0">
                  <a:pos x="11" y="391"/>
                </a:cxn>
                <a:cxn ang="0">
                  <a:pos x="98" y="190"/>
                </a:cxn>
                <a:cxn ang="0">
                  <a:pos x="250" y="50"/>
                </a:cxn>
                <a:cxn ang="0">
                  <a:pos x="446" y="0"/>
                </a:cxn>
              </a:cxnLst>
              <a:rect l="0" t="0" r="r" b="b"/>
              <a:pathLst>
                <a:path w="832" h="1011">
                  <a:moveTo>
                    <a:pt x="446" y="50"/>
                  </a:moveTo>
                  <a:lnTo>
                    <a:pt x="413" y="56"/>
                  </a:lnTo>
                  <a:lnTo>
                    <a:pt x="375" y="61"/>
                  </a:lnTo>
                  <a:lnTo>
                    <a:pt x="337" y="84"/>
                  </a:lnTo>
                  <a:lnTo>
                    <a:pt x="294" y="117"/>
                  </a:lnTo>
                  <a:lnTo>
                    <a:pt x="250" y="167"/>
                  </a:lnTo>
                  <a:lnTo>
                    <a:pt x="218" y="235"/>
                  </a:lnTo>
                  <a:lnTo>
                    <a:pt x="190" y="324"/>
                  </a:lnTo>
                  <a:lnTo>
                    <a:pt x="180" y="436"/>
                  </a:lnTo>
                  <a:lnTo>
                    <a:pt x="691" y="436"/>
                  </a:lnTo>
                  <a:lnTo>
                    <a:pt x="691" y="397"/>
                  </a:lnTo>
                  <a:lnTo>
                    <a:pt x="685" y="352"/>
                  </a:lnTo>
                  <a:lnTo>
                    <a:pt x="663" y="240"/>
                  </a:lnTo>
                  <a:lnTo>
                    <a:pt x="642" y="184"/>
                  </a:lnTo>
                  <a:lnTo>
                    <a:pt x="609" y="128"/>
                  </a:lnTo>
                  <a:lnTo>
                    <a:pt x="566" y="89"/>
                  </a:lnTo>
                  <a:lnTo>
                    <a:pt x="511" y="61"/>
                  </a:lnTo>
                  <a:lnTo>
                    <a:pt x="446" y="50"/>
                  </a:lnTo>
                  <a:close/>
                  <a:moveTo>
                    <a:pt x="446" y="0"/>
                  </a:moveTo>
                  <a:lnTo>
                    <a:pt x="538" y="11"/>
                  </a:lnTo>
                  <a:lnTo>
                    <a:pt x="620" y="39"/>
                  </a:lnTo>
                  <a:lnTo>
                    <a:pt x="685" y="78"/>
                  </a:lnTo>
                  <a:lnTo>
                    <a:pt x="740" y="134"/>
                  </a:lnTo>
                  <a:lnTo>
                    <a:pt x="783" y="201"/>
                  </a:lnTo>
                  <a:lnTo>
                    <a:pt x="810" y="274"/>
                  </a:lnTo>
                  <a:lnTo>
                    <a:pt x="827" y="352"/>
                  </a:lnTo>
                  <a:lnTo>
                    <a:pt x="832" y="436"/>
                  </a:lnTo>
                  <a:lnTo>
                    <a:pt x="832" y="453"/>
                  </a:lnTo>
                  <a:lnTo>
                    <a:pt x="827" y="469"/>
                  </a:lnTo>
                  <a:lnTo>
                    <a:pt x="816" y="480"/>
                  </a:lnTo>
                  <a:lnTo>
                    <a:pt x="180" y="480"/>
                  </a:lnTo>
                  <a:lnTo>
                    <a:pt x="180" y="547"/>
                  </a:lnTo>
                  <a:lnTo>
                    <a:pt x="185" y="637"/>
                  </a:lnTo>
                  <a:lnTo>
                    <a:pt x="207" y="726"/>
                  </a:lnTo>
                  <a:lnTo>
                    <a:pt x="245" y="810"/>
                  </a:lnTo>
                  <a:lnTo>
                    <a:pt x="288" y="866"/>
                  </a:lnTo>
                  <a:lnTo>
                    <a:pt x="343" y="911"/>
                  </a:lnTo>
                  <a:lnTo>
                    <a:pt x="413" y="944"/>
                  </a:lnTo>
                  <a:lnTo>
                    <a:pt x="490" y="955"/>
                  </a:lnTo>
                  <a:lnTo>
                    <a:pt x="506" y="955"/>
                  </a:lnTo>
                  <a:lnTo>
                    <a:pt x="538" y="950"/>
                  </a:lnTo>
                  <a:lnTo>
                    <a:pt x="587" y="939"/>
                  </a:lnTo>
                  <a:lnTo>
                    <a:pt x="636" y="916"/>
                  </a:lnTo>
                  <a:lnTo>
                    <a:pt x="691" y="872"/>
                  </a:lnTo>
                  <a:lnTo>
                    <a:pt x="740" y="816"/>
                  </a:lnTo>
                  <a:lnTo>
                    <a:pt x="778" y="732"/>
                  </a:lnTo>
                  <a:lnTo>
                    <a:pt x="783" y="721"/>
                  </a:lnTo>
                  <a:lnTo>
                    <a:pt x="783" y="710"/>
                  </a:lnTo>
                  <a:lnTo>
                    <a:pt x="794" y="698"/>
                  </a:lnTo>
                  <a:lnTo>
                    <a:pt x="821" y="698"/>
                  </a:lnTo>
                  <a:lnTo>
                    <a:pt x="832" y="710"/>
                  </a:lnTo>
                  <a:lnTo>
                    <a:pt x="832" y="721"/>
                  </a:lnTo>
                  <a:lnTo>
                    <a:pt x="827" y="749"/>
                  </a:lnTo>
                  <a:lnTo>
                    <a:pt x="810" y="788"/>
                  </a:lnTo>
                  <a:lnTo>
                    <a:pt x="789" y="833"/>
                  </a:lnTo>
                  <a:lnTo>
                    <a:pt x="750" y="883"/>
                  </a:lnTo>
                  <a:lnTo>
                    <a:pt x="702" y="933"/>
                  </a:lnTo>
                  <a:lnTo>
                    <a:pt x="642" y="972"/>
                  </a:lnTo>
                  <a:lnTo>
                    <a:pt x="566" y="1000"/>
                  </a:lnTo>
                  <a:lnTo>
                    <a:pt x="473" y="1011"/>
                  </a:lnTo>
                  <a:lnTo>
                    <a:pt x="370" y="1000"/>
                  </a:lnTo>
                  <a:lnTo>
                    <a:pt x="272" y="961"/>
                  </a:lnTo>
                  <a:lnTo>
                    <a:pt x="185" y="905"/>
                  </a:lnTo>
                  <a:lnTo>
                    <a:pt x="109" y="827"/>
                  </a:lnTo>
                  <a:lnTo>
                    <a:pt x="49" y="732"/>
                  </a:lnTo>
                  <a:lnTo>
                    <a:pt x="11" y="626"/>
                  </a:lnTo>
                  <a:lnTo>
                    <a:pt x="0" y="503"/>
                  </a:lnTo>
                  <a:lnTo>
                    <a:pt x="11" y="391"/>
                  </a:lnTo>
                  <a:lnTo>
                    <a:pt x="44" y="285"/>
                  </a:lnTo>
                  <a:lnTo>
                    <a:pt x="98" y="190"/>
                  </a:lnTo>
                  <a:lnTo>
                    <a:pt x="163" y="112"/>
                  </a:lnTo>
                  <a:lnTo>
                    <a:pt x="250" y="50"/>
                  </a:lnTo>
                  <a:lnTo>
                    <a:pt x="343" y="11"/>
                  </a:lnTo>
                  <a:lnTo>
                    <a:pt x="4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3" name="Freeform 53"/>
            <p:cNvSpPr>
              <a:spLocks/>
            </p:cNvSpPr>
            <p:nvPr/>
          </p:nvSpPr>
          <p:spPr bwMode="auto">
            <a:xfrm>
              <a:off x="1906" y="2926"/>
              <a:ext cx="1087" cy="950"/>
            </a:xfrm>
            <a:custGeom>
              <a:avLst/>
              <a:gdLst/>
              <a:ahLst/>
              <a:cxnLst>
                <a:cxn ang="0">
                  <a:pos x="109" y="0"/>
                </a:cxn>
                <a:cxn ang="0">
                  <a:pos x="386" y="5"/>
                </a:cxn>
                <a:cxn ang="0">
                  <a:pos x="440" y="67"/>
                </a:cxn>
                <a:cxn ang="0">
                  <a:pos x="380" y="89"/>
                </a:cxn>
                <a:cxn ang="0">
                  <a:pos x="364" y="123"/>
                </a:cxn>
                <a:cxn ang="0">
                  <a:pos x="370" y="139"/>
                </a:cxn>
                <a:cxn ang="0">
                  <a:pos x="386" y="162"/>
                </a:cxn>
                <a:cxn ang="0">
                  <a:pos x="685" y="218"/>
                </a:cxn>
                <a:cxn ang="0">
                  <a:pos x="701" y="195"/>
                </a:cxn>
                <a:cxn ang="0">
                  <a:pos x="718" y="162"/>
                </a:cxn>
                <a:cxn ang="0">
                  <a:pos x="712" y="106"/>
                </a:cxn>
                <a:cxn ang="0">
                  <a:pos x="679" y="78"/>
                </a:cxn>
                <a:cxn ang="0">
                  <a:pos x="658" y="5"/>
                </a:cxn>
                <a:cxn ang="0">
                  <a:pos x="810" y="11"/>
                </a:cxn>
                <a:cxn ang="0">
                  <a:pos x="1038" y="5"/>
                </a:cxn>
                <a:cxn ang="0">
                  <a:pos x="968" y="78"/>
                </a:cxn>
                <a:cxn ang="0">
                  <a:pos x="837" y="139"/>
                </a:cxn>
                <a:cxn ang="0">
                  <a:pos x="739" y="240"/>
                </a:cxn>
                <a:cxn ang="0">
                  <a:pos x="636" y="374"/>
                </a:cxn>
                <a:cxn ang="0">
                  <a:pos x="592" y="436"/>
                </a:cxn>
                <a:cxn ang="0">
                  <a:pos x="919" y="855"/>
                </a:cxn>
                <a:cxn ang="0">
                  <a:pos x="1011" y="883"/>
                </a:cxn>
                <a:cxn ang="0">
                  <a:pos x="1087" y="950"/>
                </a:cxn>
                <a:cxn ang="0">
                  <a:pos x="875" y="944"/>
                </a:cxn>
                <a:cxn ang="0">
                  <a:pos x="647" y="950"/>
                </a:cxn>
                <a:cxn ang="0">
                  <a:pos x="669" y="883"/>
                </a:cxn>
                <a:cxn ang="0">
                  <a:pos x="701" y="866"/>
                </a:cxn>
                <a:cxn ang="0">
                  <a:pos x="723" y="838"/>
                </a:cxn>
                <a:cxn ang="0">
                  <a:pos x="712" y="810"/>
                </a:cxn>
                <a:cxn ang="0">
                  <a:pos x="696" y="782"/>
                </a:cxn>
                <a:cxn ang="0">
                  <a:pos x="674" y="754"/>
                </a:cxn>
                <a:cxn ang="0">
                  <a:pos x="440" y="620"/>
                </a:cxn>
                <a:cxn ang="0">
                  <a:pos x="348" y="743"/>
                </a:cxn>
                <a:cxn ang="0">
                  <a:pos x="321" y="816"/>
                </a:cxn>
                <a:cxn ang="0">
                  <a:pos x="326" y="849"/>
                </a:cxn>
                <a:cxn ang="0">
                  <a:pos x="342" y="872"/>
                </a:cxn>
                <a:cxn ang="0">
                  <a:pos x="380" y="883"/>
                </a:cxn>
                <a:cxn ang="0">
                  <a:pos x="321" y="950"/>
                </a:cxn>
                <a:cxn ang="0">
                  <a:pos x="87" y="944"/>
                </a:cxn>
                <a:cxn ang="0">
                  <a:pos x="0" y="883"/>
                </a:cxn>
                <a:cxn ang="0">
                  <a:pos x="87" y="872"/>
                </a:cxn>
                <a:cxn ang="0">
                  <a:pos x="206" y="810"/>
                </a:cxn>
                <a:cxn ang="0">
                  <a:pos x="473" y="486"/>
                </a:cxn>
                <a:cxn ang="0">
                  <a:pos x="217" y="145"/>
                </a:cxn>
                <a:cxn ang="0">
                  <a:pos x="147" y="84"/>
                </a:cxn>
                <a:cxn ang="0">
                  <a:pos x="71" y="67"/>
                </a:cxn>
                <a:cxn ang="0">
                  <a:pos x="5" y="0"/>
                </a:cxn>
              </a:cxnLst>
              <a:rect l="0" t="0" r="r" b="b"/>
              <a:pathLst>
                <a:path w="1087" h="950">
                  <a:moveTo>
                    <a:pt x="5" y="0"/>
                  </a:moveTo>
                  <a:lnTo>
                    <a:pt x="109" y="0"/>
                  </a:lnTo>
                  <a:lnTo>
                    <a:pt x="163" y="5"/>
                  </a:lnTo>
                  <a:lnTo>
                    <a:pt x="386" y="5"/>
                  </a:lnTo>
                  <a:lnTo>
                    <a:pt x="440" y="0"/>
                  </a:lnTo>
                  <a:lnTo>
                    <a:pt x="440" y="67"/>
                  </a:lnTo>
                  <a:lnTo>
                    <a:pt x="413" y="67"/>
                  </a:lnTo>
                  <a:lnTo>
                    <a:pt x="380" y="89"/>
                  </a:lnTo>
                  <a:lnTo>
                    <a:pt x="370" y="106"/>
                  </a:lnTo>
                  <a:lnTo>
                    <a:pt x="364" y="123"/>
                  </a:lnTo>
                  <a:lnTo>
                    <a:pt x="364" y="134"/>
                  </a:lnTo>
                  <a:lnTo>
                    <a:pt x="370" y="139"/>
                  </a:lnTo>
                  <a:lnTo>
                    <a:pt x="375" y="151"/>
                  </a:lnTo>
                  <a:lnTo>
                    <a:pt x="386" y="162"/>
                  </a:lnTo>
                  <a:lnTo>
                    <a:pt x="549" y="385"/>
                  </a:lnTo>
                  <a:lnTo>
                    <a:pt x="685" y="218"/>
                  </a:lnTo>
                  <a:lnTo>
                    <a:pt x="690" y="207"/>
                  </a:lnTo>
                  <a:lnTo>
                    <a:pt x="701" y="195"/>
                  </a:lnTo>
                  <a:lnTo>
                    <a:pt x="707" y="179"/>
                  </a:lnTo>
                  <a:lnTo>
                    <a:pt x="718" y="162"/>
                  </a:lnTo>
                  <a:lnTo>
                    <a:pt x="718" y="123"/>
                  </a:lnTo>
                  <a:lnTo>
                    <a:pt x="712" y="106"/>
                  </a:lnTo>
                  <a:lnTo>
                    <a:pt x="690" y="84"/>
                  </a:lnTo>
                  <a:lnTo>
                    <a:pt x="679" y="78"/>
                  </a:lnTo>
                  <a:lnTo>
                    <a:pt x="658" y="72"/>
                  </a:lnTo>
                  <a:lnTo>
                    <a:pt x="658" y="5"/>
                  </a:lnTo>
                  <a:lnTo>
                    <a:pt x="745" y="5"/>
                  </a:lnTo>
                  <a:lnTo>
                    <a:pt x="810" y="11"/>
                  </a:lnTo>
                  <a:lnTo>
                    <a:pt x="951" y="11"/>
                  </a:lnTo>
                  <a:lnTo>
                    <a:pt x="1038" y="5"/>
                  </a:lnTo>
                  <a:lnTo>
                    <a:pt x="1038" y="72"/>
                  </a:lnTo>
                  <a:lnTo>
                    <a:pt x="968" y="78"/>
                  </a:lnTo>
                  <a:lnTo>
                    <a:pt x="897" y="100"/>
                  </a:lnTo>
                  <a:lnTo>
                    <a:pt x="837" y="139"/>
                  </a:lnTo>
                  <a:lnTo>
                    <a:pt x="783" y="190"/>
                  </a:lnTo>
                  <a:lnTo>
                    <a:pt x="739" y="240"/>
                  </a:lnTo>
                  <a:lnTo>
                    <a:pt x="690" y="302"/>
                  </a:lnTo>
                  <a:lnTo>
                    <a:pt x="636" y="374"/>
                  </a:lnTo>
                  <a:lnTo>
                    <a:pt x="587" y="441"/>
                  </a:lnTo>
                  <a:lnTo>
                    <a:pt x="592" y="436"/>
                  </a:lnTo>
                  <a:lnTo>
                    <a:pt x="881" y="816"/>
                  </a:lnTo>
                  <a:lnTo>
                    <a:pt x="919" y="855"/>
                  </a:lnTo>
                  <a:lnTo>
                    <a:pt x="957" y="872"/>
                  </a:lnTo>
                  <a:lnTo>
                    <a:pt x="1011" y="883"/>
                  </a:lnTo>
                  <a:lnTo>
                    <a:pt x="1087" y="883"/>
                  </a:lnTo>
                  <a:lnTo>
                    <a:pt x="1087" y="950"/>
                  </a:lnTo>
                  <a:lnTo>
                    <a:pt x="978" y="950"/>
                  </a:lnTo>
                  <a:lnTo>
                    <a:pt x="875" y="944"/>
                  </a:lnTo>
                  <a:lnTo>
                    <a:pt x="701" y="944"/>
                  </a:lnTo>
                  <a:lnTo>
                    <a:pt x="647" y="950"/>
                  </a:lnTo>
                  <a:lnTo>
                    <a:pt x="647" y="883"/>
                  </a:lnTo>
                  <a:lnTo>
                    <a:pt x="669" y="883"/>
                  </a:lnTo>
                  <a:lnTo>
                    <a:pt x="685" y="877"/>
                  </a:lnTo>
                  <a:lnTo>
                    <a:pt x="701" y="866"/>
                  </a:lnTo>
                  <a:lnTo>
                    <a:pt x="712" y="860"/>
                  </a:lnTo>
                  <a:lnTo>
                    <a:pt x="723" y="838"/>
                  </a:lnTo>
                  <a:lnTo>
                    <a:pt x="723" y="821"/>
                  </a:lnTo>
                  <a:lnTo>
                    <a:pt x="712" y="810"/>
                  </a:lnTo>
                  <a:lnTo>
                    <a:pt x="707" y="793"/>
                  </a:lnTo>
                  <a:lnTo>
                    <a:pt x="696" y="782"/>
                  </a:lnTo>
                  <a:lnTo>
                    <a:pt x="685" y="765"/>
                  </a:lnTo>
                  <a:lnTo>
                    <a:pt x="674" y="754"/>
                  </a:lnTo>
                  <a:lnTo>
                    <a:pt x="511" y="536"/>
                  </a:lnTo>
                  <a:lnTo>
                    <a:pt x="440" y="620"/>
                  </a:lnTo>
                  <a:lnTo>
                    <a:pt x="386" y="687"/>
                  </a:lnTo>
                  <a:lnTo>
                    <a:pt x="348" y="743"/>
                  </a:lnTo>
                  <a:lnTo>
                    <a:pt x="326" y="782"/>
                  </a:lnTo>
                  <a:lnTo>
                    <a:pt x="321" y="816"/>
                  </a:lnTo>
                  <a:lnTo>
                    <a:pt x="321" y="832"/>
                  </a:lnTo>
                  <a:lnTo>
                    <a:pt x="326" y="849"/>
                  </a:lnTo>
                  <a:lnTo>
                    <a:pt x="332" y="860"/>
                  </a:lnTo>
                  <a:lnTo>
                    <a:pt x="342" y="872"/>
                  </a:lnTo>
                  <a:lnTo>
                    <a:pt x="359" y="877"/>
                  </a:lnTo>
                  <a:lnTo>
                    <a:pt x="380" y="883"/>
                  </a:lnTo>
                  <a:lnTo>
                    <a:pt x="380" y="950"/>
                  </a:lnTo>
                  <a:lnTo>
                    <a:pt x="321" y="950"/>
                  </a:lnTo>
                  <a:lnTo>
                    <a:pt x="245" y="944"/>
                  </a:lnTo>
                  <a:lnTo>
                    <a:pt x="87" y="944"/>
                  </a:lnTo>
                  <a:lnTo>
                    <a:pt x="0" y="950"/>
                  </a:lnTo>
                  <a:lnTo>
                    <a:pt x="0" y="883"/>
                  </a:lnTo>
                  <a:lnTo>
                    <a:pt x="33" y="883"/>
                  </a:lnTo>
                  <a:lnTo>
                    <a:pt x="87" y="872"/>
                  </a:lnTo>
                  <a:lnTo>
                    <a:pt x="141" y="849"/>
                  </a:lnTo>
                  <a:lnTo>
                    <a:pt x="206" y="810"/>
                  </a:lnTo>
                  <a:lnTo>
                    <a:pt x="272" y="749"/>
                  </a:lnTo>
                  <a:lnTo>
                    <a:pt x="473" y="486"/>
                  </a:lnTo>
                  <a:lnTo>
                    <a:pt x="261" y="201"/>
                  </a:lnTo>
                  <a:lnTo>
                    <a:pt x="217" y="145"/>
                  </a:lnTo>
                  <a:lnTo>
                    <a:pt x="179" y="106"/>
                  </a:lnTo>
                  <a:lnTo>
                    <a:pt x="147" y="84"/>
                  </a:lnTo>
                  <a:lnTo>
                    <a:pt x="114" y="72"/>
                  </a:lnTo>
                  <a:lnTo>
                    <a:pt x="71" y="67"/>
                  </a:lnTo>
                  <a:lnTo>
                    <a:pt x="5" y="67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4" name="Freeform 54"/>
            <p:cNvSpPr>
              <a:spLocks noEditPoints="1"/>
            </p:cNvSpPr>
            <p:nvPr/>
          </p:nvSpPr>
          <p:spPr bwMode="auto">
            <a:xfrm>
              <a:off x="3080" y="2909"/>
              <a:ext cx="1060" cy="1397"/>
            </a:xfrm>
            <a:custGeom>
              <a:avLst/>
              <a:gdLst/>
              <a:ahLst/>
              <a:cxnLst>
                <a:cxn ang="0">
                  <a:pos x="511" y="67"/>
                </a:cxn>
                <a:cxn ang="0">
                  <a:pos x="364" y="156"/>
                </a:cxn>
                <a:cxn ang="0">
                  <a:pos x="310" y="754"/>
                </a:cxn>
                <a:cxn ang="0">
                  <a:pos x="326" y="794"/>
                </a:cxn>
                <a:cxn ang="0">
                  <a:pos x="413" y="894"/>
                </a:cxn>
                <a:cxn ang="0">
                  <a:pos x="571" y="956"/>
                </a:cxn>
                <a:cxn ang="0">
                  <a:pos x="723" y="900"/>
                </a:cxn>
                <a:cxn ang="0">
                  <a:pos x="837" y="738"/>
                </a:cxn>
                <a:cxn ang="0">
                  <a:pos x="881" y="503"/>
                </a:cxn>
                <a:cxn ang="0">
                  <a:pos x="843" y="274"/>
                </a:cxn>
                <a:cxn ang="0">
                  <a:pos x="740" y="117"/>
                </a:cxn>
                <a:cxn ang="0">
                  <a:pos x="593" y="56"/>
                </a:cxn>
                <a:cxn ang="0">
                  <a:pos x="310" y="145"/>
                </a:cxn>
                <a:cxn ang="0">
                  <a:pos x="381" y="73"/>
                </a:cxn>
                <a:cxn ang="0">
                  <a:pos x="517" y="11"/>
                </a:cxn>
                <a:cxn ang="0">
                  <a:pos x="707" y="11"/>
                </a:cxn>
                <a:cxn ang="0">
                  <a:pos x="886" y="106"/>
                </a:cxn>
                <a:cxn ang="0">
                  <a:pos x="1011" y="274"/>
                </a:cxn>
                <a:cxn ang="0">
                  <a:pos x="1060" y="497"/>
                </a:cxn>
                <a:cxn ang="0">
                  <a:pos x="1011" y="721"/>
                </a:cxn>
                <a:cxn ang="0">
                  <a:pos x="876" y="889"/>
                </a:cxn>
                <a:cxn ang="0">
                  <a:pos x="691" y="984"/>
                </a:cxn>
                <a:cxn ang="0">
                  <a:pos x="506" y="984"/>
                </a:cxn>
                <a:cxn ang="0">
                  <a:pos x="392" y="933"/>
                </a:cxn>
                <a:cxn ang="0">
                  <a:pos x="316" y="838"/>
                </a:cxn>
                <a:cxn ang="0">
                  <a:pos x="321" y="1280"/>
                </a:cxn>
                <a:cxn ang="0">
                  <a:pos x="359" y="1325"/>
                </a:cxn>
                <a:cxn ang="0">
                  <a:pos x="484" y="1330"/>
                </a:cxn>
                <a:cxn ang="0">
                  <a:pos x="403" y="1397"/>
                </a:cxn>
                <a:cxn ang="0">
                  <a:pos x="191" y="1392"/>
                </a:cxn>
                <a:cxn ang="0">
                  <a:pos x="0" y="1397"/>
                </a:cxn>
                <a:cxn ang="0">
                  <a:pos x="71" y="1330"/>
                </a:cxn>
                <a:cxn ang="0">
                  <a:pos x="147" y="1308"/>
                </a:cxn>
                <a:cxn ang="0">
                  <a:pos x="163" y="1230"/>
                </a:cxn>
                <a:cxn ang="0">
                  <a:pos x="152" y="117"/>
                </a:cxn>
                <a:cxn ang="0">
                  <a:pos x="76" y="89"/>
                </a:cxn>
                <a:cxn ang="0">
                  <a:pos x="0" y="22"/>
                </a:cxn>
              </a:cxnLst>
              <a:rect l="0" t="0" r="r" b="b"/>
              <a:pathLst>
                <a:path w="1060" h="1397">
                  <a:moveTo>
                    <a:pt x="593" y="56"/>
                  </a:moveTo>
                  <a:lnTo>
                    <a:pt x="511" y="67"/>
                  </a:lnTo>
                  <a:lnTo>
                    <a:pt x="435" y="101"/>
                  </a:lnTo>
                  <a:lnTo>
                    <a:pt x="364" y="156"/>
                  </a:lnTo>
                  <a:lnTo>
                    <a:pt x="310" y="235"/>
                  </a:lnTo>
                  <a:lnTo>
                    <a:pt x="310" y="754"/>
                  </a:lnTo>
                  <a:lnTo>
                    <a:pt x="316" y="777"/>
                  </a:lnTo>
                  <a:lnTo>
                    <a:pt x="326" y="794"/>
                  </a:lnTo>
                  <a:lnTo>
                    <a:pt x="343" y="822"/>
                  </a:lnTo>
                  <a:lnTo>
                    <a:pt x="413" y="894"/>
                  </a:lnTo>
                  <a:lnTo>
                    <a:pt x="490" y="939"/>
                  </a:lnTo>
                  <a:lnTo>
                    <a:pt x="571" y="956"/>
                  </a:lnTo>
                  <a:lnTo>
                    <a:pt x="647" y="939"/>
                  </a:lnTo>
                  <a:lnTo>
                    <a:pt x="723" y="900"/>
                  </a:lnTo>
                  <a:lnTo>
                    <a:pt x="783" y="833"/>
                  </a:lnTo>
                  <a:lnTo>
                    <a:pt x="837" y="738"/>
                  </a:lnTo>
                  <a:lnTo>
                    <a:pt x="870" y="631"/>
                  </a:lnTo>
                  <a:lnTo>
                    <a:pt x="881" y="503"/>
                  </a:lnTo>
                  <a:lnTo>
                    <a:pt x="870" y="380"/>
                  </a:lnTo>
                  <a:lnTo>
                    <a:pt x="843" y="274"/>
                  </a:lnTo>
                  <a:lnTo>
                    <a:pt x="794" y="184"/>
                  </a:lnTo>
                  <a:lnTo>
                    <a:pt x="740" y="117"/>
                  </a:lnTo>
                  <a:lnTo>
                    <a:pt x="669" y="73"/>
                  </a:lnTo>
                  <a:lnTo>
                    <a:pt x="593" y="56"/>
                  </a:lnTo>
                  <a:close/>
                  <a:moveTo>
                    <a:pt x="310" y="0"/>
                  </a:moveTo>
                  <a:lnTo>
                    <a:pt x="310" y="145"/>
                  </a:lnTo>
                  <a:lnTo>
                    <a:pt x="337" y="112"/>
                  </a:lnTo>
                  <a:lnTo>
                    <a:pt x="381" y="73"/>
                  </a:lnTo>
                  <a:lnTo>
                    <a:pt x="441" y="39"/>
                  </a:lnTo>
                  <a:lnTo>
                    <a:pt x="517" y="11"/>
                  </a:lnTo>
                  <a:lnTo>
                    <a:pt x="609" y="0"/>
                  </a:lnTo>
                  <a:lnTo>
                    <a:pt x="707" y="11"/>
                  </a:lnTo>
                  <a:lnTo>
                    <a:pt x="805" y="50"/>
                  </a:lnTo>
                  <a:lnTo>
                    <a:pt x="886" y="106"/>
                  </a:lnTo>
                  <a:lnTo>
                    <a:pt x="957" y="184"/>
                  </a:lnTo>
                  <a:lnTo>
                    <a:pt x="1011" y="274"/>
                  </a:lnTo>
                  <a:lnTo>
                    <a:pt x="1050" y="380"/>
                  </a:lnTo>
                  <a:lnTo>
                    <a:pt x="1060" y="497"/>
                  </a:lnTo>
                  <a:lnTo>
                    <a:pt x="1050" y="615"/>
                  </a:lnTo>
                  <a:lnTo>
                    <a:pt x="1011" y="721"/>
                  </a:lnTo>
                  <a:lnTo>
                    <a:pt x="952" y="810"/>
                  </a:lnTo>
                  <a:lnTo>
                    <a:pt x="876" y="889"/>
                  </a:lnTo>
                  <a:lnTo>
                    <a:pt x="789" y="944"/>
                  </a:lnTo>
                  <a:lnTo>
                    <a:pt x="691" y="984"/>
                  </a:lnTo>
                  <a:lnTo>
                    <a:pt x="582" y="995"/>
                  </a:lnTo>
                  <a:lnTo>
                    <a:pt x="506" y="984"/>
                  </a:lnTo>
                  <a:lnTo>
                    <a:pt x="441" y="961"/>
                  </a:lnTo>
                  <a:lnTo>
                    <a:pt x="392" y="933"/>
                  </a:lnTo>
                  <a:lnTo>
                    <a:pt x="326" y="866"/>
                  </a:lnTo>
                  <a:lnTo>
                    <a:pt x="316" y="838"/>
                  </a:lnTo>
                  <a:lnTo>
                    <a:pt x="316" y="1230"/>
                  </a:lnTo>
                  <a:lnTo>
                    <a:pt x="321" y="1280"/>
                  </a:lnTo>
                  <a:lnTo>
                    <a:pt x="332" y="1308"/>
                  </a:lnTo>
                  <a:lnTo>
                    <a:pt x="359" y="1325"/>
                  </a:lnTo>
                  <a:lnTo>
                    <a:pt x="408" y="1330"/>
                  </a:lnTo>
                  <a:lnTo>
                    <a:pt x="484" y="1330"/>
                  </a:lnTo>
                  <a:lnTo>
                    <a:pt x="484" y="1397"/>
                  </a:lnTo>
                  <a:lnTo>
                    <a:pt x="403" y="1397"/>
                  </a:lnTo>
                  <a:lnTo>
                    <a:pt x="310" y="1392"/>
                  </a:lnTo>
                  <a:lnTo>
                    <a:pt x="191" y="1392"/>
                  </a:lnTo>
                  <a:lnTo>
                    <a:pt x="125" y="1397"/>
                  </a:lnTo>
                  <a:lnTo>
                    <a:pt x="0" y="1397"/>
                  </a:lnTo>
                  <a:lnTo>
                    <a:pt x="0" y="1330"/>
                  </a:lnTo>
                  <a:lnTo>
                    <a:pt x="71" y="1330"/>
                  </a:lnTo>
                  <a:lnTo>
                    <a:pt x="120" y="1325"/>
                  </a:lnTo>
                  <a:lnTo>
                    <a:pt x="147" y="1308"/>
                  </a:lnTo>
                  <a:lnTo>
                    <a:pt x="158" y="1280"/>
                  </a:lnTo>
                  <a:lnTo>
                    <a:pt x="163" y="1230"/>
                  </a:lnTo>
                  <a:lnTo>
                    <a:pt x="163" y="145"/>
                  </a:lnTo>
                  <a:lnTo>
                    <a:pt x="152" y="117"/>
                  </a:lnTo>
                  <a:lnTo>
                    <a:pt x="125" y="101"/>
                  </a:lnTo>
                  <a:lnTo>
                    <a:pt x="76" y="89"/>
                  </a:lnTo>
                  <a:lnTo>
                    <a:pt x="0" y="89"/>
                  </a:lnTo>
                  <a:lnTo>
                    <a:pt x="0" y="22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5" name="Freeform 55"/>
            <p:cNvSpPr>
              <a:spLocks/>
            </p:cNvSpPr>
            <p:nvPr/>
          </p:nvSpPr>
          <p:spPr bwMode="auto">
            <a:xfrm>
              <a:off x="5010" y="2009"/>
              <a:ext cx="413" cy="26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3" y="0"/>
                </a:cxn>
                <a:cxn ang="0">
                  <a:pos x="413" y="90"/>
                </a:cxn>
                <a:cxn ang="0">
                  <a:pos x="87" y="90"/>
                </a:cxn>
                <a:cxn ang="0">
                  <a:pos x="87" y="2560"/>
                </a:cxn>
                <a:cxn ang="0">
                  <a:pos x="413" y="2560"/>
                </a:cxn>
                <a:cxn ang="0">
                  <a:pos x="413" y="2649"/>
                </a:cxn>
                <a:cxn ang="0">
                  <a:pos x="0" y="2649"/>
                </a:cxn>
                <a:cxn ang="0">
                  <a:pos x="0" y="0"/>
                </a:cxn>
              </a:cxnLst>
              <a:rect l="0" t="0" r="r" b="b"/>
              <a:pathLst>
                <a:path w="413" h="2649">
                  <a:moveTo>
                    <a:pt x="0" y="0"/>
                  </a:moveTo>
                  <a:lnTo>
                    <a:pt x="413" y="0"/>
                  </a:lnTo>
                  <a:lnTo>
                    <a:pt x="413" y="90"/>
                  </a:lnTo>
                  <a:lnTo>
                    <a:pt x="87" y="90"/>
                  </a:lnTo>
                  <a:lnTo>
                    <a:pt x="87" y="2560"/>
                  </a:lnTo>
                  <a:lnTo>
                    <a:pt x="413" y="2560"/>
                  </a:lnTo>
                  <a:lnTo>
                    <a:pt x="413" y="2649"/>
                  </a:lnTo>
                  <a:lnTo>
                    <a:pt x="0" y="264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6" name="Freeform 56"/>
            <p:cNvSpPr>
              <a:spLocks/>
            </p:cNvSpPr>
            <p:nvPr/>
          </p:nvSpPr>
          <p:spPr bwMode="auto">
            <a:xfrm>
              <a:off x="5592" y="2417"/>
              <a:ext cx="859" cy="1470"/>
            </a:xfrm>
            <a:custGeom>
              <a:avLst/>
              <a:gdLst/>
              <a:ahLst/>
              <a:cxnLst>
                <a:cxn ang="0">
                  <a:pos x="511" y="11"/>
                </a:cxn>
                <a:cxn ang="0">
                  <a:pos x="696" y="90"/>
                </a:cxn>
                <a:cxn ang="0">
                  <a:pos x="815" y="229"/>
                </a:cxn>
                <a:cxn ang="0">
                  <a:pos x="859" y="425"/>
                </a:cxn>
                <a:cxn ang="0">
                  <a:pos x="832" y="576"/>
                </a:cxn>
                <a:cxn ang="0">
                  <a:pos x="750" y="716"/>
                </a:cxn>
                <a:cxn ang="0">
                  <a:pos x="609" y="872"/>
                </a:cxn>
                <a:cxn ang="0">
                  <a:pos x="163" y="1297"/>
                </a:cxn>
                <a:cxn ang="0">
                  <a:pos x="690" y="1291"/>
                </a:cxn>
                <a:cxn ang="0">
                  <a:pos x="756" y="1280"/>
                </a:cxn>
                <a:cxn ang="0">
                  <a:pos x="783" y="1196"/>
                </a:cxn>
                <a:cxn ang="0">
                  <a:pos x="859" y="1084"/>
                </a:cxn>
                <a:cxn ang="0">
                  <a:pos x="0" y="1470"/>
                </a:cxn>
                <a:cxn ang="0">
                  <a:pos x="5" y="1409"/>
                </a:cxn>
                <a:cxn ang="0">
                  <a:pos x="22" y="1386"/>
                </a:cxn>
                <a:cxn ang="0">
                  <a:pos x="522" y="811"/>
                </a:cxn>
                <a:cxn ang="0">
                  <a:pos x="647" y="565"/>
                </a:cxn>
                <a:cxn ang="0">
                  <a:pos x="658" y="352"/>
                </a:cxn>
                <a:cxn ang="0">
                  <a:pos x="609" y="213"/>
                </a:cxn>
                <a:cxn ang="0">
                  <a:pos x="516" y="106"/>
                </a:cxn>
                <a:cxn ang="0">
                  <a:pos x="375" y="67"/>
                </a:cxn>
                <a:cxn ang="0">
                  <a:pos x="234" y="106"/>
                </a:cxn>
                <a:cxn ang="0">
                  <a:pos x="125" y="213"/>
                </a:cxn>
                <a:cxn ang="0">
                  <a:pos x="114" y="291"/>
                </a:cxn>
                <a:cxn ang="0">
                  <a:pos x="201" y="324"/>
                </a:cxn>
                <a:cxn ang="0">
                  <a:pos x="228" y="403"/>
                </a:cxn>
                <a:cxn ang="0">
                  <a:pos x="196" y="486"/>
                </a:cxn>
                <a:cxn ang="0">
                  <a:pos x="136" y="514"/>
                </a:cxn>
                <a:cxn ang="0">
                  <a:pos x="103" y="520"/>
                </a:cxn>
                <a:cxn ang="0">
                  <a:pos x="54" y="503"/>
                </a:cxn>
                <a:cxn ang="0">
                  <a:pos x="5" y="447"/>
                </a:cxn>
                <a:cxn ang="0">
                  <a:pos x="11" y="313"/>
                </a:cxn>
                <a:cxn ang="0">
                  <a:pos x="82" y="157"/>
                </a:cxn>
                <a:cxn ang="0">
                  <a:pos x="217" y="45"/>
                </a:cxn>
                <a:cxn ang="0">
                  <a:pos x="402" y="0"/>
                </a:cxn>
              </a:cxnLst>
              <a:rect l="0" t="0" r="r" b="b"/>
              <a:pathLst>
                <a:path w="859" h="1470">
                  <a:moveTo>
                    <a:pt x="402" y="0"/>
                  </a:moveTo>
                  <a:lnTo>
                    <a:pt x="511" y="11"/>
                  </a:lnTo>
                  <a:lnTo>
                    <a:pt x="609" y="39"/>
                  </a:lnTo>
                  <a:lnTo>
                    <a:pt x="696" y="90"/>
                  </a:lnTo>
                  <a:lnTo>
                    <a:pt x="761" y="151"/>
                  </a:lnTo>
                  <a:lnTo>
                    <a:pt x="815" y="229"/>
                  </a:lnTo>
                  <a:lnTo>
                    <a:pt x="848" y="324"/>
                  </a:lnTo>
                  <a:lnTo>
                    <a:pt x="859" y="425"/>
                  </a:lnTo>
                  <a:lnTo>
                    <a:pt x="854" y="503"/>
                  </a:lnTo>
                  <a:lnTo>
                    <a:pt x="832" y="576"/>
                  </a:lnTo>
                  <a:lnTo>
                    <a:pt x="799" y="648"/>
                  </a:lnTo>
                  <a:lnTo>
                    <a:pt x="750" y="716"/>
                  </a:lnTo>
                  <a:lnTo>
                    <a:pt x="685" y="794"/>
                  </a:lnTo>
                  <a:lnTo>
                    <a:pt x="609" y="872"/>
                  </a:lnTo>
                  <a:lnTo>
                    <a:pt x="506" y="961"/>
                  </a:lnTo>
                  <a:lnTo>
                    <a:pt x="163" y="1297"/>
                  </a:lnTo>
                  <a:lnTo>
                    <a:pt x="636" y="1297"/>
                  </a:lnTo>
                  <a:lnTo>
                    <a:pt x="690" y="1291"/>
                  </a:lnTo>
                  <a:lnTo>
                    <a:pt x="734" y="1286"/>
                  </a:lnTo>
                  <a:lnTo>
                    <a:pt x="756" y="1280"/>
                  </a:lnTo>
                  <a:lnTo>
                    <a:pt x="772" y="1246"/>
                  </a:lnTo>
                  <a:lnTo>
                    <a:pt x="783" y="1196"/>
                  </a:lnTo>
                  <a:lnTo>
                    <a:pt x="805" y="1084"/>
                  </a:lnTo>
                  <a:lnTo>
                    <a:pt x="859" y="1084"/>
                  </a:lnTo>
                  <a:lnTo>
                    <a:pt x="799" y="1470"/>
                  </a:lnTo>
                  <a:lnTo>
                    <a:pt x="0" y="1470"/>
                  </a:lnTo>
                  <a:lnTo>
                    <a:pt x="0" y="1425"/>
                  </a:lnTo>
                  <a:lnTo>
                    <a:pt x="5" y="1409"/>
                  </a:lnTo>
                  <a:lnTo>
                    <a:pt x="11" y="1397"/>
                  </a:lnTo>
                  <a:lnTo>
                    <a:pt x="22" y="1386"/>
                  </a:lnTo>
                  <a:lnTo>
                    <a:pt x="435" y="917"/>
                  </a:lnTo>
                  <a:lnTo>
                    <a:pt x="522" y="811"/>
                  </a:lnTo>
                  <a:lnTo>
                    <a:pt x="593" y="688"/>
                  </a:lnTo>
                  <a:lnTo>
                    <a:pt x="647" y="565"/>
                  </a:lnTo>
                  <a:lnTo>
                    <a:pt x="663" y="431"/>
                  </a:lnTo>
                  <a:lnTo>
                    <a:pt x="658" y="352"/>
                  </a:lnTo>
                  <a:lnTo>
                    <a:pt x="642" y="280"/>
                  </a:lnTo>
                  <a:lnTo>
                    <a:pt x="609" y="213"/>
                  </a:lnTo>
                  <a:lnTo>
                    <a:pt x="571" y="151"/>
                  </a:lnTo>
                  <a:lnTo>
                    <a:pt x="516" y="106"/>
                  </a:lnTo>
                  <a:lnTo>
                    <a:pt x="451" y="78"/>
                  </a:lnTo>
                  <a:lnTo>
                    <a:pt x="375" y="67"/>
                  </a:lnTo>
                  <a:lnTo>
                    <a:pt x="304" y="78"/>
                  </a:lnTo>
                  <a:lnTo>
                    <a:pt x="234" y="106"/>
                  </a:lnTo>
                  <a:lnTo>
                    <a:pt x="174" y="151"/>
                  </a:lnTo>
                  <a:lnTo>
                    <a:pt x="125" y="213"/>
                  </a:lnTo>
                  <a:lnTo>
                    <a:pt x="87" y="291"/>
                  </a:lnTo>
                  <a:lnTo>
                    <a:pt x="114" y="291"/>
                  </a:lnTo>
                  <a:lnTo>
                    <a:pt x="163" y="302"/>
                  </a:lnTo>
                  <a:lnTo>
                    <a:pt x="201" y="324"/>
                  </a:lnTo>
                  <a:lnTo>
                    <a:pt x="223" y="358"/>
                  </a:lnTo>
                  <a:lnTo>
                    <a:pt x="228" y="403"/>
                  </a:lnTo>
                  <a:lnTo>
                    <a:pt x="217" y="453"/>
                  </a:lnTo>
                  <a:lnTo>
                    <a:pt x="196" y="486"/>
                  </a:lnTo>
                  <a:lnTo>
                    <a:pt x="169" y="509"/>
                  </a:lnTo>
                  <a:lnTo>
                    <a:pt x="136" y="514"/>
                  </a:lnTo>
                  <a:lnTo>
                    <a:pt x="114" y="520"/>
                  </a:lnTo>
                  <a:lnTo>
                    <a:pt x="103" y="520"/>
                  </a:lnTo>
                  <a:lnTo>
                    <a:pt x="82" y="514"/>
                  </a:lnTo>
                  <a:lnTo>
                    <a:pt x="54" y="503"/>
                  </a:lnTo>
                  <a:lnTo>
                    <a:pt x="27" y="481"/>
                  </a:lnTo>
                  <a:lnTo>
                    <a:pt x="5" y="447"/>
                  </a:lnTo>
                  <a:lnTo>
                    <a:pt x="0" y="397"/>
                  </a:lnTo>
                  <a:lnTo>
                    <a:pt x="11" y="313"/>
                  </a:lnTo>
                  <a:lnTo>
                    <a:pt x="38" y="235"/>
                  </a:lnTo>
                  <a:lnTo>
                    <a:pt x="82" y="157"/>
                  </a:lnTo>
                  <a:lnTo>
                    <a:pt x="141" y="95"/>
                  </a:lnTo>
                  <a:lnTo>
                    <a:pt x="217" y="45"/>
                  </a:lnTo>
                  <a:lnTo>
                    <a:pt x="304" y="11"/>
                  </a:lnTo>
                  <a:lnTo>
                    <a:pt x="4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7" name="Freeform 57"/>
            <p:cNvSpPr>
              <a:spLocks/>
            </p:cNvSpPr>
            <p:nvPr/>
          </p:nvSpPr>
          <p:spPr bwMode="auto">
            <a:xfrm>
              <a:off x="6625" y="2937"/>
              <a:ext cx="1163" cy="984"/>
            </a:xfrm>
            <a:custGeom>
              <a:avLst/>
              <a:gdLst/>
              <a:ahLst/>
              <a:cxnLst>
                <a:cxn ang="0">
                  <a:pos x="1109" y="0"/>
                </a:cxn>
                <a:cxn ang="0">
                  <a:pos x="1158" y="22"/>
                </a:cxn>
                <a:cxn ang="0">
                  <a:pos x="1158" y="89"/>
                </a:cxn>
                <a:cxn ang="0">
                  <a:pos x="1109" y="123"/>
                </a:cxn>
                <a:cxn ang="0">
                  <a:pos x="815" y="128"/>
                </a:cxn>
                <a:cxn ang="0">
                  <a:pos x="777" y="481"/>
                </a:cxn>
                <a:cxn ang="0">
                  <a:pos x="783" y="626"/>
                </a:cxn>
                <a:cxn ang="0">
                  <a:pos x="837" y="844"/>
                </a:cxn>
                <a:cxn ang="0">
                  <a:pos x="848" y="872"/>
                </a:cxn>
                <a:cxn ang="0">
                  <a:pos x="837" y="933"/>
                </a:cxn>
                <a:cxn ang="0">
                  <a:pos x="761" y="978"/>
                </a:cxn>
                <a:cxn ang="0">
                  <a:pos x="718" y="956"/>
                </a:cxn>
                <a:cxn ang="0">
                  <a:pos x="685" y="866"/>
                </a:cxn>
                <a:cxn ang="0">
                  <a:pos x="669" y="637"/>
                </a:cxn>
                <a:cxn ang="0">
                  <a:pos x="685" y="514"/>
                </a:cxn>
                <a:cxn ang="0">
                  <a:pos x="712" y="358"/>
                </a:cxn>
                <a:cxn ang="0">
                  <a:pos x="761" y="128"/>
                </a:cxn>
                <a:cxn ang="0">
                  <a:pos x="511" y="140"/>
                </a:cxn>
                <a:cxn ang="0">
                  <a:pos x="381" y="682"/>
                </a:cxn>
                <a:cxn ang="0">
                  <a:pos x="359" y="754"/>
                </a:cxn>
                <a:cxn ang="0">
                  <a:pos x="332" y="844"/>
                </a:cxn>
                <a:cxn ang="0">
                  <a:pos x="294" y="944"/>
                </a:cxn>
                <a:cxn ang="0">
                  <a:pos x="223" y="984"/>
                </a:cxn>
                <a:cxn ang="0">
                  <a:pos x="196" y="978"/>
                </a:cxn>
                <a:cxn ang="0">
                  <a:pos x="163" y="939"/>
                </a:cxn>
                <a:cxn ang="0">
                  <a:pos x="168" y="894"/>
                </a:cxn>
                <a:cxn ang="0">
                  <a:pos x="179" y="872"/>
                </a:cxn>
                <a:cxn ang="0">
                  <a:pos x="321" y="531"/>
                </a:cxn>
                <a:cxn ang="0">
                  <a:pos x="451" y="134"/>
                </a:cxn>
                <a:cxn ang="0">
                  <a:pos x="266" y="140"/>
                </a:cxn>
                <a:cxn ang="0">
                  <a:pos x="168" y="184"/>
                </a:cxn>
                <a:cxn ang="0">
                  <a:pos x="60" y="302"/>
                </a:cxn>
                <a:cxn ang="0">
                  <a:pos x="43" y="319"/>
                </a:cxn>
                <a:cxn ang="0">
                  <a:pos x="16" y="324"/>
                </a:cxn>
                <a:cxn ang="0">
                  <a:pos x="0" y="313"/>
                </a:cxn>
                <a:cxn ang="0">
                  <a:pos x="22" y="257"/>
                </a:cxn>
                <a:cxn ang="0">
                  <a:pos x="87" y="162"/>
                </a:cxn>
                <a:cxn ang="0">
                  <a:pos x="196" y="45"/>
                </a:cxn>
                <a:cxn ang="0">
                  <a:pos x="310" y="0"/>
                </a:cxn>
              </a:cxnLst>
              <a:rect l="0" t="0" r="r" b="b"/>
              <a:pathLst>
                <a:path w="1163" h="984">
                  <a:moveTo>
                    <a:pt x="310" y="0"/>
                  </a:moveTo>
                  <a:lnTo>
                    <a:pt x="1109" y="0"/>
                  </a:lnTo>
                  <a:lnTo>
                    <a:pt x="1136" y="6"/>
                  </a:lnTo>
                  <a:lnTo>
                    <a:pt x="1158" y="22"/>
                  </a:lnTo>
                  <a:lnTo>
                    <a:pt x="1163" y="50"/>
                  </a:lnTo>
                  <a:lnTo>
                    <a:pt x="1158" y="89"/>
                  </a:lnTo>
                  <a:lnTo>
                    <a:pt x="1136" y="112"/>
                  </a:lnTo>
                  <a:lnTo>
                    <a:pt x="1109" y="123"/>
                  </a:lnTo>
                  <a:lnTo>
                    <a:pt x="1082" y="128"/>
                  </a:lnTo>
                  <a:lnTo>
                    <a:pt x="815" y="128"/>
                  </a:lnTo>
                  <a:lnTo>
                    <a:pt x="788" y="302"/>
                  </a:lnTo>
                  <a:lnTo>
                    <a:pt x="777" y="481"/>
                  </a:lnTo>
                  <a:lnTo>
                    <a:pt x="777" y="542"/>
                  </a:lnTo>
                  <a:lnTo>
                    <a:pt x="783" y="626"/>
                  </a:lnTo>
                  <a:lnTo>
                    <a:pt x="805" y="726"/>
                  </a:lnTo>
                  <a:lnTo>
                    <a:pt x="837" y="844"/>
                  </a:lnTo>
                  <a:lnTo>
                    <a:pt x="843" y="861"/>
                  </a:lnTo>
                  <a:lnTo>
                    <a:pt x="848" y="872"/>
                  </a:lnTo>
                  <a:lnTo>
                    <a:pt x="848" y="894"/>
                  </a:lnTo>
                  <a:lnTo>
                    <a:pt x="837" y="933"/>
                  </a:lnTo>
                  <a:lnTo>
                    <a:pt x="805" y="967"/>
                  </a:lnTo>
                  <a:lnTo>
                    <a:pt x="761" y="978"/>
                  </a:lnTo>
                  <a:lnTo>
                    <a:pt x="739" y="972"/>
                  </a:lnTo>
                  <a:lnTo>
                    <a:pt x="718" y="956"/>
                  </a:lnTo>
                  <a:lnTo>
                    <a:pt x="701" y="922"/>
                  </a:lnTo>
                  <a:lnTo>
                    <a:pt x="685" y="866"/>
                  </a:lnTo>
                  <a:lnTo>
                    <a:pt x="669" y="766"/>
                  </a:lnTo>
                  <a:lnTo>
                    <a:pt x="669" y="637"/>
                  </a:lnTo>
                  <a:lnTo>
                    <a:pt x="674" y="576"/>
                  </a:lnTo>
                  <a:lnTo>
                    <a:pt x="685" y="514"/>
                  </a:lnTo>
                  <a:lnTo>
                    <a:pt x="696" y="441"/>
                  </a:lnTo>
                  <a:lnTo>
                    <a:pt x="712" y="358"/>
                  </a:lnTo>
                  <a:lnTo>
                    <a:pt x="734" y="251"/>
                  </a:lnTo>
                  <a:lnTo>
                    <a:pt x="761" y="128"/>
                  </a:lnTo>
                  <a:lnTo>
                    <a:pt x="516" y="128"/>
                  </a:lnTo>
                  <a:lnTo>
                    <a:pt x="511" y="140"/>
                  </a:lnTo>
                  <a:lnTo>
                    <a:pt x="391" y="626"/>
                  </a:lnTo>
                  <a:lnTo>
                    <a:pt x="381" y="682"/>
                  </a:lnTo>
                  <a:lnTo>
                    <a:pt x="370" y="721"/>
                  </a:lnTo>
                  <a:lnTo>
                    <a:pt x="359" y="754"/>
                  </a:lnTo>
                  <a:lnTo>
                    <a:pt x="348" y="794"/>
                  </a:lnTo>
                  <a:lnTo>
                    <a:pt x="332" y="844"/>
                  </a:lnTo>
                  <a:lnTo>
                    <a:pt x="310" y="900"/>
                  </a:lnTo>
                  <a:lnTo>
                    <a:pt x="294" y="944"/>
                  </a:lnTo>
                  <a:lnTo>
                    <a:pt x="261" y="972"/>
                  </a:lnTo>
                  <a:lnTo>
                    <a:pt x="223" y="984"/>
                  </a:lnTo>
                  <a:lnTo>
                    <a:pt x="207" y="984"/>
                  </a:lnTo>
                  <a:lnTo>
                    <a:pt x="196" y="978"/>
                  </a:lnTo>
                  <a:lnTo>
                    <a:pt x="174" y="956"/>
                  </a:lnTo>
                  <a:lnTo>
                    <a:pt x="163" y="939"/>
                  </a:lnTo>
                  <a:lnTo>
                    <a:pt x="163" y="905"/>
                  </a:lnTo>
                  <a:lnTo>
                    <a:pt x="168" y="894"/>
                  </a:lnTo>
                  <a:lnTo>
                    <a:pt x="174" y="889"/>
                  </a:lnTo>
                  <a:lnTo>
                    <a:pt x="179" y="872"/>
                  </a:lnTo>
                  <a:lnTo>
                    <a:pt x="250" y="710"/>
                  </a:lnTo>
                  <a:lnTo>
                    <a:pt x="321" y="531"/>
                  </a:lnTo>
                  <a:lnTo>
                    <a:pt x="391" y="335"/>
                  </a:lnTo>
                  <a:lnTo>
                    <a:pt x="451" y="134"/>
                  </a:lnTo>
                  <a:lnTo>
                    <a:pt x="304" y="134"/>
                  </a:lnTo>
                  <a:lnTo>
                    <a:pt x="266" y="140"/>
                  </a:lnTo>
                  <a:lnTo>
                    <a:pt x="217" y="156"/>
                  </a:lnTo>
                  <a:lnTo>
                    <a:pt x="168" y="184"/>
                  </a:lnTo>
                  <a:lnTo>
                    <a:pt x="114" y="229"/>
                  </a:lnTo>
                  <a:lnTo>
                    <a:pt x="60" y="302"/>
                  </a:lnTo>
                  <a:lnTo>
                    <a:pt x="54" y="313"/>
                  </a:lnTo>
                  <a:lnTo>
                    <a:pt x="43" y="319"/>
                  </a:lnTo>
                  <a:lnTo>
                    <a:pt x="38" y="324"/>
                  </a:lnTo>
                  <a:lnTo>
                    <a:pt x="16" y="324"/>
                  </a:lnTo>
                  <a:lnTo>
                    <a:pt x="5" y="319"/>
                  </a:lnTo>
                  <a:lnTo>
                    <a:pt x="0" y="313"/>
                  </a:lnTo>
                  <a:lnTo>
                    <a:pt x="0" y="302"/>
                  </a:lnTo>
                  <a:lnTo>
                    <a:pt x="22" y="257"/>
                  </a:lnTo>
                  <a:lnTo>
                    <a:pt x="54" y="212"/>
                  </a:lnTo>
                  <a:lnTo>
                    <a:pt x="87" y="162"/>
                  </a:lnTo>
                  <a:lnTo>
                    <a:pt x="130" y="106"/>
                  </a:lnTo>
                  <a:lnTo>
                    <a:pt x="196" y="45"/>
                  </a:lnTo>
                  <a:lnTo>
                    <a:pt x="255" y="11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8" name="Freeform 58"/>
            <p:cNvSpPr>
              <a:spLocks noEditPoints="1"/>
            </p:cNvSpPr>
            <p:nvPr/>
          </p:nvSpPr>
          <p:spPr bwMode="auto">
            <a:xfrm>
              <a:off x="7935" y="2428"/>
              <a:ext cx="571" cy="1487"/>
            </a:xfrm>
            <a:custGeom>
              <a:avLst/>
              <a:gdLst/>
              <a:ahLst/>
              <a:cxnLst>
                <a:cxn ang="0">
                  <a:pos x="359" y="503"/>
                </a:cxn>
                <a:cxn ang="0">
                  <a:pos x="451" y="598"/>
                </a:cxn>
                <a:cxn ang="0">
                  <a:pos x="451" y="721"/>
                </a:cxn>
                <a:cxn ang="0">
                  <a:pos x="419" y="822"/>
                </a:cxn>
                <a:cxn ang="0">
                  <a:pos x="397" y="872"/>
                </a:cxn>
                <a:cxn ang="0">
                  <a:pos x="392" y="911"/>
                </a:cxn>
                <a:cxn ang="0">
                  <a:pos x="283" y="1208"/>
                </a:cxn>
                <a:cxn ang="0">
                  <a:pos x="250" y="1303"/>
                </a:cxn>
                <a:cxn ang="0">
                  <a:pos x="245" y="1392"/>
                </a:cxn>
                <a:cxn ang="0">
                  <a:pos x="261" y="1425"/>
                </a:cxn>
                <a:cxn ang="0">
                  <a:pos x="294" y="1437"/>
                </a:cxn>
                <a:cxn ang="0">
                  <a:pos x="408" y="1381"/>
                </a:cxn>
                <a:cxn ang="0">
                  <a:pos x="484" y="1247"/>
                </a:cxn>
                <a:cxn ang="0">
                  <a:pos x="522" y="1135"/>
                </a:cxn>
                <a:cxn ang="0">
                  <a:pos x="555" y="1124"/>
                </a:cxn>
                <a:cxn ang="0">
                  <a:pos x="571" y="1135"/>
                </a:cxn>
                <a:cxn ang="0">
                  <a:pos x="566" y="1168"/>
                </a:cxn>
                <a:cxn ang="0">
                  <a:pos x="533" y="1263"/>
                </a:cxn>
                <a:cxn ang="0">
                  <a:pos x="468" y="1386"/>
                </a:cxn>
                <a:cxn ang="0">
                  <a:pos x="359" y="1476"/>
                </a:cxn>
                <a:cxn ang="0">
                  <a:pos x="218" y="1476"/>
                </a:cxn>
                <a:cxn ang="0">
                  <a:pos x="125" y="1381"/>
                </a:cxn>
                <a:cxn ang="0">
                  <a:pos x="120" y="1258"/>
                </a:cxn>
                <a:cxn ang="0">
                  <a:pos x="163" y="1129"/>
                </a:cxn>
                <a:cxn ang="0">
                  <a:pos x="201" y="1017"/>
                </a:cxn>
                <a:cxn ang="0">
                  <a:pos x="256" y="878"/>
                </a:cxn>
                <a:cxn ang="0">
                  <a:pos x="299" y="760"/>
                </a:cxn>
                <a:cxn ang="0">
                  <a:pos x="316" y="693"/>
                </a:cxn>
                <a:cxn ang="0">
                  <a:pos x="332" y="604"/>
                </a:cxn>
                <a:cxn ang="0">
                  <a:pos x="326" y="565"/>
                </a:cxn>
                <a:cxn ang="0">
                  <a:pos x="310" y="542"/>
                </a:cxn>
                <a:cxn ang="0">
                  <a:pos x="294" y="537"/>
                </a:cxn>
                <a:cxn ang="0">
                  <a:pos x="234" y="548"/>
                </a:cxn>
                <a:cxn ang="0">
                  <a:pos x="142" y="626"/>
                </a:cxn>
                <a:cxn ang="0">
                  <a:pos x="60" y="811"/>
                </a:cxn>
                <a:cxn ang="0">
                  <a:pos x="49" y="839"/>
                </a:cxn>
                <a:cxn ang="0">
                  <a:pos x="17" y="850"/>
                </a:cxn>
                <a:cxn ang="0">
                  <a:pos x="0" y="839"/>
                </a:cxn>
                <a:cxn ang="0">
                  <a:pos x="6" y="805"/>
                </a:cxn>
                <a:cxn ang="0">
                  <a:pos x="38" y="710"/>
                </a:cxn>
                <a:cxn ang="0">
                  <a:pos x="109" y="587"/>
                </a:cxn>
                <a:cxn ang="0">
                  <a:pos x="218" y="498"/>
                </a:cxn>
                <a:cxn ang="0">
                  <a:pos x="462" y="0"/>
                </a:cxn>
                <a:cxn ang="0">
                  <a:pos x="506" y="11"/>
                </a:cxn>
                <a:cxn ang="0">
                  <a:pos x="544" y="56"/>
                </a:cxn>
                <a:cxn ang="0">
                  <a:pos x="533" y="129"/>
                </a:cxn>
                <a:cxn ang="0">
                  <a:pos x="468" y="185"/>
                </a:cxn>
                <a:cxn ang="0">
                  <a:pos x="408" y="196"/>
                </a:cxn>
                <a:cxn ang="0">
                  <a:pos x="370" y="174"/>
                </a:cxn>
                <a:cxn ang="0">
                  <a:pos x="348" y="118"/>
                </a:cxn>
                <a:cxn ang="0">
                  <a:pos x="408" y="17"/>
                </a:cxn>
              </a:cxnLst>
              <a:rect l="0" t="0" r="r" b="b"/>
              <a:pathLst>
                <a:path w="571" h="1487">
                  <a:moveTo>
                    <a:pt x="288" y="487"/>
                  </a:moveTo>
                  <a:lnTo>
                    <a:pt x="359" y="503"/>
                  </a:lnTo>
                  <a:lnTo>
                    <a:pt x="413" y="542"/>
                  </a:lnTo>
                  <a:lnTo>
                    <a:pt x="451" y="598"/>
                  </a:lnTo>
                  <a:lnTo>
                    <a:pt x="462" y="665"/>
                  </a:lnTo>
                  <a:lnTo>
                    <a:pt x="451" y="721"/>
                  </a:lnTo>
                  <a:lnTo>
                    <a:pt x="430" y="783"/>
                  </a:lnTo>
                  <a:lnTo>
                    <a:pt x="419" y="822"/>
                  </a:lnTo>
                  <a:lnTo>
                    <a:pt x="408" y="844"/>
                  </a:lnTo>
                  <a:lnTo>
                    <a:pt x="397" y="872"/>
                  </a:lnTo>
                  <a:lnTo>
                    <a:pt x="381" y="911"/>
                  </a:lnTo>
                  <a:lnTo>
                    <a:pt x="392" y="911"/>
                  </a:lnTo>
                  <a:lnTo>
                    <a:pt x="310" y="1140"/>
                  </a:lnTo>
                  <a:lnTo>
                    <a:pt x="283" y="1208"/>
                  </a:lnTo>
                  <a:lnTo>
                    <a:pt x="261" y="1263"/>
                  </a:lnTo>
                  <a:lnTo>
                    <a:pt x="250" y="1303"/>
                  </a:lnTo>
                  <a:lnTo>
                    <a:pt x="245" y="1330"/>
                  </a:lnTo>
                  <a:lnTo>
                    <a:pt x="245" y="1392"/>
                  </a:lnTo>
                  <a:lnTo>
                    <a:pt x="250" y="1409"/>
                  </a:lnTo>
                  <a:lnTo>
                    <a:pt x="261" y="1425"/>
                  </a:lnTo>
                  <a:lnTo>
                    <a:pt x="277" y="1437"/>
                  </a:lnTo>
                  <a:lnTo>
                    <a:pt x="294" y="1437"/>
                  </a:lnTo>
                  <a:lnTo>
                    <a:pt x="354" y="1420"/>
                  </a:lnTo>
                  <a:lnTo>
                    <a:pt x="408" y="1381"/>
                  </a:lnTo>
                  <a:lnTo>
                    <a:pt x="451" y="1319"/>
                  </a:lnTo>
                  <a:lnTo>
                    <a:pt x="484" y="1247"/>
                  </a:lnTo>
                  <a:lnTo>
                    <a:pt x="517" y="1146"/>
                  </a:lnTo>
                  <a:lnTo>
                    <a:pt x="522" y="1135"/>
                  </a:lnTo>
                  <a:lnTo>
                    <a:pt x="533" y="1124"/>
                  </a:lnTo>
                  <a:lnTo>
                    <a:pt x="555" y="1124"/>
                  </a:lnTo>
                  <a:lnTo>
                    <a:pt x="566" y="1129"/>
                  </a:lnTo>
                  <a:lnTo>
                    <a:pt x="571" y="1135"/>
                  </a:lnTo>
                  <a:lnTo>
                    <a:pt x="571" y="1146"/>
                  </a:lnTo>
                  <a:lnTo>
                    <a:pt x="566" y="1168"/>
                  </a:lnTo>
                  <a:lnTo>
                    <a:pt x="555" y="1208"/>
                  </a:lnTo>
                  <a:lnTo>
                    <a:pt x="533" y="1263"/>
                  </a:lnTo>
                  <a:lnTo>
                    <a:pt x="506" y="1325"/>
                  </a:lnTo>
                  <a:lnTo>
                    <a:pt x="468" y="1386"/>
                  </a:lnTo>
                  <a:lnTo>
                    <a:pt x="419" y="1437"/>
                  </a:lnTo>
                  <a:lnTo>
                    <a:pt x="359" y="1476"/>
                  </a:lnTo>
                  <a:lnTo>
                    <a:pt x="288" y="1487"/>
                  </a:lnTo>
                  <a:lnTo>
                    <a:pt x="218" y="1476"/>
                  </a:lnTo>
                  <a:lnTo>
                    <a:pt x="163" y="1437"/>
                  </a:lnTo>
                  <a:lnTo>
                    <a:pt x="125" y="1381"/>
                  </a:lnTo>
                  <a:lnTo>
                    <a:pt x="114" y="1308"/>
                  </a:lnTo>
                  <a:lnTo>
                    <a:pt x="120" y="1258"/>
                  </a:lnTo>
                  <a:lnTo>
                    <a:pt x="142" y="1191"/>
                  </a:lnTo>
                  <a:lnTo>
                    <a:pt x="163" y="1129"/>
                  </a:lnTo>
                  <a:lnTo>
                    <a:pt x="180" y="1079"/>
                  </a:lnTo>
                  <a:lnTo>
                    <a:pt x="201" y="1017"/>
                  </a:lnTo>
                  <a:lnTo>
                    <a:pt x="229" y="950"/>
                  </a:lnTo>
                  <a:lnTo>
                    <a:pt x="256" y="878"/>
                  </a:lnTo>
                  <a:lnTo>
                    <a:pt x="277" y="811"/>
                  </a:lnTo>
                  <a:lnTo>
                    <a:pt x="299" y="760"/>
                  </a:lnTo>
                  <a:lnTo>
                    <a:pt x="310" y="721"/>
                  </a:lnTo>
                  <a:lnTo>
                    <a:pt x="316" y="693"/>
                  </a:lnTo>
                  <a:lnTo>
                    <a:pt x="326" y="654"/>
                  </a:lnTo>
                  <a:lnTo>
                    <a:pt x="332" y="604"/>
                  </a:lnTo>
                  <a:lnTo>
                    <a:pt x="332" y="582"/>
                  </a:lnTo>
                  <a:lnTo>
                    <a:pt x="326" y="565"/>
                  </a:lnTo>
                  <a:lnTo>
                    <a:pt x="321" y="554"/>
                  </a:lnTo>
                  <a:lnTo>
                    <a:pt x="310" y="542"/>
                  </a:lnTo>
                  <a:lnTo>
                    <a:pt x="299" y="542"/>
                  </a:lnTo>
                  <a:lnTo>
                    <a:pt x="294" y="537"/>
                  </a:lnTo>
                  <a:lnTo>
                    <a:pt x="277" y="537"/>
                  </a:lnTo>
                  <a:lnTo>
                    <a:pt x="234" y="548"/>
                  </a:lnTo>
                  <a:lnTo>
                    <a:pt x="185" y="576"/>
                  </a:lnTo>
                  <a:lnTo>
                    <a:pt x="142" y="626"/>
                  </a:lnTo>
                  <a:lnTo>
                    <a:pt x="98" y="705"/>
                  </a:lnTo>
                  <a:lnTo>
                    <a:pt x="60" y="811"/>
                  </a:lnTo>
                  <a:lnTo>
                    <a:pt x="55" y="828"/>
                  </a:lnTo>
                  <a:lnTo>
                    <a:pt x="49" y="839"/>
                  </a:lnTo>
                  <a:lnTo>
                    <a:pt x="38" y="850"/>
                  </a:lnTo>
                  <a:lnTo>
                    <a:pt x="17" y="850"/>
                  </a:lnTo>
                  <a:lnTo>
                    <a:pt x="6" y="844"/>
                  </a:lnTo>
                  <a:lnTo>
                    <a:pt x="0" y="839"/>
                  </a:lnTo>
                  <a:lnTo>
                    <a:pt x="0" y="828"/>
                  </a:lnTo>
                  <a:lnTo>
                    <a:pt x="6" y="805"/>
                  </a:lnTo>
                  <a:lnTo>
                    <a:pt x="17" y="766"/>
                  </a:lnTo>
                  <a:lnTo>
                    <a:pt x="38" y="710"/>
                  </a:lnTo>
                  <a:lnTo>
                    <a:pt x="71" y="649"/>
                  </a:lnTo>
                  <a:lnTo>
                    <a:pt x="109" y="587"/>
                  </a:lnTo>
                  <a:lnTo>
                    <a:pt x="158" y="537"/>
                  </a:lnTo>
                  <a:lnTo>
                    <a:pt x="218" y="498"/>
                  </a:lnTo>
                  <a:lnTo>
                    <a:pt x="288" y="487"/>
                  </a:lnTo>
                  <a:close/>
                  <a:moveTo>
                    <a:pt x="462" y="0"/>
                  </a:moveTo>
                  <a:lnTo>
                    <a:pt x="484" y="0"/>
                  </a:lnTo>
                  <a:lnTo>
                    <a:pt x="506" y="11"/>
                  </a:lnTo>
                  <a:lnTo>
                    <a:pt x="522" y="23"/>
                  </a:lnTo>
                  <a:lnTo>
                    <a:pt x="544" y="56"/>
                  </a:lnTo>
                  <a:lnTo>
                    <a:pt x="544" y="84"/>
                  </a:lnTo>
                  <a:lnTo>
                    <a:pt x="533" y="129"/>
                  </a:lnTo>
                  <a:lnTo>
                    <a:pt x="506" y="162"/>
                  </a:lnTo>
                  <a:lnTo>
                    <a:pt x="468" y="185"/>
                  </a:lnTo>
                  <a:lnTo>
                    <a:pt x="430" y="196"/>
                  </a:lnTo>
                  <a:lnTo>
                    <a:pt x="408" y="196"/>
                  </a:lnTo>
                  <a:lnTo>
                    <a:pt x="386" y="185"/>
                  </a:lnTo>
                  <a:lnTo>
                    <a:pt x="370" y="174"/>
                  </a:lnTo>
                  <a:lnTo>
                    <a:pt x="348" y="140"/>
                  </a:lnTo>
                  <a:lnTo>
                    <a:pt x="348" y="118"/>
                  </a:lnTo>
                  <a:lnTo>
                    <a:pt x="364" y="62"/>
                  </a:lnTo>
                  <a:lnTo>
                    <a:pt x="408" y="17"/>
                  </a:lnTo>
                  <a:lnTo>
                    <a:pt x="4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39" name="Freeform 59"/>
            <p:cNvSpPr>
              <a:spLocks/>
            </p:cNvSpPr>
            <p:nvPr/>
          </p:nvSpPr>
          <p:spPr bwMode="auto">
            <a:xfrm>
              <a:off x="8713" y="2384"/>
              <a:ext cx="1805" cy="1497"/>
            </a:xfrm>
            <a:custGeom>
              <a:avLst/>
              <a:gdLst/>
              <a:ahLst/>
              <a:cxnLst>
                <a:cxn ang="0">
                  <a:pos x="734" y="0"/>
                </a:cxn>
                <a:cxn ang="0">
                  <a:pos x="761" y="22"/>
                </a:cxn>
                <a:cxn ang="0">
                  <a:pos x="1245" y="1190"/>
                </a:cxn>
                <a:cxn ang="0">
                  <a:pos x="1484" y="184"/>
                </a:cxn>
                <a:cxn ang="0">
                  <a:pos x="1489" y="156"/>
                </a:cxn>
                <a:cxn ang="0">
                  <a:pos x="1473" y="106"/>
                </a:cxn>
                <a:cxn ang="0">
                  <a:pos x="1408" y="67"/>
                </a:cxn>
                <a:cxn ang="0">
                  <a:pos x="1321" y="61"/>
                </a:cxn>
                <a:cxn ang="0">
                  <a:pos x="1304" y="50"/>
                </a:cxn>
                <a:cxn ang="0">
                  <a:pos x="1310" y="16"/>
                </a:cxn>
                <a:cxn ang="0">
                  <a:pos x="1321" y="5"/>
                </a:cxn>
                <a:cxn ang="0">
                  <a:pos x="1451" y="0"/>
                </a:cxn>
                <a:cxn ang="0">
                  <a:pos x="1669" y="0"/>
                </a:cxn>
                <a:cxn ang="0">
                  <a:pos x="1799" y="5"/>
                </a:cxn>
                <a:cxn ang="0">
                  <a:pos x="1805" y="39"/>
                </a:cxn>
                <a:cxn ang="0">
                  <a:pos x="1794" y="55"/>
                </a:cxn>
                <a:cxn ang="0">
                  <a:pos x="1777" y="61"/>
                </a:cxn>
                <a:cxn ang="0">
                  <a:pos x="1690" y="67"/>
                </a:cxn>
                <a:cxn ang="0">
                  <a:pos x="1593" y="111"/>
                </a:cxn>
                <a:cxn ang="0">
                  <a:pos x="1544" y="184"/>
                </a:cxn>
                <a:cxn ang="0">
                  <a:pos x="1533" y="223"/>
                </a:cxn>
                <a:cxn ang="0">
                  <a:pos x="1223" y="1486"/>
                </a:cxn>
                <a:cxn ang="0">
                  <a:pos x="1185" y="1497"/>
                </a:cxn>
                <a:cxn ang="0">
                  <a:pos x="1168" y="1475"/>
                </a:cxn>
                <a:cxn ang="0">
                  <a:pos x="625" y="156"/>
                </a:cxn>
                <a:cxn ang="0">
                  <a:pos x="614" y="134"/>
                </a:cxn>
                <a:cxn ang="0">
                  <a:pos x="609" y="117"/>
                </a:cxn>
                <a:cxn ang="0">
                  <a:pos x="320" y="1302"/>
                </a:cxn>
                <a:cxn ang="0">
                  <a:pos x="315" y="1324"/>
                </a:cxn>
                <a:cxn ang="0">
                  <a:pos x="331" y="1386"/>
                </a:cxn>
                <a:cxn ang="0">
                  <a:pos x="391" y="1425"/>
                </a:cxn>
                <a:cxn ang="0">
                  <a:pos x="484" y="1430"/>
                </a:cxn>
                <a:cxn ang="0">
                  <a:pos x="500" y="1442"/>
                </a:cxn>
                <a:cxn ang="0">
                  <a:pos x="489" y="1492"/>
                </a:cxn>
                <a:cxn ang="0">
                  <a:pos x="473" y="1497"/>
                </a:cxn>
                <a:cxn ang="0">
                  <a:pos x="244" y="1492"/>
                </a:cxn>
                <a:cxn ang="0">
                  <a:pos x="16" y="1497"/>
                </a:cxn>
                <a:cxn ang="0">
                  <a:pos x="0" y="1486"/>
                </a:cxn>
                <a:cxn ang="0">
                  <a:pos x="5" y="1447"/>
                </a:cxn>
                <a:cxn ang="0">
                  <a:pos x="21" y="1436"/>
                </a:cxn>
                <a:cxn ang="0">
                  <a:pos x="38" y="1430"/>
                </a:cxn>
                <a:cxn ang="0">
                  <a:pos x="168" y="1408"/>
                </a:cxn>
                <a:cxn ang="0">
                  <a:pos x="233" y="1347"/>
                </a:cxn>
                <a:cxn ang="0">
                  <a:pos x="554" y="83"/>
                </a:cxn>
                <a:cxn ang="0">
                  <a:pos x="505" y="67"/>
                </a:cxn>
                <a:cxn ang="0">
                  <a:pos x="369" y="61"/>
                </a:cxn>
                <a:cxn ang="0">
                  <a:pos x="348" y="22"/>
                </a:cxn>
                <a:cxn ang="0">
                  <a:pos x="358" y="5"/>
                </a:cxn>
              </a:cxnLst>
              <a:rect l="0" t="0" r="r" b="b"/>
              <a:pathLst>
                <a:path w="1805" h="1497">
                  <a:moveTo>
                    <a:pt x="375" y="0"/>
                  </a:moveTo>
                  <a:lnTo>
                    <a:pt x="734" y="0"/>
                  </a:lnTo>
                  <a:lnTo>
                    <a:pt x="744" y="5"/>
                  </a:lnTo>
                  <a:lnTo>
                    <a:pt x="761" y="22"/>
                  </a:lnTo>
                  <a:lnTo>
                    <a:pt x="766" y="39"/>
                  </a:lnTo>
                  <a:lnTo>
                    <a:pt x="1245" y="1190"/>
                  </a:lnTo>
                  <a:lnTo>
                    <a:pt x="1484" y="206"/>
                  </a:lnTo>
                  <a:lnTo>
                    <a:pt x="1484" y="184"/>
                  </a:lnTo>
                  <a:lnTo>
                    <a:pt x="1489" y="173"/>
                  </a:lnTo>
                  <a:lnTo>
                    <a:pt x="1489" y="156"/>
                  </a:lnTo>
                  <a:lnTo>
                    <a:pt x="1484" y="128"/>
                  </a:lnTo>
                  <a:lnTo>
                    <a:pt x="1473" y="106"/>
                  </a:lnTo>
                  <a:lnTo>
                    <a:pt x="1446" y="83"/>
                  </a:lnTo>
                  <a:lnTo>
                    <a:pt x="1408" y="67"/>
                  </a:lnTo>
                  <a:lnTo>
                    <a:pt x="1342" y="61"/>
                  </a:lnTo>
                  <a:lnTo>
                    <a:pt x="1321" y="61"/>
                  </a:lnTo>
                  <a:lnTo>
                    <a:pt x="1315" y="55"/>
                  </a:lnTo>
                  <a:lnTo>
                    <a:pt x="1304" y="50"/>
                  </a:lnTo>
                  <a:lnTo>
                    <a:pt x="1304" y="22"/>
                  </a:lnTo>
                  <a:lnTo>
                    <a:pt x="1310" y="16"/>
                  </a:lnTo>
                  <a:lnTo>
                    <a:pt x="1315" y="5"/>
                  </a:lnTo>
                  <a:lnTo>
                    <a:pt x="1321" y="5"/>
                  </a:lnTo>
                  <a:lnTo>
                    <a:pt x="1332" y="0"/>
                  </a:lnTo>
                  <a:lnTo>
                    <a:pt x="1451" y="0"/>
                  </a:lnTo>
                  <a:lnTo>
                    <a:pt x="1560" y="5"/>
                  </a:lnTo>
                  <a:lnTo>
                    <a:pt x="1669" y="0"/>
                  </a:lnTo>
                  <a:lnTo>
                    <a:pt x="1788" y="0"/>
                  </a:lnTo>
                  <a:lnTo>
                    <a:pt x="1799" y="5"/>
                  </a:lnTo>
                  <a:lnTo>
                    <a:pt x="1805" y="11"/>
                  </a:lnTo>
                  <a:lnTo>
                    <a:pt x="1805" y="39"/>
                  </a:lnTo>
                  <a:lnTo>
                    <a:pt x="1799" y="44"/>
                  </a:lnTo>
                  <a:lnTo>
                    <a:pt x="1794" y="55"/>
                  </a:lnTo>
                  <a:lnTo>
                    <a:pt x="1788" y="55"/>
                  </a:lnTo>
                  <a:lnTo>
                    <a:pt x="1777" y="61"/>
                  </a:lnTo>
                  <a:lnTo>
                    <a:pt x="1767" y="61"/>
                  </a:lnTo>
                  <a:lnTo>
                    <a:pt x="1690" y="67"/>
                  </a:lnTo>
                  <a:lnTo>
                    <a:pt x="1636" y="89"/>
                  </a:lnTo>
                  <a:lnTo>
                    <a:pt x="1593" y="111"/>
                  </a:lnTo>
                  <a:lnTo>
                    <a:pt x="1565" y="145"/>
                  </a:lnTo>
                  <a:lnTo>
                    <a:pt x="1544" y="184"/>
                  </a:lnTo>
                  <a:lnTo>
                    <a:pt x="1533" y="229"/>
                  </a:lnTo>
                  <a:lnTo>
                    <a:pt x="1533" y="223"/>
                  </a:lnTo>
                  <a:lnTo>
                    <a:pt x="1228" y="1475"/>
                  </a:lnTo>
                  <a:lnTo>
                    <a:pt x="1223" y="1486"/>
                  </a:lnTo>
                  <a:lnTo>
                    <a:pt x="1212" y="1497"/>
                  </a:lnTo>
                  <a:lnTo>
                    <a:pt x="1185" y="1497"/>
                  </a:lnTo>
                  <a:lnTo>
                    <a:pt x="1174" y="1486"/>
                  </a:lnTo>
                  <a:lnTo>
                    <a:pt x="1168" y="1475"/>
                  </a:lnTo>
                  <a:lnTo>
                    <a:pt x="1163" y="1458"/>
                  </a:lnTo>
                  <a:lnTo>
                    <a:pt x="625" y="156"/>
                  </a:lnTo>
                  <a:lnTo>
                    <a:pt x="619" y="139"/>
                  </a:lnTo>
                  <a:lnTo>
                    <a:pt x="614" y="134"/>
                  </a:lnTo>
                  <a:lnTo>
                    <a:pt x="614" y="123"/>
                  </a:lnTo>
                  <a:lnTo>
                    <a:pt x="609" y="117"/>
                  </a:lnTo>
                  <a:lnTo>
                    <a:pt x="326" y="1285"/>
                  </a:lnTo>
                  <a:lnTo>
                    <a:pt x="320" y="1302"/>
                  </a:lnTo>
                  <a:lnTo>
                    <a:pt x="320" y="1313"/>
                  </a:lnTo>
                  <a:lnTo>
                    <a:pt x="315" y="1324"/>
                  </a:lnTo>
                  <a:lnTo>
                    <a:pt x="315" y="1363"/>
                  </a:lnTo>
                  <a:lnTo>
                    <a:pt x="331" y="1386"/>
                  </a:lnTo>
                  <a:lnTo>
                    <a:pt x="353" y="1408"/>
                  </a:lnTo>
                  <a:lnTo>
                    <a:pt x="391" y="1425"/>
                  </a:lnTo>
                  <a:lnTo>
                    <a:pt x="456" y="1430"/>
                  </a:lnTo>
                  <a:lnTo>
                    <a:pt x="484" y="1430"/>
                  </a:lnTo>
                  <a:lnTo>
                    <a:pt x="489" y="1436"/>
                  </a:lnTo>
                  <a:lnTo>
                    <a:pt x="500" y="1442"/>
                  </a:lnTo>
                  <a:lnTo>
                    <a:pt x="500" y="1469"/>
                  </a:lnTo>
                  <a:lnTo>
                    <a:pt x="489" y="1492"/>
                  </a:lnTo>
                  <a:lnTo>
                    <a:pt x="484" y="1492"/>
                  </a:lnTo>
                  <a:lnTo>
                    <a:pt x="473" y="1497"/>
                  </a:lnTo>
                  <a:lnTo>
                    <a:pt x="353" y="1497"/>
                  </a:lnTo>
                  <a:lnTo>
                    <a:pt x="244" y="1492"/>
                  </a:lnTo>
                  <a:lnTo>
                    <a:pt x="136" y="1497"/>
                  </a:lnTo>
                  <a:lnTo>
                    <a:pt x="16" y="1497"/>
                  </a:lnTo>
                  <a:lnTo>
                    <a:pt x="5" y="1492"/>
                  </a:lnTo>
                  <a:lnTo>
                    <a:pt x="0" y="1486"/>
                  </a:lnTo>
                  <a:lnTo>
                    <a:pt x="0" y="1458"/>
                  </a:lnTo>
                  <a:lnTo>
                    <a:pt x="5" y="1447"/>
                  </a:lnTo>
                  <a:lnTo>
                    <a:pt x="16" y="1436"/>
                  </a:lnTo>
                  <a:lnTo>
                    <a:pt x="21" y="1436"/>
                  </a:lnTo>
                  <a:lnTo>
                    <a:pt x="32" y="1430"/>
                  </a:lnTo>
                  <a:lnTo>
                    <a:pt x="38" y="1430"/>
                  </a:lnTo>
                  <a:lnTo>
                    <a:pt x="114" y="1425"/>
                  </a:lnTo>
                  <a:lnTo>
                    <a:pt x="168" y="1408"/>
                  </a:lnTo>
                  <a:lnTo>
                    <a:pt x="206" y="1380"/>
                  </a:lnTo>
                  <a:lnTo>
                    <a:pt x="233" y="1347"/>
                  </a:lnTo>
                  <a:lnTo>
                    <a:pt x="255" y="1313"/>
                  </a:lnTo>
                  <a:lnTo>
                    <a:pt x="554" y="83"/>
                  </a:lnTo>
                  <a:lnTo>
                    <a:pt x="538" y="72"/>
                  </a:lnTo>
                  <a:lnTo>
                    <a:pt x="505" y="67"/>
                  </a:lnTo>
                  <a:lnTo>
                    <a:pt x="462" y="61"/>
                  </a:lnTo>
                  <a:lnTo>
                    <a:pt x="369" y="61"/>
                  </a:lnTo>
                  <a:lnTo>
                    <a:pt x="348" y="50"/>
                  </a:lnTo>
                  <a:lnTo>
                    <a:pt x="348" y="22"/>
                  </a:lnTo>
                  <a:lnTo>
                    <a:pt x="353" y="11"/>
                  </a:lnTo>
                  <a:lnTo>
                    <a:pt x="358" y="5"/>
                  </a:lnTo>
                  <a:lnTo>
                    <a:pt x="3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0" name="Freeform 60"/>
            <p:cNvSpPr>
              <a:spLocks/>
            </p:cNvSpPr>
            <p:nvPr/>
          </p:nvSpPr>
          <p:spPr bwMode="auto">
            <a:xfrm>
              <a:off x="11050" y="2087"/>
              <a:ext cx="1186" cy="2460"/>
            </a:xfrm>
            <a:custGeom>
              <a:avLst/>
              <a:gdLst/>
              <a:ahLst/>
              <a:cxnLst>
                <a:cxn ang="0">
                  <a:pos x="1022" y="12"/>
                </a:cxn>
                <a:cxn ang="0">
                  <a:pos x="1137" y="73"/>
                </a:cxn>
                <a:cxn ang="0">
                  <a:pos x="1186" y="185"/>
                </a:cxn>
                <a:cxn ang="0">
                  <a:pos x="1158" y="257"/>
                </a:cxn>
                <a:cxn ang="0">
                  <a:pos x="1093" y="280"/>
                </a:cxn>
                <a:cxn ang="0">
                  <a:pos x="1033" y="257"/>
                </a:cxn>
                <a:cxn ang="0">
                  <a:pos x="1006" y="185"/>
                </a:cxn>
                <a:cxn ang="0">
                  <a:pos x="1022" y="135"/>
                </a:cxn>
                <a:cxn ang="0">
                  <a:pos x="1082" y="95"/>
                </a:cxn>
                <a:cxn ang="0">
                  <a:pos x="979" y="56"/>
                </a:cxn>
                <a:cxn ang="0">
                  <a:pos x="908" y="56"/>
                </a:cxn>
                <a:cxn ang="0">
                  <a:pos x="848" y="90"/>
                </a:cxn>
                <a:cxn ang="0">
                  <a:pos x="800" y="190"/>
                </a:cxn>
                <a:cxn ang="0">
                  <a:pos x="762" y="375"/>
                </a:cxn>
                <a:cxn ang="0">
                  <a:pos x="707" y="1062"/>
                </a:cxn>
                <a:cxn ang="0">
                  <a:pos x="691" y="1275"/>
                </a:cxn>
                <a:cxn ang="0">
                  <a:pos x="658" y="1549"/>
                </a:cxn>
                <a:cxn ang="0">
                  <a:pos x="626" y="1811"/>
                </a:cxn>
                <a:cxn ang="0">
                  <a:pos x="598" y="2012"/>
                </a:cxn>
                <a:cxn ang="0">
                  <a:pos x="566" y="2152"/>
                </a:cxn>
                <a:cxn ang="0">
                  <a:pos x="495" y="2309"/>
                </a:cxn>
                <a:cxn ang="0">
                  <a:pos x="386" y="2415"/>
                </a:cxn>
                <a:cxn ang="0">
                  <a:pos x="234" y="2460"/>
                </a:cxn>
                <a:cxn ang="0">
                  <a:pos x="93" y="2426"/>
                </a:cxn>
                <a:cxn ang="0">
                  <a:pos x="11" y="2342"/>
                </a:cxn>
                <a:cxn ang="0">
                  <a:pos x="11" y="2236"/>
                </a:cxn>
                <a:cxn ang="0">
                  <a:pos x="60" y="2191"/>
                </a:cxn>
                <a:cxn ang="0">
                  <a:pos x="120" y="2191"/>
                </a:cxn>
                <a:cxn ang="0">
                  <a:pos x="169" y="2236"/>
                </a:cxn>
                <a:cxn ang="0">
                  <a:pos x="174" y="2303"/>
                </a:cxn>
                <a:cxn ang="0">
                  <a:pos x="136" y="2353"/>
                </a:cxn>
                <a:cxn ang="0">
                  <a:pos x="147" y="2398"/>
                </a:cxn>
                <a:cxn ang="0">
                  <a:pos x="234" y="2415"/>
                </a:cxn>
                <a:cxn ang="0">
                  <a:pos x="332" y="2387"/>
                </a:cxn>
                <a:cxn ang="0">
                  <a:pos x="403" y="2286"/>
                </a:cxn>
                <a:cxn ang="0">
                  <a:pos x="446" y="2091"/>
                </a:cxn>
                <a:cxn ang="0">
                  <a:pos x="462" y="1940"/>
                </a:cxn>
                <a:cxn ang="0">
                  <a:pos x="511" y="1291"/>
                </a:cxn>
                <a:cxn ang="0">
                  <a:pos x="539" y="1040"/>
                </a:cxn>
                <a:cxn ang="0">
                  <a:pos x="571" y="766"/>
                </a:cxn>
                <a:cxn ang="0">
                  <a:pos x="604" y="526"/>
                </a:cxn>
                <a:cxn ang="0">
                  <a:pos x="626" y="380"/>
                </a:cxn>
                <a:cxn ang="0">
                  <a:pos x="669" y="230"/>
                </a:cxn>
                <a:cxn ang="0">
                  <a:pos x="751" y="95"/>
                </a:cxn>
                <a:cxn ang="0">
                  <a:pos x="870" y="12"/>
                </a:cxn>
              </a:cxnLst>
              <a:rect l="0" t="0" r="r" b="b"/>
              <a:pathLst>
                <a:path w="1186" h="2460">
                  <a:moveTo>
                    <a:pt x="952" y="0"/>
                  </a:moveTo>
                  <a:lnTo>
                    <a:pt x="1022" y="12"/>
                  </a:lnTo>
                  <a:lnTo>
                    <a:pt x="1088" y="34"/>
                  </a:lnTo>
                  <a:lnTo>
                    <a:pt x="1137" y="73"/>
                  </a:lnTo>
                  <a:lnTo>
                    <a:pt x="1175" y="123"/>
                  </a:lnTo>
                  <a:lnTo>
                    <a:pt x="1186" y="185"/>
                  </a:lnTo>
                  <a:lnTo>
                    <a:pt x="1175" y="230"/>
                  </a:lnTo>
                  <a:lnTo>
                    <a:pt x="1158" y="257"/>
                  </a:lnTo>
                  <a:lnTo>
                    <a:pt x="1126" y="274"/>
                  </a:lnTo>
                  <a:lnTo>
                    <a:pt x="1093" y="280"/>
                  </a:lnTo>
                  <a:lnTo>
                    <a:pt x="1066" y="274"/>
                  </a:lnTo>
                  <a:lnTo>
                    <a:pt x="1033" y="257"/>
                  </a:lnTo>
                  <a:lnTo>
                    <a:pt x="1017" y="230"/>
                  </a:lnTo>
                  <a:lnTo>
                    <a:pt x="1006" y="185"/>
                  </a:lnTo>
                  <a:lnTo>
                    <a:pt x="1012" y="162"/>
                  </a:lnTo>
                  <a:lnTo>
                    <a:pt x="1022" y="135"/>
                  </a:lnTo>
                  <a:lnTo>
                    <a:pt x="1044" y="112"/>
                  </a:lnTo>
                  <a:lnTo>
                    <a:pt x="1082" y="95"/>
                  </a:lnTo>
                  <a:lnTo>
                    <a:pt x="1028" y="67"/>
                  </a:lnTo>
                  <a:lnTo>
                    <a:pt x="979" y="56"/>
                  </a:lnTo>
                  <a:lnTo>
                    <a:pt x="946" y="51"/>
                  </a:lnTo>
                  <a:lnTo>
                    <a:pt x="908" y="56"/>
                  </a:lnTo>
                  <a:lnTo>
                    <a:pt x="876" y="67"/>
                  </a:lnTo>
                  <a:lnTo>
                    <a:pt x="848" y="90"/>
                  </a:lnTo>
                  <a:lnTo>
                    <a:pt x="821" y="129"/>
                  </a:lnTo>
                  <a:lnTo>
                    <a:pt x="800" y="190"/>
                  </a:lnTo>
                  <a:lnTo>
                    <a:pt x="778" y="269"/>
                  </a:lnTo>
                  <a:lnTo>
                    <a:pt x="762" y="375"/>
                  </a:lnTo>
                  <a:lnTo>
                    <a:pt x="745" y="515"/>
                  </a:lnTo>
                  <a:lnTo>
                    <a:pt x="707" y="1062"/>
                  </a:lnTo>
                  <a:lnTo>
                    <a:pt x="702" y="1157"/>
                  </a:lnTo>
                  <a:lnTo>
                    <a:pt x="691" y="1275"/>
                  </a:lnTo>
                  <a:lnTo>
                    <a:pt x="675" y="1409"/>
                  </a:lnTo>
                  <a:lnTo>
                    <a:pt x="658" y="1549"/>
                  </a:lnTo>
                  <a:lnTo>
                    <a:pt x="642" y="1683"/>
                  </a:lnTo>
                  <a:lnTo>
                    <a:pt x="626" y="1811"/>
                  </a:lnTo>
                  <a:lnTo>
                    <a:pt x="609" y="1923"/>
                  </a:lnTo>
                  <a:lnTo>
                    <a:pt x="598" y="2012"/>
                  </a:lnTo>
                  <a:lnTo>
                    <a:pt x="588" y="2068"/>
                  </a:lnTo>
                  <a:lnTo>
                    <a:pt x="566" y="2152"/>
                  </a:lnTo>
                  <a:lnTo>
                    <a:pt x="533" y="2236"/>
                  </a:lnTo>
                  <a:lnTo>
                    <a:pt x="495" y="2309"/>
                  </a:lnTo>
                  <a:lnTo>
                    <a:pt x="446" y="2370"/>
                  </a:lnTo>
                  <a:lnTo>
                    <a:pt x="386" y="2415"/>
                  </a:lnTo>
                  <a:lnTo>
                    <a:pt x="316" y="2448"/>
                  </a:lnTo>
                  <a:lnTo>
                    <a:pt x="234" y="2460"/>
                  </a:lnTo>
                  <a:lnTo>
                    <a:pt x="158" y="2448"/>
                  </a:lnTo>
                  <a:lnTo>
                    <a:pt x="93" y="2426"/>
                  </a:lnTo>
                  <a:lnTo>
                    <a:pt x="44" y="2387"/>
                  </a:lnTo>
                  <a:lnTo>
                    <a:pt x="11" y="2342"/>
                  </a:lnTo>
                  <a:lnTo>
                    <a:pt x="0" y="2281"/>
                  </a:lnTo>
                  <a:lnTo>
                    <a:pt x="11" y="2236"/>
                  </a:lnTo>
                  <a:lnTo>
                    <a:pt x="28" y="2208"/>
                  </a:lnTo>
                  <a:lnTo>
                    <a:pt x="60" y="2191"/>
                  </a:lnTo>
                  <a:lnTo>
                    <a:pt x="87" y="2186"/>
                  </a:lnTo>
                  <a:lnTo>
                    <a:pt x="120" y="2191"/>
                  </a:lnTo>
                  <a:lnTo>
                    <a:pt x="153" y="2208"/>
                  </a:lnTo>
                  <a:lnTo>
                    <a:pt x="169" y="2236"/>
                  </a:lnTo>
                  <a:lnTo>
                    <a:pt x="180" y="2281"/>
                  </a:lnTo>
                  <a:lnTo>
                    <a:pt x="174" y="2303"/>
                  </a:lnTo>
                  <a:lnTo>
                    <a:pt x="163" y="2331"/>
                  </a:lnTo>
                  <a:lnTo>
                    <a:pt x="136" y="2353"/>
                  </a:lnTo>
                  <a:lnTo>
                    <a:pt x="98" y="2370"/>
                  </a:lnTo>
                  <a:lnTo>
                    <a:pt x="147" y="2398"/>
                  </a:lnTo>
                  <a:lnTo>
                    <a:pt x="196" y="2409"/>
                  </a:lnTo>
                  <a:lnTo>
                    <a:pt x="234" y="2415"/>
                  </a:lnTo>
                  <a:lnTo>
                    <a:pt x="283" y="2409"/>
                  </a:lnTo>
                  <a:lnTo>
                    <a:pt x="332" y="2387"/>
                  </a:lnTo>
                  <a:lnTo>
                    <a:pt x="370" y="2348"/>
                  </a:lnTo>
                  <a:lnTo>
                    <a:pt x="403" y="2286"/>
                  </a:lnTo>
                  <a:lnTo>
                    <a:pt x="430" y="2202"/>
                  </a:lnTo>
                  <a:lnTo>
                    <a:pt x="446" y="2091"/>
                  </a:lnTo>
                  <a:lnTo>
                    <a:pt x="462" y="1951"/>
                  </a:lnTo>
                  <a:lnTo>
                    <a:pt x="462" y="1940"/>
                  </a:lnTo>
                  <a:lnTo>
                    <a:pt x="501" y="1392"/>
                  </a:lnTo>
                  <a:lnTo>
                    <a:pt x="511" y="1291"/>
                  </a:lnTo>
                  <a:lnTo>
                    <a:pt x="522" y="1169"/>
                  </a:lnTo>
                  <a:lnTo>
                    <a:pt x="539" y="1040"/>
                  </a:lnTo>
                  <a:lnTo>
                    <a:pt x="555" y="900"/>
                  </a:lnTo>
                  <a:lnTo>
                    <a:pt x="571" y="766"/>
                  </a:lnTo>
                  <a:lnTo>
                    <a:pt x="588" y="638"/>
                  </a:lnTo>
                  <a:lnTo>
                    <a:pt x="604" y="526"/>
                  </a:lnTo>
                  <a:lnTo>
                    <a:pt x="615" y="436"/>
                  </a:lnTo>
                  <a:lnTo>
                    <a:pt x="626" y="380"/>
                  </a:lnTo>
                  <a:lnTo>
                    <a:pt x="647" y="308"/>
                  </a:lnTo>
                  <a:lnTo>
                    <a:pt x="669" y="230"/>
                  </a:lnTo>
                  <a:lnTo>
                    <a:pt x="707" y="162"/>
                  </a:lnTo>
                  <a:lnTo>
                    <a:pt x="751" y="95"/>
                  </a:lnTo>
                  <a:lnTo>
                    <a:pt x="805" y="45"/>
                  </a:lnTo>
                  <a:lnTo>
                    <a:pt x="870" y="12"/>
                  </a:lnTo>
                  <a:lnTo>
                    <a:pt x="9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1" name="Freeform 61"/>
            <p:cNvSpPr>
              <a:spLocks/>
            </p:cNvSpPr>
            <p:nvPr/>
          </p:nvSpPr>
          <p:spPr bwMode="auto">
            <a:xfrm>
              <a:off x="12024" y="3619"/>
              <a:ext cx="1212" cy="1073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304" y="5"/>
                </a:cxn>
                <a:cxn ang="0">
                  <a:pos x="418" y="0"/>
                </a:cxn>
                <a:cxn ang="0">
                  <a:pos x="429" y="17"/>
                </a:cxn>
                <a:cxn ang="0">
                  <a:pos x="413" y="56"/>
                </a:cxn>
                <a:cxn ang="0">
                  <a:pos x="347" y="61"/>
                </a:cxn>
                <a:cxn ang="0">
                  <a:pos x="320" y="67"/>
                </a:cxn>
                <a:cxn ang="0">
                  <a:pos x="309" y="84"/>
                </a:cxn>
                <a:cxn ang="0">
                  <a:pos x="320" y="112"/>
                </a:cxn>
                <a:cxn ang="0">
                  <a:pos x="902" y="156"/>
                </a:cxn>
                <a:cxn ang="0">
                  <a:pos x="929" y="123"/>
                </a:cxn>
                <a:cxn ang="0">
                  <a:pos x="946" y="106"/>
                </a:cxn>
                <a:cxn ang="0">
                  <a:pos x="951" y="72"/>
                </a:cxn>
                <a:cxn ang="0">
                  <a:pos x="940" y="67"/>
                </a:cxn>
                <a:cxn ang="0">
                  <a:pos x="902" y="56"/>
                </a:cxn>
                <a:cxn ang="0">
                  <a:pos x="886" y="50"/>
                </a:cxn>
                <a:cxn ang="0">
                  <a:pos x="880" y="17"/>
                </a:cxn>
                <a:cxn ang="0">
                  <a:pos x="902" y="0"/>
                </a:cxn>
                <a:cxn ang="0">
                  <a:pos x="989" y="5"/>
                </a:cxn>
                <a:cxn ang="0">
                  <a:pos x="1190" y="0"/>
                </a:cxn>
                <a:cxn ang="0">
                  <a:pos x="1206" y="5"/>
                </a:cxn>
                <a:cxn ang="0">
                  <a:pos x="1212" y="33"/>
                </a:cxn>
                <a:cxn ang="0">
                  <a:pos x="1196" y="50"/>
                </a:cxn>
                <a:cxn ang="0">
                  <a:pos x="1179" y="56"/>
                </a:cxn>
                <a:cxn ang="0">
                  <a:pos x="1103" y="72"/>
                </a:cxn>
                <a:cxn ang="0">
                  <a:pos x="994" y="145"/>
                </a:cxn>
                <a:cxn ang="0">
                  <a:pos x="951" y="195"/>
                </a:cxn>
                <a:cxn ang="0">
                  <a:pos x="532" y="637"/>
                </a:cxn>
                <a:cxn ang="0">
                  <a:pos x="527" y="659"/>
                </a:cxn>
                <a:cxn ang="0">
                  <a:pos x="516" y="687"/>
                </a:cxn>
                <a:cxn ang="0">
                  <a:pos x="494" y="771"/>
                </a:cxn>
                <a:cxn ang="0">
                  <a:pos x="473" y="860"/>
                </a:cxn>
                <a:cxn ang="0">
                  <a:pos x="451" y="972"/>
                </a:cxn>
                <a:cxn ang="0">
                  <a:pos x="445" y="1000"/>
                </a:cxn>
                <a:cxn ang="0">
                  <a:pos x="462" y="1006"/>
                </a:cxn>
                <a:cxn ang="0">
                  <a:pos x="570" y="1017"/>
                </a:cxn>
                <a:cxn ang="0">
                  <a:pos x="587" y="1028"/>
                </a:cxn>
                <a:cxn ang="0">
                  <a:pos x="576" y="1067"/>
                </a:cxn>
                <a:cxn ang="0">
                  <a:pos x="505" y="1073"/>
                </a:cxn>
                <a:cxn ang="0">
                  <a:pos x="353" y="1062"/>
                </a:cxn>
                <a:cxn ang="0">
                  <a:pos x="250" y="1067"/>
                </a:cxn>
                <a:cxn ang="0">
                  <a:pos x="146" y="1073"/>
                </a:cxn>
                <a:cxn ang="0">
                  <a:pos x="130" y="1062"/>
                </a:cxn>
                <a:cxn ang="0">
                  <a:pos x="135" y="1028"/>
                </a:cxn>
                <a:cxn ang="0">
                  <a:pos x="152" y="1017"/>
                </a:cxn>
                <a:cxn ang="0">
                  <a:pos x="244" y="1011"/>
                </a:cxn>
                <a:cxn ang="0">
                  <a:pos x="299" y="972"/>
                </a:cxn>
                <a:cxn ang="0">
                  <a:pos x="386" y="643"/>
                </a:cxn>
                <a:cxn ang="0">
                  <a:pos x="135" y="84"/>
                </a:cxn>
                <a:cxn ang="0">
                  <a:pos x="87" y="61"/>
                </a:cxn>
                <a:cxn ang="0">
                  <a:pos x="16" y="56"/>
                </a:cxn>
                <a:cxn ang="0">
                  <a:pos x="0" y="44"/>
                </a:cxn>
                <a:cxn ang="0">
                  <a:pos x="10" y="11"/>
                </a:cxn>
                <a:cxn ang="0">
                  <a:pos x="27" y="0"/>
                </a:cxn>
              </a:cxnLst>
              <a:rect l="0" t="0" r="r" b="b"/>
              <a:pathLst>
                <a:path w="1212" h="1073">
                  <a:moveTo>
                    <a:pt x="27" y="0"/>
                  </a:moveTo>
                  <a:lnTo>
                    <a:pt x="70" y="0"/>
                  </a:lnTo>
                  <a:lnTo>
                    <a:pt x="119" y="5"/>
                  </a:lnTo>
                  <a:lnTo>
                    <a:pt x="304" y="5"/>
                  </a:lnTo>
                  <a:lnTo>
                    <a:pt x="364" y="0"/>
                  </a:lnTo>
                  <a:lnTo>
                    <a:pt x="418" y="0"/>
                  </a:lnTo>
                  <a:lnTo>
                    <a:pt x="424" y="5"/>
                  </a:lnTo>
                  <a:lnTo>
                    <a:pt x="429" y="17"/>
                  </a:lnTo>
                  <a:lnTo>
                    <a:pt x="429" y="39"/>
                  </a:lnTo>
                  <a:lnTo>
                    <a:pt x="413" y="56"/>
                  </a:lnTo>
                  <a:lnTo>
                    <a:pt x="364" y="56"/>
                  </a:lnTo>
                  <a:lnTo>
                    <a:pt x="347" y="61"/>
                  </a:lnTo>
                  <a:lnTo>
                    <a:pt x="331" y="61"/>
                  </a:lnTo>
                  <a:lnTo>
                    <a:pt x="320" y="67"/>
                  </a:lnTo>
                  <a:lnTo>
                    <a:pt x="315" y="72"/>
                  </a:lnTo>
                  <a:lnTo>
                    <a:pt x="309" y="84"/>
                  </a:lnTo>
                  <a:lnTo>
                    <a:pt x="309" y="89"/>
                  </a:lnTo>
                  <a:lnTo>
                    <a:pt x="320" y="112"/>
                  </a:lnTo>
                  <a:lnTo>
                    <a:pt x="521" y="564"/>
                  </a:lnTo>
                  <a:lnTo>
                    <a:pt x="902" y="156"/>
                  </a:lnTo>
                  <a:lnTo>
                    <a:pt x="918" y="139"/>
                  </a:lnTo>
                  <a:lnTo>
                    <a:pt x="929" y="123"/>
                  </a:lnTo>
                  <a:lnTo>
                    <a:pt x="935" y="112"/>
                  </a:lnTo>
                  <a:lnTo>
                    <a:pt x="946" y="106"/>
                  </a:lnTo>
                  <a:lnTo>
                    <a:pt x="951" y="95"/>
                  </a:lnTo>
                  <a:lnTo>
                    <a:pt x="951" y="72"/>
                  </a:lnTo>
                  <a:lnTo>
                    <a:pt x="946" y="72"/>
                  </a:lnTo>
                  <a:lnTo>
                    <a:pt x="940" y="67"/>
                  </a:lnTo>
                  <a:lnTo>
                    <a:pt x="907" y="56"/>
                  </a:lnTo>
                  <a:lnTo>
                    <a:pt x="902" y="56"/>
                  </a:lnTo>
                  <a:lnTo>
                    <a:pt x="897" y="50"/>
                  </a:lnTo>
                  <a:lnTo>
                    <a:pt x="886" y="50"/>
                  </a:lnTo>
                  <a:lnTo>
                    <a:pt x="880" y="44"/>
                  </a:lnTo>
                  <a:lnTo>
                    <a:pt x="880" y="17"/>
                  </a:lnTo>
                  <a:lnTo>
                    <a:pt x="891" y="5"/>
                  </a:lnTo>
                  <a:lnTo>
                    <a:pt x="902" y="0"/>
                  </a:lnTo>
                  <a:lnTo>
                    <a:pt x="913" y="0"/>
                  </a:lnTo>
                  <a:lnTo>
                    <a:pt x="989" y="5"/>
                  </a:lnTo>
                  <a:lnTo>
                    <a:pt x="1130" y="5"/>
                  </a:lnTo>
                  <a:lnTo>
                    <a:pt x="1190" y="0"/>
                  </a:lnTo>
                  <a:lnTo>
                    <a:pt x="1201" y="0"/>
                  </a:lnTo>
                  <a:lnTo>
                    <a:pt x="1206" y="5"/>
                  </a:lnTo>
                  <a:lnTo>
                    <a:pt x="1212" y="17"/>
                  </a:lnTo>
                  <a:lnTo>
                    <a:pt x="1212" y="33"/>
                  </a:lnTo>
                  <a:lnTo>
                    <a:pt x="1206" y="44"/>
                  </a:lnTo>
                  <a:lnTo>
                    <a:pt x="1196" y="50"/>
                  </a:lnTo>
                  <a:lnTo>
                    <a:pt x="1190" y="50"/>
                  </a:lnTo>
                  <a:lnTo>
                    <a:pt x="1179" y="56"/>
                  </a:lnTo>
                  <a:lnTo>
                    <a:pt x="1152" y="61"/>
                  </a:lnTo>
                  <a:lnTo>
                    <a:pt x="1103" y="72"/>
                  </a:lnTo>
                  <a:lnTo>
                    <a:pt x="1043" y="106"/>
                  </a:lnTo>
                  <a:lnTo>
                    <a:pt x="994" y="145"/>
                  </a:lnTo>
                  <a:lnTo>
                    <a:pt x="951" y="190"/>
                  </a:lnTo>
                  <a:lnTo>
                    <a:pt x="951" y="195"/>
                  </a:lnTo>
                  <a:lnTo>
                    <a:pt x="543" y="631"/>
                  </a:lnTo>
                  <a:lnTo>
                    <a:pt x="532" y="637"/>
                  </a:lnTo>
                  <a:lnTo>
                    <a:pt x="527" y="648"/>
                  </a:lnTo>
                  <a:lnTo>
                    <a:pt x="527" y="659"/>
                  </a:lnTo>
                  <a:lnTo>
                    <a:pt x="521" y="670"/>
                  </a:lnTo>
                  <a:lnTo>
                    <a:pt x="516" y="687"/>
                  </a:lnTo>
                  <a:lnTo>
                    <a:pt x="505" y="726"/>
                  </a:lnTo>
                  <a:lnTo>
                    <a:pt x="494" y="771"/>
                  </a:lnTo>
                  <a:lnTo>
                    <a:pt x="483" y="821"/>
                  </a:lnTo>
                  <a:lnTo>
                    <a:pt x="473" y="860"/>
                  </a:lnTo>
                  <a:lnTo>
                    <a:pt x="462" y="894"/>
                  </a:lnTo>
                  <a:lnTo>
                    <a:pt x="451" y="972"/>
                  </a:lnTo>
                  <a:lnTo>
                    <a:pt x="445" y="989"/>
                  </a:lnTo>
                  <a:lnTo>
                    <a:pt x="445" y="1000"/>
                  </a:lnTo>
                  <a:lnTo>
                    <a:pt x="451" y="1006"/>
                  </a:lnTo>
                  <a:lnTo>
                    <a:pt x="462" y="1006"/>
                  </a:lnTo>
                  <a:lnTo>
                    <a:pt x="494" y="1017"/>
                  </a:lnTo>
                  <a:lnTo>
                    <a:pt x="570" y="1017"/>
                  </a:lnTo>
                  <a:lnTo>
                    <a:pt x="581" y="1023"/>
                  </a:lnTo>
                  <a:lnTo>
                    <a:pt x="587" y="1028"/>
                  </a:lnTo>
                  <a:lnTo>
                    <a:pt x="587" y="1056"/>
                  </a:lnTo>
                  <a:lnTo>
                    <a:pt x="576" y="1067"/>
                  </a:lnTo>
                  <a:lnTo>
                    <a:pt x="565" y="1073"/>
                  </a:lnTo>
                  <a:lnTo>
                    <a:pt x="505" y="1073"/>
                  </a:lnTo>
                  <a:lnTo>
                    <a:pt x="451" y="1067"/>
                  </a:lnTo>
                  <a:lnTo>
                    <a:pt x="353" y="1062"/>
                  </a:lnTo>
                  <a:lnTo>
                    <a:pt x="304" y="1067"/>
                  </a:lnTo>
                  <a:lnTo>
                    <a:pt x="250" y="1067"/>
                  </a:lnTo>
                  <a:lnTo>
                    <a:pt x="201" y="1073"/>
                  </a:lnTo>
                  <a:lnTo>
                    <a:pt x="146" y="1073"/>
                  </a:lnTo>
                  <a:lnTo>
                    <a:pt x="135" y="1067"/>
                  </a:lnTo>
                  <a:lnTo>
                    <a:pt x="130" y="1062"/>
                  </a:lnTo>
                  <a:lnTo>
                    <a:pt x="130" y="1034"/>
                  </a:lnTo>
                  <a:lnTo>
                    <a:pt x="135" y="1028"/>
                  </a:lnTo>
                  <a:lnTo>
                    <a:pt x="146" y="1023"/>
                  </a:lnTo>
                  <a:lnTo>
                    <a:pt x="152" y="1017"/>
                  </a:lnTo>
                  <a:lnTo>
                    <a:pt x="179" y="1017"/>
                  </a:lnTo>
                  <a:lnTo>
                    <a:pt x="244" y="1011"/>
                  </a:lnTo>
                  <a:lnTo>
                    <a:pt x="282" y="1000"/>
                  </a:lnTo>
                  <a:lnTo>
                    <a:pt x="299" y="972"/>
                  </a:lnTo>
                  <a:lnTo>
                    <a:pt x="315" y="928"/>
                  </a:lnTo>
                  <a:lnTo>
                    <a:pt x="386" y="643"/>
                  </a:lnTo>
                  <a:lnTo>
                    <a:pt x="152" y="106"/>
                  </a:lnTo>
                  <a:lnTo>
                    <a:pt x="135" y="84"/>
                  </a:lnTo>
                  <a:lnTo>
                    <a:pt x="119" y="67"/>
                  </a:lnTo>
                  <a:lnTo>
                    <a:pt x="87" y="61"/>
                  </a:lnTo>
                  <a:lnTo>
                    <a:pt x="38" y="56"/>
                  </a:lnTo>
                  <a:lnTo>
                    <a:pt x="16" y="56"/>
                  </a:lnTo>
                  <a:lnTo>
                    <a:pt x="10" y="50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10" y="11"/>
                  </a:lnTo>
                  <a:lnTo>
                    <a:pt x="16" y="5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2" name="Freeform 62"/>
            <p:cNvSpPr>
              <a:spLocks noEditPoints="1"/>
            </p:cNvSpPr>
            <p:nvPr/>
          </p:nvSpPr>
          <p:spPr bwMode="auto">
            <a:xfrm>
              <a:off x="13856" y="2311"/>
              <a:ext cx="1484" cy="1576"/>
            </a:xfrm>
            <a:custGeom>
              <a:avLst/>
              <a:gdLst/>
              <a:ahLst/>
              <a:cxnLst>
                <a:cxn ang="0">
                  <a:pos x="565" y="995"/>
                </a:cxn>
                <a:cxn ang="0">
                  <a:pos x="989" y="268"/>
                </a:cxn>
                <a:cxn ang="0">
                  <a:pos x="1147" y="0"/>
                </a:cxn>
                <a:cxn ang="0">
                  <a:pos x="1163" y="11"/>
                </a:cxn>
                <a:cxn ang="0">
                  <a:pos x="1169" y="50"/>
                </a:cxn>
                <a:cxn ang="0">
                  <a:pos x="1305" y="1464"/>
                </a:cxn>
                <a:cxn ang="0">
                  <a:pos x="1332" y="1503"/>
                </a:cxn>
                <a:cxn ang="0">
                  <a:pos x="1462" y="1509"/>
                </a:cxn>
                <a:cxn ang="0">
                  <a:pos x="1484" y="1548"/>
                </a:cxn>
                <a:cxn ang="0">
                  <a:pos x="1468" y="1570"/>
                </a:cxn>
                <a:cxn ang="0">
                  <a:pos x="1326" y="1576"/>
                </a:cxn>
                <a:cxn ang="0">
                  <a:pos x="1201" y="1570"/>
                </a:cxn>
                <a:cxn ang="0">
                  <a:pos x="913" y="1576"/>
                </a:cxn>
                <a:cxn ang="0">
                  <a:pos x="897" y="1565"/>
                </a:cxn>
                <a:cxn ang="0">
                  <a:pos x="908" y="1515"/>
                </a:cxn>
                <a:cxn ang="0">
                  <a:pos x="924" y="1509"/>
                </a:cxn>
                <a:cxn ang="0">
                  <a:pos x="1022" y="1503"/>
                </a:cxn>
                <a:cxn ang="0">
                  <a:pos x="1092" y="1470"/>
                </a:cxn>
                <a:cxn ang="0">
                  <a:pos x="1103" y="1414"/>
                </a:cxn>
                <a:cxn ang="0">
                  <a:pos x="1092" y="1297"/>
                </a:cxn>
                <a:cxn ang="0">
                  <a:pos x="1082" y="1157"/>
                </a:cxn>
                <a:cxn ang="0">
                  <a:pos x="1071" y="1067"/>
                </a:cxn>
                <a:cxn ang="0">
                  <a:pos x="369" y="1352"/>
                </a:cxn>
                <a:cxn ang="0">
                  <a:pos x="348" y="1392"/>
                </a:cxn>
                <a:cxn ang="0">
                  <a:pos x="337" y="1431"/>
                </a:cxn>
                <a:cxn ang="0">
                  <a:pos x="369" y="1487"/>
                </a:cxn>
                <a:cxn ang="0">
                  <a:pos x="440" y="1509"/>
                </a:cxn>
                <a:cxn ang="0">
                  <a:pos x="456" y="1515"/>
                </a:cxn>
                <a:cxn ang="0">
                  <a:pos x="473" y="1526"/>
                </a:cxn>
                <a:cxn ang="0">
                  <a:pos x="467" y="1565"/>
                </a:cxn>
                <a:cxn ang="0">
                  <a:pos x="451" y="1576"/>
                </a:cxn>
                <a:cxn ang="0">
                  <a:pos x="217" y="1570"/>
                </a:cxn>
                <a:cxn ang="0">
                  <a:pos x="16" y="1576"/>
                </a:cxn>
                <a:cxn ang="0">
                  <a:pos x="0" y="1565"/>
                </a:cxn>
                <a:cxn ang="0">
                  <a:pos x="5" y="1526"/>
                </a:cxn>
                <a:cxn ang="0">
                  <a:pos x="21" y="1515"/>
                </a:cxn>
                <a:cxn ang="0">
                  <a:pos x="49" y="1509"/>
                </a:cxn>
                <a:cxn ang="0">
                  <a:pos x="179" y="1470"/>
                </a:cxn>
                <a:cxn ang="0">
                  <a:pos x="310" y="1325"/>
                </a:cxn>
                <a:cxn ang="0">
                  <a:pos x="1076" y="39"/>
                </a:cxn>
                <a:cxn ang="0">
                  <a:pos x="1092" y="17"/>
                </a:cxn>
                <a:cxn ang="0">
                  <a:pos x="1114" y="0"/>
                </a:cxn>
              </a:cxnLst>
              <a:rect l="0" t="0" r="r" b="b"/>
              <a:pathLst>
                <a:path w="1484" h="1576">
                  <a:moveTo>
                    <a:pt x="989" y="268"/>
                  </a:moveTo>
                  <a:lnTo>
                    <a:pt x="565" y="995"/>
                  </a:lnTo>
                  <a:lnTo>
                    <a:pt x="1054" y="995"/>
                  </a:lnTo>
                  <a:lnTo>
                    <a:pt x="989" y="268"/>
                  </a:lnTo>
                  <a:close/>
                  <a:moveTo>
                    <a:pt x="1114" y="0"/>
                  </a:moveTo>
                  <a:lnTo>
                    <a:pt x="1147" y="0"/>
                  </a:lnTo>
                  <a:lnTo>
                    <a:pt x="1158" y="6"/>
                  </a:lnTo>
                  <a:lnTo>
                    <a:pt x="1163" y="11"/>
                  </a:lnTo>
                  <a:lnTo>
                    <a:pt x="1163" y="28"/>
                  </a:lnTo>
                  <a:lnTo>
                    <a:pt x="1169" y="50"/>
                  </a:lnTo>
                  <a:lnTo>
                    <a:pt x="1299" y="1431"/>
                  </a:lnTo>
                  <a:lnTo>
                    <a:pt x="1305" y="1464"/>
                  </a:lnTo>
                  <a:lnTo>
                    <a:pt x="1310" y="1487"/>
                  </a:lnTo>
                  <a:lnTo>
                    <a:pt x="1332" y="1503"/>
                  </a:lnTo>
                  <a:lnTo>
                    <a:pt x="1370" y="1509"/>
                  </a:lnTo>
                  <a:lnTo>
                    <a:pt x="1462" y="1509"/>
                  </a:lnTo>
                  <a:lnTo>
                    <a:pt x="1484" y="1520"/>
                  </a:lnTo>
                  <a:lnTo>
                    <a:pt x="1484" y="1548"/>
                  </a:lnTo>
                  <a:lnTo>
                    <a:pt x="1473" y="1570"/>
                  </a:lnTo>
                  <a:lnTo>
                    <a:pt x="1468" y="1570"/>
                  </a:lnTo>
                  <a:lnTo>
                    <a:pt x="1457" y="1576"/>
                  </a:lnTo>
                  <a:lnTo>
                    <a:pt x="1326" y="1576"/>
                  </a:lnTo>
                  <a:lnTo>
                    <a:pt x="1256" y="1570"/>
                  </a:lnTo>
                  <a:lnTo>
                    <a:pt x="1201" y="1570"/>
                  </a:lnTo>
                  <a:lnTo>
                    <a:pt x="1065" y="1576"/>
                  </a:lnTo>
                  <a:lnTo>
                    <a:pt x="913" y="1576"/>
                  </a:lnTo>
                  <a:lnTo>
                    <a:pt x="902" y="1570"/>
                  </a:lnTo>
                  <a:lnTo>
                    <a:pt x="897" y="1565"/>
                  </a:lnTo>
                  <a:lnTo>
                    <a:pt x="897" y="1537"/>
                  </a:lnTo>
                  <a:lnTo>
                    <a:pt x="908" y="1515"/>
                  </a:lnTo>
                  <a:lnTo>
                    <a:pt x="913" y="1515"/>
                  </a:lnTo>
                  <a:lnTo>
                    <a:pt x="924" y="1509"/>
                  </a:lnTo>
                  <a:lnTo>
                    <a:pt x="978" y="1509"/>
                  </a:lnTo>
                  <a:lnTo>
                    <a:pt x="1022" y="1503"/>
                  </a:lnTo>
                  <a:lnTo>
                    <a:pt x="1060" y="1492"/>
                  </a:lnTo>
                  <a:lnTo>
                    <a:pt x="1092" y="1470"/>
                  </a:lnTo>
                  <a:lnTo>
                    <a:pt x="1103" y="1436"/>
                  </a:lnTo>
                  <a:lnTo>
                    <a:pt x="1103" y="1414"/>
                  </a:lnTo>
                  <a:lnTo>
                    <a:pt x="1098" y="1364"/>
                  </a:lnTo>
                  <a:lnTo>
                    <a:pt x="1092" y="1297"/>
                  </a:lnTo>
                  <a:lnTo>
                    <a:pt x="1087" y="1224"/>
                  </a:lnTo>
                  <a:lnTo>
                    <a:pt x="1082" y="1157"/>
                  </a:lnTo>
                  <a:lnTo>
                    <a:pt x="1076" y="1101"/>
                  </a:lnTo>
                  <a:lnTo>
                    <a:pt x="1071" y="1067"/>
                  </a:lnTo>
                  <a:lnTo>
                    <a:pt x="533" y="1067"/>
                  </a:lnTo>
                  <a:lnTo>
                    <a:pt x="369" y="1352"/>
                  </a:lnTo>
                  <a:lnTo>
                    <a:pt x="353" y="1375"/>
                  </a:lnTo>
                  <a:lnTo>
                    <a:pt x="348" y="1392"/>
                  </a:lnTo>
                  <a:lnTo>
                    <a:pt x="337" y="1408"/>
                  </a:lnTo>
                  <a:lnTo>
                    <a:pt x="337" y="1431"/>
                  </a:lnTo>
                  <a:lnTo>
                    <a:pt x="348" y="1464"/>
                  </a:lnTo>
                  <a:lnTo>
                    <a:pt x="369" y="1487"/>
                  </a:lnTo>
                  <a:lnTo>
                    <a:pt x="402" y="1503"/>
                  </a:lnTo>
                  <a:lnTo>
                    <a:pt x="440" y="1509"/>
                  </a:lnTo>
                  <a:lnTo>
                    <a:pt x="446" y="1509"/>
                  </a:lnTo>
                  <a:lnTo>
                    <a:pt x="456" y="1515"/>
                  </a:lnTo>
                  <a:lnTo>
                    <a:pt x="462" y="1520"/>
                  </a:lnTo>
                  <a:lnTo>
                    <a:pt x="473" y="1526"/>
                  </a:lnTo>
                  <a:lnTo>
                    <a:pt x="473" y="1554"/>
                  </a:lnTo>
                  <a:lnTo>
                    <a:pt x="467" y="1565"/>
                  </a:lnTo>
                  <a:lnTo>
                    <a:pt x="462" y="1570"/>
                  </a:lnTo>
                  <a:lnTo>
                    <a:pt x="451" y="1576"/>
                  </a:lnTo>
                  <a:lnTo>
                    <a:pt x="326" y="1576"/>
                  </a:lnTo>
                  <a:lnTo>
                    <a:pt x="217" y="1570"/>
                  </a:lnTo>
                  <a:lnTo>
                    <a:pt x="125" y="1576"/>
                  </a:lnTo>
                  <a:lnTo>
                    <a:pt x="16" y="1576"/>
                  </a:lnTo>
                  <a:lnTo>
                    <a:pt x="11" y="1570"/>
                  </a:lnTo>
                  <a:lnTo>
                    <a:pt x="0" y="1565"/>
                  </a:lnTo>
                  <a:lnTo>
                    <a:pt x="0" y="1537"/>
                  </a:lnTo>
                  <a:lnTo>
                    <a:pt x="5" y="1526"/>
                  </a:lnTo>
                  <a:lnTo>
                    <a:pt x="16" y="1520"/>
                  </a:lnTo>
                  <a:lnTo>
                    <a:pt x="21" y="1515"/>
                  </a:lnTo>
                  <a:lnTo>
                    <a:pt x="38" y="1509"/>
                  </a:lnTo>
                  <a:lnTo>
                    <a:pt x="49" y="1509"/>
                  </a:lnTo>
                  <a:lnTo>
                    <a:pt x="114" y="1498"/>
                  </a:lnTo>
                  <a:lnTo>
                    <a:pt x="179" y="1470"/>
                  </a:lnTo>
                  <a:lnTo>
                    <a:pt x="244" y="1414"/>
                  </a:lnTo>
                  <a:lnTo>
                    <a:pt x="310" y="1325"/>
                  </a:lnTo>
                  <a:lnTo>
                    <a:pt x="326" y="1325"/>
                  </a:lnTo>
                  <a:lnTo>
                    <a:pt x="1076" y="39"/>
                  </a:lnTo>
                  <a:lnTo>
                    <a:pt x="1082" y="28"/>
                  </a:lnTo>
                  <a:lnTo>
                    <a:pt x="1092" y="17"/>
                  </a:lnTo>
                  <a:lnTo>
                    <a:pt x="1098" y="6"/>
                  </a:lnTo>
                  <a:lnTo>
                    <a:pt x="1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3" name="Freeform 63"/>
            <p:cNvSpPr>
              <a:spLocks noEditPoints="1"/>
            </p:cNvSpPr>
            <p:nvPr/>
          </p:nvSpPr>
          <p:spPr bwMode="auto">
            <a:xfrm>
              <a:off x="15470" y="2356"/>
              <a:ext cx="1033" cy="1553"/>
            </a:xfrm>
            <a:custGeom>
              <a:avLst/>
              <a:gdLst/>
              <a:ahLst/>
              <a:cxnLst>
                <a:cxn ang="0">
                  <a:pos x="463" y="626"/>
                </a:cxn>
                <a:cxn ang="0">
                  <a:pos x="332" y="732"/>
                </a:cxn>
                <a:cxn ang="0">
                  <a:pos x="251" y="883"/>
                </a:cxn>
                <a:cxn ang="0">
                  <a:pos x="196" y="1056"/>
                </a:cxn>
                <a:cxn ang="0">
                  <a:pos x="164" y="1235"/>
                </a:cxn>
                <a:cxn ang="0">
                  <a:pos x="169" y="1391"/>
                </a:cxn>
                <a:cxn ang="0">
                  <a:pos x="212" y="1475"/>
                </a:cxn>
                <a:cxn ang="0">
                  <a:pos x="294" y="1509"/>
                </a:cxn>
                <a:cxn ang="0">
                  <a:pos x="403" y="1475"/>
                </a:cxn>
                <a:cxn ang="0">
                  <a:pos x="539" y="1352"/>
                </a:cxn>
                <a:cxn ang="0">
                  <a:pos x="560" y="1324"/>
                </a:cxn>
                <a:cxn ang="0">
                  <a:pos x="571" y="1307"/>
                </a:cxn>
                <a:cxn ang="0">
                  <a:pos x="577" y="1285"/>
                </a:cxn>
                <a:cxn ang="0">
                  <a:pos x="582" y="1274"/>
                </a:cxn>
                <a:cxn ang="0">
                  <a:pos x="691" y="832"/>
                </a:cxn>
                <a:cxn ang="0">
                  <a:pos x="696" y="788"/>
                </a:cxn>
                <a:cxn ang="0">
                  <a:pos x="675" y="721"/>
                </a:cxn>
                <a:cxn ang="0">
                  <a:pos x="620" y="642"/>
                </a:cxn>
                <a:cxn ang="0">
                  <a:pos x="528" y="609"/>
                </a:cxn>
                <a:cxn ang="0">
                  <a:pos x="1017" y="0"/>
                </a:cxn>
                <a:cxn ang="0">
                  <a:pos x="1033" y="22"/>
                </a:cxn>
                <a:cxn ang="0">
                  <a:pos x="713" y="1330"/>
                </a:cxn>
                <a:cxn ang="0">
                  <a:pos x="707" y="1436"/>
                </a:cxn>
                <a:cxn ang="0">
                  <a:pos x="734" y="1492"/>
                </a:cxn>
                <a:cxn ang="0">
                  <a:pos x="821" y="1486"/>
                </a:cxn>
                <a:cxn ang="0">
                  <a:pos x="887" y="1386"/>
                </a:cxn>
                <a:cxn ang="0">
                  <a:pos x="936" y="1229"/>
                </a:cxn>
                <a:cxn ang="0">
                  <a:pos x="941" y="1201"/>
                </a:cxn>
                <a:cxn ang="0">
                  <a:pos x="974" y="1190"/>
                </a:cxn>
                <a:cxn ang="0">
                  <a:pos x="990" y="1201"/>
                </a:cxn>
                <a:cxn ang="0">
                  <a:pos x="984" y="1229"/>
                </a:cxn>
                <a:cxn ang="0">
                  <a:pos x="963" y="1319"/>
                </a:cxn>
                <a:cxn ang="0">
                  <a:pos x="925" y="1430"/>
                </a:cxn>
                <a:cxn ang="0">
                  <a:pos x="865" y="1520"/>
                </a:cxn>
                <a:cxn ang="0">
                  <a:pos x="767" y="1553"/>
                </a:cxn>
                <a:cxn ang="0">
                  <a:pos x="637" y="1503"/>
                </a:cxn>
                <a:cxn ang="0">
                  <a:pos x="571" y="1386"/>
                </a:cxn>
                <a:cxn ang="0">
                  <a:pos x="430" y="1514"/>
                </a:cxn>
                <a:cxn ang="0">
                  <a:pos x="321" y="1553"/>
                </a:cxn>
                <a:cxn ang="0">
                  <a:pos x="207" y="1542"/>
                </a:cxn>
                <a:cxn ang="0">
                  <a:pos x="82" y="1453"/>
                </a:cxn>
                <a:cxn ang="0">
                  <a:pos x="11" y="1302"/>
                </a:cxn>
                <a:cxn ang="0">
                  <a:pos x="17" y="1062"/>
                </a:cxn>
                <a:cxn ang="0">
                  <a:pos x="125" y="810"/>
                </a:cxn>
                <a:cxn ang="0">
                  <a:pos x="305" y="626"/>
                </a:cxn>
                <a:cxn ang="0">
                  <a:pos x="522" y="553"/>
                </a:cxn>
                <a:cxn ang="0">
                  <a:pos x="647" y="592"/>
                </a:cxn>
                <a:cxn ang="0">
                  <a:pos x="724" y="693"/>
                </a:cxn>
                <a:cxn ang="0">
                  <a:pos x="859" y="123"/>
                </a:cxn>
                <a:cxn ang="0">
                  <a:pos x="843" y="95"/>
                </a:cxn>
                <a:cxn ang="0">
                  <a:pos x="751" y="83"/>
                </a:cxn>
                <a:cxn ang="0">
                  <a:pos x="707" y="78"/>
                </a:cxn>
                <a:cxn ang="0">
                  <a:pos x="702" y="44"/>
                </a:cxn>
                <a:cxn ang="0">
                  <a:pos x="729" y="22"/>
                </a:cxn>
                <a:cxn ang="0">
                  <a:pos x="810" y="16"/>
                </a:cxn>
                <a:cxn ang="0">
                  <a:pos x="925" y="5"/>
                </a:cxn>
              </a:cxnLst>
              <a:rect l="0" t="0" r="r" b="b"/>
              <a:pathLst>
                <a:path w="1033" h="1553">
                  <a:moveTo>
                    <a:pt x="528" y="609"/>
                  </a:moveTo>
                  <a:lnTo>
                    <a:pt x="463" y="626"/>
                  </a:lnTo>
                  <a:lnTo>
                    <a:pt x="397" y="665"/>
                  </a:lnTo>
                  <a:lnTo>
                    <a:pt x="332" y="732"/>
                  </a:lnTo>
                  <a:lnTo>
                    <a:pt x="278" y="821"/>
                  </a:lnTo>
                  <a:lnTo>
                    <a:pt x="251" y="883"/>
                  </a:lnTo>
                  <a:lnTo>
                    <a:pt x="223" y="967"/>
                  </a:lnTo>
                  <a:lnTo>
                    <a:pt x="196" y="1056"/>
                  </a:lnTo>
                  <a:lnTo>
                    <a:pt x="174" y="1151"/>
                  </a:lnTo>
                  <a:lnTo>
                    <a:pt x="164" y="1235"/>
                  </a:lnTo>
                  <a:lnTo>
                    <a:pt x="158" y="1302"/>
                  </a:lnTo>
                  <a:lnTo>
                    <a:pt x="169" y="1391"/>
                  </a:lnTo>
                  <a:lnTo>
                    <a:pt x="185" y="1436"/>
                  </a:lnTo>
                  <a:lnTo>
                    <a:pt x="212" y="1475"/>
                  </a:lnTo>
                  <a:lnTo>
                    <a:pt x="251" y="1497"/>
                  </a:lnTo>
                  <a:lnTo>
                    <a:pt x="294" y="1509"/>
                  </a:lnTo>
                  <a:lnTo>
                    <a:pt x="343" y="1503"/>
                  </a:lnTo>
                  <a:lnTo>
                    <a:pt x="403" y="1475"/>
                  </a:lnTo>
                  <a:lnTo>
                    <a:pt x="468" y="1430"/>
                  </a:lnTo>
                  <a:lnTo>
                    <a:pt x="539" y="1352"/>
                  </a:lnTo>
                  <a:lnTo>
                    <a:pt x="550" y="1335"/>
                  </a:lnTo>
                  <a:lnTo>
                    <a:pt x="560" y="1324"/>
                  </a:lnTo>
                  <a:lnTo>
                    <a:pt x="566" y="1313"/>
                  </a:lnTo>
                  <a:lnTo>
                    <a:pt x="571" y="1307"/>
                  </a:lnTo>
                  <a:lnTo>
                    <a:pt x="577" y="1296"/>
                  </a:lnTo>
                  <a:lnTo>
                    <a:pt x="577" y="1285"/>
                  </a:lnTo>
                  <a:lnTo>
                    <a:pt x="582" y="1268"/>
                  </a:lnTo>
                  <a:lnTo>
                    <a:pt x="582" y="1274"/>
                  </a:lnTo>
                  <a:lnTo>
                    <a:pt x="691" y="844"/>
                  </a:lnTo>
                  <a:lnTo>
                    <a:pt x="691" y="832"/>
                  </a:lnTo>
                  <a:lnTo>
                    <a:pt x="696" y="816"/>
                  </a:lnTo>
                  <a:lnTo>
                    <a:pt x="696" y="788"/>
                  </a:lnTo>
                  <a:lnTo>
                    <a:pt x="685" y="760"/>
                  </a:lnTo>
                  <a:lnTo>
                    <a:pt x="675" y="721"/>
                  </a:lnTo>
                  <a:lnTo>
                    <a:pt x="653" y="682"/>
                  </a:lnTo>
                  <a:lnTo>
                    <a:pt x="620" y="642"/>
                  </a:lnTo>
                  <a:lnTo>
                    <a:pt x="582" y="620"/>
                  </a:lnTo>
                  <a:lnTo>
                    <a:pt x="528" y="609"/>
                  </a:lnTo>
                  <a:close/>
                  <a:moveTo>
                    <a:pt x="974" y="0"/>
                  </a:moveTo>
                  <a:lnTo>
                    <a:pt x="1017" y="0"/>
                  </a:lnTo>
                  <a:lnTo>
                    <a:pt x="1033" y="16"/>
                  </a:lnTo>
                  <a:lnTo>
                    <a:pt x="1033" y="22"/>
                  </a:lnTo>
                  <a:lnTo>
                    <a:pt x="724" y="1296"/>
                  </a:lnTo>
                  <a:lnTo>
                    <a:pt x="713" y="1330"/>
                  </a:lnTo>
                  <a:lnTo>
                    <a:pt x="707" y="1363"/>
                  </a:lnTo>
                  <a:lnTo>
                    <a:pt x="707" y="1436"/>
                  </a:lnTo>
                  <a:lnTo>
                    <a:pt x="718" y="1470"/>
                  </a:lnTo>
                  <a:lnTo>
                    <a:pt x="734" y="1492"/>
                  </a:lnTo>
                  <a:lnTo>
                    <a:pt x="772" y="1503"/>
                  </a:lnTo>
                  <a:lnTo>
                    <a:pt x="821" y="1486"/>
                  </a:lnTo>
                  <a:lnTo>
                    <a:pt x="854" y="1447"/>
                  </a:lnTo>
                  <a:lnTo>
                    <a:pt x="887" y="1386"/>
                  </a:lnTo>
                  <a:lnTo>
                    <a:pt x="914" y="1313"/>
                  </a:lnTo>
                  <a:lnTo>
                    <a:pt x="936" y="1229"/>
                  </a:lnTo>
                  <a:lnTo>
                    <a:pt x="941" y="1212"/>
                  </a:lnTo>
                  <a:lnTo>
                    <a:pt x="941" y="1201"/>
                  </a:lnTo>
                  <a:lnTo>
                    <a:pt x="952" y="1190"/>
                  </a:lnTo>
                  <a:lnTo>
                    <a:pt x="974" y="1190"/>
                  </a:lnTo>
                  <a:lnTo>
                    <a:pt x="984" y="1196"/>
                  </a:lnTo>
                  <a:lnTo>
                    <a:pt x="990" y="1201"/>
                  </a:lnTo>
                  <a:lnTo>
                    <a:pt x="990" y="1212"/>
                  </a:lnTo>
                  <a:lnTo>
                    <a:pt x="984" y="1229"/>
                  </a:lnTo>
                  <a:lnTo>
                    <a:pt x="979" y="1268"/>
                  </a:lnTo>
                  <a:lnTo>
                    <a:pt x="963" y="1319"/>
                  </a:lnTo>
                  <a:lnTo>
                    <a:pt x="946" y="1380"/>
                  </a:lnTo>
                  <a:lnTo>
                    <a:pt x="925" y="1430"/>
                  </a:lnTo>
                  <a:lnTo>
                    <a:pt x="897" y="1481"/>
                  </a:lnTo>
                  <a:lnTo>
                    <a:pt x="865" y="1520"/>
                  </a:lnTo>
                  <a:lnTo>
                    <a:pt x="821" y="1542"/>
                  </a:lnTo>
                  <a:lnTo>
                    <a:pt x="767" y="1553"/>
                  </a:lnTo>
                  <a:lnTo>
                    <a:pt x="696" y="1542"/>
                  </a:lnTo>
                  <a:lnTo>
                    <a:pt x="637" y="1503"/>
                  </a:lnTo>
                  <a:lnTo>
                    <a:pt x="593" y="1453"/>
                  </a:lnTo>
                  <a:lnTo>
                    <a:pt x="571" y="1386"/>
                  </a:lnTo>
                  <a:lnTo>
                    <a:pt x="495" y="1464"/>
                  </a:lnTo>
                  <a:lnTo>
                    <a:pt x="430" y="1514"/>
                  </a:lnTo>
                  <a:lnTo>
                    <a:pt x="370" y="1542"/>
                  </a:lnTo>
                  <a:lnTo>
                    <a:pt x="321" y="1553"/>
                  </a:lnTo>
                  <a:lnTo>
                    <a:pt x="289" y="1553"/>
                  </a:lnTo>
                  <a:lnTo>
                    <a:pt x="207" y="1542"/>
                  </a:lnTo>
                  <a:lnTo>
                    <a:pt x="136" y="1509"/>
                  </a:lnTo>
                  <a:lnTo>
                    <a:pt x="82" y="1453"/>
                  </a:lnTo>
                  <a:lnTo>
                    <a:pt x="38" y="1386"/>
                  </a:lnTo>
                  <a:lnTo>
                    <a:pt x="11" y="1302"/>
                  </a:lnTo>
                  <a:lnTo>
                    <a:pt x="0" y="1201"/>
                  </a:lnTo>
                  <a:lnTo>
                    <a:pt x="17" y="1062"/>
                  </a:lnTo>
                  <a:lnTo>
                    <a:pt x="60" y="933"/>
                  </a:lnTo>
                  <a:lnTo>
                    <a:pt x="125" y="810"/>
                  </a:lnTo>
                  <a:lnTo>
                    <a:pt x="207" y="704"/>
                  </a:lnTo>
                  <a:lnTo>
                    <a:pt x="305" y="626"/>
                  </a:lnTo>
                  <a:lnTo>
                    <a:pt x="414" y="570"/>
                  </a:lnTo>
                  <a:lnTo>
                    <a:pt x="522" y="553"/>
                  </a:lnTo>
                  <a:lnTo>
                    <a:pt x="588" y="564"/>
                  </a:lnTo>
                  <a:lnTo>
                    <a:pt x="647" y="592"/>
                  </a:lnTo>
                  <a:lnTo>
                    <a:pt x="691" y="637"/>
                  </a:lnTo>
                  <a:lnTo>
                    <a:pt x="724" y="693"/>
                  </a:lnTo>
                  <a:lnTo>
                    <a:pt x="854" y="167"/>
                  </a:lnTo>
                  <a:lnTo>
                    <a:pt x="859" y="123"/>
                  </a:lnTo>
                  <a:lnTo>
                    <a:pt x="859" y="106"/>
                  </a:lnTo>
                  <a:lnTo>
                    <a:pt x="843" y="95"/>
                  </a:lnTo>
                  <a:lnTo>
                    <a:pt x="810" y="89"/>
                  </a:lnTo>
                  <a:lnTo>
                    <a:pt x="751" y="83"/>
                  </a:lnTo>
                  <a:lnTo>
                    <a:pt x="718" y="83"/>
                  </a:lnTo>
                  <a:lnTo>
                    <a:pt x="707" y="78"/>
                  </a:lnTo>
                  <a:lnTo>
                    <a:pt x="702" y="72"/>
                  </a:lnTo>
                  <a:lnTo>
                    <a:pt x="702" y="44"/>
                  </a:lnTo>
                  <a:lnTo>
                    <a:pt x="707" y="33"/>
                  </a:lnTo>
                  <a:lnTo>
                    <a:pt x="729" y="22"/>
                  </a:lnTo>
                  <a:lnTo>
                    <a:pt x="762" y="22"/>
                  </a:lnTo>
                  <a:lnTo>
                    <a:pt x="810" y="16"/>
                  </a:lnTo>
                  <a:lnTo>
                    <a:pt x="865" y="11"/>
                  </a:lnTo>
                  <a:lnTo>
                    <a:pt x="925" y="5"/>
                  </a:lnTo>
                  <a:lnTo>
                    <a:pt x="9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4" name="Freeform 64"/>
            <p:cNvSpPr>
              <a:spLocks noEditPoints="1"/>
            </p:cNvSpPr>
            <p:nvPr/>
          </p:nvSpPr>
          <p:spPr bwMode="auto">
            <a:xfrm>
              <a:off x="16580" y="2311"/>
              <a:ext cx="1484" cy="1576"/>
            </a:xfrm>
            <a:custGeom>
              <a:avLst/>
              <a:gdLst/>
              <a:ahLst/>
              <a:cxnLst>
                <a:cxn ang="0">
                  <a:pos x="565" y="995"/>
                </a:cxn>
                <a:cxn ang="0">
                  <a:pos x="989" y="268"/>
                </a:cxn>
                <a:cxn ang="0">
                  <a:pos x="1147" y="0"/>
                </a:cxn>
                <a:cxn ang="0">
                  <a:pos x="1163" y="11"/>
                </a:cxn>
                <a:cxn ang="0">
                  <a:pos x="1168" y="50"/>
                </a:cxn>
                <a:cxn ang="0">
                  <a:pos x="1304" y="1464"/>
                </a:cxn>
                <a:cxn ang="0">
                  <a:pos x="1332" y="1503"/>
                </a:cxn>
                <a:cxn ang="0">
                  <a:pos x="1462" y="1509"/>
                </a:cxn>
                <a:cxn ang="0">
                  <a:pos x="1484" y="1548"/>
                </a:cxn>
                <a:cxn ang="0">
                  <a:pos x="1467" y="1570"/>
                </a:cxn>
                <a:cxn ang="0">
                  <a:pos x="1326" y="1576"/>
                </a:cxn>
                <a:cxn ang="0">
                  <a:pos x="1201" y="1570"/>
                </a:cxn>
                <a:cxn ang="0">
                  <a:pos x="913" y="1576"/>
                </a:cxn>
                <a:cxn ang="0">
                  <a:pos x="897" y="1565"/>
                </a:cxn>
                <a:cxn ang="0">
                  <a:pos x="907" y="1515"/>
                </a:cxn>
                <a:cxn ang="0">
                  <a:pos x="924" y="1509"/>
                </a:cxn>
                <a:cxn ang="0">
                  <a:pos x="1022" y="1503"/>
                </a:cxn>
                <a:cxn ang="0">
                  <a:pos x="1092" y="1470"/>
                </a:cxn>
                <a:cxn ang="0">
                  <a:pos x="1103" y="1414"/>
                </a:cxn>
                <a:cxn ang="0">
                  <a:pos x="1092" y="1297"/>
                </a:cxn>
                <a:cxn ang="0">
                  <a:pos x="1081" y="1157"/>
                </a:cxn>
                <a:cxn ang="0">
                  <a:pos x="1071" y="1067"/>
                </a:cxn>
                <a:cxn ang="0">
                  <a:pos x="369" y="1352"/>
                </a:cxn>
                <a:cxn ang="0">
                  <a:pos x="347" y="1392"/>
                </a:cxn>
                <a:cxn ang="0">
                  <a:pos x="337" y="1431"/>
                </a:cxn>
                <a:cxn ang="0">
                  <a:pos x="369" y="1487"/>
                </a:cxn>
                <a:cxn ang="0">
                  <a:pos x="440" y="1509"/>
                </a:cxn>
                <a:cxn ang="0">
                  <a:pos x="456" y="1515"/>
                </a:cxn>
                <a:cxn ang="0">
                  <a:pos x="473" y="1526"/>
                </a:cxn>
                <a:cxn ang="0">
                  <a:pos x="467" y="1565"/>
                </a:cxn>
                <a:cxn ang="0">
                  <a:pos x="451" y="1576"/>
                </a:cxn>
                <a:cxn ang="0">
                  <a:pos x="217" y="1570"/>
                </a:cxn>
                <a:cxn ang="0">
                  <a:pos x="16" y="1576"/>
                </a:cxn>
                <a:cxn ang="0">
                  <a:pos x="0" y="1565"/>
                </a:cxn>
                <a:cxn ang="0">
                  <a:pos x="5" y="1526"/>
                </a:cxn>
                <a:cxn ang="0">
                  <a:pos x="21" y="1515"/>
                </a:cxn>
                <a:cxn ang="0">
                  <a:pos x="48" y="1509"/>
                </a:cxn>
                <a:cxn ang="0">
                  <a:pos x="179" y="1470"/>
                </a:cxn>
                <a:cxn ang="0">
                  <a:pos x="309" y="1325"/>
                </a:cxn>
                <a:cxn ang="0">
                  <a:pos x="1076" y="39"/>
                </a:cxn>
                <a:cxn ang="0">
                  <a:pos x="1092" y="17"/>
                </a:cxn>
                <a:cxn ang="0">
                  <a:pos x="1114" y="0"/>
                </a:cxn>
              </a:cxnLst>
              <a:rect l="0" t="0" r="r" b="b"/>
              <a:pathLst>
                <a:path w="1484" h="1576">
                  <a:moveTo>
                    <a:pt x="989" y="268"/>
                  </a:moveTo>
                  <a:lnTo>
                    <a:pt x="565" y="995"/>
                  </a:lnTo>
                  <a:lnTo>
                    <a:pt x="1054" y="995"/>
                  </a:lnTo>
                  <a:lnTo>
                    <a:pt x="989" y="268"/>
                  </a:lnTo>
                  <a:close/>
                  <a:moveTo>
                    <a:pt x="1114" y="0"/>
                  </a:moveTo>
                  <a:lnTo>
                    <a:pt x="1147" y="0"/>
                  </a:lnTo>
                  <a:lnTo>
                    <a:pt x="1158" y="6"/>
                  </a:lnTo>
                  <a:lnTo>
                    <a:pt x="1163" y="11"/>
                  </a:lnTo>
                  <a:lnTo>
                    <a:pt x="1163" y="28"/>
                  </a:lnTo>
                  <a:lnTo>
                    <a:pt x="1168" y="50"/>
                  </a:lnTo>
                  <a:lnTo>
                    <a:pt x="1299" y="1431"/>
                  </a:lnTo>
                  <a:lnTo>
                    <a:pt x="1304" y="1464"/>
                  </a:lnTo>
                  <a:lnTo>
                    <a:pt x="1310" y="1487"/>
                  </a:lnTo>
                  <a:lnTo>
                    <a:pt x="1332" y="1503"/>
                  </a:lnTo>
                  <a:lnTo>
                    <a:pt x="1370" y="1509"/>
                  </a:lnTo>
                  <a:lnTo>
                    <a:pt x="1462" y="1509"/>
                  </a:lnTo>
                  <a:lnTo>
                    <a:pt x="1484" y="1520"/>
                  </a:lnTo>
                  <a:lnTo>
                    <a:pt x="1484" y="1548"/>
                  </a:lnTo>
                  <a:lnTo>
                    <a:pt x="1473" y="1570"/>
                  </a:lnTo>
                  <a:lnTo>
                    <a:pt x="1467" y="1570"/>
                  </a:lnTo>
                  <a:lnTo>
                    <a:pt x="1457" y="1576"/>
                  </a:lnTo>
                  <a:lnTo>
                    <a:pt x="1326" y="1576"/>
                  </a:lnTo>
                  <a:lnTo>
                    <a:pt x="1255" y="1570"/>
                  </a:lnTo>
                  <a:lnTo>
                    <a:pt x="1201" y="1570"/>
                  </a:lnTo>
                  <a:lnTo>
                    <a:pt x="1065" y="1576"/>
                  </a:lnTo>
                  <a:lnTo>
                    <a:pt x="913" y="1576"/>
                  </a:lnTo>
                  <a:lnTo>
                    <a:pt x="902" y="1570"/>
                  </a:lnTo>
                  <a:lnTo>
                    <a:pt x="897" y="1565"/>
                  </a:lnTo>
                  <a:lnTo>
                    <a:pt x="897" y="1537"/>
                  </a:lnTo>
                  <a:lnTo>
                    <a:pt x="907" y="1515"/>
                  </a:lnTo>
                  <a:lnTo>
                    <a:pt x="913" y="1515"/>
                  </a:lnTo>
                  <a:lnTo>
                    <a:pt x="924" y="1509"/>
                  </a:lnTo>
                  <a:lnTo>
                    <a:pt x="978" y="1509"/>
                  </a:lnTo>
                  <a:lnTo>
                    <a:pt x="1022" y="1503"/>
                  </a:lnTo>
                  <a:lnTo>
                    <a:pt x="1060" y="1492"/>
                  </a:lnTo>
                  <a:lnTo>
                    <a:pt x="1092" y="1470"/>
                  </a:lnTo>
                  <a:lnTo>
                    <a:pt x="1103" y="1436"/>
                  </a:lnTo>
                  <a:lnTo>
                    <a:pt x="1103" y="1414"/>
                  </a:lnTo>
                  <a:lnTo>
                    <a:pt x="1098" y="1364"/>
                  </a:lnTo>
                  <a:lnTo>
                    <a:pt x="1092" y="1297"/>
                  </a:lnTo>
                  <a:lnTo>
                    <a:pt x="1087" y="1224"/>
                  </a:lnTo>
                  <a:lnTo>
                    <a:pt x="1081" y="1157"/>
                  </a:lnTo>
                  <a:lnTo>
                    <a:pt x="1076" y="1101"/>
                  </a:lnTo>
                  <a:lnTo>
                    <a:pt x="1071" y="1067"/>
                  </a:lnTo>
                  <a:lnTo>
                    <a:pt x="532" y="1067"/>
                  </a:lnTo>
                  <a:lnTo>
                    <a:pt x="369" y="1352"/>
                  </a:lnTo>
                  <a:lnTo>
                    <a:pt x="353" y="1375"/>
                  </a:lnTo>
                  <a:lnTo>
                    <a:pt x="347" y="1392"/>
                  </a:lnTo>
                  <a:lnTo>
                    <a:pt x="337" y="1408"/>
                  </a:lnTo>
                  <a:lnTo>
                    <a:pt x="337" y="1431"/>
                  </a:lnTo>
                  <a:lnTo>
                    <a:pt x="347" y="1464"/>
                  </a:lnTo>
                  <a:lnTo>
                    <a:pt x="369" y="1487"/>
                  </a:lnTo>
                  <a:lnTo>
                    <a:pt x="402" y="1503"/>
                  </a:lnTo>
                  <a:lnTo>
                    <a:pt x="440" y="1509"/>
                  </a:lnTo>
                  <a:lnTo>
                    <a:pt x="445" y="1509"/>
                  </a:lnTo>
                  <a:lnTo>
                    <a:pt x="456" y="1515"/>
                  </a:lnTo>
                  <a:lnTo>
                    <a:pt x="462" y="1520"/>
                  </a:lnTo>
                  <a:lnTo>
                    <a:pt x="473" y="1526"/>
                  </a:lnTo>
                  <a:lnTo>
                    <a:pt x="473" y="1554"/>
                  </a:lnTo>
                  <a:lnTo>
                    <a:pt x="467" y="1565"/>
                  </a:lnTo>
                  <a:lnTo>
                    <a:pt x="462" y="1570"/>
                  </a:lnTo>
                  <a:lnTo>
                    <a:pt x="451" y="1576"/>
                  </a:lnTo>
                  <a:lnTo>
                    <a:pt x="326" y="1576"/>
                  </a:lnTo>
                  <a:lnTo>
                    <a:pt x="217" y="1570"/>
                  </a:lnTo>
                  <a:lnTo>
                    <a:pt x="125" y="1576"/>
                  </a:lnTo>
                  <a:lnTo>
                    <a:pt x="16" y="1576"/>
                  </a:lnTo>
                  <a:lnTo>
                    <a:pt x="10" y="1570"/>
                  </a:lnTo>
                  <a:lnTo>
                    <a:pt x="0" y="1565"/>
                  </a:lnTo>
                  <a:lnTo>
                    <a:pt x="0" y="1537"/>
                  </a:lnTo>
                  <a:lnTo>
                    <a:pt x="5" y="1526"/>
                  </a:lnTo>
                  <a:lnTo>
                    <a:pt x="16" y="1520"/>
                  </a:lnTo>
                  <a:lnTo>
                    <a:pt x="21" y="1515"/>
                  </a:lnTo>
                  <a:lnTo>
                    <a:pt x="38" y="1509"/>
                  </a:lnTo>
                  <a:lnTo>
                    <a:pt x="48" y="1509"/>
                  </a:lnTo>
                  <a:lnTo>
                    <a:pt x="114" y="1498"/>
                  </a:lnTo>
                  <a:lnTo>
                    <a:pt x="179" y="1470"/>
                  </a:lnTo>
                  <a:lnTo>
                    <a:pt x="244" y="1414"/>
                  </a:lnTo>
                  <a:lnTo>
                    <a:pt x="309" y="1325"/>
                  </a:lnTo>
                  <a:lnTo>
                    <a:pt x="326" y="1325"/>
                  </a:lnTo>
                  <a:lnTo>
                    <a:pt x="1076" y="39"/>
                  </a:lnTo>
                  <a:lnTo>
                    <a:pt x="1081" y="28"/>
                  </a:lnTo>
                  <a:lnTo>
                    <a:pt x="1092" y="17"/>
                  </a:lnTo>
                  <a:lnTo>
                    <a:pt x="1098" y="6"/>
                  </a:lnTo>
                  <a:lnTo>
                    <a:pt x="1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45" name="Freeform 65"/>
            <p:cNvSpPr>
              <a:spLocks/>
            </p:cNvSpPr>
            <p:nvPr/>
          </p:nvSpPr>
          <p:spPr bwMode="auto">
            <a:xfrm>
              <a:off x="18162" y="2015"/>
              <a:ext cx="413" cy="26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3" y="0"/>
                </a:cxn>
                <a:cxn ang="0">
                  <a:pos x="413" y="2649"/>
                </a:cxn>
                <a:cxn ang="0">
                  <a:pos x="0" y="2649"/>
                </a:cxn>
                <a:cxn ang="0">
                  <a:pos x="0" y="2559"/>
                </a:cxn>
                <a:cxn ang="0">
                  <a:pos x="326" y="2559"/>
                </a:cxn>
                <a:cxn ang="0">
                  <a:pos x="326" y="89"/>
                </a:cxn>
                <a:cxn ang="0">
                  <a:pos x="0" y="89"/>
                </a:cxn>
                <a:cxn ang="0">
                  <a:pos x="0" y="0"/>
                </a:cxn>
              </a:cxnLst>
              <a:rect l="0" t="0" r="r" b="b"/>
              <a:pathLst>
                <a:path w="413" h="2649">
                  <a:moveTo>
                    <a:pt x="0" y="0"/>
                  </a:moveTo>
                  <a:lnTo>
                    <a:pt x="413" y="0"/>
                  </a:lnTo>
                  <a:lnTo>
                    <a:pt x="413" y="2649"/>
                  </a:lnTo>
                  <a:lnTo>
                    <a:pt x="0" y="2649"/>
                  </a:lnTo>
                  <a:lnTo>
                    <a:pt x="0" y="2559"/>
                  </a:lnTo>
                  <a:lnTo>
                    <a:pt x="326" y="2559"/>
                  </a:lnTo>
                  <a:lnTo>
                    <a:pt x="326" y="89"/>
                  </a:lnTo>
                  <a:lnTo>
                    <a:pt x="0" y="8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2920585" y="3851455"/>
            <a:ext cx="522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Normalization! 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71748" name="Group 68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651750" y="4734770"/>
            <a:ext cx="3514501" cy="862920"/>
            <a:chOff x="418" y="3068"/>
            <a:chExt cx="10182" cy="2500"/>
          </a:xfrm>
          <a:solidFill>
            <a:srgbClr val="8D22AE"/>
          </a:solidFill>
        </p:grpSpPr>
        <p:sp>
          <p:nvSpPr>
            <p:cNvPr id="71750" name="Freeform 70"/>
            <p:cNvSpPr>
              <a:spLocks/>
            </p:cNvSpPr>
            <p:nvPr/>
          </p:nvSpPr>
          <p:spPr bwMode="auto">
            <a:xfrm>
              <a:off x="418" y="3414"/>
              <a:ext cx="1544" cy="1533"/>
            </a:xfrm>
            <a:custGeom>
              <a:avLst/>
              <a:gdLst/>
              <a:ahLst/>
              <a:cxnLst>
                <a:cxn ang="0">
                  <a:pos x="1529" y="3"/>
                </a:cxn>
                <a:cxn ang="0">
                  <a:pos x="1541" y="61"/>
                </a:cxn>
                <a:cxn ang="0">
                  <a:pos x="1492" y="498"/>
                </a:cxn>
                <a:cxn ang="0">
                  <a:pos x="1461" y="511"/>
                </a:cxn>
                <a:cxn ang="0">
                  <a:pos x="1442" y="488"/>
                </a:cxn>
                <a:cxn ang="0">
                  <a:pos x="1445" y="443"/>
                </a:cxn>
                <a:cxn ang="0">
                  <a:pos x="1451" y="320"/>
                </a:cxn>
                <a:cxn ang="0">
                  <a:pos x="1430" y="178"/>
                </a:cxn>
                <a:cxn ang="0">
                  <a:pos x="1336" y="97"/>
                </a:cxn>
                <a:cxn ang="0">
                  <a:pos x="1134" y="71"/>
                </a:cxn>
                <a:cxn ang="0">
                  <a:pos x="774" y="81"/>
                </a:cxn>
                <a:cxn ang="0">
                  <a:pos x="734" y="159"/>
                </a:cxn>
                <a:cxn ang="0">
                  <a:pos x="864" y="731"/>
                </a:cxn>
                <a:cxn ang="0">
                  <a:pos x="1001" y="676"/>
                </a:cxn>
                <a:cxn ang="0">
                  <a:pos x="1072" y="517"/>
                </a:cxn>
                <a:cxn ang="0">
                  <a:pos x="1085" y="475"/>
                </a:cxn>
                <a:cxn ang="0">
                  <a:pos x="1122" y="472"/>
                </a:cxn>
                <a:cxn ang="0">
                  <a:pos x="1131" y="488"/>
                </a:cxn>
                <a:cxn ang="0">
                  <a:pos x="1128" y="521"/>
                </a:cxn>
                <a:cxn ang="0">
                  <a:pos x="1004" y="1035"/>
                </a:cxn>
                <a:cxn ang="0">
                  <a:pos x="991" y="1064"/>
                </a:cxn>
                <a:cxn ang="0">
                  <a:pos x="963" y="1064"/>
                </a:cxn>
                <a:cxn ang="0">
                  <a:pos x="948" y="1035"/>
                </a:cxn>
                <a:cxn ang="0">
                  <a:pos x="954" y="1012"/>
                </a:cxn>
                <a:cxn ang="0">
                  <a:pos x="970" y="915"/>
                </a:cxn>
                <a:cxn ang="0">
                  <a:pos x="951" y="834"/>
                </a:cxn>
                <a:cxn ang="0">
                  <a:pos x="852" y="802"/>
                </a:cxn>
                <a:cxn ang="0">
                  <a:pos x="575" y="802"/>
                </a:cxn>
                <a:cxn ang="0">
                  <a:pos x="432" y="1394"/>
                </a:cxn>
                <a:cxn ang="0">
                  <a:pos x="441" y="1445"/>
                </a:cxn>
                <a:cxn ang="0">
                  <a:pos x="535" y="1462"/>
                </a:cxn>
                <a:cxn ang="0">
                  <a:pos x="675" y="1468"/>
                </a:cxn>
                <a:cxn ang="0">
                  <a:pos x="687" y="1481"/>
                </a:cxn>
                <a:cxn ang="0">
                  <a:pos x="678" y="1520"/>
                </a:cxn>
                <a:cxn ang="0">
                  <a:pos x="600" y="1533"/>
                </a:cxn>
                <a:cxn ang="0">
                  <a:pos x="364" y="1526"/>
                </a:cxn>
                <a:cxn ang="0">
                  <a:pos x="143" y="1530"/>
                </a:cxn>
                <a:cxn ang="0">
                  <a:pos x="10" y="1526"/>
                </a:cxn>
                <a:cxn ang="0">
                  <a:pos x="0" y="1504"/>
                </a:cxn>
                <a:cxn ang="0">
                  <a:pos x="38" y="1462"/>
                </a:cxn>
                <a:cxn ang="0">
                  <a:pos x="205" y="1449"/>
                </a:cxn>
                <a:cxn ang="0">
                  <a:pos x="252" y="1387"/>
                </a:cxn>
                <a:cxn ang="0">
                  <a:pos x="553" y="139"/>
                </a:cxn>
                <a:cxn ang="0">
                  <a:pos x="550" y="91"/>
                </a:cxn>
                <a:cxn ang="0">
                  <a:pos x="460" y="68"/>
                </a:cxn>
                <a:cxn ang="0">
                  <a:pos x="358" y="58"/>
                </a:cxn>
                <a:cxn ang="0">
                  <a:pos x="370" y="7"/>
                </a:cxn>
              </a:cxnLst>
              <a:rect l="0" t="0" r="r" b="b"/>
              <a:pathLst>
                <a:path w="1544" h="1533">
                  <a:moveTo>
                    <a:pt x="392" y="0"/>
                  </a:moveTo>
                  <a:lnTo>
                    <a:pt x="1510" y="0"/>
                  </a:lnTo>
                  <a:lnTo>
                    <a:pt x="1529" y="3"/>
                  </a:lnTo>
                  <a:lnTo>
                    <a:pt x="1538" y="13"/>
                  </a:lnTo>
                  <a:lnTo>
                    <a:pt x="1544" y="32"/>
                  </a:lnTo>
                  <a:lnTo>
                    <a:pt x="1541" y="61"/>
                  </a:lnTo>
                  <a:lnTo>
                    <a:pt x="1501" y="453"/>
                  </a:lnTo>
                  <a:lnTo>
                    <a:pt x="1498" y="482"/>
                  </a:lnTo>
                  <a:lnTo>
                    <a:pt x="1492" y="498"/>
                  </a:lnTo>
                  <a:lnTo>
                    <a:pt x="1485" y="508"/>
                  </a:lnTo>
                  <a:lnTo>
                    <a:pt x="1470" y="511"/>
                  </a:lnTo>
                  <a:lnTo>
                    <a:pt x="1461" y="511"/>
                  </a:lnTo>
                  <a:lnTo>
                    <a:pt x="1454" y="505"/>
                  </a:lnTo>
                  <a:lnTo>
                    <a:pt x="1448" y="501"/>
                  </a:lnTo>
                  <a:lnTo>
                    <a:pt x="1442" y="488"/>
                  </a:lnTo>
                  <a:lnTo>
                    <a:pt x="1442" y="466"/>
                  </a:lnTo>
                  <a:lnTo>
                    <a:pt x="1445" y="456"/>
                  </a:lnTo>
                  <a:lnTo>
                    <a:pt x="1445" y="443"/>
                  </a:lnTo>
                  <a:lnTo>
                    <a:pt x="1448" y="404"/>
                  </a:lnTo>
                  <a:lnTo>
                    <a:pt x="1451" y="378"/>
                  </a:lnTo>
                  <a:lnTo>
                    <a:pt x="1451" y="320"/>
                  </a:lnTo>
                  <a:lnTo>
                    <a:pt x="1448" y="265"/>
                  </a:lnTo>
                  <a:lnTo>
                    <a:pt x="1442" y="220"/>
                  </a:lnTo>
                  <a:lnTo>
                    <a:pt x="1430" y="178"/>
                  </a:lnTo>
                  <a:lnTo>
                    <a:pt x="1408" y="146"/>
                  </a:lnTo>
                  <a:lnTo>
                    <a:pt x="1377" y="116"/>
                  </a:lnTo>
                  <a:lnTo>
                    <a:pt x="1336" y="97"/>
                  </a:lnTo>
                  <a:lnTo>
                    <a:pt x="1283" y="81"/>
                  </a:lnTo>
                  <a:lnTo>
                    <a:pt x="1215" y="74"/>
                  </a:lnTo>
                  <a:lnTo>
                    <a:pt x="1134" y="71"/>
                  </a:lnTo>
                  <a:lnTo>
                    <a:pt x="849" y="71"/>
                  </a:lnTo>
                  <a:lnTo>
                    <a:pt x="802" y="74"/>
                  </a:lnTo>
                  <a:lnTo>
                    <a:pt x="774" y="81"/>
                  </a:lnTo>
                  <a:lnTo>
                    <a:pt x="755" y="94"/>
                  </a:lnTo>
                  <a:lnTo>
                    <a:pt x="746" y="120"/>
                  </a:lnTo>
                  <a:lnTo>
                    <a:pt x="734" y="159"/>
                  </a:lnTo>
                  <a:lnTo>
                    <a:pt x="594" y="734"/>
                  </a:lnTo>
                  <a:lnTo>
                    <a:pt x="793" y="734"/>
                  </a:lnTo>
                  <a:lnTo>
                    <a:pt x="864" y="731"/>
                  </a:lnTo>
                  <a:lnTo>
                    <a:pt x="920" y="721"/>
                  </a:lnTo>
                  <a:lnTo>
                    <a:pt x="967" y="705"/>
                  </a:lnTo>
                  <a:lnTo>
                    <a:pt x="1001" y="676"/>
                  </a:lnTo>
                  <a:lnTo>
                    <a:pt x="1029" y="637"/>
                  </a:lnTo>
                  <a:lnTo>
                    <a:pt x="1054" y="585"/>
                  </a:lnTo>
                  <a:lnTo>
                    <a:pt x="1072" y="517"/>
                  </a:lnTo>
                  <a:lnTo>
                    <a:pt x="1075" y="501"/>
                  </a:lnTo>
                  <a:lnTo>
                    <a:pt x="1082" y="482"/>
                  </a:lnTo>
                  <a:lnTo>
                    <a:pt x="1085" y="475"/>
                  </a:lnTo>
                  <a:lnTo>
                    <a:pt x="1097" y="469"/>
                  </a:lnTo>
                  <a:lnTo>
                    <a:pt x="1116" y="469"/>
                  </a:lnTo>
                  <a:lnTo>
                    <a:pt x="1122" y="472"/>
                  </a:lnTo>
                  <a:lnTo>
                    <a:pt x="1125" y="479"/>
                  </a:lnTo>
                  <a:lnTo>
                    <a:pt x="1128" y="482"/>
                  </a:lnTo>
                  <a:lnTo>
                    <a:pt x="1131" y="488"/>
                  </a:lnTo>
                  <a:lnTo>
                    <a:pt x="1131" y="505"/>
                  </a:lnTo>
                  <a:lnTo>
                    <a:pt x="1128" y="511"/>
                  </a:lnTo>
                  <a:lnTo>
                    <a:pt x="1128" y="521"/>
                  </a:lnTo>
                  <a:lnTo>
                    <a:pt x="1125" y="530"/>
                  </a:lnTo>
                  <a:lnTo>
                    <a:pt x="1007" y="1019"/>
                  </a:lnTo>
                  <a:lnTo>
                    <a:pt x="1004" y="1035"/>
                  </a:lnTo>
                  <a:lnTo>
                    <a:pt x="1001" y="1048"/>
                  </a:lnTo>
                  <a:lnTo>
                    <a:pt x="995" y="1061"/>
                  </a:lnTo>
                  <a:lnTo>
                    <a:pt x="991" y="1064"/>
                  </a:lnTo>
                  <a:lnTo>
                    <a:pt x="985" y="1067"/>
                  </a:lnTo>
                  <a:lnTo>
                    <a:pt x="976" y="1067"/>
                  </a:lnTo>
                  <a:lnTo>
                    <a:pt x="963" y="1064"/>
                  </a:lnTo>
                  <a:lnTo>
                    <a:pt x="951" y="1051"/>
                  </a:lnTo>
                  <a:lnTo>
                    <a:pt x="948" y="1038"/>
                  </a:lnTo>
                  <a:lnTo>
                    <a:pt x="948" y="1035"/>
                  </a:lnTo>
                  <a:lnTo>
                    <a:pt x="951" y="1028"/>
                  </a:lnTo>
                  <a:lnTo>
                    <a:pt x="951" y="1019"/>
                  </a:lnTo>
                  <a:lnTo>
                    <a:pt x="954" y="1012"/>
                  </a:lnTo>
                  <a:lnTo>
                    <a:pt x="963" y="967"/>
                  </a:lnTo>
                  <a:lnTo>
                    <a:pt x="967" y="938"/>
                  </a:lnTo>
                  <a:lnTo>
                    <a:pt x="970" y="915"/>
                  </a:lnTo>
                  <a:lnTo>
                    <a:pt x="970" y="876"/>
                  </a:lnTo>
                  <a:lnTo>
                    <a:pt x="963" y="854"/>
                  </a:lnTo>
                  <a:lnTo>
                    <a:pt x="951" y="834"/>
                  </a:lnTo>
                  <a:lnTo>
                    <a:pt x="929" y="818"/>
                  </a:lnTo>
                  <a:lnTo>
                    <a:pt x="895" y="808"/>
                  </a:lnTo>
                  <a:lnTo>
                    <a:pt x="852" y="802"/>
                  </a:lnTo>
                  <a:lnTo>
                    <a:pt x="789" y="799"/>
                  </a:lnTo>
                  <a:lnTo>
                    <a:pt x="578" y="799"/>
                  </a:lnTo>
                  <a:lnTo>
                    <a:pt x="575" y="802"/>
                  </a:lnTo>
                  <a:lnTo>
                    <a:pt x="438" y="1365"/>
                  </a:lnTo>
                  <a:lnTo>
                    <a:pt x="435" y="1381"/>
                  </a:lnTo>
                  <a:lnTo>
                    <a:pt x="432" y="1394"/>
                  </a:lnTo>
                  <a:lnTo>
                    <a:pt x="432" y="1413"/>
                  </a:lnTo>
                  <a:lnTo>
                    <a:pt x="435" y="1433"/>
                  </a:lnTo>
                  <a:lnTo>
                    <a:pt x="441" y="1445"/>
                  </a:lnTo>
                  <a:lnTo>
                    <a:pt x="463" y="1452"/>
                  </a:lnTo>
                  <a:lnTo>
                    <a:pt x="501" y="1458"/>
                  </a:lnTo>
                  <a:lnTo>
                    <a:pt x="535" y="1462"/>
                  </a:lnTo>
                  <a:lnTo>
                    <a:pt x="668" y="1462"/>
                  </a:lnTo>
                  <a:lnTo>
                    <a:pt x="675" y="1465"/>
                  </a:lnTo>
                  <a:lnTo>
                    <a:pt x="675" y="1468"/>
                  </a:lnTo>
                  <a:lnTo>
                    <a:pt x="678" y="1471"/>
                  </a:lnTo>
                  <a:lnTo>
                    <a:pt x="684" y="1475"/>
                  </a:lnTo>
                  <a:lnTo>
                    <a:pt x="687" y="1481"/>
                  </a:lnTo>
                  <a:lnTo>
                    <a:pt x="687" y="1504"/>
                  </a:lnTo>
                  <a:lnTo>
                    <a:pt x="684" y="1513"/>
                  </a:lnTo>
                  <a:lnTo>
                    <a:pt x="678" y="1520"/>
                  </a:lnTo>
                  <a:lnTo>
                    <a:pt x="675" y="1526"/>
                  </a:lnTo>
                  <a:lnTo>
                    <a:pt x="662" y="1533"/>
                  </a:lnTo>
                  <a:lnTo>
                    <a:pt x="600" y="1533"/>
                  </a:lnTo>
                  <a:lnTo>
                    <a:pt x="544" y="1530"/>
                  </a:lnTo>
                  <a:lnTo>
                    <a:pt x="420" y="1530"/>
                  </a:lnTo>
                  <a:lnTo>
                    <a:pt x="364" y="1526"/>
                  </a:lnTo>
                  <a:lnTo>
                    <a:pt x="271" y="1526"/>
                  </a:lnTo>
                  <a:lnTo>
                    <a:pt x="208" y="1530"/>
                  </a:lnTo>
                  <a:lnTo>
                    <a:pt x="143" y="1530"/>
                  </a:lnTo>
                  <a:lnTo>
                    <a:pt x="81" y="1533"/>
                  </a:lnTo>
                  <a:lnTo>
                    <a:pt x="22" y="1533"/>
                  </a:lnTo>
                  <a:lnTo>
                    <a:pt x="10" y="1526"/>
                  </a:lnTo>
                  <a:lnTo>
                    <a:pt x="3" y="1520"/>
                  </a:lnTo>
                  <a:lnTo>
                    <a:pt x="0" y="1513"/>
                  </a:lnTo>
                  <a:lnTo>
                    <a:pt x="0" y="1504"/>
                  </a:lnTo>
                  <a:lnTo>
                    <a:pt x="3" y="1478"/>
                  </a:lnTo>
                  <a:lnTo>
                    <a:pt x="16" y="1468"/>
                  </a:lnTo>
                  <a:lnTo>
                    <a:pt x="38" y="1462"/>
                  </a:lnTo>
                  <a:lnTo>
                    <a:pt x="125" y="1462"/>
                  </a:lnTo>
                  <a:lnTo>
                    <a:pt x="174" y="1455"/>
                  </a:lnTo>
                  <a:lnTo>
                    <a:pt x="205" y="1449"/>
                  </a:lnTo>
                  <a:lnTo>
                    <a:pt x="227" y="1433"/>
                  </a:lnTo>
                  <a:lnTo>
                    <a:pt x="243" y="1413"/>
                  </a:lnTo>
                  <a:lnTo>
                    <a:pt x="252" y="1387"/>
                  </a:lnTo>
                  <a:lnTo>
                    <a:pt x="261" y="1355"/>
                  </a:lnTo>
                  <a:lnTo>
                    <a:pt x="547" y="162"/>
                  </a:lnTo>
                  <a:lnTo>
                    <a:pt x="553" y="139"/>
                  </a:lnTo>
                  <a:lnTo>
                    <a:pt x="556" y="123"/>
                  </a:lnTo>
                  <a:lnTo>
                    <a:pt x="556" y="110"/>
                  </a:lnTo>
                  <a:lnTo>
                    <a:pt x="550" y="91"/>
                  </a:lnTo>
                  <a:lnTo>
                    <a:pt x="528" y="78"/>
                  </a:lnTo>
                  <a:lnTo>
                    <a:pt x="501" y="71"/>
                  </a:lnTo>
                  <a:lnTo>
                    <a:pt x="460" y="68"/>
                  </a:lnTo>
                  <a:lnTo>
                    <a:pt x="389" y="68"/>
                  </a:lnTo>
                  <a:lnTo>
                    <a:pt x="370" y="65"/>
                  </a:lnTo>
                  <a:lnTo>
                    <a:pt x="358" y="58"/>
                  </a:lnTo>
                  <a:lnTo>
                    <a:pt x="354" y="42"/>
                  </a:lnTo>
                  <a:lnTo>
                    <a:pt x="358" y="16"/>
                  </a:lnTo>
                  <a:lnTo>
                    <a:pt x="370" y="7"/>
                  </a:lnTo>
                  <a:lnTo>
                    <a:pt x="3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1" name="Freeform 71"/>
            <p:cNvSpPr>
              <a:spLocks/>
            </p:cNvSpPr>
            <p:nvPr/>
          </p:nvSpPr>
          <p:spPr bwMode="auto">
            <a:xfrm>
              <a:off x="2826" y="3734"/>
              <a:ext cx="1085" cy="1307"/>
            </a:xfrm>
            <a:custGeom>
              <a:avLst/>
              <a:gdLst/>
              <a:ahLst/>
              <a:cxnLst>
                <a:cxn ang="0">
                  <a:pos x="1032" y="0"/>
                </a:cxn>
                <a:cxn ang="0">
                  <a:pos x="1069" y="10"/>
                </a:cxn>
                <a:cxn ang="0">
                  <a:pos x="1085" y="42"/>
                </a:cxn>
                <a:cxn ang="0">
                  <a:pos x="1069" y="78"/>
                </a:cxn>
                <a:cxn ang="0">
                  <a:pos x="1032" y="88"/>
                </a:cxn>
                <a:cxn ang="0">
                  <a:pos x="572" y="94"/>
                </a:cxn>
                <a:cxn ang="0">
                  <a:pos x="389" y="155"/>
                </a:cxn>
                <a:cxn ang="0">
                  <a:pos x="243" y="265"/>
                </a:cxn>
                <a:cxn ang="0">
                  <a:pos x="137" y="417"/>
                </a:cxn>
                <a:cxn ang="0">
                  <a:pos x="87" y="605"/>
                </a:cxn>
                <a:cxn ang="0">
                  <a:pos x="1050" y="608"/>
                </a:cxn>
                <a:cxn ang="0">
                  <a:pos x="1078" y="627"/>
                </a:cxn>
                <a:cxn ang="0">
                  <a:pos x="1078" y="673"/>
                </a:cxn>
                <a:cxn ang="0">
                  <a:pos x="1050" y="692"/>
                </a:cxn>
                <a:cxn ang="0">
                  <a:pos x="1007" y="695"/>
                </a:cxn>
                <a:cxn ang="0">
                  <a:pos x="87" y="702"/>
                </a:cxn>
                <a:cxn ang="0">
                  <a:pos x="137" y="889"/>
                </a:cxn>
                <a:cxn ang="0">
                  <a:pos x="243" y="1041"/>
                </a:cxn>
                <a:cxn ang="0">
                  <a:pos x="389" y="1151"/>
                </a:cxn>
                <a:cxn ang="0">
                  <a:pos x="572" y="1213"/>
                </a:cxn>
                <a:cxn ang="0">
                  <a:pos x="1032" y="1219"/>
                </a:cxn>
                <a:cxn ang="0">
                  <a:pos x="1069" y="1229"/>
                </a:cxn>
                <a:cxn ang="0">
                  <a:pos x="1085" y="1265"/>
                </a:cxn>
                <a:cxn ang="0">
                  <a:pos x="1069" y="1297"/>
                </a:cxn>
                <a:cxn ang="0">
                  <a:pos x="1032" y="1307"/>
                </a:cxn>
                <a:cxn ang="0">
                  <a:pos x="556" y="1297"/>
                </a:cxn>
                <a:cxn ang="0">
                  <a:pos x="358" y="1235"/>
                </a:cxn>
                <a:cxn ang="0">
                  <a:pos x="193" y="1116"/>
                </a:cxn>
                <a:cxn ang="0">
                  <a:pos x="75" y="954"/>
                </a:cxn>
                <a:cxn ang="0">
                  <a:pos x="10" y="760"/>
                </a:cxn>
                <a:cxn ang="0">
                  <a:pos x="10" y="547"/>
                </a:cxn>
                <a:cxn ang="0">
                  <a:pos x="75" y="353"/>
                </a:cxn>
                <a:cxn ang="0">
                  <a:pos x="193" y="191"/>
                </a:cxn>
                <a:cxn ang="0">
                  <a:pos x="358" y="71"/>
                </a:cxn>
                <a:cxn ang="0">
                  <a:pos x="556" y="10"/>
                </a:cxn>
              </a:cxnLst>
              <a:rect l="0" t="0" r="r" b="b"/>
              <a:pathLst>
                <a:path w="1085" h="1307">
                  <a:moveTo>
                    <a:pt x="665" y="0"/>
                  </a:moveTo>
                  <a:lnTo>
                    <a:pt x="1032" y="0"/>
                  </a:lnTo>
                  <a:lnTo>
                    <a:pt x="1054" y="3"/>
                  </a:lnTo>
                  <a:lnTo>
                    <a:pt x="1069" y="10"/>
                  </a:lnTo>
                  <a:lnTo>
                    <a:pt x="1081" y="23"/>
                  </a:lnTo>
                  <a:lnTo>
                    <a:pt x="1085" y="42"/>
                  </a:lnTo>
                  <a:lnTo>
                    <a:pt x="1081" y="65"/>
                  </a:lnTo>
                  <a:lnTo>
                    <a:pt x="1069" y="78"/>
                  </a:lnTo>
                  <a:lnTo>
                    <a:pt x="1054" y="84"/>
                  </a:lnTo>
                  <a:lnTo>
                    <a:pt x="1032" y="88"/>
                  </a:lnTo>
                  <a:lnTo>
                    <a:pt x="671" y="88"/>
                  </a:lnTo>
                  <a:lnTo>
                    <a:pt x="572" y="94"/>
                  </a:lnTo>
                  <a:lnTo>
                    <a:pt x="476" y="117"/>
                  </a:lnTo>
                  <a:lnTo>
                    <a:pt x="389" y="155"/>
                  </a:lnTo>
                  <a:lnTo>
                    <a:pt x="311" y="204"/>
                  </a:lnTo>
                  <a:lnTo>
                    <a:pt x="243" y="265"/>
                  </a:lnTo>
                  <a:lnTo>
                    <a:pt x="184" y="337"/>
                  </a:lnTo>
                  <a:lnTo>
                    <a:pt x="137" y="417"/>
                  </a:lnTo>
                  <a:lnTo>
                    <a:pt x="106" y="508"/>
                  </a:lnTo>
                  <a:lnTo>
                    <a:pt x="87" y="605"/>
                  </a:lnTo>
                  <a:lnTo>
                    <a:pt x="1029" y="605"/>
                  </a:lnTo>
                  <a:lnTo>
                    <a:pt x="1050" y="608"/>
                  </a:lnTo>
                  <a:lnTo>
                    <a:pt x="1066" y="615"/>
                  </a:lnTo>
                  <a:lnTo>
                    <a:pt x="1078" y="627"/>
                  </a:lnTo>
                  <a:lnTo>
                    <a:pt x="1081" y="650"/>
                  </a:lnTo>
                  <a:lnTo>
                    <a:pt x="1078" y="673"/>
                  </a:lnTo>
                  <a:lnTo>
                    <a:pt x="1066" y="686"/>
                  </a:lnTo>
                  <a:lnTo>
                    <a:pt x="1050" y="692"/>
                  </a:lnTo>
                  <a:lnTo>
                    <a:pt x="1029" y="695"/>
                  </a:lnTo>
                  <a:lnTo>
                    <a:pt x="1007" y="695"/>
                  </a:lnTo>
                  <a:lnTo>
                    <a:pt x="1007" y="702"/>
                  </a:lnTo>
                  <a:lnTo>
                    <a:pt x="87" y="702"/>
                  </a:lnTo>
                  <a:lnTo>
                    <a:pt x="106" y="799"/>
                  </a:lnTo>
                  <a:lnTo>
                    <a:pt x="137" y="889"/>
                  </a:lnTo>
                  <a:lnTo>
                    <a:pt x="184" y="970"/>
                  </a:lnTo>
                  <a:lnTo>
                    <a:pt x="243" y="1041"/>
                  </a:lnTo>
                  <a:lnTo>
                    <a:pt x="311" y="1103"/>
                  </a:lnTo>
                  <a:lnTo>
                    <a:pt x="389" y="1151"/>
                  </a:lnTo>
                  <a:lnTo>
                    <a:pt x="476" y="1190"/>
                  </a:lnTo>
                  <a:lnTo>
                    <a:pt x="572" y="1213"/>
                  </a:lnTo>
                  <a:lnTo>
                    <a:pt x="671" y="1219"/>
                  </a:lnTo>
                  <a:lnTo>
                    <a:pt x="1032" y="1219"/>
                  </a:lnTo>
                  <a:lnTo>
                    <a:pt x="1054" y="1222"/>
                  </a:lnTo>
                  <a:lnTo>
                    <a:pt x="1069" y="1229"/>
                  </a:lnTo>
                  <a:lnTo>
                    <a:pt x="1081" y="1242"/>
                  </a:lnTo>
                  <a:lnTo>
                    <a:pt x="1085" y="1265"/>
                  </a:lnTo>
                  <a:lnTo>
                    <a:pt x="1081" y="1284"/>
                  </a:lnTo>
                  <a:lnTo>
                    <a:pt x="1069" y="1297"/>
                  </a:lnTo>
                  <a:lnTo>
                    <a:pt x="1054" y="1303"/>
                  </a:lnTo>
                  <a:lnTo>
                    <a:pt x="1032" y="1307"/>
                  </a:lnTo>
                  <a:lnTo>
                    <a:pt x="665" y="1307"/>
                  </a:lnTo>
                  <a:lnTo>
                    <a:pt x="556" y="1297"/>
                  </a:lnTo>
                  <a:lnTo>
                    <a:pt x="454" y="1274"/>
                  </a:lnTo>
                  <a:lnTo>
                    <a:pt x="358" y="1235"/>
                  </a:lnTo>
                  <a:lnTo>
                    <a:pt x="271" y="1180"/>
                  </a:lnTo>
                  <a:lnTo>
                    <a:pt x="193" y="1116"/>
                  </a:lnTo>
                  <a:lnTo>
                    <a:pt x="128" y="1038"/>
                  </a:lnTo>
                  <a:lnTo>
                    <a:pt x="75" y="954"/>
                  </a:lnTo>
                  <a:lnTo>
                    <a:pt x="34" y="860"/>
                  </a:lnTo>
                  <a:lnTo>
                    <a:pt x="10" y="760"/>
                  </a:lnTo>
                  <a:lnTo>
                    <a:pt x="0" y="653"/>
                  </a:lnTo>
                  <a:lnTo>
                    <a:pt x="10" y="547"/>
                  </a:lnTo>
                  <a:lnTo>
                    <a:pt x="34" y="446"/>
                  </a:lnTo>
                  <a:lnTo>
                    <a:pt x="75" y="353"/>
                  </a:lnTo>
                  <a:lnTo>
                    <a:pt x="128" y="269"/>
                  </a:lnTo>
                  <a:lnTo>
                    <a:pt x="193" y="191"/>
                  </a:lnTo>
                  <a:lnTo>
                    <a:pt x="271" y="126"/>
                  </a:lnTo>
                  <a:lnTo>
                    <a:pt x="358" y="71"/>
                  </a:lnTo>
                  <a:lnTo>
                    <a:pt x="454" y="33"/>
                  </a:lnTo>
                  <a:lnTo>
                    <a:pt x="556" y="10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2" name="Freeform 72"/>
            <p:cNvSpPr>
              <a:spLocks noEditPoints="1"/>
            </p:cNvSpPr>
            <p:nvPr/>
          </p:nvSpPr>
          <p:spPr bwMode="auto">
            <a:xfrm>
              <a:off x="4796" y="3359"/>
              <a:ext cx="1383" cy="1588"/>
            </a:xfrm>
            <a:custGeom>
              <a:avLst/>
              <a:gdLst/>
              <a:ahLst/>
              <a:cxnLst>
                <a:cxn ang="0">
                  <a:pos x="1383" y="1222"/>
                </a:cxn>
                <a:cxn ang="0">
                  <a:pos x="1376" y="1219"/>
                </a:cxn>
                <a:cxn ang="0">
                  <a:pos x="802" y="7"/>
                </a:cxn>
                <a:cxn ang="0">
                  <a:pos x="997" y="62"/>
                </a:cxn>
                <a:cxn ang="0">
                  <a:pos x="1159" y="165"/>
                </a:cxn>
                <a:cxn ang="0">
                  <a:pos x="1280" y="304"/>
                </a:cxn>
                <a:cxn ang="0">
                  <a:pos x="1342" y="472"/>
                </a:cxn>
                <a:cxn ang="0">
                  <a:pos x="1345" y="650"/>
                </a:cxn>
                <a:cxn ang="0">
                  <a:pos x="1296" y="818"/>
                </a:cxn>
                <a:cxn ang="0">
                  <a:pos x="1212" y="980"/>
                </a:cxn>
                <a:cxn ang="0">
                  <a:pos x="1097" y="1164"/>
                </a:cxn>
                <a:cxn ang="0">
                  <a:pos x="1000" y="1352"/>
                </a:cxn>
                <a:cxn ang="0">
                  <a:pos x="1199" y="1442"/>
                </a:cxn>
                <a:cxn ang="0">
                  <a:pos x="1261" y="1429"/>
                </a:cxn>
                <a:cxn ang="0">
                  <a:pos x="1283" y="1403"/>
                </a:cxn>
                <a:cxn ang="0">
                  <a:pos x="1311" y="1306"/>
                </a:cxn>
                <a:cxn ang="0">
                  <a:pos x="1376" y="1222"/>
                </a:cxn>
                <a:cxn ang="0">
                  <a:pos x="929" y="1585"/>
                </a:cxn>
                <a:cxn ang="0">
                  <a:pos x="904" y="1565"/>
                </a:cxn>
                <a:cxn ang="0">
                  <a:pos x="907" y="1458"/>
                </a:cxn>
                <a:cxn ang="0">
                  <a:pos x="941" y="1290"/>
                </a:cxn>
                <a:cxn ang="0">
                  <a:pos x="985" y="1142"/>
                </a:cxn>
                <a:cxn ang="0">
                  <a:pos x="1050" y="951"/>
                </a:cxn>
                <a:cxn ang="0">
                  <a:pos x="1119" y="689"/>
                </a:cxn>
                <a:cxn ang="0">
                  <a:pos x="1122" y="472"/>
                </a:cxn>
                <a:cxn ang="0">
                  <a:pos x="1081" y="317"/>
                </a:cxn>
                <a:cxn ang="0">
                  <a:pos x="1007" y="197"/>
                </a:cxn>
                <a:cxn ang="0">
                  <a:pos x="910" y="113"/>
                </a:cxn>
                <a:cxn ang="0">
                  <a:pos x="802" y="65"/>
                </a:cxn>
                <a:cxn ang="0">
                  <a:pos x="687" y="49"/>
                </a:cxn>
                <a:cxn ang="0">
                  <a:pos x="578" y="65"/>
                </a:cxn>
                <a:cxn ang="0">
                  <a:pos x="469" y="113"/>
                </a:cxn>
                <a:cxn ang="0">
                  <a:pos x="373" y="194"/>
                </a:cxn>
                <a:cxn ang="0">
                  <a:pos x="298" y="314"/>
                </a:cxn>
                <a:cxn ang="0">
                  <a:pos x="258" y="469"/>
                </a:cxn>
                <a:cxn ang="0">
                  <a:pos x="258" y="663"/>
                </a:cxn>
                <a:cxn ang="0">
                  <a:pos x="301" y="863"/>
                </a:cxn>
                <a:cxn ang="0">
                  <a:pos x="357" y="1041"/>
                </a:cxn>
                <a:cxn ang="0">
                  <a:pos x="410" y="1200"/>
                </a:cxn>
                <a:cxn ang="0">
                  <a:pos x="457" y="1374"/>
                </a:cxn>
                <a:cxn ang="0">
                  <a:pos x="475" y="1543"/>
                </a:cxn>
                <a:cxn ang="0">
                  <a:pos x="466" y="1581"/>
                </a:cxn>
                <a:cxn ang="0">
                  <a:pos x="72" y="1588"/>
                </a:cxn>
                <a:cxn ang="0">
                  <a:pos x="56" y="1222"/>
                </a:cxn>
                <a:cxn ang="0">
                  <a:pos x="93" y="1391"/>
                </a:cxn>
                <a:cxn ang="0">
                  <a:pos x="109" y="1420"/>
                </a:cxn>
                <a:cxn ang="0">
                  <a:pos x="146" y="1436"/>
                </a:cxn>
                <a:cxn ang="0">
                  <a:pos x="410" y="1442"/>
                </a:cxn>
                <a:cxn ang="0">
                  <a:pos x="361" y="1297"/>
                </a:cxn>
                <a:cxn ang="0">
                  <a:pos x="274" y="1145"/>
                </a:cxn>
                <a:cxn ang="0">
                  <a:pos x="171" y="980"/>
                </a:cxn>
                <a:cxn ang="0">
                  <a:pos x="87" y="818"/>
                </a:cxn>
                <a:cxn ang="0">
                  <a:pos x="37" y="650"/>
                </a:cxn>
                <a:cxn ang="0">
                  <a:pos x="40" y="472"/>
                </a:cxn>
                <a:cxn ang="0">
                  <a:pos x="103" y="307"/>
                </a:cxn>
                <a:cxn ang="0">
                  <a:pos x="221" y="165"/>
                </a:cxn>
                <a:cxn ang="0">
                  <a:pos x="385" y="65"/>
                </a:cxn>
                <a:cxn ang="0">
                  <a:pos x="584" y="7"/>
                </a:cxn>
              </a:cxnLst>
              <a:rect l="0" t="0" r="r" b="b"/>
              <a:pathLst>
                <a:path w="1383" h="1588">
                  <a:moveTo>
                    <a:pt x="1376" y="1219"/>
                  </a:moveTo>
                  <a:lnTo>
                    <a:pt x="1383" y="1222"/>
                  </a:lnTo>
                  <a:lnTo>
                    <a:pt x="1376" y="1222"/>
                  </a:lnTo>
                  <a:lnTo>
                    <a:pt x="1376" y="1219"/>
                  </a:lnTo>
                  <a:close/>
                  <a:moveTo>
                    <a:pt x="693" y="0"/>
                  </a:moveTo>
                  <a:lnTo>
                    <a:pt x="802" y="7"/>
                  </a:lnTo>
                  <a:lnTo>
                    <a:pt x="901" y="29"/>
                  </a:lnTo>
                  <a:lnTo>
                    <a:pt x="997" y="62"/>
                  </a:lnTo>
                  <a:lnTo>
                    <a:pt x="1084" y="107"/>
                  </a:lnTo>
                  <a:lnTo>
                    <a:pt x="1159" y="165"/>
                  </a:lnTo>
                  <a:lnTo>
                    <a:pt x="1224" y="230"/>
                  </a:lnTo>
                  <a:lnTo>
                    <a:pt x="1280" y="304"/>
                  </a:lnTo>
                  <a:lnTo>
                    <a:pt x="1317" y="385"/>
                  </a:lnTo>
                  <a:lnTo>
                    <a:pt x="1342" y="472"/>
                  </a:lnTo>
                  <a:lnTo>
                    <a:pt x="1352" y="563"/>
                  </a:lnTo>
                  <a:lnTo>
                    <a:pt x="1345" y="650"/>
                  </a:lnTo>
                  <a:lnTo>
                    <a:pt x="1327" y="737"/>
                  </a:lnTo>
                  <a:lnTo>
                    <a:pt x="1296" y="818"/>
                  </a:lnTo>
                  <a:lnTo>
                    <a:pt x="1255" y="899"/>
                  </a:lnTo>
                  <a:lnTo>
                    <a:pt x="1212" y="980"/>
                  </a:lnTo>
                  <a:lnTo>
                    <a:pt x="1162" y="1061"/>
                  </a:lnTo>
                  <a:lnTo>
                    <a:pt x="1097" y="1164"/>
                  </a:lnTo>
                  <a:lnTo>
                    <a:pt x="1044" y="1261"/>
                  </a:lnTo>
                  <a:lnTo>
                    <a:pt x="1000" y="1352"/>
                  </a:lnTo>
                  <a:lnTo>
                    <a:pt x="973" y="1442"/>
                  </a:lnTo>
                  <a:lnTo>
                    <a:pt x="1199" y="1442"/>
                  </a:lnTo>
                  <a:lnTo>
                    <a:pt x="1237" y="1436"/>
                  </a:lnTo>
                  <a:lnTo>
                    <a:pt x="1261" y="1429"/>
                  </a:lnTo>
                  <a:lnTo>
                    <a:pt x="1277" y="1416"/>
                  </a:lnTo>
                  <a:lnTo>
                    <a:pt x="1283" y="1403"/>
                  </a:lnTo>
                  <a:lnTo>
                    <a:pt x="1289" y="1384"/>
                  </a:lnTo>
                  <a:lnTo>
                    <a:pt x="1311" y="1306"/>
                  </a:lnTo>
                  <a:lnTo>
                    <a:pt x="1327" y="1222"/>
                  </a:lnTo>
                  <a:lnTo>
                    <a:pt x="1376" y="1222"/>
                  </a:lnTo>
                  <a:lnTo>
                    <a:pt x="1305" y="1585"/>
                  </a:lnTo>
                  <a:lnTo>
                    <a:pt x="929" y="1585"/>
                  </a:lnTo>
                  <a:lnTo>
                    <a:pt x="910" y="1578"/>
                  </a:lnTo>
                  <a:lnTo>
                    <a:pt x="904" y="1565"/>
                  </a:lnTo>
                  <a:lnTo>
                    <a:pt x="901" y="1539"/>
                  </a:lnTo>
                  <a:lnTo>
                    <a:pt x="907" y="1458"/>
                  </a:lnTo>
                  <a:lnTo>
                    <a:pt x="920" y="1374"/>
                  </a:lnTo>
                  <a:lnTo>
                    <a:pt x="941" y="1290"/>
                  </a:lnTo>
                  <a:lnTo>
                    <a:pt x="963" y="1213"/>
                  </a:lnTo>
                  <a:lnTo>
                    <a:pt x="985" y="1142"/>
                  </a:lnTo>
                  <a:lnTo>
                    <a:pt x="1004" y="1087"/>
                  </a:lnTo>
                  <a:lnTo>
                    <a:pt x="1050" y="951"/>
                  </a:lnTo>
                  <a:lnTo>
                    <a:pt x="1091" y="818"/>
                  </a:lnTo>
                  <a:lnTo>
                    <a:pt x="1119" y="689"/>
                  </a:lnTo>
                  <a:lnTo>
                    <a:pt x="1128" y="563"/>
                  </a:lnTo>
                  <a:lnTo>
                    <a:pt x="1122" y="472"/>
                  </a:lnTo>
                  <a:lnTo>
                    <a:pt x="1106" y="388"/>
                  </a:lnTo>
                  <a:lnTo>
                    <a:pt x="1081" y="317"/>
                  </a:lnTo>
                  <a:lnTo>
                    <a:pt x="1047" y="252"/>
                  </a:lnTo>
                  <a:lnTo>
                    <a:pt x="1007" y="197"/>
                  </a:lnTo>
                  <a:lnTo>
                    <a:pt x="963" y="152"/>
                  </a:lnTo>
                  <a:lnTo>
                    <a:pt x="910" y="113"/>
                  </a:lnTo>
                  <a:lnTo>
                    <a:pt x="858" y="84"/>
                  </a:lnTo>
                  <a:lnTo>
                    <a:pt x="802" y="65"/>
                  </a:lnTo>
                  <a:lnTo>
                    <a:pt x="743" y="52"/>
                  </a:lnTo>
                  <a:lnTo>
                    <a:pt x="687" y="49"/>
                  </a:lnTo>
                  <a:lnTo>
                    <a:pt x="634" y="52"/>
                  </a:lnTo>
                  <a:lnTo>
                    <a:pt x="578" y="65"/>
                  </a:lnTo>
                  <a:lnTo>
                    <a:pt x="522" y="84"/>
                  </a:lnTo>
                  <a:lnTo>
                    <a:pt x="469" y="113"/>
                  </a:lnTo>
                  <a:lnTo>
                    <a:pt x="420" y="149"/>
                  </a:lnTo>
                  <a:lnTo>
                    <a:pt x="373" y="194"/>
                  </a:lnTo>
                  <a:lnTo>
                    <a:pt x="333" y="249"/>
                  </a:lnTo>
                  <a:lnTo>
                    <a:pt x="298" y="314"/>
                  </a:lnTo>
                  <a:lnTo>
                    <a:pt x="274" y="385"/>
                  </a:lnTo>
                  <a:lnTo>
                    <a:pt x="258" y="469"/>
                  </a:lnTo>
                  <a:lnTo>
                    <a:pt x="252" y="563"/>
                  </a:lnTo>
                  <a:lnTo>
                    <a:pt x="258" y="663"/>
                  </a:lnTo>
                  <a:lnTo>
                    <a:pt x="277" y="763"/>
                  </a:lnTo>
                  <a:lnTo>
                    <a:pt x="301" y="863"/>
                  </a:lnTo>
                  <a:lnTo>
                    <a:pt x="329" y="957"/>
                  </a:lnTo>
                  <a:lnTo>
                    <a:pt x="357" y="1041"/>
                  </a:lnTo>
                  <a:lnTo>
                    <a:pt x="382" y="1116"/>
                  </a:lnTo>
                  <a:lnTo>
                    <a:pt x="410" y="1200"/>
                  </a:lnTo>
                  <a:lnTo>
                    <a:pt x="435" y="1287"/>
                  </a:lnTo>
                  <a:lnTo>
                    <a:pt x="457" y="1374"/>
                  </a:lnTo>
                  <a:lnTo>
                    <a:pt x="469" y="1462"/>
                  </a:lnTo>
                  <a:lnTo>
                    <a:pt x="475" y="1543"/>
                  </a:lnTo>
                  <a:lnTo>
                    <a:pt x="472" y="1568"/>
                  </a:lnTo>
                  <a:lnTo>
                    <a:pt x="466" y="1581"/>
                  </a:lnTo>
                  <a:lnTo>
                    <a:pt x="448" y="1588"/>
                  </a:lnTo>
                  <a:lnTo>
                    <a:pt x="72" y="1588"/>
                  </a:lnTo>
                  <a:lnTo>
                    <a:pt x="0" y="1222"/>
                  </a:lnTo>
                  <a:lnTo>
                    <a:pt x="56" y="1222"/>
                  </a:lnTo>
                  <a:lnTo>
                    <a:pt x="72" y="1310"/>
                  </a:lnTo>
                  <a:lnTo>
                    <a:pt x="93" y="1391"/>
                  </a:lnTo>
                  <a:lnTo>
                    <a:pt x="100" y="1407"/>
                  </a:lnTo>
                  <a:lnTo>
                    <a:pt x="109" y="1420"/>
                  </a:lnTo>
                  <a:lnTo>
                    <a:pt x="121" y="1429"/>
                  </a:lnTo>
                  <a:lnTo>
                    <a:pt x="146" y="1436"/>
                  </a:lnTo>
                  <a:lnTo>
                    <a:pt x="183" y="1442"/>
                  </a:lnTo>
                  <a:lnTo>
                    <a:pt x="410" y="1442"/>
                  </a:lnTo>
                  <a:lnTo>
                    <a:pt x="392" y="1368"/>
                  </a:lnTo>
                  <a:lnTo>
                    <a:pt x="361" y="1297"/>
                  </a:lnTo>
                  <a:lnTo>
                    <a:pt x="323" y="1222"/>
                  </a:lnTo>
                  <a:lnTo>
                    <a:pt x="274" y="1145"/>
                  </a:lnTo>
                  <a:lnTo>
                    <a:pt x="221" y="1061"/>
                  </a:lnTo>
                  <a:lnTo>
                    <a:pt x="171" y="980"/>
                  </a:lnTo>
                  <a:lnTo>
                    <a:pt x="127" y="899"/>
                  </a:lnTo>
                  <a:lnTo>
                    <a:pt x="87" y="818"/>
                  </a:lnTo>
                  <a:lnTo>
                    <a:pt x="59" y="734"/>
                  </a:lnTo>
                  <a:lnTo>
                    <a:pt x="37" y="650"/>
                  </a:lnTo>
                  <a:lnTo>
                    <a:pt x="31" y="563"/>
                  </a:lnTo>
                  <a:lnTo>
                    <a:pt x="40" y="472"/>
                  </a:lnTo>
                  <a:lnTo>
                    <a:pt x="65" y="385"/>
                  </a:lnTo>
                  <a:lnTo>
                    <a:pt x="103" y="307"/>
                  </a:lnTo>
                  <a:lnTo>
                    <a:pt x="155" y="233"/>
                  </a:lnTo>
                  <a:lnTo>
                    <a:pt x="221" y="165"/>
                  </a:lnTo>
                  <a:lnTo>
                    <a:pt x="298" y="110"/>
                  </a:lnTo>
                  <a:lnTo>
                    <a:pt x="385" y="65"/>
                  </a:lnTo>
                  <a:lnTo>
                    <a:pt x="479" y="29"/>
                  </a:lnTo>
                  <a:lnTo>
                    <a:pt x="584" y="7"/>
                  </a:lnTo>
                  <a:lnTo>
                    <a:pt x="6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3" name="Freeform 73"/>
            <p:cNvSpPr>
              <a:spLocks/>
            </p:cNvSpPr>
            <p:nvPr/>
          </p:nvSpPr>
          <p:spPr bwMode="auto">
            <a:xfrm>
              <a:off x="6374" y="3068"/>
              <a:ext cx="684" cy="1061"/>
            </a:xfrm>
            <a:custGeom>
              <a:avLst/>
              <a:gdLst/>
              <a:ahLst/>
              <a:cxnLst>
                <a:cxn ang="0">
                  <a:pos x="395" y="7"/>
                </a:cxn>
                <a:cxn ang="0">
                  <a:pos x="522" y="49"/>
                </a:cxn>
                <a:cxn ang="0">
                  <a:pos x="622" y="129"/>
                </a:cxn>
                <a:cxn ang="0">
                  <a:pos x="678" y="246"/>
                </a:cxn>
                <a:cxn ang="0">
                  <a:pos x="678" y="375"/>
                </a:cxn>
                <a:cxn ang="0">
                  <a:pos x="631" y="482"/>
                </a:cxn>
                <a:cxn ang="0">
                  <a:pos x="557" y="576"/>
                </a:cxn>
                <a:cxn ang="0">
                  <a:pos x="463" y="656"/>
                </a:cxn>
                <a:cxn ang="0">
                  <a:pos x="367" y="734"/>
                </a:cxn>
                <a:cxn ang="0">
                  <a:pos x="299" y="796"/>
                </a:cxn>
                <a:cxn ang="0">
                  <a:pos x="212" y="873"/>
                </a:cxn>
                <a:cxn ang="0">
                  <a:pos x="516" y="925"/>
                </a:cxn>
                <a:cxn ang="0">
                  <a:pos x="575" y="918"/>
                </a:cxn>
                <a:cxn ang="0">
                  <a:pos x="600" y="899"/>
                </a:cxn>
                <a:cxn ang="0">
                  <a:pos x="619" y="831"/>
                </a:cxn>
                <a:cxn ang="0">
                  <a:pos x="628" y="770"/>
                </a:cxn>
                <a:cxn ang="0">
                  <a:pos x="634" y="1061"/>
                </a:cxn>
                <a:cxn ang="0">
                  <a:pos x="0" y="1032"/>
                </a:cxn>
                <a:cxn ang="0">
                  <a:pos x="10" y="1006"/>
                </a:cxn>
                <a:cxn ang="0">
                  <a:pos x="386" y="618"/>
                </a:cxn>
                <a:cxn ang="0">
                  <a:pos x="445" y="547"/>
                </a:cxn>
                <a:cxn ang="0">
                  <a:pos x="504" y="443"/>
                </a:cxn>
                <a:cxn ang="0">
                  <a:pos x="532" y="314"/>
                </a:cxn>
                <a:cxn ang="0">
                  <a:pos x="513" y="207"/>
                </a:cxn>
                <a:cxn ang="0">
                  <a:pos x="451" y="120"/>
                </a:cxn>
                <a:cxn ang="0">
                  <a:pos x="358" y="65"/>
                </a:cxn>
                <a:cxn ang="0">
                  <a:pos x="258" y="61"/>
                </a:cxn>
                <a:cxn ang="0">
                  <a:pos x="177" y="91"/>
                </a:cxn>
                <a:cxn ang="0">
                  <a:pos x="103" y="155"/>
                </a:cxn>
                <a:cxn ang="0">
                  <a:pos x="109" y="210"/>
                </a:cxn>
                <a:cxn ang="0">
                  <a:pos x="150" y="239"/>
                </a:cxn>
                <a:cxn ang="0">
                  <a:pos x="165" y="275"/>
                </a:cxn>
                <a:cxn ang="0">
                  <a:pos x="159" y="320"/>
                </a:cxn>
                <a:cxn ang="0">
                  <a:pos x="128" y="362"/>
                </a:cxn>
                <a:cxn ang="0">
                  <a:pos x="84" y="375"/>
                </a:cxn>
                <a:cxn ang="0">
                  <a:pos x="56" y="372"/>
                </a:cxn>
                <a:cxn ang="0">
                  <a:pos x="22" y="346"/>
                </a:cxn>
                <a:cxn ang="0">
                  <a:pos x="4" y="288"/>
                </a:cxn>
                <a:cxn ang="0">
                  <a:pos x="35" y="165"/>
                </a:cxn>
                <a:cxn ang="0">
                  <a:pos x="118" y="68"/>
                </a:cxn>
                <a:cxn ang="0">
                  <a:pos x="246" y="10"/>
                </a:cxn>
              </a:cxnLst>
              <a:rect l="0" t="0" r="r" b="b"/>
              <a:pathLst>
                <a:path w="684" h="1061">
                  <a:moveTo>
                    <a:pt x="324" y="0"/>
                  </a:moveTo>
                  <a:lnTo>
                    <a:pt x="395" y="7"/>
                  </a:lnTo>
                  <a:lnTo>
                    <a:pt x="463" y="23"/>
                  </a:lnTo>
                  <a:lnTo>
                    <a:pt x="522" y="49"/>
                  </a:lnTo>
                  <a:lnTo>
                    <a:pt x="578" y="84"/>
                  </a:lnTo>
                  <a:lnTo>
                    <a:pt x="622" y="129"/>
                  </a:lnTo>
                  <a:lnTo>
                    <a:pt x="656" y="184"/>
                  </a:lnTo>
                  <a:lnTo>
                    <a:pt x="678" y="246"/>
                  </a:lnTo>
                  <a:lnTo>
                    <a:pt x="684" y="314"/>
                  </a:lnTo>
                  <a:lnTo>
                    <a:pt x="678" y="375"/>
                  </a:lnTo>
                  <a:lnTo>
                    <a:pt x="659" y="430"/>
                  </a:lnTo>
                  <a:lnTo>
                    <a:pt x="631" y="482"/>
                  </a:lnTo>
                  <a:lnTo>
                    <a:pt x="597" y="530"/>
                  </a:lnTo>
                  <a:lnTo>
                    <a:pt x="557" y="576"/>
                  </a:lnTo>
                  <a:lnTo>
                    <a:pt x="510" y="614"/>
                  </a:lnTo>
                  <a:lnTo>
                    <a:pt x="463" y="656"/>
                  </a:lnTo>
                  <a:lnTo>
                    <a:pt x="429" y="682"/>
                  </a:lnTo>
                  <a:lnTo>
                    <a:pt x="367" y="734"/>
                  </a:lnTo>
                  <a:lnTo>
                    <a:pt x="336" y="763"/>
                  </a:lnTo>
                  <a:lnTo>
                    <a:pt x="299" y="796"/>
                  </a:lnTo>
                  <a:lnTo>
                    <a:pt x="258" y="831"/>
                  </a:lnTo>
                  <a:lnTo>
                    <a:pt x="212" y="873"/>
                  </a:lnTo>
                  <a:lnTo>
                    <a:pt x="156" y="925"/>
                  </a:lnTo>
                  <a:lnTo>
                    <a:pt x="516" y="925"/>
                  </a:lnTo>
                  <a:lnTo>
                    <a:pt x="550" y="922"/>
                  </a:lnTo>
                  <a:lnTo>
                    <a:pt x="575" y="918"/>
                  </a:lnTo>
                  <a:lnTo>
                    <a:pt x="591" y="915"/>
                  </a:lnTo>
                  <a:lnTo>
                    <a:pt x="600" y="899"/>
                  </a:lnTo>
                  <a:lnTo>
                    <a:pt x="609" y="870"/>
                  </a:lnTo>
                  <a:lnTo>
                    <a:pt x="619" y="831"/>
                  </a:lnTo>
                  <a:lnTo>
                    <a:pt x="625" y="799"/>
                  </a:lnTo>
                  <a:lnTo>
                    <a:pt x="628" y="770"/>
                  </a:lnTo>
                  <a:lnTo>
                    <a:pt x="681" y="770"/>
                  </a:lnTo>
                  <a:lnTo>
                    <a:pt x="634" y="1061"/>
                  </a:lnTo>
                  <a:lnTo>
                    <a:pt x="0" y="1061"/>
                  </a:lnTo>
                  <a:lnTo>
                    <a:pt x="0" y="1032"/>
                  </a:lnTo>
                  <a:lnTo>
                    <a:pt x="4" y="1015"/>
                  </a:lnTo>
                  <a:lnTo>
                    <a:pt x="10" y="1006"/>
                  </a:lnTo>
                  <a:lnTo>
                    <a:pt x="19" y="996"/>
                  </a:lnTo>
                  <a:lnTo>
                    <a:pt x="386" y="618"/>
                  </a:lnTo>
                  <a:lnTo>
                    <a:pt x="414" y="585"/>
                  </a:lnTo>
                  <a:lnTo>
                    <a:pt x="445" y="547"/>
                  </a:lnTo>
                  <a:lnTo>
                    <a:pt x="479" y="498"/>
                  </a:lnTo>
                  <a:lnTo>
                    <a:pt x="504" y="443"/>
                  </a:lnTo>
                  <a:lnTo>
                    <a:pt x="525" y="382"/>
                  </a:lnTo>
                  <a:lnTo>
                    <a:pt x="532" y="314"/>
                  </a:lnTo>
                  <a:lnTo>
                    <a:pt x="525" y="259"/>
                  </a:lnTo>
                  <a:lnTo>
                    <a:pt x="513" y="207"/>
                  </a:lnTo>
                  <a:lnTo>
                    <a:pt x="488" y="162"/>
                  </a:lnTo>
                  <a:lnTo>
                    <a:pt x="451" y="120"/>
                  </a:lnTo>
                  <a:lnTo>
                    <a:pt x="407" y="87"/>
                  </a:lnTo>
                  <a:lnTo>
                    <a:pt x="358" y="65"/>
                  </a:lnTo>
                  <a:lnTo>
                    <a:pt x="296" y="58"/>
                  </a:lnTo>
                  <a:lnTo>
                    <a:pt x="258" y="61"/>
                  </a:lnTo>
                  <a:lnTo>
                    <a:pt x="218" y="71"/>
                  </a:lnTo>
                  <a:lnTo>
                    <a:pt x="177" y="91"/>
                  </a:lnTo>
                  <a:lnTo>
                    <a:pt x="137" y="120"/>
                  </a:lnTo>
                  <a:lnTo>
                    <a:pt x="103" y="155"/>
                  </a:lnTo>
                  <a:lnTo>
                    <a:pt x="75" y="207"/>
                  </a:lnTo>
                  <a:lnTo>
                    <a:pt x="109" y="210"/>
                  </a:lnTo>
                  <a:lnTo>
                    <a:pt x="134" y="223"/>
                  </a:lnTo>
                  <a:lnTo>
                    <a:pt x="150" y="239"/>
                  </a:lnTo>
                  <a:lnTo>
                    <a:pt x="159" y="256"/>
                  </a:lnTo>
                  <a:lnTo>
                    <a:pt x="165" y="275"/>
                  </a:lnTo>
                  <a:lnTo>
                    <a:pt x="165" y="291"/>
                  </a:lnTo>
                  <a:lnTo>
                    <a:pt x="159" y="320"/>
                  </a:lnTo>
                  <a:lnTo>
                    <a:pt x="146" y="343"/>
                  </a:lnTo>
                  <a:lnTo>
                    <a:pt x="128" y="362"/>
                  </a:lnTo>
                  <a:lnTo>
                    <a:pt x="106" y="372"/>
                  </a:lnTo>
                  <a:lnTo>
                    <a:pt x="84" y="375"/>
                  </a:lnTo>
                  <a:lnTo>
                    <a:pt x="75" y="375"/>
                  </a:lnTo>
                  <a:lnTo>
                    <a:pt x="56" y="372"/>
                  </a:lnTo>
                  <a:lnTo>
                    <a:pt x="41" y="362"/>
                  </a:lnTo>
                  <a:lnTo>
                    <a:pt x="22" y="346"/>
                  </a:lnTo>
                  <a:lnTo>
                    <a:pt x="10" y="323"/>
                  </a:lnTo>
                  <a:lnTo>
                    <a:pt x="4" y="288"/>
                  </a:lnTo>
                  <a:lnTo>
                    <a:pt x="13" y="226"/>
                  </a:lnTo>
                  <a:lnTo>
                    <a:pt x="35" y="165"/>
                  </a:lnTo>
                  <a:lnTo>
                    <a:pt x="69" y="113"/>
                  </a:lnTo>
                  <a:lnTo>
                    <a:pt x="118" y="68"/>
                  </a:lnTo>
                  <a:lnTo>
                    <a:pt x="177" y="32"/>
                  </a:lnTo>
                  <a:lnTo>
                    <a:pt x="246" y="10"/>
                  </a:lnTo>
                  <a:lnTo>
                    <a:pt x="3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4" name="Freeform 74"/>
            <p:cNvSpPr>
              <a:spLocks noEditPoints="1"/>
            </p:cNvSpPr>
            <p:nvPr/>
          </p:nvSpPr>
          <p:spPr bwMode="auto">
            <a:xfrm>
              <a:off x="6328" y="4478"/>
              <a:ext cx="929" cy="1090"/>
            </a:xfrm>
            <a:custGeom>
              <a:avLst/>
              <a:gdLst/>
              <a:ahLst/>
              <a:cxnLst>
                <a:cxn ang="0">
                  <a:pos x="792" y="993"/>
                </a:cxn>
                <a:cxn ang="0">
                  <a:pos x="836" y="1038"/>
                </a:cxn>
                <a:cxn ang="0">
                  <a:pos x="842" y="976"/>
                </a:cxn>
                <a:cxn ang="0">
                  <a:pos x="652" y="58"/>
                </a:cxn>
                <a:cxn ang="0">
                  <a:pos x="230" y="1038"/>
                </a:cxn>
                <a:cxn ang="0">
                  <a:pos x="652" y="58"/>
                </a:cxn>
                <a:cxn ang="0">
                  <a:pos x="118" y="129"/>
                </a:cxn>
                <a:cxn ang="0">
                  <a:pos x="171" y="84"/>
                </a:cxn>
                <a:cxn ang="0">
                  <a:pos x="124" y="58"/>
                </a:cxn>
                <a:cxn ang="0">
                  <a:pos x="851" y="0"/>
                </a:cxn>
                <a:cxn ang="0">
                  <a:pos x="879" y="13"/>
                </a:cxn>
                <a:cxn ang="0">
                  <a:pos x="882" y="35"/>
                </a:cxn>
                <a:cxn ang="0">
                  <a:pos x="870" y="58"/>
                </a:cxn>
                <a:cxn ang="0">
                  <a:pos x="289" y="1031"/>
                </a:cxn>
                <a:cxn ang="0">
                  <a:pos x="584" y="1025"/>
                </a:cxn>
                <a:cxn ang="0">
                  <a:pos x="708" y="976"/>
                </a:cxn>
                <a:cxn ang="0">
                  <a:pos x="798" y="896"/>
                </a:cxn>
                <a:cxn ang="0">
                  <a:pos x="854" y="799"/>
                </a:cxn>
                <a:cxn ang="0">
                  <a:pos x="873" y="731"/>
                </a:cxn>
                <a:cxn ang="0">
                  <a:pos x="876" y="711"/>
                </a:cxn>
                <a:cxn ang="0">
                  <a:pos x="892" y="702"/>
                </a:cxn>
                <a:cxn ang="0">
                  <a:pos x="913" y="705"/>
                </a:cxn>
                <a:cxn ang="0">
                  <a:pos x="929" y="731"/>
                </a:cxn>
                <a:cxn ang="0">
                  <a:pos x="882" y="1070"/>
                </a:cxn>
                <a:cxn ang="0">
                  <a:pos x="864" y="1090"/>
                </a:cxn>
                <a:cxn ang="0">
                  <a:pos x="15" y="1086"/>
                </a:cxn>
                <a:cxn ang="0">
                  <a:pos x="0" y="1061"/>
                </a:cxn>
                <a:cxn ang="0">
                  <a:pos x="3" y="1054"/>
                </a:cxn>
                <a:cxn ang="0">
                  <a:pos x="6" y="1041"/>
                </a:cxn>
                <a:cxn ang="0">
                  <a:pos x="587" y="52"/>
                </a:cxn>
                <a:cxn ang="0">
                  <a:pos x="382" y="58"/>
                </a:cxn>
                <a:cxn ang="0">
                  <a:pos x="273" y="87"/>
                </a:cxn>
                <a:cxn ang="0">
                  <a:pos x="171" y="155"/>
                </a:cxn>
                <a:cxn ang="0">
                  <a:pos x="121" y="226"/>
                </a:cxn>
                <a:cxn ang="0">
                  <a:pos x="105" y="284"/>
                </a:cxn>
                <a:cxn ang="0">
                  <a:pos x="96" y="304"/>
                </a:cxn>
                <a:cxn ang="0">
                  <a:pos x="74" y="310"/>
                </a:cxn>
                <a:cxn ang="0">
                  <a:pos x="62" y="307"/>
                </a:cxn>
                <a:cxn ang="0">
                  <a:pos x="53" y="294"/>
                </a:cxn>
                <a:cxn ang="0">
                  <a:pos x="50" y="278"/>
                </a:cxn>
                <a:cxn ang="0">
                  <a:pos x="77" y="45"/>
                </a:cxn>
                <a:cxn ang="0">
                  <a:pos x="87" y="6"/>
                </a:cxn>
              </a:cxnLst>
              <a:rect l="0" t="0" r="r" b="b"/>
              <a:pathLst>
                <a:path w="929" h="1090">
                  <a:moveTo>
                    <a:pt x="848" y="931"/>
                  </a:moveTo>
                  <a:lnTo>
                    <a:pt x="792" y="993"/>
                  </a:lnTo>
                  <a:lnTo>
                    <a:pt x="730" y="1038"/>
                  </a:lnTo>
                  <a:lnTo>
                    <a:pt x="836" y="1038"/>
                  </a:lnTo>
                  <a:lnTo>
                    <a:pt x="839" y="1002"/>
                  </a:lnTo>
                  <a:lnTo>
                    <a:pt x="842" y="976"/>
                  </a:lnTo>
                  <a:lnTo>
                    <a:pt x="848" y="931"/>
                  </a:lnTo>
                  <a:close/>
                  <a:moveTo>
                    <a:pt x="652" y="58"/>
                  </a:moveTo>
                  <a:lnTo>
                    <a:pt x="74" y="1038"/>
                  </a:lnTo>
                  <a:lnTo>
                    <a:pt x="230" y="1038"/>
                  </a:lnTo>
                  <a:lnTo>
                    <a:pt x="808" y="58"/>
                  </a:lnTo>
                  <a:lnTo>
                    <a:pt x="652" y="58"/>
                  </a:lnTo>
                  <a:close/>
                  <a:moveTo>
                    <a:pt x="124" y="58"/>
                  </a:moveTo>
                  <a:lnTo>
                    <a:pt x="118" y="129"/>
                  </a:lnTo>
                  <a:lnTo>
                    <a:pt x="140" y="107"/>
                  </a:lnTo>
                  <a:lnTo>
                    <a:pt x="171" y="84"/>
                  </a:lnTo>
                  <a:lnTo>
                    <a:pt x="208" y="58"/>
                  </a:lnTo>
                  <a:lnTo>
                    <a:pt x="124" y="58"/>
                  </a:lnTo>
                  <a:close/>
                  <a:moveTo>
                    <a:pt x="99" y="0"/>
                  </a:moveTo>
                  <a:lnTo>
                    <a:pt x="851" y="0"/>
                  </a:lnTo>
                  <a:lnTo>
                    <a:pt x="867" y="3"/>
                  </a:lnTo>
                  <a:lnTo>
                    <a:pt x="879" y="13"/>
                  </a:lnTo>
                  <a:lnTo>
                    <a:pt x="882" y="29"/>
                  </a:lnTo>
                  <a:lnTo>
                    <a:pt x="882" y="35"/>
                  </a:lnTo>
                  <a:lnTo>
                    <a:pt x="876" y="48"/>
                  </a:lnTo>
                  <a:lnTo>
                    <a:pt x="870" y="58"/>
                  </a:lnTo>
                  <a:lnTo>
                    <a:pt x="867" y="52"/>
                  </a:lnTo>
                  <a:lnTo>
                    <a:pt x="289" y="1031"/>
                  </a:lnTo>
                  <a:lnTo>
                    <a:pt x="506" y="1031"/>
                  </a:lnTo>
                  <a:lnTo>
                    <a:pt x="584" y="1025"/>
                  </a:lnTo>
                  <a:lnTo>
                    <a:pt x="652" y="1006"/>
                  </a:lnTo>
                  <a:lnTo>
                    <a:pt x="708" y="976"/>
                  </a:lnTo>
                  <a:lnTo>
                    <a:pt x="758" y="938"/>
                  </a:lnTo>
                  <a:lnTo>
                    <a:pt x="798" y="896"/>
                  </a:lnTo>
                  <a:lnTo>
                    <a:pt x="832" y="847"/>
                  </a:lnTo>
                  <a:lnTo>
                    <a:pt x="854" y="799"/>
                  </a:lnTo>
                  <a:lnTo>
                    <a:pt x="870" y="747"/>
                  </a:lnTo>
                  <a:lnTo>
                    <a:pt x="873" y="731"/>
                  </a:lnTo>
                  <a:lnTo>
                    <a:pt x="873" y="721"/>
                  </a:lnTo>
                  <a:lnTo>
                    <a:pt x="876" y="711"/>
                  </a:lnTo>
                  <a:lnTo>
                    <a:pt x="882" y="705"/>
                  </a:lnTo>
                  <a:lnTo>
                    <a:pt x="892" y="702"/>
                  </a:lnTo>
                  <a:lnTo>
                    <a:pt x="901" y="702"/>
                  </a:lnTo>
                  <a:lnTo>
                    <a:pt x="913" y="705"/>
                  </a:lnTo>
                  <a:lnTo>
                    <a:pt x="926" y="718"/>
                  </a:lnTo>
                  <a:lnTo>
                    <a:pt x="929" y="731"/>
                  </a:lnTo>
                  <a:lnTo>
                    <a:pt x="885" y="1044"/>
                  </a:lnTo>
                  <a:lnTo>
                    <a:pt x="882" y="1070"/>
                  </a:lnTo>
                  <a:lnTo>
                    <a:pt x="876" y="1083"/>
                  </a:lnTo>
                  <a:lnTo>
                    <a:pt x="864" y="1090"/>
                  </a:lnTo>
                  <a:lnTo>
                    <a:pt x="31" y="1090"/>
                  </a:lnTo>
                  <a:lnTo>
                    <a:pt x="15" y="1086"/>
                  </a:lnTo>
                  <a:lnTo>
                    <a:pt x="3" y="1077"/>
                  </a:lnTo>
                  <a:lnTo>
                    <a:pt x="0" y="1061"/>
                  </a:lnTo>
                  <a:lnTo>
                    <a:pt x="0" y="1057"/>
                  </a:lnTo>
                  <a:lnTo>
                    <a:pt x="3" y="1054"/>
                  </a:lnTo>
                  <a:lnTo>
                    <a:pt x="3" y="1048"/>
                  </a:lnTo>
                  <a:lnTo>
                    <a:pt x="6" y="1041"/>
                  </a:lnTo>
                  <a:lnTo>
                    <a:pt x="12" y="1031"/>
                  </a:lnTo>
                  <a:lnTo>
                    <a:pt x="587" y="52"/>
                  </a:lnTo>
                  <a:lnTo>
                    <a:pt x="429" y="52"/>
                  </a:lnTo>
                  <a:lnTo>
                    <a:pt x="382" y="58"/>
                  </a:lnTo>
                  <a:lnTo>
                    <a:pt x="329" y="68"/>
                  </a:lnTo>
                  <a:lnTo>
                    <a:pt x="273" y="87"/>
                  </a:lnTo>
                  <a:lnTo>
                    <a:pt x="217" y="116"/>
                  </a:lnTo>
                  <a:lnTo>
                    <a:pt x="171" y="155"/>
                  </a:lnTo>
                  <a:lnTo>
                    <a:pt x="140" y="191"/>
                  </a:lnTo>
                  <a:lnTo>
                    <a:pt x="121" y="226"/>
                  </a:lnTo>
                  <a:lnTo>
                    <a:pt x="112" y="259"/>
                  </a:lnTo>
                  <a:lnTo>
                    <a:pt x="105" y="284"/>
                  </a:lnTo>
                  <a:lnTo>
                    <a:pt x="102" y="294"/>
                  </a:lnTo>
                  <a:lnTo>
                    <a:pt x="96" y="304"/>
                  </a:lnTo>
                  <a:lnTo>
                    <a:pt x="77" y="310"/>
                  </a:lnTo>
                  <a:lnTo>
                    <a:pt x="74" y="310"/>
                  </a:lnTo>
                  <a:lnTo>
                    <a:pt x="68" y="307"/>
                  </a:lnTo>
                  <a:lnTo>
                    <a:pt x="62" y="307"/>
                  </a:lnTo>
                  <a:lnTo>
                    <a:pt x="59" y="301"/>
                  </a:lnTo>
                  <a:lnTo>
                    <a:pt x="53" y="294"/>
                  </a:lnTo>
                  <a:lnTo>
                    <a:pt x="50" y="288"/>
                  </a:lnTo>
                  <a:lnTo>
                    <a:pt x="50" y="278"/>
                  </a:lnTo>
                  <a:lnTo>
                    <a:pt x="53" y="262"/>
                  </a:lnTo>
                  <a:lnTo>
                    <a:pt x="77" y="45"/>
                  </a:lnTo>
                  <a:lnTo>
                    <a:pt x="81" y="19"/>
                  </a:lnTo>
                  <a:lnTo>
                    <a:pt x="87" y="6"/>
                  </a:lnTo>
                  <a:lnTo>
                    <a:pt x="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5" name="Freeform 75"/>
            <p:cNvSpPr>
              <a:spLocks/>
            </p:cNvSpPr>
            <p:nvPr/>
          </p:nvSpPr>
          <p:spPr bwMode="auto">
            <a:xfrm>
              <a:off x="7620" y="3256"/>
              <a:ext cx="507" cy="2257"/>
            </a:xfrm>
            <a:custGeom>
              <a:avLst/>
              <a:gdLst/>
              <a:ahLst/>
              <a:cxnLst>
                <a:cxn ang="0">
                  <a:pos x="501" y="6"/>
                </a:cxn>
                <a:cxn ang="0">
                  <a:pos x="507" y="29"/>
                </a:cxn>
                <a:cxn ang="0">
                  <a:pos x="501" y="38"/>
                </a:cxn>
                <a:cxn ang="0">
                  <a:pos x="488" y="51"/>
                </a:cxn>
                <a:cxn ang="0">
                  <a:pos x="395" y="158"/>
                </a:cxn>
                <a:cxn ang="0">
                  <a:pos x="268" y="378"/>
                </a:cxn>
                <a:cxn ang="0">
                  <a:pos x="184" y="614"/>
                </a:cxn>
                <a:cxn ang="0">
                  <a:pos x="140" y="866"/>
                </a:cxn>
                <a:cxn ang="0">
                  <a:pos x="128" y="1128"/>
                </a:cxn>
                <a:cxn ang="0">
                  <a:pos x="137" y="1342"/>
                </a:cxn>
                <a:cxn ang="0">
                  <a:pos x="168" y="1565"/>
                </a:cxn>
                <a:cxn ang="0">
                  <a:pos x="230" y="1788"/>
                </a:cxn>
                <a:cxn ang="0">
                  <a:pos x="330" y="1998"/>
                </a:cxn>
                <a:cxn ang="0">
                  <a:pos x="469" y="2186"/>
                </a:cxn>
                <a:cxn ang="0">
                  <a:pos x="504" y="2224"/>
                </a:cxn>
                <a:cxn ang="0">
                  <a:pos x="507" y="2244"/>
                </a:cxn>
                <a:cxn ang="0">
                  <a:pos x="488" y="2257"/>
                </a:cxn>
                <a:cxn ang="0">
                  <a:pos x="469" y="2250"/>
                </a:cxn>
                <a:cxn ang="0">
                  <a:pos x="414" y="2208"/>
                </a:cxn>
                <a:cxn ang="0">
                  <a:pos x="330" y="2124"/>
                </a:cxn>
                <a:cxn ang="0">
                  <a:pos x="236" y="1998"/>
                </a:cxn>
                <a:cxn ang="0">
                  <a:pos x="143" y="1830"/>
                </a:cxn>
                <a:cxn ang="0">
                  <a:pos x="53" y="1574"/>
                </a:cxn>
                <a:cxn ang="0">
                  <a:pos x="10" y="1332"/>
                </a:cxn>
                <a:cxn ang="0">
                  <a:pos x="0" y="1128"/>
                </a:cxn>
                <a:cxn ang="0">
                  <a:pos x="16" y="876"/>
                </a:cxn>
                <a:cxn ang="0">
                  <a:pos x="81" y="588"/>
                </a:cxn>
                <a:cxn ang="0">
                  <a:pos x="184" y="349"/>
                </a:cxn>
                <a:cxn ang="0">
                  <a:pos x="280" y="197"/>
                </a:cxn>
                <a:cxn ang="0">
                  <a:pos x="373" y="87"/>
                </a:cxn>
                <a:cxn ang="0">
                  <a:pos x="445" y="22"/>
                </a:cxn>
                <a:cxn ang="0">
                  <a:pos x="482" y="0"/>
                </a:cxn>
              </a:cxnLst>
              <a:rect l="0" t="0" r="r" b="b"/>
              <a:pathLst>
                <a:path w="507" h="2257">
                  <a:moveTo>
                    <a:pt x="482" y="0"/>
                  </a:moveTo>
                  <a:lnTo>
                    <a:pt x="501" y="6"/>
                  </a:lnTo>
                  <a:lnTo>
                    <a:pt x="507" y="25"/>
                  </a:lnTo>
                  <a:lnTo>
                    <a:pt x="507" y="29"/>
                  </a:lnTo>
                  <a:lnTo>
                    <a:pt x="504" y="32"/>
                  </a:lnTo>
                  <a:lnTo>
                    <a:pt x="501" y="38"/>
                  </a:lnTo>
                  <a:lnTo>
                    <a:pt x="494" y="42"/>
                  </a:lnTo>
                  <a:lnTo>
                    <a:pt x="488" y="51"/>
                  </a:lnTo>
                  <a:lnTo>
                    <a:pt x="476" y="61"/>
                  </a:lnTo>
                  <a:lnTo>
                    <a:pt x="395" y="158"/>
                  </a:lnTo>
                  <a:lnTo>
                    <a:pt x="323" y="265"/>
                  </a:lnTo>
                  <a:lnTo>
                    <a:pt x="268" y="378"/>
                  </a:lnTo>
                  <a:lnTo>
                    <a:pt x="221" y="494"/>
                  </a:lnTo>
                  <a:lnTo>
                    <a:pt x="184" y="614"/>
                  </a:lnTo>
                  <a:lnTo>
                    <a:pt x="159" y="740"/>
                  </a:lnTo>
                  <a:lnTo>
                    <a:pt x="140" y="866"/>
                  </a:lnTo>
                  <a:lnTo>
                    <a:pt x="131" y="996"/>
                  </a:lnTo>
                  <a:lnTo>
                    <a:pt x="128" y="1128"/>
                  </a:lnTo>
                  <a:lnTo>
                    <a:pt x="131" y="1235"/>
                  </a:lnTo>
                  <a:lnTo>
                    <a:pt x="137" y="1342"/>
                  </a:lnTo>
                  <a:lnTo>
                    <a:pt x="149" y="1455"/>
                  </a:lnTo>
                  <a:lnTo>
                    <a:pt x="168" y="1565"/>
                  </a:lnTo>
                  <a:lnTo>
                    <a:pt x="196" y="1678"/>
                  </a:lnTo>
                  <a:lnTo>
                    <a:pt x="230" y="1788"/>
                  </a:lnTo>
                  <a:lnTo>
                    <a:pt x="274" y="1895"/>
                  </a:lnTo>
                  <a:lnTo>
                    <a:pt x="330" y="1998"/>
                  </a:lnTo>
                  <a:lnTo>
                    <a:pt x="395" y="2095"/>
                  </a:lnTo>
                  <a:lnTo>
                    <a:pt x="469" y="2186"/>
                  </a:lnTo>
                  <a:lnTo>
                    <a:pt x="504" y="2221"/>
                  </a:lnTo>
                  <a:lnTo>
                    <a:pt x="504" y="2224"/>
                  </a:lnTo>
                  <a:lnTo>
                    <a:pt x="507" y="2228"/>
                  </a:lnTo>
                  <a:lnTo>
                    <a:pt x="507" y="2244"/>
                  </a:lnTo>
                  <a:lnTo>
                    <a:pt x="497" y="2253"/>
                  </a:lnTo>
                  <a:lnTo>
                    <a:pt x="488" y="2257"/>
                  </a:lnTo>
                  <a:lnTo>
                    <a:pt x="482" y="2257"/>
                  </a:lnTo>
                  <a:lnTo>
                    <a:pt x="469" y="2250"/>
                  </a:lnTo>
                  <a:lnTo>
                    <a:pt x="445" y="2234"/>
                  </a:lnTo>
                  <a:lnTo>
                    <a:pt x="414" y="2208"/>
                  </a:lnTo>
                  <a:lnTo>
                    <a:pt x="373" y="2173"/>
                  </a:lnTo>
                  <a:lnTo>
                    <a:pt x="330" y="2124"/>
                  </a:lnTo>
                  <a:lnTo>
                    <a:pt x="283" y="2066"/>
                  </a:lnTo>
                  <a:lnTo>
                    <a:pt x="236" y="1998"/>
                  </a:lnTo>
                  <a:lnTo>
                    <a:pt x="190" y="1917"/>
                  </a:lnTo>
                  <a:lnTo>
                    <a:pt x="143" y="1830"/>
                  </a:lnTo>
                  <a:lnTo>
                    <a:pt x="90" y="1704"/>
                  </a:lnTo>
                  <a:lnTo>
                    <a:pt x="53" y="1574"/>
                  </a:lnTo>
                  <a:lnTo>
                    <a:pt x="28" y="1451"/>
                  </a:lnTo>
                  <a:lnTo>
                    <a:pt x="10" y="1332"/>
                  </a:lnTo>
                  <a:lnTo>
                    <a:pt x="3" y="1225"/>
                  </a:lnTo>
                  <a:lnTo>
                    <a:pt x="0" y="1128"/>
                  </a:lnTo>
                  <a:lnTo>
                    <a:pt x="3" y="1009"/>
                  </a:lnTo>
                  <a:lnTo>
                    <a:pt x="16" y="876"/>
                  </a:lnTo>
                  <a:lnTo>
                    <a:pt x="41" y="737"/>
                  </a:lnTo>
                  <a:lnTo>
                    <a:pt x="81" y="588"/>
                  </a:lnTo>
                  <a:lnTo>
                    <a:pt x="137" y="439"/>
                  </a:lnTo>
                  <a:lnTo>
                    <a:pt x="184" y="349"/>
                  </a:lnTo>
                  <a:lnTo>
                    <a:pt x="230" y="268"/>
                  </a:lnTo>
                  <a:lnTo>
                    <a:pt x="280" y="197"/>
                  </a:lnTo>
                  <a:lnTo>
                    <a:pt x="327" y="139"/>
                  </a:lnTo>
                  <a:lnTo>
                    <a:pt x="373" y="87"/>
                  </a:lnTo>
                  <a:lnTo>
                    <a:pt x="410" y="48"/>
                  </a:lnTo>
                  <a:lnTo>
                    <a:pt x="445" y="22"/>
                  </a:lnTo>
                  <a:lnTo>
                    <a:pt x="469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6" name="Freeform 76"/>
            <p:cNvSpPr>
              <a:spLocks/>
            </p:cNvSpPr>
            <p:nvPr/>
          </p:nvSpPr>
          <p:spPr bwMode="auto">
            <a:xfrm>
              <a:off x="8319" y="3408"/>
              <a:ext cx="1579" cy="1539"/>
            </a:xfrm>
            <a:custGeom>
              <a:avLst/>
              <a:gdLst/>
              <a:ahLst/>
              <a:cxnLst>
                <a:cxn ang="0">
                  <a:pos x="134" y="3"/>
                </a:cxn>
                <a:cxn ang="0">
                  <a:pos x="333" y="6"/>
                </a:cxn>
                <a:cxn ang="0">
                  <a:pos x="513" y="0"/>
                </a:cxn>
                <a:cxn ang="0">
                  <a:pos x="581" y="3"/>
                </a:cxn>
                <a:cxn ang="0">
                  <a:pos x="591" y="25"/>
                </a:cxn>
                <a:cxn ang="0">
                  <a:pos x="563" y="67"/>
                </a:cxn>
                <a:cxn ang="0">
                  <a:pos x="457" y="77"/>
                </a:cxn>
                <a:cxn ang="0">
                  <a:pos x="414" y="126"/>
                </a:cxn>
                <a:cxn ang="0">
                  <a:pos x="423" y="165"/>
                </a:cxn>
                <a:cxn ang="0">
                  <a:pos x="1178" y="219"/>
                </a:cxn>
                <a:cxn ang="0">
                  <a:pos x="1218" y="148"/>
                </a:cxn>
                <a:cxn ang="0">
                  <a:pos x="1203" y="84"/>
                </a:cxn>
                <a:cxn ang="0">
                  <a:pos x="1138" y="67"/>
                </a:cxn>
                <a:cxn ang="0">
                  <a:pos x="1119" y="58"/>
                </a:cxn>
                <a:cxn ang="0">
                  <a:pos x="1119" y="19"/>
                </a:cxn>
                <a:cxn ang="0">
                  <a:pos x="1141" y="0"/>
                </a:cxn>
                <a:cxn ang="0">
                  <a:pos x="1464" y="3"/>
                </a:cxn>
                <a:cxn ang="0">
                  <a:pos x="1569" y="3"/>
                </a:cxn>
                <a:cxn ang="0">
                  <a:pos x="1579" y="38"/>
                </a:cxn>
                <a:cxn ang="0">
                  <a:pos x="1554" y="67"/>
                </a:cxn>
                <a:cxn ang="0">
                  <a:pos x="1411" y="100"/>
                </a:cxn>
                <a:cxn ang="0">
                  <a:pos x="1287" y="187"/>
                </a:cxn>
                <a:cxn ang="0">
                  <a:pos x="678" y="895"/>
                </a:cxn>
                <a:cxn ang="0">
                  <a:pos x="647" y="966"/>
                </a:cxn>
                <a:cxn ang="0">
                  <a:pos x="557" y="1351"/>
                </a:cxn>
                <a:cxn ang="0">
                  <a:pos x="541" y="1429"/>
                </a:cxn>
                <a:cxn ang="0">
                  <a:pos x="600" y="1464"/>
                </a:cxn>
                <a:cxn ang="0">
                  <a:pos x="727" y="1471"/>
                </a:cxn>
                <a:cxn ang="0">
                  <a:pos x="743" y="1506"/>
                </a:cxn>
                <a:cxn ang="0">
                  <a:pos x="724" y="1536"/>
                </a:cxn>
                <a:cxn ang="0">
                  <a:pos x="656" y="1539"/>
                </a:cxn>
                <a:cxn ang="0">
                  <a:pos x="473" y="1532"/>
                </a:cxn>
                <a:cxn ang="0">
                  <a:pos x="255" y="1536"/>
                </a:cxn>
                <a:cxn ang="0">
                  <a:pos x="137" y="1536"/>
                </a:cxn>
                <a:cxn ang="0">
                  <a:pos x="122" y="1523"/>
                </a:cxn>
                <a:cxn ang="0">
                  <a:pos x="137" y="1474"/>
                </a:cxn>
                <a:cxn ang="0">
                  <a:pos x="292" y="1464"/>
                </a:cxn>
                <a:cxn ang="0">
                  <a:pos x="361" y="1416"/>
                </a:cxn>
                <a:cxn ang="0">
                  <a:pos x="392" y="1316"/>
                </a:cxn>
                <a:cxn ang="0">
                  <a:pos x="420" y="1196"/>
                </a:cxn>
                <a:cxn ang="0">
                  <a:pos x="457" y="1041"/>
                </a:cxn>
                <a:cxn ang="0">
                  <a:pos x="479" y="934"/>
                </a:cxn>
                <a:cxn ang="0">
                  <a:pos x="479" y="908"/>
                </a:cxn>
                <a:cxn ang="0">
                  <a:pos x="476" y="886"/>
                </a:cxn>
                <a:cxn ang="0">
                  <a:pos x="187" y="100"/>
                </a:cxn>
                <a:cxn ang="0">
                  <a:pos x="106" y="71"/>
                </a:cxn>
                <a:cxn ang="0">
                  <a:pos x="16" y="64"/>
                </a:cxn>
                <a:cxn ang="0">
                  <a:pos x="0" y="29"/>
                </a:cxn>
                <a:cxn ang="0">
                  <a:pos x="13" y="6"/>
                </a:cxn>
              </a:cxnLst>
              <a:rect l="0" t="0" r="r" b="b"/>
              <a:pathLst>
                <a:path w="1579" h="1539">
                  <a:moveTo>
                    <a:pt x="25" y="0"/>
                  </a:moveTo>
                  <a:lnTo>
                    <a:pt x="81" y="0"/>
                  </a:lnTo>
                  <a:lnTo>
                    <a:pt x="134" y="3"/>
                  </a:lnTo>
                  <a:lnTo>
                    <a:pt x="193" y="3"/>
                  </a:lnTo>
                  <a:lnTo>
                    <a:pt x="246" y="6"/>
                  </a:lnTo>
                  <a:lnTo>
                    <a:pt x="333" y="6"/>
                  </a:lnTo>
                  <a:lnTo>
                    <a:pt x="392" y="3"/>
                  </a:lnTo>
                  <a:lnTo>
                    <a:pt x="454" y="3"/>
                  </a:lnTo>
                  <a:lnTo>
                    <a:pt x="513" y="0"/>
                  </a:lnTo>
                  <a:lnTo>
                    <a:pt x="569" y="0"/>
                  </a:lnTo>
                  <a:lnTo>
                    <a:pt x="575" y="3"/>
                  </a:lnTo>
                  <a:lnTo>
                    <a:pt x="581" y="3"/>
                  </a:lnTo>
                  <a:lnTo>
                    <a:pt x="585" y="9"/>
                  </a:lnTo>
                  <a:lnTo>
                    <a:pt x="591" y="16"/>
                  </a:lnTo>
                  <a:lnTo>
                    <a:pt x="591" y="25"/>
                  </a:lnTo>
                  <a:lnTo>
                    <a:pt x="588" y="51"/>
                  </a:lnTo>
                  <a:lnTo>
                    <a:pt x="578" y="61"/>
                  </a:lnTo>
                  <a:lnTo>
                    <a:pt x="563" y="67"/>
                  </a:lnTo>
                  <a:lnTo>
                    <a:pt x="507" y="67"/>
                  </a:lnTo>
                  <a:lnTo>
                    <a:pt x="482" y="71"/>
                  </a:lnTo>
                  <a:lnTo>
                    <a:pt x="457" y="77"/>
                  </a:lnTo>
                  <a:lnTo>
                    <a:pt x="435" y="90"/>
                  </a:lnTo>
                  <a:lnTo>
                    <a:pt x="420" y="103"/>
                  </a:lnTo>
                  <a:lnTo>
                    <a:pt x="414" y="126"/>
                  </a:lnTo>
                  <a:lnTo>
                    <a:pt x="414" y="132"/>
                  </a:lnTo>
                  <a:lnTo>
                    <a:pt x="417" y="139"/>
                  </a:lnTo>
                  <a:lnTo>
                    <a:pt x="423" y="165"/>
                  </a:lnTo>
                  <a:lnTo>
                    <a:pt x="662" y="831"/>
                  </a:lnTo>
                  <a:lnTo>
                    <a:pt x="1166" y="232"/>
                  </a:lnTo>
                  <a:lnTo>
                    <a:pt x="1178" y="219"/>
                  </a:lnTo>
                  <a:lnTo>
                    <a:pt x="1190" y="200"/>
                  </a:lnTo>
                  <a:lnTo>
                    <a:pt x="1206" y="174"/>
                  </a:lnTo>
                  <a:lnTo>
                    <a:pt x="1218" y="148"/>
                  </a:lnTo>
                  <a:lnTo>
                    <a:pt x="1225" y="122"/>
                  </a:lnTo>
                  <a:lnTo>
                    <a:pt x="1218" y="97"/>
                  </a:lnTo>
                  <a:lnTo>
                    <a:pt x="1203" y="84"/>
                  </a:lnTo>
                  <a:lnTo>
                    <a:pt x="1181" y="74"/>
                  </a:lnTo>
                  <a:lnTo>
                    <a:pt x="1162" y="67"/>
                  </a:lnTo>
                  <a:lnTo>
                    <a:pt x="1138" y="67"/>
                  </a:lnTo>
                  <a:lnTo>
                    <a:pt x="1131" y="64"/>
                  </a:lnTo>
                  <a:lnTo>
                    <a:pt x="1125" y="64"/>
                  </a:lnTo>
                  <a:lnTo>
                    <a:pt x="1119" y="58"/>
                  </a:lnTo>
                  <a:lnTo>
                    <a:pt x="1116" y="51"/>
                  </a:lnTo>
                  <a:lnTo>
                    <a:pt x="1116" y="29"/>
                  </a:lnTo>
                  <a:lnTo>
                    <a:pt x="1119" y="19"/>
                  </a:lnTo>
                  <a:lnTo>
                    <a:pt x="1122" y="13"/>
                  </a:lnTo>
                  <a:lnTo>
                    <a:pt x="1128" y="6"/>
                  </a:lnTo>
                  <a:lnTo>
                    <a:pt x="1141" y="0"/>
                  </a:lnTo>
                  <a:lnTo>
                    <a:pt x="1156" y="0"/>
                  </a:lnTo>
                  <a:lnTo>
                    <a:pt x="1374" y="6"/>
                  </a:lnTo>
                  <a:lnTo>
                    <a:pt x="1464" y="3"/>
                  </a:lnTo>
                  <a:lnTo>
                    <a:pt x="1551" y="0"/>
                  </a:lnTo>
                  <a:lnTo>
                    <a:pt x="1560" y="0"/>
                  </a:lnTo>
                  <a:lnTo>
                    <a:pt x="1569" y="3"/>
                  </a:lnTo>
                  <a:lnTo>
                    <a:pt x="1576" y="9"/>
                  </a:lnTo>
                  <a:lnTo>
                    <a:pt x="1579" y="16"/>
                  </a:lnTo>
                  <a:lnTo>
                    <a:pt x="1579" y="38"/>
                  </a:lnTo>
                  <a:lnTo>
                    <a:pt x="1576" y="51"/>
                  </a:lnTo>
                  <a:lnTo>
                    <a:pt x="1573" y="58"/>
                  </a:lnTo>
                  <a:lnTo>
                    <a:pt x="1554" y="67"/>
                  </a:lnTo>
                  <a:lnTo>
                    <a:pt x="1535" y="67"/>
                  </a:lnTo>
                  <a:lnTo>
                    <a:pt x="1467" y="77"/>
                  </a:lnTo>
                  <a:lnTo>
                    <a:pt x="1411" y="100"/>
                  </a:lnTo>
                  <a:lnTo>
                    <a:pt x="1364" y="126"/>
                  </a:lnTo>
                  <a:lnTo>
                    <a:pt x="1321" y="155"/>
                  </a:lnTo>
                  <a:lnTo>
                    <a:pt x="1287" y="187"/>
                  </a:lnTo>
                  <a:lnTo>
                    <a:pt x="1221" y="255"/>
                  </a:lnTo>
                  <a:lnTo>
                    <a:pt x="1215" y="252"/>
                  </a:lnTo>
                  <a:lnTo>
                    <a:pt x="678" y="895"/>
                  </a:lnTo>
                  <a:lnTo>
                    <a:pt x="665" y="908"/>
                  </a:lnTo>
                  <a:lnTo>
                    <a:pt x="653" y="941"/>
                  </a:lnTo>
                  <a:lnTo>
                    <a:pt x="647" y="966"/>
                  </a:lnTo>
                  <a:lnTo>
                    <a:pt x="572" y="1287"/>
                  </a:lnTo>
                  <a:lnTo>
                    <a:pt x="566" y="1316"/>
                  </a:lnTo>
                  <a:lnTo>
                    <a:pt x="557" y="1351"/>
                  </a:lnTo>
                  <a:lnTo>
                    <a:pt x="550" y="1384"/>
                  </a:lnTo>
                  <a:lnTo>
                    <a:pt x="544" y="1413"/>
                  </a:lnTo>
                  <a:lnTo>
                    <a:pt x="541" y="1429"/>
                  </a:lnTo>
                  <a:lnTo>
                    <a:pt x="547" y="1448"/>
                  </a:lnTo>
                  <a:lnTo>
                    <a:pt x="566" y="1458"/>
                  </a:lnTo>
                  <a:lnTo>
                    <a:pt x="600" y="1464"/>
                  </a:lnTo>
                  <a:lnTo>
                    <a:pt x="628" y="1468"/>
                  </a:lnTo>
                  <a:lnTo>
                    <a:pt x="709" y="1468"/>
                  </a:lnTo>
                  <a:lnTo>
                    <a:pt x="727" y="1471"/>
                  </a:lnTo>
                  <a:lnTo>
                    <a:pt x="740" y="1477"/>
                  </a:lnTo>
                  <a:lnTo>
                    <a:pt x="743" y="1494"/>
                  </a:lnTo>
                  <a:lnTo>
                    <a:pt x="743" y="1506"/>
                  </a:lnTo>
                  <a:lnTo>
                    <a:pt x="737" y="1526"/>
                  </a:lnTo>
                  <a:lnTo>
                    <a:pt x="731" y="1532"/>
                  </a:lnTo>
                  <a:lnTo>
                    <a:pt x="724" y="1536"/>
                  </a:lnTo>
                  <a:lnTo>
                    <a:pt x="721" y="1536"/>
                  </a:lnTo>
                  <a:lnTo>
                    <a:pt x="715" y="1539"/>
                  </a:lnTo>
                  <a:lnTo>
                    <a:pt x="656" y="1539"/>
                  </a:lnTo>
                  <a:lnTo>
                    <a:pt x="597" y="1536"/>
                  </a:lnTo>
                  <a:lnTo>
                    <a:pt x="532" y="1536"/>
                  </a:lnTo>
                  <a:lnTo>
                    <a:pt x="473" y="1532"/>
                  </a:lnTo>
                  <a:lnTo>
                    <a:pt x="379" y="1532"/>
                  </a:lnTo>
                  <a:lnTo>
                    <a:pt x="320" y="1536"/>
                  </a:lnTo>
                  <a:lnTo>
                    <a:pt x="255" y="1536"/>
                  </a:lnTo>
                  <a:lnTo>
                    <a:pt x="196" y="1539"/>
                  </a:lnTo>
                  <a:lnTo>
                    <a:pt x="143" y="1539"/>
                  </a:lnTo>
                  <a:lnTo>
                    <a:pt x="137" y="1536"/>
                  </a:lnTo>
                  <a:lnTo>
                    <a:pt x="131" y="1536"/>
                  </a:lnTo>
                  <a:lnTo>
                    <a:pt x="128" y="1529"/>
                  </a:lnTo>
                  <a:lnTo>
                    <a:pt x="122" y="1523"/>
                  </a:lnTo>
                  <a:lnTo>
                    <a:pt x="122" y="1513"/>
                  </a:lnTo>
                  <a:lnTo>
                    <a:pt x="125" y="1487"/>
                  </a:lnTo>
                  <a:lnTo>
                    <a:pt x="137" y="1474"/>
                  </a:lnTo>
                  <a:lnTo>
                    <a:pt x="156" y="1468"/>
                  </a:lnTo>
                  <a:lnTo>
                    <a:pt x="246" y="1468"/>
                  </a:lnTo>
                  <a:lnTo>
                    <a:pt x="292" y="1464"/>
                  </a:lnTo>
                  <a:lnTo>
                    <a:pt x="324" y="1455"/>
                  </a:lnTo>
                  <a:lnTo>
                    <a:pt x="345" y="1439"/>
                  </a:lnTo>
                  <a:lnTo>
                    <a:pt x="361" y="1416"/>
                  </a:lnTo>
                  <a:lnTo>
                    <a:pt x="373" y="1380"/>
                  </a:lnTo>
                  <a:lnTo>
                    <a:pt x="386" y="1335"/>
                  </a:lnTo>
                  <a:lnTo>
                    <a:pt x="392" y="1316"/>
                  </a:lnTo>
                  <a:lnTo>
                    <a:pt x="398" y="1283"/>
                  </a:lnTo>
                  <a:lnTo>
                    <a:pt x="407" y="1245"/>
                  </a:lnTo>
                  <a:lnTo>
                    <a:pt x="420" y="1196"/>
                  </a:lnTo>
                  <a:lnTo>
                    <a:pt x="432" y="1144"/>
                  </a:lnTo>
                  <a:lnTo>
                    <a:pt x="445" y="1089"/>
                  </a:lnTo>
                  <a:lnTo>
                    <a:pt x="457" y="1041"/>
                  </a:lnTo>
                  <a:lnTo>
                    <a:pt x="466" y="996"/>
                  </a:lnTo>
                  <a:lnTo>
                    <a:pt x="476" y="960"/>
                  </a:lnTo>
                  <a:lnTo>
                    <a:pt x="479" y="934"/>
                  </a:lnTo>
                  <a:lnTo>
                    <a:pt x="482" y="924"/>
                  </a:lnTo>
                  <a:lnTo>
                    <a:pt x="482" y="918"/>
                  </a:lnTo>
                  <a:lnTo>
                    <a:pt x="479" y="908"/>
                  </a:lnTo>
                  <a:lnTo>
                    <a:pt x="479" y="902"/>
                  </a:lnTo>
                  <a:lnTo>
                    <a:pt x="476" y="892"/>
                  </a:lnTo>
                  <a:lnTo>
                    <a:pt x="476" y="886"/>
                  </a:lnTo>
                  <a:lnTo>
                    <a:pt x="205" y="145"/>
                  </a:lnTo>
                  <a:lnTo>
                    <a:pt x="196" y="119"/>
                  </a:lnTo>
                  <a:lnTo>
                    <a:pt x="187" y="100"/>
                  </a:lnTo>
                  <a:lnTo>
                    <a:pt x="171" y="87"/>
                  </a:lnTo>
                  <a:lnTo>
                    <a:pt x="146" y="74"/>
                  </a:lnTo>
                  <a:lnTo>
                    <a:pt x="106" y="71"/>
                  </a:lnTo>
                  <a:lnTo>
                    <a:pt x="50" y="67"/>
                  </a:lnTo>
                  <a:lnTo>
                    <a:pt x="31" y="67"/>
                  </a:lnTo>
                  <a:lnTo>
                    <a:pt x="16" y="64"/>
                  </a:lnTo>
                  <a:lnTo>
                    <a:pt x="3" y="58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3" y="19"/>
                  </a:lnTo>
                  <a:lnTo>
                    <a:pt x="10" y="13"/>
                  </a:lnTo>
                  <a:lnTo>
                    <a:pt x="13" y="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57" name="Freeform 77"/>
            <p:cNvSpPr>
              <a:spLocks/>
            </p:cNvSpPr>
            <p:nvPr/>
          </p:nvSpPr>
          <p:spPr bwMode="auto">
            <a:xfrm>
              <a:off x="10093" y="3252"/>
              <a:ext cx="507" cy="225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" y="0"/>
                </a:cxn>
                <a:cxn ang="0">
                  <a:pos x="38" y="7"/>
                </a:cxn>
                <a:cxn ang="0">
                  <a:pos x="63" y="23"/>
                </a:cxn>
                <a:cxn ang="0">
                  <a:pos x="94" y="49"/>
                </a:cxn>
                <a:cxn ang="0">
                  <a:pos x="134" y="88"/>
                </a:cxn>
                <a:cxn ang="0">
                  <a:pos x="178" y="136"/>
                </a:cxn>
                <a:cxn ang="0">
                  <a:pos x="224" y="194"/>
                </a:cxn>
                <a:cxn ang="0">
                  <a:pos x="271" y="262"/>
                </a:cxn>
                <a:cxn ang="0">
                  <a:pos x="317" y="340"/>
                </a:cxn>
                <a:cxn ang="0">
                  <a:pos x="364" y="427"/>
                </a:cxn>
                <a:cxn ang="0">
                  <a:pos x="417" y="557"/>
                </a:cxn>
                <a:cxn ang="0">
                  <a:pos x="454" y="683"/>
                </a:cxn>
                <a:cxn ang="0">
                  <a:pos x="479" y="806"/>
                </a:cxn>
                <a:cxn ang="0">
                  <a:pos x="498" y="925"/>
                </a:cxn>
                <a:cxn ang="0">
                  <a:pos x="504" y="1032"/>
                </a:cxn>
                <a:cxn ang="0">
                  <a:pos x="507" y="1129"/>
                </a:cxn>
                <a:cxn ang="0">
                  <a:pos x="504" y="1249"/>
                </a:cxn>
                <a:cxn ang="0">
                  <a:pos x="491" y="1381"/>
                </a:cxn>
                <a:cxn ang="0">
                  <a:pos x="467" y="1520"/>
                </a:cxn>
                <a:cxn ang="0">
                  <a:pos x="426" y="1669"/>
                </a:cxn>
                <a:cxn ang="0">
                  <a:pos x="370" y="1818"/>
                </a:cxn>
                <a:cxn ang="0">
                  <a:pos x="324" y="1908"/>
                </a:cxn>
                <a:cxn ang="0">
                  <a:pos x="277" y="1989"/>
                </a:cxn>
                <a:cxn ang="0">
                  <a:pos x="227" y="2060"/>
                </a:cxn>
                <a:cxn ang="0">
                  <a:pos x="181" y="2118"/>
                </a:cxn>
                <a:cxn ang="0">
                  <a:pos x="134" y="2170"/>
                </a:cxn>
                <a:cxn ang="0">
                  <a:pos x="97" y="2209"/>
                </a:cxn>
                <a:cxn ang="0">
                  <a:pos x="63" y="2235"/>
                </a:cxn>
                <a:cxn ang="0">
                  <a:pos x="38" y="2251"/>
                </a:cxn>
                <a:cxn ang="0">
                  <a:pos x="25" y="2257"/>
                </a:cxn>
                <a:cxn ang="0">
                  <a:pos x="16" y="2257"/>
                </a:cxn>
                <a:cxn ang="0">
                  <a:pos x="10" y="2251"/>
                </a:cxn>
                <a:cxn ang="0">
                  <a:pos x="4" y="2248"/>
                </a:cxn>
                <a:cxn ang="0">
                  <a:pos x="0" y="2241"/>
                </a:cxn>
                <a:cxn ang="0">
                  <a:pos x="0" y="2228"/>
                </a:cxn>
                <a:cxn ang="0">
                  <a:pos x="4" y="2225"/>
                </a:cxn>
                <a:cxn ang="0">
                  <a:pos x="7" y="2219"/>
                </a:cxn>
                <a:cxn ang="0">
                  <a:pos x="13" y="2215"/>
                </a:cxn>
                <a:cxn ang="0">
                  <a:pos x="19" y="2206"/>
                </a:cxn>
                <a:cxn ang="0">
                  <a:pos x="32" y="2196"/>
                </a:cxn>
                <a:cxn ang="0">
                  <a:pos x="115" y="2096"/>
                </a:cxn>
                <a:cxn ang="0">
                  <a:pos x="184" y="1992"/>
                </a:cxn>
                <a:cxn ang="0">
                  <a:pos x="243" y="1879"/>
                </a:cxn>
                <a:cxn ang="0">
                  <a:pos x="289" y="1763"/>
                </a:cxn>
                <a:cxn ang="0">
                  <a:pos x="324" y="1640"/>
                </a:cxn>
                <a:cxn ang="0">
                  <a:pos x="348" y="1514"/>
                </a:cxn>
                <a:cxn ang="0">
                  <a:pos x="367" y="1388"/>
                </a:cxn>
                <a:cxn ang="0">
                  <a:pos x="376" y="1258"/>
                </a:cxn>
                <a:cxn ang="0">
                  <a:pos x="380" y="1129"/>
                </a:cxn>
                <a:cxn ang="0">
                  <a:pos x="373" y="958"/>
                </a:cxn>
                <a:cxn ang="0">
                  <a:pos x="358" y="796"/>
                </a:cxn>
                <a:cxn ang="0">
                  <a:pos x="330" y="647"/>
                </a:cxn>
                <a:cxn ang="0">
                  <a:pos x="289" y="508"/>
                </a:cxn>
                <a:cxn ang="0">
                  <a:pos x="243" y="382"/>
                </a:cxn>
                <a:cxn ang="0">
                  <a:pos x="184" y="269"/>
                </a:cxn>
                <a:cxn ang="0">
                  <a:pos x="115" y="165"/>
                </a:cxn>
                <a:cxn ang="0">
                  <a:pos x="41" y="75"/>
                </a:cxn>
                <a:cxn ang="0">
                  <a:pos x="0" y="33"/>
                </a:cxn>
                <a:cxn ang="0">
                  <a:pos x="0" y="17"/>
                </a:cxn>
                <a:cxn ang="0">
                  <a:pos x="7" y="10"/>
                </a:cxn>
                <a:cxn ang="0">
                  <a:pos x="10" y="4"/>
                </a:cxn>
                <a:cxn ang="0">
                  <a:pos x="19" y="0"/>
                </a:cxn>
              </a:cxnLst>
              <a:rect l="0" t="0" r="r" b="b"/>
              <a:pathLst>
                <a:path w="507" h="2257">
                  <a:moveTo>
                    <a:pt x="19" y="0"/>
                  </a:moveTo>
                  <a:lnTo>
                    <a:pt x="25" y="0"/>
                  </a:lnTo>
                  <a:lnTo>
                    <a:pt x="38" y="7"/>
                  </a:lnTo>
                  <a:lnTo>
                    <a:pt x="63" y="23"/>
                  </a:lnTo>
                  <a:lnTo>
                    <a:pt x="94" y="49"/>
                  </a:lnTo>
                  <a:lnTo>
                    <a:pt x="134" y="88"/>
                  </a:lnTo>
                  <a:lnTo>
                    <a:pt x="178" y="136"/>
                  </a:lnTo>
                  <a:lnTo>
                    <a:pt x="224" y="194"/>
                  </a:lnTo>
                  <a:lnTo>
                    <a:pt x="271" y="262"/>
                  </a:lnTo>
                  <a:lnTo>
                    <a:pt x="317" y="340"/>
                  </a:lnTo>
                  <a:lnTo>
                    <a:pt x="364" y="427"/>
                  </a:lnTo>
                  <a:lnTo>
                    <a:pt x="417" y="557"/>
                  </a:lnTo>
                  <a:lnTo>
                    <a:pt x="454" y="683"/>
                  </a:lnTo>
                  <a:lnTo>
                    <a:pt x="479" y="806"/>
                  </a:lnTo>
                  <a:lnTo>
                    <a:pt x="498" y="925"/>
                  </a:lnTo>
                  <a:lnTo>
                    <a:pt x="504" y="1032"/>
                  </a:lnTo>
                  <a:lnTo>
                    <a:pt x="507" y="1129"/>
                  </a:lnTo>
                  <a:lnTo>
                    <a:pt x="504" y="1249"/>
                  </a:lnTo>
                  <a:lnTo>
                    <a:pt x="491" y="1381"/>
                  </a:lnTo>
                  <a:lnTo>
                    <a:pt x="467" y="1520"/>
                  </a:lnTo>
                  <a:lnTo>
                    <a:pt x="426" y="1669"/>
                  </a:lnTo>
                  <a:lnTo>
                    <a:pt x="370" y="1818"/>
                  </a:lnTo>
                  <a:lnTo>
                    <a:pt x="324" y="1908"/>
                  </a:lnTo>
                  <a:lnTo>
                    <a:pt x="277" y="1989"/>
                  </a:lnTo>
                  <a:lnTo>
                    <a:pt x="227" y="2060"/>
                  </a:lnTo>
                  <a:lnTo>
                    <a:pt x="181" y="2118"/>
                  </a:lnTo>
                  <a:lnTo>
                    <a:pt x="134" y="2170"/>
                  </a:lnTo>
                  <a:lnTo>
                    <a:pt x="97" y="2209"/>
                  </a:lnTo>
                  <a:lnTo>
                    <a:pt x="63" y="2235"/>
                  </a:lnTo>
                  <a:lnTo>
                    <a:pt x="38" y="2251"/>
                  </a:lnTo>
                  <a:lnTo>
                    <a:pt x="25" y="2257"/>
                  </a:lnTo>
                  <a:lnTo>
                    <a:pt x="16" y="2257"/>
                  </a:lnTo>
                  <a:lnTo>
                    <a:pt x="10" y="2251"/>
                  </a:lnTo>
                  <a:lnTo>
                    <a:pt x="4" y="2248"/>
                  </a:lnTo>
                  <a:lnTo>
                    <a:pt x="0" y="2241"/>
                  </a:lnTo>
                  <a:lnTo>
                    <a:pt x="0" y="2228"/>
                  </a:lnTo>
                  <a:lnTo>
                    <a:pt x="4" y="2225"/>
                  </a:lnTo>
                  <a:lnTo>
                    <a:pt x="7" y="2219"/>
                  </a:lnTo>
                  <a:lnTo>
                    <a:pt x="13" y="2215"/>
                  </a:lnTo>
                  <a:lnTo>
                    <a:pt x="19" y="2206"/>
                  </a:lnTo>
                  <a:lnTo>
                    <a:pt x="32" y="2196"/>
                  </a:lnTo>
                  <a:lnTo>
                    <a:pt x="115" y="2096"/>
                  </a:lnTo>
                  <a:lnTo>
                    <a:pt x="184" y="1992"/>
                  </a:lnTo>
                  <a:lnTo>
                    <a:pt x="243" y="1879"/>
                  </a:lnTo>
                  <a:lnTo>
                    <a:pt x="289" y="1763"/>
                  </a:lnTo>
                  <a:lnTo>
                    <a:pt x="324" y="1640"/>
                  </a:lnTo>
                  <a:lnTo>
                    <a:pt x="348" y="1514"/>
                  </a:lnTo>
                  <a:lnTo>
                    <a:pt x="367" y="1388"/>
                  </a:lnTo>
                  <a:lnTo>
                    <a:pt x="376" y="1258"/>
                  </a:lnTo>
                  <a:lnTo>
                    <a:pt x="380" y="1129"/>
                  </a:lnTo>
                  <a:lnTo>
                    <a:pt x="373" y="958"/>
                  </a:lnTo>
                  <a:lnTo>
                    <a:pt x="358" y="796"/>
                  </a:lnTo>
                  <a:lnTo>
                    <a:pt x="330" y="647"/>
                  </a:lnTo>
                  <a:lnTo>
                    <a:pt x="289" y="508"/>
                  </a:lnTo>
                  <a:lnTo>
                    <a:pt x="243" y="382"/>
                  </a:lnTo>
                  <a:lnTo>
                    <a:pt x="184" y="269"/>
                  </a:lnTo>
                  <a:lnTo>
                    <a:pt x="115" y="165"/>
                  </a:lnTo>
                  <a:lnTo>
                    <a:pt x="41" y="75"/>
                  </a:lnTo>
                  <a:lnTo>
                    <a:pt x="0" y="33"/>
                  </a:lnTo>
                  <a:lnTo>
                    <a:pt x="0" y="17"/>
                  </a:lnTo>
                  <a:lnTo>
                    <a:pt x="7" y="10"/>
                  </a:lnTo>
                  <a:lnTo>
                    <a:pt x="10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760" name="Group 8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577880" y="5925325"/>
            <a:ext cx="3758743" cy="659880"/>
            <a:chOff x="3395" y="3081"/>
            <a:chExt cx="10515" cy="1846"/>
          </a:xfrm>
          <a:solidFill>
            <a:srgbClr val="C00000"/>
          </a:solidFill>
        </p:grpSpPr>
        <p:sp>
          <p:nvSpPr>
            <p:cNvPr id="71762" name="Freeform 82"/>
            <p:cNvSpPr>
              <a:spLocks noEditPoints="1"/>
            </p:cNvSpPr>
            <p:nvPr/>
          </p:nvSpPr>
          <p:spPr bwMode="auto">
            <a:xfrm>
              <a:off x="3395" y="3081"/>
              <a:ext cx="1482" cy="1649"/>
            </a:xfrm>
            <a:custGeom>
              <a:avLst/>
              <a:gdLst/>
              <a:ahLst/>
              <a:cxnLst>
                <a:cxn ang="0">
                  <a:pos x="571" y="1046"/>
                </a:cxn>
                <a:cxn ang="0">
                  <a:pos x="1000" y="292"/>
                </a:cxn>
                <a:cxn ang="0">
                  <a:pos x="1139" y="4"/>
                </a:cxn>
                <a:cxn ang="0">
                  <a:pos x="1155" y="28"/>
                </a:cxn>
                <a:cxn ang="0">
                  <a:pos x="1291" y="1491"/>
                </a:cxn>
                <a:cxn ang="0">
                  <a:pos x="1300" y="1544"/>
                </a:cxn>
                <a:cxn ang="0">
                  <a:pos x="1337" y="1569"/>
                </a:cxn>
                <a:cxn ang="0">
                  <a:pos x="1452" y="1576"/>
                </a:cxn>
                <a:cxn ang="0">
                  <a:pos x="1479" y="1586"/>
                </a:cxn>
                <a:cxn ang="0">
                  <a:pos x="1482" y="1614"/>
                </a:cxn>
                <a:cxn ang="0">
                  <a:pos x="1469" y="1639"/>
                </a:cxn>
                <a:cxn ang="0">
                  <a:pos x="1406" y="1646"/>
                </a:cxn>
                <a:cxn ang="0">
                  <a:pos x="1297" y="1642"/>
                </a:cxn>
                <a:cxn ang="0">
                  <a:pos x="1201" y="1639"/>
                </a:cxn>
                <a:cxn ang="0">
                  <a:pos x="924" y="1646"/>
                </a:cxn>
                <a:cxn ang="0">
                  <a:pos x="911" y="1642"/>
                </a:cxn>
                <a:cxn ang="0">
                  <a:pos x="901" y="1632"/>
                </a:cxn>
                <a:cxn ang="0">
                  <a:pos x="904" y="1593"/>
                </a:cxn>
                <a:cxn ang="0">
                  <a:pos x="924" y="1579"/>
                </a:cxn>
                <a:cxn ang="0">
                  <a:pos x="974" y="1576"/>
                </a:cxn>
                <a:cxn ang="0">
                  <a:pos x="1030" y="1569"/>
                </a:cxn>
                <a:cxn ang="0">
                  <a:pos x="1083" y="1544"/>
                </a:cxn>
                <a:cxn ang="0">
                  <a:pos x="1106" y="1498"/>
                </a:cxn>
                <a:cxn ang="0">
                  <a:pos x="1102" y="1446"/>
                </a:cxn>
                <a:cxn ang="0">
                  <a:pos x="1092" y="1344"/>
                </a:cxn>
                <a:cxn ang="0">
                  <a:pos x="1083" y="1232"/>
                </a:cxn>
                <a:cxn ang="0">
                  <a:pos x="1076" y="1141"/>
                </a:cxn>
                <a:cxn ang="0">
                  <a:pos x="528" y="1116"/>
                </a:cxn>
                <a:cxn ang="0">
                  <a:pos x="346" y="1456"/>
                </a:cxn>
                <a:cxn ang="0">
                  <a:pos x="343" y="1530"/>
                </a:cxn>
                <a:cxn ang="0">
                  <a:pos x="383" y="1565"/>
                </a:cxn>
                <a:cxn ang="0">
                  <a:pos x="439" y="1579"/>
                </a:cxn>
                <a:cxn ang="0">
                  <a:pos x="459" y="1583"/>
                </a:cxn>
                <a:cxn ang="0">
                  <a:pos x="468" y="1590"/>
                </a:cxn>
                <a:cxn ang="0">
                  <a:pos x="472" y="1621"/>
                </a:cxn>
                <a:cxn ang="0">
                  <a:pos x="455" y="1646"/>
                </a:cxn>
                <a:cxn ang="0">
                  <a:pos x="445" y="1649"/>
                </a:cxn>
                <a:cxn ang="0">
                  <a:pos x="214" y="1642"/>
                </a:cxn>
                <a:cxn ang="0">
                  <a:pos x="19" y="1649"/>
                </a:cxn>
                <a:cxn ang="0">
                  <a:pos x="3" y="1639"/>
                </a:cxn>
                <a:cxn ang="0">
                  <a:pos x="0" y="1611"/>
                </a:cxn>
                <a:cxn ang="0">
                  <a:pos x="6" y="1593"/>
                </a:cxn>
                <a:cxn ang="0">
                  <a:pos x="19" y="1583"/>
                </a:cxn>
                <a:cxn ang="0">
                  <a:pos x="36" y="1579"/>
                </a:cxn>
                <a:cxn ang="0">
                  <a:pos x="102" y="1572"/>
                </a:cxn>
                <a:cxn ang="0">
                  <a:pos x="208" y="1516"/>
                </a:cxn>
                <a:cxn ang="0">
                  <a:pos x="310" y="1386"/>
                </a:cxn>
                <a:cxn ang="0">
                  <a:pos x="1063" y="39"/>
                </a:cxn>
                <a:cxn ang="0">
                  <a:pos x="1092" y="4"/>
                </a:cxn>
              </a:cxnLst>
              <a:rect l="0" t="0" r="r" b="b"/>
              <a:pathLst>
                <a:path w="1482" h="1649">
                  <a:moveTo>
                    <a:pt x="1000" y="292"/>
                  </a:moveTo>
                  <a:lnTo>
                    <a:pt x="571" y="1046"/>
                  </a:lnTo>
                  <a:lnTo>
                    <a:pt x="1069" y="1046"/>
                  </a:lnTo>
                  <a:lnTo>
                    <a:pt x="1000" y="292"/>
                  </a:lnTo>
                  <a:close/>
                  <a:moveTo>
                    <a:pt x="1119" y="0"/>
                  </a:moveTo>
                  <a:lnTo>
                    <a:pt x="1139" y="4"/>
                  </a:lnTo>
                  <a:lnTo>
                    <a:pt x="1152" y="11"/>
                  </a:lnTo>
                  <a:lnTo>
                    <a:pt x="1155" y="28"/>
                  </a:lnTo>
                  <a:lnTo>
                    <a:pt x="1158" y="57"/>
                  </a:lnTo>
                  <a:lnTo>
                    <a:pt x="1291" y="1491"/>
                  </a:lnTo>
                  <a:lnTo>
                    <a:pt x="1294" y="1523"/>
                  </a:lnTo>
                  <a:lnTo>
                    <a:pt x="1300" y="1544"/>
                  </a:lnTo>
                  <a:lnTo>
                    <a:pt x="1314" y="1562"/>
                  </a:lnTo>
                  <a:lnTo>
                    <a:pt x="1337" y="1569"/>
                  </a:lnTo>
                  <a:lnTo>
                    <a:pt x="1373" y="1576"/>
                  </a:lnTo>
                  <a:lnTo>
                    <a:pt x="1452" y="1576"/>
                  </a:lnTo>
                  <a:lnTo>
                    <a:pt x="1469" y="1579"/>
                  </a:lnTo>
                  <a:lnTo>
                    <a:pt x="1479" y="1586"/>
                  </a:lnTo>
                  <a:lnTo>
                    <a:pt x="1482" y="1600"/>
                  </a:lnTo>
                  <a:lnTo>
                    <a:pt x="1482" y="1614"/>
                  </a:lnTo>
                  <a:lnTo>
                    <a:pt x="1479" y="1628"/>
                  </a:lnTo>
                  <a:lnTo>
                    <a:pt x="1469" y="1639"/>
                  </a:lnTo>
                  <a:lnTo>
                    <a:pt x="1456" y="1646"/>
                  </a:lnTo>
                  <a:lnTo>
                    <a:pt x="1406" y="1646"/>
                  </a:lnTo>
                  <a:lnTo>
                    <a:pt x="1353" y="1642"/>
                  </a:lnTo>
                  <a:lnTo>
                    <a:pt x="1297" y="1642"/>
                  </a:lnTo>
                  <a:lnTo>
                    <a:pt x="1244" y="1639"/>
                  </a:lnTo>
                  <a:lnTo>
                    <a:pt x="1201" y="1639"/>
                  </a:lnTo>
                  <a:lnTo>
                    <a:pt x="931" y="1646"/>
                  </a:lnTo>
                  <a:lnTo>
                    <a:pt x="924" y="1646"/>
                  </a:lnTo>
                  <a:lnTo>
                    <a:pt x="917" y="1642"/>
                  </a:lnTo>
                  <a:lnTo>
                    <a:pt x="911" y="1642"/>
                  </a:lnTo>
                  <a:lnTo>
                    <a:pt x="908" y="1635"/>
                  </a:lnTo>
                  <a:lnTo>
                    <a:pt x="901" y="1632"/>
                  </a:lnTo>
                  <a:lnTo>
                    <a:pt x="901" y="1607"/>
                  </a:lnTo>
                  <a:lnTo>
                    <a:pt x="904" y="1593"/>
                  </a:lnTo>
                  <a:lnTo>
                    <a:pt x="914" y="1583"/>
                  </a:lnTo>
                  <a:lnTo>
                    <a:pt x="924" y="1579"/>
                  </a:lnTo>
                  <a:lnTo>
                    <a:pt x="931" y="1576"/>
                  </a:lnTo>
                  <a:lnTo>
                    <a:pt x="974" y="1576"/>
                  </a:lnTo>
                  <a:lnTo>
                    <a:pt x="1000" y="1572"/>
                  </a:lnTo>
                  <a:lnTo>
                    <a:pt x="1030" y="1569"/>
                  </a:lnTo>
                  <a:lnTo>
                    <a:pt x="1059" y="1558"/>
                  </a:lnTo>
                  <a:lnTo>
                    <a:pt x="1083" y="1544"/>
                  </a:lnTo>
                  <a:lnTo>
                    <a:pt x="1099" y="1526"/>
                  </a:lnTo>
                  <a:lnTo>
                    <a:pt x="1106" y="1498"/>
                  </a:lnTo>
                  <a:lnTo>
                    <a:pt x="1106" y="1481"/>
                  </a:lnTo>
                  <a:lnTo>
                    <a:pt x="1102" y="1446"/>
                  </a:lnTo>
                  <a:lnTo>
                    <a:pt x="1099" y="1400"/>
                  </a:lnTo>
                  <a:lnTo>
                    <a:pt x="1092" y="1344"/>
                  </a:lnTo>
                  <a:lnTo>
                    <a:pt x="1089" y="1288"/>
                  </a:lnTo>
                  <a:lnTo>
                    <a:pt x="1083" y="1232"/>
                  </a:lnTo>
                  <a:lnTo>
                    <a:pt x="1079" y="1179"/>
                  </a:lnTo>
                  <a:lnTo>
                    <a:pt x="1076" y="1141"/>
                  </a:lnTo>
                  <a:lnTo>
                    <a:pt x="1073" y="1116"/>
                  </a:lnTo>
                  <a:lnTo>
                    <a:pt x="528" y="1116"/>
                  </a:lnTo>
                  <a:lnTo>
                    <a:pt x="366" y="1414"/>
                  </a:lnTo>
                  <a:lnTo>
                    <a:pt x="346" y="1456"/>
                  </a:lnTo>
                  <a:lnTo>
                    <a:pt x="336" y="1498"/>
                  </a:lnTo>
                  <a:lnTo>
                    <a:pt x="343" y="1530"/>
                  </a:lnTo>
                  <a:lnTo>
                    <a:pt x="359" y="1551"/>
                  </a:lnTo>
                  <a:lnTo>
                    <a:pt x="383" y="1565"/>
                  </a:lnTo>
                  <a:lnTo>
                    <a:pt x="409" y="1576"/>
                  </a:lnTo>
                  <a:lnTo>
                    <a:pt x="439" y="1579"/>
                  </a:lnTo>
                  <a:lnTo>
                    <a:pt x="452" y="1579"/>
                  </a:lnTo>
                  <a:lnTo>
                    <a:pt x="459" y="1583"/>
                  </a:lnTo>
                  <a:lnTo>
                    <a:pt x="462" y="1586"/>
                  </a:lnTo>
                  <a:lnTo>
                    <a:pt x="468" y="1590"/>
                  </a:lnTo>
                  <a:lnTo>
                    <a:pt x="472" y="1597"/>
                  </a:lnTo>
                  <a:lnTo>
                    <a:pt x="472" y="1621"/>
                  </a:lnTo>
                  <a:lnTo>
                    <a:pt x="468" y="1632"/>
                  </a:lnTo>
                  <a:lnTo>
                    <a:pt x="455" y="1646"/>
                  </a:lnTo>
                  <a:lnTo>
                    <a:pt x="452" y="1646"/>
                  </a:lnTo>
                  <a:lnTo>
                    <a:pt x="445" y="1649"/>
                  </a:lnTo>
                  <a:lnTo>
                    <a:pt x="432" y="1649"/>
                  </a:lnTo>
                  <a:lnTo>
                    <a:pt x="214" y="1642"/>
                  </a:lnTo>
                  <a:lnTo>
                    <a:pt x="29" y="1649"/>
                  </a:lnTo>
                  <a:lnTo>
                    <a:pt x="19" y="1649"/>
                  </a:lnTo>
                  <a:lnTo>
                    <a:pt x="10" y="1646"/>
                  </a:lnTo>
                  <a:lnTo>
                    <a:pt x="3" y="1639"/>
                  </a:lnTo>
                  <a:lnTo>
                    <a:pt x="0" y="1632"/>
                  </a:lnTo>
                  <a:lnTo>
                    <a:pt x="0" y="1611"/>
                  </a:lnTo>
                  <a:lnTo>
                    <a:pt x="3" y="1600"/>
                  </a:lnTo>
                  <a:lnTo>
                    <a:pt x="6" y="1593"/>
                  </a:lnTo>
                  <a:lnTo>
                    <a:pt x="13" y="1586"/>
                  </a:lnTo>
                  <a:lnTo>
                    <a:pt x="19" y="1583"/>
                  </a:lnTo>
                  <a:lnTo>
                    <a:pt x="26" y="1583"/>
                  </a:lnTo>
                  <a:lnTo>
                    <a:pt x="36" y="1579"/>
                  </a:lnTo>
                  <a:lnTo>
                    <a:pt x="46" y="1579"/>
                  </a:lnTo>
                  <a:lnTo>
                    <a:pt x="102" y="1572"/>
                  </a:lnTo>
                  <a:lnTo>
                    <a:pt x="155" y="1551"/>
                  </a:lnTo>
                  <a:lnTo>
                    <a:pt x="208" y="1516"/>
                  </a:lnTo>
                  <a:lnTo>
                    <a:pt x="257" y="1463"/>
                  </a:lnTo>
                  <a:lnTo>
                    <a:pt x="310" y="1386"/>
                  </a:lnTo>
                  <a:lnTo>
                    <a:pt x="307" y="1383"/>
                  </a:lnTo>
                  <a:lnTo>
                    <a:pt x="1063" y="39"/>
                  </a:lnTo>
                  <a:lnTo>
                    <a:pt x="1076" y="18"/>
                  </a:lnTo>
                  <a:lnTo>
                    <a:pt x="1092" y="4"/>
                  </a:lnTo>
                  <a:lnTo>
                    <a:pt x="11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3" name="Freeform 83"/>
            <p:cNvSpPr>
              <a:spLocks/>
            </p:cNvSpPr>
            <p:nvPr/>
          </p:nvSpPr>
          <p:spPr bwMode="auto">
            <a:xfrm>
              <a:off x="5683" y="3559"/>
              <a:ext cx="1921" cy="1199"/>
            </a:xfrm>
            <a:custGeom>
              <a:avLst/>
              <a:gdLst/>
              <a:ahLst/>
              <a:cxnLst>
                <a:cxn ang="0">
                  <a:pos x="1436" y="0"/>
                </a:cxn>
                <a:cxn ang="0">
                  <a:pos x="1452" y="3"/>
                </a:cxn>
                <a:cxn ang="0">
                  <a:pos x="1459" y="17"/>
                </a:cxn>
                <a:cxn ang="0">
                  <a:pos x="1466" y="35"/>
                </a:cxn>
                <a:cxn ang="0">
                  <a:pos x="1535" y="235"/>
                </a:cxn>
                <a:cxn ang="0">
                  <a:pos x="1627" y="382"/>
                </a:cxn>
                <a:cxn ang="0">
                  <a:pos x="1733" y="480"/>
                </a:cxn>
                <a:cxn ang="0">
                  <a:pos x="1829" y="540"/>
                </a:cxn>
                <a:cxn ang="0">
                  <a:pos x="1905" y="575"/>
                </a:cxn>
                <a:cxn ang="0">
                  <a:pos x="1915" y="582"/>
                </a:cxn>
                <a:cxn ang="0">
                  <a:pos x="1921" y="599"/>
                </a:cxn>
                <a:cxn ang="0">
                  <a:pos x="1918" y="613"/>
                </a:cxn>
                <a:cxn ang="0">
                  <a:pos x="1905" y="624"/>
                </a:cxn>
                <a:cxn ang="0">
                  <a:pos x="1792" y="680"/>
                </a:cxn>
                <a:cxn ang="0">
                  <a:pos x="1637" y="810"/>
                </a:cxn>
                <a:cxn ang="0">
                  <a:pos x="1532" y="971"/>
                </a:cxn>
                <a:cxn ang="0">
                  <a:pos x="1469" y="1154"/>
                </a:cxn>
                <a:cxn ang="0">
                  <a:pos x="1459" y="1189"/>
                </a:cxn>
                <a:cxn ang="0">
                  <a:pos x="1446" y="1199"/>
                </a:cxn>
                <a:cxn ang="0">
                  <a:pos x="1400" y="1196"/>
                </a:cxn>
                <a:cxn ang="0">
                  <a:pos x="1380" y="1182"/>
                </a:cxn>
                <a:cxn ang="0">
                  <a:pos x="1383" y="1161"/>
                </a:cxn>
                <a:cxn ang="0">
                  <a:pos x="1400" y="1076"/>
                </a:cxn>
                <a:cxn ang="0">
                  <a:pos x="1452" y="943"/>
                </a:cxn>
                <a:cxn ang="0">
                  <a:pos x="1512" y="841"/>
                </a:cxn>
                <a:cxn ang="0">
                  <a:pos x="1574" y="757"/>
                </a:cxn>
                <a:cxn ang="0">
                  <a:pos x="1690" y="645"/>
                </a:cxn>
                <a:cxn ang="0">
                  <a:pos x="33" y="641"/>
                </a:cxn>
                <a:cxn ang="0">
                  <a:pos x="3" y="620"/>
                </a:cxn>
                <a:cxn ang="0">
                  <a:pos x="3" y="578"/>
                </a:cxn>
                <a:cxn ang="0">
                  <a:pos x="33" y="557"/>
                </a:cxn>
                <a:cxn ang="0">
                  <a:pos x="1690" y="554"/>
                </a:cxn>
                <a:cxn ang="0">
                  <a:pos x="1538" y="406"/>
                </a:cxn>
                <a:cxn ang="0">
                  <a:pos x="1449" y="256"/>
                </a:cxn>
                <a:cxn ang="0">
                  <a:pos x="1400" y="122"/>
                </a:cxn>
                <a:cxn ang="0">
                  <a:pos x="1383" y="42"/>
                </a:cxn>
                <a:cxn ang="0">
                  <a:pos x="1380" y="17"/>
                </a:cxn>
                <a:cxn ang="0">
                  <a:pos x="1400" y="3"/>
                </a:cxn>
              </a:cxnLst>
              <a:rect l="0" t="0" r="r" b="b"/>
              <a:pathLst>
                <a:path w="1921" h="1199">
                  <a:moveTo>
                    <a:pt x="1406" y="0"/>
                  </a:moveTo>
                  <a:lnTo>
                    <a:pt x="1436" y="0"/>
                  </a:lnTo>
                  <a:lnTo>
                    <a:pt x="1446" y="3"/>
                  </a:lnTo>
                  <a:lnTo>
                    <a:pt x="1452" y="3"/>
                  </a:lnTo>
                  <a:lnTo>
                    <a:pt x="1459" y="10"/>
                  </a:lnTo>
                  <a:lnTo>
                    <a:pt x="1459" y="17"/>
                  </a:lnTo>
                  <a:lnTo>
                    <a:pt x="1462" y="24"/>
                  </a:lnTo>
                  <a:lnTo>
                    <a:pt x="1466" y="35"/>
                  </a:lnTo>
                  <a:lnTo>
                    <a:pt x="1495" y="143"/>
                  </a:lnTo>
                  <a:lnTo>
                    <a:pt x="1535" y="235"/>
                  </a:lnTo>
                  <a:lnTo>
                    <a:pt x="1578" y="315"/>
                  </a:lnTo>
                  <a:lnTo>
                    <a:pt x="1627" y="382"/>
                  </a:lnTo>
                  <a:lnTo>
                    <a:pt x="1680" y="434"/>
                  </a:lnTo>
                  <a:lnTo>
                    <a:pt x="1733" y="480"/>
                  </a:lnTo>
                  <a:lnTo>
                    <a:pt x="1782" y="515"/>
                  </a:lnTo>
                  <a:lnTo>
                    <a:pt x="1829" y="540"/>
                  </a:lnTo>
                  <a:lnTo>
                    <a:pt x="1872" y="561"/>
                  </a:lnTo>
                  <a:lnTo>
                    <a:pt x="1905" y="575"/>
                  </a:lnTo>
                  <a:lnTo>
                    <a:pt x="1911" y="578"/>
                  </a:lnTo>
                  <a:lnTo>
                    <a:pt x="1915" y="582"/>
                  </a:lnTo>
                  <a:lnTo>
                    <a:pt x="1918" y="589"/>
                  </a:lnTo>
                  <a:lnTo>
                    <a:pt x="1921" y="599"/>
                  </a:lnTo>
                  <a:lnTo>
                    <a:pt x="1921" y="610"/>
                  </a:lnTo>
                  <a:lnTo>
                    <a:pt x="1918" y="613"/>
                  </a:lnTo>
                  <a:lnTo>
                    <a:pt x="1915" y="620"/>
                  </a:lnTo>
                  <a:lnTo>
                    <a:pt x="1905" y="624"/>
                  </a:lnTo>
                  <a:lnTo>
                    <a:pt x="1891" y="627"/>
                  </a:lnTo>
                  <a:lnTo>
                    <a:pt x="1792" y="680"/>
                  </a:lnTo>
                  <a:lnTo>
                    <a:pt x="1710" y="740"/>
                  </a:lnTo>
                  <a:lnTo>
                    <a:pt x="1637" y="810"/>
                  </a:lnTo>
                  <a:lnTo>
                    <a:pt x="1578" y="887"/>
                  </a:lnTo>
                  <a:lnTo>
                    <a:pt x="1532" y="971"/>
                  </a:lnTo>
                  <a:lnTo>
                    <a:pt x="1495" y="1059"/>
                  </a:lnTo>
                  <a:lnTo>
                    <a:pt x="1469" y="1154"/>
                  </a:lnTo>
                  <a:lnTo>
                    <a:pt x="1462" y="1182"/>
                  </a:lnTo>
                  <a:lnTo>
                    <a:pt x="1459" y="1189"/>
                  </a:lnTo>
                  <a:lnTo>
                    <a:pt x="1452" y="1196"/>
                  </a:lnTo>
                  <a:lnTo>
                    <a:pt x="1446" y="1199"/>
                  </a:lnTo>
                  <a:lnTo>
                    <a:pt x="1406" y="1199"/>
                  </a:lnTo>
                  <a:lnTo>
                    <a:pt x="1400" y="1196"/>
                  </a:lnTo>
                  <a:lnTo>
                    <a:pt x="1393" y="1196"/>
                  </a:lnTo>
                  <a:lnTo>
                    <a:pt x="1380" y="1182"/>
                  </a:lnTo>
                  <a:lnTo>
                    <a:pt x="1380" y="1171"/>
                  </a:lnTo>
                  <a:lnTo>
                    <a:pt x="1383" y="1161"/>
                  </a:lnTo>
                  <a:lnTo>
                    <a:pt x="1386" y="1126"/>
                  </a:lnTo>
                  <a:lnTo>
                    <a:pt x="1400" y="1076"/>
                  </a:lnTo>
                  <a:lnTo>
                    <a:pt x="1423" y="1017"/>
                  </a:lnTo>
                  <a:lnTo>
                    <a:pt x="1452" y="943"/>
                  </a:lnTo>
                  <a:lnTo>
                    <a:pt x="1495" y="866"/>
                  </a:lnTo>
                  <a:lnTo>
                    <a:pt x="1512" y="841"/>
                  </a:lnTo>
                  <a:lnTo>
                    <a:pt x="1538" y="803"/>
                  </a:lnTo>
                  <a:lnTo>
                    <a:pt x="1574" y="757"/>
                  </a:lnTo>
                  <a:lnTo>
                    <a:pt x="1627" y="701"/>
                  </a:lnTo>
                  <a:lnTo>
                    <a:pt x="1690" y="645"/>
                  </a:lnTo>
                  <a:lnTo>
                    <a:pt x="56" y="645"/>
                  </a:lnTo>
                  <a:lnTo>
                    <a:pt x="33" y="641"/>
                  </a:lnTo>
                  <a:lnTo>
                    <a:pt x="16" y="634"/>
                  </a:lnTo>
                  <a:lnTo>
                    <a:pt x="3" y="620"/>
                  </a:lnTo>
                  <a:lnTo>
                    <a:pt x="0" y="599"/>
                  </a:lnTo>
                  <a:lnTo>
                    <a:pt x="3" y="578"/>
                  </a:lnTo>
                  <a:lnTo>
                    <a:pt x="16" y="564"/>
                  </a:lnTo>
                  <a:lnTo>
                    <a:pt x="33" y="557"/>
                  </a:lnTo>
                  <a:lnTo>
                    <a:pt x="56" y="554"/>
                  </a:lnTo>
                  <a:lnTo>
                    <a:pt x="1690" y="554"/>
                  </a:lnTo>
                  <a:lnTo>
                    <a:pt x="1608" y="480"/>
                  </a:lnTo>
                  <a:lnTo>
                    <a:pt x="1538" y="406"/>
                  </a:lnTo>
                  <a:lnTo>
                    <a:pt x="1489" y="333"/>
                  </a:lnTo>
                  <a:lnTo>
                    <a:pt x="1449" y="256"/>
                  </a:lnTo>
                  <a:lnTo>
                    <a:pt x="1419" y="185"/>
                  </a:lnTo>
                  <a:lnTo>
                    <a:pt x="1400" y="122"/>
                  </a:lnTo>
                  <a:lnTo>
                    <a:pt x="1390" y="73"/>
                  </a:lnTo>
                  <a:lnTo>
                    <a:pt x="1383" y="42"/>
                  </a:lnTo>
                  <a:lnTo>
                    <a:pt x="1380" y="28"/>
                  </a:lnTo>
                  <a:lnTo>
                    <a:pt x="1380" y="17"/>
                  </a:lnTo>
                  <a:lnTo>
                    <a:pt x="1393" y="3"/>
                  </a:lnTo>
                  <a:lnTo>
                    <a:pt x="1400" y="3"/>
                  </a:lnTo>
                  <a:lnTo>
                    <a:pt x="14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4" name="Freeform 84"/>
            <p:cNvSpPr>
              <a:spLocks noEditPoints="1"/>
            </p:cNvSpPr>
            <p:nvPr/>
          </p:nvSpPr>
          <p:spPr bwMode="auto">
            <a:xfrm>
              <a:off x="8416" y="3081"/>
              <a:ext cx="1483" cy="1649"/>
            </a:xfrm>
            <a:custGeom>
              <a:avLst/>
              <a:gdLst/>
              <a:ahLst/>
              <a:cxnLst>
                <a:cxn ang="0">
                  <a:pos x="568" y="1046"/>
                </a:cxn>
                <a:cxn ang="0">
                  <a:pos x="997" y="292"/>
                </a:cxn>
                <a:cxn ang="0">
                  <a:pos x="1139" y="4"/>
                </a:cxn>
                <a:cxn ang="0">
                  <a:pos x="1156" y="28"/>
                </a:cxn>
                <a:cxn ang="0">
                  <a:pos x="1291" y="1491"/>
                </a:cxn>
                <a:cxn ang="0">
                  <a:pos x="1301" y="1544"/>
                </a:cxn>
                <a:cxn ang="0">
                  <a:pos x="1337" y="1569"/>
                </a:cxn>
                <a:cxn ang="0">
                  <a:pos x="1453" y="1576"/>
                </a:cxn>
                <a:cxn ang="0">
                  <a:pos x="1479" y="1586"/>
                </a:cxn>
                <a:cxn ang="0">
                  <a:pos x="1483" y="1614"/>
                </a:cxn>
                <a:cxn ang="0">
                  <a:pos x="1470" y="1639"/>
                </a:cxn>
                <a:cxn ang="0">
                  <a:pos x="1407" y="1646"/>
                </a:cxn>
                <a:cxn ang="0">
                  <a:pos x="1295" y="1642"/>
                </a:cxn>
                <a:cxn ang="0">
                  <a:pos x="1202" y="1639"/>
                </a:cxn>
                <a:cxn ang="0">
                  <a:pos x="925" y="1646"/>
                </a:cxn>
                <a:cxn ang="0">
                  <a:pos x="912" y="1642"/>
                </a:cxn>
                <a:cxn ang="0">
                  <a:pos x="902" y="1632"/>
                </a:cxn>
                <a:cxn ang="0">
                  <a:pos x="905" y="1593"/>
                </a:cxn>
                <a:cxn ang="0">
                  <a:pos x="935" y="1576"/>
                </a:cxn>
                <a:cxn ang="0">
                  <a:pos x="1004" y="1572"/>
                </a:cxn>
                <a:cxn ang="0">
                  <a:pos x="1063" y="1558"/>
                </a:cxn>
                <a:cxn ang="0">
                  <a:pos x="1103" y="1526"/>
                </a:cxn>
                <a:cxn ang="0">
                  <a:pos x="1110" y="1481"/>
                </a:cxn>
                <a:cxn ang="0">
                  <a:pos x="1103" y="1400"/>
                </a:cxn>
                <a:cxn ang="0">
                  <a:pos x="1093" y="1288"/>
                </a:cxn>
                <a:cxn ang="0">
                  <a:pos x="1083" y="1179"/>
                </a:cxn>
                <a:cxn ang="0">
                  <a:pos x="1077" y="1116"/>
                </a:cxn>
                <a:cxn ang="0">
                  <a:pos x="367" y="1414"/>
                </a:cxn>
                <a:cxn ang="0">
                  <a:pos x="337" y="1498"/>
                </a:cxn>
                <a:cxn ang="0">
                  <a:pos x="360" y="1551"/>
                </a:cxn>
                <a:cxn ang="0">
                  <a:pos x="410" y="1576"/>
                </a:cxn>
                <a:cxn ang="0">
                  <a:pos x="453" y="1579"/>
                </a:cxn>
                <a:cxn ang="0">
                  <a:pos x="463" y="1586"/>
                </a:cxn>
                <a:cxn ang="0">
                  <a:pos x="472" y="1597"/>
                </a:cxn>
                <a:cxn ang="0">
                  <a:pos x="469" y="1632"/>
                </a:cxn>
                <a:cxn ang="0">
                  <a:pos x="459" y="1646"/>
                </a:cxn>
                <a:cxn ang="0">
                  <a:pos x="446" y="1649"/>
                </a:cxn>
                <a:cxn ang="0">
                  <a:pos x="215" y="1642"/>
                </a:cxn>
                <a:cxn ang="0">
                  <a:pos x="20" y="1649"/>
                </a:cxn>
                <a:cxn ang="0">
                  <a:pos x="4" y="1639"/>
                </a:cxn>
                <a:cxn ang="0">
                  <a:pos x="0" y="1611"/>
                </a:cxn>
                <a:cxn ang="0">
                  <a:pos x="7" y="1593"/>
                </a:cxn>
                <a:cxn ang="0">
                  <a:pos x="20" y="1583"/>
                </a:cxn>
                <a:cxn ang="0">
                  <a:pos x="37" y="1579"/>
                </a:cxn>
                <a:cxn ang="0">
                  <a:pos x="103" y="1572"/>
                </a:cxn>
                <a:cxn ang="0">
                  <a:pos x="208" y="1516"/>
                </a:cxn>
                <a:cxn ang="0">
                  <a:pos x="311" y="1386"/>
                </a:cxn>
                <a:cxn ang="0">
                  <a:pos x="1063" y="39"/>
                </a:cxn>
                <a:cxn ang="0">
                  <a:pos x="1093" y="4"/>
                </a:cxn>
              </a:cxnLst>
              <a:rect l="0" t="0" r="r" b="b"/>
              <a:pathLst>
                <a:path w="1483" h="1649">
                  <a:moveTo>
                    <a:pt x="997" y="292"/>
                  </a:moveTo>
                  <a:lnTo>
                    <a:pt x="568" y="1046"/>
                  </a:lnTo>
                  <a:lnTo>
                    <a:pt x="1067" y="1046"/>
                  </a:lnTo>
                  <a:lnTo>
                    <a:pt x="997" y="292"/>
                  </a:lnTo>
                  <a:close/>
                  <a:moveTo>
                    <a:pt x="1120" y="0"/>
                  </a:moveTo>
                  <a:lnTo>
                    <a:pt x="1139" y="4"/>
                  </a:lnTo>
                  <a:lnTo>
                    <a:pt x="1153" y="11"/>
                  </a:lnTo>
                  <a:lnTo>
                    <a:pt x="1156" y="28"/>
                  </a:lnTo>
                  <a:lnTo>
                    <a:pt x="1159" y="57"/>
                  </a:lnTo>
                  <a:lnTo>
                    <a:pt x="1291" y="1491"/>
                  </a:lnTo>
                  <a:lnTo>
                    <a:pt x="1295" y="1523"/>
                  </a:lnTo>
                  <a:lnTo>
                    <a:pt x="1301" y="1544"/>
                  </a:lnTo>
                  <a:lnTo>
                    <a:pt x="1314" y="1562"/>
                  </a:lnTo>
                  <a:lnTo>
                    <a:pt x="1337" y="1569"/>
                  </a:lnTo>
                  <a:lnTo>
                    <a:pt x="1374" y="1576"/>
                  </a:lnTo>
                  <a:lnTo>
                    <a:pt x="1453" y="1576"/>
                  </a:lnTo>
                  <a:lnTo>
                    <a:pt x="1470" y="1579"/>
                  </a:lnTo>
                  <a:lnTo>
                    <a:pt x="1479" y="1586"/>
                  </a:lnTo>
                  <a:lnTo>
                    <a:pt x="1483" y="1600"/>
                  </a:lnTo>
                  <a:lnTo>
                    <a:pt x="1483" y="1614"/>
                  </a:lnTo>
                  <a:lnTo>
                    <a:pt x="1479" y="1628"/>
                  </a:lnTo>
                  <a:lnTo>
                    <a:pt x="1470" y="1639"/>
                  </a:lnTo>
                  <a:lnTo>
                    <a:pt x="1456" y="1646"/>
                  </a:lnTo>
                  <a:lnTo>
                    <a:pt x="1407" y="1646"/>
                  </a:lnTo>
                  <a:lnTo>
                    <a:pt x="1354" y="1642"/>
                  </a:lnTo>
                  <a:lnTo>
                    <a:pt x="1295" y="1642"/>
                  </a:lnTo>
                  <a:lnTo>
                    <a:pt x="1242" y="1639"/>
                  </a:lnTo>
                  <a:lnTo>
                    <a:pt x="1202" y="1639"/>
                  </a:lnTo>
                  <a:lnTo>
                    <a:pt x="931" y="1646"/>
                  </a:lnTo>
                  <a:lnTo>
                    <a:pt x="925" y="1646"/>
                  </a:lnTo>
                  <a:lnTo>
                    <a:pt x="918" y="1642"/>
                  </a:lnTo>
                  <a:lnTo>
                    <a:pt x="912" y="1642"/>
                  </a:lnTo>
                  <a:lnTo>
                    <a:pt x="908" y="1635"/>
                  </a:lnTo>
                  <a:lnTo>
                    <a:pt x="902" y="1632"/>
                  </a:lnTo>
                  <a:lnTo>
                    <a:pt x="902" y="1621"/>
                  </a:lnTo>
                  <a:lnTo>
                    <a:pt x="905" y="1593"/>
                  </a:lnTo>
                  <a:lnTo>
                    <a:pt x="918" y="1583"/>
                  </a:lnTo>
                  <a:lnTo>
                    <a:pt x="935" y="1576"/>
                  </a:lnTo>
                  <a:lnTo>
                    <a:pt x="978" y="1576"/>
                  </a:lnTo>
                  <a:lnTo>
                    <a:pt x="1004" y="1572"/>
                  </a:lnTo>
                  <a:lnTo>
                    <a:pt x="1034" y="1569"/>
                  </a:lnTo>
                  <a:lnTo>
                    <a:pt x="1063" y="1558"/>
                  </a:lnTo>
                  <a:lnTo>
                    <a:pt x="1087" y="1544"/>
                  </a:lnTo>
                  <a:lnTo>
                    <a:pt x="1103" y="1526"/>
                  </a:lnTo>
                  <a:lnTo>
                    <a:pt x="1110" y="1498"/>
                  </a:lnTo>
                  <a:lnTo>
                    <a:pt x="1110" y="1481"/>
                  </a:lnTo>
                  <a:lnTo>
                    <a:pt x="1106" y="1446"/>
                  </a:lnTo>
                  <a:lnTo>
                    <a:pt x="1103" y="1400"/>
                  </a:lnTo>
                  <a:lnTo>
                    <a:pt x="1096" y="1344"/>
                  </a:lnTo>
                  <a:lnTo>
                    <a:pt x="1093" y="1288"/>
                  </a:lnTo>
                  <a:lnTo>
                    <a:pt x="1087" y="1232"/>
                  </a:lnTo>
                  <a:lnTo>
                    <a:pt x="1083" y="1179"/>
                  </a:lnTo>
                  <a:lnTo>
                    <a:pt x="1080" y="1141"/>
                  </a:lnTo>
                  <a:lnTo>
                    <a:pt x="1077" y="1116"/>
                  </a:lnTo>
                  <a:lnTo>
                    <a:pt x="532" y="1116"/>
                  </a:lnTo>
                  <a:lnTo>
                    <a:pt x="367" y="1414"/>
                  </a:lnTo>
                  <a:lnTo>
                    <a:pt x="347" y="1456"/>
                  </a:lnTo>
                  <a:lnTo>
                    <a:pt x="337" y="1498"/>
                  </a:lnTo>
                  <a:lnTo>
                    <a:pt x="344" y="1530"/>
                  </a:lnTo>
                  <a:lnTo>
                    <a:pt x="360" y="1551"/>
                  </a:lnTo>
                  <a:lnTo>
                    <a:pt x="383" y="1565"/>
                  </a:lnTo>
                  <a:lnTo>
                    <a:pt x="410" y="1576"/>
                  </a:lnTo>
                  <a:lnTo>
                    <a:pt x="439" y="1579"/>
                  </a:lnTo>
                  <a:lnTo>
                    <a:pt x="453" y="1579"/>
                  </a:lnTo>
                  <a:lnTo>
                    <a:pt x="459" y="1583"/>
                  </a:lnTo>
                  <a:lnTo>
                    <a:pt x="463" y="1586"/>
                  </a:lnTo>
                  <a:lnTo>
                    <a:pt x="469" y="1590"/>
                  </a:lnTo>
                  <a:lnTo>
                    <a:pt x="472" y="1597"/>
                  </a:lnTo>
                  <a:lnTo>
                    <a:pt x="472" y="1621"/>
                  </a:lnTo>
                  <a:lnTo>
                    <a:pt x="469" y="1632"/>
                  </a:lnTo>
                  <a:lnTo>
                    <a:pt x="463" y="1639"/>
                  </a:lnTo>
                  <a:lnTo>
                    <a:pt x="459" y="1646"/>
                  </a:lnTo>
                  <a:lnTo>
                    <a:pt x="453" y="1646"/>
                  </a:lnTo>
                  <a:lnTo>
                    <a:pt x="446" y="1649"/>
                  </a:lnTo>
                  <a:lnTo>
                    <a:pt x="433" y="1649"/>
                  </a:lnTo>
                  <a:lnTo>
                    <a:pt x="215" y="1642"/>
                  </a:lnTo>
                  <a:lnTo>
                    <a:pt x="30" y="1649"/>
                  </a:lnTo>
                  <a:lnTo>
                    <a:pt x="20" y="1649"/>
                  </a:lnTo>
                  <a:lnTo>
                    <a:pt x="10" y="1646"/>
                  </a:lnTo>
                  <a:lnTo>
                    <a:pt x="4" y="1639"/>
                  </a:lnTo>
                  <a:lnTo>
                    <a:pt x="0" y="1632"/>
                  </a:lnTo>
                  <a:lnTo>
                    <a:pt x="0" y="1611"/>
                  </a:lnTo>
                  <a:lnTo>
                    <a:pt x="4" y="1600"/>
                  </a:lnTo>
                  <a:lnTo>
                    <a:pt x="7" y="1593"/>
                  </a:lnTo>
                  <a:lnTo>
                    <a:pt x="14" y="1586"/>
                  </a:lnTo>
                  <a:lnTo>
                    <a:pt x="20" y="1583"/>
                  </a:lnTo>
                  <a:lnTo>
                    <a:pt x="27" y="1583"/>
                  </a:lnTo>
                  <a:lnTo>
                    <a:pt x="37" y="1579"/>
                  </a:lnTo>
                  <a:lnTo>
                    <a:pt x="47" y="1579"/>
                  </a:lnTo>
                  <a:lnTo>
                    <a:pt x="103" y="1572"/>
                  </a:lnTo>
                  <a:lnTo>
                    <a:pt x="156" y="1551"/>
                  </a:lnTo>
                  <a:lnTo>
                    <a:pt x="208" y="1516"/>
                  </a:lnTo>
                  <a:lnTo>
                    <a:pt x="258" y="1463"/>
                  </a:lnTo>
                  <a:lnTo>
                    <a:pt x="311" y="1386"/>
                  </a:lnTo>
                  <a:lnTo>
                    <a:pt x="307" y="1383"/>
                  </a:lnTo>
                  <a:lnTo>
                    <a:pt x="1063" y="39"/>
                  </a:lnTo>
                  <a:lnTo>
                    <a:pt x="1077" y="18"/>
                  </a:lnTo>
                  <a:lnTo>
                    <a:pt x="1093" y="4"/>
                  </a:lnTo>
                  <a:lnTo>
                    <a:pt x="11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5" name="Freeform 85"/>
            <p:cNvSpPr>
              <a:spLocks/>
            </p:cNvSpPr>
            <p:nvPr/>
          </p:nvSpPr>
          <p:spPr bwMode="auto">
            <a:xfrm>
              <a:off x="10552" y="3390"/>
              <a:ext cx="1443" cy="1537"/>
            </a:xfrm>
            <a:custGeom>
              <a:avLst/>
              <a:gdLst/>
              <a:ahLst/>
              <a:cxnLst>
                <a:cxn ang="0">
                  <a:pos x="723" y="0"/>
                </a:cxn>
                <a:cxn ang="0">
                  <a:pos x="743" y="4"/>
                </a:cxn>
                <a:cxn ang="0">
                  <a:pos x="753" y="18"/>
                </a:cxn>
                <a:cxn ang="0">
                  <a:pos x="760" y="35"/>
                </a:cxn>
                <a:cxn ang="0">
                  <a:pos x="763" y="56"/>
                </a:cxn>
                <a:cxn ang="0">
                  <a:pos x="763" y="723"/>
                </a:cxn>
                <a:cxn ang="0">
                  <a:pos x="1390" y="723"/>
                </a:cxn>
                <a:cxn ang="0">
                  <a:pos x="1410" y="726"/>
                </a:cxn>
                <a:cxn ang="0">
                  <a:pos x="1427" y="733"/>
                </a:cxn>
                <a:cxn ang="0">
                  <a:pos x="1440" y="747"/>
                </a:cxn>
                <a:cxn ang="0">
                  <a:pos x="1443" y="768"/>
                </a:cxn>
                <a:cxn ang="0">
                  <a:pos x="1440" y="789"/>
                </a:cxn>
                <a:cxn ang="0">
                  <a:pos x="1427" y="803"/>
                </a:cxn>
                <a:cxn ang="0">
                  <a:pos x="1410" y="810"/>
                </a:cxn>
                <a:cxn ang="0">
                  <a:pos x="1390" y="814"/>
                </a:cxn>
                <a:cxn ang="0">
                  <a:pos x="763" y="814"/>
                </a:cxn>
                <a:cxn ang="0">
                  <a:pos x="763" y="1481"/>
                </a:cxn>
                <a:cxn ang="0">
                  <a:pos x="760" y="1502"/>
                </a:cxn>
                <a:cxn ang="0">
                  <a:pos x="753" y="1519"/>
                </a:cxn>
                <a:cxn ang="0">
                  <a:pos x="743" y="1533"/>
                </a:cxn>
                <a:cxn ang="0">
                  <a:pos x="723" y="1537"/>
                </a:cxn>
                <a:cxn ang="0">
                  <a:pos x="704" y="1533"/>
                </a:cxn>
                <a:cxn ang="0">
                  <a:pos x="690" y="1519"/>
                </a:cxn>
                <a:cxn ang="0">
                  <a:pos x="684" y="1502"/>
                </a:cxn>
                <a:cxn ang="0">
                  <a:pos x="681" y="1481"/>
                </a:cxn>
                <a:cxn ang="0">
                  <a:pos x="681" y="814"/>
                </a:cxn>
                <a:cxn ang="0">
                  <a:pos x="53" y="814"/>
                </a:cxn>
                <a:cxn ang="0">
                  <a:pos x="33" y="810"/>
                </a:cxn>
                <a:cxn ang="0">
                  <a:pos x="17" y="803"/>
                </a:cxn>
                <a:cxn ang="0">
                  <a:pos x="4" y="789"/>
                </a:cxn>
                <a:cxn ang="0">
                  <a:pos x="0" y="768"/>
                </a:cxn>
                <a:cxn ang="0">
                  <a:pos x="4" y="747"/>
                </a:cxn>
                <a:cxn ang="0">
                  <a:pos x="17" y="733"/>
                </a:cxn>
                <a:cxn ang="0">
                  <a:pos x="33" y="726"/>
                </a:cxn>
                <a:cxn ang="0">
                  <a:pos x="53" y="723"/>
                </a:cxn>
                <a:cxn ang="0">
                  <a:pos x="681" y="723"/>
                </a:cxn>
                <a:cxn ang="0">
                  <a:pos x="681" y="56"/>
                </a:cxn>
                <a:cxn ang="0">
                  <a:pos x="684" y="35"/>
                </a:cxn>
                <a:cxn ang="0">
                  <a:pos x="690" y="18"/>
                </a:cxn>
                <a:cxn ang="0">
                  <a:pos x="704" y="4"/>
                </a:cxn>
                <a:cxn ang="0">
                  <a:pos x="723" y="0"/>
                </a:cxn>
              </a:cxnLst>
              <a:rect l="0" t="0" r="r" b="b"/>
              <a:pathLst>
                <a:path w="1443" h="1537">
                  <a:moveTo>
                    <a:pt x="723" y="0"/>
                  </a:moveTo>
                  <a:lnTo>
                    <a:pt x="743" y="4"/>
                  </a:lnTo>
                  <a:lnTo>
                    <a:pt x="753" y="18"/>
                  </a:lnTo>
                  <a:lnTo>
                    <a:pt x="760" y="35"/>
                  </a:lnTo>
                  <a:lnTo>
                    <a:pt x="763" y="56"/>
                  </a:lnTo>
                  <a:lnTo>
                    <a:pt x="763" y="723"/>
                  </a:lnTo>
                  <a:lnTo>
                    <a:pt x="1390" y="723"/>
                  </a:lnTo>
                  <a:lnTo>
                    <a:pt x="1410" y="726"/>
                  </a:lnTo>
                  <a:lnTo>
                    <a:pt x="1427" y="733"/>
                  </a:lnTo>
                  <a:lnTo>
                    <a:pt x="1440" y="747"/>
                  </a:lnTo>
                  <a:lnTo>
                    <a:pt x="1443" y="768"/>
                  </a:lnTo>
                  <a:lnTo>
                    <a:pt x="1440" y="789"/>
                  </a:lnTo>
                  <a:lnTo>
                    <a:pt x="1427" y="803"/>
                  </a:lnTo>
                  <a:lnTo>
                    <a:pt x="1410" y="810"/>
                  </a:lnTo>
                  <a:lnTo>
                    <a:pt x="1390" y="814"/>
                  </a:lnTo>
                  <a:lnTo>
                    <a:pt x="763" y="814"/>
                  </a:lnTo>
                  <a:lnTo>
                    <a:pt x="763" y="1481"/>
                  </a:lnTo>
                  <a:lnTo>
                    <a:pt x="760" y="1502"/>
                  </a:lnTo>
                  <a:lnTo>
                    <a:pt x="753" y="1519"/>
                  </a:lnTo>
                  <a:lnTo>
                    <a:pt x="743" y="1533"/>
                  </a:lnTo>
                  <a:lnTo>
                    <a:pt x="723" y="1537"/>
                  </a:lnTo>
                  <a:lnTo>
                    <a:pt x="704" y="1533"/>
                  </a:lnTo>
                  <a:lnTo>
                    <a:pt x="690" y="1519"/>
                  </a:lnTo>
                  <a:lnTo>
                    <a:pt x="684" y="1502"/>
                  </a:lnTo>
                  <a:lnTo>
                    <a:pt x="681" y="1481"/>
                  </a:lnTo>
                  <a:lnTo>
                    <a:pt x="681" y="814"/>
                  </a:lnTo>
                  <a:lnTo>
                    <a:pt x="53" y="814"/>
                  </a:lnTo>
                  <a:lnTo>
                    <a:pt x="33" y="810"/>
                  </a:lnTo>
                  <a:lnTo>
                    <a:pt x="17" y="803"/>
                  </a:lnTo>
                  <a:lnTo>
                    <a:pt x="4" y="789"/>
                  </a:lnTo>
                  <a:lnTo>
                    <a:pt x="0" y="768"/>
                  </a:lnTo>
                  <a:lnTo>
                    <a:pt x="4" y="747"/>
                  </a:lnTo>
                  <a:lnTo>
                    <a:pt x="17" y="733"/>
                  </a:lnTo>
                  <a:lnTo>
                    <a:pt x="33" y="726"/>
                  </a:lnTo>
                  <a:lnTo>
                    <a:pt x="53" y="723"/>
                  </a:lnTo>
                  <a:lnTo>
                    <a:pt x="681" y="723"/>
                  </a:lnTo>
                  <a:lnTo>
                    <a:pt x="681" y="56"/>
                  </a:lnTo>
                  <a:lnTo>
                    <a:pt x="684" y="35"/>
                  </a:lnTo>
                  <a:lnTo>
                    <a:pt x="690" y="18"/>
                  </a:lnTo>
                  <a:lnTo>
                    <a:pt x="704" y="4"/>
                  </a:lnTo>
                  <a:lnTo>
                    <a:pt x="7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66" name="Freeform 86"/>
            <p:cNvSpPr>
              <a:spLocks/>
            </p:cNvSpPr>
            <p:nvPr/>
          </p:nvSpPr>
          <p:spPr bwMode="auto">
            <a:xfrm>
              <a:off x="12629" y="3716"/>
              <a:ext cx="1281" cy="1046"/>
            </a:xfrm>
            <a:custGeom>
              <a:avLst/>
              <a:gdLst/>
              <a:ahLst/>
              <a:cxnLst>
                <a:cxn ang="0">
                  <a:pos x="1222" y="7"/>
                </a:cxn>
                <a:cxn ang="0">
                  <a:pos x="1265" y="60"/>
                </a:cxn>
                <a:cxn ang="0">
                  <a:pos x="1281" y="158"/>
                </a:cxn>
                <a:cxn ang="0">
                  <a:pos x="1278" y="221"/>
                </a:cxn>
                <a:cxn ang="0">
                  <a:pos x="1251" y="376"/>
                </a:cxn>
                <a:cxn ang="0">
                  <a:pos x="1212" y="541"/>
                </a:cxn>
                <a:cxn ang="0">
                  <a:pos x="1169" y="681"/>
                </a:cxn>
                <a:cxn ang="0">
                  <a:pos x="1113" y="804"/>
                </a:cxn>
                <a:cxn ang="0">
                  <a:pos x="1030" y="930"/>
                </a:cxn>
                <a:cxn ang="0">
                  <a:pos x="928" y="1014"/>
                </a:cxn>
                <a:cxn ang="0">
                  <a:pos x="799" y="1046"/>
                </a:cxn>
                <a:cxn ang="0">
                  <a:pos x="680" y="1014"/>
                </a:cxn>
                <a:cxn ang="0">
                  <a:pos x="601" y="927"/>
                </a:cxn>
                <a:cxn ang="0">
                  <a:pos x="561" y="804"/>
                </a:cxn>
                <a:cxn ang="0">
                  <a:pos x="489" y="905"/>
                </a:cxn>
                <a:cxn ang="0">
                  <a:pos x="396" y="990"/>
                </a:cxn>
                <a:cxn ang="0">
                  <a:pos x="287" y="1039"/>
                </a:cxn>
                <a:cxn ang="0">
                  <a:pos x="169" y="1039"/>
                </a:cxn>
                <a:cxn ang="0">
                  <a:pos x="86" y="997"/>
                </a:cxn>
                <a:cxn ang="0">
                  <a:pos x="36" y="919"/>
                </a:cxn>
                <a:cxn ang="0">
                  <a:pos x="7" y="821"/>
                </a:cxn>
                <a:cxn ang="0">
                  <a:pos x="7" y="607"/>
                </a:cxn>
                <a:cxn ang="0">
                  <a:pos x="56" y="376"/>
                </a:cxn>
                <a:cxn ang="0">
                  <a:pos x="139" y="155"/>
                </a:cxn>
                <a:cxn ang="0">
                  <a:pos x="205" y="42"/>
                </a:cxn>
                <a:cxn ang="0">
                  <a:pos x="248" y="14"/>
                </a:cxn>
                <a:cxn ang="0">
                  <a:pos x="271" y="21"/>
                </a:cxn>
                <a:cxn ang="0">
                  <a:pos x="284" y="42"/>
                </a:cxn>
                <a:cxn ang="0">
                  <a:pos x="281" y="71"/>
                </a:cxn>
                <a:cxn ang="0">
                  <a:pos x="241" y="134"/>
                </a:cxn>
                <a:cxn ang="0">
                  <a:pos x="178" y="239"/>
                </a:cxn>
                <a:cxn ang="0">
                  <a:pos x="112" y="372"/>
                </a:cxn>
                <a:cxn ang="0">
                  <a:pos x="73" y="530"/>
                </a:cxn>
                <a:cxn ang="0">
                  <a:pos x="69" y="663"/>
                </a:cxn>
                <a:cxn ang="0">
                  <a:pos x="89" y="755"/>
                </a:cxn>
                <a:cxn ang="0">
                  <a:pos x="132" y="828"/>
                </a:cxn>
                <a:cxn ang="0">
                  <a:pos x="205" y="870"/>
                </a:cxn>
                <a:cxn ang="0">
                  <a:pos x="320" y="870"/>
                </a:cxn>
                <a:cxn ang="0">
                  <a:pos x="429" y="814"/>
                </a:cxn>
                <a:cxn ang="0">
                  <a:pos x="515" y="720"/>
                </a:cxn>
                <a:cxn ang="0">
                  <a:pos x="555" y="611"/>
                </a:cxn>
                <a:cxn ang="0">
                  <a:pos x="575" y="484"/>
                </a:cxn>
                <a:cxn ang="0">
                  <a:pos x="601" y="390"/>
                </a:cxn>
                <a:cxn ang="0">
                  <a:pos x="641" y="355"/>
                </a:cxn>
                <a:cxn ang="0">
                  <a:pos x="674" y="351"/>
                </a:cxn>
                <a:cxn ang="0">
                  <a:pos x="690" y="365"/>
                </a:cxn>
                <a:cxn ang="0">
                  <a:pos x="697" y="400"/>
                </a:cxn>
                <a:cxn ang="0">
                  <a:pos x="684" y="484"/>
                </a:cxn>
                <a:cxn ang="0">
                  <a:pos x="654" y="586"/>
                </a:cxn>
                <a:cxn ang="0">
                  <a:pos x="624" y="670"/>
                </a:cxn>
                <a:cxn ang="0">
                  <a:pos x="657" y="779"/>
                </a:cxn>
                <a:cxn ang="0">
                  <a:pos x="726" y="849"/>
                </a:cxn>
                <a:cxn ang="0">
                  <a:pos x="832" y="877"/>
                </a:cxn>
                <a:cxn ang="0">
                  <a:pos x="944" y="846"/>
                </a:cxn>
                <a:cxn ang="0">
                  <a:pos x="1037" y="758"/>
                </a:cxn>
                <a:cxn ang="0">
                  <a:pos x="1116" y="635"/>
                </a:cxn>
                <a:cxn ang="0">
                  <a:pos x="1169" y="499"/>
                </a:cxn>
                <a:cxn ang="0">
                  <a:pos x="1189" y="372"/>
                </a:cxn>
                <a:cxn ang="0">
                  <a:pos x="1162" y="253"/>
                </a:cxn>
                <a:cxn ang="0">
                  <a:pos x="1113" y="179"/>
                </a:cxn>
                <a:cxn ang="0">
                  <a:pos x="1080" y="109"/>
                </a:cxn>
                <a:cxn ang="0">
                  <a:pos x="1116" y="32"/>
                </a:cxn>
                <a:cxn ang="0">
                  <a:pos x="1195" y="0"/>
                </a:cxn>
              </a:cxnLst>
              <a:rect l="0" t="0" r="r" b="b"/>
              <a:pathLst>
                <a:path w="1281" h="1046">
                  <a:moveTo>
                    <a:pt x="1195" y="0"/>
                  </a:moveTo>
                  <a:lnTo>
                    <a:pt x="1222" y="7"/>
                  </a:lnTo>
                  <a:lnTo>
                    <a:pt x="1248" y="25"/>
                  </a:lnTo>
                  <a:lnTo>
                    <a:pt x="1265" y="60"/>
                  </a:lnTo>
                  <a:lnTo>
                    <a:pt x="1278" y="102"/>
                  </a:lnTo>
                  <a:lnTo>
                    <a:pt x="1281" y="158"/>
                  </a:lnTo>
                  <a:lnTo>
                    <a:pt x="1281" y="162"/>
                  </a:lnTo>
                  <a:lnTo>
                    <a:pt x="1278" y="221"/>
                  </a:lnTo>
                  <a:lnTo>
                    <a:pt x="1268" y="295"/>
                  </a:lnTo>
                  <a:lnTo>
                    <a:pt x="1251" y="376"/>
                  </a:lnTo>
                  <a:lnTo>
                    <a:pt x="1235" y="460"/>
                  </a:lnTo>
                  <a:lnTo>
                    <a:pt x="1212" y="541"/>
                  </a:lnTo>
                  <a:lnTo>
                    <a:pt x="1192" y="614"/>
                  </a:lnTo>
                  <a:lnTo>
                    <a:pt x="1169" y="681"/>
                  </a:lnTo>
                  <a:lnTo>
                    <a:pt x="1149" y="734"/>
                  </a:lnTo>
                  <a:lnTo>
                    <a:pt x="1113" y="804"/>
                  </a:lnTo>
                  <a:lnTo>
                    <a:pt x="1073" y="870"/>
                  </a:lnTo>
                  <a:lnTo>
                    <a:pt x="1030" y="930"/>
                  </a:lnTo>
                  <a:lnTo>
                    <a:pt x="984" y="976"/>
                  </a:lnTo>
                  <a:lnTo>
                    <a:pt x="928" y="1014"/>
                  </a:lnTo>
                  <a:lnTo>
                    <a:pt x="868" y="1039"/>
                  </a:lnTo>
                  <a:lnTo>
                    <a:pt x="799" y="1046"/>
                  </a:lnTo>
                  <a:lnTo>
                    <a:pt x="736" y="1039"/>
                  </a:lnTo>
                  <a:lnTo>
                    <a:pt x="680" y="1014"/>
                  </a:lnTo>
                  <a:lnTo>
                    <a:pt x="637" y="976"/>
                  </a:lnTo>
                  <a:lnTo>
                    <a:pt x="601" y="927"/>
                  </a:lnTo>
                  <a:lnTo>
                    <a:pt x="575" y="867"/>
                  </a:lnTo>
                  <a:lnTo>
                    <a:pt x="561" y="804"/>
                  </a:lnTo>
                  <a:lnTo>
                    <a:pt x="525" y="856"/>
                  </a:lnTo>
                  <a:lnTo>
                    <a:pt x="489" y="905"/>
                  </a:lnTo>
                  <a:lnTo>
                    <a:pt x="446" y="951"/>
                  </a:lnTo>
                  <a:lnTo>
                    <a:pt x="396" y="990"/>
                  </a:lnTo>
                  <a:lnTo>
                    <a:pt x="347" y="1021"/>
                  </a:lnTo>
                  <a:lnTo>
                    <a:pt x="287" y="1039"/>
                  </a:lnTo>
                  <a:lnTo>
                    <a:pt x="225" y="1046"/>
                  </a:lnTo>
                  <a:lnTo>
                    <a:pt x="169" y="1039"/>
                  </a:lnTo>
                  <a:lnTo>
                    <a:pt x="126" y="1021"/>
                  </a:lnTo>
                  <a:lnTo>
                    <a:pt x="86" y="997"/>
                  </a:lnTo>
                  <a:lnTo>
                    <a:pt x="56" y="962"/>
                  </a:lnTo>
                  <a:lnTo>
                    <a:pt x="36" y="919"/>
                  </a:lnTo>
                  <a:lnTo>
                    <a:pt x="20" y="870"/>
                  </a:lnTo>
                  <a:lnTo>
                    <a:pt x="7" y="821"/>
                  </a:lnTo>
                  <a:lnTo>
                    <a:pt x="0" y="716"/>
                  </a:lnTo>
                  <a:lnTo>
                    <a:pt x="7" y="607"/>
                  </a:lnTo>
                  <a:lnTo>
                    <a:pt x="27" y="491"/>
                  </a:lnTo>
                  <a:lnTo>
                    <a:pt x="56" y="376"/>
                  </a:lnTo>
                  <a:lnTo>
                    <a:pt x="93" y="260"/>
                  </a:lnTo>
                  <a:lnTo>
                    <a:pt x="139" y="155"/>
                  </a:lnTo>
                  <a:lnTo>
                    <a:pt x="192" y="64"/>
                  </a:lnTo>
                  <a:lnTo>
                    <a:pt x="205" y="42"/>
                  </a:lnTo>
                  <a:lnTo>
                    <a:pt x="225" y="21"/>
                  </a:lnTo>
                  <a:lnTo>
                    <a:pt x="248" y="14"/>
                  </a:lnTo>
                  <a:lnTo>
                    <a:pt x="261" y="18"/>
                  </a:lnTo>
                  <a:lnTo>
                    <a:pt x="271" y="21"/>
                  </a:lnTo>
                  <a:lnTo>
                    <a:pt x="281" y="32"/>
                  </a:lnTo>
                  <a:lnTo>
                    <a:pt x="284" y="42"/>
                  </a:lnTo>
                  <a:lnTo>
                    <a:pt x="287" y="57"/>
                  </a:lnTo>
                  <a:lnTo>
                    <a:pt x="281" y="71"/>
                  </a:lnTo>
                  <a:lnTo>
                    <a:pt x="264" y="99"/>
                  </a:lnTo>
                  <a:lnTo>
                    <a:pt x="241" y="134"/>
                  </a:lnTo>
                  <a:lnTo>
                    <a:pt x="208" y="183"/>
                  </a:lnTo>
                  <a:lnTo>
                    <a:pt x="178" y="239"/>
                  </a:lnTo>
                  <a:lnTo>
                    <a:pt x="145" y="302"/>
                  </a:lnTo>
                  <a:lnTo>
                    <a:pt x="112" y="372"/>
                  </a:lnTo>
                  <a:lnTo>
                    <a:pt x="89" y="449"/>
                  </a:lnTo>
                  <a:lnTo>
                    <a:pt x="73" y="530"/>
                  </a:lnTo>
                  <a:lnTo>
                    <a:pt x="66" y="614"/>
                  </a:lnTo>
                  <a:lnTo>
                    <a:pt x="69" y="663"/>
                  </a:lnTo>
                  <a:lnTo>
                    <a:pt x="76" y="709"/>
                  </a:lnTo>
                  <a:lnTo>
                    <a:pt x="89" y="755"/>
                  </a:lnTo>
                  <a:lnTo>
                    <a:pt x="106" y="793"/>
                  </a:lnTo>
                  <a:lnTo>
                    <a:pt x="132" y="828"/>
                  </a:lnTo>
                  <a:lnTo>
                    <a:pt x="165" y="853"/>
                  </a:lnTo>
                  <a:lnTo>
                    <a:pt x="205" y="870"/>
                  </a:lnTo>
                  <a:lnTo>
                    <a:pt x="254" y="877"/>
                  </a:lnTo>
                  <a:lnTo>
                    <a:pt x="320" y="870"/>
                  </a:lnTo>
                  <a:lnTo>
                    <a:pt x="380" y="846"/>
                  </a:lnTo>
                  <a:lnTo>
                    <a:pt x="429" y="814"/>
                  </a:lnTo>
                  <a:lnTo>
                    <a:pt x="472" y="769"/>
                  </a:lnTo>
                  <a:lnTo>
                    <a:pt x="515" y="720"/>
                  </a:lnTo>
                  <a:lnTo>
                    <a:pt x="552" y="667"/>
                  </a:lnTo>
                  <a:lnTo>
                    <a:pt x="555" y="611"/>
                  </a:lnTo>
                  <a:lnTo>
                    <a:pt x="561" y="548"/>
                  </a:lnTo>
                  <a:lnTo>
                    <a:pt x="575" y="484"/>
                  </a:lnTo>
                  <a:lnTo>
                    <a:pt x="588" y="428"/>
                  </a:lnTo>
                  <a:lnTo>
                    <a:pt x="601" y="390"/>
                  </a:lnTo>
                  <a:lnTo>
                    <a:pt x="621" y="365"/>
                  </a:lnTo>
                  <a:lnTo>
                    <a:pt x="641" y="355"/>
                  </a:lnTo>
                  <a:lnTo>
                    <a:pt x="660" y="351"/>
                  </a:lnTo>
                  <a:lnTo>
                    <a:pt x="674" y="351"/>
                  </a:lnTo>
                  <a:lnTo>
                    <a:pt x="680" y="358"/>
                  </a:lnTo>
                  <a:lnTo>
                    <a:pt x="690" y="365"/>
                  </a:lnTo>
                  <a:lnTo>
                    <a:pt x="697" y="386"/>
                  </a:lnTo>
                  <a:lnTo>
                    <a:pt x="697" y="400"/>
                  </a:lnTo>
                  <a:lnTo>
                    <a:pt x="693" y="439"/>
                  </a:lnTo>
                  <a:lnTo>
                    <a:pt x="684" y="484"/>
                  </a:lnTo>
                  <a:lnTo>
                    <a:pt x="670" y="537"/>
                  </a:lnTo>
                  <a:lnTo>
                    <a:pt x="654" y="586"/>
                  </a:lnTo>
                  <a:lnTo>
                    <a:pt x="637" y="632"/>
                  </a:lnTo>
                  <a:lnTo>
                    <a:pt x="624" y="670"/>
                  </a:lnTo>
                  <a:lnTo>
                    <a:pt x="637" y="730"/>
                  </a:lnTo>
                  <a:lnTo>
                    <a:pt x="657" y="779"/>
                  </a:lnTo>
                  <a:lnTo>
                    <a:pt x="690" y="821"/>
                  </a:lnTo>
                  <a:lnTo>
                    <a:pt x="726" y="849"/>
                  </a:lnTo>
                  <a:lnTo>
                    <a:pt x="776" y="870"/>
                  </a:lnTo>
                  <a:lnTo>
                    <a:pt x="832" y="877"/>
                  </a:lnTo>
                  <a:lnTo>
                    <a:pt x="892" y="870"/>
                  </a:lnTo>
                  <a:lnTo>
                    <a:pt x="944" y="846"/>
                  </a:lnTo>
                  <a:lnTo>
                    <a:pt x="994" y="807"/>
                  </a:lnTo>
                  <a:lnTo>
                    <a:pt x="1037" y="758"/>
                  </a:lnTo>
                  <a:lnTo>
                    <a:pt x="1080" y="702"/>
                  </a:lnTo>
                  <a:lnTo>
                    <a:pt x="1116" y="635"/>
                  </a:lnTo>
                  <a:lnTo>
                    <a:pt x="1149" y="569"/>
                  </a:lnTo>
                  <a:lnTo>
                    <a:pt x="1169" y="499"/>
                  </a:lnTo>
                  <a:lnTo>
                    <a:pt x="1185" y="432"/>
                  </a:lnTo>
                  <a:lnTo>
                    <a:pt x="1189" y="372"/>
                  </a:lnTo>
                  <a:lnTo>
                    <a:pt x="1182" y="306"/>
                  </a:lnTo>
                  <a:lnTo>
                    <a:pt x="1162" y="253"/>
                  </a:lnTo>
                  <a:lnTo>
                    <a:pt x="1139" y="211"/>
                  </a:lnTo>
                  <a:lnTo>
                    <a:pt x="1113" y="179"/>
                  </a:lnTo>
                  <a:lnTo>
                    <a:pt x="1086" y="144"/>
                  </a:lnTo>
                  <a:lnTo>
                    <a:pt x="1080" y="109"/>
                  </a:lnTo>
                  <a:lnTo>
                    <a:pt x="1090" y="67"/>
                  </a:lnTo>
                  <a:lnTo>
                    <a:pt x="1116" y="32"/>
                  </a:lnTo>
                  <a:lnTo>
                    <a:pt x="1152" y="11"/>
                  </a:lnTo>
                  <a:lnTo>
                    <a:pt x="11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769" name="Group 89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5109670" y="5810110"/>
            <a:ext cx="3440635" cy="862920"/>
            <a:chOff x="2504" y="3794"/>
            <a:chExt cx="9968" cy="2500"/>
          </a:xfrm>
          <a:solidFill>
            <a:srgbClr val="C00000"/>
          </a:solidFill>
        </p:grpSpPr>
        <p:sp>
          <p:nvSpPr>
            <p:cNvPr id="71771" name="Freeform 91"/>
            <p:cNvSpPr>
              <a:spLocks/>
            </p:cNvSpPr>
            <p:nvPr/>
          </p:nvSpPr>
          <p:spPr bwMode="auto">
            <a:xfrm>
              <a:off x="2504" y="4677"/>
              <a:ext cx="1287" cy="1025"/>
            </a:xfrm>
            <a:custGeom>
              <a:avLst/>
              <a:gdLst/>
              <a:ahLst/>
              <a:cxnLst>
                <a:cxn ang="0">
                  <a:pos x="1246" y="26"/>
                </a:cxn>
                <a:cxn ang="0">
                  <a:pos x="1280" y="155"/>
                </a:cxn>
                <a:cxn ang="0">
                  <a:pos x="1274" y="294"/>
                </a:cxn>
                <a:cxn ang="0">
                  <a:pos x="1218" y="530"/>
                </a:cxn>
                <a:cxn ang="0">
                  <a:pos x="1153" y="721"/>
                </a:cxn>
                <a:cxn ang="0">
                  <a:pos x="1035" y="908"/>
                </a:cxn>
                <a:cxn ang="0">
                  <a:pos x="870" y="1015"/>
                </a:cxn>
                <a:cxn ang="0">
                  <a:pos x="696" y="1002"/>
                </a:cxn>
                <a:cxn ang="0">
                  <a:pos x="594" y="892"/>
                </a:cxn>
                <a:cxn ang="0">
                  <a:pos x="488" y="889"/>
                </a:cxn>
                <a:cxn ang="0">
                  <a:pos x="345" y="999"/>
                </a:cxn>
                <a:cxn ang="0">
                  <a:pos x="171" y="1018"/>
                </a:cxn>
                <a:cxn ang="0">
                  <a:pos x="59" y="941"/>
                </a:cxn>
                <a:cxn ang="0">
                  <a:pos x="10" y="805"/>
                </a:cxn>
                <a:cxn ang="0">
                  <a:pos x="6" y="595"/>
                </a:cxn>
                <a:cxn ang="0">
                  <a:pos x="93" y="259"/>
                </a:cxn>
                <a:cxn ang="0">
                  <a:pos x="215" y="32"/>
                </a:cxn>
                <a:cxn ang="0">
                  <a:pos x="274" y="22"/>
                </a:cxn>
                <a:cxn ang="0">
                  <a:pos x="283" y="71"/>
                </a:cxn>
                <a:cxn ang="0">
                  <a:pos x="224" y="165"/>
                </a:cxn>
                <a:cxn ang="0">
                  <a:pos x="134" y="323"/>
                </a:cxn>
                <a:cxn ang="0">
                  <a:pos x="75" y="530"/>
                </a:cxn>
                <a:cxn ang="0">
                  <a:pos x="78" y="698"/>
                </a:cxn>
                <a:cxn ang="0">
                  <a:pos x="134" y="815"/>
                </a:cxn>
                <a:cxn ang="0">
                  <a:pos x="255" y="863"/>
                </a:cxn>
                <a:cxn ang="0">
                  <a:pos x="407" y="815"/>
                </a:cxn>
                <a:cxn ang="0">
                  <a:pos x="519" y="702"/>
                </a:cxn>
                <a:cxn ang="0">
                  <a:pos x="560" y="540"/>
                </a:cxn>
                <a:cxn ang="0">
                  <a:pos x="600" y="385"/>
                </a:cxn>
                <a:cxn ang="0">
                  <a:pos x="647" y="346"/>
                </a:cxn>
                <a:cxn ang="0">
                  <a:pos x="687" y="356"/>
                </a:cxn>
                <a:cxn ang="0">
                  <a:pos x="696" y="394"/>
                </a:cxn>
                <a:cxn ang="0">
                  <a:pos x="668" y="527"/>
                </a:cxn>
                <a:cxn ang="0">
                  <a:pos x="625" y="659"/>
                </a:cxn>
                <a:cxn ang="0">
                  <a:pos x="690" y="805"/>
                </a:cxn>
                <a:cxn ang="0">
                  <a:pos x="833" y="860"/>
                </a:cxn>
                <a:cxn ang="0">
                  <a:pos x="994" y="789"/>
                </a:cxn>
                <a:cxn ang="0">
                  <a:pos x="1119" y="621"/>
                </a:cxn>
                <a:cxn ang="0">
                  <a:pos x="1184" y="420"/>
                </a:cxn>
                <a:cxn ang="0">
                  <a:pos x="1165" y="246"/>
                </a:cxn>
                <a:cxn ang="0">
                  <a:pos x="1088" y="139"/>
                </a:cxn>
                <a:cxn ang="0">
                  <a:pos x="1116" y="32"/>
                </a:cxn>
              </a:cxnLst>
              <a:rect l="0" t="0" r="r" b="b"/>
              <a:pathLst>
                <a:path w="1287" h="1025">
                  <a:moveTo>
                    <a:pt x="1196" y="0"/>
                  </a:moveTo>
                  <a:lnTo>
                    <a:pt x="1224" y="6"/>
                  </a:lnTo>
                  <a:lnTo>
                    <a:pt x="1246" y="26"/>
                  </a:lnTo>
                  <a:lnTo>
                    <a:pt x="1265" y="58"/>
                  </a:lnTo>
                  <a:lnTo>
                    <a:pt x="1277" y="100"/>
                  </a:lnTo>
                  <a:lnTo>
                    <a:pt x="1280" y="155"/>
                  </a:lnTo>
                  <a:lnTo>
                    <a:pt x="1287" y="162"/>
                  </a:lnTo>
                  <a:lnTo>
                    <a:pt x="1283" y="223"/>
                  </a:lnTo>
                  <a:lnTo>
                    <a:pt x="1274" y="294"/>
                  </a:lnTo>
                  <a:lnTo>
                    <a:pt x="1259" y="372"/>
                  </a:lnTo>
                  <a:lnTo>
                    <a:pt x="1237" y="453"/>
                  </a:lnTo>
                  <a:lnTo>
                    <a:pt x="1218" y="530"/>
                  </a:lnTo>
                  <a:lnTo>
                    <a:pt x="1193" y="605"/>
                  </a:lnTo>
                  <a:lnTo>
                    <a:pt x="1172" y="669"/>
                  </a:lnTo>
                  <a:lnTo>
                    <a:pt x="1153" y="721"/>
                  </a:lnTo>
                  <a:lnTo>
                    <a:pt x="1119" y="789"/>
                  </a:lnTo>
                  <a:lnTo>
                    <a:pt x="1078" y="854"/>
                  </a:lnTo>
                  <a:lnTo>
                    <a:pt x="1035" y="908"/>
                  </a:lnTo>
                  <a:lnTo>
                    <a:pt x="985" y="957"/>
                  </a:lnTo>
                  <a:lnTo>
                    <a:pt x="932" y="993"/>
                  </a:lnTo>
                  <a:lnTo>
                    <a:pt x="870" y="1015"/>
                  </a:lnTo>
                  <a:lnTo>
                    <a:pt x="802" y="1025"/>
                  </a:lnTo>
                  <a:lnTo>
                    <a:pt x="746" y="1018"/>
                  </a:lnTo>
                  <a:lnTo>
                    <a:pt x="696" y="1002"/>
                  </a:lnTo>
                  <a:lnTo>
                    <a:pt x="656" y="973"/>
                  </a:lnTo>
                  <a:lnTo>
                    <a:pt x="622" y="934"/>
                  </a:lnTo>
                  <a:lnTo>
                    <a:pt x="594" y="892"/>
                  </a:lnTo>
                  <a:lnTo>
                    <a:pt x="575" y="841"/>
                  </a:lnTo>
                  <a:lnTo>
                    <a:pt x="563" y="786"/>
                  </a:lnTo>
                  <a:lnTo>
                    <a:pt x="488" y="889"/>
                  </a:lnTo>
                  <a:lnTo>
                    <a:pt x="445" y="931"/>
                  </a:lnTo>
                  <a:lnTo>
                    <a:pt x="398" y="970"/>
                  </a:lnTo>
                  <a:lnTo>
                    <a:pt x="345" y="999"/>
                  </a:lnTo>
                  <a:lnTo>
                    <a:pt x="286" y="1018"/>
                  </a:lnTo>
                  <a:lnTo>
                    <a:pt x="224" y="1025"/>
                  </a:lnTo>
                  <a:lnTo>
                    <a:pt x="171" y="1018"/>
                  </a:lnTo>
                  <a:lnTo>
                    <a:pt x="125" y="1002"/>
                  </a:lnTo>
                  <a:lnTo>
                    <a:pt x="87" y="976"/>
                  </a:lnTo>
                  <a:lnTo>
                    <a:pt x="59" y="941"/>
                  </a:lnTo>
                  <a:lnTo>
                    <a:pt x="34" y="899"/>
                  </a:lnTo>
                  <a:lnTo>
                    <a:pt x="19" y="854"/>
                  </a:lnTo>
                  <a:lnTo>
                    <a:pt x="10" y="805"/>
                  </a:lnTo>
                  <a:lnTo>
                    <a:pt x="3" y="753"/>
                  </a:lnTo>
                  <a:lnTo>
                    <a:pt x="0" y="702"/>
                  </a:lnTo>
                  <a:lnTo>
                    <a:pt x="6" y="595"/>
                  </a:lnTo>
                  <a:lnTo>
                    <a:pt x="25" y="482"/>
                  </a:lnTo>
                  <a:lnTo>
                    <a:pt x="53" y="368"/>
                  </a:lnTo>
                  <a:lnTo>
                    <a:pt x="93" y="259"/>
                  </a:lnTo>
                  <a:lnTo>
                    <a:pt x="137" y="155"/>
                  </a:lnTo>
                  <a:lnTo>
                    <a:pt x="190" y="65"/>
                  </a:lnTo>
                  <a:lnTo>
                    <a:pt x="215" y="32"/>
                  </a:lnTo>
                  <a:lnTo>
                    <a:pt x="230" y="19"/>
                  </a:lnTo>
                  <a:lnTo>
                    <a:pt x="249" y="16"/>
                  </a:lnTo>
                  <a:lnTo>
                    <a:pt x="274" y="22"/>
                  </a:lnTo>
                  <a:lnTo>
                    <a:pt x="283" y="32"/>
                  </a:lnTo>
                  <a:lnTo>
                    <a:pt x="289" y="58"/>
                  </a:lnTo>
                  <a:lnTo>
                    <a:pt x="283" y="71"/>
                  </a:lnTo>
                  <a:lnTo>
                    <a:pt x="271" y="94"/>
                  </a:lnTo>
                  <a:lnTo>
                    <a:pt x="249" y="126"/>
                  </a:lnTo>
                  <a:lnTo>
                    <a:pt x="224" y="165"/>
                  </a:lnTo>
                  <a:lnTo>
                    <a:pt x="193" y="210"/>
                  </a:lnTo>
                  <a:lnTo>
                    <a:pt x="165" y="265"/>
                  </a:lnTo>
                  <a:lnTo>
                    <a:pt x="134" y="323"/>
                  </a:lnTo>
                  <a:lnTo>
                    <a:pt x="109" y="388"/>
                  </a:lnTo>
                  <a:lnTo>
                    <a:pt x="87" y="456"/>
                  </a:lnTo>
                  <a:lnTo>
                    <a:pt x="75" y="530"/>
                  </a:lnTo>
                  <a:lnTo>
                    <a:pt x="69" y="605"/>
                  </a:lnTo>
                  <a:lnTo>
                    <a:pt x="72" y="653"/>
                  </a:lnTo>
                  <a:lnTo>
                    <a:pt x="78" y="698"/>
                  </a:lnTo>
                  <a:lnTo>
                    <a:pt x="90" y="740"/>
                  </a:lnTo>
                  <a:lnTo>
                    <a:pt x="109" y="782"/>
                  </a:lnTo>
                  <a:lnTo>
                    <a:pt x="134" y="815"/>
                  </a:lnTo>
                  <a:lnTo>
                    <a:pt x="165" y="841"/>
                  </a:lnTo>
                  <a:lnTo>
                    <a:pt x="205" y="857"/>
                  </a:lnTo>
                  <a:lnTo>
                    <a:pt x="255" y="863"/>
                  </a:lnTo>
                  <a:lnTo>
                    <a:pt x="311" y="857"/>
                  </a:lnTo>
                  <a:lnTo>
                    <a:pt x="361" y="841"/>
                  </a:lnTo>
                  <a:lnTo>
                    <a:pt x="407" y="815"/>
                  </a:lnTo>
                  <a:lnTo>
                    <a:pt x="448" y="782"/>
                  </a:lnTo>
                  <a:lnTo>
                    <a:pt x="485" y="744"/>
                  </a:lnTo>
                  <a:lnTo>
                    <a:pt x="519" y="702"/>
                  </a:lnTo>
                  <a:lnTo>
                    <a:pt x="550" y="656"/>
                  </a:lnTo>
                  <a:lnTo>
                    <a:pt x="553" y="601"/>
                  </a:lnTo>
                  <a:lnTo>
                    <a:pt x="560" y="540"/>
                  </a:lnTo>
                  <a:lnTo>
                    <a:pt x="572" y="475"/>
                  </a:lnTo>
                  <a:lnTo>
                    <a:pt x="584" y="423"/>
                  </a:lnTo>
                  <a:lnTo>
                    <a:pt x="600" y="385"/>
                  </a:lnTo>
                  <a:lnTo>
                    <a:pt x="615" y="362"/>
                  </a:lnTo>
                  <a:lnTo>
                    <a:pt x="631" y="352"/>
                  </a:lnTo>
                  <a:lnTo>
                    <a:pt x="647" y="346"/>
                  </a:lnTo>
                  <a:lnTo>
                    <a:pt x="668" y="346"/>
                  </a:lnTo>
                  <a:lnTo>
                    <a:pt x="678" y="349"/>
                  </a:lnTo>
                  <a:lnTo>
                    <a:pt x="687" y="356"/>
                  </a:lnTo>
                  <a:lnTo>
                    <a:pt x="690" y="362"/>
                  </a:lnTo>
                  <a:lnTo>
                    <a:pt x="696" y="381"/>
                  </a:lnTo>
                  <a:lnTo>
                    <a:pt x="696" y="394"/>
                  </a:lnTo>
                  <a:lnTo>
                    <a:pt x="693" y="430"/>
                  </a:lnTo>
                  <a:lnTo>
                    <a:pt x="684" y="475"/>
                  </a:lnTo>
                  <a:lnTo>
                    <a:pt x="668" y="527"/>
                  </a:lnTo>
                  <a:lnTo>
                    <a:pt x="656" y="579"/>
                  </a:lnTo>
                  <a:lnTo>
                    <a:pt x="637" y="624"/>
                  </a:lnTo>
                  <a:lnTo>
                    <a:pt x="625" y="659"/>
                  </a:lnTo>
                  <a:lnTo>
                    <a:pt x="637" y="714"/>
                  </a:lnTo>
                  <a:lnTo>
                    <a:pt x="659" y="766"/>
                  </a:lnTo>
                  <a:lnTo>
                    <a:pt x="690" y="805"/>
                  </a:lnTo>
                  <a:lnTo>
                    <a:pt x="727" y="834"/>
                  </a:lnTo>
                  <a:lnTo>
                    <a:pt x="777" y="854"/>
                  </a:lnTo>
                  <a:lnTo>
                    <a:pt x="833" y="860"/>
                  </a:lnTo>
                  <a:lnTo>
                    <a:pt x="892" y="850"/>
                  </a:lnTo>
                  <a:lnTo>
                    <a:pt x="945" y="828"/>
                  </a:lnTo>
                  <a:lnTo>
                    <a:pt x="994" y="789"/>
                  </a:lnTo>
                  <a:lnTo>
                    <a:pt x="1041" y="744"/>
                  </a:lnTo>
                  <a:lnTo>
                    <a:pt x="1081" y="685"/>
                  </a:lnTo>
                  <a:lnTo>
                    <a:pt x="1119" y="621"/>
                  </a:lnTo>
                  <a:lnTo>
                    <a:pt x="1150" y="553"/>
                  </a:lnTo>
                  <a:lnTo>
                    <a:pt x="1172" y="488"/>
                  </a:lnTo>
                  <a:lnTo>
                    <a:pt x="1184" y="420"/>
                  </a:lnTo>
                  <a:lnTo>
                    <a:pt x="1190" y="362"/>
                  </a:lnTo>
                  <a:lnTo>
                    <a:pt x="1184" y="301"/>
                  </a:lnTo>
                  <a:lnTo>
                    <a:pt x="1165" y="246"/>
                  </a:lnTo>
                  <a:lnTo>
                    <a:pt x="1141" y="204"/>
                  </a:lnTo>
                  <a:lnTo>
                    <a:pt x="1116" y="174"/>
                  </a:lnTo>
                  <a:lnTo>
                    <a:pt x="1088" y="139"/>
                  </a:lnTo>
                  <a:lnTo>
                    <a:pt x="1081" y="107"/>
                  </a:lnTo>
                  <a:lnTo>
                    <a:pt x="1091" y="68"/>
                  </a:lnTo>
                  <a:lnTo>
                    <a:pt x="1116" y="32"/>
                  </a:lnTo>
                  <a:lnTo>
                    <a:pt x="1153" y="10"/>
                  </a:lnTo>
                  <a:lnTo>
                    <a:pt x="1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2" name="Freeform 92"/>
            <p:cNvSpPr>
              <a:spLocks/>
            </p:cNvSpPr>
            <p:nvPr/>
          </p:nvSpPr>
          <p:spPr bwMode="auto">
            <a:xfrm>
              <a:off x="4698" y="4460"/>
              <a:ext cx="1084" cy="1307"/>
            </a:xfrm>
            <a:custGeom>
              <a:avLst/>
              <a:gdLst/>
              <a:ahLst/>
              <a:cxnLst>
                <a:cxn ang="0">
                  <a:pos x="1031" y="0"/>
                </a:cxn>
                <a:cxn ang="0">
                  <a:pos x="1069" y="10"/>
                </a:cxn>
                <a:cxn ang="0">
                  <a:pos x="1084" y="42"/>
                </a:cxn>
                <a:cxn ang="0">
                  <a:pos x="1069" y="78"/>
                </a:cxn>
                <a:cxn ang="0">
                  <a:pos x="1031" y="88"/>
                </a:cxn>
                <a:cxn ang="0">
                  <a:pos x="571" y="94"/>
                </a:cxn>
                <a:cxn ang="0">
                  <a:pos x="388" y="155"/>
                </a:cxn>
                <a:cxn ang="0">
                  <a:pos x="242" y="265"/>
                </a:cxn>
                <a:cxn ang="0">
                  <a:pos x="137" y="417"/>
                </a:cxn>
                <a:cxn ang="0">
                  <a:pos x="87" y="605"/>
                </a:cxn>
                <a:cxn ang="0">
                  <a:pos x="1050" y="608"/>
                </a:cxn>
                <a:cxn ang="0">
                  <a:pos x="1078" y="627"/>
                </a:cxn>
                <a:cxn ang="0">
                  <a:pos x="1078" y="673"/>
                </a:cxn>
                <a:cxn ang="0">
                  <a:pos x="1050" y="692"/>
                </a:cxn>
                <a:cxn ang="0">
                  <a:pos x="1006" y="695"/>
                </a:cxn>
                <a:cxn ang="0">
                  <a:pos x="87" y="702"/>
                </a:cxn>
                <a:cxn ang="0">
                  <a:pos x="137" y="889"/>
                </a:cxn>
                <a:cxn ang="0">
                  <a:pos x="242" y="1041"/>
                </a:cxn>
                <a:cxn ang="0">
                  <a:pos x="388" y="1151"/>
                </a:cxn>
                <a:cxn ang="0">
                  <a:pos x="571" y="1213"/>
                </a:cxn>
                <a:cxn ang="0">
                  <a:pos x="1031" y="1219"/>
                </a:cxn>
                <a:cxn ang="0">
                  <a:pos x="1069" y="1229"/>
                </a:cxn>
                <a:cxn ang="0">
                  <a:pos x="1084" y="1265"/>
                </a:cxn>
                <a:cxn ang="0">
                  <a:pos x="1069" y="1297"/>
                </a:cxn>
                <a:cxn ang="0">
                  <a:pos x="1031" y="1307"/>
                </a:cxn>
                <a:cxn ang="0">
                  <a:pos x="556" y="1297"/>
                </a:cxn>
                <a:cxn ang="0">
                  <a:pos x="357" y="1235"/>
                </a:cxn>
                <a:cxn ang="0">
                  <a:pos x="192" y="1116"/>
                </a:cxn>
                <a:cxn ang="0">
                  <a:pos x="74" y="954"/>
                </a:cxn>
                <a:cxn ang="0">
                  <a:pos x="9" y="760"/>
                </a:cxn>
                <a:cxn ang="0">
                  <a:pos x="9" y="547"/>
                </a:cxn>
                <a:cxn ang="0">
                  <a:pos x="74" y="353"/>
                </a:cxn>
                <a:cxn ang="0">
                  <a:pos x="192" y="191"/>
                </a:cxn>
                <a:cxn ang="0">
                  <a:pos x="357" y="71"/>
                </a:cxn>
                <a:cxn ang="0">
                  <a:pos x="556" y="10"/>
                </a:cxn>
              </a:cxnLst>
              <a:rect l="0" t="0" r="r" b="b"/>
              <a:pathLst>
                <a:path w="1084" h="1307">
                  <a:moveTo>
                    <a:pt x="665" y="0"/>
                  </a:moveTo>
                  <a:lnTo>
                    <a:pt x="1031" y="0"/>
                  </a:lnTo>
                  <a:lnTo>
                    <a:pt x="1053" y="3"/>
                  </a:lnTo>
                  <a:lnTo>
                    <a:pt x="1069" y="10"/>
                  </a:lnTo>
                  <a:lnTo>
                    <a:pt x="1081" y="23"/>
                  </a:lnTo>
                  <a:lnTo>
                    <a:pt x="1084" y="42"/>
                  </a:lnTo>
                  <a:lnTo>
                    <a:pt x="1081" y="65"/>
                  </a:lnTo>
                  <a:lnTo>
                    <a:pt x="1069" y="78"/>
                  </a:lnTo>
                  <a:lnTo>
                    <a:pt x="1053" y="84"/>
                  </a:lnTo>
                  <a:lnTo>
                    <a:pt x="1031" y="88"/>
                  </a:lnTo>
                  <a:lnTo>
                    <a:pt x="671" y="88"/>
                  </a:lnTo>
                  <a:lnTo>
                    <a:pt x="571" y="94"/>
                  </a:lnTo>
                  <a:lnTo>
                    <a:pt x="475" y="117"/>
                  </a:lnTo>
                  <a:lnTo>
                    <a:pt x="388" y="155"/>
                  </a:lnTo>
                  <a:lnTo>
                    <a:pt x="311" y="204"/>
                  </a:lnTo>
                  <a:lnTo>
                    <a:pt x="242" y="265"/>
                  </a:lnTo>
                  <a:lnTo>
                    <a:pt x="183" y="337"/>
                  </a:lnTo>
                  <a:lnTo>
                    <a:pt x="137" y="417"/>
                  </a:lnTo>
                  <a:lnTo>
                    <a:pt x="105" y="508"/>
                  </a:lnTo>
                  <a:lnTo>
                    <a:pt x="87" y="605"/>
                  </a:lnTo>
                  <a:lnTo>
                    <a:pt x="1028" y="605"/>
                  </a:lnTo>
                  <a:lnTo>
                    <a:pt x="1050" y="608"/>
                  </a:lnTo>
                  <a:lnTo>
                    <a:pt x="1066" y="615"/>
                  </a:lnTo>
                  <a:lnTo>
                    <a:pt x="1078" y="627"/>
                  </a:lnTo>
                  <a:lnTo>
                    <a:pt x="1081" y="650"/>
                  </a:lnTo>
                  <a:lnTo>
                    <a:pt x="1078" y="673"/>
                  </a:lnTo>
                  <a:lnTo>
                    <a:pt x="1066" y="686"/>
                  </a:lnTo>
                  <a:lnTo>
                    <a:pt x="1050" y="692"/>
                  </a:lnTo>
                  <a:lnTo>
                    <a:pt x="1028" y="695"/>
                  </a:lnTo>
                  <a:lnTo>
                    <a:pt x="1006" y="695"/>
                  </a:lnTo>
                  <a:lnTo>
                    <a:pt x="1006" y="702"/>
                  </a:lnTo>
                  <a:lnTo>
                    <a:pt x="87" y="702"/>
                  </a:lnTo>
                  <a:lnTo>
                    <a:pt x="105" y="799"/>
                  </a:lnTo>
                  <a:lnTo>
                    <a:pt x="137" y="889"/>
                  </a:lnTo>
                  <a:lnTo>
                    <a:pt x="183" y="970"/>
                  </a:lnTo>
                  <a:lnTo>
                    <a:pt x="242" y="1041"/>
                  </a:lnTo>
                  <a:lnTo>
                    <a:pt x="311" y="1103"/>
                  </a:lnTo>
                  <a:lnTo>
                    <a:pt x="388" y="1151"/>
                  </a:lnTo>
                  <a:lnTo>
                    <a:pt x="475" y="1190"/>
                  </a:lnTo>
                  <a:lnTo>
                    <a:pt x="571" y="1213"/>
                  </a:lnTo>
                  <a:lnTo>
                    <a:pt x="671" y="1219"/>
                  </a:lnTo>
                  <a:lnTo>
                    <a:pt x="1031" y="1219"/>
                  </a:lnTo>
                  <a:lnTo>
                    <a:pt x="1053" y="1222"/>
                  </a:lnTo>
                  <a:lnTo>
                    <a:pt x="1069" y="1229"/>
                  </a:lnTo>
                  <a:lnTo>
                    <a:pt x="1081" y="1242"/>
                  </a:lnTo>
                  <a:lnTo>
                    <a:pt x="1084" y="1265"/>
                  </a:lnTo>
                  <a:lnTo>
                    <a:pt x="1081" y="1284"/>
                  </a:lnTo>
                  <a:lnTo>
                    <a:pt x="1069" y="1297"/>
                  </a:lnTo>
                  <a:lnTo>
                    <a:pt x="1053" y="1303"/>
                  </a:lnTo>
                  <a:lnTo>
                    <a:pt x="1031" y="1307"/>
                  </a:lnTo>
                  <a:lnTo>
                    <a:pt x="665" y="1307"/>
                  </a:lnTo>
                  <a:lnTo>
                    <a:pt x="556" y="1297"/>
                  </a:lnTo>
                  <a:lnTo>
                    <a:pt x="453" y="1274"/>
                  </a:lnTo>
                  <a:lnTo>
                    <a:pt x="357" y="1235"/>
                  </a:lnTo>
                  <a:lnTo>
                    <a:pt x="270" y="1180"/>
                  </a:lnTo>
                  <a:lnTo>
                    <a:pt x="192" y="1116"/>
                  </a:lnTo>
                  <a:lnTo>
                    <a:pt x="127" y="1038"/>
                  </a:lnTo>
                  <a:lnTo>
                    <a:pt x="74" y="954"/>
                  </a:lnTo>
                  <a:lnTo>
                    <a:pt x="34" y="860"/>
                  </a:lnTo>
                  <a:lnTo>
                    <a:pt x="9" y="760"/>
                  </a:lnTo>
                  <a:lnTo>
                    <a:pt x="0" y="653"/>
                  </a:lnTo>
                  <a:lnTo>
                    <a:pt x="9" y="547"/>
                  </a:lnTo>
                  <a:lnTo>
                    <a:pt x="34" y="446"/>
                  </a:lnTo>
                  <a:lnTo>
                    <a:pt x="74" y="353"/>
                  </a:lnTo>
                  <a:lnTo>
                    <a:pt x="127" y="269"/>
                  </a:lnTo>
                  <a:lnTo>
                    <a:pt x="192" y="191"/>
                  </a:lnTo>
                  <a:lnTo>
                    <a:pt x="270" y="126"/>
                  </a:lnTo>
                  <a:lnTo>
                    <a:pt x="357" y="71"/>
                  </a:lnTo>
                  <a:lnTo>
                    <a:pt x="453" y="33"/>
                  </a:lnTo>
                  <a:lnTo>
                    <a:pt x="556" y="10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3" name="Freeform 93"/>
            <p:cNvSpPr>
              <a:spLocks noEditPoints="1"/>
            </p:cNvSpPr>
            <p:nvPr/>
          </p:nvSpPr>
          <p:spPr bwMode="auto">
            <a:xfrm>
              <a:off x="6643" y="4085"/>
              <a:ext cx="1382" cy="1588"/>
            </a:xfrm>
            <a:custGeom>
              <a:avLst/>
              <a:gdLst/>
              <a:ahLst/>
              <a:cxnLst>
                <a:cxn ang="0">
                  <a:pos x="1382" y="1222"/>
                </a:cxn>
                <a:cxn ang="0">
                  <a:pos x="1376" y="1219"/>
                </a:cxn>
                <a:cxn ang="0">
                  <a:pos x="801" y="7"/>
                </a:cxn>
                <a:cxn ang="0">
                  <a:pos x="997" y="62"/>
                </a:cxn>
                <a:cxn ang="0">
                  <a:pos x="1159" y="165"/>
                </a:cxn>
                <a:cxn ang="0">
                  <a:pos x="1280" y="304"/>
                </a:cxn>
                <a:cxn ang="0">
                  <a:pos x="1342" y="472"/>
                </a:cxn>
                <a:cxn ang="0">
                  <a:pos x="1345" y="650"/>
                </a:cxn>
                <a:cxn ang="0">
                  <a:pos x="1295" y="818"/>
                </a:cxn>
                <a:cxn ang="0">
                  <a:pos x="1211" y="980"/>
                </a:cxn>
                <a:cxn ang="0">
                  <a:pos x="1097" y="1164"/>
                </a:cxn>
                <a:cxn ang="0">
                  <a:pos x="1000" y="1352"/>
                </a:cxn>
                <a:cxn ang="0">
                  <a:pos x="1199" y="1442"/>
                </a:cxn>
                <a:cxn ang="0">
                  <a:pos x="1261" y="1429"/>
                </a:cxn>
                <a:cxn ang="0">
                  <a:pos x="1283" y="1403"/>
                </a:cxn>
                <a:cxn ang="0">
                  <a:pos x="1311" y="1306"/>
                </a:cxn>
                <a:cxn ang="0">
                  <a:pos x="1376" y="1222"/>
                </a:cxn>
                <a:cxn ang="0">
                  <a:pos x="929" y="1585"/>
                </a:cxn>
                <a:cxn ang="0">
                  <a:pos x="904" y="1565"/>
                </a:cxn>
                <a:cxn ang="0">
                  <a:pos x="907" y="1458"/>
                </a:cxn>
                <a:cxn ang="0">
                  <a:pos x="941" y="1290"/>
                </a:cxn>
                <a:cxn ang="0">
                  <a:pos x="985" y="1142"/>
                </a:cxn>
                <a:cxn ang="0">
                  <a:pos x="1050" y="951"/>
                </a:cxn>
                <a:cxn ang="0">
                  <a:pos x="1115" y="689"/>
                </a:cxn>
                <a:cxn ang="0">
                  <a:pos x="1118" y="463"/>
                </a:cxn>
                <a:cxn ang="0">
                  <a:pos x="1069" y="298"/>
                </a:cxn>
                <a:cxn ang="0">
                  <a:pos x="985" y="175"/>
                </a:cxn>
                <a:cxn ang="0">
                  <a:pos x="873" y="94"/>
                </a:cxn>
                <a:cxn ang="0">
                  <a:pos x="749" y="55"/>
                </a:cxn>
                <a:cxn ang="0">
                  <a:pos x="634" y="52"/>
                </a:cxn>
                <a:cxn ang="0">
                  <a:pos x="522" y="84"/>
                </a:cxn>
                <a:cxn ang="0">
                  <a:pos x="419" y="149"/>
                </a:cxn>
                <a:cxn ang="0">
                  <a:pos x="332" y="249"/>
                </a:cxn>
                <a:cxn ang="0">
                  <a:pos x="273" y="385"/>
                </a:cxn>
                <a:cxn ang="0">
                  <a:pos x="251" y="563"/>
                </a:cxn>
                <a:cxn ang="0">
                  <a:pos x="276" y="763"/>
                </a:cxn>
                <a:cxn ang="0">
                  <a:pos x="329" y="957"/>
                </a:cxn>
                <a:cxn ang="0">
                  <a:pos x="382" y="1116"/>
                </a:cxn>
                <a:cxn ang="0">
                  <a:pos x="435" y="1287"/>
                </a:cxn>
                <a:cxn ang="0">
                  <a:pos x="469" y="1462"/>
                </a:cxn>
                <a:cxn ang="0">
                  <a:pos x="472" y="1568"/>
                </a:cxn>
                <a:cxn ang="0">
                  <a:pos x="447" y="1588"/>
                </a:cxn>
                <a:cxn ang="0">
                  <a:pos x="0" y="1222"/>
                </a:cxn>
                <a:cxn ang="0">
                  <a:pos x="71" y="1310"/>
                </a:cxn>
                <a:cxn ang="0">
                  <a:pos x="99" y="1407"/>
                </a:cxn>
                <a:cxn ang="0">
                  <a:pos x="121" y="1429"/>
                </a:cxn>
                <a:cxn ang="0">
                  <a:pos x="183" y="1442"/>
                </a:cxn>
                <a:cxn ang="0">
                  <a:pos x="391" y="1368"/>
                </a:cxn>
                <a:cxn ang="0">
                  <a:pos x="323" y="1222"/>
                </a:cxn>
                <a:cxn ang="0">
                  <a:pos x="220" y="1061"/>
                </a:cxn>
                <a:cxn ang="0">
                  <a:pos x="127" y="899"/>
                </a:cxn>
                <a:cxn ang="0">
                  <a:pos x="59" y="734"/>
                </a:cxn>
                <a:cxn ang="0">
                  <a:pos x="31" y="563"/>
                </a:cxn>
                <a:cxn ang="0">
                  <a:pos x="65" y="385"/>
                </a:cxn>
                <a:cxn ang="0">
                  <a:pos x="155" y="233"/>
                </a:cxn>
                <a:cxn ang="0">
                  <a:pos x="298" y="110"/>
                </a:cxn>
                <a:cxn ang="0">
                  <a:pos x="478" y="29"/>
                </a:cxn>
                <a:cxn ang="0">
                  <a:pos x="693" y="0"/>
                </a:cxn>
              </a:cxnLst>
              <a:rect l="0" t="0" r="r" b="b"/>
              <a:pathLst>
                <a:path w="1382" h="1588">
                  <a:moveTo>
                    <a:pt x="1376" y="1219"/>
                  </a:moveTo>
                  <a:lnTo>
                    <a:pt x="1382" y="1222"/>
                  </a:lnTo>
                  <a:lnTo>
                    <a:pt x="1376" y="1222"/>
                  </a:lnTo>
                  <a:lnTo>
                    <a:pt x="1376" y="1219"/>
                  </a:lnTo>
                  <a:close/>
                  <a:moveTo>
                    <a:pt x="693" y="0"/>
                  </a:moveTo>
                  <a:lnTo>
                    <a:pt x="801" y="7"/>
                  </a:lnTo>
                  <a:lnTo>
                    <a:pt x="901" y="29"/>
                  </a:lnTo>
                  <a:lnTo>
                    <a:pt x="997" y="62"/>
                  </a:lnTo>
                  <a:lnTo>
                    <a:pt x="1084" y="107"/>
                  </a:lnTo>
                  <a:lnTo>
                    <a:pt x="1159" y="165"/>
                  </a:lnTo>
                  <a:lnTo>
                    <a:pt x="1224" y="230"/>
                  </a:lnTo>
                  <a:lnTo>
                    <a:pt x="1280" y="304"/>
                  </a:lnTo>
                  <a:lnTo>
                    <a:pt x="1317" y="385"/>
                  </a:lnTo>
                  <a:lnTo>
                    <a:pt x="1342" y="472"/>
                  </a:lnTo>
                  <a:lnTo>
                    <a:pt x="1351" y="563"/>
                  </a:lnTo>
                  <a:lnTo>
                    <a:pt x="1345" y="650"/>
                  </a:lnTo>
                  <a:lnTo>
                    <a:pt x="1326" y="737"/>
                  </a:lnTo>
                  <a:lnTo>
                    <a:pt x="1295" y="818"/>
                  </a:lnTo>
                  <a:lnTo>
                    <a:pt x="1255" y="899"/>
                  </a:lnTo>
                  <a:lnTo>
                    <a:pt x="1211" y="980"/>
                  </a:lnTo>
                  <a:lnTo>
                    <a:pt x="1162" y="1061"/>
                  </a:lnTo>
                  <a:lnTo>
                    <a:pt x="1097" y="1164"/>
                  </a:lnTo>
                  <a:lnTo>
                    <a:pt x="1044" y="1261"/>
                  </a:lnTo>
                  <a:lnTo>
                    <a:pt x="1000" y="1352"/>
                  </a:lnTo>
                  <a:lnTo>
                    <a:pt x="972" y="1442"/>
                  </a:lnTo>
                  <a:lnTo>
                    <a:pt x="1199" y="1442"/>
                  </a:lnTo>
                  <a:lnTo>
                    <a:pt x="1236" y="1436"/>
                  </a:lnTo>
                  <a:lnTo>
                    <a:pt x="1261" y="1429"/>
                  </a:lnTo>
                  <a:lnTo>
                    <a:pt x="1277" y="1416"/>
                  </a:lnTo>
                  <a:lnTo>
                    <a:pt x="1283" y="1403"/>
                  </a:lnTo>
                  <a:lnTo>
                    <a:pt x="1289" y="1384"/>
                  </a:lnTo>
                  <a:lnTo>
                    <a:pt x="1311" y="1306"/>
                  </a:lnTo>
                  <a:lnTo>
                    <a:pt x="1326" y="1222"/>
                  </a:lnTo>
                  <a:lnTo>
                    <a:pt x="1376" y="1222"/>
                  </a:lnTo>
                  <a:lnTo>
                    <a:pt x="1305" y="1585"/>
                  </a:lnTo>
                  <a:lnTo>
                    <a:pt x="929" y="1585"/>
                  </a:lnTo>
                  <a:lnTo>
                    <a:pt x="910" y="1578"/>
                  </a:lnTo>
                  <a:lnTo>
                    <a:pt x="904" y="1565"/>
                  </a:lnTo>
                  <a:lnTo>
                    <a:pt x="901" y="1539"/>
                  </a:lnTo>
                  <a:lnTo>
                    <a:pt x="907" y="1458"/>
                  </a:lnTo>
                  <a:lnTo>
                    <a:pt x="919" y="1374"/>
                  </a:lnTo>
                  <a:lnTo>
                    <a:pt x="941" y="1290"/>
                  </a:lnTo>
                  <a:lnTo>
                    <a:pt x="963" y="1213"/>
                  </a:lnTo>
                  <a:lnTo>
                    <a:pt x="985" y="1142"/>
                  </a:lnTo>
                  <a:lnTo>
                    <a:pt x="1003" y="1087"/>
                  </a:lnTo>
                  <a:lnTo>
                    <a:pt x="1050" y="951"/>
                  </a:lnTo>
                  <a:lnTo>
                    <a:pt x="1087" y="818"/>
                  </a:lnTo>
                  <a:lnTo>
                    <a:pt x="1115" y="689"/>
                  </a:lnTo>
                  <a:lnTo>
                    <a:pt x="1124" y="563"/>
                  </a:lnTo>
                  <a:lnTo>
                    <a:pt x="1118" y="463"/>
                  </a:lnTo>
                  <a:lnTo>
                    <a:pt x="1100" y="375"/>
                  </a:lnTo>
                  <a:lnTo>
                    <a:pt x="1069" y="298"/>
                  </a:lnTo>
                  <a:lnTo>
                    <a:pt x="1031" y="230"/>
                  </a:lnTo>
                  <a:lnTo>
                    <a:pt x="985" y="175"/>
                  </a:lnTo>
                  <a:lnTo>
                    <a:pt x="932" y="129"/>
                  </a:lnTo>
                  <a:lnTo>
                    <a:pt x="873" y="94"/>
                  </a:lnTo>
                  <a:lnTo>
                    <a:pt x="811" y="68"/>
                  </a:lnTo>
                  <a:lnTo>
                    <a:pt x="749" y="55"/>
                  </a:lnTo>
                  <a:lnTo>
                    <a:pt x="686" y="49"/>
                  </a:lnTo>
                  <a:lnTo>
                    <a:pt x="634" y="52"/>
                  </a:lnTo>
                  <a:lnTo>
                    <a:pt x="578" y="65"/>
                  </a:lnTo>
                  <a:lnTo>
                    <a:pt x="522" y="84"/>
                  </a:lnTo>
                  <a:lnTo>
                    <a:pt x="469" y="113"/>
                  </a:lnTo>
                  <a:lnTo>
                    <a:pt x="419" y="149"/>
                  </a:lnTo>
                  <a:lnTo>
                    <a:pt x="373" y="194"/>
                  </a:lnTo>
                  <a:lnTo>
                    <a:pt x="332" y="249"/>
                  </a:lnTo>
                  <a:lnTo>
                    <a:pt x="298" y="314"/>
                  </a:lnTo>
                  <a:lnTo>
                    <a:pt x="273" y="385"/>
                  </a:lnTo>
                  <a:lnTo>
                    <a:pt x="258" y="469"/>
                  </a:lnTo>
                  <a:lnTo>
                    <a:pt x="251" y="563"/>
                  </a:lnTo>
                  <a:lnTo>
                    <a:pt x="258" y="663"/>
                  </a:lnTo>
                  <a:lnTo>
                    <a:pt x="276" y="763"/>
                  </a:lnTo>
                  <a:lnTo>
                    <a:pt x="301" y="863"/>
                  </a:lnTo>
                  <a:lnTo>
                    <a:pt x="329" y="957"/>
                  </a:lnTo>
                  <a:lnTo>
                    <a:pt x="357" y="1041"/>
                  </a:lnTo>
                  <a:lnTo>
                    <a:pt x="382" y="1116"/>
                  </a:lnTo>
                  <a:lnTo>
                    <a:pt x="410" y="1200"/>
                  </a:lnTo>
                  <a:lnTo>
                    <a:pt x="435" y="1287"/>
                  </a:lnTo>
                  <a:lnTo>
                    <a:pt x="457" y="1374"/>
                  </a:lnTo>
                  <a:lnTo>
                    <a:pt x="469" y="1462"/>
                  </a:lnTo>
                  <a:lnTo>
                    <a:pt x="475" y="1543"/>
                  </a:lnTo>
                  <a:lnTo>
                    <a:pt x="472" y="1568"/>
                  </a:lnTo>
                  <a:lnTo>
                    <a:pt x="466" y="1581"/>
                  </a:lnTo>
                  <a:lnTo>
                    <a:pt x="447" y="1588"/>
                  </a:lnTo>
                  <a:lnTo>
                    <a:pt x="71" y="1588"/>
                  </a:lnTo>
                  <a:lnTo>
                    <a:pt x="0" y="1222"/>
                  </a:lnTo>
                  <a:lnTo>
                    <a:pt x="56" y="1222"/>
                  </a:lnTo>
                  <a:lnTo>
                    <a:pt x="71" y="1310"/>
                  </a:lnTo>
                  <a:lnTo>
                    <a:pt x="93" y="1391"/>
                  </a:lnTo>
                  <a:lnTo>
                    <a:pt x="99" y="1407"/>
                  </a:lnTo>
                  <a:lnTo>
                    <a:pt x="109" y="1420"/>
                  </a:lnTo>
                  <a:lnTo>
                    <a:pt x="121" y="1429"/>
                  </a:lnTo>
                  <a:lnTo>
                    <a:pt x="146" y="1436"/>
                  </a:lnTo>
                  <a:lnTo>
                    <a:pt x="183" y="1442"/>
                  </a:lnTo>
                  <a:lnTo>
                    <a:pt x="410" y="1442"/>
                  </a:lnTo>
                  <a:lnTo>
                    <a:pt x="391" y="1368"/>
                  </a:lnTo>
                  <a:lnTo>
                    <a:pt x="360" y="1297"/>
                  </a:lnTo>
                  <a:lnTo>
                    <a:pt x="323" y="1222"/>
                  </a:lnTo>
                  <a:lnTo>
                    <a:pt x="273" y="1145"/>
                  </a:lnTo>
                  <a:lnTo>
                    <a:pt x="220" y="1061"/>
                  </a:lnTo>
                  <a:lnTo>
                    <a:pt x="171" y="980"/>
                  </a:lnTo>
                  <a:lnTo>
                    <a:pt x="127" y="899"/>
                  </a:lnTo>
                  <a:lnTo>
                    <a:pt x="87" y="818"/>
                  </a:lnTo>
                  <a:lnTo>
                    <a:pt x="59" y="734"/>
                  </a:lnTo>
                  <a:lnTo>
                    <a:pt x="37" y="650"/>
                  </a:lnTo>
                  <a:lnTo>
                    <a:pt x="31" y="563"/>
                  </a:lnTo>
                  <a:lnTo>
                    <a:pt x="40" y="472"/>
                  </a:lnTo>
                  <a:lnTo>
                    <a:pt x="65" y="385"/>
                  </a:lnTo>
                  <a:lnTo>
                    <a:pt x="102" y="307"/>
                  </a:lnTo>
                  <a:lnTo>
                    <a:pt x="155" y="233"/>
                  </a:lnTo>
                  <a:lnTo>
                    <a:pt x="220" y="165"/>
                  </a:lnTo>
                  <a:lnTo>
                    <a:pt x="298" y="110"/>
                  </a:lnTo>
                  <a:lnTo>
                    <a:pt x="385" y="65"/>
                  </a:lnTo>
                  <a:lnTo>
                    <a:pt x="478" y="29"/>
                  </a:lnTo>
                  <a:lnTo>
                    <a:pt x="584" y="7"/>
                  </a:lnTo>
                  <a:lnTo>
                    <a:pt x="6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4" name="Freeform 94"/>
            <p:cNvSpPr>
              <a:spLocks/>
            </p:cNvSpPr>
            <p:nvPr/>
          </p:nvSpPr>
          <p:spPr bwMode="auto">
            <a:xfrm>
              <a:off x="8293" y="3794"/>
              <a:ext cx="559" cy="1064"/>
            </a:xfrm>
            <a:custGeom>
              <a:avLst/>
              <a:gdLst/>
              <a:ahLst/>
              <a:cxnLst>
                <a:cxn ang="0">
                  <a:pos x="301" y="0"/>
                </a:cxn>
                <a:cxn ang="0">
                  <a:pos x="316" y="0"/>
                </a:cxn>
                <a:cxn ang="0">
                  <a:pos x="329" y="3"/>
                </a:cxn>
                <a:cxn ang="0">
                  <a:pos x="338" y="3"/>
                </a:cxn>
                <a:cxn ang="0">
                  <a:pos x="344" y="10"/>
                </a:cxn>
                <a:cxn ang="0">
                  <a:pos x="344" y="19"/>
                </a:cxn>
                <a:cxn ang="0">
                  <a:pos x="348" y="29"/>
                </a:cxn>
                <a:cxn ang="0">
                  <a:pos x="348" y="951"/>
                </a:cxn>
                <a:cxn ang="0">
                  <a:pos x="351" y="970"/>
                </a:cxn>
                <a:cxn ang="0">
                  <a:pos x="360" y="983"/>
                </a:cxn>
                <a:cxn ang="0">
                  <a:pos x="376" y="993"/>
                </a:cxn>
                <a:cxn ang="0">
                  <a:pos x="403" y="999"/>
                </a:cxn>
                <a:cxn ang="0">
                  <a:pos x="444" y="1006"/>
                </a:cxn>
                <a:cxn ang="0">
                  <a:pos x="559" y="1006"/>
                </a:cxn>
                <a:cxn ang="0">
                  <a:pos x="559" y="1064"/>
                </a:cxn>
                <a:cxn ang="0">
                  <a:pos x="497" y="1064"/>
                </a:cxn>
                <a:cxn ang="0">
                  <a:pos x="450" y="1061"/>
                </a:cxn>
                <a:cxn ang="0">
                  <a:pos x="400" y="1061"/>
                </a:cxn>
                <a:cxn ang="0">
                  <a:pos x="351" y="1057"/>
                </a:cxn>
                <a:cxn ang="0">
                  <a:pos x="208" y="1057"/>
                </a:cxn>
                <a:cxn ang="0">
                  <a:pos x="161" y="1061"/>
                </a:cxn>
                <a:cxn ang="0">
                  <a:pos x="111" y="1061"/>
                </a:cxn>
                <a:cxn ang="0">
                  <a:pos x="65" y="1064"/>
                </a:cxn>
                <a:cxn ang="0">
                  <a:pos x="9" y="1064"/>
                </a:cxn>
                <a:cxn ang="0">
                  <a:pos x="9" y="1006"/>
                </a:cxn>
                <a:cxn ang="0">
                  <a:pos x="124" y="1006"/>
                </a:cxn>
                <a:cxn ang="0">
                  <a:pos x="164" y="999"/>
                </a:cxn>
                <a:cxn ang="0">
                  <a:pos x="192" y="993"/>
                </a:cxn>
                <a:cxn ang="0">
                  <a:pos x="208" y="983"/>
                </a:cxn>
                <a:cxn ang="0">
                  <a:pos x="217" y="970"/>
                </a:cxn>
                <a:cxn ang="0">
                  <a:pos x="220" y="951"/>
                </a:cxn>
                <a:cxn ang="0">
                  <a:pos x="220" y="120"/>
                </a:cxn>
                <a:cxn ang="0">
                  <a:pos x="158" y="146"/>
                </a:cxn>
                <a:cxn ang="0">
                  <a:pos x="93" y="155"/>
                </a:cxn>
                <a:cxn ang="0">
                  <a:pos x="40" y="162"/>
                </a:cxn>
                <a:cxn ang="0">
                  <a:pos x="0" y="162"/>
                </a:cxn>
                <a:cxn ang="0">
                  <a:pos x="0" y="104"/>
                </a:cxn>
                <a:cxn ang="0">
                  <a:pos x="37" y="104"/>
                </a:cxn>
                <a:cxn ang="0">
                  <a:pos x="87" y="100"/>
                </a:cxn>
                <a:cxn ang="0">
                  <a:pos x="139" y="91"/>
                </a:cxn>
                <a:cxn ang="0">
                  <a:pos x="195" y="74"/>
                </a:cxn>
                <a:cxn ang="0">
                  <a:pos x="251" y="42"/>
                </a:cxn>
                <a:cxn ang="0">
                  <a:pos x="301" y="0"/>
                </a:cxn>
              </a:cxnLst>
              <a:rect l="0" t="0" r="r" b="b"/>
              <a:pathLst>
                <a:path w="559" h="1064">
                  <a:moveTo>
                    <a:pt x="301" y="0"/>
                  </a:moveTo>
                  <a:lnTo>
                    <a:pt x="316" y="0"/>
                  </a:lnTo>
                  <a:lnTo>
                    <a:pt x="329" y="3"/>
                  </a:lnTo>
                  <a:lnTo>
                    <a:pt x="338" y="3"/>
                  </a:lnTo>
                  <a:lnTo>
                    <a:pt x="344" y="10"/>
                  </a:lnTo>
                  <a:lnTo>
                    <a:pt x="344" y="19"/>
                  </a:lnTo>
                  <a:lnTo>
                    <a:pt x="348" y="29"/>
                  </a:lnTo>
                  <a:lnTo>
                    <a:pt x="348" y="951"/>
                  </a:lnTo>
                  <a:lnTo>
                    <a:pt x="351" y="970"/>
                  </a:lnTo>
                  <a:lnTo>
                    <a:pt x="360" y="983"/>
                  </a:lnTo>
                  <a:lnTo>
                    <a:pt x="376" y="993"/>
                  </a:lnTo>
                  <a:lnTo>
                    <a:pt x="403" y="999"/>
                  </a:lnTo>
                  <a:lnTo>
                    <a:pt x="444" y="1006"/>
                  </a:lnTo>
                  <a:lnTo>
                    <a:pt x="559" y="1006"/>
                  </a:lnTo>
                  <a:lnTo>
                    <a:pt x="559" y="1064"/>
                  </a:lnTo>
                  <a:lnTo>
                    <a:pt x="497" y="1064"/>
                  </a:lnTo>
                  <a:lnTo>
                    <a:pt x="450" y="1061"/>
                  </a:lnTo>
                  <a:lnTo>
                    <a:pt x="400" y="1061"/>
                  </a:lnTo>
                  <a:lnTo>
                    <a:pt x="351" y="1057"/>
                  </a:lnTo>
                  <a:lnTo>
                    <a:pt x="208" y="1057"/>
                  </a:lnTo>
                  <a:lnTo>
                    <a:pt x="161" y="1061"/>
                  </a:lnTo>
                  <a:lnTo>
                    <a:pt x="111" y="1061"/>
                  </a:lnTo>
                  <a:lnTo>
                    <a:pt x="65" y="1064"/>
                  </a:lnTo>
                  <a:lnTo>
                    <a:pt x="9" y="1064"/>
                  </a:lnTo>
                  <a:lnTo>
                    <a:pt x="9" y="1006"/>
                  </a:lnTo>
                  <a:lnTo>
                    <a:pt x="124" y="1006"/>
                  </a:lnTo>
                  <a:lnTo>
                    <a:pt x="164" y="999"/>
                  </a:lnTo>
                  <a:lnTo>
                    <a:pt x="192" y="993"/>
                  </a:lnTo>
                  <a:lnTo>
                    <a:pt x="208" y="983"/>
                  </a:lnTo>
                  <a:lnTo>
                    <a:pt x="217" y="970"/>
                  </a:lnTo>
                  <a:lnTo>
                    <a:pt x="220" y="951"/>
                  </a:lnTo>
                  <a:lnTo>
                    <a:pt x="220" y="120"/>
                  </a:lnTo>
                  <a:lnTo>
                    <a:pt x="158" y="146"/>
                  </a:lnTo>
                  <a:lnTo>
                    <a:pt x="93" y="155"/>
                  </a:lnTo>
                  <a:lnTo>
                    <a:pt x="40" y="162"/>
                  </a:lnTo>
                  <a:lnTo>
                    <a:pt x="0" y="162"/>
                  </a:lnTo>
                  <a:lnTo>
                    <a:pt x="0" y="104"/>
                  </a:lnTo>
                  <a:lnTo>
                    <a:pt x="37" y="104"/>
                  </a:lnTo>
                  <a:lnTo>
                    <a:pt x="87" y="100"/>
                  </a:lnTo>
                  <a:lnTo>
                    <a:pt x="139" y="91"/>
                  </a:lnTo>
                  <a:lnTo>
                    <a:pt x="195" y="74"/>
                  </a:lnTo>
                  <a:lnTo>
                    <a:pt x="251" y="42"/>
                  </a:lnTo>
                  <a:lnTo>
                    <a:pt x="3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5" name="Freeform 95"/>
            <p:cNvSpPr>
              <a:spLocks noEditPoints="1"/>
            </p:cNvSpPr>
            <p:nvPr/>
          </p:nvSpPr>
          <p:spPr bwMode="auto">
            <a:xfrm>
              <a:off x="8178" y="5204"/>
              <a:ext cx="929" cy="1090"/>
            </a:xfrm>
            <a:custGeom>
              <a:avLst/>
              <a:gdLst/>
              <a:ahLst/>
              <a:cxnLst>
                <a:cxn ang="0">
                  <a:pos x="789" y="993"/>
                </a:cxn>
                <a:cxn ang="0">
                  <a:pos x="832" y="1038"/>
                </a:cxn>
                <a:cxn ang="0">
                  <a:pos x="839" y="976"/>
                </a:cxn>
                <a:cxn ang="0">
                  <a:pos x="652" y="58"/>
                </a:cxn>
                <a:cxn ang="0">
                  <a:pos x="226" y="1038"/>
                </a:cxn>
                <a:cxn ang="0">
                  <a:pos x="652" y="58"/>
                </a:cxn>
                <a:cxn ang="0">
                  <a:pos x="115" y="129"/>
                </a:cxn>
                <a:cxn ang="0">
                  <a:pos x="167" y="84"/>
                </a:cxn>
                <a:cxn ang="0">
                  <a:pos x="121" y="58"/>
                </a:cxn>
                <a:cxn ang="0">
                  <a:pos x="848" y="0"/>
                </a:cxn>
                <a:cxn ang="0">
                  <a:pos x="876" y="13"/>
                </a:cxn>
                <a:cxn ang="0">
                  <a:pos x="879" y="35"/>
                </a:cxn>
                <a:cxn ang="0">
                  <a:pos x="866" y="58"/>
                </a:cxn>
                <a:cxn ang="0">
                  <a:pos x="289" y="1031"/>
                </a:cxn>
                <a:cxn ang="0">
                  <a:pos x="584" y="1025"/>
                </a:cxn>
                <a:cxn ang="0">
                  <a:pos x="708" y="976"/>
                </a:cxn>
                <a:cxn ang="0">
                  <a:pos x="798" y="896"/>
                </a:cxn>
                <a:cxn ang="0">
                  <a:pos x="854" y="799"/>
                </a:cxn>
                <a:cxn ang="0">
                  <a:pos x="873" y="731"/>
                </a:cxn>
                <a:cxn ang="0">
                  <a:pos x="876" y="711"/>
                </a:cxn>
                <a:cxn ang="0">
                  <a:pos x="891" y="702"/>
                </a:cxn>
                <a:cxn ang="0">
                  <a:pos x="913" y="705"/>
                </a:cxn>
                <a:cxn ang="0">
                  <a:pos x="929" y="731"/>
                </a:cxn>
                <a:cxn ang="0">
                  <a:pos x="882" y="1070"/>
                </a:cxn>
                <a:cxn ang="0">
                  <a:pos x="863" y="1090"/>
                </a:cxn>
                <a:cxn ang="0">
                  <a:pos x="15" y="1086"/>
                </a:cxn>
                <a:cxn ang="0">
                  <a:pos x="0" y="1061"/>
                </a:cxn>
                <a:cxn ang="0">
                  <a:pos x="3" y="1054"/>
                </a:cxn>
                <a:cxn ang="0">
                  <a:pos x="6" y="1041"/>
                </a:cxn>
                <a:cxn ang="0">
                  <a:pos x="587" y="52"/>
                </a:cxn>
                <a:cxn ang="0">
                  <a:pos x="376" y="58"/>
                </a:cxn>
                <a:cxn ang="0">
                  <a:pos x="270" y="87"/>
                </a:cxn>
                <a:cxn ang="0">
                  <a:pos x="167" y="155"/>
                </a:cxn>
                <a:cxn ang="0">
                  <a:pos x="118" y="226"/>
                </a:cxn>
                <a:cxn ang="0">
                  <a:pos x="102" y="284"/>
                </a:cxn>
                <a:cxn ang="0">
                  <a:pos x="93" y="304"/>
                </a:cxn>
                <a:cxn ang="0">
                  <a:pos x="68" y="310"/>
                </a:cxn>
                <a:cxn ang="0">
                  <a:pos x="49" y="297"/>
                </a:cxn>
                <a:cxn ang="0">
                  <a:pos x="46" y="278"/>
                </a:cxn>
                <a:cxn ang="0">
                  <a:pos x="74" y="45"/>
                </a:cxn>
                <a:cxn ang="0">
                  <a:pos x="83" y="6"/>
                </a:cxn>
              </a:cxnLst>
              <a:rect l="0" t="0" r="r" b="b"/>
              <a:pathLst>
                <a:path w="929" h="1090">
                  <a:moveTo>
                    <a:pt x="845" y="931"/>
                  </a:moveTo>
                  <a:lnTo>
                    <a:pt x="789" y="993"/>
                  </a:lnTo>
                  <a:lnTo>
                    <a:pt x="727" y="1038"/>
                  </a:lnTo>
                  <a:lnTo>
                    <a:pt x="832" y="1038"/>
                  </a:lnTo>
                  <a:lnTo>
                    <a:pt x="835" y="1002"/>
                  </a:lnTo>
                  <a:lnTo>
                    <a:pt x="839" y="976"/>
                  </a:lnTo>
                  <a:lnTo>
                    <a:pt x="845" y="931"/>
                  </a:lnTo>
                  <a:close/>
                  <a:moveTo>
                    <a:pt x="652" y="58"/>
                  </a:moveTo>
                  <a:lnTo>
                    <a:pt x="71" y="1038"/>
                  </a:lnTo>
                  <a:lnTo>
                    <a:pt x="226" y="1038"/>
                  </a:lnTo>
                  <a:lnTo>
                    <a:pt x="804" y="58"/>
                  </a:lnTo>
                  <a:lnTo>
                    <a:pt x="652" y="58"/>
                  </a:lnTo>
                  <a:close/>
                  <a:moveTo>
                    <a:pt x="121" y="58"/>
                  </a:moveTo>
                  <a:lnTo>
                    <a:pt x="115" y="129"/>
                  </a:lnTo>
                  <a:lnTo>
                    <a:pt x="136" y="107"/>
                  </a:lnTo>
                  <a:lnTo>
                    <a:pt x="167" y="84"/>
                  </a:lnTo>
                  <a:lnTo>
                    <a:pt x="205" y="58"/>
                  </a:lnTo>
                  <a:lnTo>
                    <a:pt x="121" y="58"/>
                  </a:lnTo>
                  <a:close/>
                  <a:moveTo>
                    <a:pt x="96" y="0"/>
                  </a:moveTo>
                  <a:lnTo>
                    <a:pt x="848" y="0"/>
                  </a:lnTo>
                  <a:lnTo>
                    <a:pt x="863" y="3"/>
                  </a:lnTo>
                  <a:lnTo>
                    <a:pt x="876" y="13"/>
                  </a:lnTo>
                  <a:lnTo>
                    <a:pt x="879" y="29"/>
                  </a:lnTo>
                  <a:lnTo>
                    <a:pt x="879" y="35"/>
                  </a:lnTo>
                  <a:lnTo>
                    <a:pt x="873" y="48"/>
                  </a:lnTo>
                  <a:lnTo>
                    <a:pt x="866" y="58"/>
                  </a:lnTo>
                  <a:lnTo>
                    <a:pt x="870" y="52"/>
                  </a:lnTo>
                  <a:lnTo>
                    <a:pt x="289" y="1031"/>
                  </a:lnTo>
                  <a:lnTo>
                    <a:pt x="506" y="1031"/>
                  </a:lnTo>
                  <a:lnTo>
                    <a:pt x="584" y="1025"/>
                  </a:lnTo>
                  <a:lnTo>
                    <a:pt x="652" y="1006"/>
                  </a:lnTo>
                  <a:lnTo>
                    <a:pt x="708" y="976"/>
                  </a:lnTo>
                  <a:lnTo>
                    <a:pt x="758" y="938"/>
                  </a:lnTo>
                  <a:lnTo>
                    <a:pt x="798" y="896"/>
                  </a:lnTo>
                  <a:lnTo>
                    <a:pt x="832" y="847"/>
                  </a:lnTo>
                  <a:lnTo>
                    <a:pt x="854" y="799"/>
                  </a:lnTo>
                  <a:lnTo>
                    <a:pt x="870" y="747"/>
                  </a:lnTo>
                  <a:lnTo>
                    <a:pt x="873" y="731"/>
                  </a:lnTo>
                  <a:lnTo>
                    <a:pt x="873" y="721"/>
                  </a:lnTo>
                  <a:lnTo>
                    <a:pt x="876" y="711"/>
                  </a:lnTo>
                  <a:lnTo>
                    <a:pt x="882" y="705"/>
                  </a:lnTo>
                  <a:lnTo>
                    <a:pt x="891" y="702"/>
                  </a:lnTo>
                  <a:lnTo>
                    <a:pt x="901" y="702"/>
                  </a:lnTo>
                  <a:lnTo>
                    <a:pt x="913" y="705"/>
                  </a:lnTo>
                  <a:lnTo>
                    <a:pt x="925" y="718"/>
                  </a:lnTo>
                  <a:lnTo>
                    <a:pt x="929" y="731"/>
                  </a:lnTo>
                  <a:lnTo>
                    <a:pt x="885" y="1044"/>
                  </a:lnTo>
                  <a:lnTo>
                    <a:pt x="882" y="1070"/>
                  </a:lnTo>
                  <a:lnTo>
                    <a:pt x="876" y="1083"/>
                  </a:lnTo>
                  <a:lnTo>
                    <a:pt x="863" y="1090"/>
                  </a:lnTo>
                  <a:lnTo>
                    <a:pt x="31" y="1090"/>
                  </a:lnTo>
                  <a:lnTo>
                    <a:pt x="15" y="1086"/>
                  </a:lnTo>
                  <a:lnTo>
                    <a:pt x="3" y="1077"/>
                  </a:lnTo>
                  <a:lnTo>
                    <a:pt x="0" y="1061"/>
                  </a:lnTo>
                  <a:lnTo>
                    <a:pt x="0" y="1057"/>
                  </a:lnTo>
                  <a:lnTo>
                    <a:pt x="3" y="1054"/>
                  </a:lnTo>
                  <a:lnTo>
                    <a:pt x="3" y="1048"/>
                  </a:lnTo>
                  <a:lnTo>
                    <a:pt x="6" y="1041"/>
                  </a:lnTo>
                  <a:lnTo>
                    <a:pt x="12" y="1031"/>
                  </a:lnTo>
                  <a:lnTo>
                    <a:pt x="587" y="52"/>
                  </a:lnTo>
                  <a:lnTo>
                    <a:pt x="425" y="52"/>
                  </a:lnTo>
                  <a:lnTo>
                    <a:pt x="376" y="58"/>
                  </a:lnTo>
                  <a:lnTo>
                    <a:pt x="326" y="68"/>
                  </a:lnTo>
                  <a:lnTo>
                    <a:pt x="270" y="87"/>
                  </a:lnTo>
                  <a:lnTo>
                    <a:pt x="214" y="116"/>
                  </a:lnTo>
                  <a:lnTo>
                    <a:pt x="167" y="155"/>
                  </a:lnTo>
                  <a:lnTo>
                    <a:pt x="136" y="191"/>
                  </a:lnTo>
                  <a:lnTo>
                    <a:pt x="118" y="226"/>
                  </a:lnTo>
                  <a:lnTo>
                    <a:pt x="108" y="259"/>
                  </a:lnTo>
                  <a:lnTo>
                    <a:pt x="102" y="284"/>
                  </a:lnTo>
                  <a:lnTo>
                    <a:pt x="99" y="294"/>
                  </a:lnTo>
                  <a:lnTo>
                    <a:pt x="93" y="304"/>
                  </a:lnTo>
                  <a:lnTo>
                    <a:pt x="74" y="310"/>
                  </a:lnTo>
                  <a:lnTo>
                    <a:pt x="68" y="310"/>
                  </a:lnTo>
                  <a:lnTo>
                    <a:pt x="56" y="304"/>
                  </a:lnTo>
                  <a:lnTo>
                    <a:pt x="49" y="297"/>
                  </a:lnTo>
                  <a:lnTo>
                    <a:pt x="46" y="291"/>
                  </a:lnTo>
                  <a:lnTo>
                    <a:pt x="46" y="278"/>
                  </a:lnTo>
                  <a:lnTo>
                    <a:pt x="49" y="262"/>
                  </a:lnTo>
                  <a:lnTo>
                    <a:pt x="74" y="45"/>
                  </a:lnTo>
                  <a:lnTo>
                    <a:pt x="77" y="19"/>
                  </a:lnTo>
                  <a:lnTo>
                    <a:pt x="83" y="6"/>
                  </a:lnTo>
                  <a:lnTo>
                    <a:pt x="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6" name="Freeform 96"/>
            <p:cNvSpPr>
              <a:spLocks/>
            </p:cNvSpPr>
            <p:nvPr/>
          </p:nvSpPr>
          <p:spPr bwMode="auto">
            <a:xfrm>
              <a:off x="9467" y="3982"/>
              <a:ext cx="506" cy="2257"/>
            </a:xfrm>
            <a:custGeom>
              <a:avLst/>
              <a:gdLst/>
              <a:ahLst/>
              <a:cxnLst>
                <a:cxn ang="0">
                  <a:pos x="500" y="6"/>
                </a:cxn>
                <a:cxn ang="0">
                  <a:pos x="506" y="29"/>
                </a:cxn>
                <a:cxn ang="0">
                  <a:pos x="500" y="38"/>
                </a:cxn>
                <a:cxn ang="0">
                  <a:pos x="488" y="51"/>
                </a:cxn>
                <a:cxn ang="0">
                  <a:pos x="395" y="158"/>
                </a:cxn>
                <a:cxn ang="0">
                  <a:pos x="267" y="378"/>
                </a:cxn>
                <a:cxn ang="0">
                  <a:pos x="183" y="614"/>
                </a:cxn>
                <a:cxn ang="0">
                  <a:pos x="140" y="866"/>
                </a:cxn>
                <a:cxn ang="0">
                  <a:pos x="127" y="1128"/>
                </a:cxn>
                <a:cxn ang="0">
                  <a:pos x="137" y="1342"/>
                </a:cxn>
                <a:cxn ang="0">
                  <a:pos x="168" y="1565"/>
                </a:cxn>
                <a:cxn ang="0">
                  <a:pos x="230" y="1788"/>
                </a:cxn>
                <a:cxn ang="0">
                  <a:pos x="329" y="1998"/>
                </a:cxn>
                <a:cxn ang="0">
                  <a:pos x="469" y="2186"/>
                </a:cxn>
                <a:cxn ang="0">
                  <a:pos x="503" y="2224"/>
                </a:cxn>
                <a:cxn ang="0">
                  <a:pos x="506" y="2244"/>
                </a:cxn>
                <a:cxn ang="0">
                  <a:pos x="488" y="2257"/>
                </a:cxn>
                <a:cxn ang="0">
                  <a:pos x="469" y="2250"/>
                </a:cxn>
                <a:cxn ang="0">
                  <a:pos x="413" y="2208"/>
                </a:cxn>
                <a:cxn ang="0">
                  <a:pos x="329" y="2124"/>
                </a:cxn>
                <a:cxn ang="0">
                  <a:pos x="236" y="1998"/>
                </a:cxn>
                <a:cxn ang="0">
                  <a:pos x="143" y="1830"/>
                </a:cxn>
                <a:cxn ang="0">
                  <a:pos x="53" y="1574"/>
                </a:cxn>
                <a:cxn ang="0">
                  <a:pos x="9" y="1332"/>
                </a:cxn>
                <a:cxn ang="0">
                  <a:pos x="0" y="1128"/>
                </a:cxn>
                <a:cxn ang="0">
                  <a:pos x="16" y="876"/>
                </a:cxn>
                <a:cxn ang="0">
                  <a:pos x="81" y="588"/>
                </a:cxn>
                <a:cxn ang="0">
                  <a:pos x="183" y="349"/>
                </a:cxn>
                <a:cxn ang="0">
                  <a:pos x="280" y="197"/>
                </a:cxn>
                <a:cxn ang="0">
                  <a:pos x="373" y="87"/>
                </a:cxn>
                <a:cxn ang="0">
                  <a:pos x="444" y="22"/>
                </a:cxn>
                <a:cxn ang="0">
                  <a:pos x="482" y="0"/>
                </a:cxn>
              </a:cxnLst>
              <a:rect l="0" t="0" r="r" b="b"/>
              <a:pathLst>
                <a:path w="506" h="2257">
                  <a:moveTo>
                    <a:pt x="482" y="0"/>
                  </a:moveTo>
                  <a:lnTo>
                    <a:pt x="500" y="6"/>
                  </a:lnTo>
                  <a:lnTo>
                    <a:pt x="506" y="25"/>
                  </a:lnTo>
                  <a:lnTo>
                    <a:pt x="506" y="29"/>
                  </a:lnTo>
                  <a:lnTo>
                    <a:pt x="503" y="32"/>
                  </a:lnTo>
                  <a:lnTo>
                    <a:pt x="500" y="38"/>
                  </a:lnTo>
                  <a:lnTo>
                    <a:pt x="494" y="42"/>
                  </a:lnTo>
                  <a:lnTo>
                    <a:pt x="488" y="51"/>
                  </a:lnTo>
                  <a:lnTo>
                    <a:pt x="475" y="61"/>
                  </a:lnTo>
                  <a:lnTo>
                    <a:pt x="395" y="158"/>
                  </a:lnTo>
                  <a:lnTo>
                    <a:pt x="323" y="265"/>
                  </a:lnTo>
                  <a:lnTo>
                    <a:pt x="267" y="378"/>
                  </a:lnTo>
                  <a:lnTo>
                    <a:pt x="221" y="494"/>
                  </a:lnTo>
                  <a:lnTo>
                    <a:pt x="183" y="614"/>
                  </a:lnTo>
                  <a:lnTo>
                    <a:pt x="158" y="740"/>
                  </a:lnTo>
                  <a:lnTo>
                    <a:pt x="140" y="866"/>
                  </a:lnTo>
                  <a:lnTo>
                    <a:pt x="131" y="996"/>
                  </a:lnTo>
                  <a:lnTo>
                    <a:pt x="127" y="1128"/>
                  </a:lnTo>
                  <a:lnTo>
                    <a:pt x="131" y="1235"/>
                  </a:lnTo>
                  <a:lnTo>
                    <a:pt x="137" y="1342"/>
                  </a:lnTo>
                  <a:lnTo>
                    <a:pt x="149" y="1455"/>
                  </a:lnTo>
                  <a:lnTo>
                    <a:pt x="168" y="1565"/>
                  </a:lnTo>
                  <a:lnTo>
                    <a:pt x="196" y="1678"/>
                  </a:lnTo>
                  <a:lnTo>
                    <a:pt x="230" y="1788"/>
                  </a:lnTo>
                  <a:lnTo>
                    <a:pt x="273" y="1895"/>
                  </a:lnTo>
                  <a:lnTo>
                    <a:pt x="329" y="1998"/>
                  </a:lnTo>
                  <a:lnTo>
                    <a:pt x="395" y="2095"/>
                  </a:lnTo>
                  <a:lnTo>
                    <a:pt x="469" y="2186"/>
                  </a:lnTo>
                  <a:lnTo>
                    <a:pt x="503" y="2221"/>
                  </a:lnTo>
                  <a:lnTo>
                    <a:pt x="503" y="2224"/>
                  </a:lnTo>
                  <a:lnTo>
                    <a:pt x="506" y="2228"/>
                  </a:lnTo>
                  <a:lnTo>
                    <a:pt x="506" y="2244"/>
                  </a:lnTo>
                  <a:lnTo>
                    <a:pt x="497" y="2253"/>
                  </a:lnTo>
                  <a:lnTo>
                    <a:pt x="488" y="2257"/>
                  </a:lnTo>
                  <a:lnTo>
                    <a:pt x="482" y="2257"/>
                  </a:lnTo>
                  <a:lnTo>
                    <a:pt x="469" y="2250"/>
                  </a:lnTo>
                  <a:lnTo>
                    <a:pt x="444" y="2234"/>
                  </a:lnTo>
                  <a:lnTo>
                    <a:pt x="413" y="2208"/>
                  </a:lnTo>
                  <a:lnTo>
                    <a:pt x="373" y="2173"/>
                  </a:lnTo>
                  <a:lnTo>
                    <a:pt x="329" y="2124"/>
                  </a:lnTo>
                  <a:lnTo>
                    <a:pt x="283" y="2066"/>
                  </a:lnTo>
                  <a:lnTo>
                    <a:pt x="236" y="1998"/>
                  </a:lnTo>
                  <a:lnTo>
                    <a:pt x="190" y="1917"/>
                  </a:lnTo>
                  <a:lnTo>
                    <a:pt x="143" y="1830"/>
                  </a:lnTo>
                  <a:lnTo>
                    <a:pt x="90" y="1704"/>
                  </a:lnTo>
                  <a:lnTo>
                    <a:pt x="53" y="1574"/>
                  </a:lnTo>
                  <a:lnTo>
                    <a:pt x="28" y="1451"/>
                  </a:lnTo>
                  <a:lnTo>
                    <a:pt x="9" y="1332"/>
                  </a:lnTo>
                  <a:lnTo>
                    <a:pt x="3" y="1225"/>
                  </a:lnTo>
                  <a:lnTo>
                    <a:pt x="0" y="1128"/>
                  </a:lnTo>
                  <a:lnTo>
                    <a:pt x="3" y="1009"/>
                  </a:lnTo>
                  <a:lnTo>
                    <a:pt x="16" y="876"/>
                  </a:lnTo>
                  <a:lnTo>
                    <a:pt x="40" y="737"/>
                  </a:lnTo>
                  <a:lnTo>
                    <a:pt x="81" y="588"/>
                  </a:lnTo>
                  <a:lnTo>
                    <a:pt x="137" y="439"/>
                  </a:lnTo>
                  <a:lnTo>
                    <a:pt x="183" y="349"/>
                  </a:lnTo>
                  <a:lnTo>
                    <a:pt x="230" y="268"/>
                  </a:lnTo>
                  <a:lnTo>
                    <a:pt x="280" y="197"/>
                  </a:lnTo>
                  <a:lnTo>
                    <a:pt x="326" y="139"/>
                  </a:lnTo>
                  <a:lnTo>
                    <a:pt x="373" y="87"/>
                  </a:lnTo>
                  <a:lnTo>
                    <a:pt x="410" y="48"/>
                  </a:lnTo>
                  <a:lnTo>
                    <a:pt x="444" y="22"/>
                  </a:lnTo>
                  <a:lnTo>
                    <a:pt x="469" y="6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7" name="Freeform 97"/>
            <p:cNvSpPr>
              <a:spLocks/>
            </p:cNvSpPr>
            <p:nvPr/>
          </p:nvSpPr>
          <p:spPr bwMode="auto">
            <a:xfrm>
              <a:off x="10166" y="4134"/>
              <a:ext cx="1578" cy="1539"/>
            </a:xfrm>
            <a:custGeom>
              <a:avLst/>
              <a:gdLst/>
              <a:ahLst/>
              <a:cxnLst>
                <a:cxn ang="0">
                  <a:pos x="134" y="3"/>
                </a:cxn>
                <a:cxn ang="0">
                  <a:pos x="333" y="6"/>
                </a:cxn>
                <a:cxn ang="0">
                  <a:pos x="513" y="0"/>
                </a:cxn>
                <a:cxn ang="0">
                  <a:pos x="581" y="3"/>
                </a:cxn>
                <a:cxn ang="0">
                  <a:pos x="590" y="25"/>
                </a:cxn>
                <a:cxn ang="0">
                  <a:pos x="562" y="67"/>
                </a:cxn>
                <a:cxn ang="0">
                  <a:pos x="457" y="77"/>
                </a:cxn>
                <a:cxn ang="0">
                  <a:pos x="413" y="126"/>
                </a:cxn>
                <a:cxn ang="0">
                  <a:pos x="423" y="165"/>
                </a:cxn>
                <a:cxn ang="0">
                  <a:pos x="1178" y="219"/>
                </a:cxn>
                <a:cxn ang="0">
                  <a:pos x="1218" y="148"/>
                </a:cxn>
                <a:cxn ang="0">
                  <a:pos x="1203" y="84"/>
                </a:cxn>
                <a:cxn ang="0">
                  <a:pos x="1137" y="67"/>
                </a:cxn>
                <a:cxn ang="0">
                  <a:pos x="1119" y="58"/>
                </a:cxn>
                <a:cxn ang="0">
                  <a:pos x="1119" y="19"/>
                </a:cxn>
                <a:cxn ang="0">
                  <a:pos x="1140" y="0"/>
                </a:cxn>
                <a:cxn ang="0">
                  <a:pos x="1464" y="3"/>
                </a:cxn>
                <a:cxn ang="0">
                  <a:pos x="1569" y="3"/>
                </a:cxn>
                <a:cxn ang="0">
                  <a:pos x="1578" y="38"/>
                </a:cxn>
                <a:cxn ang="0">
                  <a:pos x="1554" y="67"/>
                </a:cxn>
                <a:cxn ang="0">
                  <a:pos x="1411" y="100"/>
                </a:cxn>
                <a:cxn ang="0">
                  <a:pos x="1286" y="187"/>
                </a:cxn>
                <a:cxn ang="0">
                  <a:pos x="677" y="895"/>
                </a:cxn>
                <a:cxn ang="0">
                  <a:pos x="646" y="966"/>
                </a:cxn>
                <a:cxn ang="0">
                  <a:pos x="556" y="1351"/>
                </a:cxn>
                <a:cxn ang="0">
                  <a:pos x="541" y="1429"/>
                </a:cxn>
                <a:cxn ang="0">
                  <a:pos x="600" y="1464"/>
                </a:cxn>
                <a:cxn ang="0">
                  <a:pos x="730" y="1471"/>
                </a:cxn>
                <a:cxn ang="0">
                  <a:pos x="743" y="1506"/>
                </a:cxn>
                <a:cxn ang="0">
                  <a:pos x="724" y="1536"/>
                </a:cxn>
                <a:cxn ang="0">
                  <a:pos x="656" y="1539"/>
                </a:cxn>
                <a:cxn ang="0">
                  <a:pos x="472" y="1532"/>
                </a:cxn>
                <a:cxn ang="0">
                  <a:pos x="255" y="1536"/>
                </a:cxn>
                <a:cxn ang="0">
                  <a:pos x="137" y="1536"/>
                </a:cxn>
                <a:cxn ang="0">
                  <a:pos x="121" y="1523"/>
                </a:cxn>
                <a:cxn ang="0">
                  <a:pos x="137" y="1474"/>
                </a:cxn>
                <a:cxn ang="0">
                  <a:pos x="292" y="1464"/>
                </a:cxn>
                <a:cxn ang="0">
                  <a:pos x="361" y="1416"/>
                </a:cxn>
                <a:cxn ang="0">
                  <a:pos x="392" y="1316"/>
                </a:cxn>
                <a:cxn ang="0">
                  <a:pos x="420" y="1196"/>
                </a:cxn>
                <a:cxn ang="0">
                  <a:pos x="457" y="1041"/>
                </a:cxn>
                <a:cxn ang="0">
                  <a:pos x="479" y="934"/>
                </a:cxn>
                <a:cxn ang="0">
                  <a:pos x="479" y="908"/>
                </a:cxn>
                <a:cxn ang="0">
                  <a:pos x="475" y="886"/>
                </a:cxn>
                <a:cxn ang="0">
                  <a:pos x="187" y="100"/>
                </a:cxn>
                <a:cxn ang="0">
                  <a:pos x="106" y="71"/>
                </a:cxn>
                <a:cxn ang="0">
                  <a:pos x="16" y="64"/>
                </a:cxn>
                <a:cxn ang="0">
                  <a:pos x="0" y="29"/>
                </a:cxn>
                <a:cxn ang="0">
                  <a:pos x="13" y="6"/>
                </a:cxn>
              </a:cxnLst>
              <a:rect l="0" t="0" r="r" b="b"/>
              <a:pathLst>
                <a:path w="1578" h="1539">
                  <a:moveTo>
                    <a:pt x="25" y="0"/>
                  </a:moveTo>
                  <a:lnTo>
                    <a:pt x="81" y="0"/>
                  </a:lnTo>
                  <a:lnTo>
                    <a:pt x="134" y="3"/>
                  </a:lnTo>
                  <a:lnTo>
                    <a:pt x="193" y="3"/>
                  </a:lnTo>
                  <a:lnTo>
                    <a:pt x="246" y="6"/>
                  </a:lnTo>
                  <a:lnTo>
                    <a:pt x="333" y="6"/>
                  </a:lnTo>
                  <a:lnTo>
                    <a:pt x="392" y="3"/>
                  </a:lnTo>
                  <a:lnTo>
                    <a:pt x="454" y="3"/>
                  </a:lnTo>
                  <a:lnTo>
                    <a:pt x="513" y="0"/>
                  </a:lnTo>
                  <a:lnTo>
                    <a:pt x="569" y="0"/>
                  </a:lnTo>
                  <a:lnTo>
                    <a:pt x="575" y="3"/>
                  </a:lnTo>
                  <a:lnTo>
                    <a:pt x="581" y="3"/>
                  </a:lnTo>
                  <a:lnTo>
                    <a:pt x="584" y="9"/>
                  </a:lnTo>
                  <a:lnTo>
                    <a:pt x="590" y="16"/>
                  </a:lnTo>
                  <a:lnTo>
                    <a:pt x="590" y="25"/>
                  </a:lnTo>
                  <a:lnTo>
                    <a:pt x="587" y="51"/>
                  </a:lnTo>
                  <a:lnTo>
                    <a:pt x="578" y="61"/>
                  </a:lnTo>
                  <a:lnTo>
                    <a:pt x="562" y="67"/>
                  </a:lnTo>
                  <a:lnTo>
                    <a:pt x="507" y="67"/>
                  </a:lnTo>
                  <a:lnTo>
                    <a:pt x="482" y="71"/>
                  </a:lnTo>
                  <a:lnTo>
                    <a:pt x="457" y="77"/>
                  </a:lnTo>
                  <a:lnTo>
                    <a:pt x="435" y="90"/>
                  </a:lnTo>
                  <a:lnTo>
                    <a:pt x="420" y="103"/>
                  </a:lnTo>
                  <a:lnTo>
                    <a:pt x="413" y="126"/>
                  </a:lnTo>
                  <a:lnTo>
                    <a:pt x="413" y="132"/>
                  </a:lnTo>
                  <a:lnTo>
                    <a:pt x="416" y="139"/>
                  </a:lnTo>
                  <a:lnTo>
                    <a:pt x="423" y="165"/>
                  </a:lnTo>
                  <a:lnTo>
                    <a:pt x="662" y="831"/>
                  </a:lnTo>
                  <a:lnTo>
                    <a:pt x="1165" y="232"/>
                  </a:lnTo>
                  <a:lnTo>
                    <a:pt x="1178" y="219"/>
                  </a:lnTo>
                  <a:lnTo>
                    <a:pt x="1190" y="200"/>
                  </a:lnTo>
                  <a:lnTo>
                    <a:pt x="1206" y="174"/>
                  </a:lnTo>
                  <a:lnTo>
                    <a:pt x="1218" y="148"/>
                  </a:lnTo>
                  <a:lnTo>
                    <a:pt x="1224" y="122"/>
                  </a:lnTo>
                  <a:lnTo>
                    <a:pt x="1218" y="97"/>
                  </a:lnTo>
                  <a:lnTo>
                    <a:pt x="1203" y="84"/>
                  </a:lnTo>
                  <a:lnTo>
                    <a:pt x="1181" y="74"/>
                  </a:lnTo>
                  <a:lnTo>
                    <a:pt x="1162" y="67"/>
                  </a:lnTo>
                  <a:lnTo>
                    <a:pt x="1137" y="67"/>
                  </a:lnTo>
                  <a:lnTo>
                    <a:pt x="1131" y="64"/>
                  </a:lnTo>
                  <a:lnTo>
                    <a:pt x="1125" y="64"/>
                  </a:lnTo>
                  <a:lnTo>
                    <a:pt x="1119" y="58"/>
                  </a:lnTo>
                  <a:lnTo>
                    <a:pt x="1116" y="51"/>
                  </a:lnTo>
                  <a:lnTo>
                    <a:pt x="1116" y="29"/>
                  </a:lnTo>
                  <a:lnTo>
                    <a:pt x="1119" y="19"/>
                  </a:lnTo>
                  <a:lnTo>
                    <a:pt x="1122" y="13"/>
                  </a:lnTo>
                  <a:lnTo>
                    <a:pt x="1128" y="6"/>
                  </a:lnTo>
                  <a:lnTo>
                    <a:pt x="1140" y="0"/>
                  </a:lnTo>
                  <a:lnTo>
                    <a:pt x="1156" y="0"/>
                  </a:lnTo>
                  <a:lnTo>
                    <a:pt x="1373" y="6"/>
                  </a:lnTo>
                  <a:lnTo>
                    <a:pt x="1464" y="3"/>
                  </a:lnTo>
                  <a:lnTo>
                    <a:pt x="1551" y="0"/>
                  </a:lnTo>
                  <a:lnTo>
                    <a:pt x="1560" y="0"/>
                  </a:lnTo>
                  <a:lnTo>
                    <a:pt x="1569" y="3"/>
                  </a:lnTo>
                  <a:lnTo>
                    <a:pt x="1575" y="9"/>
                  </a:lnTo>
                  <a:lnTo>
                    <a:pt x="1578" y="16"/>
                  </a:lnTo>
                  <a:lnTo>
                    <a:pt x="1578" y="38"/>
                  </a:lnTo>
                  <a:lnTo>
                    <a:pt x="1575" y="51"/>
                  </a:lnTo>
                  <a:lnTo>
                    <a:pt x="1572" y="58"/>
                  </a:lnTo>
                  <a:lnTo>
                    <a:pt x="1554" y="67"/>
                  </a:lnTo>
                  <a:lnTo>
                    <a:pt x="1535" y="67"/>
                  </a:lnTo>
                  <a:lnTo>
                    <a:pt x="1467" y="77"/>
                  </a:lnTo>
                  <a:lnTo>
                    <a:pt x="1411" y="100"/>
                  </a:lnTo>
                  <a:lnTo>
                    <a:pt x="1364" y="126"/>
                  </a:lnTo>
                  <a:lnTo>
                    <a:pt x="1321" y="155"/>
                  </a:lnTo>
                  <a:lnTo>
                    <a:pt x="1286" y="187"/>
                  </a:lnTo>
                  <a:lnTo>
                    <a:pt x="1221" y="255"/>
                  </a:lnTo>
                  <a:lnTo>
                    <a:pt x="1215" y="252"/>
                  </a:lnTo>
                  <a:lnTo>
                    <a:pt x="677" y="895"/>
                  </a:lnTo>
                  <a:lnTo>
                    <a:pt x="665" y="908"/>
                  </a:lnTo>
                  <a:lnTo>
                    <a:pt x="653" y="941"/>
                  </a:lnTo>
                  <a:lnTo>
                    <a:pt x="646" y="966"/>
                  </a:lnTo>
                  <a:lnTo>
                    <a:pt x="572" y="1287"/>
                  </a:lnTo>
                  <a:lnTo>
                    <a:pt x="566" y="1316"/>
                  </a:lnTo>
                  <a:lnTo>
                    <a:pt x="556" y="1351"/>
                  </a:lnTo>
                  <a:lnTo>
                    <a:pt x="550" y="1384"/>
                  </a:lnTo>
                  <a:lnTo>
                    <a:pt x="544" y="1413"/>
                  </a:lnTo>
                  <a:lnTo>
                    <a:pt x="541" y="1429"/>
                  </a:lnTo>
                  <a:lnTo>
                    <a:pt x="547" y="1448"/>
                  </a:lnTo>
                  <a:lnTo>
                    <a:pt x="566" y="1458"/>
                  </a:lnTo>
                  <a:lnTo>
                    <a:pt x="600" y="1464"/>
                  </a:lnTo>
                  <a:lnTo>
                    <a:pt x="628" y="1468"/>
                  </a:lnTo>
                  <a:lnTo>
                    <a:pt x="708" y="1468"/>
                  </a:lnTo>
                  <a:lnTo>
                    <a:pt x="730" y="1471"/>
                  </a:lnTo>
                  <a:lnTo>
                    <a:pt x="740" y="1477"/>
                  </a:lnTo>
                  <a:lnTo>
                    <a:pt x="743" y="1494"/>
                  </a:lnTo>
                  <a:lnTo>
                    <a:pt x="743" y="1506"/>
                  </a:lnTo>
                  <a:lnTo>
                    <a:pt x="736" y="1526"/>
                  </a:lnTo>
                  <a:lnTo>
                    <a:pt x="730" y="1532"/>
                  </a:lnTo>
                  <a:lnTo>
                    <a:pt x="724" y="1536"/>
                  </a:lnTo>
                  <a:lnTo>
                    <a:pt x="721" y="1536"/>
                  </a:lnTo>
                  <a:lnTo>
                    <a:pt x="715" y="1539"/>
                  </a:lnTo>
                  <a:lnTo>
                    <a:pt x="656" y="1539"/>
                  </a:lnTo>
                  <a:lnTo>
                    <a:pt x="597" y="1536"/>
                  </a:lnTo>
                  <a:lnTo>
                    <a:pt x="531" y="1536"/>
                  </a:lnTo>
                  <a:lnTo>
                    <a:pt x="472" y="1532"/>
                  </a:lnTo>
                  <a:lnTo>
                    <a:pt x="379" y="1532"/>
                  </a:lnTo>
                  <a:lnTo>
                    <a:pt x="320" y="1536"/>
                  </a:lnTo>
                  <a:lnTo>
                    <a:pt x="255" y="1536"/>
                  </a:lnTo>
                  <a:lnTo>
                    <a:pt x="196" y="1539"/>
                  </a:lnTo>
                  <a:lnTo>
                    <a:pt x="143" y="1539"/>
                  </a:lnTo>
                  <a:lnTo>
                    <a:pt x="137" y="1536"/>
                  </a:lnTo>
                  <a:lnTo>
                    <a:pt x="131" y="1536"/>
                  </a:lnTo>
                  <a:lnTo>
                    <a:pt x="127" y="1529"/>
                  </a:lnTo>
                  <a:lnTo>
                    <a:pt x="121" y="1523"/>
                  </a:lnTo>
                  <a:lnTo>
                    <a:pt x="121" y="1513"/>
                  </a:lnTo>
                  <a:lnTo>
                    <a:pt x="124" y="1487"/>
                  </a:lnTo>
                  <a:lnTo>
                    <a:pt x="137" y="1474"/>
                  </a:lnTo>
                  <a:lnTo>
                    <a:pt x="155" y="1468"/>
                  </a:lnTo>
                  <a:lnTo>
                    <a:pt x="246" y="1468"/>
                  </a:lnTo>
                  <a:lnTo>
                    <a:pt x="292" y="1464"/>
                  </a:lnTo>
                  <a:lnTo>
                    <a:pt x="323" y="1455"/>
                  </a:lnTo>
                  <a:lnTo>
                    <a:pt x="345" y="1439"/>
                  </a:lnTo>
                  <a:lnTo>
                    <a:pt x="361" y="1416"/>
                  </a:lnTo>
                  <a:lnTo>
                    <a:pt x="373" y="1380"/>
                  </a:lnTo>
                  <a:lnTo>
                    <a:pt x="385" y="1335"/>
                  </a:lnTo>
                  <a:lnTo>
                    <a:pt x="392" y="1316"/>
                  </a:lnTo>
                  <a:lnTo>
                    <a:pt x="398" y="1283"/>
                  </a:lnTo>
                  <a:lnTo>
                    <a:pt x="407" y="1245"/>
                  </a:lnTo>
                  <a:lnTo>
                    <a:pt x="420" y="1196"/>
                  </a:lnTo>
                  <a:lnTo>
                    <a:pt x="432" y="1144"/>
                  </a:lnTo>
                  <a:lnTo>
                    <a:pt x="444" y="1089"/>
                  </a:lnTo>
                  <a:lnTo>
                    <a:pt x="457" y="1041"/>
                  </a:lnTo>
                  <a:lnTo>
                    <a:pt x="466" y="996"/>
                  </a:lnTo>
                  <a:lnTo>
                    <a:pt x="475" y="960"/>
                  </a:lnTo>
                  <a:lnTo>
                    <a:pt x="479" y="934"/>
                  </a:lnTo>
                  <a:lnTo>
                    <a:pt x="482" y="924"/>
                  </a:lnTo>
                  <a:lnTo>
                    <a:pt x="482" y="918"/>
                  </a:lnTo>
                  <a:lnTo>
                    <a:pt x="479" y="908"/>
                  </a:lnTo>
                  <a:lnTo>
                    <a:pt x="479" y="902"/>
                  </a:lnTo>
                  <a:lnTo>
                    <a:pt x="475" y="892"/>
                  </a:lnTo>
                  <a:lnTo>
                    <a:pt x="475" y="886"/>
                  </a:lnTo>
                  <a:lnTo>
                    <a:pt x="205" y="145"/>
                  </a:lnTo>
                  <a:lnTo>
                    <a:pt x="196" y="119"/>
                  </a:lnTo>
                  <a:lnTo>
                    <a:pt x="187" y="100"/>
                  </a:lnTo>
                  <a:lnTo>
                    <a:pt x="171" y="87"/>
                  </a:lnTo>
                  <a:lnTo>
                    <a:pt x="146" y="74"/>
                  </a:lnTo>
                  <a:lnTo>
                    <a:pt x="106" y="71"/>
                  </a:lnTo>
                  <a:lnTo>
                    <a:pt x="50" y="67"/>
                  </a:lnTo>
                  <a:lnTo>
                    <a:pt x="31" y="67"/>
                  </a:lnTo>
                  <a:lnTo>
                    <a:pt x="16" y="64"/>
                  </a:lnTo>
                  <a:lnTo>
                    <a:pt x="3" y="58"/>
                  </a:lnTo>
                  <a:lnTo>
                    <a:pt x="0" y="42"/>
                  </a:lnTo>
                  <a:lnTo>
                    <a:pt x="0" y="29"/>
                  </a:lnTo>
                  <a:lnTo>
                    <a:pt x="3" y="19"/>
                  </a:lnTo>
                  <a:lnTo>
                    <a:pt x="9" y="13"/>
                  </a:lnTo>
                  <a:lnTo>
                    <a:pt x="13" y="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778" name="Freeform 98"/>
            <p:cNvSpPr>
              <a:spLocks/>
            </p:cNvSpPr>
            <p:nvPr/>
          </p:nvSpPr>
          <p:spPr bwMode="auto">
            <a:xfrm>
              <a:off x="11965" y="3978"/>
              <a:ext cx="507" cy="2257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" y="0"/>
                </a:cxn>
                <a:cxn ang="0">
                  <a:pos x="37" y="7"/>
                </a:cxn>
                <a:cxn ang="0">
                  <a:pos x="62" y="23"/>
                </a:cxn>
                <a:cxn ang="0">
                  <a:pos x="93" y="49"/>
                </a:cxn>
                <a:cxn ang="0">
                  <a:pos x="134" y="88"/>
                </a:cxn>
                <a:cxn ang="0">
                  <a:pos x="177" y="136"/>
                </a:cxn>
                <a:cxn ang="0">
                  <a:pos x="224" y="194"/>
                </a:cxn>
                <a:cxn ang="0">
                  <a:pos x="270" y="262"/>
                </a:cxn>
                <a:cxn ang="0">
                  <a:pos x="317" y="340"/>
                </a:cxn>
                <a:cxn ang="0">
                  <a:pos x="364" y="427"/>
                </a:cxn>
                <a:cxn ang="0">
                  <a:pos x="416" y="557"/>
                </a:cxn>
                <a:cxn ang="0">
                  <a:pos x="454" y="683"/>
                </a:cxn>
                <a:cxn ang="0">
                  <a:pos x="479" y="806"/>
                </a:cxn>
                <a:cxn ang="0">
                  <a:pos x="497" y="925"/>
                </a:cxn>
                <a:cxn ang="0">
                  <a:pos x="503" y="1032"/>
                </a:cxn>
                <a:cxn ang="0">
                  <a:pos x="507" y="1129"/>
                </a:cxn>
                <a:cxn ang="0">
                  <a:pos x="503" y="1249"/>
                </a:cxn>
                <a:cxn ang="0">
                  <a:pos x="491" y="1381"/>
                </a:cxn>
                <a:cxn ang="0">
                  <a:pos x="466" y="1520"/>
                </a:cxn>
                <a:cxn ang="0">
                  <a:pos x="426" y="1669"/>
                </a:cxn>
                <a:cxn ang="0">
                  <a:pos x="370" y="1818"/>
                </a:cxn>
                <a:cxn ang="0">
                  <a:pos x="323" y="1908"/>
                </a:cxn>
                <a:cxn ang="0">
                  <a:pos x="277" y="1989"/>
                </a:cxn>
                <a:cxn ang="0">
                  <a:pos x="227" y="2060"/>
                </a:cxn>
                <a:cxn ang="0">
                  <a:pos x="180" y="2118"/>
                </a:cxn>
                <a:cxn ang="0">
                  <a:pos x="134" y="2170"/>
                </a:cxn>
                <a:cxn ang="0">
                  <a:pos x="96" y="2209"/>
                </a:cxn>
                <a:cxn ang="0">
                  <a:pos x="62" y="2235"/>
                </a:cxn>
                <a:cxn ang="0">
                  <a:pos x="37" y="2251"/>
                </a:cxn>
                <a:cxn ang="0">
                  <a:pos x="25" y="2257"/>
                </a:cxn>
                <a:cxn ang="0">
                  <a:pos x="16" y="2257"/>
                </a:cxn>
                <a:cxn ang="0">
                  <a:pos x="9" y="2251"/>
                </a:cxn>
                <a:cxn ang="0">
                  <a:pos x="3" y="2248"/>
                </a:cxn>
                <a:cxn ang="0">
                  <a:pos x="0" y="2241"/>
                </a:cxn>
                <a:cxn ang="0">
                  <a:pos x="0" y="2228"/>
                </a:cxn>
                <a:cxn ang="0">
                  <a:pos x="3" y="2225"/>
                </a:cxn>
                <a:cxn ang="0">
                  <a:pos x="6" y="2219"/>
                </a:cxn>
                <a:cxn ang="0">
                  <a:pos x="12" y="2215"/>
                </a:cxn>
                <a:cxn ang="0">
                  <a:pos x="19" y="2206"/>
                </a:cxn>
                <a:cxn ang="0">
                  <a:pos x="31" y="2196"/>
                </a:cxn>
                <a:cxn ang="0">
                  <a:pos x="115" y="2096"/>
                </a:cxn>
                <a:cxn ang="0">
                  <a:pos x="183" y="1992"/>
                </a:cxn>
                <a:cxn ang="0">
                  <a:pos x="242" y="1879"/>
                </a:cxn>
                <a:cxn ang="0">
                  <a:pos x="289" y="1763"/>
                </a:cxn>
                <a:cxn ang="0">
                  <a:pos x="323" y="1640"/>
                </a:cxn>
                <a:cxn ang="0">
                  <a:pos x="348" y="1514"/>
                </a:cxn>
                <a:cxn ang="0">
                  <a:pos x="367" y="1388"/>
                </a:cxn>
                <a:cxn ang="0">
                  <a:pos x="376" y="1258"/>
                </a:cxn>
                <a:cxn ang="0">
                  <a:pos x="379" y="1129"/>
                </a:cxn>
                <a:cxn ang="0">
                  <a:pos x="373" y="958"/>
                </a:cxn>
                <a:cxn ang="0">
                  <a:pos x="357" y="796"/>
                </a:cxn>
                <a:cxn ang="0">
                  <a:pos x="329" y="647"/>
                </a:cxn>
                <a:cxn ang="0">
                  <a:pos x="289" y="508"/>
                </a:cxn>
                <a:cxn ang="0">
                  <a:pos x="242" y="382"/>
                </a:cxn>
                <a:cxn ang="0">
                  <a:pos x="183" y="269"/>
                </a:cxn>
                <a:cxn ang="0">
                  <a:pos x="115" y="165"/>
                </a:cxn>
                <a:cxn ang="0">
                  <a:pos x="40" y="75"/>
                </a:cxn>
                <a:cxn ang="0">
                  <a:pos x="0" y="33"/>
                </a:cxn>
                <a:cxn ang="0">
                  <a:pos x="0" y="17"/>
                </a:cxn>
                <a:cxn ang="0">
                  <a:pos x="6" y="10"/>
                </a:cxn>
                <a:cxn ang="0">
                  <a:pos x="9" y="4"/>
                </a:cxn>
                <a:cxn ang="0">
                  <a:pos x="19" y="0"/>
                </a:cxn>
              </a:cxnLst>
              <a:rect l="0" t="0" r="r" b="b"/>
              <a:pathLst>
                <a:path w="507" h="2257">
                  <a:moveTo>
                    <a:pt x="19" y="0"/>
                  </a:moveTo>
                  <a:lnTo>
                    <a:pt x="25" y="0"/>
                  </a:lnTo>
                  <a:lnTo>
                    <a:pt x="37" y="7"/>
                  </a:lnTo>
                  <a:lnTo>
                    <a:pt x="62" y="23"/>
                  </a:lnTo>
                  <a:lnTo>
                    <a:pt x="93" y="49"/>
                  </a:lnTo>
                  <a:lnTo>
                    <a:pt x="134" y="88"/>
                  </a:lnTo>
                  <a:lnTo>
                    <a:pt x="177" y="136"/>
                  </a:lnTo>
                  <a:lnTo>
                    <a:pt x="224" y="194"/>
                  </a:lnTo>
                  <a:lnTo>
                    <a:pt x="270" y="262"/>
                  </a:lnTo>
                  <a:lnTo>
                    <a:pt x="317" y="340"/>
                  </a:lnTo>
                  <a:lnTo>
                    <a:pt x="364" y="427"/>
                  </a:lnTo>
                  <a:lnTo>
                    <a:pt x="416" y="557"/>
                  </a:lnTo>
                  <a:lnTo>
                    <a:pt x="454" y="683"/>
                  </a:lnTo>
                  <a:lnTo>
                    <a:pt x="479" y="806"/>
                  </a:lnTo>
                  <a:lnTo>
                    <a:pt x="497" y="925"/>
                  </a:lnTo>
                  <a:lnTo>
                    <a:pt x="503" y="1032"/>
                  </a:lnTo>
                  <a:lnTo>
                    <a:pt x="507" y="1129"/>
                  </a:lnTo>
                  <a:lnTo>
                    <a:pt x="503" y="1249"/>
                  </a:lnTo>
                  <a:lnTo>
                    <a:pt x="491" y="1381"/>
                  </a:lnTo>
                  <a:lnTo>
                    <a:pt x="466" y="1520"/>
                  </a:lnTo>
                  <a:lnTo>
                    <a:pt x="426" y="1669"/>
                  </a:lnTo>
                  <a:lnTo>
                    <a:pt x="370" y="1818"/>
                  </a:lnTo>
                  <a:lnTo>
                    <a:pt x="323" y="1908"/>
                  </a:lnTo>
                  <a:lnTo>
                    <a:pt x="277" y="1989"/>
                  </a:lnTo>
                  <a:lnTo>
                    <a:pt x="227" y="2060"/>
                  </a:lnTo>
                  <a:lnTo>
                    <a:pt x="180" y="2118"/>
                  </a:lnTo>
                  <a:lnTo>
                    <a:pt x="134" y="2170"/>
                  </a:lnTo>
                  <a:lnTo>
                    <a:pt x="96" y="2209"/>
                  </a:lnTo>
                  <a:lnTo>
                    <a:pt x="62" y="2235"/>
                  </a:lnTo>
                  <a:lnTo>
                    <a:pt x="37" y="2251"/>
                  </a:lnTo>
                  <a:lnTo>
                    <a:pt x="25" y="2257"/>
                  </a:lnTo>
                  <a:lnTo>
                    <a:pt x="16" y="2257"/>
                  </a:lnTo>
                  <a:lnTo>
                    <a:pt x="9" y="2251"/>
                  </a:lnTo>
                  <a:lnTo>
                    <a:pt x="3" y="2248"/>
                  </a:lnTo>
                  <a:lnTo>
                    <a:pt x="0" y="2241"/>
                  </a:lnTo>
                  <a:lnTo>
                    <a:pt x="0" y="2228"/>
                  </a:lnTo>
                  <a:lnTo>
                    <a:pt x="3" y="2225"/>
                  </a:lnTo>
                  <a:lnTo>
                    <a:pt x="6" y="2219"/>
                  </a:lnTo>
                  <a:lnTo>
                    <a:pt x="12" y="2215"/>
                  </a:lnTo>
                  <a:lnTo>
                    <a:pt x="19" y="2206"/>
                  </a:lnTo>
                  <a:lnTo>
                    <a:pt x="31" y="2196"/>
                  </a:lnTo>
                  <a:lnTo>
                    <a:pt x="115" y="2096"/>
                  </a:lnTo>
                  <a:lnTo>
                    <a:pt x="183" y="1992"/>
                  </a:lnTo>
                  <a:lnTo>
                    <a:pt x="242" y="1879"/>
                  </a:lnTo>
                  <a:lnTo>
                    <a:pt x="289" y="1763"/>
                  </a:lnTo>
                  <a:lnTo>
                    <a:pt x="323" y="1640"/>
                  </a:lnTo>
                  <a:lnTo>
                    <a:pt x="348" y="1514"/>
                  </a:lnTo>
                  <a:lnTo>
                    <a:pt x="367" y="1388"/>
                  </a:lnTo>
                  <a:lnTo>
                    <a:pt x="376" y="1258"/>
                  </a:lnTo>
                  <a:lnTo>
                    <a:pt x="379" y="1129"/>
                  </a:lnTo>
                  <a:lnTo>
                    <a:pt x="373" y="958"/>
                  </a:lnTo>
                  <a:lnTo>
                    <a:pt x="357" y="796"/>
                  </a:lnTo>
                  <a:lnTo>
                    <a:pt x="329" y="647"/>
                  </a:lnTo>
                  <a:lnTo>
                    <a:pt x="289" y="508"/>
                  </a:lnTo>
                  <a:lnTo>
                    <a:pt x="242" y="382"/>
                  </a:lnTo>
                  <a:lnTo>
                    <a:pt x="183" y="269"/>
                  </a:lnTo>
                  <a:lnTo>
                    <a:pt x="115" y="165"/>
                  </a:lnTo>
                  <a:lnTo>
                    <a:pt x="40" y="75"/>
                  </a:lnTo>
                  <a:lnTo>
                    <a:pt x="0" y="33"/>
                  </a:lnTo>
                  <a:lnTo>
                    <a:pt x="0" y="17"/>
                  </a:lnTo>
                  <a:lnTo>
                    <a:pt x="6" y="10"/>
                  </a:lnTo>
                  <a:lnTo>
                    <a:pt x="9" y="4"/>
                  </a:lnTo>
                  <a:lnTo>
                    <a:pt x="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``Holographic’’ </a:t>
            </a:r>
            <a:r>
              <a:rPr lang="en-US" dirty="0"/>
              <a:t>Dual  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685800" y="2209800"/>
            <a:ext cx="7688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Holographic dual = ``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</a:rPr>
              <a:t>chiral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 half’’ of the Gaussian model </a:t>
            </a:r>
          </a:p>
        </p:txBody>
      </p:sp>
      <p:pic>
        <p:nvPicPr>
          <p:cNvPr id="118791" name="Picture 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3048000"/>
            <a:ext cx="1773238" cy="455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8797" name="Picture 1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3810000"/>
            <a:ext cx="5721350" cy="995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8798" name="Text Box 14"/>
          <p:cNvSpPr txBox="1">
            <a:spLocks noChangeArrowheads="1"/>
          </p:cNvSpPr>
          <p:nvPr/>
        </p:nvSpPr>
        <p:spPr bwMode="auto">
          <a:xfrm>
            <a:off x="0" y="487680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The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</a:rPr>
              <a:t>Chern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-Simons wave-functions </a:t>
            </a:r>
            <a:r>
              <a:rPr lang="en-US" sz="2400" dirty="0" smtClean="0">
                <a:solidFill>
                  <a:srgbClr val="FF0000"/>
                </a:solidFill>
                <a:sym typeface="Mathematica1"/>
              </a:rPr>
              <a:t>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</a:rPr>
              <a:t>(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A|</a:t>
            </a:r>
            <a:r>
              <a:rPr lang="en-US" sz="2400" baseline="-25000" dirty="0">
                <a:solidFill>
                  <a:srgbClr val="FF0000"/>
                </a:solidFill>
                <a:latin typeface="Arial" pitchFamily="34" charset="0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) are the conformal blocks of the </a:t>
            </a:r>
            <a:r>
              <a:rPr lang="en-US" sz="2400" dirty="0" err="1">
                <a:solidFill>
                  <a:srgbClr val="FF0000"/>
                </a:solidFill>
                <a:latin typeface="Arial" pitchFamily="34" charset="0"/>
              </a:rPr>
              <a:t>chiral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 scalar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</a:rPr>
              <a:t>current coupled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</a:rPr>
              <a:t>to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</a:rPr>
              <a:t>A:  </a:t>
            </a:r>
            <a:endParaRPr lang="en-US" sz="2400" dirty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18806" name="Text Box 22"/>
          <p:cNvSpPr txBox="1">
            <a:spLocks noChangeArrowheads="1"/>
          </p:cNvSpPr>
          <p:nvPr/>
        </p:nvSpPr>
        <p:spPr bwMode="auto">
          <a:xfrm>
            <a:off x="0" y="1524000"/>
            <a:ext cx="3879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err="1">
                <a:latin typeface="Arial" pitchFamily="34" charset="0"/>
              </a:rPr>
              <a:t>Chern</a:t>
            </a:r>
            <a:r>
              <a:rPr lang="en-US" sz="2400" dirty="0">
                <a:latin typeface="Arial" pitchFamily="34" charset="0"/>
              </a:rPr>
              <a:t>-Simons Theory on Y</a:t>
            </a:r>
          </a:p>
        </p:txBody>
      </p:sp>
      <p:sp>
        <p:nvSpPr>
          <p:cNvPr id="118809" name="Text Box 25"/>
          <p:cNvSpPr txBox="1">
            <a:spLocks noChangeArrowheads="1"/>
          </p:cNvSpPr>
          <p:nvPr/>
        </p:nvSpPr>
        <p:spPr bwMode="auto">
          <a:xfrm>
            <a:off x="4724400" y="1524000"/>
            <a:ext cx="1979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rial" pitchFamily="34" charset="0"/>
              </a:rPr>
              <a:t>2D RCFT on </a:t>
            </a:r>
          </a:p>
        </p:txBody>
      </p:sp>
      <p:pic>
        <p:nvPicPr>
          <p:cNvPr id="118810" name="Picture 2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0400" y="1524000"/>
            <a:ext cx="1606550" cy="376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8813" name="Picture 29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00200" y="2971800"/>
            <a:ext cx="2843213" cy="582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8812" name="Picture 2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38600" y="1600200"/>
            <a:ext cx="333375" cy="290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18814" name="Picture 30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05000" y="5894388"/>
            <a:ext cx="506888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8815" name="Rectangle 31"/>
          <p:cNvSpPr>
            <a:spLocks noChangeArrowheads="1"/>
          </p:cNvSpPr>
          <p:nvPr/>
        </p:nvSpPr>
        <p:spPr bwMode="auto">
          <a:xfrm>
            <a:off x="0" y="1447800"/>
            <a:ext cx="3962400" cy="609600"/>
          </a:xfrm>
          <a:prstGeom prst="rect">
            <a:avLst/>
          </a:prstGeom>
          <a:noFill/>
          <a:ln w="28575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16" name="Rectangle 32"/>
          <p:cNvSpPr>
            <a:spLocks noChangeArrowheads="1"/>
          </p:cNvSpPr>
          <p:nvPr/>
        </p:nvSpPr>
        <p:spPr bwMode="auto">
          <a:xfrm>
            <a:off x="4648200" y="1447800"/>
            <a:ext cx="4038600" cy="609600"/>
          </a:xfrm>
          <a:prstGeom prst="rect">
            <a:avLst/>
          </a:prstGeom>
          <a:noFill/>
          <a:ln w="28575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/>
      <p:bldP spid="118798" grpId="0"/>
      <p:bldP spid="118806" grpId="0"/>
      <p:bldP spid="118809" grpId="0"/>
      <p:bldP spid="118815" grpId="0" animBg="1"/>
      <p:bldP spid="11881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Holography &amp; Edge States</a:t>
            </a:r>
          </a:p>
        </p:txBody>
      </p:sp>
      <p:pic>
        <p:nvPicPr>
          <p:cNvPr id="191495" name="Picture 7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1524000"/>
            <a:ext cx="5108575" cy="455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91496" name="Text Box 8"/>
          <p:cNvSpPr txBox="1">
            <a:spLocks noChangeArrowheads="1"/>
          </p:cNvSpPr>
          <p:nvPr/>
        </p:nvSpPr>
        <p:spPr bwMode="auto">
          <a:xfrm>
            <a:off x="304800" y="2209800"/>
            <a:ext cx="568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66FF"/>
                </a:solidFill>
                <a:latin typeface="Arial" pitchFamily="34" charset="0"/>
              </a:rPr>
              <a:t>quantization of the chiral scalar on </a:t>
            </a:r>
          </a:p>
        </p:txBody>
      </p:sp>
      <p:pic>
        <p:nvPicPr>
          <p:cNvPr id="191498" name="Picture 10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2209800"/>
            <a:ext cx="2435225" cy="419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91500" name="Text Box 12"/>
          <p:cNvSpPr txBox="1">
            <a:spLocks noChangeArrowheads="1"/>
          </p:cNvSpPr>
          <p:nvPr/>
        </p:nvSpPr>
        <p:spPr bwMode="auto">
          <a:xfrm>
            <a:off x="5851525" y="1436688"/>
            <a:ext cx="26590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66FF"/>
                </a:solidFill>
                <a:latin typeface="Arial" pitchFamily="34" charset="0"/>
              </a:rPr>
              <a:t>is equivalent to </a:t>
            </a:r>
          </a:p>
        </p:txBody>
      </p:sp>
      <p:sp>
        <p:nvSpPr>
          <p:cNvPr id="191501" name="Text Box 13"/>
          <p:cNvSpPr txBox="1">
            <a:spLocks noChangeArrowheads="1"/>
          </p:cNvSpPr>
          <p:nvPr/>
        </p:nvSpPr>
        <p:spPr bwMode="auto">
          <a:xfrm>
            <a:off x="457200" y="4800600"/>
            <a:ext cx="8140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9900CC"/>
                </a:solidFill>
                <a:latin typeface="Arial" pitchFamily="34" charset="0"/>
              </a:rPr>
              <a:t>What about the odd levels?  In particular what about k=1 ? </a:t>
            </a:r>
          </a:p>
        </p:txBody>
      </p:sp>
      <p:sp>
        <p:nvSpPr>
          <p:cNvPr id="191502" name="Text Box 14"/>
          <p:cNvSpPr txBox="1">
            <a:spLocks noChangeArrowheads="1"/>
          </p:cNvSpPr>
          <p:nvPr/>
        </p:nvSpPr>
        <p:spPr bwMode="auto">
          <a:xfrm>
            <a:off x="0" y="3048000"/>
            <a:ext cx="894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33CC33"/>
                </a:solidFill>
                <a:latin typeface="Arial" pitchFamily="34" charset="0"/>
              </a:rPr>
              <a:t>Gaussian model for R</a:t>
            </a:r>
            <a:r>
              <a:rPr lang="en-US" sz="2400" baseline="30000">
                <a:solidFill>
                  <a:srgbClr val="33CC33"/>
                </a:solidFill>
                <a:latin typeface="Arial" pitchFamily="34" charset="0"/>
              </a:rPr>
              <a:t>2</a:t>
            </a:r>
            <a:r>
              <a:rPr lang="en-US" sz="2400">
                <a:solidFill>
                  <a:srgbClr val="33CC33"/>
                </a:solidFill>
                <a:latin typeface="Arial" pitchFamily="34" charset="0"/>
              </a:rPr>
              <a:t> = p/q has level 2N = 2pq current algebra. </a:t>
            </a:r>
          </a:p>
        </p:txBody>
      </p:sp>
      <p:pic>
        <p:nvPicPr>
          <p:cNvPr id="191504" name="Picture 16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8200" y="3581400"/>
            <a:ext cx="6316663" cy="10588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691625" y="5656490"/>
            <a:ext cx="5338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We will return to this question.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6" grpId="0"/>
      <p:bldP spid="191500" grpId="0"/>
      <p:bldP spid="191501" grpId="0"/>
      <p:bldP spid="191502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Points We Want to Make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931205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000" dirty="0" smtClean="0">
                <a:solidFill>
                  <a:srgbClr val="FF0000"/>
                </a:solidFill>
              </a:rPr>
              <a:t>There are significant generalizations in string theory and  Physical Mathematics.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59430"/>
            <a:ext cx="9144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2. Even for three-dimensional and four-dimensional </a:t>
            </a:r>
            <a:r>
              <a:rPr lang="en-US" sz="4000" dirty="0" err="1" smtClean="0">
                <a:solidFill>
                  <a:srgbClr val="0000FF"/>
                </a:solidFill>
              </a:rPr>
              <a:t>abelian</a:t>
            </a:r>
            <a:r>
              <a:rPr lang="en-US" sz="4000" dirty="0" smtClean="0">
                <a:solidFill>
                  <a:srgbClr val="0000FF"/>
                </a:solidFill>
              </a:rPr>
              <a:t> gauge theories there are some interesting subtleties and recent results.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66237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EOM for a </a:t>
            </a:r>
            <a:r>
              <a:rPr lang="en-US" sz="2800" dirty="0" err="1" smtClean="0">
                <a:solidFill>
                  <a:srgbClr val="FF0000"/>
                </a:solidFill>
              </a:rPr>
              <a:t>chiral</a:t>
            </a:r>
            <a:r>
              <a:rPr lang="en-US" sz="2800" dirty="0" smtClean="0">
                <a:solidFill>
                  <a:srgbClr val="FF0000"/>
                </a:solidFill>
              </a:rPr>
              <a:t> boson in 1+1 dimensions can be written as  F=*F  where  F = d </a:t>
            </a:r>
            <a:r>
              <a:rPr lang="en-US" sz="2800" dirty="0" smtClean="0">
                <a:solidFill>
                  <a:srgbClr val="FF0000"/>
                </a:solidFill>
                <a:sym typeface="Mathematica1"/>
              </a:rPr>
              <a:t>  is a one-form ``</a:t>
            </a:r>
            <a:r>
              <a:rPr lang="en-US" sz="2800" dirty="0" err="1" smtClean="0">
                <a:solidFill>
                  <a:srgbClr val="FF0000"/>
                </a:solidFill>
                <a:sym typeface="Mathematica1"/>
              </a:rPr>
              <a:t>fieldstrength</a:t>
            </a:r>
            <a:r>
              <a:rPr lang="en-US" sz="2800" dirty="0" smtClean="0">
                <a:solidFill>
                  <a:srgbClr val="FF0000"/>
                </a:solidFill>
                <a:sym typeface="Mathematica1"/>
              </a:rPr>
              <a:t>.’’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0" y="362102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C0099"/>
                </a:solidFill>
              </a:rPr>
              <a:t>It is also consistent with having a real </a:t>
            </a:r>
            <a:r>
              <a:rPr lang="en-US" sz="3200" dirty="0" err="1" smtClean="0">
                <a:solidFill>
                  <a:srgbClr val="CC0099"/>
                </a:solidFill>
              </a:rPr>
              <a:t>fieldstrength</a:t>
            </a:r>
            <a:r>
              <a:rPr lang="en-US" sz="3200" dirty="0" smtClean="0">
                <a:solidFill>
                  <a:srgbClr val="CC0099"/>
                </a:solidFill>
              </a:rPr>
              <a:t> because  *(*F)=F.</a:t>
            </a:r>
            <a:r>
              <a:rPr lang="en-US" sz="2400" dirty="0" smtClean="0">
                <a:solidFill>
                  <a:srgbClr val="CC0099"/>
                </a:solidFill>
              </a:rPr>
              <a:t> </a:t>
            </a:r>
            <a:endParaRPr lang="en-US" sz="2400" dirty="0">
              <a:solidFill>
                <a:srgbClr val="CC0099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0" y="2891330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This is consistent with the wave equation d*F =0. 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0" y="477317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In general, for an oriented Riemannian manifold of dimension n, acting on j-forms   </a:t>
            </a:r>
            <a:r>
              <a:rPr lang="en-US" sz="3200" dirty="0" smtClean="0">
                <a:solidFill>
                  <a:srgbClr val="0000FF"/>
                </a:solidFill>
                <a:sym typeface="Mathematica1"/>
              </a:rPr>
              <a:t></a:t>
            </a:r>
            <a:r>
              <a:rPr lang="en-US" sz="3200" baseline="30000" dirty="0" smtClean="0">
                <a:solidFill>
                  <a:srgbClr val="0000FF"/>
                </a:solidFill>
                <a:sym typeface="Mathematica1"/>
              </a:rPr>
              <a:t>j</a:t>
            </a:r>
            <a:r>
              <a:rPr lang="en-US" sz="3200" dirty="0" smtClean="0">
                <a:solidFill>
                  <a:srgbClr val="0000FF"/>
                </a:solidFill>
                <a:sym typeface="Mathematica1"/>
              </a:rPr>
              <a:t>(M):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endParaRPr lang="en-US" sz="3200" dirty="0">
              <a:solidFill>
                <a:srgbClr val="0000FF"/>
              </a:solidFill>
            </a:endParaRPr>
          </a:p>
        </p:txBody>
      </p:sp>
      <p:grpSp>
        <p:nvGrpSpPr>
          <p:cNvPr id="205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768435" y="6078945"/>
            <a:ext cx="5016558" cy="513778"/>
            <a:chOff x="2024" y="3726"/>
            <a:chExt cx="25699" cy="2632"/>
          </a:xfrm>
          <a:solidFill>
            <a:srgbClr val="0000FF"/>
          </a:solidFill>
        </p:grpSpPr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2024" y="4671"/>
              <a:ext cx="794" cy="954"/>
            </a:xfrm>
            <a:custGeom>
              <a:avLst/>
              <a:gdLst/>
              <a:ahLst/>
              <a:cxnLst>
                <a:cxn ang="0">
                  <a:pos x="425" y="0"/>
                </a:cxn>
                <a:cxn ang="0">
                  <a:pos x="448" y="41"/>
                </a:cxn>
                <a:cxn ang="0">
                  <a:pos x="456" y="90"/>
                </a:cxn>
                <a:cxn ang="0">
                  <a:pos x="417" y="424"/>
                </a:cxn>
                <a:cxn ang="0">
                  <a:pos x="684" y="229"/>
                </a:cxn>
                <a:cxn ang="0">
                  <a:pos x="708" y="212"/>
                </a:cxn>
                <a:cxn ang="0">
                  <a:pos x="731" y="204"/>
                </a:cxn>
                <a:cxn ang="0">
                  <a:pos x="771" y="220"/>
                </a:cxn>
                <a:cxn ang="0">
                  <a:pos x="786" y="286"/>
                </a:cxn>
                <a:cxn ang="0">
                  <a:pos x="739" y="326"/>
                </a:cxn>
                <a:cxn ang="0">
                  <a:pos x="527" y="514"/>
                </a:cxn>
                <a:cxn ang="0">
                  <a:pos x="747" y="620"/>
                </a:cxn>
                <a:cxn ang="0">
                  <a:pos x="794" y="652"/>
                </a:cxn>
                <a:cxn ang="0">
                  <a:pos x="779" y="725"/>
                </a:cxn>
                <a:cxn ang="0">
                  <a:pos x="739" y="742"/>
                </a:cxn>
                <a:cxn ang="0">
                  <a:pos x="716" y="734"/>
                </a:cxn>
                <a:cxn ang="0">
                  <a:pos x="425" y="522"/>
                </a:cxn>
                <a:cxn ang="0">
                  <a:pos x="456" y="921"/>
                </a:cxn>
                <a:cxn ang="0">
                  <a:pos x="417" y="954"/>
                </a:cxn>
                <a:cxn ang="0">
                  <a:pos x="346" y="921"/>
                </a:cxn>
                <a:cxn ang="0">
                  <a:pos x="377" y="522"/>
                </a:cxn>
                <a:cxn ang="0">
                  <a:pos x="110" y="717"/>
                </a:cxn>
                <a:cxn ang="0">
                  <a:pos x="86" y="734"/>
                </a:cxn>
                <a:cxn ang="0">
                  <a:pos x="63" y="742"/>
                </a:cxn>
                <a:cxn ang="0">
                  <a:pos x="0" y="677"/>
                </a:cxn>
                <a:cxn ang="0">
                  <a:pos x="31" y="628"/>
                </a:cxn>
                <a:cxn ang="0">
                  <a:pos x="354" y="473"/>
                </a:cxn>
                <a:cxn ang="0">
                  <a:pos x="31" y="318"/>
                </a:cxn>
                <a:cxn ang="0">
                  <a:pos x="0" y="269"/>
                </a:cxn>
                <a:cxn ang="0">
                  <a:pos x="63" y="204"/>
                </a:cxn>
                <a:cxn ang="0">
                  <a:pos x="86" y="212"/>
                </a:cxn>
                <a:cxn ang="0">
                  <a:pos x="377" y="424"/>
                </a:cxn>
                <a:cxn ang="0">
                  <a:pos x="346" y="41"/>
                </a:cxn>
                <a:cxn ang="0">
                  <a:pos x="370" y="17"/>
                </a:cxn>
              </a:cxnLst>
              <a:rect l="0" t="0" r="r" b="b"/>
              <a:pathLst>
                <a:path w="794" h="954">
                  <a:moveTo>
                    <a:pt x="385" y="0"/>
                  </a:moveTo>
                  <a:lnTo>
                    <a:pt x="425" y="0"/>
                  </a:lnTo>
                  <a:lnTo>
                    <a:pt x="448" y="25"/>
                  </a:lnTo>
                  <a:lnTo>
                    <a:pt x="448" y="41"/>
                  </a:lnTo>
                  <a:lnTo>
                    <a:pt x="456" y="58"/>
                  </a:lnTo>
                  <a:lnTo>
                    <a:pt x="456" y="90"/>
                  </a:lnTo>
                  <a:lnTo>
                    <a:pt x="448" y="82"/>
                  </a:lnTo>
                  <a:lnTo>
                    <a:pt x="417" y="424"/>
                  </a:lnTo>
                  <a:lnTo>
                    <a:pt x="661" y="245"/>
                  </a:lnTo>
                  <a:lnTo>
                    <a:pt x="684" y="229"/>
                  </a:lnTo>
                  <a:lnTo>
                    <a:pt x="700" y="212"/>
                  </a:lnTo>
                  <a:lnTo>
                    <a:pt x="708" y="212"/>
                  </a:lnTo>
                  <a:lnTo>
                    <a:pt x="716" y="204"/>
                  </a:lnTo>
                  <a:lnTo>
                    <a:pt x="731" y="204"/>
                  </a:lnTo>
                  <a:lnTo>
                    <a:pt x="755" y="212"/>
                  </a:lnTo>
                  <a:lnTo>
                    <a:pt x="771" y="220"/>
                  </a:lnTo>
                  <a:lnTo>
                    <a:pt x="786" y="269"/>
                  </a:lnTo>
                  <a:lnTo>
                    <a:pt x="786" y="286"/>
                  </a:lnTo>
                  <a:lnTo>
                    <a:pt x="755" y="318"/>
                  </a:lnTo>
                  <a:lnTo>
                    <a:pt x="739" y="326"/>
                  </a:lnTo>
                  <a:lnTo>
                    <a:pt x="448" y="473"/>
                  </a:lnTo>
                  <a:lnTo>
                    <a:pt x="527" y="514"/>
                  </a:lnTo>
                  <a:lnTo>
                    <a:pt x="590" y="538"/>
                  </a:lnTo>
                  <a:lnTo>
                    <a:pt x="747" y="620"/>
                  </a:lnTo>
                  <a:lnTo>
                    <a:pt x="771" y="628"/>
                  </a:lnTo>
                  <a:lnTo>
                    <a:pt x="794" y="652"/>
                  </a:lnTo>
                  <a:lnTo>
                    <a:pt x="794" y="677"/>
                  </a:lnTo>
                  <a:lnTo>
                    <a:pt x="779" y="725"/>
                  </a:lnTo>
                  <a:lnTo>
                    <a:pt x="763" y="734"/>
                  </a:lnTo>
                  <a:lnTo>
                    <a:pt x="739" y="742"/>
                  </a:lnTo>
                  <a:lnTo>
                    <a:pt x="723" y="742"/>
                  </a:lnTo>
                  <a:lnTo>
                    <a:pt x="716" y="734"/>
                  </a:lnTo>
                  <a:lnTo>
                    <a:pt x="700" y="725"/>
                  </a:lnTo>
                  <a:lnTo>
                    <a:pt x="425" y="522"/>
                  </a:lnTo>
                  <a:lnTo>
                    <a:pt x="456" y="897"/>
                  </a:lnTo>
                  <a:lnTo>
                    <a:pt x="456" y="921"/>
                  </a:lnTo>
                  <a:lnTo>
                    <a:pt x="432" y="945"/>
                  </a:lnTo>
                  <a:lnTo>
                    <a:pt x="417" y="954"/>
                  </a:lnTo>
                  <a:lnTo>
                    <a:pt x="377" y="954"/>
                  </a:lnTo>
                  <a:lnTo>
                    <a:pt x="346" y="921"/>
                  </a:lnTo>
                  <a:lnTo>
                    <a:pt x="346" y="897"/>
                  </a:lnTo>
                  <a:lnTo>
                    <a:pt x="377" y="522"/>
                  </a:lnTo>
                  <a:lnTo>
                    <a:pt x="134" y="701"/>
                  </a:lnTo>
                  <a:lnTo>
                    <a:pt x="110" y="717"/>
                  </a:lnTo>
                  <a:lnTo>
                    <a:pt x="102" y="725"/>
                  </a:lnTo>
                  <a:lnTo>
                    <a:pt x="86" y="734"/>
                  </a:lnTo>
                  <a:lnTo>
                    <a:pt x="79" y="742"/>
                  </a:lnTo>
                  <a:lnTo>
                    <a:pt x="63" y="742"/>
                  </a:lnTo>
                  <a:lnTo>
                    <a:pt x="16" y="725"/>
                  </a:lnTo>
                  <a:lnTo>
                    <a:pt x="0" y="677"/>
                  </a:lnTo>
                  <a:lnTo>
                    <a:pt x="0" y="660"/>
                  </a:lnTo>
                  <a:lnTo>
                    <a:pt x="31" y="628"/>
                  </a:lnTo>
                  <a:lnTo>
                    <a:pt x="55" y="620"/>
                  </a:lnTo>
                  <a:lnTo>
                    <a:pt x="354" y="473"/>
                  </a:lnTo>
                  <a:lnTo>
                    <a:pt x="47" y="326"/>
                  </a:lnTo>
                  <a:lnTo>
                    <a:pt x="31" y="318"/>
                  </a:lnTo>
                  <a:lnTo>
                    <a:pt x="8" y="294"/>
                  </a:lnTo>
                  <a:lnTo>
                    <a:pt x="0" y="269"/>
                  </a:lnTo>
                  <a:lnTo>
                    <a:pt x="16" y="220"/>
                  </a:lnTo>
                  <a:lnTo>
                    <a:pt x="63" y="204"/>
                  </a:lnTo>
                  <a:lnTo>
                    <a:pt x="79" y="204"/>
                  </a:lnTo>
                  <a:lnTo>
                    <a:pt x="86" y="212"/>
                  </a:lnTo>
                  <a:lnTo>
                    <a:pt x="102" y="220"/>
                  </a:lnTo>
                  <a:lnTo>
                    <a:pt x="377" y="424"/>
                  </a:lnTo>
                  <a:lnTo>
                    <a:pt x="346" y="82"/>
                  </a:lnTo>
                  <a:lnTo>
                    <a:pt x="346" y="41"/>
                  </a:lnTo>
                  <a:lnTo>
                    <a:pt x="354" y="25"/>
                  </a:lnTo>
                  <a:lnTo>
                    <a:pt x="370" y="17"/>
                  </a:lnTo>
                  <a:lnTo>
                    <a:pt x="3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3070" y="3873"/>
              <a:ext cx="668" cy="1059"/>
            </a:xfrm>
            <a:custGeom>
              <a:avLst/>
              <a:gdLst/>
              <a:ahLst/>
              <a:cxnLst>
                <a:cxn ang="0">
                  <a:pos x="314" y="0"/>
                </a:cxn>
                <a:cxn ang="0">
                  <a:pos x="425" y="16"/>
                </a:cxn>
                <a:cxn ang="0">
                  <a:pos x="527" y="49"/>
                </a:cxn>
                <a:cxn ang="0">
                  <a:pos x="598" y="114"/>
                </a:cxn>
                <a:cxn ang="0">
                  <a:pos x="653" y="196"/>
                </a:cxn>
                <a:cxn ang="0">
                  <a:pos x="668" y="302"/>
                </a:cxn>
                <a:cxn ang="0">
                  <a:pos x="653" y="399"/>
                </a:cxn>
                <a:cxn ang="0">
                  <a:pos x="598" y="489"/>
                </a:cxn>
                <a:cxn ang="0">
                  <a:pos x="527" y="562"/>
                </a:cxn>
                <a:cxn ang="0">
                  <a:pos x="448" y="636"/>
                </a:cxn>
                <a:cxn ang="0">
                  <a:pos x="354" y="717"/>
                </a:cxn>
                <a:cxn ang="0">
                  <a:pos x="299" y="766"/>
                </a:cxn>
                <a:cxn ang="0">
                  <a:pos x="236" y="823"/>
                </a:cxn>
                <a:cxn ang="0">
                  <a:pos x="149" y="896"/>
                </a:cxn>
                <a:cxn ang="0">
                  <a:pos x="542" y="896"/>
                </a:cxn>
                <a:cxn ang="0">
                  <a:pos x="574" y="888"/>
                </a:cxn>
                <a:cxn ang="0">
                  <a:pos x="590" y="864"/>
                </a:cxn>
                <a:cxn ang="0">
                  <a:pos x="598" y="831"/>
                </a:cxn>
                <a:cxn ang="0">
                  <a:pos x="605" y="782"/>
                </a:cxn>
                <a:cxn ang="0">
                  <a:pos x="613" y="750"/>
                </a:cxn>
                <a:cxn ang="0">
                  <a:pos x="668" y="750"/>
                </a:cxn>
                <a:cxn ang="0">
                  <a:pos x="668" y="774"/>
                </a:cxn>
                <a:cxn ang="0">
                  <a:pos x="621" y="1059"/>
                </a:cxn>
                <a:cxn ang="0">
                  <a:pos x="0" y="1059"/>
                </a:cxn>
                <a:cxn ang="0">
                  <a:pos x="0" y="1010"/>
                </a:cxn>
                <a:cxn ang="0">
                  <a:pos x="377" y="619"/>
                </a:cxn>
                <a:cxn ang="0">
                  <a:pos x="417" y="570"/>
                </a:cxn>
                <a:cxn ang="0">
                  <a:pos x="464" y="497"/>
                </a:cxn>
                <a:cxn ang="0">
                  <a:pos x="503" y="416"/>
                </a:cxn>
                <a:cxn ang="0">
                  <a:pos x="519" y="318"/>
                </a:cxn>
                <a:cxn ang="0">
                  <a:pos x="511" y="244"/>
                </a:cxn>
                <a:cxn ang="0">
                  <a:pos x="480" y="171"/>
                </a:cxn>
                <a:cxn ang="0">
                  <a:pos x="432" y="114"/>
                </a:cxn>
                <a:cxn ang="0">
                  <a:pos x="369" y="82"/>
                </a:cxn>
                <a:cxn ang="0">
                  <a:pos x="291" y="65"/>
                </a:cxn>
                <a:cxn ang="0">
                  <a:pos x="236" y="73"/>
                </a:cxn>
                <a:cxn ang="0">
                  <a:pos x="173" y="98"/>
                </a:cxn>
                <a:cxn ang="0">
                  <a:pos x="118" y="139"/>
                </a:cxn>
                <a:cxn ang="0">
                  <a:pos x="71" y="212"/>
                </a:cxn>
                <a:cxn ang="0">
                  <a:pos x="102" y="212"/>
                </a:cxn>
                <a:cxn ang="0">
                  <a:pos x="126" y="220"/>
                </a:cxn>
                <a:cxn ang="0">
                  <a:pos x="141" y="236"/>
                </a:cxn>
                <a:cxn ang="0">
                  <a:pos x="157" y="269"/>
                </a:cxn>
                <a:cxn ang="0">
                  <a:pos x="157" y="318"/>
                </a:cxn>
                <a:cxn ang="0">
                  <a:pos x="149" y="342"/>
                </a:cxn>
                <a:cxn ang="0">
                  <a:pos x="134" y="359"/>
                </a:cxn>
                <a:cxn ang="0">
                  <a:pos x="118" y="367"/>
                </a:cxn>
                <a:cxn ang="0">
                  <a:pos x="94" y="375"/>
                </a:cxn>
                <a:cxn ang="0">
                  <a:pos x="63" y="375"/>
                </a:cxn>
                <a:cxn ang="0">
                  <a:pos x="47" y="367"/>
                </a:cxn>
                <a:cxn ang="0">
                  <a:pos x="39" y="359"/>
                </a:cxn>
                <a:cxn ang="0">
                  <a:pos x="23" y="350"/>
                </a:cxn>
                <a:cxn ang="0">
                  <a:pos x="8" y="334"/>
                </a:cxn>
                <a:cxn ang="0">
                  <a:pos x="0" y="310"/>
                </a:cxn>
                <a:cxn ang="0">
                  <a:pos x="0" y="285"/>
                </a:cxn>
                <a:cxn ang="0">
                  <a:pos x="16" y="196"/>
                </a:cxn>
                <a:cxn ang="0">
                  <a:pos x="55" y="122"/>
                </a:cxn>
                <a:cxn ang="0">
                  <a:pos x="126" y="57"/>
                </a:cxn>
                <a:cxn ang="0">
                  <a:pos x="212" y="16"/>
                </a:cxn>
                <a:cxn ang="0">
                  <a:pos x="314" y="0"/>
                </a:cxn>
              </a:cxnLst>
              <a:rect l="0" t="0" r="r" b="b"/>
              <a:pathLst>
                <a:path w="668" h="1059">
                  <a:moveTo>
                    <a:pt x="314" y="0"/>
                  </a:moveTo>
                  <a:lnTo>
                    <a:pt x="425" y="16"/>
                  </a:lnTo>
                  <a:lnTo>
                    <a:pt x="527" y="49"/>
                  </a:lnTo>
                  <a:lnTo>
                    <a:pt x="598" y="114"/>
                  </a:lnTo>
                  <a:lnTo>
                    <a:pt x="653" y="196"/>
                  </a:lnTo>
                  <a:lnTo>
                    <a:pt x="668" y="302"/>
                  </a:lnTo>
                  <a:lnTo>
                    <a:pt x="653" y="399"/>
                  </a:lnTo>
                  <a:lnTo>
                    <a:pt x="598" y="489"/>
                  </a:lnTo>
                  <a:lnTo>
                    <a:pt x="527" y="562"/>
                  </a:lnTo>
                  <a:lnTo>
                    <a:pt x="448" y="636"/>
                  </a:lnTo>
                  <a:lnTo>
                    <a:pt x="354" y="717"/>
                  </a:lnTo>
                  <a:lnTo>
                    <a:pt x="299" y="766"/>
                  </a:lnTo>
                  <a:lnTo>
                    <a:pt x="236" y="823"/>
                  </a:lnTo>
                  <a:lnTo>
                    <a:pt x="149" y="896"/>
                  </a:lnTo>
                  <a:lnTo>
                    <a:pt x="542" y="896"/>
                  </a:lnTo>
                  <a:lnTo>
                    <a:pt x="574" y="888"/>
                  </a:lnTo>
                  <a:lnTo>
                    <a:pt x="590" y="864"/>
                  </a:lnTo>
                  <a:lnTo>
                    <a:pt x="598" y="831"/>
                  </a:lnTo>
                  <a:lnTo>
                    <a:pt x="605" y="782"/>
                  </a:lnTo>
                  <a:lnTo>
                    <a:pt x="613" y="750"/>
                  </a:lnTo>
                  <a:lnTo>
                    <a:pt x="668" y="750"/>
                  </a:lnTo>
                  <a:lnTo>
                    <a:pt x="668" y="774"/>
                  </a:lnTo>
                  <a:lnTo>
                    <a:pt x="621" y="1059"/>
                  </a:lnTo>
                  <a:lnTo>
                    <a:pt x="0" y="1059"/>
                  </a:lnTo>
                  <a:lnTo>
                    <a:pt x="0" y="1010"/>
                  </a:lnTo>
                  <a:lnTo>
                    <a:pt x="377" y="619"/>
                  </a:lnTo>
                  <a:lnTo>
                    <a:pt x="417" y="570"/>
                  </a:lnTo>
                  <a:lnTo>
                    <a:pt x="464" y="497"/>
                  </a:lnTo>
                  <a:lnTo>
                    <a:pt x="503" y="416"/>
                  </a:lnTo>
                  <a:lnTo>
                    <a:pt x="519" y="318"/>
                  </a:lnTo>
                  <a:lnTo>
                    <a:pt x="511" y="244"/>
                  </a:lnTo>
                  <a:lnTo>
                    <a:pt x="480" y="171"/>
                  </a:lnTo>
                  <a:lnTo>
                    <a:pt x="432" y="114"/>
                  </a:lnTo>
                  <a:lnTo>
                    <a:pt x="369" y="82"/>
                  </a:lnTo>
                  <a:lnTo>
                    <a:pt x="291" y="65"/>
                  </a:lnTo>
                  <a:lnTo>
                    <a:pt x="236" y="73"/>
                  </a:lnTo>
                  <a:lnTo>
                    <a:pt x="173" y="98"/>
                  </a:lnTo>
                  <a:lnTo>
                    <a:pt x="118" y="139"/>
                  </a:lnTo>
                  <a:lnTo>
                    <a:pt x="71" y="212"/>
                  </a:lnTo>
                  <a:lnTo>
                    <a:pt x="102" y="212"/>
                  </a:lnTo>
                  <a:lnTo>
                    <a:pt x="126" y="220"/>
                  </a:lnTo>
                  <a:lnTo>
                    <a:pt x="141" y="236"/>
                  </a:lnTo>
                  <a:lnTo>
                    <a:pt x="157" y="269"/>
                  </a:lnTo>
                  <a:lnTo>
                    <a:pt x="157" y="318"/>
                  </a:lnTo>
                  <a:lnTo>
                    <a:pt x="149" y="342"/>
                  </a:lnTo>
                  <a:lnTo>
                    <a:pt x="134" y="359"/>
                  </a:lnTo>
                  <a:lnTo>
                    <a:pt x="118" y="367"/>
                  </a:lnTo>
                  <a:lnTo>
                    <a:pt x="94" y="375"/>
                  </a:lnTo>
                  <a:lnTo>
                    <a:pt x="63" y="375"/>
                  </a:lnTo>
                  <a:lnTo>
                    <a:pt x="47" y="367"/>
                  </a:lnTo>
                  <a:lnTo>
                    <a:pt x="39" y="359"/>
                  </a:lnTo>
                  <a:lnTo>
                    <a:pt x="23" y="350"/>
                  </a:lnTo>
                  <a:lnTo>
                    <a:pt x="8" y="334"/>
                  </a:lnTo>
                  <a:lnTo>
                    <a:pt x="0" y="310"/>
                  </a:lnTo>
                  <a:lnTo>
                    <a:pt x="0" y="285"/>
                  </a:lnTo>
                  <a:lnTo>
                    <a:pt x="16" y="196"/>
                  </a:lnTo>
                  <a:lnTo>
                    <a:pt x="55" y="122"/>
                  </a:lnTo>
                  <a:lnTo>
                    <a:pt x="126" y="57"/>
                  </a:lnTo>
                  <a:lnTo>
                    <a:pt x="212" y="16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 noEditPoints="1"/>
            </p:cNvSpPr>
            <p:nvPr/>
          </p:nvSpPr>
          <p:spPr bwMode="auto">
            <a:xfrm>
              <a:off x="4635" y="4891"/>
              <a:ext cx="1423" cy="522"/>
            </a:xfrm>
            <a:custGeom>
              <a:avLst/>
              <a:gdLst/>
              <a:ahLst/>
              <a:cxnLst>
                <a:cxn ang="0">
                  <a:pos x="47" y="432"/>
                </a:cxn>
                <a:cxn ang="0">
                  <a:pos x="1384" y="432"/>
                </a:cxn>
                <a:cxn ang="0">
                  <a:pos x="1415" y="448"/>
                </a:cxn>
                <a:cxn ang="0">
                  <a:pos x="1423" y="457"/>
                </a:cxn>
                <a:cxn ang="0">
                  <a:pos x="1423" y="497"/>
                </a:cxn>
                <a:cxn ang="0">
                  <a:pos x="1415" y="514"/>
                </a:cxn>
                <a:cxn ang="0">
                  <a:pos x="1400" y="514"/>
                </a:cxn>
                <a:cxn ang="0">
                  <a:pos x="1384" y="522"/>
                </a:cxn>
                <a:cxn ang="0">
                  <a:pos x="47" y="522"/>
                </a:cxn>
                <a:cxn ang="0">
                  <a:pos x="31" y="514"/>
                </a:cxn>
                <a:cxn ang="0">
                  <a:pos x="16" y="514"/>
                </a:cxn>
                <a:cxn ang="0">
                  <a:pos x="8" y="497"/>
                </a:cxn>
                <a:cxn ang="0">
                  <a:pos x="8" y="457"/>
                </a:cxn>
                <a:cxn ang="0">
                  <a:pos x="16" y="448"/>
                </a:cxn>
                <a:cxn ang="0">
                  <a:pos x="47" y="432"/>
                </a:cxn>
                <a:cxn ang="0">
                  <a:pos x="39" y="0"/>
                </a:cxn>
                <a:cxn ang="0">
                  <a:pos x="1376" y="0"/>
                </a:cxn>
                <a:cxn ang="0">
                  <a:pos x="1392" y="9"/>
                </a:cxn>
                <a:cxn ang="0">
                  <a:pos x="1407" y="9"/>
                </a:cxn>
                <a:cxn ang="0">
                  <a:pos x="1415" y="25"/>
                </a:cxn>
                <a:cxn ang="0">
                  <a:pos x="1415" y="66"/>
                </a:cxn>
                <a:cxn ang="0">
                  <a:pos x="1407" y="74"/>
                </a:cxn>
                <a:cxn ang="0">
                  <a:pos x="1392" y="82"/>
                </a:cxn>
                <a:cxn ang="0">
                  <a:pos x="39" y="82"/>
                </a:cxn>
                <a:cxn ang="0">
                  <a:pos x="23" y="74"/>
                </a:cxn>
                <a:cxn ang="0">
                  <a:pos x="8" y="74"/>
                </a:cxn>
                <a:cxn ang="0">
                  <a:pos x="0" y="57"/>
                </a:cxn>
                <a:cxn ang="0">
                  <a:pos x="0" y="25"/>
                </a:cxn>
                <a:cxn ang="0">
                  <a:pos x="8" y="9"/>
                </a:cxn>
                <a:cxn ang="0">
                  <a:pos x="23" y="9"/>
                </a:cxn>
                <a:cxn ang="0">
                  <a:pos x="39" y="0"/>
                </a:cxn>
              </a:cxnLst>
              <a:rect l="0" t="0" r="r" b="b"/>
              <a:pathLst>
                <a:path w="1423" h="522">
                  <a:moveTo>
                    <a:pt x="47" y="432"/>
                  </a:moveTo>
                  <a:lnTo>
                    <a:pt x="1384" y="432"/>
                  </a:lnTo>
                  <a:lnTo>
                    <a:pt x="1415" y="448"/>
                  </a:lnTo>
                  <a:lnTo>
                    <a:pt x="1423" y="457"/>
                  </a:lnTo>
                  <a:lnTo>
                    <a:pt x="1423" y="497"/>
                  </a:lnTo>
                  <a:lnTo>
                    <a:pt x="1415" y="514"/>
                  </a:lnTo>
                  <a:lnTo>
                    <a:pt x="1400" y="514"/>
                  </a:lnTo>
                  <a:lnTo>
                    <a:pt x="1384" y="522"/>
                  </a:lnTo>
                  <a:lnTo>
                    <a:pt x="47" y="522"/>
                  </a:lnTo>
                  <a:lnTo>
                    <a:pt x="31" y="514"/>
                  </a:lnTo>
                  <a:lnTo>
                    <a:pt x="16" y="514"/>
                  </a:lnTo>
                  <a:lnTo>
                    <a:pt x="8" y="497"/>
                  </a:lnTo>
                  <a:lnTo>
                    <a:pt x="8" y="457"/>
                  </a:lnTo>
                  <a:lnTo>
                    <a:pt x="16" y="448"/>
                  </a:lnTo>
                  <a:lnTo>
                    <a:pt x="47" y="432"/>
                  </a:lnTo>
                  <a:close/>
                  <a:moveTo>
                    <a:pt x="39" y="0"/>
                  </a:moveTo>
                  <a:lnTo>
                    <a:pt x="1376" y="0"/>
                  </a:lnTo>
                  <a:lnTo>
                    <a:pt x="1392" y="9"/>
                  </a:lnTo>
                  <a:lnTo>
                    <a:pt x="1407" y="9"/>
                  </a:lnTo>
                  <a:lnTo>
                    <a:pt x="1415" y="25"/>
                  </a:lnTo>
                  <a:lnTo>
                    <a:pt x="1415" y="66"/>
                  </a:lnTo>
                  <a:lnTo>
                    <a:pt x="1407" y="74"/>
                  </a:lnTo>
                  <a:lnTo>
                    <a:pt x="1392" y="82"/>
                  </a:lnTo>
                  <a:lnTo>
                    <a:pt x="39" y="82"/>
                  </a:lnTo>
                  <a:lnTo>
                    <a:pt x="23" y="74"/>
                  </a:lnTo>
                  <a:lnTo>
                    <a:pt x="8" y="74"/>
                  </a:lnTo>
                  <a:lnTo>
                    <a:pt x="0" y="57"/>
                  </a:lnTo>
                  <a:lnTo>
                    <a:pt x="0" y="25"/>
                  </a:lnTo>
                  <a:lnTo>
                    <a:pt x="8" y="9"/>
                  </a:lnTo>
                  <a:lnTo>
                    <a:pt x="23" y="9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6845" y="4729"/>
              <a:ext cx="707" cy="1010"/>
            </a:xfrm>
            <a:custGeom>
              <a:avLst/>
              <a:gdLst/>
              <a:ahLst/>
              <a:cxnLst>
                <a:cxn ang="0">
                  <a:pos x="385" y="0"/>
                </a:cxn>
                <a:cxn ang="0">
                  <a:pos x="542" y="65"/>
                </a:cxn>
                <a:cxn ang="0">
                  <a:pos x="574" y="40"/>
                </a:cxn>
                <a:cxn ang="0">
                  <a:pos x="637" y="8"/>
                </a:cxn>
                <a:cxn ang="0">
                  <a:pos x="644" y="325"/>
                </a:cxn>
                <a:cxn ang="0">
                  <a:pos x="613" y="333"/>
                </a:cxn>
                <a:cxn ang="0">
                  <a:pos x="597" y="309"/>
                </a:cxn>
                <a:cxn ang="0">
                  <a:pos x="566" y="171"/>
                </a:cxn>
                <a:cxn ang="0">
                  <a:pos x="495" y="81"/>
                </a:cxn>
                <a:cxn ang="0">
                  <a:pos x="346" y="40"/>
                </a:cxn>
                <a:cxn ang="0">
                  <a:pos x="188" y="81"/>
                </a:cxn>
                <a:cxn ang="0">
                  <a:pos x="118" y="162"/>
                </a:cxn>
                <a:cxn ang="0">
                  <a:pos x="125" y="276"/>
                </a:cxn>
                <a:cxn ang="0">
                  <a:pos x="228" y="350"/>
                </a:cxn>
                <a:cxn ang="0">
                  <a:pos x="369" y="390"/>
                </a:cxn>
                <a:cxn ang="0">
                  <a:pos x="542" y="439"/>
                </a:cxn>
                <a:cxn ang="0">
                  <a:pos x="644" y="521"/>
                </a:cxn>
                <a:cxn ang="0">
                  <a:pos x="699" y="627"/>
                </a:cxn>
                <a:cxn ang="0">
                  <a:pos x="699" y="782"/>
                </a:cxn>
                <a:cxn ang="0">
                  <a:pos x="629" y="920"/>
                </a:cxn>
                <a:cxn ang="0">
                  <a:pos x="479" y="1002"/>
                </a:cxn>
                <a:cxn ang="0">
                  <a:pos x="306" y="1002"/>
                </a:cxn>
                <a:cxn ang="0">
                  <a:pos x="133" y="912"/>
                </a:cxn>
                <a:cxn ang="0">
                  <a:pos x="102" y="944"/>
                </a:cxn>
                <a:cxn ang="0">
                  <a:pos x="70" y="985"/>
                </a:cxn>
                <a:cxn ang="0">
                  <a:pos x="39" y="1010"/>
                </a:cxn>
                <a:cxn ang="0">
                  <a:pos x="7" y="1002"/>
                </a:cxn>
                <a:cxn ang="0">
                  <a:pos x="15" y="610"/>
                </a:cxn>
                <a:cxn ang="0">
                  <a:pos x="55" y="619"/>
                </a:cxn>
                <a:cxn ang="0">
                  <a:pos x="62" y="651"/>
                </a:cxn>
                <a:cxn ang="0">
                  <a:pos x="133" y="839"/>
                </a:cxn>
                <a:cxn ang="0">
                  <a:pos x="267" y="944"/>
                </a:cxn>
                <a:cxn ang="0">
                  <a:pos x="448" y="953"/>
                </a:cxn>
                <a:cxn ang="0">
                  <a:pos x="566" y="879"/>
                </a:cxn>
                <a:cxn ang="0">
                  <a:pos x="605" y="757"/>
                </a:cxn>
                <a:cxn ang="0">
                  <a:pos x="558" y="635"/>
                </a:cxn>
                <a:cxn ang="0">
                  <a:pos x="456" y="570"/>
                </a:cxn>
                <a:cxn ang="0">
                  <a:pos x="377" y="553"/>
                </a:cxn>
                <a:cxn ang="0">
                  <a:pos x="283" y="537"/>
                </a:cxn>
                <a:cxn ang="0">
                  <a:pos x="94" y="456"/>
                </a:cxn>
                <a:cxn ang="0">
                  <a:pos x="7" y="342"/>
                </a:cxn>
                <a:cxn ang="0">
                  <a:pos x="7" y="203"/>
                </a:cxn>
                <a:cxn ang="0">
                  <a:pos x="70" y="89"/>
                </a:cxn>
                <a:cxn ang="0">
                  <a:pos x="220" y="8"/>
                </a:cxn>
              </a:cxnLst>
              <a:rect l="0" t="0" r="r" b="b"/>
              <a:pathLst>
                <a:path w="707" h="1010">
                  <a:moveTo>
                    <a:pt x="338" y="0"/>
                  </a:moveTo>
                  <a:lnTo>
                    <a:pt x="385" y="0"/>
                  </a:lnTo>
                  <a:lnTo>
                    <a:pt x="464" y="16"/>
                  </a:lnTo>
                  <a:lnTo>
                    <a:pt x="542" y="65"/>
                  </a:lnTo>
                  <a:lnTo>
                    <a:pt x="558" y="48"/>
                  </a:lnTo>
                  <a:lnTo>
                    <a:pt x="574" y="40"/>
                  </a:lnTo>
                  <a:lnTo>
                    <a:pt x="605" y="8"/>
                  </a:lnTo>
                  <a:lnTo>
                    <a:pt x="637" y="8"/>
                  </a:lnTo>
                  <a:lnTo>
                    <a:pt x="644" y="16"/>
                  </a:lnTo>
                  <a:lnTo>
                    <a:pt x="644" y="325"/>
                  </a:lnTo>
                  <a:lnTo>
                    <a:pt x="637" y="333"/>
                  </a:lnTo>
                  <a:lnTo>
                    <a:pt x="613" y="333"/>
                  </a:lnTo>
                  <a:lnTo>
                    <a:pt x="597" y="317"/>
                  </a:lnTo>
                  <a:lnTo>
                    <a:pt x="597" y="309"/>
                  </a:lnTo>
                  <a:lnTo>
                    <a:pt x="582" y="228"/>
                  </a:lnTo>
                  <a:lnTo>
                    <a:pt x="566" y="171"/>
                  </a:lnTo>
                  <a:lnTo>
                    <a:pt x="542" y="122"/>
                  </a:lnTo>
                  <a:lnTo>
                    <a:pt x="495" y="81"/>
                  </a:lnTo>
                  <a:lnTo>
                    <a:pt x="432" y="48"/>
                  </a:lnTo>
                  <a:lnTo>
                    <a:pt x="346" y="40"/>
                  </a:lnTo>
                  <a:lnTo>
                    <a:pt x="251" y="48"/>
                  </a:lnTo>
                  <a:lnTo>
                    <a:pt x="188" y="81"/>
                  </a:lnTo>
                  <a:lnTo>
                    <a:pt x="141" y="114"/>
                  </a:lnTo>
                  <a:lnTo>
                    <a:pt x="118" y="162"/>
                  </a:lnTo>
                  <a:lnTo>
                    <a:pt x="110" y="211"/>
                  </a:lnTo>
                  <a:lnTo>
                    <a:pt x="125" y="276"/>
                  </a:lnTo>
                  <a:lnTo>
                    <a:pt x="165" y="317"/>
                  </a:lnTo>
                  <a:lnTo>
                    <a:pt x="228" y="350"/>
                  </a:lnTo>
                  <a:lnTo>
                    <a:pt x="298" y="374"/>
                  </a:lnTo>
                  <a:lnTo>
                    <a:pt x="369" y="390"/>
                  </a:lnTo>
                  <a:lnTo>
                    <a:pt x="456" y="407"/>
                  </a:lnTo>
                  <a:lnTo>
                    <a:pt x="542" y="439"/>
                  </a:lnTo>
                  <a:lnTo>
                    <a:pt x="613" y="496"/>
                  </a:lnTo>
                  <a:lnTo>
                    <a:pt x="644" y="521"/>
                  </a:lnTo>
                  <a:lnTo>
                    <a:pt x="668" y="570"/>
                  </a:lnTo>
                  <a:lnTo>
                    <a:pt x="699" y="627"/>
                  </a:lnTo>
                  <a:lnTo>
                    <a:pt x="707" y="708"/>
                  </a:lnTo>
                  <a:lnTo>
                    <a:pt x="699" y="782"/>
                  </a:lnTo>
                  <a:lnTo>
                    <a:pt x="676" y="855"/>
                  </a:lnTo>
                  <a:lnTo>
                    <a:pt x="629" y="920"/>
                  </a:lnTo>
                  <a:lnTo>
                    <a:pt x="566" y="969"/>
                  </a:lnTo>
                  <a:lnTo>
                    <a:pt x="479" y="1002"/>
                  </a:lnTo>
                  <a:lnTo>
                    <a:pt x="369" y="1010"/>
                  </a:lnTo>
                  <a:lnTo>
                    <a:pt x="306" y="1002"/>
                  </a:lnTo>
                  <a:lnTo>
                    <a:pt x="228" y="977"/>
                  </a:lnTo>
                  <a:lnTo>
                    <a:pt x="133" y="912"/>
                  </a:lnTo>
                  <a:lnTo>
                    <a:pt x="110" y="928"/>
                  </a:lnTo>
                  <a:lnTo>
                    <a:pt x="102" y="944"/>
                  </a:lnTo>
                  <a:lnTo>
                    <a:pt x="86" y="961"/>
                  </a:lnTo>
                  <a:lnTo>
                    <a:pt x="70" y="985"/>
                  </a:lnTo>
                  <a:lnTo>
                    <a:pt x="55" y="993"/>
                  </a:lnTo>
                  <a:lnTo>
                    <a:pt x="39" y="1010"/>
                  </a:lnTo>
                  <a:lnTo>
                    <a:pt x="15" y="1010"/>
                  </a:lnTo>
                  <a:lnTo>
                    <a:pt x="7" y="1002"/>
                  </a:lnTo>
                  <a:lnTo>
                    <a:pt x="7" y="627"/>
                  </a:lnTo>
                  <a:lnTo>
                    <a:pt x="15" y="610"/>
                  </a:lnTo>
                  <a:lnTo>
                    <a:pt x="47" y="610"/>
                  </a:lnTo>
                  <a:lnTo>
                    <a:pt x="55" y="619"/>
                  </a:lnTo>
                  <a:lnTo>
                    <a:pt x="55" y="635"/>
                  </a:lnTo>
                  <a:lnTo>
                    <a:pt x="62" y="651"/>
                  </a:lnTo>
                  <a:lnTo>
                    <a:pt x="94" y="757"/>
                  </a:lnTo>
                  <a:lnTo>
                    <a:pt x="133" y="839"/>
                  </a:lnTo>
                  <a:lnTo>
                    <a:pt x="188" y="904"/>
                  </a:lnTo>
                  <a:lnTo>
                    <a:pt x="267" y="944"/>
                  </a:lnTo>
                  <a:lnTo>
                    <a:pt x="361" y="961"/>
                  </a:lnTo>
                  <a:lnTo>
                    <a:pt x="448" y="953"/>
                  </a:lnTo>
                  <a:lnTo>
                    <a:pt x="519" y="920"/>
                  </a:lnTo>
                  <a:lnTo>
                    <a:pt x="566" y="879"/>
                  </a:lnTo>
                  <a:lnTo>
                    <a:pt x="597" y="822"/>
                  </a:lnTo>
                  <a:lnTo>
                    <a:pt x="605" y="757"/>
                  </a:lnTo>
                  <a:lnTo>
                    <a:pt x="589" y="684"/>
                  </a:lnTo>
                  <a:lnTo>
                    <a:pt x="558" y="635"/>
                  </a:lnTo>
                  <a:lnTo>
                    <a:pt x="511" y="594"/>
                  </a:lnTo>
                  <a:lnTo>
                    <a:pt x="456" y="570"/>
                  </a:lnTo>
                  <a:lnTo>
                    <a:pt x="408" y="562"/>
                  </a:lnTo>
                  <a:lnTo>
                    <a:pt x="377" y="553"/>
                  </a:lnTo>
                  <a:lnTo>
                    <a:pt x="377" y="562"/>
                  </a:lnTo>
                  <a:lnTo>
                    <a:pt x="283" y="537"/>
                  </a:lnTo>
                  <a:lnTo>
                    <a:pt x="204" y="521"/>
                  </a:lnTo>
                  <a:lnTo>
                    <a:pt x="94" y="456"/>
                  </a:lnTo>
                  <a:lnTo>
                    <a:pt x="39" y="407"/>
                  </a:lnTo>
                  <a:lnTo>
                    <a:pt x="7" y="342"/>
                  </a:lnTo>
                  <a:lnTo>
                    <a:pt x="0" y="268"/>
                  </a:lnTo>
                  <a:lnTo>
                    <a:pt x="7" y="203"/>
                  </a:lnTo>
                  <a:lnTo>
                    <a:pt x="31" y="146"/>
                  </a:lnTo>
                  <a:lnTo>
                    <a:pt x="70" y="89"/>
                  </a:lnTo>
                  <a:lnTo>
                    <a:pt x="133" y="40"/>
                  </a:lnTo>
                  <a:lnTo>
                    <a:pt x="220" y="8"/>
                  </a:lnTo>
                  <a:lnTo>
                    <a:pt x="3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 noEditPoints="1"/>
            </p:cNvSpPr>
            <p:nvPr/>
          </p:nvSpPr>
          <p:spPr bwMode="auto">
            <a:xfrm>
              <a:off x="7702" y="4232"/>
              <a:ext cx="456" cy="1482"/>
            </a:xfrm>
            <a:custGeom>
              <a:avLst/>
              <a:gdLst/>
              <a:ahLst/>
              <a:cxnLst>
                <a:cxn ang="0">
                  <a:pos x="306" y="497"/>
                </a:cxn>
                <a:cxn ang="0">
                  <a:pos x="306" y="1368"/>
                </a:cxn>
                <a:cxn ang="0">
                  <a:pos x="330" y="1393"/>
                </a:cxn>
                <a:cxn ang="0">
                  <a:pos x="369" y="1409"/>
                </a:cxn>
                <a:cxn ang="0">
                  <a:pos x="456" y="1409"/>
                </a:cxn>
                <a:cxn ang="0">
                  <a:pos x="456" y="1482"/>
                </a:cxn>
                <a:cxn ang="0">
                  <a:pos x="346" y="1474"/>
                </a:cxn>
                <a:cxn ang="0">
                  <a:pos x="165" y="1474"/>
                </a:cxn>
                <a:cxn ang="0">
                  <a:pos x="78" y="1482"/>
                </a:cxn>
                <a:cxn ang="0">
                  <a:pos x="0" y="1482"/>
                </a:cxn>
                <a:cxn ang="0">
                  <a:pos x="0" y="1409"/>
                </a:cxn>
                <a:cxn ang="0">
                  <a:pos x="86" y="1409"/>
                </a:cxn>
                <a:cxn ang="0">
                  <a:pos x="133" y="1401"/>
                </a:cxn>
                <a:cxn ang="0">
                  <a:pos x="157" y="1368"/>
                </a:cxn>
                <a:cxn ang="0">
                  <a:pos x="165" y="1311"/>
                </a:cxn>
                <a:cxn ang="0">
                  <a:pos x="165" y="716"/>
                </a:cxn>
                <a:cxn ang="0">
                  <a:pos x="157" y="651"/>
                </a:cxn>
                <a:cxn ang="0">
                  <a:pos x="133" y="619"/>
                </a:cxn>
                <a:cxn ang="0">
                  <a:pos x="86" y="602"/>
                </a:cxn>
                <a:cxn ang="0">
                  <a:pos x="8" y="594"/>
                </a:cxn>
                <a:cxn ang="0">
                  <a:pos x="8" y="521"/>
                </a:cxn>
                <a:cxn ang="0">
                  <a:pos x="306" y="497"/>
                </a:cxn>
                <a:cxn ang="0">
                  <a:pos x="204" y="0"/>
                </a:cxn>
                <a:cxn ang="0">
                  <a:pos x="228" y="0"/>
                </a:cxn>
                <a:cxn ang="0">
                  <a:pos x="259" y="16"/>
                </a:cxn>
                <a:cxn ang="0">
                  <a:pos x="283" y="32"/>
                </a:cxn>
                <a:cxn ang="0">
                  <a:pos x="299" y="48"/>
                </a:cxn>
                <a:cxn ang="0">
                  <a:pos x="314" y="114"/>
                </a:cxn>
                <a:cxn ang="0">
                  <a:pos x="306" y="146"/>
                </a:cxn>
                <a:cxn ang="0">
                  <a:pos x="299" y="171"/>
                </a:cxn>
                <a:cxn ang="0">
                  <a:pos x="283" y="195"/>
                </a:cxn>
                <a:cxn ang="0">
                  <a:pos x="259" y="211"/>
                </a:cxn>
                <a:cxn ang="0">
                  <a:pos x="228" y="228"/>
                </a:cxn>
                <a:cxn ang="0">
                  <a:pos x="204" y="228"/>
                </a:cxn>
                <a:cxn ang="0">
                  <a:pos x="165" y="220"/>
                </a:cxn>
                <a:cxn ang="0">
                  <a:pos x="141" y="203"/>
                </a:cxn>
                <a:cxn ang="0">
                  <a:pos x="118" y="179"/>
                </a:cxn>
                <a:cxn ang="0">
                  <a:pos x="102" y="154"/>
                </a:cxn>
                <a:cxn ang="0">
                  <a:pos x="94" y="114"/>
                </a:cxn>
                <a:cxn ang="0">
                  <a:pos x="94" y="89"/>
                </a:cxn>
                <a:cxn ang="0">
                  <a:pos x="110" y="57"/>
                </a:cxn>
                <a:cxn ang="0">
                  <a:pos x="126" y="32"/>
                </a:cxn>
                <a:cxn ang="0">
                  <a:pos x="141" y="16"/>
                </a:cxn>
                <a:cxn ang="0">
                  <a:pos x="204" y="0"/>
                </a:cxn>
              </a:cxnLst>
              <a:rect l="0" t="0" r="r" b="b"/>
              <a:pathLst>
                <a:path w="456" h="1482">
                  <a:moveTo>
                    <a:pt x="306" y="497"/>
                  </a:moveTo>
                  <a:lnTo>
                    <a:pt x="306" y="1368"/>
                  </a:lnTo>
                  <a:lnTo>
                    <a:pt x="330" y="1393"/>
                  </a:lnTo>
                  <a:lnTo>
                    <a:pt x="369" y="1409"/>
                  </a:lnTo>
                  <a:lnTo>
                    <a:pt x="456" y="1409"/>
                  </a:lnTo>
                  <a:lnTo>
                    <a:pt x="456" y="1482"/>
                  </a:lnTo>
                  <a:lnTo>
                    <a:pt x="346" y="1474"/>
                  </a:lnTo>
                  <a:lnTo>
                    <a:pt x="165" y="1474"/>
                  </a:lnTo>
                  <a:lnTo>
                    <a:pt x="78" y="1482"/>
                  </a:lnTo>
                  <a:lnTo>
                    <a:pt x="0" y="1482"/>
                  </a:lnTo>
                  <a:lnTo>
                    <a:pt x="0" y="1409"/>
                  </a:lnTo>
                  <a:lnTo>
                    <a:pt x="86" y="1409"/>
                  </a:lnTo>
                  <a:lnTo>
                    <a:pt x="133" y="1401"/>
                  </a:lnTo>
                  <a:lnTo>
                    <a:pt x="157" y="1368"/>
                  </a:lnTo>
                  <a:lnTo>
                    <a:pt x="165" y="1311"/>
                  </a:lnTo>
                  <a:lnTo>
                    <a:pt x="165" y="716"/>
                  </a:lnTo>
                  <a:lnTo>
                    <a:pt x="157" y="651"/>
                  </a:lnTo>
                  <a:lnTo>
                    <a:pt x="133" y="619"/>
                  </a:lnTo>
                  <a:lnTo>
                    <a:pt x="86" y="602"/>
                  </a:lnTo>
                  <a:lnTo>
                    <a:pt x="8" y="594"/>
                  </a:lnTo>
                  <a:lnTo>
                    <a:pt x="8" y="521"/>
                  </a:lnTo>
                  <a:lnTo>
                    <a:pt x="306" y="497"/>
                  </a:lnTo>
                  <a:close/>
                  <a:moveTo>
                    <a:pt x="204" y="0"/>
                  </a:moveTo>
                  <a:lnTo>
                    <a:pt x="228" y="0"/>
                  </a:lnTo>
                  <a:lnTo>
                    <a:pt x="259" y="16"/>
                  </a:lnTo>
                  <a:lnTo>
                    <a:pt x="283" y="32"/>
                  </a:lnTo>
                  <a:lnTo>
                    <a:pt x="299" y="48"/>
                  </a:lnTo>
                  <a:lnTo>
                    <a:pt x="314" y="114"/>
                  </a:lnTo>
                  <a:lnTo>
                    <a:pt x="306" y="146"/>
                  </a:lnTo>
                  <a:lnTo>
                    <a:pt x="299" y="171"/>
                  </a:lnTo>
                  <a:lnTo>
                    <a:pt x="283" y="195"/>
                  </a:lnTo>
                  <a:lnTo>
                    <a:pt x="259" y="211"/>
                  </a:lnTo>
                  <a:lnTo>
                    <a:pt x="228" y="228"/>
                  </a:lnTo>
                  <a:lnTo>
                    <a:pt x="204" y="228"/>
                  </a:lnTo>
                  <a:lnTo>
                    <a:pt x="165" y="220"/>
                  </a:lnTo>
                  <a:lnTo>
                    <a:pt x="141" y="203"/>
                  </a:lnTo>
                  <a:lnTo>
                    <a:pt x="118" y="179"/>
                  </a:lnTo>
                  <a:lnTo>
                    <a:pt x="102" y="154"/>
                  </a:lnTo>
                  <a:lnTo>
                    <a:pt x="94" y="114"/>
                  </a:lnTo>
                  <a:lnTo>
                    <a:pt x="94" y="89"/>
                  </a:lnTo>
                  <a:lnTo>
                    <a:pt x="110" y="57"/>
                  </a:lnTo>
                  <a:lnTo>
                    <a:pt x="126" y="32"/>
                  </a:lnTo>
                  <a:lnTo>
                    <a:pt x="141" y="16"/>
                  </a:lnTo>
                  <a:lnTo>
                    <a:pt x="2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 noEditPoints="1"/>
            </p:cNvSpPr>
            <p:nvPr/>
          </p:nvSpPr>
          <p:spPr bwMode="auto">
            <a:xfrm>
              <a:off x="8284" y="4704"/>
              <a:ext cx="983" cy="1466"/>
            </a:xfrm>
            <a:custGeom>
              <a:avLst/>
              <a:gdLst/>
              <a:ahLst/>
              <a:cxnLst>
                <a:cxn ang="0">
                  <a:pos x="212" y="1002"/>
                </a:cxn>
                <a:cxn ang="0">
                  <a:pos x="125" y="1100"/>
                </a:cxn>
                <a:cxn ang="0">
                  <a:pos x="125" y="1238"/>
                </a:cxn>
                <a:cxn ang="0">
                  <a:pos x="251" y="1352"/>
                </a:cxn>
                <a:cxn ang="0">
                  <a:pos x="472" y="1401"/>
                </a:cxn>
                <a:cxn ang="0">
                  <a:pos x="731" y="1336"/>
                </a:cxn>
                <a:cxn ang="0">
                  <a:pos x="833" y="1173"/>
                </a:cxn>
                <a:cxn ang="0">
                  <a:pos x="778" y="1051"/>
                </a:cxn>
                <a:cxn ang="0">
                  <a:pos x="652" y="1002"/>
                </a:cxn>
                <a:cxn ang="0">
                  <a:pos x="487" y="986"/>
                </a:cxn>
                <a:cxn ang="0">
                  <a:pos x="409" y="73"/>
                </a:cxn>
                <a:cxn ang="0">
                  <a:pos x="291" y="130"/>
                </a:cxn>
                <a:cxn ang="0">
                  <a:pos x="236" y="228"/>
                </a:cxn>
                <a:cxn ang="0">
                  <a:pos x="228" y="383"/>
                </a:cxn>
                <a:cxn ang="0">
                  <a:pos x="259" y="538"/>
                </a:cxn>
                <a:cxn ang="0">
                  <a:pos x="338" y="611"/>
                </a:cxn>
                <a:cxn ang="0">
                  <a:pos x="409" y="619"/>
                </a:cxn>
                <a:cxn ang="0">
                  <a:pos x="511" y="587"/>
                </a:cxn>
                <a:cxn ang="0">
                  <a:pos x="589" y="464"/>
                </a:cxn>
                <a:cxn ang="0">
                  <a:pos x="597" y="310"/>
                </a:cxn>
                <a:cxn ang="0">
                  <a:pos x="582" y="212"/>
                </a:cxn>
                <a:cxn ang="0">
                  <a:pos x="527" y="114"/>
                </a:cxn>
                <a:cxn ang="0">
                  <a:pos x="409" y="73"/>
                </a:cxn>
                <a:cxn ang="0">
                  <a:pos x="904" y="0"/>
                </a:cxn>
                <a:cxn ang="0">
                  <a:pos x="967" y="49"/>
                </a:cxn>
                <a:cxn ang="0">
                  <a:pos x="983" y="90"/>
                </a:cxn>
                <a:cxn ang="0">
                  <a:pos x="975" y="147"/>
                </a:cxn>
                <a:cxn ang="0">
                  <a:pos x="935" y="171"/>
                </a:cxn>
                <a:cxn ang="0">
                  <a:pos x="873" y="155"/>
                </a:cxn>
                <a:cxn ang="0">
                  <a:pos x="857" y="90"/>
                </a:cxn>
                <a:cxn ang="0">
                  <a:pos x="888" y="49"/>
                </a:cxn>
                <a:cxn ang="0">
                  <a:pos x="818" y="57"/>
                </a:cxn>
                <a:cxn ang="0">
                  <a:pos x="668" y="139"/>
                </a:cxn>
                <a:cxn ang="0">
                  <a:pos x="747" y="269"/>
                </a:cxn>
                <a:cxn ang="0">
                  <a:pos x="747" y="448"/>
                </a:cxn>
                <a:cxn ang="0">
                  <a:pos x="629" y="611"/>
                </a:cxn>
                <a:cxn ang="0">
                  <a:pos x="416" y="676"/>
                </a:cxn>
                <a:cxn ang="0">
                  <a:pos x="291" y="652"/>
                </a:cxn>
                <a:cxn ang="0">
                  <a:pos x="173" y="660"/>
                </a:cxn>
                <a:cxn ang="0">
                  <a:pos x="165" y="725"/>
                </a:cxn>
                <a:cxn ang="0">
                  <a:pos x="220" y="847"/>
                </a:cxn>
                <a:cxn ang="0">
                  <a:pos x="574" y="872"/>
                </a:cxn>
                <a:cxn ang="0">
                  <a:pos x="810" y="929"/>
                </a:cxn>
                <a:cxn ang="0">
                  <a:pos x="912" y="1051"/>
                </a:cxn>
                <a:cxn ang="0">
                  <a:pos x="943" y="1181"/>
                </a:cxn>
                <a:cxn ang="0">
                  <a:pos x="880" y="1328"/>
                </a:cxn>
                <a:cxn ang="0">
                  <a:pos x="707" y="1434"/>
                </a:cxn>
                <a:cxn ang="0">
                  <a:pos x="472" y="1466"/>
                </a:cxn>
                <a:cxn ang="0">
                  <a:pos x="196" y="1409"/>
                </a:cxn>
                <a:cxn ang="0">
                  <a:pos x="23" y="1271"/>
                </a:cxn>
                <a:cxn ang="0">
                  <a:pos x="15" y="1116"/>
                </a:cxn>
                <a:cxn ang="0">
                  <a:pos x="110" y="994"/>
                </a:cxn>
                <a:cxn ang="0">
                  <a:pos x="141" y="912"/>
                </a:cxn>
                <a:cxn ang="0">
                  <a:pos x="102" y="766"/>
                </a:cxn>
                <a:cxn ang="0">
                  <a:pos x="141" y="627"/>
                </a:cxn>
                <a:cxn ang="0">
                  <a:pos x="125" y="521"/>
                </a:cxn>
                <a:cxn ang="0">
                  <a:pos x="70" y="350"/>
                </a:cxn>
                <a:cxn ang="0">
                  <a:pos x="133" y="163"/>
                </a:cxn>
                <a:cxn ang="0">
                  <a:pos x="306" y="41"/>
                </a:cxn>
                <a:cxn ang="0">
                  <a:pos x="479" y="33"/>
                </a:cxn>
                <a:cxn ang="0">
                  <a:pos x="645" y="106"/>
                </a:cxn>
                <a:cxn ang="0">
                  <a:pos x="818" y="8"/>
                </a:cxn>
              </a:cxnLst>
              <a:rect l="0" t="0" r="r" b="b"/>
              <a:pathLst>
                <a:path w="983" h="1466">
                  <a:moveTo>
                    <a:pt x="283" y="986"/>
                  </a:moveTo>
                  <a:lnTo>
                    <a:pt x="212" y="1002"/>
                  </a:lnTo>
                  <a:lnTo>
                    <a:pt x="157" y="1043"/>
                  </a:lnTo>
                  <a:lnTo>
                    <a:pt x="125" y="1100"/>
                  </a:lnTo>
                  <a:lnTo>
                    <a:pt x="110" y="1173"/>
                  </a:lnTo>
                  <a:lnTo>
                    <a:pt x="125" y="1238"/>
                  </a:lnTo>
                  <a:lnTo>
                    <a:pt x="173" y="1304"/>
                  </a:lnTo>
                  <a:lnTo>
                    <a:pt x="251" y="1352"/>
                  </a:lnTo>
                  <a:lnTo>
                    <a:pt x="354" y="1385"/>
                  </a:lnTo>
                  <a:lnTo>
                    <a:pt x="472" y="1401"/>
                  </a:lnTo>
                  <a:lnTo>
                    <a:pt x="621" y="1385"/>
                  </a:lnTo>
                  <a:lnTo>
                    <a:pt x="731" y="1336"/>
                  </a:lnTo>
                  <a:lnTo>
                    <a:pt x="810" y="1263"/>
                  </a:lnTo>
                  <a:lnTo>
                    <a:pt x="833" y="1173"/>
                  </a:lnTo>
                  <a:lnTo>
                    <a:pt x="818" y="1100"/>
                  </a:lnTo>
                  <a:lnTo>
                    <a:pt x="778" y="1051"/>
                  </a:lnTo>
                  <a:lnTo>
                    <a:pt x="723" y="1018"/>
                  </a:lnTo>
                  <a:lnTo>
                    <a:pt x="652" y="1002"/>
                  </a:lnTo>
                  <a:lnTo>
                    <a:pt x="574" y="994"/>
                  </a:lnTo>
                  <a:lnTo>
                    <a:pt x="487" y="986"/>
                  </a:lnTo>
                  <a:lnTo>
                    <a:pt x="283" y="986"/>
                  </a:lnTo>
                  <a:close/>
                  <a:moveTo>
                    <a:pt x="409" y="73"/>
                  </a:moveTo>
                  <a:lnTo>
                    <a:pt x="338" y="90"/>
                  </a:lnTo>
                  <a:lnTo>
                    <a:pt x="291" y="130"/>
                  </a:lnTo>
                  <a:lnTo>
                    <a:pt x="259" y="163"/>
                  </a:lnTo>
                  <a:lnTo>
                    <a:pt x="236" y="228"/>
                  </a:lnTo>
                  <a:lnTo>
                    <a:pt x="228" y="285"/>
                  </a:lnTo>
                  <a:lnTo>
                    <a:pt x="228" y="383"/>
                  </a:lnTo>
                  <a:lnTo>
                    <a:pt x="243" y="481"/>
                  </a:lnTo>
                  <a:lnTo>
                    <a:pt x="259" y="538"/>
                  </a:lnTo>
                  <a:lnTo>
                    <a:pt x="291" y="578"/>
                  </a:lnTo>
                  <a:lnTo>
                    <a:pt x="338" y="611"/>
                  </a:lnTo>
                  <a:lnTo>
                    <a:pt x="409" y="627"/>
                  </a:lnTo>
                  <a:lnTo>
                    <a:pt x="409" y="619"/>
                  </a:lnTo>
                  <a:lnTo>
                    <a:pt x="464" y="611"/>
                  </a:lnTo>
                  <a:lnTo>
                    <a:pt x="511" y="587"/>
                  </a:lnTo>
                  <a:lnTo>
                    <a:pt x="566" y="530"/>
                  </a:lnTo>
                  <a:lnTo>
                    <a:pt x="589" y="464"/>
                  </a:lnTo>
                  <a:lnTo>
                    <a:pt x="597" y="407"/>
                  </a:lnTo>
                  <a:lnTo>
                    <a:pt x="597" y="310"/>
                  </a:lnTo>
                  <a:lnTo>
                    <a:pt x="589" y="269"/>
                  </a:lnTo>
                  <a:lnTo>
                    <a:pt x="582" y="212"/>
                  </a:lnTo>
                  <a:lnTo>
                    <a:pt x="566" y="163"/>
                  </a:lnTo>
                  <a:lnTo>
                    <a:pt x="527" y="114"/>
                  </a:lnTo>
                  <a:lnTo>
                    <a:pt x="479" y="90"/>
                  </a:lnTo>
                  <a:lnTo>
                    <a:pt x="409" y="73"/>
                  </a:lnTo>
                  <a:close/>
                  <a:moveTo>
                    <a:pt x="873" y="0"/>
                  </a:moveTo>
                  <a:lnTo>
                    <a:pt x="904" y="0"/>
                  </a:lnTo>
                  <a:lnTo>
                    <a:pt x="935" y="16"/>
                  </a:lnTo>
                  <a:lnTo>
                    <a:pt x="967" y="49"/>
                  </a:lnTo>
                  <a:lnTo>
                    <a:pt x="975" y="65"/>
                  </a:lnTo>
                  <a:lnTo>
                    <a:pt x="983" y="90"/>
                  </a:lnTo>
                  <a:lnTo>
                    <a:pt x="983" y="130"/>
                  </a:lnTo>
                  <a:lnTo>
                    <a:pt x="975" y="147"/>
                  </a:lnTo>
                  <a:lnTo>
                    <a:pt x="943" y="163"/>
                  </a:lnTo>
                  <a:lnTo>
                    <a:pt x="935" y="171"/>
                  </a:lnTo>
                  <a:lnTo>
                    <a:pt x="920" y="171"/>
                  </a:lnTo>
                  <a:lnTo>
                    <a:pt x="873" y="155"/>
                  </a:lnTo>
                  <a:lnTo>
                    <a:pt x="857" y="106"/>
                  </a:lnTo>
                  <a:lnTo>
                    <a:pt x="857" y="90"/>
                  </a:lnTo>
                  <a:lnTo>
                    <a:pt x="873" y="57"/>
                  </a:lnTo>
                  <a:lnTo>
                    <a:pt x="888" y="49"/>
                  </a:lnTo>
                  <a:lnTo>
                    <a:pt x="865" y="49"/>
                  </a:lnTo>
                  <a:lnTo>
                    <a:pt x="818" y="57"/>
                  </a:lnTo>
                  <a:lnTo>
                    <a:pt x="747" y="82"/>
                  </a:lnTo>
                  <a:lnTo>
                    <a:pt x="668" y="139"/>
                  </a:lnTo>
                  <a:lnTo>
                    <a:pt x="715" y="196"/>
                  </a:lnTo>
                  <a:lnTo>
                    <a:pt x="747" y="269"/>
                  </a:lnTo>
                  <a:lnTo>
                    <a:pt x="762" y="350"/>
                  </a:lnTo>
                  <a:lnTo>
                    <a:pt x="747" y="448"/>
                  </a:lnTo>
                  <a:lnTo>
                    <a:pt x="700" y="538"/>
                  </a:lnTo>
                  <a:lnTo>
                    <a:pt x="629" y="611"/>
                  </a:lnTo>
                  <a:lnTo>
                    <a:pt x="534" y="660"/>
                  </a:lnTo>
                  <a:lnTo>
                    <a:pt x="416" y="676"/>
                  </a:lnTo>
                  <a:lnTo>
                    <a:pt x="361" y="668"/>
                  </a:lnTo>
                  <a:lnTo>
                    <a:pt x="291" y="652"/>
                  </a:lnTo>
                  <a:lnTo>
                    <a:pt x="204" y="611"/>
                  </a:lnTo>
                  <a:lnTo>
                    <a:pt x="173" y="660"/>
                  </a:lnTo>
                  <a:lnTo>
                    <a:pt x="165" y="684"/>
                  </a:lnTo>
                  <a:lnTo>
                    <a:pt x="165" y="725"/>
                  </a:lnTo>
                  <a:lnTo>
                    <a:pt x="181" y="790"/>
                  </a:lnTo>
                  <a:lnTo>
                    <a:pt x="220" y="847"/>
                  </a:lnTo>
                  <a:lnTo>
                    <a:pt x="283" y="872"/>
                  </a:lnTo>
                  <a:lnTo>
                    <a:pt x="574" y="872"/>
                  </a:lnTo>
                  <a:lnTo>
                    <a:pt x="692" y="888"/>
                  </a:lnTo>
                  <a:lnTo>
                    <a:pt x="810" y="929"/>
                  </a:lnTo>
                  <a:lnTo>
                    <a:pt x="873" y="986"/>
                  </a:lnTo>
                  <a:lnTo>
                    <a:pt x="912" y="1051"/>
                  </a:lnTo>
                  <a:lnTo>
                    <a:pt x="935" y="1116"/>
                  </a:lnTo>
                  <a:lnTo>
                    <a:pt x="943" y="1181"/>
                  </a:lnTo>
                  <a:lnTo>
                    <a:pt x="928" y="1263"/>
                  </a:lnTo>
                  <a:lnTo>
                    <a:pt x="880" y="1328"/>
                  </a:lnTo>
                  <a:lnTo>
                    <a:pt x="802" y="1385"/>
                  </a:lnTo>
                  <a:lnTo>
                    <a:pt x="707" y="1434"/>
                  </a:lnTo>
                  <a:lnTo>
                    <a:pt x="597" y="1458"/>
                  </a:lnTo>
                  <a:lnTo>
                    <a:pt x="472" y="1466"/>
                  </a:lnTo>
                  <a:lnTo>
                    <a:pt x="322" y="1450"/>
                  </a:lnTo>
                  <a:lnTo>
                    <a:pt x="196" y="1409"/>
                  </a:lnTo>
                  <a:lnTo>
                    <a:pt x="94" y="1352"/>
                  </a:lnTo>
                  <a:lnTo>
                    <a:pt x="23" y="1271"/>
                  </a:lnTo>
                  <a:lnTo>
                    <a:pt x="0" y="1181"/>
                  </a:lnTo>
                  <a:lnTo>
                    <a:pt x="15" y="1116"/>
                  </a:lnTo>
                  <a:lnTo>
                    <a:pt x="47" y="1051"/>
                  </a:lnTo>
                  <a:lnTo>
                    <a:pt x="110" y="994"/>
                  </a:lnTo>
                  <a:lnTo>
                    <a:pt x="196" y="961"/>
                  </a:lnTo>
                  <a:lnTo>
                    <a:pt x="141" y="912"/>
                  </a:lnTo>
                  <a:lnTo>
                    <a:pt x="110" y="839"/>
                  </a:lnTo>
                  <a:lnTo>
                    <a:pt x="102" y="766"/>
                  </a:lnTo>
                  <a:lnTo>
                    <a:pt x="118" y="684"/>
                  </a:lnTo>
                  <a:lnTo>
                    <a:pt x="141" y="627"/>
                  </a:lnTo>
                  <a:lnTo>
                    <a:pt x="173" y="578"/>
                  </a:lnTo>
                  <a:lnTo>
                    <a:pt x="125" y="521"/>
                  </a:lnTo>
                  <a:lnTo>
                    <a:pt x="86" y="440"/>
                  </a:lnTo>
                  <a:lnTo>
                    <a:pt x="70" y="350"/>
                  </a:lnTo>
                  <a:lnTo>
                    <a:pt x="86" y="253"/>
                  </a:lnTo>
                  <a:lnTo>
                    <a:pt x="133" y="163"/>
                  </a:lnTo>
                  <a:lnTo>
                    <a:pt x="212" y="90"/>
                  </a:lnTo>
                  <a:lnTo>
                    <a:pt x="306" y="41"/>
                  </a:lnTo>
                  <a:lnTo>
                    <a:pt x="416" y="25"/>
                  </a:lnTo>
                  <a:lnTo>
                    <a:pt x="479" y="33"/>
                  </a:lnTo>
                  <a:lnTo>
                    <a:pt x="550" y="49"/>
                  </a:lnTo>
                  <a:lnTo>
                    <a:pt x="645" y="106"/>
                  </a:lnTo>
                  <a:lnTo>
                    <a:pt x="739" y="41"/>
                  </a:lnTo>
                  <a:lnTo>
                    <a:pt x="818" y="8"/>
                  </a:lnTo>
                  <a:lnTo>
                    <a:pt x="8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9369" y="4737"/>
              <a:ext cx="1093" cy="977"/>
            </a:xfrm>
            <a:custGeom>
              <a:avLst/>
              <a:gdLst/>
              <a:ahLst/>
              <a:cxnLst>
                <a:cxn ang="0">
                  <a:pos x="314" y="0"/>
                </a:cxn>
                <a:cxn ang="0">
                  <a:pos x="314" y="236"/>
                </a:cxn>
                <a:cxn ang="0">
                  <a:pos x="370" y="138"/>
                </a:cxn>
                <a:cxn ang="0">
                  <a:pos x="432" y="65"/>
                </a:cxn>
                <a:cxn ang="0">
                  <a:pos x="519" y="16"/>
                </a:cxn>
                <a:cxn ang="0">
                  <a:pos x="629" y="0"/>
                </a:cxn>
                <a:cxn ang="0">
                  <a:pos x="716" y="8"/>
                </a:cxn>
                <a:cxn ang="0">
                  <a:pos x="778" y="24"/>
                </a:cxn>
                <a:cxn ang="0">
                  <a:pos x="826" y="49"/>
                </a:cxn>
                <a:cxn ang="0">
                  <a:pos x="857" y="81"/>
                </a:cxn>
                <a:cxn ang="0">
                  <a:pos x="896" y="138"/>
                </a:cxn>
                <a:cxn ang="0">
                  <a:pos x="920" y="203"/>
                </a:cxn>
                <a:cxn ang="0">
                  <a:pos x="928" y="293"/>
                </a:cxn>
                <a:cxn ang="0">
                  <a:pos x="928" y="839"/>
                </a:cxn>
                <a:cxn ang="0">
                  <a:pos x="936" y="879"/>
                </a:cxn>
                <a:cxn ang="0">
                  <a:pos x="967" y="896"/>
                </a:cxn>
                <a:cxn ang="0">
                  <a:pos x="1022" y="904"/>
                </a:cxn>
                <a:cxn ang="0">
                  <a:pos x="1093" y="904"/>
                </a:cxn>
                <a:cxn ang="0">
                  <a:pos x="1093" y="977"/>
                </a:cxn>
                <a:cxn ang="0">
                  <a:pos x="1006" y="969"/>
                </a:cxn>
                <a:cxn ang="0">
                  <a:pos x="778" y="969"/>
                </a:cxn>
                <a:cxn ang="0">
                  <a:pos x="692" y="977"/>
                </a:cxn>
                <a:cxn ang="0">
                  <a:pos x="605" y="977"/>
                </a:cxn>
                <a:cxn ang="0">
                  <a:pos x="605" y="904"/>
                </a:cxn>
                <a:cxn ang="0">
                  <a:pos x="692" y="904"/>
                </a:cxn>
                <a:cxn ang="0">
                  <a:pos x="739" y="896"/>
                </a:cxn>
                <a:cxn ang="0">
                  <a:pos x="763" y="863"/>
                </a:cxn>
                <a:cxn ang="0">
                  <a:pos x="771" y="806"/>
                </a:cxn>
                <a:cxn ang="0">
                  <a:pos x="771" y="220"/>
                </a:cxn>
                <a:cxn ang="0">
                  <a:pos x="755" y="154"/>
                </a:cxn>
                <a:cxn ang="0">
                  <a:pos x="723" y="97"/>
                </a:cxn>
                <a:cxn ang="0">
                  <a:pos x="684" y="65"/>
                </a:cxn>
                <a:cxn ang="0">
                  <a:pos x="613" y="49"/>
                </a:cxn>
                <a:cxn ang="0">
                  <a:pos x="527" y="65"/>
                </a:cxn>
                <a:cxn ang="0">
                  <a:pos x="448" y="106"/>
                </a:cxn>
                <a:cxn ang="0">
                  <a:pos x="385" y="179"/>
                </a:cxn>
                <a:cxn ang="0">
                  <a:pos x="338" y="277"/>
                </a:cxn>
                <a:cxn ang="0">
                  <a:pos x="322" y="399"/>
                </a:cxn>
                <a:cxn ang="0">
                  <a:pos x="322" y="806"/>
                </a:cxn>
                <a:cxn ang="0">
                  <a:pos x="330" y="863"/>
                </a:cxn>
                <a:cxn ang="0">
                  <a:pos x="354" y="896"/>
                </a:cxn>
                <a:cxn ang="0">
                  <a:pos x="401" y="904"/>
                </a:cxn>
                <a:cxn ang="0">
                  <a:pos x="487" y="904"/>
                </a:cxn>
                <a:cxn ang="0">
                  <a:pos x="487" y="977"/>
                </a:cxn>
                <a:cxn ang="0">
                  <a:pos x="401" y="969"/>
                </a:cxn>
                <a:cxn ang="0">
                  <a:pos x="173" y="969"/>
                </a:cxn>
                <a:cxn ang="0">
                  <a:pos x="86" y="977"/>
                </a:cxn>
                <a:cxn ang="0">
                  <a:pos x="0" y="977"/>
                </a:cxn>
                <a:cxn ang="0">
                  <a:pos x="0" y="904"/>
                </a:cxn>
                <a:cxn ang="0">
                  <a:pos x="86" y="904"/>
                </a:cxn>
                <a:cxn ang="0">
                  <a:pos x="134" y="896"/>
                </a:cxn>
                <a:cxn ang="0">
                  <a:pos x="157" y="863"/>
                </a:cxn>
                <a:cxn ang="0">
                  <a:pos x="165" y="806"/>
                </a:cxn>
                <a:cxn ang="0">
                  <a:pos x="165" y="211"/>
                </a:cxn>
                <a:cxn ang="0">
                  <a:pos x="181" y="220"/>
                </a:cxn>
                <a:cxn ang="0">
                  <a:pos x="173" y="154"/>
                </a:cxn>
                <a:cxn ang="0">
                  <a:pos x="157" y="122"/>
                </a:cxn>
                <a:cxn ang="0">
                  <a:pos x="102" y="106"/>
                </a:cxn>
                <a:cxn ang="0">
                  <a:pos x="16" y="97"/>
                </a:cxn>
                <a:cxn ang="0">
                  <a:pos x="16" y="24"/>
                </a:cxn>
                <a:cxn ang="0">
                  <a:pos x="314" y="0"/>
                </a:cxn>
              </a:cxnLst>
              <a:rect l="0" t="0" r="r" b="b"/>
              <a:pathLst>
                <a:path w="1093" h="977">
                  <a:moveTo>
                    <a:pt x="314" y="0"/>
                  </a:moveTo>
                  <a:lnTo>
                    <a:pt x="314" y="236"/>
                  </a:lnTo>
                  <a:lnTo>
                    <a:pt x="370" y="138"/>
                  </a:lnTo>
                  <a:lnTo>
                    <a:pt x="432" y="65"/>
                  </a:lnTo>
                  <a:lnTo>
                    <a:pt x="519" y="16"/>
                  </a:lnTo>
                  <a:lnTo>
                    <a:pt x="629" y="0"/>
                  </a:lnTo>
                  <a:lnTo>
                    <a:pt x="716" y="8"/>
                  </a:lnTo>
                  <a:lnTo>
                    <a:pt x="778" y="24"/>
                  </a:lnTo>
                  <a:lnTo>
                    <a:pt x="826" y="49"/>
                  </a:lnTo>
                  <a:lnTo>
                    <a:pt x="857" y="81"/>
                  </a:lnTo>
                  <a:lnTo>
                    <a:pt x="896" y="138"/>
                  </a:lnTo>
                  <a:lnTo>
                    <a:pt x="920" y="203"/>
                  </a:lnTo>
                  <a:lnTo>
                    <a:pt x="928" y="293"/>
                  </a:lnTo>
                  <a:lnTo>
                    <a:pt x="928" y="839"/>
                  </a:lnTo>
                  <a:lnTo>
                    <a:pt x="936" y="879"/>
                  </a:lnTo>
                  <a:lnTo>
                    <a:pt x="967" y="896"/>
                  </a:lnTo>
                  <a:lnTo>
                    <a:pt x="1022" y="904"/>
                  </a:lnTo>
                  <a:lnTo>
                    <a:pt x="1093" y="904"/>
                  </a:lnTo>
                  <a:lnTo>
                    <a:pt x="1093" y="977"/>
                  </a:lnTo>
                  <a:lnTo>
                    <a:pt x="1006" y="969"/>
                  </a:lnTo>
                  <a:lnTo>
                    <a:pt x="778" y="969"/>
                  </a:lnTo>
                  <a:lnTo>
                    <a:pt x="692" y="977"/>
                  </a:lnTo>
                  <a:lnTo>
                    <a:pt x="605" y="977"/>
                  </a:lnTo>
                  <a:lnTo>
                    <a:pt x="605" y="904"/>
                  </a:lnTo>
                  <a:lnTo>
                    <a:pt x="692" y="904"/>
                  </a:lnTo>
                  <a:lnTo>
                    <a:pt x="739" y="896"/>
                  </a:lnTo>
                  <a:lnTo>
                    <a:pt x="763" y="863"/>
                  </a:lnTo>
                  <a:lnTo>
                    <a:pt x="771" y="806"/>
                  </a:lnTo>
                  <a:lnTo>
                    <a:pt x="771" y="220"/>
                  </a:lnTo>
                  <a:lnTo>
                    <a:pt x="755" y="154"/>
                  </a:lnTo>
                  <a:lnTo>
                    <a:pt x="723" y="97"/>
                  </a:lnTo>
                  <a:lnTo>
                    <a:pt x="684" y="65"/>
                  </a:lnTo>
                  <a:lnTo>
                    <a:pt x="613" y="49"/>
                  </a:lnTo>
                  <a:lnTo>
                    <a:pt x="527" y="65"/>
                  </a:lnTo>
                  <a:lnTo>
                    <a:pt x="448" y="106"/>
                  </a:lnTo>
                  <a:lnTo>
                    <a:pt x="385" y="179"/>
                  </a:lnTo>
                  <a:lnTo>
                    <a:pt x="338" y="277"/>
                  </a:lnTo>
                  <a:lnTo>
                    <a:pt x="322" y="399"/>
                  </a:lnTo>
                  <a:lnTo>
                    <a:pt x="322" y="806"/>
                  </a:lnTo>
                  <a:lnTo>
                    <a:pt x="330" y="863"/>
                  </a:lnTo>
                  <a:lnTo>
                    <a:pt x="354" y="896"/>
                  </a:lnTo>
                  <a:lnTo>
                    <a:pt x="401" y="904"/>
                  </a:lnTo>
                  <a:lnTo>
                    <a:pt x="487" y="904"/>
                  </a:lnTo>
                  <a:lnTo>
                    <a:pt x="487" y="977"/>
                  </a:lnTo>
                  <a:lnTo>
                    <a:pt x="401" y="969"/>
                  </a:lnTo>
                  <a:lnTo>
                    <a:pt x="173" y="969"/>
                  </a:lnTo>
                  <a:lnTo>
                    <a:pt x="86" y="977"/>
                  </a:lnTo>
                  <a:lnTo>
                    <a:pt x="0" y="977"/>
                  </a:lnTo>
                  <a:lnTo>
                    <a:pt x="0" y="904"/>
                  </a:lnTo>
                  <a:lnTo>
                    <a:pt x="86" y="904"/>
                  </a:lnTo>
                  <a:lnTo>
                    <a:pt x="134" y="896"/>
                  </a:lnTo>
                  <a:lnTo>
                    <a:pt x="157" y="863"/>
                  </a:lnTo>
                  <a:lnTo>
                    <a:pt x="165" y="806"/>
                  </a:lnTo>
                  <a:lnTo>
                    <a:pt x="165" y="211"/>
                  </a:lnTo>
                  <a:lnTo>
                    <a:pt x="181" y="220"/>
                  </a:lnTo>
                  <a:lnTo>
                    <a:pt x="173" y="154"/>
                  </a:lnTo>
                  <a:lnTo>
                    <a:pt x="157" y="122"/>
                  </a:lnTo>
                  <a:lnTo>
                    <a:pt x="102" y="106"/>
                  </a:lnTo>
                  <a:lnTo>
                    <a:pt x="16" y="97"/>
                  </a:lnTo>
                  <a:lnTo>
                    <a:pt x="16" y="24"/>
                  </a:lnTo>
                  <a:lnTo>
                    <a:pt x="3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13"/>
            <p:cNvSpPr>
              <a:spLocks/>
            </p:cNvSpPr>
            <p:nvPr/>
          </p:nvSpPr>
          <p:spPr bwMode="auto">
            <a:xfrm>
              <a:off x="10666" y="4052"/>
              <a:ext cx="504" cy="2208"/>
            </a:xfrm>
            <a:custGeom>
              <a:avLst/>
              <a:gdLst/>
              <a:ahLst/>
              <a:cxnLst>
                <a:cxn ang="0">
                  <a:pos x="472" y="0"/>
                </a:cxn>
                <a:cxn ang="0">
                  <a:pos x="488" y="0"/>
                </a:cxn>
                <a:cxn ang="0">
                  <a:pos x="496" y="8"/>
                </a:cxn>
                <a:cxn ang="0">
                  <a:pos x="496" y="33"/>
                </a:cxn>
                <a:cxn ang="0">
                  <a:pos x="488" y="33"/>
                </a:cxn>
                <a:cxn ang="0">
                  <a:pos x="464" y="57"/>
                </a:cxn>
                <a:cxn ang="0">
                  <a:pos x="346" y="204"/>
                </a:cxn>
                <a:cxn ang="0">
                  <a:pos x="260" y="367"/>
                </a:cxn>
                <a:cxn ang="0">
                  <a:pos x="197" y="538"/>
                </a:cxn>
                <a:cxn ang="0">
                  <a:pos x="158" y="717"/>
                </a:cxn>
                <a:cxn ang="0">
                  <a:pos x="134" y="913"/>
                </a:cxn>
                <a:cxn ang="0">
                  <a:pos x="126" y="1100"/>
                </a:cxn>
                <a:cxn ang="0">
                  <a:pos x="134" y="1271"/>
                </a:cxn>
                <a:cxn ang="0">
                  <a:pos x="158" y="1450"/>
                </a:cxn>
                <a:cxn ang="0">
                  <a:pos x="197" y="1638"/>
                </a:cxn>
                <a:cxn ang="0">
                  <a:pos x="260" y="1817"/>
                </a:cxn>
                <a:cxn ang="0">
                  <a:pos x="346" y="1980"/>
                </a:cxn>
                <a:cxn ang="0">
                  <a:pos x="464" y="2135"/>
                </a:cxn>
                <a:cxn ang="0">
                  <a:pos x="504" y="2175"/>
                </a:cxn>
                <a:cxn ang="0">
                  <a:pos x="504" y="2184"/>
                </a:cxn>
                <a:cxn ang="0">
                  <a:pos x="496" y="2184"/>
                </a:cxn>
                <a:cxn ang="0">
                  <a:pos x="496" y="2200"/>
                </a:cxn>
                <a:cxn ang="0">
                  <a:pos x="488" y="2208"/>
                </a:cxn>
                <a:cxn ang="0">
                  <a:pos x="472" y="2208"/>
                </a:cxn>
                <a:cxn ang="0">
                  <a:pos x="449" y="2200"/>
                </a:cxn>
                <a:cxn ang="0">
                  <a:pos x="409" y="2159"/>
                </a:cxn>
                <a:cxn ang="0">
                  <a:pos x="346" y="2102"/>
                </a:cxn>
                <a:cxn ang="0">
                  <a:pos x="284" y="2021"/>
                </a:cxn>
                <a:cxn ang="0">
                  <a:pos x="213" y="1923"/>
                </a:cxn>
                <a:cxn ang="0">
                  <a:pos x="142" y="1793"/>
                </a:cxn>
                <a:cxn ang="0">
                  <a:pos x="71" y="1605"/>
                </a:cxn>
                <a:cxn ang="0">
                  <a:pos x="24" y="1426"/>
                </a:cxn>
                <a:cxn ang="0">
                  <a:pos x="8" y="1255"/>
                </a:cxn>
                <a:cxn ang="0">
                  <a:pos x="0" y="1108"/>
                </a:cxn>
                <a:cxn ang="0">
                  <a:pos x="8" y="905"/>
                </a:cxn>
                <a:cxn ang="0">
                  <a:pos x="48" y="677"/>
                </a:cxn>
                <a:cxn ang="0">
                  <a:pos x="134" y="432"/>
                </a:cxn>
                <a:cxn ang="0">
                  <a:pos x="205" y="302"/>
                </a:cxn>
                <a:cxn ang="0">
                  <a:pos x="276" y="196"/>
                </a:cxn>
                <a:cxn ang="0">
                  <a:pos x="339" y="106"/>
                </a:cxn>
                <a:cxn ang="0">
                  <a:pos x="402" y="49"/>
                </a:cxn>
                <a:cxn ang="0">
                  <a:pos x="449" y="8"/>
                </a:cxn>
                <a:cxn ang="0">
                  <a:pos x="472" y="0"/>
                </a:cxn>
              </a:cxnLst>
              <a:rect l="0" t="0" r="r" b="b"/>
              <a:pathLst>
                <a:path w="504" h="2208">
                  <a:moveTo>
                    <a:pt x="472" y="0"/>
                  </a:moveTo>
                  <a:lnTo>
                    <a:pt x="488" y="0"/>
                  </a:lnTo>
                  <a:lnTo>
                    <a:pt x="496" y="8"/>
                  </a:lnTo>
                  <a:lnTo>
                    <a:pt x="496" y="33"/>
                  </a:lnTo>
                  <a:lnTo>
                    <a:pt x="488" y="33"/>
                  </a:lnTo>
                  <a:lnTo>
                    <a:pt x="464" y="57"/>
                  </a:lnTo>
                  <a:lnTo>
                    <a:pt x="346" y="204"/>
                  </a:lnTo>
                  <a:lnTo>
                    <a:pt x="260" y="367"/>
                  </a:lnTo>
                  <a:lnTo>
                    <a:pt x="197" y="538"/>
                  </a:lnTo>
                  <a:lnTo>
                    <a:pt x="158" y="717"/>
                  </a:lnTo>
                  <a:lnTo>
                    <a:pt x="134" y="913"/>
                  </a:lnTo>
                  <a:lnTo>
                    <a:pt x="126" y="1100"/>
                  </a:lnTo>
                  <a:lnTo>
                    <a:pt x="134" y="1271"/>
                  </a:lnTo>
                  <a:lnTo>
                    <a:pt x="158" y="1450"/>
                  </a:lnTo>
                  <a:lnTo>
                    <a:pt x="197" y="1638"/>
                  </a:lnTo>
                  <a:lnTo>
                    <a:pt x="260" y="1817"/>
                  </a:lnTo>
                  <a:lnTo>
                    <a:pt x="346" y="1980"/>
                  </a:lnTo>
                  <a:lnTo>
                    <a:pt x="464" y="2135"/>
                  </a:lnTo>
                  <a:lnTo>
                    <a:pt x="504" y="2175"/>
                  </a:lnTo>
                  <a:lnTo>
                    <a:pt x="504" y="2184"/>
                  </a:lnTo>
                  <a:lnTo>
                    <a:pt x="496" y="2184"/>
                  </a:lnTo>
                  <a:lnTo>
                    <a:pt x="496" y="2200"/>
                  </a:lnTo>
                  <a:lnTo>
                    <a:pt x="488" y="2208"/>
                  </a:lnTo>
                  <a:lnTo>
                    <a:pt x="472" y="2208"/>
                  </a:lnTo>
                  <a:lnTo>
                    <a:pt x="449" y="2200"/>
                  </a:lnTo>
                  <a:lnTo>
                    <a:pt x="409" y="2159"/>
                  </a:lnTo>
                  <a:lnTo>
                    <a:pt x="346" y="2102"/>
                  </a:lnTo>
                  <a:lnTo>
                    <a:pt x="284" y="2021"/>
                  </a:lnTo>
                  <a:lnTo>
                    <a:pt x="213" y="1923"/>
                  </a:lnTo>
                  <a:lnTo>
                    <a:pt x="142" y="1793"/>
                  </a:lnTo>
                  <a:lnTo>
                    <a:pt x="71" y="1605"/>
                  </a:lnTo>
                  <a:lnTo>
                    <a:pt x="24" y="1426"/>
                  </a:lnTo>
                  <a:lnTo>
                    <a:pt x="8" y="1255"/>
                  </a:lnTo>
                  <a:lnTo>
                    <a:pt x="0" y="1108"/>
                  </a:lnTo>
                  <a:lnTo>
                    <a:pt x="8" y="905"/>
                  </a:lnTo>
                  <a:lnTo>
                    <a:pt x="48" y="677"/>
                  </a:lnTo>
                  <a:lnTo>
                    <a:pt x="134" y="432"/>
                  </a:lnTo>
                  <a:lnTo>
                    <a:pt x="205" y="302"/>
                  </a:lnTo>
                  <a:lnTo>
                    <a:pt x="276" y="196"/>
                  </a:lnTo>
                  <a:lnTo>
                    <a:pt x="339" y="106"/>
                  </a:lnTo>
                  <a:lnTo>
                    <a:pt x="402" y="49"/>
                  </a:lnTo>
                  <a:lnTo>
                    <a:pt x="449" y="8"/>
                  </a:lnTo>
                  <a:lnTo>
                    <a:pt x="4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 noEditPoints="1"/>
            </p:cNvSpPr>
            <p:nvPr/>
          </p:nvSpPr>
          <p:spPr bwMode="auto">
            <a:xfrm>
              <a:off x="11366" y="4175"/>
              <a:ext cx="1046" cy="1556"/>
            </a:xfrm>
            <a:custGeom>
              <a:avLst/>
              <a:gdLst/>
              <a:ahLst/>
              <a:cxnLst>
                <a:cxn ang="0">
                  <a:pos x="480" y="611"/>
                </a:cxn>
                <a:cxn ang="0">
                  <a:pos x="401" y="619"/>
                </a:cxn>
                <a:cxn ang="0">
                  <a:pos x="331" y="651"/>
                </a:cxn>
                <a:cxn ang="0">
                  <a:pos x="276" y="700"/>
                </a:cxn>
                <a:cxn ang="0">
                  <a:pos x="236" y="749"/>
                </a:cxn>
                <a:cxn ang="0">
                  <a:pos x="189" y="855"/>
                </a:cxn>
                <a:cxn ang="0">
                  <a:pos x="173" y="961"/>
                </a:cxn>
                <a:cxn ang="0">
                  <a:pos x="165" y="1059"/>
                </a:cxn>
                <a:cxn ang="0">
                  <a:pos x="173" y="1164"/>
                </a:cxn>
                <a:cxn ang="0">
                  <a:pos x="189" y="1270"/>
                </a:cxn>
                <a:cxn ang="0">
                  <a:pos x="228" y="1368"/>
                </a:cxn>
                <a:cxn ang="0">
                  <a:pos x="291" y="1441"/>
                </a:cxn>
                <a:cxn ang="0">
                  <a:pos x="370" y="1490"/>
                </a:cxn>
                <a:cxn ang="0">
                  <a:pos x="456" y="1507"/>
                </a:cxn>
                <a:cxn ang="0">
                  <a:pos x="551" y="1490"/>
                </a:cxn>
                <a:cxn ang="0">
                  <a:pos x="637" y="1441"/>
                </a:cxn>
                <a:cxn ang="0">
                  <a:pos x="708" y="1352"/>
                </a:cxn>
                <a:cxn ang="0">
                  <a:pos x="724" y="1319"/>
                </a:cxn>
                <a:cxn ang="0">
                  <a:pos x="732" y="1311"/>
                </a:cxn>
                <a:cxn ang="0">
                  <a:pos x="732" y="790"/>
                </a:cxn>
                <a:cxn ang="0">
                  <a:pos x="708" y="741"/>
                </a:cxn>
                <a:cxn ang="0">
                  <a:pos x="653" y="676"/>
                </a:cxn>
                <a:cxn ang="0">
                  <a:pos x="598" y="635"/>
                </a:cxn>
                <a:cxn ang="0">
                  <a:pos x="535" y="619"/>
                </a:cxn>
                <a:cxn ang="0">
                  <a:pos x="480" y="611"/>
                </a:cxn>
                <a:cxn ang="0">
                  <a:pos x="881" y="0"/>
                </a:cxn>
                <a:cxn ang="0">
                  <a:pos x="881" y="1336"/>
                </a:cxn>
                <a:cxn ang="0">
                  <a:pos x="889" y="1401"/>
                </a:cxn>
                <a:cxn ang="0">
                  <a:pos x="905" y="1433"/>
                </a:cxn>
                <a:cxn ang="0">
                  <a:pos x="960" y="1450"/>
                </a:cxn>
                <a:cxn ang="0">
                  <a:pos x="1046" y="1458"/>
                </a:cxn>
                <a:cxn ang="0">
                  <a:pos x="1046" y="1531"/>
                </a:cxn>
                <a:cxn ang="0">
                  <a:pos x="732" y="1556"/>
                </a:cxn>
                <a:cxn ang="0">
                  <a:pos x="732" y="1409"/>
                </a:cxn>
                <a:cxn ang="0">
                  <a:pos x="740" y="1393"/>
                </a:cxn>
                <a:cxn ang="0">
                  <a:pos x="692" y="1450"/>
                </a:cxn>
                <a:cxn ang="0">
                  <a:pos x="629" y="1490"/>
                </a:cxn>
                <a:cxn ang="0">
                  <a:pos x="551" y="1523"/>
                </a:cxn>
                <a:cxn ang="0">
                  <a:pos x="456" y="1539"/>
                </a:cxn>
                <a:cxn ang="0">
                  <a:pos x="338" y="1523"/>
                </a:cxn>
                <a:cxn ang="0">
                  <a:pos x="228" y="1474"/>
                </a:cxn>
                <a:cxn ang="0">
                  <a:pos x="134" y="1401"/>
                </a:cxn>
                <a:cxn ang="0">
                  <a:pos x="63" y="1295"/>
                </a:cxn>
                <a:cxn ang="0">
                  <a:pos x="16" y="1181"/>
                </a:cxn>
                <a:cxn ang="0">
                  <a:pos x="0" y="1042"/>
                </a:cxn>
                <a:cxn ang="0">
                  <a:pos x="16" y="904"/>
                </a:cxn>
                <a:cxn ang="0">
                  <a:pos x="63" y="790"/>
                </a:cxn>
                <a:cxn ang="0">
                  <a:pos x="142" y="684"/>
                </a:cxn>
                <a:cxn ang="0">
                  <a:pos x="236" y="611"/>
                </a:cxn>
                <a:cxn ang="0">
                  <a:pos x="346" y="562"/>
                </a:cxn>
                <a:cxn ang="0">
                  <a:pos x="472" y="545"/>
                </a:cxn>
                <a:cxn ang="0">
                  <a:pos x="574" y="562"/>
                </a:cxn>
                <a:cxn ang="0">
                  <a:pos x="669" y="619"/>
                </a:cxn>
                <a:cxn ang="0">
                  <a:pos x="740" y="684"/>
                </a:cxn>
                <a:cxn ang="0">
                  <a:pos x="740" y="211"/>
                </a:cxn>
                <a:cxn ang="0">
                  <a:pos x="732" y="146"/>
                </a:cxn>
                <a:cxn ang="0">
                  <a:pos x="716" y="114"/>
                </a:cxn>
                <a:cxn ang="0">
                  <a:pos x="661" y="97"/>
                </a:cxn>
                <a:cxn ang="0">
                  <a:pos x="574" y="89"/>
                </a:cxn>
                <a:cxn ang="0">
                  <a:pos x="574" y="24"/>
                </a:cxn>
                <a:cxn ang="0">
                  <a:pos x="881" y="0"/>
                </a:cxn>
              </a:cxnLst>
              <a:rect l="0" t="0" r="r" b="b"/>
              <a:pathLst>
                <a:path w="1046" h="1556">
                  <a:moveTo>
                    <a:pt x="480" y="611"/>
                  </a:moveTo>
                  <a:lnTo>
                    <a:pt x="401" y="619"/>
                  </a:lnTo>
                  <a:lnTo>
                    <a:pt x="331" y="651"/>
                  </a:lnTo>
                  <a:lnTo>
                    <a:pt x="276" y="700"/>
                  </a:lnTo>
                  <a:lnTo>
                    <a:pt x="236" y="749"/>
                  </a:lnTo>
                  <a:lnTo>
                    <a:pt x="189" y="855"/>
                  </a:lnTo>
                  <a:lnTo>
                    <a:pt x="173" y="961"/>
                  </a:lnTo>
                  <a:lnTo>
                    <a:pt x="165" y="1059"/>
                  </a:lnTo>
                  <a:lnTo>
                    <a:pt x="173" y="1164"/>
                  </a:lnTo>
                  <a:lnTo>
                    <a:pt x="189" y="1270"/>
                  </a:lnTo>
                  <a:lnTo>
                    <a:pt x="228" y="1368"/>
                  </a:lnTo>
                  <a:lnTo>
                    <a:pt x="291" y="1441"/>
                  </a:lnTo>
                  <a:lnTo>
                    <a:pt x="370" y="1490"/>
                  </a:lnTo>
                  <a:lnTo>
                    <a:pt x="456" y="1507"/>
                  </a:lnTo>
                  <a:lnTo>
                    <a:pt x="551" y="1490"/>
                  </a:lnTo>
                  <a:lnTo>
                    <a:pt x="637" y="1441"/>
                  </a:lnTo>
                  <a:lnTo>
                    <a:pt x="708" y="1352"/>
                  </a:lnTo>
                  <a:lnTo>
                    <a:pt x="724" y="1319"/>
                  </a:lnTo>
                  <a:lnTo>
                    <a:pt x="732" y="1311"/>
                  </a:lnTo>
                  <a:lnTo>
                    <a:pt x="732" y="790"/>
                  </a:lnTo>
                  <a:lnTo>
                    <a:pt x="708" y="741"/>
                  </a:lnTo>
                  <a:lnTo>
                    <a:pt x="653" y="676"/>
                  </a:lnTo>
                  <a:lnTo>
                    <a:pt x="598" y="635"/>
                  </a:lnTo>
                  <a:lnTo>
                    <a:pt x="535" y="619"/>
                  </a:lnTo>
                  <a:lnTo>
                    <a:pt x="480" y="611"/>
                  </a:lnTo>
                  <a:close/>
                  <a:moveTo>
                    <a:pt x="881" y="0"/>
                  </a:moveTo>
                  <a:lnTo>
                    <a:pt x="881" y="1336"/>
                  </a:lnTo>
                  <a:lnTo>
                    <a:pt x="889" y="1401"/>
                  </a:lnTo>
                  <a:lnTo>
                    <a:pt x="905" y="1433"/>
                  </a:lnTo>
                  <a:lnTo>
                    <a:pt x="960" y="1450"/>
                  </a:lnTo>
                  <a:lnTo>
                    <a:pt x="1046" y="1458"/>
                  </a:lnTo>
                  <a:lnTo>
                    <a:pt x="1046" y="1531"/>
                  </a:lnTo>
                  <a:lnTo>
                    <a:pt x="732" y="1556"/>
                  </a:lnTo>
                  <a:lnTo>
                    <a:pt x="732" y="1409"/>
                  </a:lnTo>
                  <a:lnTo>
                    <a:pt x="740" y="1393"/>
                  </a:lnTo>
                  <a:lnTo>
                    <a:pt x="692" y="1450"/>
                  </a:lnTo>
                  <a:lnTo>
                    <a:pt x="629" y="1490"/>
                  </a:lnTo>
                  <a:lnTo>
                    <a:pt x="551" y="1523"/>
                  </a:lnTo>
                  <a:lnTo>
                    <a:pt x="456" y="1539"/>
                  </a:lnTo>
                  <a:lnTo>
                    <a:pt x="338" y="1523"/>
                  </a:lnTo>
                  <a:lnTo>
                    <a:pt x="228" y="1474"/>
                  </a:lnTo>
                  <a:lnTo>
                    <a:pt x="134" y="1401"/>
                  </a:lnTo>
                  <a:lnTo>
                    <a:pt x="63" y="1295"/>
                  </a:lnTo>
                  <a:lnTo>
                    <a:pt x="16" y="1181"/>
                  </a:lnTo>
                  <a:lnTo>
                    <a:pt x="0" y="1042"/>
                  </a:lnTo>
                  <a:lnTo>
                    <a:pt x="16" y="904"/>
                  </a:lnTo>
                  <a:lnTo>
                    <a:pt x="63" y="790"/>
                  </a:lnTo>
                  <a:lnTo>
                    <a:pt x="142" y="684"/>
                  </a:lnTo>
                  <a:lnTo>
                    <a:pt x="236" y="611"/>
                  </a:lnTo>
                  <a:lnTo>
                    <a:pt x="346" y="562"/>
                  </a:lnTo>
                  <a:lnTo>
                    <a:pt x="472" y="545"/>
                  </a:lnTo>
                  <a:lnTo>
                    <a:pt x="574" y="562"/>
                  </a:lnTo>
                  <a:lnTo>
                    <a:pt x="669" y="619"/>
                  </a:lnTo>
                  <a:lnTo>
                    <a:pt x="740" y="684"/>
                  </a:lnTo>
                  <a:lnTo>
                    <a:pt x="740" y="211"/>
                  </a:lnTo>
                  <a:lnTo>
                    <a:pt x="732" y="146"/>
                  </a:lnTo>
                  <a:lnTo>
                    <a:pt x="716" y="114"/>
                  </a:lnTo>
                  <a:lnTo>
                    <a:pt x="661" y="97"/>
                  </a:lnTo>
                  <a:lnTo>
                    <a:pt x="574" y="89"/>
                  </a:lnTo>
                  <a:lnTo>
                    <a:pt x="574" y="24"/>
                  </a:lnTo>
                  <a:lnTo>
                    <a:pt x="8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2522" y="4712"/>
              <a:ext cx="826" cy="1019"/>
            </a:xfrm>
            <a:custGeom>
              <a:avLst/>
              <a:gdLst/>
              <a:ahLst/>
              <a:cxnLst>
                <a:cxn ang="0">
                  <a:pos x="449" y="57"/>
                </a:cxn>
                <a:cxn ang="0">
                  <a:pos x="370" y="74"/>
                </a:cxn>
                <a:cxn ang="0">
                  <a:pos x="315" y="106"/>
                </a:cxn>
                <a:cxn ang="0">
                  <a:pos x="268" y="155"/>
                </a:cxn>
                <a:cxn ang="0">
                  <a:pos x="228" y="220"/>
                </a:cxn>
                <a:cxn ang="0">
                  <a:pos x="197" y="318"/>
                </a:cxn>
                <a:cxn ang="0">
                  <a:pos x="181" y="440"/>
                </a:cxn>
                <a:cxn ang="0">
                  <a:pos x="692" y="440"/>
                </a:cxn>
                <a:cxn ang="0">
                  <a:pos x="692" y="391"/>
                </a:cxn>
                <a:cxn ang="0">
                  <a:pos x="684" y="326"/>
                </a:cxn>
                <a:cxn ang="0">
                  <a:pos x="669" y="253"/>
                </a:cxn>
                <a:cxn ang="0">
                  <a:pos x="637" y="179"/>
                </a:cxn>
                <a:cxn ang="0">
                  <a:pos x="590" y="122"/>
                </a:cxn>
                <a:cxn ang="0">
                  <a:pos x="535" y="74"/>
                </a:cxn>
                <a:cxn ang="0">
                  <a:pos x="449" y="57"/>
                </a:cxn>
                <a:cxn ang="0">
                  <a:pos x="441" y="0"/>
                </a:cxn>
                <a:cxn ang="0">
                  <a:pos x="567" y="17"/>
                </a:cxn>
                <a:cxn ang="0">
                  <a:pos x="661" y="65"/>
                </a:cxn>
                <a:cxn ang="0">
                  <a:pos x="740" y="131"/>
                </a:cxn>
                <a:cxn ang="0">
                  <a:pos x="787" y="220"/>
                </a:cxn>
                <a:cxn ang="0">
                  <a:pos x="818" y="326"/>
                </a:cxn>
                <a:cxn ang="0">
                  <a:pos x="826" y="432"/>
                </a:cxn>
                <a:cxn ang="0">
                  <a:pos x="826" y="456"/>
                </a:cxn>
                <a:cxn ang="0">
                  <a:pos x="818" y="473"/>
                </a:cxn>
                <a:cxn ang="0">
                  <a:pos x="810" y="481"/>
                </a:cxn>
                <a:cxn ang="0">
                  <a:pos x="181" y="481"/>
                </a:cxn>
                <a:cxn ang="0">
                  <a:pos x="181" y="562"/>
                </a:cxn>
                <a:cxn ang="0">
                  <a:pos x="189" y="644"/>
                </a:cxn>
                <a:cxn ang="0">
                  <a:pos x="205" y="742"/>
                </a:cxn>
                <a:cxn ang="0">
                  <a:pos x="244" y="823"/>
                </a:cxn>
                <a:cxn ang="0">
                  <a:pos x="307" y="896"/>
                </a:cxn>
                <a:cxn ang="0">
                  <a:pos x="386" y="953"/>
                </a:cxn>
                <a:cxn ang="0">
                  <a:pos x="488" y="970"/>
                </a:cxn>
                <a:cxn ang="0">
                  <a:pos x="511" y="970"/>
                </a:cxn>
                <a:cxn ang="0">
                  <a:pos x="559" y="961"/>
                </a:cxn>
                <a:cxn ang="0">
                  <a:pos x="614" y="945"/>
                </a:cxn>
                <a:cxn ang="0">
                  <a:pos x="677" y="904"/>
                </a:cxn>
                <a:cxn ang="0">
                  <a:pos x="732" y="839"/>
                </a:cxn>
                <a:cxn ang="0">
                  <a:pos x="779" y="742"/>
                </a:cxn>
                <a:cxn ang="0">
                  <a:pos x="779" y="717"/>
                </a:cxn>
                <a:cxn ang="0">
                  <a:pos x="787" y="709"/>
                </a:cxn>
                <a:cxn ang="0">
                  <a:pos x="818" y="709"/>
                </a:cxn>
                <a:cxn ang="0">
                  <a:pos x="826" y="717"/>
                </a:cxn>
                <a:cxn ang="0">
                  <a:pos x="826" y="733"/>
                </a:cxn>
                <a:cxn ang="0">
                  <a:pos x="818" y="766"/>
                </a:cxn>
                <a:cxn ang="0">
                  <a:pos x="802" y="807"/>
                </a:cxn>
                <a:cxn ang="0">
                  <a:pos x="771" y="864"/>
                </a:cxn>
                <a:cxn ang="0">
                  <a:pos x="724" y="921"/>
                </a:cxn>
                <a:cxn ang="0">
                  <a:pos x="653" y="970"/>
                </a:cxn>
                <a:cxn ang="0">
                  <a:pos x="574" y="1002"/>
                </a:cxn>
                <a:cxn ang="0">
                  <a:pos x="472" y="1019"/>
                </a:cxn>
                <a:cxn ang="0">
                  <a:pos x="354" y="1002"/>
                </a:cxn>
                <a:cxn ang="0">
                  <a:pos x="244" y="953"/>
                </a:cxn>
                <a:cxn ang="0">
                  <a:pos x="142" y="872"/>
                </a:cxn>
                <a:cxn ang="0">
                  <a:pos x="71" y="766"/>
                </a:cxn>
                <a:cxn ang="0">
                  <a:pos x="16" y="644"/>
                </a:cxn>
                <a:cxn ang="0">
                  <a:pos x="0" y="505"/>
                </a:cxn>
                <a:cxn ang="0">
                  <a:pos x="16" y="375"/>
                </a:cxn>
                <a:cxn ang="0">
                  <a:pos x="55" y="253"/>
                </a:cxn>
                <a:cxn ang="0">
                  <a:pos x="126" y="147"/>
                </a:cxn>
                <a:cxn ang="0">
                  <a:pos x="213" y="74"/>
                </a:cxn>
                <a:cxn ang="0">
                  <a:pos x="323" y="17"/>
                </a:cxn>
                <a:cxn ang="0">
                  <a:pos x="441" y="0"/>
                </a:cxn>
              </a:cxnLst>
              <a:rect l="0" t="0" r="r" b="b"/>
              <a:pathLst>
                <a:path w="826" h="1019">
                  <a:moveTo>
                    <a:pt x="449" y="57"/>
                  </a:moveTo>
                  <a:lnTo>
                    <a:pt x="370" y="74"/>
                  </a:lnTo>
                  <a:lnTo>
                    <a:pt x="315" y="106"/>
                  </a:lnTo>
                  <a:lnTo>
                    <a:pt x="268" y="155"/>
                  </a:lnTo>
                  <a:lnTo>
                    <a:pt x="228" y="220"/>
                  </a:lnTo>
                  <a:lnTo>
                    <a:pt x="197" y="318"/>
                  </a:lnTo>
                  <a:lnTo>
                    <a:pt x="181" y="440"/>
                  </a:lnTo>
                  <a:lnTo>
                    <a:pt x="692" y="440"/>
                  </a:lnTo>
                  <a:lnTo>
                    <a:pt x="692" y="391"/>
                  </a:lnTo>
                  <a:lnTo>
                    <a:pt x="684" y="326"/>
                  </a:lnTo>
                  <a:lnTo>
                    <a:pt x="669" y="253"/>
                  </a:lnTo>
                  <a:lnTo>
                    <a:pt x="637" y="179"/>
                  </a:lnTo>
                  <a:lnTo>
                    <a:pt x="590" y="122"/>
                  </a:lnTo>
                  <a:lnTo>
                    <a:pt x="535" y="74"/>
                  </a:lnTo>
                  <a:lnTo>
                    <a:pt x="449" y="57"/>
                  </a:lnTo>
                  <a:close/>
                  <a:moveTo>
                    <a:pt x="441" y="0"/>
                  </a:moveTo>
                  <a:lnTo>
                    <a:pt x="567" y="17"/>
                  </a:lnTo>
                  <a:lnTo>
                    <a:pt x="661" y="65"/>
                  </a:lnTo>
                  <a:lnTo>
                    <a:pt x="740" y="131"/>
                  </a:lnTo>
                  <a:lnTo>
                    <a:pt x="787" y="220"/>
                  </a:lnTo>
                  <a:lnTo>
                    <a:pt x="818" y="326"/>
                  </a:lnTo>
                  <a:lnTo>
                    <a:pt x="826" y="432"/>
                  </a:lnTo>
                  <a:lnTo>
                    <a:pt x="826" y="456"/>
                  </a:lnTo>
                  <a:lnTo>
                    <a:pt x="818" y="473"/>
                  </a:lnTo>
                  <a:lnTo>
                    <a:pt x="810" y="481"/>
                  </a:lnTo>
                  <a:lnTo>
                    <a:pt x="181" y="481"/>
                  </a:lnTo>
                  <a:lnTo>
                    <a:pt x="181" y="562"/>
                  </a:lnTo>
                  <a:lnTo>
                    <a:pt x="189" y="644"/>
                  </a:lnTo>
                  <a:lnTo>
                    <a:pt x="205" y="742"/>
                  </a:lnTo>
                  <a:lnTo>
                    <a:pt x="244" y="823"/>
                  </a:lnTo>
                  <a:lnTo>
                    <a:pt x="307" y="896"/>
                  </a:lnTo>
                  <a:lnTo>
                    <a:pt x="386" y="953"/>
                  </a:lnTo>
                  <a:lnTo>
                    <a:pt x="488" y="970"/>
                  </a:lnTo>
                  <a:lnTo>
                    <a:pt x="511" y="970"/>
                  </a:lnTo>
                  <a:lnTo>
                    <a:pt x="559" y="961"/>
                  </a:lnTo>
                  <a:lnTo>
                    <a:pt x="614" y="945"/>
                  </a:lnTo>
                  <a:lnTo>
                    <a:pt x="677" y="904"/>
                  </a:lnTo>
                  <a:lnTo>
                    <a:pt x="732" y="839"/>
                  </a:lnTo>
                  <a:lnTo>
                    <a:pt x="779" y="742"/>
                  </a:lnTo>
                  <a:lnTo>
                    <a:pt x="779" y="717"/>
                  </a:lnTo>
                  <a:lnTo>
                    <a:pt x="787" y="709"/>
                  </a:lnTo>
                  <a:lnTo>
                    <a:pt x="818" y="709"/>
                  </a:lnTo>
                  <a:lnTo>
                    <a:pt x="826" y="717"/>
                  </a:lnTo>
                  <a:lnTo>
                    <a:pt x="826" y="733"/>
                  </a:lnTo>
                  <a:lnTo>
                    <a:pt x="818" y="766"/>
                  </a:lnTo>
                  <a:lnTo>
                    <a:pt x="802" y="807"/>
                  </a:lnTo>
                  <a:lnTo>
                    <a:pt x="771" y="864"/>
                  </a:lnTo>
                  <a:lnTo>
                    <a:pt x="724" y="921"/>
                  </a:lnTo>
                  <a:lnTo>
                    <a:pt x="653" y="970"/>
                  </a:lnTo>
                  <a:lnTo>
                    <a:pt x="574" y="1002"/>
                  </a:lnTo>
                  <a:lnTo>
                    <a:pt x="472" y="1019"/>
                  </a:lnTo>
                  <a:lnTo>
                    <a:pt x="354" y="1002"/>
                  </a:lnTo>
                  <a:lnTo>
                    <a:pt x="244" y="953"/>
                  </a:lnTo>
                  <a:lnTo>
                    <a:pt x="142" y="872"/>
                  </a:lnTo>
                  <a:lnTo>
                    <a:pt x="71" y="766"/>
                  </a:lnTo>
                  <a:lnTo>
                    <a:pt x="16" y="644"/>
                  </a:lnTo>
                  <a:lnTo>
                    <a:pt x="0" y="505"/>
                  </a:lnTo>
                  <a:lnTo>
                    <a:pt x="16" y="375"/>
                  </a:lnTo>
                  <a:lnTo>
                    <a:pt x="55" y="253"/>
                  </a:lnTo>
                  <a:lnTo>
                    <a:pt x="126" y="147"/>
                  </a:lnTo>
                  <a:lnTo>
                    <a:pt x="213" y="74"/>
                  </a:lnTo>
                  <a:lnTo>
                    <a:pt x="323" y="17"/>
                  </a:lnTo>
                  <a:lnTo>
                    <a:pt x="4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6"/>
            <p:cNvSpPr>
              <a:spLocks/>
            </p:cNvSpPr>
            <p:nvPr/>
          </p:nvSpPr>
          <p:spPr bwMode="auto">
            <a:xfrm>
              <a:off x="13458" y="4346"/>
              <a:ext cx="669" cy="1385"/>
            </a:xfrm>
            <a:custGeom>
              <a:avLst/>
              <a:gdLst/>
              <a:ahLst/>
              <a:cxnLst>
                <a:cxn ang="0">
                  <a:pos x="275" y="0"/>
                </a:cxn>
                <a:cxn ang="0">
                  <a:pos x="330" y="0"/>
                </a:cxn>
                <a:cxn ang="0">
                  <a:pos x="330" y="407"/>
                </a:cxn>
                <a:cxn ang="0">
                  <a:pos x="637" y="407"/>
                </a:cxn>
                <a:cxn ang="0">
                  <a:pos x="637" y="480"/>
                </a:cxn>
                <a:cxn ang="0">
                  <a:pos x="330" y="480"/>
                </a:cxn>
                <a:cxn ang="0">
                  <a:pos x="330" y="1124"/>
                </a:cxn>
                <a:cxn ang="0">
                  <a:pos x="338" y="1165"/>
                </a:cxn>
                <a:cxn ang="0">
                  <a:pos x="346" y="1222"/>
                </a:cxn>
                <a:cxn ang="0">
                  <a:pos x="370" y="1270"/>
                </a:cxn>
                <a:cxn ang="0">
                  <a:pos x="409" y="1311"/>
                </a:cxn>
                <a:cxn ang="0">
                  <a:pos x="472" y="1327"/>
                </a:cxn>
                <a:cxn ang="0">
                  <a:pos x="527" y="1311"/>
                </a:cxn>
                <a:cxn ang="0">
                  <a:pos x="574" y="1270"/>
                </a:cxn>
                <a:cxn ang="0">
                  <a:pos x="606" y="1189"/>
                </a:cxn>
                <a:cxn ang="0">
                  <a:pos x="614" y="1083"/>
                </a:cxn>
                <a:cxn ang="0">
                  <a:pos x="614" y="961"/>
                </a:cxn>
                <a:cxn ang="0">
                  <a:pos x="669" y="961"/>
                </a:cxn>
                <a:cxn ang="0">
                  <a:pos x="669" y="1083"/>
                </a:cxn>
                <a:cxn ang="0">
                  <a:pos x="661" y="1173"/>
                </a:cxn>
                <a:cxn ang="0">
                  <a:pos x="637" y="1254"/>
                </a:cxn>
                <a:cxn ang="0">
                  <a:pos x="598" y="1319"/>
                </a:cxn>
                <a:cxn ang="0">
                  <a:pos x="535" y="1368"/>
                </a:cxn>
                <a:cxn ang="0">
                  <a:pos x="456" y="1385"/>
                </a:cxn>
                <a:cxn ang="0">
                  <a:pos x="417" y="1385"/>
                </a:cxn>
                <a:cxn ang="0">
                  <a:pos x="370" y="1368"/>
                </a:cxn>
                <a:cxn ang="0">
                  <a:pos x="315" y="1352"/>
                </a:cxn>
                <a:cxn ang="0">
                  <a:pos x="268" y="1311"/>
                </a:cxn>
                <a:cxn ang="0">
                  <a:pos x="220" y="1262"/>
                </a:cxn>
                <a:cxn ang="0">
                  <a:pos x="189" y="1181"/>
                </a:cxn>
                <a:cxn ang="0">
                  <a:pos x="181" y="1083"/>
                </a:cxn>
                <a:cxn ang="0">
                  <a:pos x="181" y="472"/>
                </a:cxn>
                <a:cxn ang="0">
                  <a:pos x="0" y="472"/>
                </a:cxn>
                <a:cxn ang="0">
                  <a:pos x="0" y="423"/>
                </a:cxn>
                <a:cxn ang="0">
                  <a:pos x="95" y="399"/>
                </a:cxn>
                <a:cxn ang="0">
                  <a:pos x="165" y="350"/>
                </a:cxn>
                <a:cxn ang="0">
                  <a:pos x="212" y="277"/>
                </a:cxn>
                <a:cxn ang="0">
                  <a:pos x="252" y="187"/>
                </a:cxn>
                <a:cxn ang="0">
                  <a:pos x="268" y="89"/>
                </a:cxn>
                <a:cxn ang="0">
                  <a:pos x="275" y="0"/>
                </a:cxn>
              </a:cxnLst>
              <a:rect l="0" t="0" r="r" b="b"/>
              <a:pathLst>
                <a:path w="669" h="1385">
                  <a:moveTo>
                    <a:pt x="275" y="0"/>
                  </a:moveTo>
                  <a:lnTo>
                    <a:pt x="330" y="0"/>
                  </a:lnTo>
                  <a:lnTo>
                    <a:pt x="330" y="407"/>
                  </a:lnTo>
                  <a:lnTo>
                    <a:pt x="637" y="407"/>
                  </a:lnTo>
                  <a:lnTo>
                    <a:pt x="637" y="480"/>
                  </a:lnTo>
                  <a:lnTo>
                    <a:pt x="330" y="480"/>
                  </a:lnTo>
                  <a:lnTo>
                    <a:pt x="330" y="1124"/>
                  </a:lnTo>
                  <a:lnTo>
                    <a:pt x="338" y="1165"/>
                  </a:lnTo>
                  <a:lnTo>
                    <a:pt x="346" y="1222"/>
                  </a:lnTo>
                  <a:lnTo>
                    <a:pt x="370" y="1270"/>
                  </a:lnTo>
                  <a:lnTo>
                    <a:pt x="409" y="1311"/>
                  </a:lnTo>
                  <a:lnTo>
                    <a:pt x="472" y="1327"/>
                  </a:lnTo>
                  <a:lnTo>
                    <a:pt x="527" y="1311"/>
                  </a:lnTo>
                  <a:lnTo>
                    <a:pt x="574" y="1270"/>
                  </a:lnTo>
                  <a:lnTo>
                    <a:pt x="606" y="1189"/>
                  </a:lnTo>
                  <a:lnTo>
                    <a:pt x="614" y="1083"/>
                  </a:lnTo>
                  <a:lnTo>
                    <a:pt x="614" y="961"/>
                  </a:lnTo>
                  <a:lnTo>
                    <a:pt x="669" y="961"/>
                  </a:lnTo>
                  <a:lnTo>
                    <a:pt x="669" y="1083"/>
                  </a:lnTo>
                  <a:lnTo>
                    <a:pt x="661" y="1173"/>
                  </a:lnTo>
                  <a:lnTo>
                    <a:pt x="637" y="1254"/>
                  </a:lnTo>
                  <a:lnTo>
                    <a:pt x="598" y="1319"/>
                  </a:lnTo>
                  <a:lnTo>
                    <a:pt x="535" y="1368"/>
                  </a:lnTo>
                  <a:lnTo>
                    <a:pt x="456" y="1385"/>
                  </a:lnTo>
                  <a:lnTo>
                    <a:pt x="417" y="1385"/>
                  </a:lnTo>
                  <a:lnTo>
                    <a:pt x="370" y="1368"/>
                  </a:lnTo>
                  <a:lnTo>
                    <a:pt x="315" y="1352"/>
                  </a:lnTo>
                  <a:lnTo>
                    <a:pt x="268" y="1311"/>
                  </a:lnTo>
                  <a:lnTo>
                    <a:pt x="220" y="1262"/>
                  </a:lnTo>
                  <a:lnTo>
                    <a:pt x="189" y="1181"/>
                  </a:lnTo>
                  <a:lnTo>
                    <a:pt x="181" y="1083"/>
                  </a:lnTo>
                  <a:lnTo>
                    <a:pt x="181" y="472"/>
                  </a:lnTo>
                  <a:lnTo>
                    <a:pt x="0" y="472"/>
                  </a:lnTo>
                  <a:lnTo>
                    <a:pt x="0" y="423"/>
                  </a:lnTo>
                  <a:lnTo>
                    <a:pt x="95" y="399"/>
                  </a:lnTo>
                  <a:lnTo>
                    <a:pt x="165" y="350"/>
                  </a:lnTo>
                  <a:lnTo>
                    <a:pt x="212" y="277"/>
                  </a:lnTo>
                  <a:lnTo>
                    <a:pt x="252" y="187"/>
                  </a:lnTo>
                  <a:lnTo>
                    <a:pt x="268" y="89"/>
                  </a:lnTo>
                  <a:lnTo>
                    <a:pt x="27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17"/>
            <p:cNvSpPr>
              <a:spLocks noEditPoints="1"/>
            </p:cNvSpPr>
            <p:nvPr/>
          </p:nvSpPr>
          <p:spPr bwMode="auto">
            <a:xfrm>
              <a:off x="14300" y="4737"/>
              <a:ext cx="983" cy="1425"/>
            </a:xfrm>
            <a:custGeom>
              <a:avLst/>
              <a:gdLst/>
              <a:ahLst/>
              <a:cxnLst>
                <a:cxn ang="0">
                  <a:pos x="550" y="65"/>
                </a:cxn>
                <a:cxn ang="0">
                  <a:pos x="401" y="236"/>
                </a:cxn>
                <a:cxn ang="0">
                  <a:pos x="338" y="423"/>
                </a:cxn>
                <a:cxn ang="0">
                  <a:pos x="291" y="635"/>
                </a:cxn>
                <a:cxn ang="0">
                  <a:pos x="283" y="774"/>
                </a:cxn>
                <a:cxn ang="0">
                  <a:pos x="322" y="871"/>
                </a:cxn>
                <a:cxn ang="0">
                  <a:pos x="416" y="920"/>
                </a:cxn>
                <a:cxn ang="0">
                  <a:pos x="589" y="839"/>
                </a:cxn>
                <a:cxn ang="0">
                  <a:pos x="699" y="684"/>
                </a:cxn>
                <a:cxn ang="0">
                  <a:pos x="810" y="260"/>
                </a:cxn>
                <a:cxn ang="0">
                  <a:pos x="817" y="236"/>
                </a:cxn>
                <a:cxn ang="0">
                  <a:pos x="802" y="179"/>
                </a:cxn>
                <a:cxn ang="0">
                  <a:pos x="754" y="89"/>
                </a:cxn>
                <a:cxn ang="0">
                  <a:pos x="644" y="40"/>
                </a:cxn>
                <a:cxn ang="0">
                  <a:pos x="715" y="16"/>
                </a:cxn>
                <a:cxn ang="0">
                  <a:pos x="833" y="138"/>
                </a:cxn>
                <a:cxn ang="0">
                  <a:pos x="849" y="81"/>
                </a:cxn>
                <a:cxn ang="0">
                  <a:pos x="896" y="49"/>
                </a:cxn>
                <a:cxn ang="0">
                  <a:pos x="943" y="40"/>
                </a:cxn>
                <a:cxn ang="0">
                  <a:pos x="983" y="73"/>
                </a:cxn>
                <a:cxn ang="0">
                  <a:pos x="975" y="130"/>
                </a:cxn>
                <a:cxn ang="0">
                  <a:pos x="739" y="1124"/>
                </a:cxn>
                <a:cxn ang="0">
                  <a:pos x="668" y="1262"/>
                </a:cxn>
                <a:cxn ang="0">
                  <a:pos x="511" y="1376"/>
                </a:cxn>
                <a:cxn ang="0">
                  <a:pos x="283" y="1425"/>
                </a:cxn>
                <a:cxn ang="0">
                  <a:pos x="62" y="1393"/>
                </a:cxn>
                <a:cxn ang="0">
                  <a:pos x="0" y="1295"/>
                </a:cxn>
                <a:cxn ang="0">
                  <a:pos x="39" y="1197"/>
                </a:cxn>
                <a:cxn ang="0">
                  <a:pos x="110" y="1165"/>
                </a:cxn>
                <a:cxn ang="0">
                  <a:pos x="157" y="1173"/>
                </a:cxn>
                <a:cxn ang="0">
                  <a:pos x="188" y="1222"/>
                </a:cxn>
                <a:cxn ang="0">
                  <a:pos x="157" y="1311"/>
                </a:cxn>
                <a:cxn ang="0">
                  <a:pos x="102" y="1352"/>
                </a:cxn>
                <a:cxn ang="0">
                  <a:pos x="275" y="1376"/>
                </a:cxn>
                <a:cxn ang="0">
                  <a:pos x="448" y="1319"/>
                </a:cxn>
                <a:cxn ang="0">
                  <a:pos x="550" y="1205"/>
                </a:cxn>
                <a:cxn ang="0">
                  <a:pos x="589" y="1116"/>
                </a:cxn>
                <a:cxn ang="0">
                  <a:pos x="621" y="977"/>
                </a:cxn>
                <a:cxn ang="0">
                  <a:pos x="621" y="879"/>
                </a:cxn>
                <a:cxn ang="0">
                  <a:pos x="487" y="961"/>
                </a:cxn>
                <a:cxn ang="0">
                  <a:pos x="314" y="961"/>
                </a:cxn>
                <a:cxn ang="0">
                  <a:pos x="173" y="839"/>
                </a:cxn>
                <a:cxn ang="0">
                  <a:pos x="118" y="627"/>
                </a:cxn>
                <a:cxn ang="0">
                  <a:pos x="196" y="325"/>
                </a:cxn>
                <a:cxn ang="0">
                  <a:pos x="385" y="89"/>
                </a:cxn>
                <a:cxn ang="0">
                  <a:pos x="629" y="0"/>
                </a:cxn>
              </a:cxnLst>
              <a:rect l="0" t="0" r="r" b="b"/>
              <a:pathLst>
                <a:path w="983" h="1425">
                  <a:moveTo>
                    <a:pt x="644" y="40"/>
                  </a:moveTo>
                  <a:lnTo>
                    <a:pt x="550" y="65"/>
                  </a:lnTo>
                  <a:lnTo>
                    <a:pt x="471" y="138"/>
                  </a:lnTo>
                  <a:lnTo>
                    <a:pt x="401" y="236"/>
                  </a:lnTo>
                  <a:lnTo>
                    <a:pt x="369" y="317"/>
                  </a:lnTo>
                  <a:lnTo>
                    <a:pt x="338" y="423"/>
                  </a:lnTo>
                  <a:lnTo>
                    <a:pt x="306" y="537"/>
                  </a:lnTo>
                  <a:lnTo>
                    <a:pt x="291" y="635"/>
                  </a:lnTo>
                  <a:lnTo>
                    <a:pt x="283" y="717"/>
                  </a:lnTo>
                  <a:lnTo>
                    <a:pt x="283" y="774"/>
                  </a:lnTo>
                  <a:lnTo>
                    <a:pt x="298" y="831"/>
                  </a:lnTo>
                  <a:lnTo>
                    <a:pt x="322" y="871"/>
                  </a:lnTo>
                  <a:lnTo>
                    <a:pt x="361" y="904"/>
                  </a:lnTo>
                  <a:lnTo>
                    <a:pt x="416" y="920"/>
                  </a:lnTo>
                  <a:lnTo>
                    <a:pt x="511" y="896"/>
                  </a:lnTo>
                  <a:lnTo>
                    <a:pt x="589" y="839"/>
                  </a:lnTo>
                  <a:lnTo>
                    <a:pt x="660" y="765"/>
                  </a:lnTo>
                  <a:lnTo>
                    <a:pt x="699" y="684"/>
                  </a:lnTo>
                  <a:lnTo>
                    <a:pt x="707" y="684"/>
                  </a:lnTo>
                  <a:lnTo>
                    <a:pt x="810" y="260"/>
                  </a:lnTo>
                  <a:lnTo>
                    <a:pt x="810" y="252"/>
                  </a:lnTo>
                  <a:lnTo>
                    <a:pt x="817" y="236"/>
                  </a:lnTo>
                  <a:lnTo>
                    <a:pt x="817" y="211"/>
                  </a:lnTo>
                  <a:lnTo>
                    <a:pt x="802" y="179"/>
                  </a:lnTo>
                  <a:lnTo>
                    <a:pt x="786" y="130"/>
                  </a:lnTo>
                  <a:lnTo>
                    <a:pt x="754" y="89"/>
                  </a:lnTo>
                  <a:lnTo>
                    <a:pt x="707" y="57"/>
                  </a:lnTo>
                  <a:lnTo>
                    <a:pt x="644" y="40"/>
                  </a:lnTo>
                  <a:close/>
                  <a:moveTo>
                    <a:pt x="629" y="0"/>
                  </a:moveTo>
                  <a:lnTo>
                    <a:pt x="715" y="16"/>
                  </a:lnTo>
                  <a:lnTo>
                    <a:pt x="786" y="65"/>
                  </a:lnTo>
                  <a:lnTo>
                    <a:pt x="833" y="138"/>
                  </a:lnTo>
                  <a:lnTo>
                    <a:pt x="841" y="106"/>
                  </a:lnTo>
                  <a:lnTo>
                    <a:pt x="849" y="81"/>
                  </a:lnTo>
                  <a:lnTo>
                    <a:pt x="865" y="65"/>
                  </a:lnTo>
                  <a:lnTo>
                    <a:pt x="896" y="49"/>
                  </a:lnTo>
                  <a:lnTo>
                    <a:pt x="904" y="40"/>
                  </a:lnTo>
                  <a:lnTo>
                    <a:pt x="943" y="40"/>
                  </a:lnTo>
                  <a:lnTo>
                    <a:pt x="975" y="57"/>
                  </a:lnTo>
                  <a:lnTo>
                    <a:pt x="983" y="73"/>
                  </a:lnTo>
                  <a:lnTo>
                    <a:pt x="983" y="114"/>
                  </a:lnTo>
                  <a:lnTo>
                    <a:pt x="975" y="130"/>
                  </a:lnTo>
                  <a:lnTo>
                    <a:pt x="975" y="138"/>
                  </a:lnTo>
                  <a:lnTo>
                    <a:pt x="739" y="1124"/>
                  </a:lnTo>
                  <a:lnTo>
                    <a:pt x="715" y="1189"/>
                  </a:lnTo>
                  <a:lnTo>
                    <a:pt x="668" y="1262"/>
                  </a:lnTo>
                  <a:lnTo>
                    <a:pt x="597" y="1328"/>
                  </a:lnTo>
                  <a:lnTo>
                    <a:pt x="511" y="1376"/>
                  </a:lnTo>
                  <a:lnTo>
                    <a:pt x="409" y="1409"/>
                  </a:lnTo>
                  <a:lnTo>
                    <a:pt x="283" y="1425"/>
                  </a:lnTo>
                  <a:lnTo>
                    <a:pt x="149" y="1417"/>
                  </a:lnTo>
                  <a:lnTo>
                    <a:pt x="62" y="1393"/>
                  </a:lnTo>
                  <a:lnTo>
                    <a:pt x="15" y="1352"/>
                  </a:lnTo>
                  <a:lnTo>
                    <a:pt x="0" y="1295"/>
                  </a:lnTo>
                  <a:lnTo>
                    <a:pt x="7" y="1238"/>
                  </a:lnTo>
                  <a:lnTo>
                    <a:pt x="39" y="1197"/>
                  </a:lnTo>
                  <a:lnTo>
                    <a:pt x="70" y="1173"/>
                  </a:lnTo>
                  <a:lnTo>
                    <a:pt x="110" y="1165"/>
                  </a:lnTo>
                  <a:lnTo>
                    <a:pt x="133" y="1165"/>
                  </a:lnTo>
                  <a:lnTo>
                    <a:pt x="157" y="1173"/>
                  </a:lnTo>
                  <a:lnTo>
                    <a:pt x="173" y="1189"/>
                  </a:lnTo>
                  <a:lnTo>
                    <a:pt x="188" y="1222"/>
                  </a:lnTo>
                  <a:lnTo>
                    <a:pt x="188" y="1262"/>
                  </a:lnTo>
                  <a:lnTo>
                    <a:pt x="157" y="1311"/>
                  </a:lnTo>
                  <a:lnTo>
                    <a:pt x="133" y="1336"/>
                  </a:lnTo>
                  <a:lnTo>
                    <a:pt x="102" y="1352"/>
                  </a:lnTo>
                  <a:lnTo>
                    <a:pt x="196" y="1376"/>
                  </a:lnTo>
                  <a:lnTo>
                    <a:pt x="275" y="1376"/>
                  </a:lnTo>
                  <a:lnTo>
                    <a:pt x="377" y="1360"/>
                  </a:lnTo>
                  <a:lnTo>
                    <a:pt x="448" y="1319"/>
                  </a:lnTo>
                  <a:lnTo>
                    <a:pt x="511" y="1262"/>
                  </a:lnTo>
                  <a:lnTo>
                    <a:pt x="550" y="1205"/>
                  </a:lnTo>
                  <a:lnTo>
                    <a:pt x="574" y="1165"/>
                  </a:lnTo>
                  <a:lnTo>
                    <a:pt x="589" y="1116"/>
                  </a:lnTo>
                  <a:lnTo>
                    <a:pt x="597" y="1067"/>
                  </a:lnTo>
                  <a:lnTo>
                    <a:pt x="621" y="977"/>
                  </a:lnTo>
                  <a:lnTo>
                    <a:pt x="652" y="847"/>
                  </a:lnTo>
                  <a:lnTo>
                    <a:pt x="621" y="879"/>
                  </a:lnTo>
                  <a:lnTo>
                    <a:pt x="566" y="920"/>
                  </a:lnTo>
                  <a:lnTo>
                    <a:pt x="487" y="961"/>
                  </a:lnTo>
                  <a:lnTo>
                    <a:pt x="401" y="977"/>
                  </a:lnTo>
                  <a:lnTo>
                    <a:pt x="314" y="961"/>
                  </a:lnTo>
                  <a:lnTo>
                    <a:pt x="236" y="912"/>
                  </a:lnTo>
                  <a:lnTo>
                    <a:pt x="173" y="839"/>
                  </a:lnTo>
                  <a:lnTo>
                    <a:pt x="133" y="741"/>
                  </a:lnTo>
                  <a:lnTo>
                    <a:pt x="118" y="627"/>
                  </a:lnTo>
                  <a:lnTo>
                    <a:pt x="141" y="472"/>
                  </a:lnTo>
                  <a:lnTo>
                    <a:pt x="196" y="325"/>
                  </a:lnTo>
                  <a:lnTo>
                    <a:pt x="283" y="195"/>
                  </a:lnTo>
                  <a:lnTo>
                    <a:pt x="385" y="89"/>
                  </a:lnTo>
                  <a:lnTo>
                    <a:pt x="503" y="24"/>
                  </a:lnTo>
                  <a:lnTo>
                    <a:pt x="62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8"/>
            <p:cNvSpPr>
              <a:spLocks/>
            </p:cNvSpPr>
            <p:nvPr/>
          </p:nvSpPr>
          <p:spPr bwMode="auto">
            <a:xfrm>
              <a:off x="15385" y="5356"/>
              <a:ext cx="896" cy="1002"/>
            </a:xfrm>
            <a:custGeom>
              <a:avLst/>
              <a:gdLst/>
              <a:ahLst/>
              <a:cxnLst>
                <a:cxn ang="0">
                  <a:pos x="283" y="0"/>
                </a:cxn>
                <a:cxn ang="0">
                  <a:pos x="330" y="49"/>
                </a:cxn>
                <a:cxn ang="0">
                  <a:pos x="322" y="81"/>
                </a:cxn>
                <a:cxn ang="0">
                  <a:pos x="314" y="122"/>
                </a:cxn>
                <a:cxn ang="0">
                  <a:pos x="283" y="236"/>
                </a:cxn>
                <a:cxn ang="0">
                  <a:pos x="259" y="317"/>
                </a:cxn>
                <a:cxn ang="0">
                  <a:pos x="236" y="440"/>
                </a:cxn>
                <a:cxn ang="0">
                  <a:pos x="228" y="546"/>
                </a:cxn>
                <a:cxn ang="0">
                  <a:pos x="251" y="619"/>
                </a:cxn>
                <a:cxn ang="0">
                  <a:pos x="354" y="660"/>
                </a:cxn>
                <a:cxn ang="0">
                  <a:pos x="472" y="619"/>
                </a:cxn>
                <a:cxn ang="0">
                  <a:pos x="558" y="529"/>
                </a:cxn>
                <a:cxn ang="0">
                  <a:pos x="574" y="505"/>
                </a:cxn>
                <a:cxn ang="0">
                  <a:pos x="582" y="464"/>
                </a:cxn>
                <a:cxn ang="0">
                  <a:pos x="668" y="114"/>
                </a:cxn>
                <a:cxn ang="0">
                  <a:pos x="676" y="65"/>
                </a:cxn>
                <a:cxn ang="0">
                  <a:pos x="715" y="16"/>
                </a:cxn>
                <a:cxn ang="0">
                  <a:pos x="763" y="8"/>
                </a:cxn>
                <a:cxn ang="0">
                  <a:pos x="794" y="57"/>
                </a:cxn>
                <a:cxn ang="0">
                  <a:pos x="786" y="81"/>
                </a:cxn>
                <a:cxn ang="0">
                  <a:pos x="778" y="122"/>
                </a:cxn>
                <a:cxn ang="0">
                  <a:pos x="770" y="171"/>
                </a:cxn>
                <a:cxn ang="0">
                  <a:pos x="723" y="375"/>
                </a:cxn>
                <a:cxn ang="0">
                  <a:pos x="700" y="472"/>
                </a:cxn>
                <a:cxn ang="0">
                  <a:pos x="684" y="554"/>
                </a:cxn>
                <a:cxn ang="0">
                  <a:pos x="707" y="643"/>
                </a:cxn>
                <a:cxn ang="0">
                  <a:pos x="770" y="627"/>
                </a:cxn>
                <a:cxn ang="0">
                  <a:pos x="825" y="537"/>
                </a:cxn>
                <a:cxn ang="0">
                  <a:pos x="849" y="456"/>
                </a:cxn>
                <a:cxn ang="0">
                  <a:pos x="857" y="432"/>
                </a:cxn>
                <a:cxn ang="0">
                  <a:pos x="896" y="448"/>
                </a:cxn>
                <a:cxn ang="0">
                  <a:pos x="888" y="472"/>
                </a:cxn>
                <a:cxn ang="0">
                  <a:pos x="865" y="562"/>
                </a:cxn>
                <a:cxn ang="0">
                  <a:pos x="825" y="635"/>
                </a:cxn>
                <a:cxn ang="0">
                  <a:pos x="755" y="692"/>
                </a:cxn>
                <a:cxn ang="0">
                  <a:pos x="645" y="676"/>
                </a:cxn>
                <a:cxn ang="0">
                  <a:pos x="566" y="578"/>
                </a:cxn>
                <a:cxn ang="0">
                  <a:pos x="503" y="635"/>
                </a:cxn>
                <a:cxn ang="0">
                  <a:pos x="346" y="692"/>
                </a:cxn>
                <a:cxn ang="0">
                  <a:pos x="188" y="643"/>
                </a:cxn>
                <a:cxn ang="0">
                  <a:pos x="141" y="839"/>
                </a:cxn>
                <a:cxn ang="0">
                  <a:pos x="118" y="929"/>
                </a:cxn>
                <a:cxn ang="0">
                  <a:pos x="102" y="977"/>
                </a:cxn>
                <a:cxn ang="0">
                  <a:pos x="71" y="1002"/>
                </a:cxn>
                <a:cxn ang="0">
                  <a:pos x="15" y="994"/>
                </a:cxn>
                <a:cxn ang="0">
                  <a:pos x="0" y="953"/>
                </a:cxn>
                <a:cxn ang="0">
                  <a:pos x="212" y="73"/>
                </a:cxn>
                <a:cxn ang="0">
                  <a:pos x="228" y="24"/>
                </a:cxn>
                <a:cxn ang="0">
                  <a:pos x="259" y="0"/>
                </a:cxn>
              </a:cxnLst>
              <a:rect l="0" t="0" r="r" b="b"/>
              <a:pathLst>
                <a:path w="896" h="1002">
                  <a:moveTo>
                    <a:pt x="259" y="0"/>
                  </a:moveTo>
                  <a:lnTo>
                    <a:pt x="283" y="0"/>
                  </a:lnTo>
                  <a:lnTo>
                    <a:pt x="314" y="16"/>
                  </a:lnTo>
                  <a:lnTo>
                    <a:pt x="330" y="49"/>
                  </a:lnTo>
                  <a:lnTo>
                    <a:pt x="330" y="57"/>
                  </a:lnTo>
                  <a:lnTo>
                    <a:pt x="322" y="81"/>
                  </a:lnTo>
                  <a:lnTo>
                    <a:pt x="314" y="98"/>
                  </a:lnTo>
                  <a:lnTo>
                    <a:pt x="314" y="122"/>
                  </a:lnTo>
                  <a:lnTo>
                    <a:pt x="306" y="146"/>
                  </a:lnTo>
                  <a:lnTo>
                    <a:pt x="283" y="236"/>
                  </a:lnTo>
                  <a:lnTo>
                    <a:pt x="275" y="285"/>
                  </a:lnTo>
                  <a:lnTo>
                    <a:pt x="259" y="317"/>
                  </a:lnTo>
                  <a:lnTo>
                    <a:pt x="251" y="375"/>
                  </a:lnTo>
                  <a:lnTo>
                    <a:pt x="236" y="440"/>
                  </a:lnTo>
                  <a:lnTo>
                    <a:pt x="228" y="480"/>
                  </a:lnTo>
                  <a:lnTo>
                    <a:pt x="228" y="546"/>
                  </a:lnTo>
                  <a:lnTo>
                    <a:pt x="236" y="578"/>
                  </a:lnTo>
                  <a:lnTo>
                    <a:pt x="251" y="619"/>
                  </a:lnTo>
                  <a:lnTo>
                    <a:pt x="291" y="652"/>
                  </a:lnTo>
                  <a:lnTo>
                    <a:pt x="354" y="660"/>
                  </a:lnTo>
                  <a:lnTo>
                    <a:pt x="417" y="652"/>
                  </a:lnTo>
                  <a:lnTo>
                    <a:pt x="472" y="619"/>
                  </a:lnTo>
                  <a:lnTo>
                    <a:pt x="519" y="578"/>
                  </a:lnTo>
                  <a:lnTo>
                    <a:pt x="558" y="529"/>
                  </a:lnTo>
                  <a:lnTo>
                    <a:pt x="566" y="513"/>
                  </a:lnTo>
                  <a:lnTo>
                    <a:pt x="574" y="505"/>
                  </a:lnTo>
                  <a:lnTo>
                    <a:pt x="574" y="480"/>
                  </a:lnTo>
                  <a:lnTo>
                    <a:pt x="582" y="464"/>
                  </a:lnTo>
                  <a:lnTo>
                    <a:pt x="660" y="138"/>
                  </a:lnTo>
                  <a:lnTo>
                    <a:pt x="668" y="114"/>
                  </a:lnTo>
                  <a:lnTo>
                    <a:pt x="676" y="81"/>
                  </a:lnTo>
                  <a:lnTo>
                    <a:pt x="676" y="65"/>
                  </a:lnTo>
                  <a:lnTo>
                    <a:pt x="684" y="49"/>
                  </a:lnTo>
                  <a:lnTo>
                    <a:pt x="715" y="16"/>
                  </a:lnTo>
                  <a:lnTo>
                    <a:pt x="731" y="8"/>
                  </a:lnTo>
                  <a:lnTo>
                    <a:pt x="763" y="8"/>
                  </a:lnTo>
                  <a:lnTo>
                    <a:pt x="786" y="32"/>
                  </a:lnTo>
                  <a:lnTo>
                    <a:pt x="794" y="57"/>
                  </a:lnTo>
                  <a:lnTo>
                    <a:pt x="794" y="65"/>
                  </a:lnTo>
                  <a:lnTo>
                    <a:pt x="786" y="81"/>
                  </a:lnTo>
                  <a:lnTo>
                    <a:pt x="786" y="106"/>
                  </a:lnTo>
                  <a:lnTo>
                    <a:pt x="778" y="122"/>
                  </a:lnTo>
                  <a:lnTo>
                    <a:pt x="778" y="146"/>
                  </a:lnTo>
                  <a:lnTo>
                    <a:pt x="770" y="171"/>
                  </a:lnTo>
                  <a:lnTo>
                    <a:pt x="739" y="309"/>
                  </a:lnTo>
                  <a:lnTo>
                    <a:pt x="723" y="375"/>
                  </a:lnTo>
                  <a:lnTo>
                    <a:pt x="707" y="448"/>
                  </a:lnTo>
                  <a:lnTo>
                    <a:pt x="700" y="472"/>
                  </a:lnTo>
                  <a:lnTo>
                    <a:pt x="700" y="505"/>
                  </a:lnTo>
                  <a:lnTo>
                    <a:pt x="684" y="554"/>
                  </a:lnTo>
                  <a:lnTo>
                    <a:pt x="684" y="594"/>
                  </a:lnTo>
                  <a:lnTo>
                    <a:pt x="707" y="643"/>
                  </a:lnTo>
                  <a:lnTo>
                    <a:pt x="731" y="643"/>
                  </a:lnTo>
                  <a:lnTo>
                    <a:pt x="770" y="627"/>
                  </a:lnTo>
                  <a:lnTo>
                    <a:pt x="802" y="586"/>
                  </a:lnTo>
                  <a:lnTo>
                    <a:pt x="825" y="537"/>
                  </a:lnTo>
                  <a:lnTo>
                    <a:pt x="841" y="480"/>
                  </a:lnTo>
                  <a:lnTo>
                    <a:pt x="849" y="456"/>
                  </a:lnTo>
                  <a:lnTo>
                    <a:pt x="849" y="440"/>
                  </a:lnTo>
                  <a:lnTo>
                    <a:pt x="857" y="432"/>
                  </a:lnTo>
                  <a:lnTo>
                    <a:pt x="881" y="432"/>
                  </a:lnTo>
                  <a:lnTo>
                    <a:pt x="896" y="448"/>
                  </a:lnTo>
                  <a:lnTo>
                    <a:pt x="896" y="456"/>
                  </a:lnTo>
                  <a:lnTo>
                    <a:pt x="888" y="472"/>
                  </a:lnTo>
                  <a:lnTo>
                    <a:pt x="881" y="513"/>
                  </a:lnTo>
                  <a:lnTo>
                    <a:pt x="865" y="562"/>
                  </a:lnTo>
                  <a:lnTo>
                    <a:pt x="841" y="611"/>
                  </a:lnTo>
                  <a:lnTo>
                    <a:pt x="825" y="635"/>
                  </a:lnTo>
                  <a:lnTo>
                    <a:pt x="802" y="660"/>
                  </a:lnTo>
                  <a:lnTo>
                    <a:pt x="755" y="692"/>
                  </a:lnTo>
                  <a:lnTo>
                    <a:pt x="692" y="692"/>
                  </a:lnTo>
                  <a:lnTo>
                    <a:pt x="645" y="676"/>
                  </a:lnTo>
                  <a:lnTo>
                    <a:pt x="597" y="643"/>
                  </a:lnTo>
                  <a:lnTo>
                    <a:pt x="566" y="578"/>
                  </a:lnTo>
                  <a:lnTo>
                    <a:pt x="550" y="603"/>
                  </a:lnTo>
                  <a:lnTo>
                    <a:pt x="503" y="635"/>
                  </a:lnTo>
                  <a:lnTo>
                    <a:pt x="432" y="676"/>
                  </a:lnTo>
                  <a:lnTo>
                    <a:pt x="346" y="692"/>
                  </a:lnTo>
                  <a:lnTo>
                    <a:pt x="267" y="684"/>
                  </a:lnTo>
                  <a:lnTo>
                    <a:pt x="188" y="643"/>
                  </a:lnTo>
                  <a:lnTo>
                    <a:pt x="157" y="749"/>
                  </a:lnTo>
                  <a:lnTo>
                    <a:pt x="141" y="839"/>
                  </a:lnTo>
                  <a:lnTo>
                    <a:pt x="126" y="904"/>
                  </a:lnTo>
                  <a:lnTo>
                    <a:pt x="118" y="929"/>
                  </a:lnTo>
                  <a:lnTo>
                    <a:pt x="118" y="945"/>
                  </a:lnTo>
                  <a:lnTo>
                    <a:pt x="102" y="977"/>
                  </a:lnTo>
                  <a:lnTo>
                    <a:pt x="86" y="986"/>
                  </a:lnTo>
                  <a:lnTo>
                    <a:pt x="71" y="1002"/>
                  </a:lnTo>
                  <a:lnTo>
                    <a:pt x="31" y="1002"/>
                  </a:lnTo>
                  <a:lnTo>
                    <a:pt x="15" y="994"/>
                  </a:lnTo>
                  <a:lnTo>
                    <a:pt x="8" y="977"/>
                  </a:lnTo>
                  <a:lnTo>
                    <a:pt x="0" y="953"/>
                  </a:lnTo>
                  <a:lnTo>
                    <a:pt x="0" y="937"/>
                  </a:lnTo>
                  <a:lnTo>
                    <a:pt x="212" y="73"/>
                  </a:lnTo>
                  <a:lnTo>
                    <a:pt x="212" y="57"/>
                  </a:lnTo>
                  <a:lnTo>
                    <a:pt x="228" y="24"/>
                  </a:lnTo>
                  <a:lnTo>
                    <a:pt x="244" y="16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9"/>
            <p:cNvSpPr>
              <a:spLocks/>
            </p:cNvSpPr>
            <p:nvPr/>
          </p:nvSpPr>
          <p:spPr bwMode="auto">
            <a:xfrm>
              <a:off x="16431" y="5331"/>
              <a:ext cx="770" cy="701"/>
            </a:xfrm>
            <a:custGeom>
              <a:avLst/>
              <a:gdLst/>
              <a:ahLst/>
              <a:cxnLst>
                <a:cxn ang="0">
                  <a:pos x="220" y="0"/>
                </a:cxn>
                <a:cxn ang="0">
                  <a:pos x="259" y="0"/>
                </a:cxn>
                <a:cxn ang="0">
                  <a:pos x="275" y="17"/>
                </a:cxn>
                <a:cxn ang="0">
                  <a:pos x="275" y="49"/>
                </a:cxn>
                <a:cxn ang="0">
                  <a:pos x="259" y="57"/>
                </a:cxn>
                <a:cxn ang="0">
                  <a:pos x="118" y="636"/>
                </a:cxn>
                <a:cxn ang="0">
                  <a:pos x="267" y="571"/>
                </a:cxn>
                <a:cxn ang="0">
                  <a:pos x="393" y="481"/>
                </a:cxn>
                <a:cxn ang="0">
                  <a:pos x="503" y="359"/>
                </a:cxn>
                <a:cxn ang="0">
                  <a:pos x="582" y="228"/>
                </a:cxn>
                <a:cxn ang="0">
                  <a:pos x="637" y="98"/>
                </a:cxn>
                <a:cxn ang="0">
                  <a:pos x="652" y="49"/>
                </a:cxn>
                <a:cxn ang="0">
                  <a:pos x="660" y="33"/>
                </a:cxn>
                <a:cxn ang="0">
                  <a:pos x="676" y="25"/>
                </a:cxn>
                <a:cxn ang="0">
                  <a:pos x="692" y="8"/>
                </a:cxn>
                <a:cxn ang="0">
                  <a:pos x="715" y="8"/>
                </a:cxn>
                <a:cxn ang="0">
                  <a:pos x="739" y="17"/>
                </a:cxn>
                <a:cxn ang="0">
                  <a:pos x="755" y="25"/>
                </a:cxn>
                <a:cxn ang="0">
                  <a:pos x="770" y="57"/>
                </a:cxn>
                <a:cxn ang="0">
                  <a:pos x="762" y="82"/>
                </a:cxn>
                <a:cxn ang="0">
                  <a:pos x="747" y="147"/>
                </a:cxn>
                <a:cxn ang="0">
                  <a:pos x="707" y="237"/>
                </a:cxn>
                <a:cxn ang="0">
                  <a:pos x="637" y="342"/>
                </a:cxn>
                <a:cxn ang="0">
                  <a:pos x="534" y="457"/>
                </a:cxn>
                <a:cxn ang="0">
                  <a:pos x="409" y="554"/>
                </a:cxn>
                <a:cxn ang="0">
                  <a:pos x="283" y="628"/>
                </a:cxn>
                <a:cxn ang="0">
                  <a:pos x="157" y="677"/>
                </a:cxn>
                <a:cxn ang="0">
                  <a:pos x="47" y="701"/>
                </a:cxn>
                <a:cxn ang="0">
                  <a:pos x="15" y="701"/>
                </a:cxn>
                <a:cxn ang="0">
                  <a:pos x="0" y="685"/>
                </a:cxn>
                <a:cxn ang="0">
                  <a:pos x="0" y="668"/>
                </a:cxn>
                <a:cxn ang="0">
                  <a:pos x="8" y="636"/>
                </a:cxn>
                <a:cxn ang="0">
                  <a:pos x="23" y="579"/>
                </a:cxn>
                <a:cxn ang="0">
                  <a:pos x="47" y="481"/>
                </a:cxn>
                <a:cxn ang="0">
                  <a:pos x="125" y="163"/>
                </a:cxn>
                <a:cxn ang="0">
                  <a:pos x="133" y="147"/>
                </a:cxn>
                <a:cxn ang="0">
                  <a:pos x="133" y="123"/>
                </a:cxn>
                <a:cxn ang="0">
                  <a:pos x="141" y="106"/>
                </a:cxn>
                <a:cxn ang="0">
                  <a:pos x="141" y="82"/>
                </a:cxn>
                <a:cxn ang="0">
                  <a:pos x="133" y="82"/>
                </a:cxn>
                <a:cxn ang="0">
                  <a:pos x="118" y="74"/>
                </a:cxn>
                <a:cxn ang="0">
                  <a:pos x="47" y="74"/>
                </a:cxn>
                <a:cxn ang="0">
                  <a:pos x="31" y="57"/>
                </a:cxn>
                <a:cxn ang="0">
                  <a:pos x="31" y="33"/>
                </a:cxn>
                <a:cxn ang="0">
                  <a:pos x="47" y="17"/>
                </a:cxn>
                <a:cxn ang="0">
                  <a:pos x="70" y="17"/>
                </a:cxn>
                <a:cxn ang="0">
                  <a:pos x="102" y="8"/>
                </a:cxn>
                <a:cxn ang="0">
                  <a:pos x="196" y="8"/>
                </a:cxn>
                <a:cxn ang="0">
                  <a:pos x="220" y="0"/>
                </a:cxn>
              </a:cxnLst>
              <a:rect l="0" t="0" r="r" b="b"/>
              <a:pathLst>
                <a:path w="770" h="701">
                  <a:moveTo>
                    <a:pt x="220" y="0"/>
                  </a:moveTo>
                  <a:lnTo>
                    <a:pt x="259" y="0"/>
                  </a:lnTo>
                  <a:lnTo>
                    <a:pt x="275" y="17"/>
                  </a:lnTo>
                  <a:lnTo>
                    <a:pt x="275" y="49"/>
                  </a:lnTo>
                  <a:lnTo>
                    <a:pt x="259" y="57"/>
                  </a:lnTo>
                  <a:lnTo>
                    <a:pt x="118" y="636"/>
                  </a:lnTo>
                  <a:lnTo>
                    <a:pt x="267" y="571"/>
                  </a:lnTo>
                  <a:lnTo>
                    <a:pt x="393" y="481"/>
                  </a:lnTo>
                  <a:lnTo>
                    <a:pt x="503" y="359"/>
                  </a:lnTo>
                  <a:lnTo>
                    <a:pt x="582" y="228"/>
                  </a:lnTo>
                  <a:lnTo>
                    <a:pt x="637" y="98"/>
                  </a:lnTo>
                  <a:lnTo>
                    <a:pt x="652" y="49"/>
                  </a:lnTo>
                  <a:lnTo>
                    <a:pt x="660" y="33"/>
                  </a:lnTo>
                  <a:lnTo>
                    <a:pt x="676" y="25"/>
                  </a:lnTo>
                  <a:lnTo>
                    <a:pt x="692" y="8"/>
                  </a:lnTo>
                  <a:lnTo>
                    <a:pt x="715" y="8"/>
                  </a:lnTo>
                  <a:lnTo>
                    <a:pt x="739" y="17"/>
                  </a:lnTo>
                  <a:lnTo>
                    <a:pt x="755" y="25"/>
                  </a:lnTo>
                  <a:lnTo>
                    <a:pt x="770" y="57"/>
                  </a:lnTo>
                  <a:lnTo>
                    <a:pt x="762" y="82"/>
                  </a:lnTo>
                  <a:lnTo>
                    <a:pt x="747" y="147"/>
                  </a:lnTo>
                  <a:lnTo>
                    <a:pt x="707" y="237"/>
                  </a:lnTo>
                  <a:lnTo>
                    <a:pt x="637" y="342"/>
                  </a:lnTo>
                  <a:lnTo>
                    <a:pt x="534" y="457"/>
                  </a:lnTo>
                  <a:lnTo>
                    <a:pt x="409" y="554"/>
                  </a:lnTo>
                  <a:lnTo>
                    <a:pt x="283" y="628"/>
                  </a:lnTo>
                  <a:lnTo>
                    <a:pt x="157" y="677"/>
                  </a:lnTo>
                  <a:lnTo>
                    <a:pt x="47" y="701"/>
                  </a:lnTo>
                  <a:lnTo>
                    <a:pt x="15" y="701"/>
                  </a:lnTo>
                  <a:lnTo>
                    <a:pt x="0" y="685"/>
                  </a:lnTo>
                  <a:lnTo>
                    <a:pt x="0" y="668"/>
                  </a:lnTo>
                  <a:lnTo>
                    <a:pt x="8" y="636"/>
                  </a:lnTo>
                  <a:lnTo>
                    <a:pt x="23" y="579"/>
                  </a:lnTo>
                  <a:lnTo>
                    <a:pt x="47" y="481"/>
                  </a:lnTo>
                  <a:lnTo>
                    <a:pt x="125" y="163"/>
                  </a:lnTo>
                  <a:lnTo>
                    <a:pt x="133" y="147"/>
                  </a:lnTo>
                  <a:lnTo>
                    <a:pt x="133" y="123"/>
                  </a:lnTo>
                  <a:lnTo>
                    <a:pt x="141" y="106"/>
                  </a:lnTo>
                  <a:lnTo>
                    <a:pt x="141" y="82"/>
                  </a:lnTo>
                  <a:lnTo>
                    <a:pt x="133" y="82"/>
                  </a:lnTo>
                  <a:lnTo>
                    <a:pt x="118" y="74"/>
                  </a:lnTo>
                  <a:lnTo>
                    <a:pt x="47" y="74"/>
                  </a:lnTo>
                  <a:lnTo>
                    <a:pt x="31" y="57"/>
                  </a:lnTo>
                  <a:lnTo>
                    <a:pt x="31" y="33"/>
                  </a:lnTo>
                  <a:lnTo>
                    <a:pt x="47" y="17"/>
                  </a:lnTo>
                  <a:lnTo>
                    <a:pt x="70" y="17"/>
                  </a:lnTo>
                  <a:lnTo>
                    <a:pt x="102" y="8"/>
                  </a:lnTo>
                  <a:lnTo>
                    <a:pt x="196" y="8"/>
                  </a:lnTo>
                  <a:lnTo>
                    <a:pt x="2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0"/>
            <p:cNvSpPr>
              <a:spLocks/>
            </p:cNvSpPr>
            <p:nvPr/>
          </p:nvSpPr>
          <p:spPr bwMode="auto">
            <a:xfrm>
              <a:off x="17508" y="4052"/>
              <a:ext cx="495" cy="221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4" y="0"/>
                </a:cxn>
                <a:cxn ang="0">
                  <a:pos x="47" y="8"/>
                </a:cxn>
                <a:cxn ang="0">
                  <a:pos x="87" y="49"/>
                </a:cxn>
                <a:cxn ang="0">
                  <a:pos x="149" y="106"/>
                </a:cxn>
                <a:cxn ang="0">
                  <a:pos x="212" y="188"/>
                </a:cxn>
                <a:cxn ang="0">
                  <a:pos x="283" y="294"/>
                </a:cxn>
                <a:cxn ang="0">
                  <a:pos x="354" y="416"/>
                </a:cxn>
                <a:cxn ang="0">
                  <a:pos x="425" y="603"/>
                </a:cxn>
                <a:cxn ang="0">
                  <a:pos x="472" y="782"/>
                </a:cxn>
                <a:cxn ang="0">
                  <a:pos x="488" y="953"/>
                </a:cxn>
                <a:cxn ang="0">
                  <a:pos x="495" y="1100"/>
                </a:cxn>
                <a:cxn ang="0">
                  <a:pos x="495" y="1108"/>
                </a:cxn>
                <a:cxn ang="0">
                  <a:pos x="488" y="1312"/>
                </a:cxn>
                <a:cxn ang="0">
                  <a:pos x="448" y="1540"/>
                </a:cxn>
                <a:cxn ang="0">
                  <a:pos x="362" y="1784"/>
                </a:cxn>
                <a:cxn ang="0">
                  <a:pos x="291" y="1915"/>
                </a:cxn>
                <a:cxn ang="0">
                  <a:pos x="220" y="2021"/>
                </a:cxn>
                <a:cxn ang="0">
                  <a:pos x="157" y="2110"/>
                </a:cxn>
                <a:cxn ang="0">
                  <a:pos x="94" y="2167"/>
                </a:cxn>
                <a:cxn ang="0">
                  <a:pos x="47" y="2208"/>
                </a:cxn>
                <a:cxn ang="0">
                  <a:pos x="24" y="2216"/>
                </a:cxn>
                <a:cxn ang="0">
                  <a:pos x="16" y="2216"/>
                </a:cxn>
                <a:cxn ang="0">
                  <a:pos x="0" y="2200"/>
                </a:cxn>
                <a:cxn ang="0">
                  <a:pos x="0" y="2184"/>
                </a:cxn>
                <a:cxn ang="0">
                  <a:pos x="31" y="2151"/>
                </a:cxn>
                <a:cxn ang="0">
                  <a:pos x="149" y="2004"/>
                </a:cxn>
                <a:cxn ang="0">
                  <a:pos x="236" y="1841"/>
                </a:cxn>
                <a:cxn ang="0">
                  <a:pos x="299" y="1670"/>
                </a:cxn>
                <a:cxn ang="0">
                  <a:pos x="338" y="1483"/>
                </a:cxn>
                <a:cxn ang="0">
                  <a:pos x="362" y="1296"/>
                </a:cxn>
                <a:cxn ang="0">
                  <a:pos x="370" y="1108"/>
                </a:cxn>
                <a:cxn ang="0">
                  <a:pos x="354" y="839"/>
                </a:cxn>
                <a:cxn ang="0">
                  <a:pos x="315" y="603"/>
                </a:cxn>
                <a:cxn ang="0">
                  <a:pos x="244" y="400"/>
                </a:cxn>
                <a:cxn ang="0">
                  <a:pos x="157" y="220"/>
                </a:cxn>
                <a:cxn ang="0">
                  <a:pos x="39" y="74"/>
                </a:cxn>
                <a:cxn ang="0">
                  <a:pos x="8" y="41"/>
                </a:cxn>
                <a:cxn ang="0">
                  <a:pos x="8" y="33"/>
                </a:cxn>
                <a:cxn ang="0">
                  <a:pos x="0" y="25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495" h="2216">
                  <a:moveTo>
                    <a:pt x="8" y="0"/>
                  </a:moveTo>
                  <a:lnTo>
                    <a:pt x="24" y="0"/>
                  </a:lnTo>
                  <a:lnTo>
                    <a:pt x="47" y="8"/>
                  </a:lnTo>
                  <a:lnTo>
                    <a:pt x="87" y="49"/>
                  </a:lnTo>
                  <a:lnTo>
                    <a:pt x="149" y="106"/>
                  </a:lnTo>
                  <a:lnTo>
                    <a:pt x="212" y="188"/>
                  </a:lnTo>
                  <a:lnTo>
                    <a:pt x="283" y="294"/>
                  </a:lnTo>
                  <a:lnTo>
                    <a:pt x="354" y="416"/>
                  </a:lnTo>
                  <a:lnTo>
                    <a:pt x="425" y="603"/>
                  </a:lnTo>
                  <a:lnTo>
                    <a:pt x="472" y="782"/>
                  </a:lnTo>
                  <a:lnTo>
                    <a:pt x="488" y="953"/>
                  </a:lnTo>
                  <a:lnTo>
                    <a:pt x="495" y="1100"/>
                  </a:lnTo>
                  <a:lnTo>
                    <a:pt x="495" y="1108"/>
                  </a:lnTo>
                  <a:lnTo>
                    <a:pt x="488" y="1312"/>
                  </a:lnTo>
                  <a:lnTo>
                    <a:pt x="448" y="1540"/>
                  </a:lnTo>
                  <a:lnTo>
                    <a:pt x="362" y="1784"/>
                  </a:lnTo>
                  <a:lnTo>
                    <a:pt x="291" y="1915"/>
                  </a:lnTo>
                  <a:lnTo>
                    <a:pt x="220" y="2021"/>
                  </a:lnTo>
                  <a:lnTo>
                    <a:pt x="157" y="2110"/>
                  </a:lnTo>
                  <a:lnTo>
                    <a:pt x="94" y="2167"/>
                  </a:lnTo>
                  <a:lnTo>
                    <a:pt x="47" y="2208"/>
                  </a:lnTo>
                  <a:lnTo>
                    <a:pt x="24" y="2216"/>
                  </a:lnTo>
                  <a:lnTo>
                    <a:pt x="16" y="2216"/>
                  </a:lnTo>
                  <a:lnTo>
                    <a:pt x="0" y="2200"/>
                  </a:lnTo>
                  <a:lnTo>
                    <a:pt x="0" y="2184"/>
                  </a:lnTo>
                  <a:lnTo>
                    <a:pt x="31" y="2151"/>
                  </a:lnTo>
                  <a:lnTo>
                    <a:pt x="149" y="2004"/>
                  </a:lnTo>
                  <a:lnTo>
                    <a:pt x="236" y="1841"/>
                  </a:lnTo>
                  <a:lnTo>
                    <a:pt x="299" y="1670"/>
                  </a:lnTo>
                  <a:lnTo>
                    <a:pt x="338" y="1483"/>
                  </a:lnTo>
                  <a:lnTo>
                    <a:pt x="362" y="1296"/>
                  </a:lnTo>
                  <a:lnTo>
                    <a:pt x="370" y="1108"/>
                  </a:lnTo>
                  <a:lnTo>
                    <a:pt x="354" y="839"/>
                  </a:lnTo>
                  <a:lnTo>
                    <a:pt x="315" y="603"/>
                  </a:lnTo>
                  <a:lnTo>
                    <a:pt x="244" y="400"/>
                  </a:lnTo>
                  <a:lnTo>
                    <a:pt x="157" y="220"/>
                  </a:lnTo>
                  <a:lnTo>
                    <a:pt x="39" y="74"/>
                  </a:lnTo>
                  <a:lnTo>
                    <a:pt x="8" y="41"/>
                  </a:lnTo>
                  <a:lnTo>
                    <a:pt x="8" y="33"/>
                  </a:lnTo>
                  <a:lnTo>
                    <a:pt x="0" y="25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1"/>
            <p:cNvSpPr>
              <a:spLocks/>
            </p:cNvSpPr>
            <p:nvPr/>
          </p:nvSpPr>
          <p:spPr bwMode="auto">
            <a:xfrm>
              <a:off x="18412" y="4052"/>
              <a:ext cx="504" cy="2208"/>
            </a:xfrm>
            <a:custGeom>
              <a:avLst/>
              <a:gdLst/>
              <a:ahLst/>
              <a:cxnLst>
                <a:cxn ang="0">
                  <a:pos x="472" y="0"/>
                </a:cxn>
                <a:cxn ang="0">
                  <a:pos x="488" y="0"/>
                </a:cxn>
                <a:cxn ang="0">
                  <a:pos x="496" y="8"/>
                </a:cxn>
                <a:cxn ang="0">
                  <a:pos x="496" y="33"/>
                </a:cxn>
                <a:cxn ang="0">
                  <a:pos x="488" y="33"/>
                </a:cxn>
                <a:cxn ang="0">
                  <a:pos x="464" y="57"/>
                </a:cxn>
                <a:cxn ang="0">
                  <a:pos x="346" y="204"/>
                </a:cxn>
                <a:cxn ang="0">
                  <a:pos x="260" y="367"/>
                </a:cxn>
                <a:cxn ang="0">
                  <a:pos x="197" y="538"/>
                </a:cxn>
                <a:cxn ang="0">
                  <a:pos x="158" y="717"/>
                </a:cxn>
                <a:cxn ang="0">
                  <a:pos x="134" y="913"/>
                </a:cxn>
                <a:cxn ang="0">
                  <a:pos x="126" y="1100"/>
                </a:cxn>
                <a:cxn ang="0">
                  <a:pos x="134" y="1271"/>
                </a:cxn>
                <a:cxn ang="0">
                  <a:pos x="158" y="1450"/>
                </a:cxn>
                <a:cxn ang="0">
                  <a:pos x="197" y="1638"/>
                </a:cxn>
                <a:cxn ang="0">
                  <a:pos x="260" y="1817"/>
                </a:cxn>
                <a:cxn ang="0">
                  <a:pos x="346" y="1980"/>
                </a:cxn>
                <a:cxn ang="0">
                  <a:pos x="464" y="2135"/>
                </a:cxn>
                <a:cxn ang="0">
                  <a:pos x="504" y="2175"/>
                </a:cxn>
                <a:cxn ang="0">
                  <a:pos x="504" y="2184"/>
                </a:cxn>
                <a:cxn ang="0">
                  <a:pos x="496" y="2184"/>
                </a:cxn>
                <a:cxn ang="0">
                  <a:pos x="496" y="2200"/>
                </a:cxn>
                <a:cxn ang="0">
                  <a:pos x="488" y="2208"/>
                </a:cxn>
                <a:cxn ang="0">
                  <a:pos x="472" y="2208"/>
                </a:cxn>
                <a:cxn ang="0">
                  <a:pos x="449" y="2200"/>
                </a:cxn>
                <a:cxn ang="0">
                  <a:pos x="409" y="2159"/>
                </a:cxn>
                <a:cxn ang="0">
                  <a:pos x="346" y="2102"/>
                </a:cxn>
                <a:cxn ang="0">
                  <a:pos x="283" y="2021"/>
                </a:cxn>
                <a:cxn ang="0">
                  <a:pos x="213" y="1923"/>
                </a:cxn>
                <a:cxn ang="0">
                  <a:pos x="142" y="1793"/>
                </a:cxn>
                <a:cxn ang="0">
                  <a:pos x="71" y="1605"/>
                </a:cxn>
                <a:cxn ang="0">
                  <a:pos x="24" y="1426"/>
                </a:cxn>
                <a:cxn ang="0">
                  <a:pos x="8" y="1255"/>
                </a:cxn>
                <a:cxn ang="0">
                  <a:pos x="0" y="1108"/>
                </a:cxn>
                <a:cxn ang="0">
                  <a:pos x="8" y="905"/>
                </a:cxn>
                <a:cxn ang="0">
                  <a:pos x="48" y="677"/>
                </a:cxn>
                <a:cxn ang="0">
                  <a:pos x="134" y="432"/>
                </a:cxn>
                <a:cxn ang="0">
                  <a:pos x="205" y="302"/>
                </a:cxn>
                <a:cxn ang="0">
                  <a:pos x="276" y="196"/>
                </a:cxn>
                <a:cxn ang="0">
                  <a:pos x="339" y="106"/>
                </a:cxn>
                <a:cxn ang="0">
                  <a:pos x="401" y="49"/>
                </a:cxn>
                <a:cxn ang="0">
                  <a:pos x="449" y="8"/>
                </a:cxn>
                <a:cxn ang="0">
                  <a:pos x="472" y="0"/>
                </a:cxn>
              </a:cxnLst>
              <a:rect l="0" t="0" r="r" b="b"/>
              <a:pathLst>
                <a:path w="504" h="2208">
                  <a:moveTo>
                    <a:pt x="472" y="0"/>
                  </a:moveTo>
                  <a:lnTo>
                    <a:pt x="488" y="0"/>
                  </a:lnTo>
                  <a:lnTo>
                    <a:pt x="496" y="8"/>
                  </a:lnTo>
                  <a:lnTo>
                    <a:pt x="496" y="33"/>
                  </a:lnTo>
                  <a:lnTo>
                    <a:pt x="488" y="33"/>
                  </a:lnTo>
                  <a:lnTo>
                    <a:pt x="464" y="57"/>
                  </a:lnTo>
                  <a:lnTo>
                    <a:pt x="346" y="204"/>
                  </a:lnTo>
                  <a:lnTo>
                    <a:pt x="260" y="367"/>
                  </a:lnTo>
                  <a:lnTo>
                    <a:pt x="197" y="538"/>
                  </a:lnTo>
                  <a:lnTo>
                    <a:pt x="158" y="717"/>
                  </a:lnTo>
                  <a:lnTo>
                    <a:pt x="134" y="913"/>
                  </a:lnTo>
                  <a:lnTo>
                    <a:pt x="126" y="1100"/>
                  </a:lnTo>
                  <a:lnTo>
                    <a:pt x="134" y="1271"/>
                  </a:lnTo>
                  <a:lnTo>
                    <a:pt x="158" y="1450"/>
                  </a:lnTo>
                  <a:lnTo>
                    <a:pt x="197" y="1638"/>
                  </a:lnTo>
                  <a:lnTo>
                    <a:pt x="260" y="1817"/>
                  </a:lnTo>
                  <a:lnTo>
                    <a:pt x="346" y="1980"/>
                  </a:lnTo>
                  <a:lnTo>
                    <a:pt x="464" y="2135"/>
                  </a:lnTo>
                  <a:lnTo>
                    <a:pt x="504" y="2175"/>
                  </a:lnTo>
                  <a:lnTo>
                    <a:pt x="504" y="2184"/>
                  </a:lnTo>
                  <a:lnTo>
                    <a:pt x="496" y="2184"/>
                  </a:lnTo>
                  <a:lnTo>
                    <a:pt x="496" y="2200"/>
                  </a:lnTo>
                  <a:lnTo>
                    <a:pt x="488" y="2208"/>
                  </a:lnTo>
                  <a:lnTo>
                    <a:pt x="472" y="2208"/>
                  </a:lnTo>
                  <a:lnTo>
                    <a:pt x="449" y="2200"/>
                  </a:lnTo>
                  <a:lnTo>
                    <a:pt x="409" y="2159"/>
                  </a:lnTo>
                  <a:lnTo>
                    <a:pt x="346" y="2102"/>
                  </a:lnTo>
                  <a:lnTo>
                    <a:pt x="283" y="2021"/>
                  </a:lnTo>
                  <a:lnTo>
                    <a:pt x="213" y="1923"/>
                  </a:lnTo>
                  <a:lnTo>
                    <a:pt x="142" y="1793"/>
                  </a:lnTo>
                  <a:lnTo>
                    <a:pt x="71" y="1605"/>
                  </a:lnTo>
                  <a:lnTo>
                    <a:pt x="24" y="1426"/>
                  </a:lnTo>
                  <a:lnTo>
                    <a:pt x="8" y="1255"/>
                  </a:lnTo>
                  <a:lnTo>
                    <a:pt x="0" y="1108"/>
                  </a:lnTo>
                  <a:lnTo>
                    <a:pt x="8" y="905"/>
                  </a:lnTo>
                  <a:lnTo>
                    <a:pt x="48" y="677"/>
                  </a:lnTo>
                  <a:lnTo>
                    <a:pt x="134" y="432"/>
                  </a:lnTo>
                  <a:lnTo>
                    <a:pt x="205" y="302"/>
                  </a:lnTo>
                  <a:lnTo>
                    <a:pt x="276" y="196"/>
                  </a:lnTo>
                  <a:lnTo>
                    <a:pt x="339" y="106"/>
                  </a:lnTo>
                  <a:lnTo>
                    <a:pt x="401" y="49"/>
                  </a:lnTo>
                  <a:lnTo>
                    <a:pt x="449" y="8"/>
                  </a:lnTo>
                  <a:lnTo>
                    <a:pt x="4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2"/>
            <p:cNvSpPr>
              <a:spLocks/>
            </p:cNvSpPr>
            <p:nvPr/>
          </p:nvSpPr>
          <p:spPr bwMode="auto">
            <a:xfrm>
              <a:off x="19214" y="5103"/>
              <a:ext cx="1298" cy="98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259" y="0"/>
                </a:cxn>
                <a:cxn ang="0">
                  <a:pos x="1290" y="16"/>
                </a:cxn>
                <a:cxn ang="0">
                  <a:pos x="1298" y="25"/>
                </a:cxn>
                <a:cxn ang="0">
                  <a:pos x="1298" y="74"/>
                </a:cxn>
                <a:cxn ang="0">
                  <a:pos x="1290" y="82"/>
                </a:cxn>
                <a:cxn ang="0">
                  <a:pos x="1259" y="98"/>
                </a:cxn>
                <a:cxn ang="0">
                  <a:pos x="40" y="98"/>
                </a:cxn>
                <a:cxn ang="0">
                  <a:pos x="8" y="82"/>
                </a:cxn>
                <a:cxn ang="0">
                  <a:pos x="0" y="74"/>
                </a:cxn>
                <a:cxn ang="0">
                  <a:pos x="0" y="25"/>
                </a:cxn>
                <a:cxn ang="0">
                  <a:pos x="8" y="16"/>
                </a:cxn>
                <a:cxn ang="0">
                  <a:pos x="24" y="8"/>
                </a:cxn>
                <a:cxn ang="0">
                  <a:pos x="32" y="0"/>
                </a:cxn>
              </a:cxnLst>
              <a:rect l="0" t="0" r="r" b="b"/>
              <a:pathLst>
                <a:path w="1298" h="98">
                  <a:moveTo>
                    <a:pt x="32" y="0"/>
                  </a:moveTo>
                  <a:lnTo>
                    <a:pt x="1259" y="0"/>
                  </a:lnTo>
                  <a:lnTo>
                    <a:pt x="1290" y="16"/>
                  </a:lnTo>
                  <a:lnTo>
                    <a:pt x="1298" y="25"/>
                  </a:lnTo>
                  <a:lnTo>
                    <a:pt x="1298" y="74"/>
                  </a:lnTo>
                  <a:lnTo>
                    <a:pt x="1290" y="82"/>
                  </a:lnTo>
                  <a:lnTo>
                    <a:pt x="1259" y="98"/>
                  </a:lnTo>
                  <a:lnTo>
                    <a:pt x="40" y="98"/>
                  </a:lnTo>
                  <a:lnTo>
                    <a:pt x="8" y="82"/>
                  </a:lnTo>
                  <a:lnTo>
                    <a:pt x="0" y="74"/>
                  </a:lnTo>
                  <a:lnTo>
                    <a:pt x="0" y="25"/>
                  </a:lnTo>
                  <a:lnTo>
                    <a:pt x="8" y="16"/>
                  </a:lnTo>
                  <a:lnTo>
                    <a:pt x="24" y="8"/>
                  </a:lnTo>
                  <a:lnTo>
                    <a:pt x="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3"/>
            <p:cNvSpPr>
              <a:spLocks/>
            </p:cNvSpPr>
            <p:nvPr/>
          </p:nvSpPr>
          <p:spPr bwMode="auto">
            <a:xfrm>
              <a:off x="20897" y="4240"/>
              <a:ext cx="700" cy="1482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409" y="0"/>
                </a:cxn>
                <a:cxn ang="0">
                  <a:pos x="425" y="8"/>
                </a:cxn>
                <a:cxn ang="0">
                  <a:pos x="433" y="16"/>
                </a:cxn>
                <a:cxn ang="0">
                  <a:pos x="433" y="1344"/>
                </a:cxn>
                <a:cxn ang="0">
                  <a:pos x="449" y="1376"/>
                </a:cxn>
                <a:cxn ang="0">
                  <a:pos x="480" y="1393"/>
                </a:cxn>
                <a:cxn ang="0">
                  <a:pos x="535" y="1409"/>
                </a:cxn>
                <a:cxn ang="0">
                  <a:pos x="700" y="1409"/>
                </a:cxn>
                <a:cxn ang="0">
                  <a:pos x="700" y="1482"/>
                </a:cxn>
                <a:cxn ang="0">
                  <a:pos x="629" y="1474"/>
                </a:cxn>
                <a:cxn ang="0">
                  <a:pos x="87" y="1474"/>
                </a:cxn>
                <a:cxn ang="0">
                  <a:pos x="8" y="1482"/>
                </a:cxn>
                <a:cxn ang="0">
                  <a:pos x="8" y="1409"/>
                </a:cxn>
                <a:cxn ang="0">
                  <a:pos x="173" y="1409"/>
                </a:cxn>
                <a:cxn ang="0">
                  <a:pos x="228" y="1393"/>
                </a:cxn>
                <a:cxn ang="0">
                  <a:pos x="260" y="1376"/>
                </a:cxn>
                <a:cxn ang="0">
                  <a:pos x="276" y="1344"/>
                </a:cxn>
                <a:cxn ang="0">
                  <a:pos x="276" y="154"/>
                </a:cxn>
                <a:cxn ang="0">
                  <a:pos x="166" y="195"/>
                </a:cxn>
                <a:cxn ang="0">
                  <a:pos x="63" y="212"/>
                </a:cxn>
                <a:cxn ang="0">
                  <a:pos x="0" y="212"/>
                </a:cxn>
                <a:cxn ang="0">
                  <a:pos x="0" y="138"/>
                </a:cxn>
                <a:cxn ang="0">
                  <a:pos x="55" y="138"/>
                </a:cxn>
                <a:cxn ang="0">
                  <a:pos x="126" y="130"/>
                </a:cxn>
                <a:cxn ang="0">
                  <a:pos x="213" y="106"/>
                </a:cxn>
                <a:cxn ang="0">
                  <a:pos x="299" y="65"/>
                </a:cxn>
                <a:cxn ang="0">
                  <a:pos x="386" y="0"/>
                </a:cxn>
              </a:cxnLst>
              <a:rect l="0" t="0" r="r" b="b"/>
              <a:pathLst>
                <a:path w="700" h="1482">
                  <a:moveTo>
                    <a:pt x="386" y="0"/>
                  </a:moveTo>
                  <a:lnTo>
                    <a:pt x="409" y="0"/>
                  </a:lnTo>
                  <a:lnTo>
                    <a:pt x="425" y="8"/>
                  </a:lnTo>
                  <a:lnTo>
                    <a:pt x="433" y="16"/>
                  </a:lnTo>
                  <a:lnTo>
                    <a:pt x="433" y="1344"/>
                  </a:lnTo>
                  <a:lnTo>
                    <a:pt x="449" y="1376"/>
                  </a:lnTo>
                  <a:lnTo>
                    <a:pt x="480" y="1393"/>
                  </a:lnTo>
                  <a:lnTo>
                    <a:pt x="535" y="1409"/>
                  </a:lnTo>
                  <a:lnTo>
                    <a:pt x="700" y="1409"/>
                  </a:lnTo>
                  <a:lnTo>
                    <a:pt x="700" y="1482"/>
                  </a:lnTo>
                  <a:lnTo>
                    <a:pt x="629" y="1474"/>
                  </a:lnTo>
                  <a:lnTo>
                    <a:pt x="87" y="1474"/>
                  </a:lnTo>
                  <a:lnTo>
                    <a:pt x="8" y="1482"/>
                  </a:lnTo>
                  <a:lnTo>
                    <a:pt x="8" y="1409"/>
                  </a:lnTo>
                  <a:lnTo>
                    <a:pt x="173" y="1409"/>
                  </a:lnTo>
                  <a:lnTo>
                    <a:pt x="228" y="1393"/>
                  </a:lnTo>
                  <a:lnTo>
                    <a:pt x="260" y="1376"/>
                  </a:lnTo>
                  <a:lnTo>
                    <a:pt x="276" y="1344"/>
                  </a:lnTo>
                  <a:lnTo>
                    <a:pt x="276" y="154"/>
                  </a:lnTo>
                  <a:lnTo>
                    <a:pt x="166" y="195"/>
                  </a:lnTo>
                  <a:lnTo>
                    <a:pt x="63" y="212"/>
                  </a:lnTo>
                  <a:lnTo>
                    <a:pt x="0" y="212"/>
                  </a:lnTo>
                  <a:lnTo>
                    <a:pt x="0" y="138"/>
                  </a:lnTo>
                  <a:lnTo>
                    <a:pt x="55" y="138"/>
                  </a:lnTo>
                  <a:lnTo>
                    <a:pt x="126" y="130"/>
                  </a:lnTo>
                  <a:lnTo>
                    <a:pt x="213" y="106"/>
                  </a:lnTo>
                  <a:lnTo>
                    <a:pt x="299" y="65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4"/>
            <p:cNvSpPr>
              <a:spLocks/>
            </p:cNvSpPr>
            <p:nvPr/>
          </p:nvSpPr>
          <p:spPr bwMode="auto">
            <a:xfrm>
              <a:off x="21904" y="4052"/>
              <a:ext cx="495" cy="2216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4" y="0"/>
                </a:cxn>
                <a:cxn ang="0">
                  <a:pos x="47" y="8"/>
                </a:cxn>
                <a:cxn ang="0">
                  <a:pos x="86" y="49"/>
                </a:cxn>
                <a:cxn ang="0">
                  <a:pos x="149" y="106"/>
                </a:cxn>
                <a:cxn ang="0">
                  <a:pos x="212" y="188"/>
                </a:cxn>
                <a:cxn ang="0">
                  <a:pos x="283" y="294"/>
                </a:cxn>
                <a:cxn ang="0">
                  <a:pos x="354" y="416"/>
                </a:cxn>
                <a:cxn ang="0">
                  <a:pos x="425" y="603"/>
                </a:cxn>
                <a:cxn ang="0">
                  <a:pos x="472" y="782"/>
                </a:cxn>
                <a:cxn ang="0">
                  <a:pos x="488" y="953"/>
                </a:cxn>
                <a:cxn ang="0">
                  <a:pos x="495" y="1100"/>
                </a:cxn>
                <a:cxn ang="0">
                  <a:pos x="495" y="1108"/>
                </a:cxn>
                <a:cxn ang="0">
                  <a:pos x="488" y="1312"/>
                </a:cxn>
                <a:cxn ang="0">
                  <a:pos x="448" y="1540"/>
                </a:cxn>
                <a:cxn ang="0">
                  <a:pos x="362" y="1784"/>
                </a:cxn>
                <a:cxn ang="0">
                  <a:pos x="291" y="1915"/>
                </a:cxn>
                <a:cxn ang="0">
                  <a:pos x="220" y="2021"/>
                </a:cxn>
                <a:cxn ang="0">
                  <a:pos x="157" y="2110"/>
                </a:cxn>
                <a:cxn ang="0">
                  <a:pos x="94" y="2167"/>
                </a:cxn>
                <a:cxn ang="0">
                  <a:pos x="47" y="2208"/>
                </a:cxn>
                <a:cxn ang="0">
                  <a:pos x="24" y="2216"/>
                </a:cxn>
                <a:cxn ang="0">
                  <a:pos x="16" y="2216"/>
                </a:cxn>
                <a:cxn ang="0">
                  <a:pos x="0" y="2200"/>
                </a:cxn>
                <a:cxn ang="0">
                  <a:pos x="0" y="2184"/>
                </a:cxn>
                <a:cxn ang="0">
                  <a:pos x="31" y="2151"/>
                </a:cxn>
                <a:cxn ang="0">
                  <a:pos x="149" y="2004"/>
                </a:cxn>
                <a:cxn ang="0">
                  <a:pos x="236" y="1841"/>
                </a:cxn>
                <a:cxn ang="0">
                  <a:pos x="299" y="1670"/>
                </a:cxn>
                <a:cxn ang="0">
                  <a:pos x="338" y="1483"/>
                </a:cxn>
                <a:cxn ang="0">
                  <a:pos x="362" y="1296"/>
                </a:cxn>
                <a:cxn ang="0">
                  <a:pos x="370" y="1108"/>
                </a:cxn>
                <a:cxn ang="0">
                  <a:pos x="354" y="839"/>
                </a:cxn>
                <a:cxn ang="0">
                  <a:pos x="315" y="603"/>
                </a:cxn>
                <a:cxn ang="0">
                  <a:pos x="244" y="400"/>
                </a:cxn>
                <a:cxn ang="0">
                  <a:pos x="157" y="220"/>
                </a:cxn>
                <a:cxn ang="0">
                  <a:pos x="39" y="74"/>
                </a:cxn>
                <a:cxn ang="0">
                  <a:pos x="8" y="41"/>
                </a:cxn>
                <a:cxn ang="0">
                  <a:pos x="8" y="33"/>
                </a:cxn>
                <a:cxn ang="0">
                  <a:pos x="0" y="25"/>
                </a:cxn>
                <a:cxn ang="0">
                  <a:pos x="0" y="8"/>
                </a:cxn>
                <a:cxn ang="0">
                  <a:pos x="8" y="0"/>
                </a:cxn>
              </a:cxnLst>
              <a:rect l="0" t="0" r="r" b="b"/>
              <a:pathLst>
                <a:path w="495" h="2216">
                  <a:moveTo>
                    <a:pt x="8" y="0"/>
                  </a:moveTo>
                  <a:lnTo>
                    <a:pt x="24" y="0"/>
                  </a:lnTo>
                  <a:lnTo>
                    <a:pt x="47" y="8"/>
                  </a:lnTo>
                  <a:lnTo>
                    <a:pt x="86" y="49"/>
                  </a:lnTo>
                  <a:lnTo>
                    <a:pt x="149" y="106"/>
                  </a:lnTo>
                  <a:lnTo>
                    <a:pt x="212" y="188"/>
                  </a:lnTo>
                  <a:lnTo>
                    <a:pt x="283" y="294"/>
                  </a:lnTo>
                  <a:lnTo>
                    <a:pt x="354" y="416"/>
                  </a:lnTo>
                  <a:lnTo>
                    <a:pt x="425" y="603"/>
                  </a:lnTo>
                  <a:lnTo>
                    <a:pt x="472" y="782"/>
                  </a:lnTo>
                  <a:lnTo>
                    <a:pt x="488" y="953"/>
                  </a:lnTo>
                  <a:lnTo>
                    <a:pt x="495" y="1100"/>
                  </a:lnTo>
                  <a:lnTo>
                    <a:pt x="495" y="1108"/>
                  </a:lnTo>
                  <a:lnTo>
                    <a:pt x="488" y="1312"/>
                  </a:lnTo>
                  <a:lnTo>
                    <a:pt x="448" y="1540"/>
                  </a:lnTo>
                  <a:lnTo>
                    <a:pt x="362" y="1784"/>
                  </a:lnTo>
                  <a:lnTo>
                    <a:pt x="291" y="1915"/>
                  </a:lnTo>
                  <a:lnTo>
                    <a:pt x="220" y="2021"/>
                  </a:lnTo>
                  <a:lnTo>
                    <a:pt x="157" y="2110"/>
                  </a:lnTo>
                  <a:lnTo>
                    <a:pt x="94" y="2167"/>
                  </a:lnTo>
                  <a:lnTo>
                    <a:pt x="47" y="2208"/>
                  </a:lnTo>
                  <a:lnTo>
                    <a:pt x="24" y="2216"/>
                  </a:lnTo>
                  <a:lnTo>
                    <a:pt x="16" y="2216"/>
                  </a:lnTo>
                  <a:lnTo>
                    <a:pt x="0" y="2200"/>
                  </a:lnTo>
                  <a:lnTo>
                    <a:pt x="0" y="2184"/>
                  </a:lnTo>
                  <a:lnTo>
                    <a:pt x="31" y="2151"/>
                  </a:lnTo>
                  <a:lnTo>
                    <a:pt x="149" y="2004"/>
                  </a:lnTo>
                  <a:lnTo>
                    <a:pt x="236" y="1841"/>
                  </a:lnTo>
                  <a:lnTo>
                    <a:pt x="299" y="1670"/>
                  </a:lnTo>
                  <a:lnTo>
                    <a:pt x="338" y="1483"/>
                  </a:lnTo>
                  <a:lnTo>
                    <a:pt x="362" y="1296"/>
                  </a:lnTo>
                  <a:lnTo>
                    <a:pt x="370" y="1108"/>
                  </a:lnTo>
                  <a:lnTo>
                    <a:pt x="354" y="839"/>
                  </a:lnTo>
                  <a:lnTo>
                    <a:pt x="315" y="603"/>
                  </a:lnTo>
                  <a:lnTo>
                    <a:pt x="244" y="400"/>
                  </a:lnTo>
                  <a:lnTo>
                    <a:pt x="157" y="220"/>
                  </a:lnTo>
                  <a:lnTo>
                    <a:pt x="39" y="74"/>
                  </a:lnTo>
                  <a:lnTo>
                    <a:pt x="8" y="41"/>
                  </a:lnTo>
                  <a:lnTo>
                    <a:pt x="8" y="33"/>
                  </a:lnTo>
                  <a:lnTo>
                    <a:pt x="0" y="25"/>
                  </a:lnTo>
                  <a:lnTo>
                    <a:pt x="0" y="8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5"/>
            <p:cNvSpPr>
              <a:spLocks noEditPoints="1"/>
            </p:cNvSpPr>
            <p:nvPr/>
          </p:nvSpPr>
          <p:spPr bwMode="auto">
            <a:xfrm>
              <a:off x="22604" y="3873"/>
              <a:ext cx="668" cy="1352"/>
            </a:xfrm>
            <a:custGeom>
              <a:avLst/>
              <a:gdLst/>
              <a:ahLst/>
              <a:cxnLst>
                <a:cxn ang="0">
                  <a:pos x="511" y="342"/>
                </a:cxn>
                <a:cxn ang="0">
                  <a:pos x="590" y="424"/>
                </a:cxn>
                <a:cxn ang="0">
                  <a:pos x="605" y="505"/>
                </a:cxn>
                <a:cxn ang="0">
                  <a:pos x="597" y="538"/>
                </a:cxn>
                <a:cxn ang="0">
                  <a:pos x="424" y="1198"/>
                </a:cxn>
                <a:cxn ang="0">
                  <a:pos x="291" y="1320"/>
                </a:cxn>
                <a:cxn ang="0">
                  <a:pos x="149" y="1352"/>
                </a:cxn>
                <a:cxn ang="0">
                  <a:pos x="39" y="1328"/>
                </a:cxn>
                <a:cxn ang="0">
                  <a:pos x="0" y="1255"/>
                </a:cxn>
                <a:cxn ang="0">
                  <a:pos x="39" y="1181"/>
                </a:cxn>
                <a:cxn ang="0">
                  <a:pos x="102" y="1165"/>
                </a:cxn>
                <a:cxn ang="0">
                  <a:pos x="141" y="1198"/>
                </a:cxn>
                <a:cxn ang="0">
                  <a:pos x="134" y="1246"/>
                </a:cxn>
                <a:cxn ang="0">
                  <a:pos x="118" y="1279"/>
                </a:cxn>
                <a:cxn ang="0">
                  <a:pos x="118" y="1304"/>
                </a:cxn>
                <a:cxn ang="0">
                  <a:pos x="220" y="1287"/>
                </a:cxn>
                <a:cxn ang="0">
                  <a:pos x="322" y="1181"/>
                </a:cxn>
                <a:cxn ang="0">
                  <a:pos x="338" y="1100"/>
                </a:cxn>
                <a:cxn ang="0">
                  <a:pos x="487" y="432"/>
                </a:cxn>
                <a:cxn ang="0">
                  <a:pos x="472" y="391"/>
                </a:cxn>
                <a:cxn ang="0">
                  <a:pos x="440" y="383"/>
                </a:cxn>
                <a:cxn ang="0">
                  <a:pos x="314" y="440"/>
                </a:cxn>
                <a:cxn ang="0">
                  <a:pos x="228" y="587"/>
                </a:cxn>
                <a:cxn ang="0">
                  <a:pos x="196" y="595"/>
                </a:cxn>
                <a:cxn ang="0">
                  <a:pos x="181" y="570"/>
                </a:cxn>
                <a:cxn ang="0">
                  <a:pos x="212" y="497"/>
                </a:cxn>
                <a:cxn ang="0">
                  <a:pos x="307" y="391"/>
                </a:cxn>
                <a:cxn ang="0">
                  <a:pos x="448" y="334"/>
                </a:cxn>
                <a:cxn ang="0">
                  <a:pos x="629" y="0"/>
                </a:cxn>
                <a:cxn ang="0">
                  <a:pos x="660" y="25"/>
                </a:cxn>
                <a:cxn ang="0">
                  <a:pos x="668" y="57"/>
                </a:cxn>
                <a:cxn ang="0">
                  <a:pos x="629" y="130"/>
                </a:cxn>
                <a:cxn ang="0">
                  <a:pos x="558" y="147"/>
                </a:cxn>
                <a:cxn ang="0">
                  <a:pos x="527" y="106"/>
                </a:cxn>
                <a:cxn ang="0">
                  <a:pos x="519" y="82"/>
                </a:cxn>
                <a:cxn ang="0">
                  <a:pos x="558" y="16"/>
                </a:cxn>
              </a:cxnLst>
              <a:rect l="0" t="0" r="r" b="b"/>
              <a:pathLst>
                <a:path w="668" h="1352">
                  <a:moveTo>
                    <a:pt x="448" y="334"/>
                  </a:moveTo>
                  <a:lnTo>
                    <a:pt x="511" y="342"/>
                  </a:lnTo>
                  <a:lnTo>
                    <a:pt x="558" y="375"/>
                  </a:lnTo>
                  <a:lnTo>
                    <a:pt x="590" y="424"/>
                  </a:lnTo>
                  <a:lnTo>
                    <a:pt x="605" y="481"/>
                  </a:lnTo>
                  <a:lnTo>
                    <a:pt x="605" y="505"/>
                  </a:lnTo>
                  <a:lnTo>
                    <a:pt x="597" y="521"/>
                  </a:lnTo>
                  <a:lnTo>
                    <a:pt x="597" y="538"/>
                  </a:lnTo>
                  <a:lnTo>
                    <a:pt x="464" y="1100"/>
                  </a:lnTo>
                  <a:lnTo>
                    <a:pt x="424" y="1198"/>
                  </a:lnTo>
                  <a:lnTo>
                    <a:pt x="362" y="1271"/>
                  </a:lnTo>
                  <a:lnTo>
                    <a:pt x="291" y="1320"/>
                  </a:lnTo>
                  <a:lnTo>
                    <a:pt x="212" y="1344"/>
                  </a:lnTo>
                  <a:lnTo>
                    <a:pt x="149" y="1352"/>
                  </a:lnTo>
                  <a:lnTo>
                    <a:pt x="86" y="1344"/>
                  </a:lnTo>
                  <a:lnTo>
                    <a:pt x="39" y="1328"/>
                  </a:lnTo>
                  <a:lnTo>
                    <a:pt x="8" y="1295"/>
                  </a:lnTo>
                  <a:lnTo>
                    <a:pt x="0" y="1255"/>
                  </a:lnTo>
                  <a:lnTo>
                    <a:pt x="16" y="1206"/>
                  </a:lnTo>
                  <a:lnTo>
                    <a:pt x="39" y="1181"/>
                  </a:lnTo>
                  <a:lnTo>
                    <a:pt x="86" y="1165"/>
                  </a:lnTo>
                  <a:lnTo>
                    <a:pt x="102" y="1165"/>
                  </a:lnTo>
                  <a:lnTo>
                    <a:pt x="134" y="1181"/>
                  </a:lnTo>
                  <a:lnTo>
                    <a:pt x="141" y="1198"/>
                  </a:lnTo>
                  <a:lnTo>
                    <a:pt x="141" y="1238"/>
                  </a:lnTo>
                  <a:lnTo>
                    <a:pt x="134" y="1246"/>
                  </a:lnTo>
                  <a:lnTo>
                    <a:pt x="126" y="1271"/>
                  </a:lnTo>
                  <a:lnTo>
                    <a:pt x="118" y="1279"/>
                  </a:lnTo>
                  <a:lnTo>
                    <a:pt x="94" y="1295"/>
                  </a:lnTo>
                  <a:lnTo>
                    <a:pt x="118" y="1304"/>
                  </a:lnTo>
                  <a:lnTo>
                    <a:pt x="149" y="1304"/>
                  </a:lnTo>
                  <a:lnTo>
                    <a:pt x="220" y="1287"/>
                  </a:lnTo>
                  <a:lnTo>
                    <a:pt x="275" y="1246"/>
                  </a:lnTo>
                  <a:lnTo>
                    <a:pt x="322" y="1181"/>
                  </a:lnTo>
                  <a:lnTo>
                    <a:pt x="346" y="1100"/>
                  </a:lnTo>
                  <a:lnTo>
                    <a:pt x="338" y="1100"/>
                  </a:lnTo>
                  <a:lnTo>
                    <a:pt x="487" y="505"/>
                  </a:lnTo>
                  <a:lnTo>
                    <a:pt x="487" y="432"/>
                  </a:lnTo>
                  <a:lnTo>
                    <a:pt x="480" y="407"/>
                  </a:lnTo>
                  <a:lnTo>
                    <a:pt x="472" y="391"/>
                  </a:lnTo>
                  <a:lnTo>
                    <a:pt x="464" y="383"/>
                  </a:lnTo>
                  <a:lnTo>
                    <a:pt x="440" y="383"/>
                  </a:lnTo>
                  <a:lnTo>
                    <a:pt x="377" y="399"/>
                  </a:lnTo>
                  <a:lnTo>
                    <a:pt x="314" y="440"/>
                  </a:lnTo>
                  <a:lnTo>
                    <a:pt x="267" y="505"/>
                  </a:lnTo>
                  <a:lnTo>
                    <a:pt x="228" y="587"/>
                  </a:lnTo>
                  <a:lnTo>
                    <a:pt x="220" y="595"/>
                  </a:lnTo>
                  <a:lnTo>
                    <a:pt x="196" y="595"/>
                  </a:lnTo>
                  <a:lnTo>
                    <a:pt x="181" y="579"/>
                  </a:lnTo>
                  <a:lnTo>
                    <a:pt x="181" y="570"/>
                  </a:lnTo>
                  <a:lnTo>
                    <a:pt x="189" y="546"/>
                  </a:lnTo>
                  <a:lnTo>
                    <a:pt x="212" y="497"/>
                  </a:lnTo>
                  <a:lnTo>
                    <a:pt x="251" y="440"/>
                  </a:lnTo>
                  <a:lnTo>
                    <a:pt x="307" y="391"/>
                  </a:lnTo>
                  <a:lnTo>
                    <a:pt x="369" y="350"/>
                  </a:lnTo>
                  <a:lnTo>
                    <a:pt x="448" y="334"/>
                  </a:lnTo>
                  <a:close/>
                  <a:moveTo>
                    <a:pt x="605" y="0"/>
                  </a:moveTo>
                  <a:lnTo>
                    <a:pt x="629" y="0"/>
                  </a:lnTo>
                  <a:lnTo>
                    <a:pt x="645" y="16"/>
                  </a:lnTo>
                  <a:lnTo>
                    <a:pt x="660" y="25"/>
                  </a:lnTo>
                  <a:lnTo>
                    <a:pt x="668" y="41"/>
                  </a:lnTo>
                  <a:lnTo>
                    <a:pt x="668" y="57"/>
                  </a:lnTo>
                  <a:lnTo>
                    <a:pt x="653" y="106"/>
                  </a:lnTo>
                  <a:lnTo>
                    <a:pt x="629" y="130"/>
                  </a:lnTo>
                  <a:lnTo>
                    <a:pt x="582" y="147"/>
                  </a:lnTo>
                  <a:lnTo>
                    <a:pt x="558" y="147"/>
                  </a:lnTo>
                  <a:lnTo>
                    <a:pt x="542" y="139"/>
                  </a:lnTo>
                  <a:lnTo>
                    <a:pt x="527" y="106"/>
                  </a:lnTo>
                  <a:lnTo>
                    <a:pt x="519" y="98"/>
                  </a:lnTo>
                  <a:lnTo>
                    <a:pt x="519" y="82"/>
                  </a:lnTo>
                  <a:lnTo>
                    <a:pt x="535" y="33"/>
                  </a:lnTo>
                  <a:lnTo>
                    <a:pt x="558" y="16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auto">
            <a:xfrm>
              <a:off x="23555" y="3735"/>
              <a:ext cx="394" cy="1556"/>
            </a:xfrm>
            <a:custGeom>
              <a:avLst/>
              <a:gdLst/>
              <a:ahLst/>
              <a:cxnLst>
                <a:cxn ang="0">
                  <a:pos x="362" y="0"/>
                </a:cxn>
                <a:cxn ang="0">
                  <a:pos x="386" y="0"/>
                </a:cxn>
                <a:cxn ang="0">
                  <a:pos x="394" y="8"/>
                </a:cxn>
                <a:cxn ang="0">
                  <a:pos x="394" y="32"/>
                </a:cxn>
                <a:cxn ang="0">
                  <a:pos x="386" y="32"/>
                </a:cxn>
                <a:cxn ang="0">
                  <a:pos x="323" y="97"/>
                </a:cxn>
                <a:cxn ang="0">
                  <a:pos x="260" y="187"/>
                </a:cxn>
                <a:cxn ang="0">
                  <a:pos x="197" y="293"/>
                </a:cxn>
                <a:cxn ang="0">
                  <a:pos x="150" y="423"/>
                </a:cxn>
                <a:cxn ang="0">
                  <a:pos x="118" y="586"/>
                </a:cxn>
                <a:cxn ang="0">
                  <a:pos x="103" y="782"/>
                </a:cxn>
                <a:cxn ang="0">
                  <a:pos x="110" y="945"/>
                </a:cxn>
                <a:cxn ang="0">
                  <a:pos x="142" y="1108"/>
                </a:cxn>
                <a:cxn ang="0">
                  <a:pos x="197" y="1254"/>
                </a:cxn>
                <a:cxn ang="0">
                  <a:pos x="276" y="1393"/>
                </a:cxn>
                <a:cxn ang="0">
                  <a:pos x="378" y="1515"/>
                </a:cxn>
                <a:cxn ang="0">
                  <a:pos x="394" y="1531"/>
                </a:cxn>
                <a:cxn ang="0">
                  <a:pos x="394" y="1547"/>
                </a:cxn>
                <a:cxn ang="0">
                  <a:pos x="386" y="1556"/>
                </a:cxn>
                <a:cxn ang="0">
                  <a:pos x="362" y="1556"/>
                </a:cxn>
                <a:cxn ang="0">
                  <a:pos x="228" y="1433"/>
                </a:cxn>
                <a:cxn ang="0">
                  <a:pos x="134" y="1303"/>
                </a:cxn>
                <a:cxn ang="0">
                  <a:pos x="71" y="1165"/>
                </a:cxn>
                <a:cxn ang="0">
                  <a:pos x="24" y="1026"/>
                </a:cxn>
                <a:cxn ang="0">
                  <a:pos x="8" y="896"/>
                </a:cxn>
                <a:cxn ang="0">
                  <a:pos x="0" y="774"/>
                </a:cxn>
                <a:cxn ang="0">
                  <a:pos x="8" y="651"/>
                </a:cxn>
                <a:cxn ang="0">
                  <a:pos x="32" y="513"/>
                </a:cxn>
                <a:cxn ang="0">
                  <a:pos x="71" y="374"/>
                </a:cxn>
                <a:cxn ang="0">
                  <a:pos x="142" y="244"/>
                </a:cxn>
                <a:cxn ang="0">
                  <a:pos x="236" y="114"/>
                </a:cxn>
                <a:cxn ang="0">
                  <a:pos x="362" y="0"/>
                </a:cxn>
              </a:cxnLst>
              <a:rect l="0" t="0" r="r" b="b"/>
              <a:pathLst>
                <a:path w="394" h="1556">
                  <a:moveTo>
                    <a:pt x="362" y="0"/>
                  </a:moveTo>
                  <a:lnTo>
                    <a:pt x="386" y="0"/>
                  </a:lnTo>
                  <a:lnTo>
                    <a:pt x="394" y="8"/>
                  </a:lnTo>
                  <a:lnTo>
                    <a:pt x="394" y="32"/>
                  </a:lnTo>
                  <a:lnTo>
                    <a:pt x="386" y="32"/>
                  </a:lnTo>
                  <a:lnTo>
                    <a:pt x="323" y="97"/>
                  </a:lnTo>
                  <a:lnTo>
                    <a:pt x="260" y="187"/>
                  </a:lnTo>
                  <a:lnTo>
                    <a:pt x="197" y="293"/>
                  </a:lnTo>
                  <a:lnTo>
                    <a:pt x="150" y="423"/>
                  </a:lnTo>
                  <a:lnTo>
                    <a:pt x="118" y="586"/>
                  </a:lnTo>
                  <a:lnTo>
                    <a:pt x="103" y="782"/>
                  </a:lnTo>
                  <a:lnTo>
                    <a:pt x="110" y="945"/>
                  </a:lnTo>
                  <a:lnTo>
                    <a:pt x="142" y="1108"/>
                  </a:lnTo>
                  <a:lnTo>
                    <a:pt x="197" y="1254"/>
                  </a:lnTo>
                  <a:lnTo>
                    <a:pt x="276" y="1393"/>
                  </a:lnTo>
                  <a:lnTo>
                    <a:pt x="378" y="1515"/>
                  </a:lnTo>
                  <a:lnTo>
                    <a:pt x="394" y="1531"/>
                  </a:lnTo>
                  <a:lnTo>
                    <a:pt x="394" y="1547"/>
                  </a:lnTo>
                  <a:lnTo>
                    <a:pt x="386" y="1556"/>
                  </a:lnTo>
                  <a:lnTo>
                    <a:pt x="362" y="1556"/>
                  </a:lnTo>
                  <a:lnTo>
                    <a:pt x="228" y="1433"/>
                  </a:lnTo>
                  <a:lnTo>
                    <a:pt x="134" y="1303"/>
                  </a:lnTo>
                  <a:lnTo>
                    <a:pt x="71" y="1165"/>
                  </a:lnTo>
                  <a:lnTo>
                    <a:pt x="24" y="1026"/>
                  </a:lnTo>
                  <a:lnTo>
                    <a:pt x="8" y="896"/>
                  </a:lnTo>
                  <a:lnTo>
                    <a:pt x="0" y="774"/>
                  </a:lnTo>
                  <a:lnTo>
                    <a:pt x="8" y="651"/>
                  </a:lnTo>
                  <a:lnTo>
                    <a:pt x="32" y="513"/>
                  </a:lnTo>
                  <a:lnTo>
                    <a:pt x="71" y="374"/>
                  </a:lnTo>
                  <a:lnTo>
                    <a:pt x="142" y="244"/>
                  </a:lnTo>
                  <a:lnTo>
                    <a:pt x="236" y="114"/>
                  </a:lnTo>
                  <a:lnTo>
                    <a:pt x="3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7"/>
            <p:cNvSpPr>
              <a:spLocks/>
            </p:cNvSpPr>
            <p:nvPr/>
          </p:nvSpPr>
          <p:spPr bwMode="auto">
            <a:xfrm>
              <a:off x="24122" y="4215"/>
              <a:ext cx="912" cy="709"/>
            </a:xfrm>
            <a:custGeom>
              <a:avLst/>
              <a:gdLst/>
              <a:ahLst/>
              <a:cxnLst>
                <a:cxn ang="0">
                  <a:pos x="212" y="0"/>
                </a:cxn>
                <a:cxn ang="0">
                  <a:pos x="291" y="41"/>
                </a:cxn>
                <a:cxn ang="0">
                  <a:pos x="330" y="139"/>
                </a:cxn>
                <a:cxn ang="0">
                  <a:pos x="424" y="49"/>
                </a:cxn>
                <a:cxn ang="0">
                  <a:pos x="582" y="0"/>
                </a:cxn>
                <a:cxn ang="0">
                  <a:pos x="684" y="17"/>
                </a:cxn>
                <a:cxn ang="0">
                  <a:pos x="762" y="98"/>
                </a:cxn>
                <a:cxn ang="0">
                  <a:pos x="770" y="261"/>
                </a:cxn>
                <a:cxn ang="0">
                  <a:pos x="715" y="424"/>
                </a:cxn>
                <a:cxn ang="0">
                  <a:pos x="684" y="514"/>
                </a:cxn>
                <a:cxn ang="0">
                  <a:pos x="676" y="562"/>
                </a:cxn>
                <a:cxn ang="0">
                  <a:pos x="668" y="619"/>
                </a:cxn>
                <a:cxn ang="0">
                  <a:pos x="692" y="660"/>
                </a:cxn>
                <a:cxn ang="0">
                  <a:pos x="762" y="636"/>
                </a:cxn>
                <a:cxn ang="0">
                  <a:pos x="865" y="473"/>
                </a:cxn>
                <a:cxn ang="0">
                  <a:pos x="872" y="448"/>
                </a:cxn>
                <a:cxn ang="0">
                  <a:pos x="912" y="465"/>
                </a:cxn>
                <a:cxn ang="0">
                  <a:pos x="888" y="546"/>
                </a:cxn>
                <a:cxn ang="0">
                  <a:pos x="817" y="652"/>
                </a:cxn>
                <a:cxn ang="0">
                  <a:pos x="692" y="709"/>
                </a:cxn>
                <a:cxn ang="0">
                  <a:pos x="597" y="676"/>
                </a:cxn>
                <a:cxn ang="0">
                  <a:pos x="550" y="579"/>
                </a:cxn>
                <a:cxn ang="0">
                  <a:pos x="558" y="546"/>
                </a:cxn>
                <a:cxn ang="0">
                  <a:pos x="597" y="432"/>
                </a:cxn>
                <a:cxn ang="0">
                  <a:pos x="652" y="245"/>
                </a:cxn>
                <a:cxn ang="0">
                  <a:pos x="660" y="131"/>
                </a:cxn>
                <a:cxn ang="0">
                  <a:pos x="652" y="90"/>
                </a:cxn>
                <a:cxn ang="0">
                  <a:pos x="621" y="65"/>
                </a:cxn>
                <a:cxn ang="0">
                  <a:pos x="574" y="49"/>
                </a:cxn>
                <a:cxn ang="0">
                  <a:pos x="432" y="98"/>
                </a:cxn>
                <a:cxn ang="0">
                  <a:pos x="346" y="196"/>
                </a:cxn>
                <a:cxn ang="0">
                  <a:pos x="298" y="285"/>
                </a:cxn>
                <a:cxn ang="0">
                  <a:pos x="283" y="359"/>
                </a:cxn>
                <a:cxn ang="0">
                  <a:pos x="267" y="416"/>
                </a:cxn>
                <a:cxn ang="0">
                  <a:pos x="251" y="481"/>
                </a:cxn>
                <a:cxn ang="0">
                  <a:pos x="228" y="579"/>
                </a:cxn>
                <a:cxn ang="0">
                  <a:pos x="220" y="636"/>
                </a:cxn>
                <a:cxn ang="0">
                  <a:pos x="204" y="676"/>
                </a:cxn>
                <a:cxn ang="0">
                  <a:pos x="173" y="701"/>
                </a:cxn>
                <a:cxn ang="0">
                  <a:pos x="133" y="709"/>
                </a:cxn>
                <a:cxn ang="0">
                  <a:pos x="94" y="676"/>
                </a:cxn>
                <a:cxn ang="0">
                  <a:pos x="102" y="636"/>
                </a:cxn>
                <a:cxn ang="0">
                  <a:pos x="110" y="595"/>
                </a:cxn>
                <a:cxn ang="0">
                  <a:pos x="157" y="383"/>
                </a:cxn>
                <a:cxn ang="0">
                  <a:pos x="188" y="245"/>
                </a:cxn>
                <a:cxn ang="0">
                  <a:pos x="212" y="114"/>
                </a:cxn>
                <a:cxn ang="0">
                  <a:pos x="188" y="41"/>
                </a:cxn>
                <a:cxn ang="0">
                  <a:pos x="125" y="57"/>
                </a:cxn>
                <a:cxn ang="0">
                  <a:pos x="70" y="147"/>
                </a:cxn>
                <a:cxn ang="0">
                  <a:pos x="47" y="237"/>
                </a:cxn>
                <a:cxn ang="0">
                  <a:pos x="39" y="261"/>
                </a:cxn>
                <a:cxn ang="0">
                  <a:pos x="0" y="245"/>
                </a:cxn>
                <a:cxn ang="0">
                  <a:pos x="7" y="220"/>
                </a:cxn>
                <a:cxn ang="0">
                  <a:pos x="31" y="131"/>
                </a:cxn>
                <a:cxn ang="0">
                  <a:pos x="78" y="49"/>
                </a:cxn>
                <a:cxn ang="0">
                  <a:pos x="118" y="17"/>
                </a:cxn>
              </a:cxnLst>
              <a:rect l="0" t="0" r="r" b="b"/>
              <a:pathLst>
                <a:path w="912" h="709">
                  <a:moveTo>
                    <a:pt x="141" y="0"/>
                  </a:moveTo>
                  <a:lnTo>
                    <a:pt x="212" y="0"/>
                  </a:lnTo>
                  <a:lnTo>
                    <a:pt x="251" y="17"/>
                  </a:lnTo>
                  <a:lnTo>
                    <a:pt x="291" y="41"/>
                  </a:lnTo>
                  <a:lnTo>
                    <a:pt x="314" y="82"/>
                  </a:lnTo>
                  <a:lnTo>
                    <a:pt x="330" y="139"/>
                  </a:lnTo>
                  <a:lnTo>
                    <a:pt x="369" y="90"/>
                  </a:lnTo>
                  <a:lnTo>
                    <a:pt x="424" y="49"/>
                  </a:lnTo>
                  <a:lnTo>
                    <a:pt x="495" y="17"/>
                  </a:lnTo>
                  <a:lnTo>
                    <a:pt x="582" y="0"/>
                  </a:lnTo>
                  <a:lnTo>
                    <a:pt x="629" y="0"/>
                  </a:lnTo>
                  <a:lnTo>
                    <a:pt x="684" y="17"/>
                  </a:lnTo>
                  <a:lnTo>
                    <a:pt x="731" y="49"/>
                  </a:lnTo>
                  <a:lnTo>
                    <a:pt x="762" y="98"/>
                  </a:lnTo>
                  <a:lnTo>
                    <a:pt x="778" y="179"/>
                  </a:lnTo>
                  <a:lnTo>
                    <a:pt x="770" y="261"/>
                  </a:lnTo>
                  <a:lnTo>
                    <a:pt x="747" y="342"/>
                  </a:lnTo>
                  <a:lnTo>
                    <a:pt x="715" y="424"/>
                  </a:lnTo>
                  <a:lnTo>
                    <a:pt x="699" y="481"/>
                  </a:lnTo>
                  <a:lnTo>
                    <a:pt x="684" y="514"/>
                  </a:lnTo>
                  <a:lnTo>
                    <a:pt x="676" y="546"/>
                  </a:lnTo>
                  <a:lnTo>
                    <a:pt x="676" y="562"/>
                  </a:lnTo>
                  <a:lnTo>
                    <a:pt x="668" y="587"/>
                  </a:lnTo>
                  <a:lnTo>
                    <a:pt x="668" y="619"/>
                  </a:lnTo>
                  <a:lnTo>
                    <a:pt x="684" y="652"/>
                  </a:lnTo>
                  <a:lnTo>
                    <a:pt x="692" y="660"/>
                  </a:lnTo>
                  <a:lnTo>
                    <a:pt x="707" y="660"/>
                  </a:lnTo>
                  <a:lnTo>
                    <a:pt x="762" y="636"/>
                  </a:lnTo>
                  <a:lnTo>
                    <a:pt x="817" y="579"/>
                  </a:lnTo>
                  <a:lnTo>
                    <a:pt x="865" y="473"/>
                  </a:lnTo>
                  <a:lnTo>
                    <a:pt x="865" y="456"/>
                  </a:lnTo>
                  <a:lnTo>
                    <a:pt x="872" y="448"/>
                  </a:lnTo>
                  <a:lnTo>
                    <a:pt x="896" y="448"/>
                  </a:lnTo>
                  <a:lnTo>
                    <a:pt x="912" y="465"/>
                  </a:lnTo>
                  <a:lnTo>
                    <a:pt x="912" y="473"/>
                  </a:lnTo>
                  <a:lnTo>
                    <a:pt x="888" y="546"/>
                  </a:lnTo>
                  <a:lnTo>
                    <a:pt x="857" y="603"/>
                  </a:lnTo>
                  <a:lnTo>
                    <a:pt x="817" y="652"/>
                  </a:lnTo>
                  <a:lnTo>
                    <a:pt x="762" y="693"/>
                  </a:lnTo>
                  <a:lnTo>
                    <a:pt x="692" y="709"/>
                  </a:lnTo>
                  <a:lnTo>
                    <a:pt x="637" y="701"/>
                  </a:lnTo>
                  <a:lnTo>
                    <a:pt x="597" y="676"/>
                  </a:lnTo>
                  <a:lnTo>
                    <a:pt x="566" y="636"/>
                  </a:lnTo>
                  <a:lnTo>
                    <a:pt x="550" y="579"/>
                  </a:lnTo>
                  <a:lnTo>
                    <a:pt x="550" y="562"/>
                  </a:lnTo>
                  <a:lnTo>
                    <a:pt x="558" y="546"/>
                  </a:lnTo>
                  <a:lnTo>
                    <a:pt x="574" y="497"/>
                  </a:lnTo>
                  <a:lnTo>
                    <a:pt x="597" y="432"/>
                  </a:lnTo>
                  <a:lnTo>
                    <a:pt x="629" y="342"/>
                  </a:lnTo>
                  <a:lnTo>
                    <a:pt x="652" y="245"/>
                  </a:lnTo>
                  <a:lnTo>
                    <a:pt x="660" y="163"/>
                  </a:lnTo>
                  <a:lnTo>
                    <a:pt x="660" y="131"/>
                  </a:lnTo>
                  <a:lnTo>
                    <a:pt x="652" y="114"/>
                  </a:lnTo>
                  <a:lnTo>
                    <a:pt x="652" y="90"/>
                  </a:lnTo>
                  <a:lnTo>
                    <a:pt x="637" y="74"/>
                  </a:lnTo>
                  <a:lnTo>
                    <a:pt x="621" y="65"/>
                  </a:lnTo>
                  <a:lnTo>
                    <a:pt x="605" y="49"/>
                  </a:lnTo>
                  <a:lnTo>
                    <a:pt x="574" y="49"/>
                  </a:lnTo>
                  <a:lnTo>
                    <a:pt x="495" y="65"/>
                  </a:lnTo>
                  <a:lnTo>
                    <a:pt x="432" y="98"/>
                  </a:lnTo>
                  <a:lnTo>
                    <a:pt x="385" y="147"/>
                  </a:lnTo>
                  <a:lnTo>
                    <a:pt x="346" y="196"/>
                  </a:lnTo>
                  <a:lnTo>
                    <a:pt x="314" y="245"/>
                  </a:lnTo>
                  <a:lnTo>
                    <a:pt x="298" y="285"/>
                  </a:lnTo>
                  <a:lnTo>
                    <a:pt x="283" y="334"/>
                  </a:lnTo>
                  <a:lnTo>
                    <a:pt x="283" y="359"/>
                  </a:lnTo>
                  <a:lnTo>
                    <a:pt x="275" y="383"/>
                  </a:lnTo>
                  <a:lnTo>
                    <a:pt x="267" y="416"/>
                  </a:lnTo>
                  <a:lnTo>
                    <a:pt x="259" y="440"/>
                  </a:lnTo>
                  <a:lnTo>
                    <a:pt x="251" y="481"/>
                  </a:lnTo>
                  <a:lnTo>
                    <a:pt x="235" y="538"/>
                  </a:lnTo>
                  <a:lnTo>
                    <a:pt x="228" y="579"/>
                  </a:lnTo>
                  <a:lnTo>
                    <a:pt x="228" y="603"/>
                  </a:lnTo>
                  <a:lnTo>
                    <a:pt x="220" y="636"/>
                  </a:lnTo>
                  <a:lnTo>
                    <a:pt x="212" y="660"/>
                  </a:lnTo>
                  <a:lnTo>
                    <a:pt x="204" y="676"/>
                  </a:lnTo>
                  <a:lnTo>
                    <a:pt x="188" y="693"/>
                  </a:lnTo>
                  <a:lnTo>
                    <a:pt x="173" y="701"/>
                  </a:lnTo>
                  <a:lnTo>
                    <a:pt x="149" y="709"/>
                  </a:lnTo>
                  <a:lnTo>
                    <a:pt x="133" y="709"/>
                  </a:lnTo>
                  <a:lnTo>
                    <a:pt x="118" y="701"/>
                  </a:lnTo>
                  <a:lnTo>
                    <a:pt x="94" y="676"/>
                  </a:lnTo>
                  <a:lnTo>
                    <a:pt x="94" y="652"/>
                  </a:lnTo>
                  <a:lnTo>
                    <a:pt x="102" y="636"/>
                  </a:lnTo>
                  <a:lnTo>
                    <a:pt x="102" y="611"/>
                  </a:lnTo>
                  <a:lnTo>
                    <a:pt x="110" y="595"/>
                  </a:lnTo>
                  <a:lnTo>
                    <a:pt x="110" y="587"/>
                  </a:lnTo>
                  <a:lnTo>
                    <a:pt x="157" y="383"/>
                  </a:lnTo>
                  <a:lnTo>
                    <a:pt x="173" y="318"/>
                  </a:lnTo>
                  <a:lnTo>
                    <a:pt x="188" y="245"/>
                  </a:lnTo>
                  <a:lnTo>
                    <a:pt x="204" y="179"/>
                  </a:lnTo>
                  <a:lnTo>
                    <a:pt x="212" y="114"/>
                  </a:lnTo>
                  <a:lnTo>
                    <a:pt x="212" y="90"/>
                  </a:lnTo>
                  <a:lnTo>
                    <a:pt x="188" y="41"/>
                  </a:lnTo>
                  <a:lnTo>
                    <a:pt x="165" y="41"/>
                  </a:lnTo>
                  <a:lnTo>
                    <a:pt x="125" y="57"/>
                  </a:lnTo>
                  <a:lnTo>
                    <a:pt x="94" y="90"/>
                  </a:lnTo>
                  <a:lnTo>
                    <a:pt x="70" y="147"/>
                  </a:lnTo>
                  <a:lnTo>
                    <a:pt x="55" y="212"/>
                  </a:lnTo>
                  <a:lnTo>
                    <a:pt x="47" y="237"/>
                  </a:lnTo>
                  <a:lnTo>
                    <a:pt x="47" y="253"/>
                  </a:lnTo>
                  <a:lnTo>
                    <a:pt x="39" y="261"/>
                  </a:lnTo>
                  <a:lnTo>
                    <a:pt x="15" y="261"/>
                  </a:lnTo>
                  <a:lnTo>
                    <a:pt x="0" y="245"/>
                  </a:lnTo>
                  <a:lnTo>
                    <a:pt x="0" y="237"/>
                  </a:lnTo>
                  <a:lnTo>
                    <a:pt x="7" y="220"/>
                  </a:lnTo>
                  <a:lnTo>
                    <a:pt x="15" y="179"/>
                  </a:lnTo>
                  <a:lnTo>
                    <a:pt x="31" y="131"/>
                  </a:lnTo>
                  <a:lnTo>
                    <a:pt x="62" y="65"/>
                  </a:lnTo>
                  <a:lnTo>
                    <a:pt x="78" y="49"/>
                  </a:lnTo>
                  <a:lnTo>
                    <a:pt x="94" y="25"/>
                  </a:lnTo>
                  <a:lnTo>
                    <a:pt x="118" y="17"/>
                  </a:lnTo>
                  <a:lnTo>
                    <a:pt x="1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8"/>
            <p:cNvSpPr>
              <a:spLocks/>
            </p:cNvSpPr>
            <p:nvPr/>
          </p:nvSpPr>
          <p:spPr bwMode="auto">
            <a:xfrm>
              <a:off x="25270" y="4476"/>
              <a:ext cx="1022" cy="81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991" y="0"/>
                </a:cxn>
                <a:cxn ang="0">
                  <a:pos x="1006" y="8"/>
                </a:cxn>
                <a:cxn ang="0">
                  <a:pos x="1014" y="8"/>
                </a:cxn>
                <a:cxn ang="0">
                  <a:pos x="1022" y="24"/>
                </a:cxn>
                <a:cxn ang="0">
                  <a:pos x="1022" y="57"/>
                </a:cxn>
                <a:cxn ang="0">
                  <a:pos x="1014" y="65"/>
                </a:cxn>
                <a:cxn ang="0">
                  <a:pos x="998" y="65"/>
                </a:cxn>
                <a:cxn ang="0">
                  <a:pos x="983" y="73"/>
                </a:cxn>
                <a:cxn ang="0">
                  <a:pos x="959" y="73"/>
                </a:cxn>
                <a:cxn ang="0">
                  <a:pos x="959" y="81"/>
                </a:cxn>
                <a:cxn ang="0">
                  <a:pos x="31" y="81"/>
                </a:cxn>
                <a:cxn ang="0">
                  <a:pos x="23" y="73"/>
                </a:cxn>
                <a:cxn ang="0">
                  <a:pos x="8" y="73"/>
                </a:cxn>
                <a:cxn ang="0">
                  <a:pos x="0" y="57"/>
                </a:cxn>
                <a:cxn ang="0">
                  <a:pos x="0" y="24"/>
                </a:cxn>
                <a:cxn ang="0">
                  <a:pos x="8" y="8"/>
                </a:cxn>
                <a:cxn ang="0">
                  <a:pos x="23" y="8"/>
                </a:cxn>
                <a:cxn ang="0">
                  <a:pos x="39" y="0"/>
                </a:cxn>
              </a:cxnLst>
              <a:rect l="0" t="0" r="r" b="b"/>
              <a:pathLst>
                <a:path w="1022" h="81">
                  <a:moveTo>
                    <a:pt x="39" y="0"/>
                  </a:moveTo>
                  <a:lnTo>
                    <a:pt x="991" y="0"/>
                  </a:lnTo>
                  <a:lnTo>
                    <a:pt x="1006" y="8"/>
                  </a:lnTo>
                  <a:lnTo>
                    <a:pt x="1014" y="8"/>
                  </a:lnTo>
                  <a:lnTo>
                    <a:pt x="1022" y="24"/>
                  </a:lnTo>
                  <a:lnTo>
                    <a:pt x="1022" y="57"/>
                  </a:lnTo>
                  <a:lnTo>
                    <a:pt x="1014" y="65"/>
                  </a:lnTo>
                  <a:lnTo>
                    <a:pt x="998" y="65"/>
                  </a:lnTo>
                  <a:lnTo>
                    <a:pt x="983" y="73"/>
                  </a:lnTo>
                  <a:lnTo>
                    <a:pt x="959" y="73"/>
                  </a:lnTo>
                  <a:lnTo>
                    <a:pt x="959" y="81"/>
                  </a:lnTo>
                  <a:lnTo>
                    <a:pt x="31" y="81"/>
                  </a:lnTo>
                  <a:lnTo>
                    <a:pt x="23" y="73"/>
                  </a:lnTo>
                  <a:lnTo>
                    <a:pt x="8" y="73"/>
                  </a:lnTo>
                  <a:lnTo>
                    <a:pt x="0" y="57"/>
                  </a:lnTo>
                  <a:lnTo>
                    <a:pt x="0" y="24"/>
                  </a:lnTo>
                  <a:lnTo>
                    <a:pt x="8" y="8"/>
                  </a:lnTo>
                  <a:lnTo>
                    <a:pt x="23" y="8"/>
                  </a:lnTo>
                  <a:lnTo>
                    <a:pt x="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Freeform 29"/>
            <p:cNvSpPr>
              <a:spLocks noEditPoints="1"/>
            </p:cNvSpPr>
            <p:nvPr/>
          </p:nvSpPr>
          <p:spPr bwMode="auto">
            <a:xfrm>
              <a:off x="26441" y="3873"/>
              <a:ext cx="669" cy="1352"/>
            </a:xfrm>
            <a:custGeom>
              <a:avLst/>
              <a:gdLst/>
              <a:ahLst/>
              <a:cxnLst>
                <a:cxn ang="0">
                  <a:pos x="512" y="342"/>
                </a:cxn>
                <a:cxn ang="0">
                  <a:pos x="590" y="424"/>
                </a:cxn>
                <a:cxn ang="0">
                  <a:pos x="606" y="505"/>
                </a:cxn>
                <a:cxn ang="0">
                  <a:pos x="598" y="538"/>
                </a:cxn>
                <a:cxn ang="0">
                  <a:pos x="425" y="1198"/>
                </a:cxn>
                <a:cxn ang="0">
                  <a:pos x="291" y="1320"/>
                </a:cxn>
                <a:cxn ang="0">
                  <a:pos x="150" y="1352"/>
                </a:cxn>
                <a:cxn ang="0">
                  <a:pos x="40" y="1328"/>
                </a:cxn>
                <a:cxn ang="0">
                  <a:pos x="0" y="1255"/>
                </a:cxn>
                <a:cxn ang="0">
                  <a:pos x="40" y="1181"/>
                </a:cxn>
                <a:cxn ang="0">
                  <a:pos x="103" y="1165"/>
                </a:cxn>
                <a:cxn ang="0">
                  <a:pos x="142" y="1198"/>
                </a:cxn>
                <a:cxn ang="0">
                  <a:pos x="134" y="1246"/>
                </a:cxn>
                <a:cxn ang="0">
                  <a:pos x="118" y="1279"/>
                </a:cxn>
                <a:cxn ang="0">
                  <a:pos x="118" y="1304"/>
                </a:cxn>
                <a:cxn ang="0">
                  <a:pos x="221" y="1287"/>
                </a:cxn>
                <a:cxn ang="0">
                  <a:pos x="323" y="1181"/>
                </a:cxn>
                <a:cxn ang="0">
                  <a:pos x="339" y="1100"/>
                </a:cxn>
                <a:cxn ang="0">
                  <a:pos x="488" y="432"/>
                </a:cxn>
                <a:cxn ang="0">
                  <a:pos x="472" y="391"/>
                </a:cxn>
                <a:cxn ang="0">
                  <a:pos x="441" y="383"/>
                </a:cxn>
                <a:cxn ang="0">
                  <a:pos x="315" y="440"/>
                </a:cxn>
                <a:cxn ang="0">
                  <a:pos x="228" y="587"/>
                </a:cxn>
                <a:cxn ang="0">
                  <a:pos x="197" y="595"/>
                </a:cxn>
                <a:cxn ang="0">
                  <a:pos x="181" y="570"/>
                </a:cxn>
                <a:cxn ang="0">
                  <a:pos x="213" y="497"/>
                </a:cxn>
                <a:cxn ang="0">
                  <a:pos x="307" y="391"/>
                </a:cxn>
                <a:cxn ang="0">
                  <a:pos x="449" y="334"/>
                </a:cxn>
                <a:cxn ang="0">
                  <a:pos x="630" y="0"/>
                </a:cxn>
                <a:cxn ang="0">
                  <a:pos x="661" y="25"/>
                </a:cxn>
                <a:cxn ang="0">
                  <a:pos x="669" y="57"/>
                </a:cxn>
                <a:cxn ang="0">
                  <a:pos x="630" y="130"/>
                </a:cxn>
                <a:cxn ang="0">
                  <a:pos x="559" y="147"/>
                </a:cxn>
                <a:cxn ang="0">
                  <a:pos x="527" y="106"/>
                </a:cxn>
                <a:cxn ang="0">
                  <a:pos x="519" y="82"/>
                </a:cxn>
                <a:cxn ang="0">
                  <a:pos x="559" y="16"/>
                </a:cxn>
              </a:cxnLst>
              <a:rect l="0" t="0" r="r" b="b"/>
              <a:pathLst>
                <a:path w="669" h="1352">
                  <a:moveTo>
                    <a:pt x="449" y="334"/>
                  </a:moveTo>
                  <a:lnTo>
                    <a:pt x="512" y="342"/>
                  </a:lnTo>
                  <a:lnTo>
                    <a:pt x="559" y="375"/>
                  </a:lnTo>
                  <a:lnTo>
                    <a:pt x="590" y="424"/>
                  </a:lnTo>
                  <a:lnTo>
                    <a:pt x="606" y="481"/>
                  </a:lnTo>
                  <a:lnTo>
                    <a:pt x="606" y="505"/>
                  </a:lnTo>
                  <a:lnTo>
                    <a:pt x="598" y="521"/>
                  </a:lnTo>
                  <a:lnTo>
                    <a:pt x="598" y="538"/>
                  </a:lnTo>
                  <a:lnTo>
                    <a:pt x="464" y="1100"/>
                  </a:lnTo>
                  <a:lnTo>
                    <a:pt x="425" y="1198"/>
                  </a:lnTo>
                  <a:lnTo>
                    <a:pt x="362" y="1271"/>
                  </a:lnTo>
                  <a:lnTo>
                    <a:pt x="291" y="1320"/>
                  </a:lnTo>
                  <a:lnTo>
                    <a:pt x="213" y="1344"/>
                  </a:lnTo>
                  <a:lnTo>
                    <a:pt x="150" y="1352"/>
                  </a:lnTo>
                  <a:lnTo>
                    <a:pt x="87" y="1344"/>
                  </a:lnTo>
                  <a:lnTo>
                    <a:pt x="40" y="1328"/>
                  </a:lnTo>
                  <a:lnTo>
                    <a:pt x="8" y="1295"/>
                  </a:lnTo>
                  <a:lnTo>
                    <a:pt x="0" y="1255"/>
                  </a:lnTo>
                  <a:lnTo>
                    <a:pt x="16" y="1206"/>
                  </a:lnTo>
                  <a:lnTo>
                    <a:pt x="40" y="1181"/>
                  </a:lnTo>
                  <a:lnTo>
                    <a:pt x="87" y="1165"/>
                  </a:lnTo>
                  <a:lnTo>
                    <a:pt x="103" y="1165"/>
                  </a:lnTo>
                  <a:lnTo>
                    <a:pt x="134" y="1181"/>
                  </a:lnTo>
                  <a:lnTo>
                    <a:pt x="142" y="1198"/>
                  </a:lnTo>
                  <a:lnTo>
                    <a:pt x="142" y="1238"/>
                  </a:lnTo>
                  <a:lnTo>
                    <a:pt x="134" y="1246"/>
                  </a:lnTo>
                  <a:lnTo>
                    <a:pt x="126" y="1271"/>
                  </a:lnTo>
                  <a:lnTo>
                    <a:pt x="118" y="1279"/>
                  </a:lnTo>
                  <a:lnTo>
                    <a:pt x="95" y="1295"/>
                  </a:lnTo>
                  <a:lnTo>
                    <a:pt x="118" y="1304"/>
                  </a:lnTo>
                  <a:lnTo>
                    <a:pt x="150" y="1304"/>
                  </a:lnTo>
                  <a:lnTo>
                    <a:pt x="221" y="1287"/>
                  </a:lnTo>
                  <a:lnTo>
                    <a:pt x="276" y="1246"/>
                  </a:lnTo>
                  <a:lnTo>
                    <a:pt x="323" y="1181"/>
                  </a:lnTo>
                  <a:lnTo>
                    <a:pt x="346" y="1100"/>
                  </a:lnTo>
                  <a:lnTo>
                    <a:pt x="339" y="1100"/>
                  </a:lnTo>
                  <a:lnTo>
                    <a:pt x="488" y="505"/>
                  </a:lnTo>
                  <a:lnTo>
                    <a:pt x="488" y="432"/>
                  </a:lnTo>
                  <a:lnTo>
                    <a:pt x="480" y="407"/>
                  </a:lnTo>
                  <a:lnTo>
                    <a:pt x="472" y="391"/>
                  </a:lnTo>
                  <a:lnTo>
                    <a:pt x="464" y="383"/>
                  </a:lnTo>
                  <a:lnTo>
                    <a:pt x="441" y="383"/>
                  </a:lnTo>
                  <a:lnTo>
                    <a:pt x="378" y="399"/>
                  </a:lnTo>
                  <a:lnTo>
                    <a:pt x="315" y="440"/>
                  </a:lnTo>
                  <a:lnTo>
                    <a:pt x="268" y="505"/>
                  </a:lnTo>
                  <a:lnTo>
                    <a:pt x="228" y="587"/>
                  </a:lnTo>
                  <a:lnTo>
                    <a:pt x="221" y="595"/>
                  </a:lnTo>
                  <a:lnTo>
                    <a:pt x="197" y="595"/>
                  </a:lnTo>
                  <a:lnTo>
                    <a:pt x="181" y="579"/>
                  </a:lnTo>
                  <a:lnTo>
                    <a:pt x="181" y="570"/>
                  </a:lnTo>
                  <a:lnTo>
                    <a:pt x="189" y="546"/>
                  </a:lnTo>
                  <a:lnTo>
                    <a:pt x="213" y="497"/>
                  </a:lnTo>
                  <a:lnTo>
                    <a:pt x="252" y="440"/>
                  </a:lnTo>
                  <a:lnTo>
                    <a:pt x="307" y="391"/>
                  </a:lnTo>
                  <a:lnTo>
                    <a:pt x="370" y="350"/>
                  </a:lnTo>
                  <a:lnTo>
                    <a:pt x="449" y="334"/>
                  </a:lnTo>
                  <a:close/>
                  <a:moveTo>
                    <a:pt x="606" y="0"/>
                  </a:moveTo>
                  <a:lnTo>
                    <a:pt x="630" y="0"/>
                  </a:lnTo>
                  <a:lnTo>
                    <a:pt x="645" y="16"/>
                  </a:lnTo>
                  <a:lnTo>
                    <a:pt x="661" y="25"/>
                  </a:lnTo>
                  <a:lnTo>
                    <a:pt x="669" y="41"/>
                  </a:lnTo>
                  <a:lnTo>
                    <a:pt x="669" y="57"/>
                  </a:lnTo>
                  <a:lnTo>
                    <a:pt x="653" y="106"/>
                  </a:lnTo>
                  <a:lnTo>
                    <a:pt x="630" y="130"/>
                  </a:lnTo>
                  <a:lnTo>
                    <a:pt x="582" y="147"/>
                  </a:lnTo>
                  <a:lnTo>
                    <a:pt x="559" y="147"/>
                  </a:lnTo>
                  <a:lnTo>
                    <a:pt x="543" y="139"/>
                  </a:lnTo>
                  <a:lnTo>
                    <a:pt x="527" y="106"/>
                  </a:lnTo>
                  <a:lnTo>
                    <a:pt x="519" y="98"/>
                  </a:lnTo>
                  <a:lnTo>
                    <a:pt x="519" y="82"/>
                  </a:lnTo>
                  <a:lnTo>
                    <a:pt x="535" y="33"/>
                  </a:lnTo>
                  <a:lnTo>
                    <a:pt x="559" y="16"/>
                  </a:lnTo>
                  <a:lnTo>
                    <a:pt x="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27322" y="3726"/>
              <a:ext cx="401" cy="156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73" y="123"/>
                </a:cxn>
                <a:cxn ang="0">
                  <a:pos x="268" y="253"/>
                </a:cxn>
                <a:cxn ang="0">
                  <a:pos x="330" y="391"/>
                </a:cxn>
                <a:cxn ang="0">
                  <a:pos x="378" y="530"/>
                </a:cxn>
                <a:cxn ang="0">
                  <a:pos x="393" y="660"/>
                </a:cxn>
                <a:cxn ang="0">
                  <a:pos x="401" y="783"/>
                </a:cxn>
                <a:cxn ang="0">
                  <a:pos x="386" y="962"/>
                </a:cxn>
                <a:cxn ang="0">
                  <a:pos x="354" y="1117"/>
                </a:cxn>
                <a:cxn ang="0">
                  <a:pos x="291" y="1263"/>
                </a:cxn>
                <a:cxn ang="0">
                  <a:pos x="228" y="1369"/>
                </a:cxn>
                <a:cxn ang="0">
                  <a:pos x="157" y="1451"/>
                </a:cxn>
                <a:cxn ang="0">
                  <a:pos x="102" y="1516"/>
                </a:cxn>
                <a:cxn ang="0">
                  <a:pos x="32" y="1565"/>
                </a:cxn>
                <a:cxn ang="0">
                  <a:pos x="16" y="1565"/>
                </a:cxn>
                <a:cxn ang="0">
                  <a:pos x="8" y="1556"/>
                </a:cxn>
                <a:cxn ang="0">
                  <a:pos x="8" y="1532"/>
                </a:cxn>
                <a:cxn ang="0">
                  <a:pos x="32" y="1508"/>
                </a:cxn>
                <a:cxn ang="0">
                  <a:pos x="118" y="1402"/>
                </a:cxn>
                <a:cxn ang="0">
                  <a:pos x="197" y="1279"/>
                </a:cxn>
                <a:cxn ang="0">
                  <a:pos x="244" y="1133"/>
                </a:cxn>
                <a:cxn ang="0">
                  <a:pos x="283" y="970"/>
                </a:cxn>
                <a:cxn ang="0">
                  <a:pos x="291" y="783"/>
                </a:cxn>
                <a:cxn ang="0">
                  <a:pos x="283" y="595"/>
                </a:cxn>
                <a:cxn ang="0">
                  <a:pos x="252" y="440"/>
                </a:cxn>
                <a:cxn ang="0">
                  <a:pos x="205" y="310"/>
                </a:cxn>
                <a:cxn ang="0">
                  <a:pos x="150" y="204"/>
                </a:cxn>
                <a:cxn ang="0">
                  <a:pos x="79" y="114"/>
                </a:cxn>
                <a:cxn ang="0">
                  <a:pos x="0" y="33"/>
                </a:cxn>
                <a:cxn ang="0">
                  <a:pos x="0" y="17"/>
                </a:cxn>
                <a:cxn ang="0">
                  <a:pos x="8" y="9"/>
                </a:cxn>
                <a:cxn ang="0">
                  <a:pos x="32" y="9"/>
                </a:cxn>
                <a:cxn ang="0">
                  <a:pos x="40" y="0"/>
                </a:cxn>
              </a:cxnLst>
              <a:rect l="0" t="0" r="r" b="b"/>
              <a:pathLst>
                <a:path w="401" h="1565">
                  <a:moveTo>
                    <a:pt x="40" y="0"/>
                  </a:moveTo>
                  <a:lnTo>
                    <a:pt x="173" y="123"/>
                  </a:lnTo>
                  <a:lnTo>
                    <a:pt x="268" y="253"/>
                  </a:lnTo>
                  <a:lnTo>
                    <a:pt x="330" y="391"/>
                  </a:lnTo>
                  <a:lnTo>
                    <a:pt x="378" y="530"/>
                  </a:lnTo>
                  <a:lnTo>
                    <a:pt x="393" y="660"/>
                  </a:lnTo>
                  <a:lnTo>
                    <a:pt x="401" y="783"/>
                  </a:lnTo>
                  <a:lnTo>
                    <a:pt x="386" y="962"/>
                  </a:lnTo>
                  <a:lnTo>
                    <a:pt x="354" y="1117"/>
                  </a:lnTo>
                  <a:lnTo>
                    <a:pt x="291" y="1263"/>
                  </a:lnTo>
                  <a:lnTo>
                    <a:pt x="228" y="1369"/>
                  </a:lnTo>
                  <a:lnTo>
                    <a:pt x="157" y="1451"/>
                  </a:lnTo>
                  <a:lnTo>
                    <a:pt x="102" y="1516"/>
                  </a:lnTo>
                  <a:lnTo>
                    <a:pt x="32" y="1565"/>
                  </a:lnTo>
                  <a:lnTo>
                    <a:pt x="16" y="1565"/>
                  </a:lnTo>
                  <a:lnTo>
                    <a:pt x="8" y="1556"/>
                  </a:lnTo>
                  <a:lnTo>
                    <a:pt x="8" y="1532"/>
                  </a:lnTo>
                  <a:lnTo>
                    <a:pt x="32" y="1508"/>
                  </a:lnTo>
                  <a:lnTo>
                    <a:pt x="118" y="1402"/>
                  </a:lnTo>
                  <a:lnTo>
                    <a:pt x="197" y="1279"/>
                  </a:lnTo>
                  <a:lnTo>
                    <a:pt x="244" y="1133"/>
                  </a:lnTo>
                  <a:lnTo>
                    <a:pt x="283" y="970"/>
                  </a:lnTo>
                  <a:lnTo>
                    <a:pt x="291" y="783"/>
                  </a:lnTo>
                  <a:lnTo>
                    <a:pt x="283" y="595"/>
                  </a:lnTo>
                  <a:lnTo>
                    <a:pt x="252" y="440"/>
                  </a:lnTo>
                  <a:lnTo>
                    <a:pt x="205" y="310"/>
                  </a:lnTo>
                  <a:lnTo>
                    <a:pt x="150" y="204"/>
                  </a:lnTo>
                  <a:lnTo>
                    <a:pt x="79" y="114"/>
                  </a:lnTo>
                  <a:lnTo>
                    <a:pt x="0" y="33"/>
                  </a:lnTo>
                  <a:lnTo>
                    <a:pt x="0" y="17"/>
                  </a:lnTo>
                  <a:lnTo>
                    <a:pt x="8" y="9"/>
                  </a:lnTo>
                  <a:lnTo>
                    <a:pt x="32" y="9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52" grpId="0"/>
      <p:bldP spid="5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Generalizations - II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9475" y="4350720"/>
            <a:ext cx="8604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AA0658"/>
                </a:solidFill>
              </a:rPr>
              <a:t>as occurs in the 5-brane and six-dimensional (2,0) theory: </a:t>
            </a:r>
            <a:endParaRPr lang="en-US" sz="2800" dirty="0">
              <a:solidFill>
                <a:srgbClr val="AA0658"/>
              </a:solidFill>
            </a:endParaRPr>
          </a:p>
        </p:txBody>
      </p:sp>
      <p:grpSp>
        <p:nvGrpSpPr>
          <p:cNvPr id="11" name="Group 1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4264760" y="3160165"/>
            <a:ext cx="2805410" cy="603330"/>
            <a:chOff x="2673" y="3551"/>
            <a:chExt cx="11355" cy="2442"/>
          </a:xfrm>
          <a:solidFill>
            <a:srgbClr val="AA0658"/>
          </a:solidFill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2673" y="3894"/>
              <a:ext cx="1541" cy="1538"/>
            </a:xfrm>
            <a:custGeom>
              <a:avLst/>
              <a:gdLst/>
              <a:ahLst/>
              <a:cxnLst>
                <a:cxn ang="0">
                  <a:pos x="1524" y="4"/>
                </a:cxn>
                <a:cxn ang="0">
                  <a:pos x="1538" y="62"/>
                </a:cxn>
                <a:cxn ang="0">
                  <a:pos x="1482" y="507"/>
                </a:cxn>
                <a:cxn ang="0">
                  <a:pos x="1447" y="507"/>
                </a:cxn>
                <a:cxn ang="0">
                  <a:pos x="1437" y="467"/>
                </a:cxn>
                <a:cxn ang="0">
                  <a:pos x="1443" y="405"/>
                </a:cxn>
                <a:cxn ang="0">
                  <a:pos x="1443" y="255"/>
                </a:cxn>
                <a:cxn ang="0">
                  <a:pos x="1391" y="128"/>
                </a:cxn>
                <a:cxn ang="0">
                  <a:pos x="1223" y="73"/>
                </a:cxn>
                <a:cxn ang="0">
                  <a:pos x="769" y="77"/>
                </a:cxn>
                <a:cxn ang="0">
                  <a:pos x="730" y="157"/>
                </a:cxn>
                <a:cxn ang="0">
                  <a:pos x="856" y="729"/>
                </a:cxn>
                <a:cxn ang="0">
                  <a:pos x="996" y="674"/>
                </a:cxn>
                <a:cxn ang="0">
                  <a:pos x="1066" y="518"/>
                </a:cxn>
                <a:cxn ang="0">
                  <a:pos x="1076" y="478"/>
                </a:cxn>
                <a:cxn ang="0">
                  <a:pos x="1111" y="467"/>
                </a:cxn>
                <a:cxn ang="0">
                  <a:pos x="1125" y="485"/>
                </a:cxn>
                <a:cxn ang="0">
                  <a:pos x="1118" y="529"/>
                </a:cxn>
                <a:cxn ang="0">
                  <a:pos x="989" y="1057"/>
                </a:cxn>
                <a:cxn ang="0">
                  <a:pos x="961" y="1068"/>
                </a:cxn>
                <a:cxn ang="0">
                  <a:pos x="940" y="1050"/>
                </a:cxn>
                <a:cxn ang="0">
                  <a:pos x="944" y="1021"/>
                </a:cxn>
                <a:cxn ang="0">
                  <a:pos x="961" y="940"/>
                </a:cxn>
                <a:cxn ang="0">
                  <a:pos x="958" y="857"/>
                </a:cxn>
                <a:cxn ang="0">
                  <a:pos x="888" y="813"/>
                </a:cxn>
                <a:cxn ang="0">
                  <a:pos x="580" y="802"/>
                </a:cxn>
                <a:cxn ang="0">
                  <a:pos x="580" y="802"/>
                </a:cxn>
                <a:cxn ang="0">
                  <a:pos x="437" y="1396"/>
                </a:cxn>
                <a:cxn ang="0">
                  <a:pos x="465" y="1454"/>
                </a:cxn>
                <a:cxn ang="0">
                  <a:pos x="667" y="1465"/>
                </a:cxn>
                <a:cxn ang="0">
                  <a:pos x="678" y="1473"/>
                </a:cxn>
                <a:cxn ang="0">
                  <a:pos x="685" y="1520"/>
                </a:cxn>
                <a:cxn ang="0">
                  <a:pos x="657" y="1538"/>
                </a:cxn>
                <a:cxn ang="0">
                  <a:pos x="419" y="1535"/>
                </a:cxn>
                <a:cxn ang="0">
                  <a:pos x="209" y="1535"/>
                </a:cxn>
                <a:cxn ang="0">
                  <a:pos x="24" y="1538"/>
                </a:cxn>
                <a:cxn ang="0">
                  <a:pos x="7" y="1527"/>
                </a:cxn>
                <a:cxn ang="0">
                  <a:pos x="3" y="1483"/>
                </a:cxn>
                <a:cxn ang="0">
                  <a:pos x="122" y="1465"/>
                </a:cxn>
                <a:cxn ang="0">
                  <a:pos x="223" y="1436"/>
                </a:cxn>
                <a:cxn ang="0">
                  <a:pos x="255" y="1360"/>
                </a:cxn>
                <a:cxn ang="0">
                  <a:pos x="548" y="142"/>
                </a:cxn>
                <a:cxn ang="0">
                  <a:pos x="552" y="113"/>
                </a:cxn>
                <a:cxn ang="0">
                  <a:pos x="496" y="73"/>
                </a:cxn>
                <a:cxn ang="0">
                  <a:pos x="367" y="66"/>
                </a:cxn>
                <a:cxn ang="0">
                  <a:pos x="356" y="18"/>
                </a:cxn>
              </a:cxnLst>
              <a:rect l="0" t="0" r="r" b="b"/>
              <a:pathLst>
                <a:path w="1541" h="1538">
                  <a:moveTo>
                    <a:pt x="388" y="0"/>
                  </a:moveTo>
                  <a:lnTo>
                    <a:pt x="1506" y="0"/>
                  </a:lnTo>
                  <a:lnTo>
                    <a:pt x="1524" y="4"/>
                  </a:lnTo>
                  <a:lnTo>
                    <a:pt x="1534" y="15"/>
                  </a:lnTo>
                  <a:lnTo>
                    <a:pt x="1541" y="33"/>
                  </a:lnTo>
                  <a:lnTo>
                    <a:pt x="1538" y="62"/>
                  </a:lnTo>
                  <a:lnTo>
                    <a:pt x="1496" y="452"/>
                  </a:lnTo>
                  <a:lnTo>
                    <a:pt x="1489" y="485"/>
                  </a:lnTo>
                  <a:lnTo>
                    <a:pt x="1482" y="507"/>
                  </a:lnTo>
                  <a:lnTo>
                    <a:pt x="1464" y="510"/>
                  </a:lnTo>
                  <a:lnTo>
                    <a:pt x="1454" y="510"/>
                  </a:lnTo>
                  <a:lnTo>
                    <a:pt x="1447" y="507"/>
                  </a:lnTo>
                  <a:lnTo>
                    <a:pt x="1440" y="492"/>
                  </a:lnTo>
                  <a:lnTo>
                    <a:pt x="1437" y="488"/>
                  </a:lnTo>
                  <a:lnTo>
                    <a:pt x="1437" y="467"/>
                  </a:lnTo>
                  <a:lnTo>
                    <a:pt x="1440" y="456"/>
                  </a:lnTo>
                  <a:lnTo>
                    <a:pt x="1440" y="441"/>
                  </a:lnTo>
                  <a:lnTo>
                    <a:pt x="1443" y="405"/>
                  </a:lnTo>
                  <a:lnTo>
                    <a:pt x="1447" y="375"/>
                  </a:lnTo>
                  <a:lnTo>
                    <a:pt x="1447" y="317"/>
                  </a:lnTo>
                  <a:lnTo>
                    <a:pt x="1443" y="255"/>
                  </a:lnTo>
                  <a:lnTo>
                    <a:pt x="1437" y="204"/>
                  </a:lnTo>
                  <a:lnTo>
                    <a:pt x="1419" y="160"/>
                  </a:lnTo>
                  <a:lnTo>
                    <a:pt x="1391" y="128"/>
                  </a:lnTo>
                  <a:lnTo>
                    <a:pt x="1349" y="102"/>
                  </a:lnTo>
                  <a:lnTo>
                    <a:pt x="1297" y="84"/>
                  </a:lnTo>
                  <a:lnTo>
                    <a:pt x="1223" y="73"/>
                  </a:lnTo>
                  <a:lnTo>
                    <a:pt x="1132" y="69"/>
                  </a:lnTo>
                  <a:lnTo>
                    <a:pt x="800" y="69"/>
                  </a:lnTo>
                  <a:lnTo>
                    <a:pt x="769" y="77"/>
                  </a:lnTo>
                  <a:lnTo>
                    <a:pt x="751" y="91"/>
                  </a:lnTo>
                  <a:lnTo>
                    <a:pt x="741" y="117"/>
                  </a:lnTo>
                  <a:lnTo>
                    <a:pt x="730" y="157"/>
                  </a:lnTo>
                  <a:lnTo>
                    <a:pt x="590" y="733"/>
                  </a:lnTo>
                  <a:lnTo>
                    <a:pt x="786" y="733"/>
                  </a:lnTo>
                  <a:lnTo>
                    <a:pt x="856" y="729"/>
                  </a:lnTo>
                  <a:lnTo>
                    <a:pt x="916" y="722"/>
                  </a:lnTo>
                  <a:lnTo>
                    <a:pt x="961" y="704"/>
                  </a:lnTo>
                  <a:lnTo>
                    <a:pt x="996" y="674"/>
                  </a:lnTo>
                  <a:lnTo>
                    <a:pt x="1024" y="638"/>
                  </a:lnTo>
                  <a:lnTo>
                    <a:pt x="1045" y="583"/>
                  </a:lnTo>
                  <a:lnTo>
                    <a:pt x="1066" y="518"/>
                  </a:lnTo>
                  <a:lnTo>
                    <a:pt x="1069" y="499"/>
                  </a:lnTo>
                  <a:lnTo>
                    <a:pt x="1073" y="485"/>
                  </a:lnTo>
                  <a:lnTo>
                    <a:pt x="1076" y="478"/>
                  </a:lnTo>
                  <a:lnTo>
                    <a:pt x="1083" y="470"/>
                  </a:lnTo>
                  <a:lnTo>
                    <a:pt x="1090" y="467"/>
                  </a:lnTo>
                  <a:lnTo>
                    <a:pt x="1111" y="467"/>
                  </a:lnTo>
                  <a:lnTo>
                    <a:pt x="1115" y="474"/>
                  </a:lnTo>
                  <a:lnTo>
                    <a:pt x="1122" y="478"/>
                  </a:lnTo>
                  <a:lnTo>
                    <a:pt x="1125" y="485"/>
                  </a:lnTo>
                  <a:lnTo>
                    <a:pt x="1125" y="507"/>
                  </a:lnTo>
                  <a:lnTo>
                    <a:pt x="1122" y="514"/>
                  </a:lnTo>
                  <a:lnTo>
                    <a:pt x="1118" y="529"/>
                  </a:lnTo>
                  <a:lnTo>
                    <a:pt x="999" y="1017"/>
                  </a:lnTo>
                  <a:lnTo>
                    <a:pt x="996" y="1035"/>
                  </a:lnTo>
                  <a:lnTo>
                    <a:pt x="989" y="1057"/>
                  </a:lnTo>
                  <a:lnTo>
                    <a:pt x="982" y="1064"/>
                  </a:lnTo>
                  <a:lnTo>
                    <a:pt x="975" y="1068"/>
                  </a:lnTo>
                  <a:lnTo>
                    <a:pt x="961" y="1068"/>
                  </a:lnTo>
                  <a:lnTo>
                    <a:pt x="951" y="1064"/>
                  </a:lnTo>
                  <a:lnTo>
                    <a:pt x="947" y="1057"/>
                  </a:lnTo>
                  <a:lnTo>
                    <a:pt x="940" y="1050"/>
                  </a:lnTo>
                  <a:lnTo>
                    <a:pt x="940" y="1035"/>
                  </a:lnTo>
                  <a:lnTo>
                    <a:pt x="944" y="1028"/>
                  </a:lnTo>
                  <a:lnTo>
                    <a:pt x="944" y="1021"/>
                  </a:lnTo>
                  <a:lnTo>
                    <a:pt x="947" y="1013"/>
                  </a:lnTo>
                  <a:lnTo>
                    <a:pt x="958" y="970"/>
                  </a:lnTo>
                  <a:lnTo>
                    <a:pt x="961" y="940"/>
                  </a:lnTo>
                  <a:lnTo>
                    <a:pt x="965" y="918"/>
                  </a:lnTo>
                  <a:lnTo>
                    <a:pt x="965" y="878"/>
                  </a:lnTo>
                  <a:lnTo>
                    <a:pt x="958" y="857"/>
                  </a:lnTo>
                  <a:lnTo>
                    <a:pt x="944" y="838"/>
                  </a:lnTo>
                  <a:lnTo>
                    <a:pt x="923" y="824"/>
                  </a:lnTo>
                  <a:lnTo>
                    <a:pt x="888" y="813"/>
                  </a:lnTo>
                  <a:lnTo>
                    <a:pt x="842" y="806"/>
                  </a:lnTo>
                  <a:lnTo>
                    <a:pt x="783" y="802"/>
                  </a:lnTo>
                  <a:lnTo>
                    <a:pt x="580" y="802"/>
                  </a:lnTo>
                  <a:lnTo>
                    <a:pt x="580" y="798"/>
                  </a:lnTo>
                  <a:lnTo>
                    <a:pt x="573" y="802"/>
                  </a:lnTo>
                  <a:lnTo>
                    <a:pt x="580" y="802"/>
                  </a:lnTo>
                  <a:lnTo>
                    <a:pt x="444" y="1363"/>
                  </a:lnTo>
                  <a:lnTo>
                    <a:pt x="440" y="1381"/>
                  </a:lnTo>
                  <a:lnTo>
                    <a:pt x="437" y="1396"/>
                  </a:lnTo>
                  <a:lnTo>
                    <a:pt x="437" y="1436"/>
                  </a:lnTo>
                  <a:lnTo>
                    <a:pt x="447" y="1447"/>
                  </a:lnTo>
                  <a:lnTo>
                    <a:pt x="465" y="1454"/>
                  </a:lnTo>
                  <a:lnTo>
                    <a:pt x="503" y="1462"/>
                  </a:lnTo>
                  <a:lnTo>
                    <a:pt x="534" y="1465"/>
                  </a:lnTo>
                  <a:lnTo>
                    <a:pt x="667" y="1465"/>
                  </a:lnTo>
                  <a:lnTo>
                    <a:pt x="674" y="1469"/>
                  </a:lnTo>
                  <a:lnTo>
                    <a:pt x="674" y="1473"/>
                  </a:lnTo>
                  <a:lnTo>
                    <a:pt x="678" y="1473"/>
                  </a:lnTo>
                  <a:lnTo>
                    <a:pt x="688" y="1483"/>
                  </a:lnTo>
                  <a:lnTo>
                    <a:pt x="688" y="1509"/>
                  </a:lnTo>
                  <a:lnTo>
                    <a:pt x="685" y="1520"/>
                  </a:lnTo>
                  <a:lnTo>
                    <a:pt x="671" y="1535"/>
                  </a:lnTo>
                  <a:lnTo>
                    <a:pt x="664" y="1535"/>
                  </a:lnTo>
                  <a:lnTo>
                    <a:pt x="657" y="1538"/>
                  </a:lnTo>
                  <a:lnTo>
                    <a:pt x="601" y="1538"/>
                  </a:lnTo>
                  <a:lnTo>
                    <a:pt x="545" y="1535"/>
                  </a:lnTo>
                  <a:lnTo>
                    <a:pt x="419" y="1535"/>
                  </a:lnTo>
                  <a:lnTo>
                    <a:pt x="363" y="1531"/>
                  </a:lnTo>
                  <a:lnTo>
                    <a:pt x="272" y="1531"/>
                  </a:lnTo>
                  <a:lnTo>
                    <a:pt x="209" y="1535"/>
                  </a:lnTo>
                  <a:lnTo>
                    <a:pt x="143" y="1535"/>
                  </a:lnTo>
                  <a:lnTo>
                    <a:pt x="80" y="1538"/>
                  </a:lnTo>
                  <a:lnTo>
                    <a:pt x="24" y="1538"/>
                  </a:lnTo>
                  <a:lnTo>
                    <a:pt x="17" y="1535"/>
                  </a:lnTo>
                  <a:lnTo>
                    <a:pt x="10" y="1535"/>
                  </a:lnTo>
                  <a:lnTo>
                    <a:pt x="7" y="1527"/>
                  </a:lnTo>
                  <a:lnTo>
                    <a:pt x="0" y="1520"/>
                  </a:lnTo>
                  <a:lnTo>
                    <a:pt x="0" y="1509"/>
                  </a:lnTo>
                  <a:lnTo>
                    <a:pt x="3" y="1483"/>
                  </a:lnTo>
                  <a:lnTo>
                    <a:pt x="14" y="1473"/>
                  </a:lnTo>
                  <a:lnTo>
                    <a:pt x="35" y="1465"/>
                  </a:lnTo>
                  <a:lnTo>
                    <a:pt x="122" y="1465"/>
                  </a:lnTo>
                  <a:lnTo>
                    <a:pt x="167" y="1458"/>
                  </a:lnTo>
                  <a:lnTo>
                    <a:pt x="199" y="1451"/>
                  </a:lnTo>
                  <a:lnTo>
                    <a:pt x="223" y="1436"/>
                  </a:lnTo>
                  <a:lnTo>
                    <a:pt x="237" y="1418"/>
                  </a:lnTo>
                  <a:lnTo>
                    <a:pt x="248" y="1392"/>
                  </a:lnTo>
                  <a:lnTo>
                    <a:pt x="255" y="1360"/>
                  </a:lnTo>
                  <a:lnTo>
                    <a:pt x="541" y="168"/>
                  </a:lnTo>
                  <a:lnTo>
                    <a:pt x="545" y="153"/>
                  </a:lnTo>
                  <a:lnTo>
                    <a:pt x="548" y="142"/>
                  </a:lnTo>
                  <a:lnTo>
                    <a:pt x="548" y="131"/>
                  </a:lnTo>
                  <a:lnTo>
                    <a:pt x="552" y="124"/>
                  </a:lnTo>
                  <a:lnTo>
                    <a:pt x="552" y="113"/>
                  </a:lnTo>
                  <a:lnTo>
                    <a:pt x="545" y="91"/>
                  </a:lnTo>
                  <a:lnTo>
                    <a:pt x="524" y="80"/>
                  </a:lnTo>
                  <a:lnTo>
                    <a:pt x="496" y="73"/>
                  </a:lnTo>
                  <a:lnTo>
                    <a:pt x="458" y="69"/>
                  </a:lnTo>
                  <a:lnTo>
                    <a:pt x="388" y="69"/>
                  </a:lnTo>
                  <a:lnTo>
                    <a:pt x="367" y="66"/>
                  </a:lnTo>
                  <a:lnTo>
                    <a:pt x="356" y="58"/>
                  </a:lnTo>
                  <a:lnTo>
                    <a:pt x="353" y="44"/>
                  </a:lnTo>
                  <a:lnTo>
                    <a:pt x="356" y="18"/>
                  </a:lnTo>
                  <a:lnTo>
                    <a:pt x="367" y="4"/>
                  </a:lnTo>
                  <a:lnTo>
                    <a:pt x="3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5064" y="4207"/>
              <a:ext cx="1084" cy="1305"/>
            </a:xfrm>
            <a:custGeom>
              <a:avLst/>
              <a:gdLst/>
              <a:ahLst/>
              <a:cxnLst>
                <a:cxn ang="0">
                  <a:pos x="1028" y="0"/>
                </a:cxn>
                <a:cxn ang="0">
                  <a:pos x="1063" y="11"/>
                </a:cxn>
                <a:cxn ang="0">
                  <a:pos x="1080" y="44"/>
                </a:cxn>
                <a:cxn ang="0">
                  <a:pos x="1066" y="81"/>
                </a:cxn>
                <a:cxn ang="0">
                  <a:pos x="1028" y="92"/>
                </a:cxn>
                <a:cxn ang="0">
                  <a:pos x="573" y="99"/>
                </a:cxn>
                <a:cxn ang="0">
                  <a:pos x="392" y="157"/>
                </a:cxn>
                <a:cxn ang="0">
                  <a:pos x="245" y="270"/>
                </a:cxn>
                <a:cxn ang="0">
                  <a:pos x="140" y="423"/>
                </a:cxn>
                <a:cxn ang="0">
                  <a:pos x="91" y="609"/>
                </a:cxn>
                <a:cxn ang="0">
                  <a:pos x="1052" y="613"/>
                </a:cxn>
                <a:cxn ang="0">
                  <a:pos x="1080" y="635"/>
                </a:cxn>
                <a:cxn ang="0">
                  <a:pos x="1080" y="678"/>
                </a:cxn>
                <a:cxn ang="0">
                  <a:pos x="1052" y="700"/>
                </a:cxn>
                <a:cxn ang="0">
                  <a:pos x="1010" y="704"/>
                </a:cxn>
                <a:cxn ang="0">
                  <a:pos x="91" y="697"/>
                </a:cxn>
                <a:cxn ang="0">
                  <a:pos x="140" y="883"/>
                </a:cxn>
                <a:cxn ang="0">
                  <a:pos x="241" y="1036"/>
                </a:cxn>
                <a:cxn ang="0">
                  <a:pos x="388" y="1149"/>
                </a:cxn>
                <a:cxn ang="0">
                  <a:pos x="570" y="1207"/>
                </a:cxn>
                <a:cxn ang="0">
                  <a:pos x="1028" y="1214"/>
                </a:cxn>
                <a:cxn ang="0">
                  <a:pos x="1063" y="1225"/>
                </a:cxn>
                <a:cxn ang="0">
                  <a:pos x="1080" y="1262"/>
                </a:cxn>
                <a:cxn ang="0">
                  <a:pos x="1066" y="1294"/>
                </a:cxn>
                <a:cxn ang="0">
                  <a:pos x="1028" y="1305"/>
                </a:cxn>
                <a:cxn ang="0">
                  <a:pos x="545" y="1294"/>
                </a:cxn>
                <a:cxn ang="0">
                  <a:pos x="329" y="1218"/>
                </a:cxn>
                <a:cxn ang="0">
                  <a:pos x="154" y="1072"/>
                </a:cxn>
                <a:cxn ang="0">
                  <a:pos x="42" y="883"/>
                </a:cxn>
                <a:cxn ang="0">
                  <a:pos x="0" y="653"/>
                </a:cxn>
                <a:cxn ang="0">
                  <a:pos x="42" y="423"/>
                </a:cxn>
                <a:cxn ang="0">
                  <a:pos x="154" y="234"/>
                </a:cxn>
                <a:cxn ang="0">
                  <a:pos x="329" y="88"/>
                </a:cxn>
                <a:cxn ang="0">
                  <a:pos x="545" y="11"/>
                </a:cxn>
              </a:cxnLst>
              <a:rect l="0" t="0" r="r" b="b"/>
              <a:pathLst>
                <a:path w="1084" h="1305">
                  <a:moveTo>
                    <a:pt x="664" y="0"/>
                  </a:moveTo>
                  <a:lnTo>
                    <a:pt x="1028" y="0"/>
                  </a:lnTo>
                  <a:lnTo>
                    <a:pt x="1049" y="4"/>
                  </a:lnTo>
                  <a:lnTo>
                    <a:pt x="1063" y="11"/>
                  </a:lnTo>
                  <a:lnTo>
                    <a:pt x="1077" y="22"/>
                  </a:lnTo>
                  <a:lnTo>
                    <a:pt x="1080" y="44"/>
                  </a:lnTo>
                  <a:lnTo>
                    <a:pt x="1077" y="66"/>
                  </a:lnTo>
                  <a:lnTo>
                    <a:pt x="1066" y="81"/>
                  </a:lnTo>
                  <a:lnTo>
                    <a:pt x="1049" y="88"/>
                  </a:lnTo>
                  <a:lnTo>
                    <a:pt x="1028" y="92"/>
                  </a:lnTo>
                  <a:lnTo>
                    <a:pt x="671" y="92"/>
                  </a:lnTo>
                  <a:lnTo>
                    <a:pt x="573" y="99"/>
                  </a:lnTo>
                  <a:lnTo>
                    <a:pt x="479" y="121"/>
                  </a:lnTo>
                  <a:lnTo>
                    <a:pt x="392" y="157"/>
                  </a:lnTo>
                  <a:lnTo>
                    <a:pt x="315" y="208"/>
                  </a:lnTo>
                  <a:lnTo>
                    <a:pt x="245" y="270"/>
                  </a:lnTo>
                  <a:lnTo>
                    <a:pt x="185" y="339"/>
                  </a:lnTo>
                  <a:lnTo>
                    <a:pt x="140" y="423"/>
                  </a:lnTo>
                  <a:lnTo>
                    <a:pt x="108" y="511"/>
                  </a:lnTo>
                  <a:lnTo>
                    <a:pt x="91" y="609"/>
                  </a:lnTo>
                  <a:lnTo>
                    <a:pt x="1031" y="609"/>
                  </a:lnTo>
                  <a:lnTo>
                    <a:pt x="1052" y="613"/>
                  </a:lnTo>
                  <a:lnTo>
                    <a:pt x="1066" y="620"/>
                  </a:lnTo>
                  <a:lnTo>
                    <a:pt x="1080" y="635"/>
                  </a:lnTo>
                  <a:lnTo>
                    <a:pt x="1084" y="657"/>
                  </a:lnTo>
                  <a:lnTo>
                    <a:pt x="1080" y="678"/>
                  </a:lnTo>
                  <a:lnTo>
                    <a:pt x="1070" y="693"/>
                  </a:lnTo>
                  <a:lnTo>
                    <a:pt x="1052" y="700"/>
                  </a:lnTo>
                  <a:lnTo>
                    <a:pt x="1031" y="704"/>
                  </a:lnTo>
                  <a:lnTo>
                    <a:pt x="1010" y="704"/>
                  </a:lnTo>
                  <a:lnTo>
                    <a:pt x="1010" y="697"/>
                  </a:lnTo>
                  <a:lnTo>
                    <a:pt x="91" y="697"/>
                  </a:lnTo>
                  <a:lnTo>
                    <a:pt x="108" y="795"/>
                  </a:lnTo>
                  <a:lnTo>
                    <a:pt x="140" y="883"/>
                  </a:lnTo>
                  <a:lnTo>
                    <a:pt x="185" y="966"/>
                  </a:lnTo>
                  <a:lnTo>
                    <a:pt x="241" y="1036"/>
                  </a:lnTo>
                  <a:lnTo>
                    <a:pt x="311" y="1098"/>
                  </a:lnTo>
                  <a:lnTo>
                    <a:pt x="388" y="1149"/>
                  </a:lnTo>
                  <a:lnTo>
                    <a:pt x="475" y="1185"/>
                  </a:lnTo>
                  <a:lnTo>
                    <a:pt x="570" y="1207"/>
                  </a:lnTo>
                  <a:lnTo>
                    <a:pt x="671" y="1214"/>
                  </a:lnTo>
                  <a:lnTo>
                    <a:pt x="1028" y="1214"/>
                  </a:lnTo>
                  <a:lnTo>
                    <a:pt x="1049" y="1218"/>
                  </a:lnTo>
                  <a:lnTo>
                    <a:pt x="1063" y="1225"/>
                  </a:lnTo>
                  <a:lnTo>
                    <a:pt x="1077" y="1240"/>
                  </a:lnTo>
                  <a:lnTo>
                    <a:pt x="1080" y="1262"/>
                  </a:lnTo>
                  <a:lnTo>
                    <a:pt x="1077" y="1283"/>
                  </a:lnTo>
                  <a:lnTo>
                    <a:pt x="1066" y="1294"/>
                  </a:lnTo>
                  <a:lnTo>
                    <a:pt x="1049" y="1302"/>
                  </a:lnTo>
                  <a:lnTo>
                    <a:pt x="1028" y="1305"/>
                  </a:lnTo>
                  <a:lnTo>
                    <a:pt x="664" y="1305"/>
                  </a:lnTo>
                  <a:lnTo>
                    <a:pt x="545" y="1294"/>
                  </a:lnTo>
                  <a:lnTo>
                    <a:pt x="430" y="1265"/>
                  </a:lnTo>
                  <a:lnTo>
                    <a:pt x="329" y="1218"/>
                  </a:lnTo>
                  <a:lnTo>
                    <a:pt x="234" y="1152"/>
                  </a:lnTo>
                  <a:lnTo>
                    <a:pt x="154" y="1072"/>
                  </a:lnTo>
                  <a:lnTo>
                    <a:pt x="91" y="981"/>
                  </a:lnTo>
                  <a:lnTo>
                    <a:pt x="42" y="883"/>
                  </a:lnTo>
                  <a:lnTo>
                    <a:pt x="10" y="770"/>
                  </a:lnTo>
                  <a:lnTo>
                    <a:pt x="0" y="653"/>
                  </a:lnTo>
                  <a:lnTo>
                    <a:pt x="10" y="536"/>
                  </a:lnTo>
                  <a:lnTo>
                    <a:pt x="42" y="423"/>
                  </a:lnTo>
                  <a:lnTo>
                    <a:pt x="91" y="325"/>
                  </a:lnTo>
                  <a:lnTo>
                    <a:pt x="154" y="234"/>
                  </a:lnTo>
                  <a:lnTo>
                    <a:pt x="234" y="154"/>
                  </a:lnTo>
                  <a:lnTo>
                    <a:pt x="329" y="88"/>
                  </a:lnTo>
                  <a:lnTo>
                    <a:pt x="430" y="41"/>
                  </a:lnTo>
                  <a:lnTo>
                    <a:pt x="545" y="11"/>
                  </a:lnTo>
                  <a:lnTo>
                    <a:pt x="6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7029" y="3843"/>
              <a:ext cx="1388" cy="1589"/>
            </a:xfrm>
            <a:custGeom>
              <a:avLst/>
              <a:gdLst/>
              <a:ahLst/>
              <a:cxnLst>
                <a:cxn ang="0">
                  <a:pos x="814" y="7"/>
                </a:cxn>
                <a:cxn ang="0">
                  <a:pos x="1028" y="77"/>
                </a:cxn>
                <a:cxn ang="0">
                  <a:pos x="1199" y="200"/>
                </a:cxn>
                <a:cxn ang="0">
                  <a:pos x="1311" y="368"/>
                </a:cxn>
                <a:cxn ang="0">
                  <a:pos x="1353" y="565"/>
                </a:cxn>
                <a:cxn ang="0">
                  <a:pos x="1314" y="769"/>
                </a:cxn>
                <a:cxn ang="0">
                  <a:pos x="1224" y="962"/>
                </a:cxn>
                <a:cxn ang="0">
                  <a:pos x="1098" y="1166"/>
                </a:cxn>
                <a:cxn ang="0">
                  <a:pos x="1003" y="1352"/>
                </a:cxn>
                <a:cxn ang="0">
                  <a:pos x="1203" y="1443"/>
                </a:cxn>
                <a:cxn ang="0">
                  <a:pos x="1265" y="1429"/>
                </a:cxn>
                <a:cxn ang="0">
                  <a:pos x="1286" y="1403"/>
                </a:cxn>
                <a:cxn ang="0">
                  <a:pos x="1314" y="1305"/>
                </a:cxn>
                <a:cxn ang="0">
                  <a:pos x="1388" y="1221"/>
                </a:cxn>
                <a:cxn ang="0">
                  <a:pos x="1304" y="1589"/>
                </a:cxn>
                <a:cxn ang="0">
                  <a:pos x="912" y="1582"/>
                </a:cxn>
                <a:cxn ang="0">
                  <a:pos x="902" y="1542"/>
                </a:cxn>
                <a:cxn ang="0">
                  <a:pos x="923" y="1374"/>
                </a:cxn>
                <a:cxn ang="0">
                  <a:pos x="961" y="1210"/>
                </a:cxn>
                <a:cxn ang="0">
                  <a:pos x="1003" y="1086"/>
                </a:cxn>
                <a:cxn ang="0">
                  <a:pos x="1087" y="816"/>
                </a:cxn>
                <a:cxn ang="0">
                  <a:pos x="1126" y="561"/>
                </a:cxn>
                <a:cxn ang="0">
                  <a:pos x="1101" y="372"/>
                </a:cxn>
                <a:cxn ang="0">
                  <a:pos x="1031" y="230"/>
                </a:cxn>
                <a:cxn ang="0">
                  <a:pos x="930" y="128"/>
                </a:cxn>
                <a:cxn ang="0">
                  <a:pos x="811" y="66"/>
                </a:cxn>
                <a:cxn ang="0">
                  <a:pos x="685" y="47"/>
                </a:cxn>
                <a:cxn ang="0">
                  <a:pos x="563" y="66"/>
                </a:cxn>
                <a:cxn ang="0">
                  <a:pos x="444" y="124"/>
                </a:cxn>
                <a:cxn ang="0">
                  <a:pos x="346" y="226"/>
                </a:cxn>
                <a:cxn ang="0">
                  <a:pos x="276" y="368"/>
                </a:cxn>
                <a:cxn ang="0">
                  <a:pos x="248" y="561"/>
                </a:cxn>
                <a:cxn ang="0">
                  <a:pos x="273" y="762"/>
                </a:cxn>
                <a:cxn ang="0">
                  <a:pos x="325" y="955"/>
                </a:cxn>
                <a:cxn ang="0">
                  <a:pos x="384" y="1130"/>
                </a:cxn>
                <a:cxn ang="0">
                  <a:pos x="444" y="1334"/>
                </a:cxn>
                <a:cxn ang="0">
                  <a:pos x="472" y="1538"/>
                </a:cxn>
                <a:cxn ang="0">
                  <a:pos x="461" y="1578"/>
                </a:cxn>
                <a:cxn ang="0">
                  <a:pos x="70" y="1586"/>
                </a:cxn>
                <a:cxn ang="0">
                  <a:pos x="56" y="1221"/>
                </a:cxn>
                <a:cxn ang="0">
                  <a:pos x="94" y="1389"/>
                </a:cxn>
                <a:cxn ang="0">
                  <a:pos x="108" y="1418"/>
                </a:cxn>
                <a:cxn ang="0">
                  <a:pos x="147" y="1436"/>
                </a:cxn>
                <a:cxn ang="0">
                  <a:pos x="412" y="1443"/>
                </a:cxn>
                <a:cxn ang="0">
                  <a:pos x="342" y="1261"/>
                </a:cxn>
                <a:cxn ang="0">
                  <a:pos x="224" y="1061"/>
                </a:cxn>
                <a:cxn ang="0">
                  <a:pos x="129" y="900"/>
                </a:cxn>
                <a:cxn ang="0">
                  <a:pos x="63" y="736"/>
                </a:cxn>
                <a:cxn ang="0">
                  <a:pos x="35" y="565"/>
                </a:cxn>
                <a:cxn ang="0">
                  <a:pos x="77" y="368"/>
                </a:cxn>
                <a:cxn ang="0">
                  <a:pos x="189" y="200"/>
                </a:cxn>
                <a:cxn ang="0">
                  <a:pos x="356" y="77"/>
                </a:cxn>
                <a:cxn ang="0">
                  <a:pos x="573" y="11"/>
                </a:cxn>
              </a:cxnLst>
              <a:rect l="0" t="0" r="r" b="b"/>
              <a:pathLst>
                <a:path w="1388" h="1589">
                  <a:moveTo>
                    <a:pt x="696" y="0"/>
                  </a:moveTo>
                  <a:lnTo>
                    <a:pt x="814" y="7"/>
                  </a:lnTo>
                  <a:lnTo>
                    <a:pt x="926" y="36"/>
                  </a:lnTo>
                  <a:lnTo>
                    <a:pt x="1028" y="77"/>
                  </a:lnTo>
                  <a:lnTo>
                    <a:pt x="1119" y="131"/>
                  </a:lnTo>
                  <a:lnTo>
                    <a:pt x="1199" y="200"/>
                  </a:lnTo>
                  <a:lnTo>
                    <a:pt x="1262" y="281"/>
                  </a:lnTo>
                  <a:lnTo>
                    <a:pt x="1311" y="368"/>
                  </a:lnTo>
                  <a:lnTo>
                    <a:pt x="1342" y="463"/>
                  </a:lnTo>
                  <a:lnTo>
                    <a:pt x="1353" y="565"/>
                  </a:lnTo>
                  <a:lnTo>
                    <a:pt x="1342" y="671"/>
                  </a:lnTo>
                  <a:lnTo>
                    <a:pt x="1314" y="769"/>
                  </a:lnTo>
                  <a:lnTo>
                    <a:pt x="1276" y="867"/>
                  </a:lnTo>
                  <a:lnTo>
                    <a:pt x="1224" y="962"/>
                  </a:lnTo>
                  <a:lnTo>
                    <a:pt x="1164" y="1061"/>
                  </a:lnTo>
                  <a:lnTo>
                    <a:pt x="1098" y="1166"/>
                  </a:lnTo>
                  <a:lnTo>
                    <a:pt x="1045" y="1261"/>
                  </a:lnTo>
                  <a:lnTo>
                    <a:pt x="1003" y="1352"/>
                  </a:lnTo>
                  <a:lnTo>
                    <a:pt x="975" y="1443"/>
                  </a:lnTo>
                  <a:lnTo>
                    <a:pt x="1203" y="1443"/>
                  </a:lnTo>
                  <a:lnTo>
                    <a:pt x="1241" y="1436"/>
                  </a:lnTo>
                  <a:lnTo>
                    <a:pt x="1265" y="1429"/>
                  </a:lnTo>
                  <a:lnTo>
                    <a:pt x="1279" y="1418"/>
                  </a:lnTo>
                  <a:lnTo>
                    <a:pt x="1286" y="1403"/>
                  </a:lnTo>
                  <a:lnTo>
                    <a:pt x="1293" y="1385"/>
                  </a:lnTo>
                  <a:lnTo>
                    <a:pt x="1314" y="1305"/>
                  </a:lnTo>
                  <a:lnTo>
                    <a:pt x="1332" y="1221"/>
                  </a:lnTo>
                  <a:lnTo>
                    <a:pt x="1388" y="1221"/>
                  </a:lnTo>
                  <a:lnTo>
                    <a:pt x="1374" y="1225"/>
                  </a:lnTo>
                  <a:lnTo>
                    <a:pt x="1304" y="1589"/>
                  </a:lnTo>
                  <a:lnTo>
                    <a:pt x="930" y="1589"/>
                  </a:lnTo>
                  <a:lnTo>
                    <a:pt x="912" y="1582"/>
                  </a:lnTo>
                  <a:lnTo>
                    <a:pt x="905" y="1571"/>
                  </a:lnTo>
                  <a:lnTo>
                    <a:pt x="902" y="1542"/>
                  </a:lnTo>
                  <a:lnTo>
                    <a:pt x="909" y="1462"/>
                  </a:lnTo>
                  <a:lnTo>
                    <a:pt x="923" y="1374"/>
                  </a:lnTo>
                  <a:lnTo>
                    <a:pt x="940" y="1290"/>
                  </a:lnTo>
                  <a:lnTo>
                    <a:pt x="961" y="1210"/>
                  </a:lnTo>
                  <a:lnTo>
                    <a:pt x="986" y="1141"/>
                  </a:lnTo>
                  <a:lnTo>
                    <a:pt x="1003" y="1086"/>
                  </a:lnTo>
                  <a:lnTo>
                    <a:pt x="1049" y="948"/>
                  </a:lnTo>
                  <a:lnTo>
                    <a:pt x="1087" y="816"/>
                  </a:lnTo>
                  <a:lnTo>
                    <a:pt x="1115" y="689"/>
                  </a:lnTo>
                  <a:lnTo>
                    <a:pt x="1126" y="561"/>
                  </a:lnTo>
                  <a:lnTo>
                    <a:pt x="1119" y="463"/>
                  </a:lnTo>
                  <a:lnTo>
                    <a:pt x="1101" y="372"/>
                  </a:lnTo>
                  <a:lnTo>
                    <a:pt x="1070" y="295"/>
                  </a:lnTo>
                  <a:lnTo>
                    <a:pt x="1031" y="230"/>
                  </a:lnTo>
                  <a:lnTo>
                    <a:pt x="982" y="171"/>
                  </a:lnTo>
                  <a:lnTo>
                    <a:pt x="930" y="128"/>
                  </a:lnTo>
                  <a:lnTo>
                    <a:pt x="870" y="91"/>
                  </a:lnTo>
                  <a:lnTo>
                    <a:pt x="811" y="66"/>
                  </a:lnTo>
                  <a:lnTo>
                    <a:pt x="748" y="51"/>
                  </a:lnTo>
                  <a:lnTo>
                    <a:pt x="685" y="47"/>
                  </a:lnTo>
                  <a:lnTo>
                    <a:pt x="626" y="51"/>
                  </a:lnTo>
                  <a:lnTo>
                    <a:pt x="563" y="66"/>
                  </a:lnTo>
                  <a:lnTo>
                    <a:pt x="503" y="91"/>
                  </a:lnTo>
                  <a:lnTo>
                    <a:pt x="444" y="124"/>
                  </a:lnTo>
                  <a:lnTo>
                    <a:pt x="391" y="168"/>
                  </a:lnTo>
                  <a:lnTo>
                    <a:pt x="346" y="226"/>
                  </a:lnTo>
                  <a:lnTo>
                    <a:pt x="304" y="292"/>
                  </a:lnTo>
                  <a:lnTo>
                    <a:pt x="276" y="368"/>
                  </a:lnTo>
                  <a:lnTo>
                    <a:pt x="255" y="459"/>
                  </a:lnTo>
                  <a:lnTo>
                    <a:pt x="248" y="561"/>
                  </a:lnTo>
                  <a:lnTo>
                    <a:pt x="255" y="660"/>
                  </a:lnTo>
                  <a:lnTo>
                    <a:pt x="273" y="762"/>
                  </a:lnTo>
                  <a:lnTo>
                    <a:pt x="297" y="860"/>
                  </a:lnTo>
                  <a:lnTo>
                    <a:pt x="325" y="955"/>
                  </a:lnTo>
                  <a:lnTo>
                    <a:pt x="353" y="1039"/>
                  </a:lnTo>
                  <a:lnTo>
                    <a:pt x="384" y="1130"/>
                  </a:lnTo>
                  <a:lnTo>
                    <a:pt x="416" y="1228"/>
                  </a:lnTo>
                  <a:lnTo>
                    <a:pt x="444" y="1334"/>
                  </a:lnTo>
                  <a:lnTo>
                    <a:pt x="465" y="1440"/>
                  </a:lnTo>
                  <a:lnTo>
                    <a:pt x="472" y="1538"/>
                  </a:lnTo>
                  <a:lnTo>
                    <a:pt x="468" y="1567"/>
                  </a:lnTo>
                  <a:lnTo>
                    <a:pt x="461" y="1578"/>
                  </a:lnTo>
                  <a:lnTo>
                    <a:pt x="444" y="1586"/>
                  </a:lnTo>
                  <a:lnTo>
                    <a:pt x="70" y="1586"/>
                  </a:lnTo>
                  <a:lnTo>
                    <a:pt x="0" y="1221"/>
                  </a:lnTo>
                  <a:lnTo>
                    <a:pt x="56" y="1221"/>
                  </a:lnTo>
                  <a:lnTo>
                    <a:pt x="73" y="1305"/>
                  </a:lnTo>
                  <a:lnTo>
                    <a:pt x="94" y="1389"/>
                  </a:lnTo>
                  <a:lnTo>
                    <a:pt x="101" y="1407"/>
                  </a:lnTo>
                  <a:lnTo>
                    <a:pt x="108" y="1418"/>
                  </a:lnTo>
                  <a:lnTo>
                    <a:pt x="122" y="1429"/>
                  </a:lnTo>
                  <a:lnTo>
                    <a:pt x="147" y="1436"/>
                  </a:lnTo>
                  <a:lnTo>
                    <a:pt x="185" y="1443"/>
                  </a:lnTo>
                  <a:lnTo>
                    <a:pt x="412" y="1443"/>
                  </a:lnTo>
                  <a:lnTo>
                    <a:pt x="384" y="1352"/>
                  </a:lnTo>
                  <a:lnTo>
                    <a:pt x="342" y="1261"/>
                  </a:lnTo>
                  <a:lnTo>
                    <a:pt x="290" y="1166"/>
                  </a:lnTo>
                  <a:lnTo>
                    <a:pt x="224" y="1061"/>
                  </a:lnTo>
                  <a:lnTo>
                    <a:pt x="175" y="980"/>
                  </a:lnTo>
                  <a:lnTo>
                    <a:pt x="129" y="900"/>
                  </a:lnTo>
                  <a:lnTo>
                    <a:pt x="91" y="820"/>
                  </a:lnTo>
                  <a:lnTo>
                    <a:pt x="63" y="736"/>
                  </a:lnTo>
                  <a:lnTo>
                    <a:pt x="42" y="652"/>
                  </a:lnTo>
                  <a:lnTo>
                    <a:pt x="35" y="565"/>
                  </a:lnTo>
                  <a:lnTo>
                    <a:pt x="45" y="463"/>
                  </a:lnTo>
                  <a:lnTo>
                    <a:pt x="77" y="368"/>
                  </a:lnTo>
                  <a:lnTo>
                    <a:pt x="122" y="281"/>
                  </a:lnTo>
                  <a:lnTo>
                    <a:pt x="189" y="200"/>
                  </a:lnTo>
                  <a:lnTo>
                    <a:pt x="266" y="135"/>
                  </a:lnTo>
                  <a:lnTo>
                    <a:pt x="356" y="77"/>
                  </a:lnTo>
                  <a:lnTo>
                    <a:pt x="461" y="36"/>
                  </a:lnTo>
                  <a:lnTo>
                    <a:pt x="573" y="11"/>
                  </a:lnTo>
                  <a:lnTo>
                    <a:pt x="6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8602" y="3551"/>
              <a:ext cx="706" cy="1094"/>
            </a:xfrm>
            <a:custGeom>
              <a:avLst/>
              <a:gdLst/>
              <a:ahLst/>
              <a:cxnLst>
                <a:cxn ang="0">
                  <a:pos x="416" y="8"/>
                </a:cxn>
                <a:cxn ang="0">
                  <a:pos x="542" y="48"/>
                </a:cxn>
                <a:cxn ang="0">
                  <a:pos x="626" y="121"/>
                </a:cxn>
                <a:cxn ang="0">
                  <a:pos x="657" y="219"/>
                </a:cxn>
                <a:cxn ang="0">
                  <a:pos x="636" y="321"/>
                </a:cxn>
                <a:cxn ang="0">
                  <a:pos x="566" y="420"/>
                </a:cxn>
                <a:cxn ang="0">
                  <a:pos x="437" y="500"/>
                </a:cxn>
                <a:cxn ang="0">
                  <a:pos x="584" y="562"/>
                </a:cxn>
                <a:cxn ang="0">
                  <a:pos x="675" y="664"/>
                </a:cxn>
                <a:cxn ang="0">
                  <a:pos x="706" y="784"/>
                </a:cxn>
                <a:cxn ang="0">
                  <a:pos x="671" y="915"/>
                </a:cxn>
                <a:cxn ang="0">
                  <a:pos x="577" y="1021"/>
                </a:cxn>
                <a:cxn ang="0">
                  <a:pos x="434" y="1087"/>
                </a:cxn>
                <a:cxn ang="0">
                  <a:pos x="269" y="1087"/>
                </a:cxn>
                <a:cxn ang="0">
                  <a:pos x="133" y="1043"/>
                </a:cxn>
                <a:cxn ang="0">
                  <a:pos x="35" y="963"/>
                </a:cxn>
                <a:cxn ang="0">
                  <a:pos x="0" y="846"/>
                </a:cxn>
                <a:cxn ang="0">
                  <a:pos x="28" y="777"/>
                </a:cxn>
                <a:cxn ang="0">
                  <a:pos x="87" y="755"/>
                </a:cxn>
                <a:cxn ang="0">
                  <a:pos x="143" y="780"/>
                </a:cxn>
                <a:cxn ang="0">
                  <a:pos x="168" y="842"/>
                </a:cxn>
                <a:cxn ang="0">
                  <a:pos x="157" y="886"/>
                </a:cxn>
                <a:cxn ang="0">
                  <a:pos x="115" y="923"/>
                </a:cxn>
                <a:cxn ang="0">
                  <a:pos x="119" y="970"/>
                </a:cxn>
                <a:cxn ang="0">
                  <a:pos x="213" y="1021"/>
                </a:cxn>
                <a:cxn ang="0">
                  <a:pos x="308" y="1043"/>
                </a:cxn>
                <a:cxn ang="0">
                  <a:pos x="378" y="1039"/>
                </a:cxn>
                <a:cxn ang="0">
                  <a:pos x="444" y="1014"/>
                </a:cxn>
                <a:cxn ang="0">
                  <a:pos x="500" y="952"/>
                </a:cxn>
                <a:cxn ang="0">
                  <a:pos x="535" y="853"/>
                </a:cxn>
                <a:cxn ang="0">
                  <a:pos x="535" y="715"/>
                </a:cxn>
                <a:cxn ang="0">
                  <a:pos x="497" y="613"/>
                </a:cxn>
                <a:cxn ang="0">
                  <a:pos x="427" y="551"/>
                </a:cxn>
                <a:cxn ang="0">
                  <a:pos x="336" y="529"/>
                </a:cxn>
                <a:cxn ang="0">
                  <a:pos x="220" y="533"/>
                </a:cxn>
                <a:cxn ang="0">
                  <a:pos x="203" y="518"/>
                </a:cxn>
                <a:cxn ang="0">
                  <a:pos x="206" y="492"/>
                </a:cxn>
                <a:cxn ang="0">
                  <a:pos x="213" y="489"/>
                </a:cxn>
                <a:cxn ang="0">
                  <a:pos x="227" y="485"/>
                </a:cxn>
                <a:cxn ang="0">
                  <a:pos x="252" y="482"/>
                </a:cxn>
                <a:cxn ang="0">
                  <a:pos x="322" y="478"/>
                </a:cxn>
                <a:cxn ang="0">
                  <a:pos x="402" y="449"/>
                </a:cxn>
                <a:cxn ang="0">
                  <a:pos x="469" y="372"/>
                </a:cxn>
                <a:cxn ang="0">
                  <a:pos x="500" y="274"/>
                </a:cxn>
                <a:cxn ang="0">
                  <a:pos x="497" y="168"/>
                </a:cxn>
                <a:cxn ang="0">
                  <a:pos x="458" y="95"/>
                </a:cxn>
                <a:cxn ang="0">
                  <a:pos x="399" y="59"/>
                </a:cxn>
                <a:cxn ang="0">
                  <a:pos x="336" y="48"/>
                </a:cxn>
                <a:cxn ang="0">
                  <a:pos x="255" y="59"/>
                </a:cxn>
                <a:cxn ang="0">
                  <a:pos x="161" y="99"/>
                </a:cxn>
                <a:cxn ang="0">
                  <a:pos x="154" y="143"/>
                </a:cxn>
                <a:cxn ang="0">
                  <a:pos x="192" y="183"/>
                </a:cxn>
                <a:cxn ang="0">
                  <a:pos x="196" y="245"/>
                </a:cxn>
                <a:cxn ang="0">
                  <a:pos x="154" y="288"/>
                </a:cxn>
                <a:cxn ang="0">
                  <a:pos x="91" y="292"/>
                </a:cxn>
                <a:cxn ang="0">
                  <a:pos x="49" y="252"/>
                </a:cxn>
                <a:cxn ang="0">
                  <a:pos x="49" y="164"/>
                </a:cxn>
                <a:cxn ang="0">
                  <a:pos x="108" y="77"/>
                </a:cxn>
                <a:cxn ang="0">
                  <a:pos x="210" y="22"/>
                </a:cxn>
                <a:cxn ang="0">
                  <a:pos x="346" y="0"/>
                </a:cxn>
              </a:cxnLst>
              <a:rect l="0" t="0" r="r" b="b"/>
              <a:pathLst>
                <a:path w="706" h="1094">
                  <a:moveTo>
                    <a:pt x="346" y="0"/>
                  </a:moveTo>
                  <a:lnTo>
                    <a:pt x="416" y="8"/>
                  </a:lnTo>
                  <a:lnTo>
                    <a:pt x="483" y="22"/>
                  </a:lnTo>
                  <a:lnTo>
                    <a:pt x="542" y="48"/>
                  </a:lnTo>
                  <a:lnTo>
                    <a:pt x="587" y="81"/>
                  </a:lnTo>
                  <a:lnTo>
                    <a:pt x="626" y="121"/>
                  </a:lnTo>
                  <a:lnTo>
                    <a:pt x="650" y="168"/>
                  </a:lnTo>
                  <a:lnTo>
                    <a:pt x="657" y="219"/>
                  </a:lnTo>
                  <a:lnTo>
                    <a:pt x="654" y="270"/>
                  </a:lnTo>
                  <a:lnTo>
                    <a:pt x="636" y="321"/>
                  </a:lnTo>
                  <a:lnTo>
                    <a:pt x="608" y="372"/>
                  </a:lnTo>
                  <a:lnTo>
                    <a:pt x="566" y="420"/>
                  </a:lnTo>
                  <a:lnTo>
                    <a:pt x="511" y="463"/>
                  </a:lnTo>
                  <a:lnTo>
                    <a:pt x="437" y="500"/>
                  </a:lnTo>
                  <a:lnTo>
                    <a:pt x="517" y="525"/>
                  </a:lnTo>
                  <a:lnTo>
                    <a:pt x="584" y="562"/>
                  </a:lnTo>
                  <a:lnTo>
                    <a:pt x="636" y="609"/>
                  </a:lnTo>
                  <a:lnTo>
                    <a:pt x="675" y="664"/>
                  </a:lnTo>
                  <a:lnTo>
                    <a:pt x="699" y="722"/>
                  </a:lnTo>
                  <a:lnTo>
                    <a:pt x="706" y="784"/>
                  </a:lnTo>
                  <a:lnTo>
                    <a:pt x="696" y="853"/>
                  </a:lnTo>
                  <a:lnTo>
                    <a:pt x="671" y="915"/>
                  </a:lnTo>
                  <a:lnTo>
                    <a:pt x="629" y="974"/>
                  </a:lnTo>
                  <a:lnTo>
                    <a:pt x="577" y="1021"/>
                  </a:lnTo>
                  <a:lnTo>
                    <a:pt x="511" y="1061"/>
                  </a:lnTo>
                  <a:lnTo>
                    <a:pt x="434" y="1087"/>
                  </a:lnTo>
                  <a:lnTo>
                    <a:pt x="346" y="1094"/>
                  </a:lnTo>
                  <a:lnTo>
                    <a:pt x="269" y="1087"/>
                  </a:lnTo>
                  <a:lnTo>
                    <a:pt x="196" y="1072"/>
                  </a:lnTo>
                  <a:lnTo>
                    <a:pt x="133" y="1043"/>
                  </a:lnTo>
                  <a:lnTo>
                    <a:pt x="77" y="1006"/>
                  </a:lnTo>
                  <a:lnTo>
                    <a:pt x="35" y="963"/>
                  </a:lnTo>
                  <a:lnTo>
                    <a:pt x="11" y="908"/>
                  </a:lnTo>
                  <a:lnTo>
                    <a:pt x="0" y="846"/>
                  </a:lnTo>
                  <a:lnTo>
                    <a:pt x="7" y="806"/>
                  </a:lnTo>
                  <a:lnTo>
                    <a:pt x="28" y="777"/>
                  </a:lnTo>
                  <a:lnTo>
                    <a:pt x="56" y="762"/>
                  </a:lnTo>
                  <a:lnTo>
                    <a:pt x="87" y="755"/>
                  </a:lnTo>
                  <a:lnTo>
                    <a:pt x="119" y="762"/>
                  </a:lnTo>
                  <a:lnTo>
                    <a:pt x="143" y="780"/>
                  </a:lnTo>
                  <a:lnTo>
                    <a:pt x="161" y="806"/>
                  </a:lnTo>
                  <a:lnTo>
                    <a:pt x="168" y="842"/>
                  </a:lnTo>
                  <a:lnTo>
                    <a:pt x="164" y="861"/>
                  </a:lnTo>
                  <a:lnTo>
                    <a:pt x="157" y="886"/>
                  </a:lnTo>
                  <a:lnTo>
                    <a:pt x="140" y="904"/>
                  </a:lnTo>
                  <a:lnTo>
                    <a:pt x="115" y="923"/>
                  </a:lnTo>
                  <a:lnTo>
                    <a:pt x="80" y="930"/>
                  </a:lnTo>
                  <a:lnTo>
                    <a:pt x="119" y="970"/>
                  </a:lnTo>
                  <a:lnTo>
                    <a:pt x="164" y="1003"/>
                  </a:lnTo>
                  <a:lnTo>
                    <a:pt x="213" y="1021"/>
                  </a:lnTo>
                  <a:lnTo>
                    <a:pt x="262" y="1036"/>
                  </a:lnTo>
                  <a:lnTo>
                    <a:pt x="308" y="1043"/>
                  </a:lnTo>
                  <a:lnTo>
                    <a:pt x="343" y="1043"/>
                  </a:lnTo>
                  <a:lnTo>
                    <a:pt x="378" y="1039"/>
                  </a:lnTo>
                  <a:lnTo>
                    <a:pt x="409" y="1028"/>
                  </a:lnTo>
                  <a:lnTo>
                    <a:pt x="444" y="1014"/>
                  </a:lnTo>
                  <a:lnTo>
                    <a:pt x="472" y="988"/>
                  </a:lnTo>
                  <a:lnTo>
                    <a:pt x="500" y="952"/>
                  </a:lnTo>
                  <a:lnTo>
                    <a:pt x="521" y="908"/>
                  </a:lnTo>
                  <a:lnTo>
                    <a:pt x="535" y="853"/>
                  </a:lnTo>
                  <a:lnTo>
                    <a:pt x="538" y="784"/>
                  </a:lnTo>
                  <a:lnTo>
                    <a:pt x="535" y="715"/>
                  </a:lnTo>
                  <a:lnTo>
                    <a:pt x="517" y="660"/>
                  </a:lnTo>
                  <a:lnTo>
                    <a:pt x="497" y="613"/>
                  </a:lnTo>
                  <a:lnTo>
                    <a:pt x="465" y="576"/>
                  </a:lnTo>
                  <a:lnTo>
                    <a:pt x="427" y="551"/>
                  </a:lnTo>
                  <a:lnTo>
                    <a:pt x="385" y="533"/>
                  </a:lnTo>
                  <a:lnTo>
                    <a:pt x="336" y="529"/>
                  </a:lnTo>
                  <a:lnTo>
                    <a:pt x="325" y="533"/>
                  </a:lnTo>
                  <a:lnTo>
                    <a:pt x="220" y="533"/>
                  </a:lnTo>
                  <a:lnTo>
                    <a:pt x="206" y="525"/>
                  </a:lnTo>
                  <a:lnTo>
                    <a:pt x="203" y="518"/>
                  </a:lnTo>
                  <a:lnTo>
                    <a:pt x="203" y="500"/>
                  </a:lnTo>
                  <a:lnTo>
                    <a:pt x="206" y="492"/>
                  </a:lnTo>
                  <a:lnTo>
                    <a:pt x="210" y="492"/>
                  </a:lnTo>
                  <a:lnTo>
                    <a:pt x="213" y="489"/>
                  </a:lnTo>
                  <a:lnTo>
                    <a:pt x="220" y="489"/>
                  </a:lnTo>
                  <a:lnTo>
                    <a:pt x="227" y="485"/>
                  </a:lnTo>
                  <a:lnTo>
                    <a:pt x="241" y="485"/>
                  </a:lnTo>
                  <a:lnTo>
                    <a:pt x="252" y="482"/>
                  </a:lnTo>
                  <a:lnTo>
                    <a:pt x="269" y="482"/>
                  </a:lnTo>
                  <a:lnTo>
                    <a:pt x="322" y="478"/>
                  </a:lnTo>
                  <a:lnTo>
                    <a:pt x="364" y="471"/>
                  </a:lnTo>
                  <a:lnTo>
                    <a:pt x="402" y="449"/>
                  </a:lnTo>
                  <a:lnTo>
                    <a:pt x="441" y="416"/>
                  </a:lnTo>
                  <a:lnTo>
                    <a:pt x="469" y="372"/>
                  </a:lnTo>
                  <a:lnTo>
                    <a:pt x="490" y="325"/>
                  </a:lnTo>
                  <a:lnTo>
                    <a:pt x="500" y="274"/>
                  </a:lnTo>
                  <a:lnTo>
                    <a:pt x="504" y="223"/>
                  </a:lnTo>
                  <a:lnTo>
                    <a:pt x="497" y="168"/>
                  </a:lnTo>
                  <a:lnTo>
                    <a:pt x="483" y="128"/>
                  </a:lnTo>
                  <a:lnTo>
                    <a:pt x="458" y="95"/>
                  </a:lnTo>
                  <a:lnTo>
                    <a:pt x="430" y="73"/>
                  </a:lnTo>
                  <a:lnTo>
                    <a:pt x="399" y="59"/>
                  </a:lnTo>
                  <a:lnTo>
                    <a:pt x="367" y="51"/>
                  </a:lnTo>
                  <a:lnTo>
                    <a:pt x="336" y="48"/>
                  </a:lnTo>
                  <a:lnTo>
                    <a:pt x="297" y="51"/>
                  </a:lnTo>
                  <a:lnTo>
                    <a:pt x="255" y="59"/>
                  </a:lnTo>
                  <a:lnTo>
                    <a:pt x="206" y="73"/>
                  </a:lnTo>
                  <a:lnTo>
                    <a:pt x="161" y="99"/>
                  </a:lnTo>
                  <a:lnTo>
                    <a:pt x="122" y="135"/>
                  </a:lnTo>
                  <a:lnTo>
                    <a:pt x="154" y="143"/>
                  </a:lnTo>
                  <a:lnTo>
                    <a:pt x="178" y="157"/>
                  </a:lnTo>
                  <a:lnTo>
                    <a:pt x="192" y="183"/>
                  </a:lnTo>
                  <a:lnTo>
                    <a:pt x="199" y="215"/>
                  </a:lnTo>
                  <a:lnTo>
                    <a:pt x="196" y="245"/>
                  </a:lnTo>
                  <a:lnTo>
                    <a:pt x="178" y="270"/>
                  </a:lnTo>
                  <a:lnTo>
                    <a:pt x="154" y="288"/>
                  </a:lnTo>
                  <a:lnTo>
                    <a:pt x="122" y="296"/>
                  </a:lnTo>
                  <a:lnTo>
                    <a:pt x="91" y="292"/>
                  </a:lnTo>
                  <a:lnTo>
                    <a:pt x="66" y="277"/>
                  </a:lnTo>
                  <a:lnTo>
                    <a:pt x="49" y="252"/>
                  </a:lnTo>
                  <a:lnTo>
                    <a:pt x="42" y="215"/>
                  </a:lnTo>
                  <a:lnTo>
                    <a:pt x="49" y="164"/>
                  </a:lnTo>
                  <a:lnTo>
                    <a:pt x="73" y="117"/>
                  </a:lnTo>
                  <a:lnTo>
                    <a:pt x="108" y="77"/>
                  </a:lnTo>
                  <a:lnTo>
                    <a:pt x="154" y="44"/>
                  </a:lnTo>
                  <a:lnTo>
                    <a:pt x="210" y="22"/>
                  </a:lnTo>
                  <a:lnTo>
                    <a:pt x="276" y="4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9700" y="3734"/>
              <a:ext cx="503" cy="2259"/>
            </a:xfrm>
            <a:custGeom>
              <a:avLst/>
              <a:gdLst/>
              <a:ahLst/>
              <a:cxnLst>
                <a:cxn ang="0">
                  <a:pos x="486" y="0"/>
                </a:cxn>
                <a:cxn ang="0">
                  <a:pos x="503" y="14"/>
                </a:cxn>
                <a:cxn ang="0">
                  <a:pos x="496" y="36"/>
                </a:cxn>
                <a:cxn ang="0">
                  <a:pos x="482" y="51"/>
                </a:cxn>
                <a:cxn ang="0">
                  <a:pos x="381" y="175"/>
                </a:cxn>
                <a:cxn ang="0">
                  <a:pos x="245" y="422"/>
                </a:cxn>
                <a:cxn ang="0">
                  <a:pos x="164" y="692"/>
                </a:cxn>
                <a:cxn ang="0">
                  <a:pos x="129" y="984"/>
                </a:cxn>
                <a:cxn ang="0">
                  <a:pos x="129" y="1246"/>
                </a:cxn>
                <a:cxn ang="0">
                  <a:pos x="154" y="1490"/>
                </a:cxn>
                <a:cxn ang="0">
                  <a:pos x="210" y="1742"/>
                </a:cxn>
                <a:cxn ang="0">
                  <a:pos x="311" y="1975"/>
                </a:cxn>
                <a:cxn ang="0">
                  <a:pos x="465" y="2187"/>
                </a:cxn>
                <a:cxn ang="0">
                  <a:pos x="486" y="2208"/>
                </a:cxn>
                <a:cxn ang="0">
                  <a:pos x="500" y="2227"/>
                </a:cxn>
                <a:cxn ang="0">
                  <a:pos x="503" y="2238"/>
                </a:cxn>
                <a:cxn ang="0">
                  <a:pos x="496" y="2256"/>
                </a:cxn>
                <a:cxn ang="0">
                  <a:pos x="479" y="2259"/>
                </a:cxn>
                <a:cxn ang="0">
                  <a:pos x="444" y="2238"/>
                </a:cxn>
                <a:cxn ang="0">
                  <a:pos x="374" y="2176"/>
                </a:cxn>
                <a:cxn ang="0">
                  <a:pos x="283" y="2070"/>
                </a:cxn>
                <a:cxn ang="0">
                  <a:pos x="189" y="1920"/>
                </a:cxn>
                <a:cxn ang="0">
                  <a:pos x="84" y="1680"/>
                </a:cxn>
                <a:cxn ang="0">
                  <a:pos x="17" y="1381"/>
                </a:cxn>
                <a:cxn ang="0">
                  <a:pos x="0" y="1130"/>
                </a:cxn>
                <a:cxn ang="0">
                  <a:pos x="17" y="878"/>
                </a:cxn>
                <a:cxn ang="0">
                  <a:pos x="80" y="590"/>
                </a:cxn>
                <a:cxn ang="0">
                  <a:pos x="182" y="350"/>
                </a:cxn>
                <a:cxn ang="0">
                  <a:pos x="280" y="200"/>
                </a:cxn>
                <a:cxn ang="0">
                  <a:pos x="370" y="87"/>
                </a:cxn>
                <a:cxn ang="0">
                  <a:pos x="440" y="22"/>
                </a:cxn>
                <a:cxn ang="0">
                  <a:pos x="479" y="0"/>
                </a:cxn>
              </a:cxnLst>
              <a:rect l="0" t="0" r="r" b="b"/>
              <a:pathLst>
                <a:path w="503" h="2259">
                  <a:moveTo>
                    <a:pt x="479" y="0"/>
                  </a:moveTo>
                  <a:lnTo>
                    <a:pt x="486" y="0"/>
                  </a:lnTo>
                  <a:lnTo>
                    <a:pt x="500" y="7"/>
                  </a:lnTo>
                  <a:lnTo>
                    <a:pt x="503" y="14"/>
                  </a:lnTo>
                  <a:lnTo>
                    <a:pt x="503" y="29"/>
                  </a:lnTo>
                  <a:lnTo>
                    <a:pt x="496" y="36"/>
                  </a:lnTo>
                  <a:lnTo>
                    <a:pt x="493" y="43"/>
                  </a:lnTo>
                  <a:lnTo>
                    <a:pt x="482" y="51"/>
                  </a:lnTo>
                  <a:lnTo>
                    <a:pt x="472" y="62"/>
                  </a:lnTo>
                  <a:lnTo>
                    <a:pt x="381" y="175"/>
                  </a:lnTo>
                  <a:lnTo>
                    <a:pt x="304" y="291"/>
                  </a:lnTo>
                  <a:lnTo>
                    <a:pt x="245" y="422"/>
                  </a:lnTo>
                  <a:lnTo>
                    <a:pt x="199" y="554"/>
                  </a:lnTo>
                  <a:lnTo>
                    <a:pt x="164" y="692"/>
                  </a:lnTo>
                  <a:lnTo>
                    <a:pt x="143" y="838"/>
                  </a:lnTo>
                  <a:lnTo>
                    <a:pt x="129" y="984"/>
                  </a:lnTo>
                  <a:lnTo>
                    <a:pt x="126" y="1130"/>
                  </a:lnTo>
                  <a:lnTo>
                    <a:pt x="129" y="1246"/>
                  </a:lnTo>
                  <a:lnTo>
                    <a:pt x="136" y="1366"/>
                  </a:lnTo>
                  <a:lnTo>
                    <a:pt x="154" y="1490"/>
                  </a:lnTo>
                  <a:lnTo>
                    <a:pt x="178" y="1618"/>
                  </a:lnTo>
                  <a:lnTo>
                    <a:pt x="210" y="1742"/>
                  </a:lnTo>
                  <a:lnTo>
                    <a:pt x="255" y="1862"/>
                  </a:lnTo>
                  <a:lnTo>
                    <a:pt x="311" y="1975"/>
                  </a:lnTo>
                  <a:lnTo>
                    <a:pt x="381" y="2085"/>
                  </a:lnTo>
                  <a:lnTo>
                    <a:pt x="465" y="2187"/>
                  </a:lnTo>
                  <a:lnTo>
                    <a:pt x="479" y="2198"/>
                  </a:lnTo>
                  <a:lnTo>
                    <a:pt x="486" y="2208"/>
                  </a:lnTo>
                  <a:lnTo>
                    <a:pt x="500" y="2223"/>
                  </a:lnTo>
                  <a:lnTo>
                    <a:pt x="500" y="2227"/>
                  </a:lnTo>
                  <a:lnTo>
                    <a:pt x="503" y="2230"/>
                  </a:lnTo>
                  <a:lnTo>
                    <a:pt x="503" y="2238"/>
                  </a:lnTo>
                  <a:lnTo>
                    <a:pt x="500" y="2249"/>
                  </a:lnTo>
                  <a:lnTo>
                    <a:pt x="496" y="2256"/>
                  </a:lnTo>
                  <a:lnTo>
                    <a:pt x="489" y="2259"/>
                  </a:lnTo>
                  <a:lnTo>
                    <a:pt x="479" y="2259"/>
                  </a:lnTo>
                  <a:lnTo>
                    <a:pt x="465" y="2256"/>
                  </a:lnTo>
                  <a:lnTo>
                    <a:pt x="444" y="2238"/>
                  </a:lnTo>
                  <a:lnTo>
                    <a:pt x="412" y="2212"/>
                  </a:lnTo>
                  <a:lnTo>
                    <a:pt x="374" y="2176"/>
                  </a:lnTo>
                  <a:lnTo>
                    <a:pt x="329" y="2125"/>
                  </a:lnTo>
                  <a:lnTo>
                    <a:pt x="283" y="2070"/>
                  </a:lnTo>
                  <a:lnTo>
                    <a:pt x="234" y="2001"/>
                  </a:lnTo>
                  <a:lnTo>
                    <a:pt x="189" y="1920"/>
                  </a:lnTo>
                  <a:lnTo>
                    <a:pt x="143" y="1833"/>
                  </a:lnTo>
                  <a:lnTo>
                    <a:pt x="84" y="1680"/>
                  </a:lnTo>
                  <a:lnTo>
                    <a:pt x="42" y="1527"/>
                  </a:lnTo>
                  <a:lnTo>
                    <a:pt x="17" y="1381"/>
                  </a:lnTo>
                  <a:lnTo>
                    <a:pt x="3" y="1246"/>
                  </a:lnTo>
                  <a:lnTo>
                    <a:pt x="0" y="1130"/>
                  </a:lnTo>
                  <a:lnTo>
                    <a:pt x="3" y="1009"/>
                  </a:lnTo>
                  <a:lnTo>
                    <a:pt x="17" y="878"/>
                  </a:lnTo>
                  <a:lnTo>
                    <a:pt x="42" y="736"/>
                  </a:lnTo>
                  <a:lnTo>
                    <a:pt x="80" y="590"/>
                  </a:lnTo>
                  <a:lnTo>
                    <a:pt x="136" y="441"/>
                  </a:lnTo>
                  <a:lnTo>
                    <a:pt x="182" y="350"/>
                  </a:lnTo>
                  <a:lnTo>
                    <a:pt x="231" y="269"/>
                  </a:lnTo>
                  <a:lnTo>
                    <a:pt x="280" y="200"/>
                  </a:lnTo>
                  <a:lnTo>
                    <a:pt x="325" y="138"/>
                  </a:lnTo>
                  <a:lnTo>
                    <a:pt x="370" y="87"/>
                  </a:lnTo>
                  <a:lnTo>
                    <a:pt x="409" y="51"/>
                  </a:lnTo>
                  <a:lnTo>
                    <a:pt x="440" y="22"/>
                  </a:lnTo>
                  <a:lnTo>
                    <a:pt x="465" y="7"/>
                  </a:lnTo>
                  <a:lnTo>
                    <a:pt x="47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10410" y="3887"/>
              <a:ext cx="2174" cy="1545"/>
            </a:xfrm>
            <a:custGeom>
              <a:avLst/>
              <a:gdLst/>
              <a:ahLst/>
              <a:cxnLst>
                <a:cxn ang="0">
                  <a:pos x="765" y="7"/>
                </a:cxn>
                <a:cxn ang="0">
                  <a:pos x="951" y="1326"/>
                </a:cxn>
                <a:cxn ang="0">
                  <a:pos x="1772" y="3"/>
                </a:cxn>
                <a:cxn ang="0">
                  <a:pos x="2157" y="3"/>
                </a:cxn>
                <a:cxn ang="0">
                  <a:pos x="2171" y="51"/>
                </a:cxn>
                <a:cxn ang="0">
                  <a:pos x="2045" y="69"/>
                </a:cxn>
                <a:cxn ang="0">
                  <a:pos x="1947" y="98"/>
                </a:cxn>
                <a:cxn ang="0">
                  <a:pos x="1919" y="171"/>
                </a:cxn>
                <a:cxn ang="0">
                  <a:pos x="1622" y="1399"/>
                </a:cxn>
                <a:cxn ang="0">
                  <a:pos x="1618" y="1429"/>
                </a:cxn>
                <a:cxn ang="0">
                  <a:pos x="1674" y="1465"/>
                </a:cxn>
                <a:cxn ang="0">
                  <a:pos x="1804" y="1472"/>
                </a:cxn>
                <a:cxn ang="0">
                  <a:pos x="1818" y="1509"/>
                </a:cxn>
                <a:cxn ang="0">
                  <a:pos x="1790" y="1542"/>
                </a:cxn>
                <a:cxn ang="0">
                  <a:pos x="1458" y="1534"/>
                </a:cxn>
                <a:cxn ang="0">
                  <a:pos x="1279" y="1542"/>
                </a:cxn>
                <a:cxn ang="0">
                  <a:pos x="1213" y="1538"/>
                </a:cxn>
                <a:cxn ang="0">
                  <a:pos x="1202" y="1512"/>
                </a:cxn>
                <a:cxn ang="0">
                  <a:pos x="1241" y="1469"/>
                </a:cxn>
                <a:cxn ang="0">
                  <a:pos x="1405" y="1454"/>
                </a:cxn>
                <a:cxn ang="0">
                  <a:pos x="1451" y="1396"/>
                </a:cxn>
                <a:cxn ang="0">
                  <a:pos x="1769" y="73"/>
                </a:cxn>
                <a:cxn ang="0">
                  <a:pos x="884" y="1520"/>
                </a:cxn>
                <a:cxn ang="0">
                  <a:pos x="846" y="1542"/>
                </a:cxn>
                <a:cxn ang="0">
                  <a:pos x="821" y="1531"/>
                </a:cxn>
                <a:cxn ang="0">
                  <a:pos x="625" y="91"/>
                </a:cxn>
                <a:cxn ang="0">
                  <a:pos x="321" y="1348"/>
                </a:cxn>
                <a:cxn ang="0">
                  <a:pos x="332" y="1421"/>
                </a:cxn>
                <a:cxn ang="0">
                  <a:pos x="416" y="1469"/>
                </a:cxn>
                <a:cxn ang="0">
                  <a:pos x="489" y="1476"/>
                </a:cxn>
                <a:cxn ang="0">
                  <a:pos x="507" y="1512"/>
                </a:cxn>
                <a:cxn ang="0">
                  <a:pos x="479" y="1545"/>
                </a:cxn>
                <a:cxn ang="0">
                  <a:pos x="136" y="1542"/>
                </a:cxn>
                <a:cxn ang="0">
                  <a:pos x="14" y="1542"/>
                </a:cxn>
                <a:cxn ang="0">
                  <a:pos x="3" y="1490"/>
                </a:cxn>
                <a:cxn ang="0">
                  <a:pos x="38" y="1472"/>
                </a:cxn>
                <a:cxn ang="0">
                  <a:pos x="195" y="1432"/>
                </a:cxn>
                <a:cxn ang="0">
                  <a:pos x="262" y="1341"/>
                </a:cxn>
                <a:cxn ang="0">
                  <a:pos x="552" y="142"/>
                </a:cxn>
                <a:cxn ang="0">
                  <a:pos x="552" y="94"/>
                </a:cxn>
                <a:cxn ang="0">
                  <a:pos x="507" y="76"/>
                </a:cxn>
                <a:cxn ang="0">
                  <a:pos x="370" y="65"/>
                </a:cxn>
                <a:cxn ang="0">
                  <a:pos x="360" y="18"/>
                </a:cxn>
              </a:cxnLst>
              <a:rect l="0" t="0" r="r" b="b"/>
              <a:pathLst>
                <a:path w="2174" h="1545">
                  <a:moveTo>
                    <a:pt x="391" y="0"/>
                  </a:moveTo>
                  <a:lnTo>
                    <a:pt x="748" y="0"/>
                  </a:lnTo>
                  <a:lnTo>
                    <a:pt x="765" y="7"/>
                  </a:lnTo>
                  <a:lnTo>
                    <a:pt x="776" y="22"/>
                  </a:lnTo>
                  <a:lnTo>
                    <a:pt x="783" y="51"/>
                  </a:lnTo>
                  <a:lnTo>
                    <a:pt x="951" y="1326"/>
                  </a:lnTo>
                  <a:lnTo>
                    <a:pt x="1744" y="43"/>
                  </a:lnTo>
                  <a:lnTo>
                    <a:pt x="1758" y="18"/>
                  </a:lnTo>
                  <a:lnTo>
                    <a:pt x="1772" y="3"/>
                  </a:lnTo>
                  <a:lnTo>
                    <a:pt x="1793" y="0"/>
                  </a:lnTo>
                  <a:lnTo>
                    <a:pt x="2139" y="0"/>
                  </a:lnTo>
                  <a:lnTo>
                    <a:pt x="2157" y="3"/>
                  </a:lnTo>
                  <a:lnTo>
                    <a:pt x="2171" y="11"/>
                  </a:lnTo>
                  <a:lnTo>
                    <a:pt x="2174" y="25"/>
                  </a:lnTo>
                  <a:lnTo>
                    <a:pt x="2171" y="51"/>
                  </a:lnTo>
                  <a:lnTo>
                    <a:pt x="2160" y="62"/>
                  </a:lnTo>
                  <a:lnTo>
                    <a:pt x="2136" y="69"/>
                  </a:lnTo>
                  <a:lnTo>
                    <a:pt x="2045" y="69"/>
                  </a:lnTo>
                  <a:lnTo>
                    <a:pt x="1999" y="76"/>
                  </a:lnTo>
                  <a:lnTo>
                    <a:pt x="1968" y="84"/>
                  </a:lnTo>
                  <a:lnTo>
                    <a:pt x="1947" y="98"/>
                  </a:lnTo>
                  <a:lnTo>
                    <a:pt x="1926" y="142"/>
                  </a:lnTo>
                  <a:lnTo>
                    <a:pt x="1919" y="175"/>
                  </a:lnTo>
                  <a:lnTo>
                    <a:pt x="1919" y="171"/>
                  </a:lnTo>
                  <a:lnTo>
                    <a:pt x="1629" y="1374"/>
                  </a:lnTo>
                  <a:lnTo>
                    <a:pt x="1625" y="1388"/>
                  </a:lnTo>
                  <a:lnTo>
                    <a:pt x="1622" y="1399"/>
                  </a:lnTo>
                  <a:lnTo>
                    <a:pt x="1622" y="1410"/>
                  </a:lnTo>
                  <a:lnTo>
                    <a:pt x="1618" y="1414"/>
                  </a:lnTo>
                  <a:lnTo>
                    <a:pt x="1618" y="1429"/>
                  </a:lnTo>
                  <a:lnTo>
                    <a:pt x="1625" y="1447"/>
                  </a:lnTo>
                  <a:lnTo>
                    <a:pt x="1646" y="1461"/>
                  </a:lnTo>
                  <a:lnTo>
                    <a:pt x="1674" y="1465"/>
                  </a:lnTo>
                  <a:lnTo>
                    <a:pt x="1713" y="1469"/>
                  </a:lnTo>
                  <a:lnTo>
                    <a:pt x="1783" y="1469"/>
                  </a:lnTo>
                  <a:lnTo>
                    <a:pt x="1804" y="1472"/>
                  </a:lnTo>
                  <a:lnTo>
                    <a:pt x="1814" y="1480"/>
                  </a:lnTo>
                  <a:lnTo>
                    <a:pt x="1818" y="1494"/>
                  </a:lnTo>
                  <a:lnTo>
                    <a:pt x="1818" y="1509"/>
                  </a:lnTo>
                  <a:lnTo>
                    <a:pt x="1814" y="1523"/>
                  </a:lnTo>
                  <a:lnTo>
                    <a:pt x="1804" y="1534"/>
                  </a:lnTo>
                  <a:lnTo>
                    <a:pt x="1790" y="1542"/>
                  </a:lnTo>
                  <a:lnTo>
                    <a:pt x="1776" y="1542"/>
                  </a:lnTo>
                  <a:lnTo>
                    <a:pt x="1503" y="1534"/>
                  </a:lnTo>
                  <a:lnTo>
                    <a:pt x="1458" y="1534"/>
                  </a:lnTo>
                  <a:lnTo>
                    <a:pt x="1398" y="1538"/>
                  </a:lnTo>
                  <a:lnTo>
                    <a:pt x="1335" y="1538"/>
                  </a:lnTo>
                  <a:lnTo>
                    <a:pt x="1279" y="1542"/>
                  </a:lnTo>
                  <a:lnTo>
                    <a:pt x="1223" y="1542"/>
                  </a:lnTo>
                  <a:lnTo>
                    <a:pt x="1220" y="1538"/>
                  </a:lnTo>
                  <a:lnTo>
                    <a:pt x="1213" y="1538"/>
                  </a:lnTo>
                  <a:lnTo>
                    <a:pt x="1206" y="1531"/>
                  </a:lnTo>
                  <a:lnTo>
                    <a:pt x="1202" y="1523"/>
                  </a:lnTo>
                  <a:lnTo>
                    <a:pt x="1202" y="1512"/>
                  </a:lnTo>
                  <a:lnTo>
                    <a:pt x="1206" y="1487"/>
                  </a:lnTo>
                  <a:lnTo>
                    <a:pt x="1220" y="1476"/>
                  </a:lnTo>
                  <a:lnTo>
                    <a:pt x="1241" y="1469"/>
                  </a:lnTo>
                  <a:lnTo>
                    <a:pt x="1328" y="1469"/>
                  </a:lnTo>
                  <a:lnTo>
                    <a:pt x="1374" y="1461"/>
                  </a:lnTo>
                  <a:lnTo>
                    <a:pt x="1405" y="1454"/>
                  </a:lnTo>
                  <a:lnTo>
                    <a:pt x="1426" y="1439"/>
                  </a:lnTo>
                  <a:lnTo>
                    <a:pt x="1440" y="1421"/>
                  </a:lnTo>
                  <a:lnTo>
                    <a:pt x="1451" y="1396"/>
                  </a:lnTo>
                  <a:lnTo>
                    <a:pt x="1461" y="1363"/>
                  </a:lnTo>
                  <a:lnTo>
                    <a:pt x="1772" y="73"/>
                  </a:lnTo>
                  <a:lnTo>
                    <a:pt x="1769" y="73"/>
                  </a:lnTo>
                  <a:lnTo>
                    <a:pt x="895" y="1501"/>
                  </a:lnTo>
                  <a:lnTo>
                    <a:pt x="888" y="1509"/>
                  </a:lnTo>
                  <a:lnTo>
                    <a:pt x="884" y="1520"/>
                  </a:lnTo>
                  <a:lnTo>
                    <a:pt x="877" y="1527"/>
                  </a:lnTo>
                  <a:lnTo>
                    <a:pt x="867" y="1534"/>
                  </a:lnTo>
                  <a:lnTo>
                    <a:pt x="846" y="1542"/>
                  </a:lnTo>
                  <a:lnTo>
                    <a:pt x="835" y="1542"/>
                  </a:lnTo>
                  <a:lnTo>
                    <a:pt x="828" y="1534"/>
                  </a:lnTo>
                  <a:lnTo>
                    <a:pt x="821" y="1531"/>
                  </a:lnTo>
                  <a:lnTo>
                    <a:pt x="811" y="1498"/>
                  </a:lnTo>
                  <a:lnTo>
                    <a:pt x="811" y="1487"/>
                  </a:lnTo>
                  <a:lnTo>
                    <a:pt x="625" y="91"/>
                  </a:lnTo>
                  <a:lnTo>
                    <a:pt x="328" y="1323"/>
                  </a:lnTo>
                  <a:lnTo>
                    <a:pt x="325" y="1337"/>
                  </a:lnTo>
                  <a:lnTo>
                    <a:pt x="321" y="1348"/>
                  </a:lnTo>
                  <a:lnTo>
                    <a:pt x="321" y="1374"/>
                  </a:lnTo>
                  <a:lnTo>
                    <a:pt x="325" y="1399"/>
                  </a:lnTo>
                  <a:lnTo>
                    <a:pt x="332" y="1421"/>
                  </a:lnTo>
                  <a:lnTo>
                    <a:pt x="349" y="1443"/>
                  </a:lnTo>
                  <a:lnTo>
                    <a:pt x="377" y="1458"/>
                  </a:lnTo>
                  <a:lnTo>
                    <a:pt x="416" y="1469"/>
                  </a:lnTo>
                  <a:lnTo>
                    <a:pt x="468" y="1472"/>
                  </a:lnTo>
                  <a:lnTo>
                    <a:pt x="482" y="1472"/>
                  </a:lnTo>
                  <a:lnTo>
                    <a:pt x="489" y="1476"/>
                  </a:lnTo>
                  <a:lnTo>
                    <a:pt x="496" y="1476"/>
                  </a:lnTo>
                  <a:lnTo>
                    <a:pt x="507" y="1487"/>
                  </a:lnTo>
                  <a:lnTo>
                    <a:pt x="507" y="1512"/>
                  </a:lnTo>
                  <a:lnTo>
                    <a:pt x="503" y="1527"/>
                  </a:lnTo>
                  <a:lnTo>
                    <a:pt x="493" y="1538"/>
                  </a:lnTo>
                  <a:lnTo>
                    <a:pt x="479" y="1545"/>
                  </a:lnTo>
                  <a:lnTo>
                    <a:pt x="468" y="1545"/>
                  </a:lnTo>
                  <a:lnTo>
                    <a:pt x="244" y="1538"/>
                  </a:lnTo>
                  <a:lnTo>
                    <a:pt x="136" y="1542"/>
                  </a:lnTo>
                  <a:lnTo>
                    <a:pt x="31" y="1545"/>
                  </a:lnTo>
                  <a:lnTo>
                    <a:pt x="21" y="1545"/>
                  </a:lnTo>
                  <a:lnTo>
                    <a:pt x="14" y="1542"/>
                  </a:lnTo>
                  <a:lnTo>
                    <a:pt x="0" y="1527"/>
                  </a:lnTo>
                  <a:lnTo>
                    <a:pt x="0" y="1501"/>
                  </a:lnTo>
                  <a:lnTo>
                    <a:pt x="3" y="1490"/>
                  </a:lnTo>
                  <a:lnTo>
                    <a:pt x="14" y="1480"/>
                  </a:lnTo>
                  <a:lnTo>
                    <a:pt x="28" y="1472"/>
                  </a:lnTo>
                  <a:lnTo>
                    <a:pt x="38" y="1472"/>
                  </a:lnTo>
                  <a:lnTo>
                    <a:pt x="104" y="1465"/>
                  </a:lnTo>
                  <a:lnTo>
                    <a:pt x="157" y="1450"/>
                  </a:lnTo>
                  <a:lnTo>
                    <a:pt x="195" y="1432"/>
                  </a:lnTo>
                  <a:lnTo>
                    <a:pt x="227" y="1407"/>
                  </a:lnTo>
                  <a:lnTo>
                    <a:pt x="248" y="1374"/>
                  </a:lnTo>
                  <a:lnTo>
                    <a:pt x="262" y="1341"/>
                  </a:lnTo>
                  <a:lnTo>
                    <a:pt x="272" y="1305"/>
                  </a:lnTo>
                  <a:lnTo>
                    <a:pt x="548" y="156"/>
                  </a:lnTo>
                  <a:lnTo>
                    <a:pt x="552" y="142"/>
                  </a:lnTo>
                  <a:lnTo>
                    <a:pt x="555" y="131"/>
                  </a:lnTo>
                  <a:lnTo>
                    <a:pt x="555" y="102"/>
                  </a:lnTo>
                  <a:lnTo>
                    <a:pt x="552" y="94"/>
                  </a:lnTo>
                  <a:lnTo>
                    <a:pt x="538" y="80"/>
                  </a:lnTo>
                  <a:lnTo>
                    <a:pt x="524" y="80"/>
                  </a:lnTo>
                  <a:lnTo>
                    <a:pt x="507" y="76"/>
                  </a:lnTo>
                  <a:lnTo>
                    <a:pt x="416" y="69"/>
                  </a:lnTo>
                  <a:lnTo>
                    <a:pt x="388" y="69"/>
                  </a:lnTo>
                  <a:lnTo>
                    <a:pt x="370" y="65"/>
                  </a:lnTo>
                  <a:lnTo>
                    <a:pt x="360" y="58"/>
                  </a:lnTo>
                  <a:lnTo>
                    <a:pt x="356" y="43"/>
                  </a:lnTo>
                  <a:lnTo>
                    <a:pt x="360" y="18"/>
                  </a:lnTo>
                  <a:lnTo>
                    <a:pt x="374" y="3"/>
                  </a:lnTo>
                  <a:lnTo>
                    <a:pt x="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0"/>
            <p:cNvSpPr>
              <a:spLocks noEditPoints="1"/>
            </p:cNvSpPr>
            <p:nvPr/>
          </p:nvSpPr>
          <p:spPr bwMode="auto">
            <a:xfrm>
              <a:off x="12518" y="4692"/>
              <a:ext cx="706" cy="1094"/>
            </a:xfrm>
            <a:custGeom>
              <a:avLst/>
              <a:gdLst/>
              <a:ahLst/>
              <a:cxnLst>
                <a:cxn ang="0">
                  <a:pos x="304" y="441"/>
                </a:cxn>
                <a:cxn ang="0">
                  <a:pos x="213" y="511"/>
                </a:cxn>
                <a:cxn ang="0">
                  <a:pos x="161" y="631"/>
                </a:cxn>
                <a:cxn ang="0">
                  <a:pos x="157" y="795"/>
                </a:cxn>
                <a:cxn ang="0">
                  <a:pos x="189" y="930"/>
                </a:cxn>
                <a:cxn ang="0">
                  <a:pos x="259" y="1014"/>
                </a:cxn>
                <a:cxn ang="0">
                  <a:pos x="360" y="1046"/>
                </a:cxn>
                <a:cxn ang="0">
                  <a:pos x="409" y="1039"/>
                </a:cxn>
                <a:cxn ang="0">
                  <a:pos x="486" y="995"/>
                </a:cxn>
                <a:cxn ang="0">
                  <a:pos x="542" y="908"/>
                </a:cxn>
                <a:cxn ang="0">
                  <a:pos x="559" y="802"/>
                </a:cxn>
                <a:cxn ang="0">
                  <a:pos x="556" y="616"/>
                </a:cxn>
                <a:cxn ang="0">
                  <a:pos x="521" y="518"/>
                </a:cxn>
                <a:cxn ang="0">
                  <a:pos x="454" y="452"/>
                </a:cxn>
                <a:cxn ang="0">
                  <a:pos x="363" y="430"/>
                </a:cxn>
                <a:cxn ang="0">
                  <a:pos x="503" y="4"/>
                </a:cxn>
                <a:cxn ang="0">
                  <a:pos x="594" y="40"/>
                </a:cxn>
                <a:cxn ang="0">
                  <a:pos x="643" y="102"/>
                </a:cxn>
                <a:cxn ang="0">
                  <a:pos x="661" y="179"/>
                </a:cxn>
                <a:cxn ang="0">
                  <a:pos x="643" y="233"/>
                </a:cxn>
                <a:cxn ang="0">
                  <a:pos x="587" y="255"/>
                </a:cxn>
                <a:cxn ang="0">
                  <a:pos x="538" y="233"/>
                </a:cxn>
                <a:cxn ang="0">
                  <a:pos x="517" y="182"/>
                </a:cxn>
                <a:cxn ang="0">
                  <a:pos x="538" y="128"/>
                </a:cxn>
                <a:cxn ang="0">
                  <a:pos x="587" y="106"/>
                </a:cxn>
                <a:cxn ang="0">
                  <a:pos x="524" y="59"/>
                </a:cxn>
                <a:cxn ang="0">
                  <a:pos x="447" y="48"/>
                </a:cxn>
                <a:cxn ang="0">
                  <a:pos x="318" y="88"/>
                </a:cxn>
                <a:cxn ang="0">
                  <a:pos x="217" y="193"/>
                </a:cxn>
                <a:cxn ang="0">
                  <a:pos x="164" y="354"/>
                </a:cxn>
                <a:cxn ang="0">
                  <a:pos x="150" y="540"/>
                </a:cxn>
                <a:cxn ang="0">
                  <a:pos x="171" y="507"/>
                </a:cxn>
                <a:cxn ang="0">
                  <a:pos x="227" y="438"/>
                </a:cxn>
                <a:cxn ang="0">
                  <a:pos x="314" y="394"/>
                </a:cxn>
                <a:cxn ang="0">
                  <a:pos x="444" y="394"/>
                </a:cxn>
                <a:cxn ang="0">
                  <a:pos x="577" y="459"/>
                </a:cxn>
                <a:cxn ang="0">
                  <a:pos x="671" y="580"/>
                </a:cxn>
                <a:cxn ang="0">
                  <a:pos x="706" y="737"/>
                </a:cxn>
                <a:cxn ang="0">
                  <a:pos x="668" y="897"/>
                </a:cxn>
                <a:cxn ang="0">
                  <a:pos x="573" y="1017"/>
                </a:cxn>
                <a:cxn ang="0">
                  <a:pos x="433" y="1086"/>
                </a:cxn>
                <a:cxn ang="0">
                  <a:pos x="304" y="1090"/>
                </a:cxn>
                <a:cxn ang="0">
                  <a:pos x="203" y="1057"/>
                </a:cxn>
                <a:cxn ang="0">
                  <a:pos x="115" y="981"/>
                </a:cxn>
                <a:cxn ang="0">
                  <a:pos x="45" y="853"/>
                </a:cxn>
                <a:cxn ang="0">
                  <a:pos x="7" y="671"/>
                </a:cxn>
                <a:cxn ang="0">
                  <a:pos x="7" y="445"/>
                </a:cxn>
                <a:cxn ang="0">
                  <a:pos x="66" y="259"/>
                </a:cxn>
                <a:cxn ang="0">
                  <a:pos x="171" y="117"/>
                </a:cxn>
                <a:cxn ang="0">
                  <a:pos x="300" y="29"/>
                </a:cxn>
                <a:cxn ang="0">
                  <a:pos x="444" y="0"/>
                </a:cxn>
              </a:cxnLst>
              <a:rect l="0" t="0" r="r" b="b"/>
              <a:pathLst>
                <a:path w="706" h="1094">
                  <a:moveTo>
                    <a:pt x="363" y="430"/>
                  </a:moveTo>
                  <a:lnTo>
                    <a:pt x="304" y="441"/>
                  </a:lnTo>
                  <a:lnTo>
                    <a:pt x="255" y="467"/>
                  </a:lnTo>
                  <a:lnTo>
                    <a:pt x="213" y="511"/>
                  </a:lnTo>
                  <a:lnTo>
                    <a:pt x="182" y="565"/>
                  </a:lnTo>
                  <a:lnTo>
                    <a:pt x="161" y="631"/>
                  </a:lnTo>
                  <a:lnTo>
                    <a:pt x="154" y="707"/>
                  </a:lnTo>
                  <a:lnTo>
                    <a:pt x="157" y="795"/>
                  </a:lnTo>
                  <a:lnTo>
                    <a:pt x="171" y="871"/>
                  </a:lnTo>
                  <a:lnTo>
                    <a:pt x="189" y="930"/>
                  </a:lnTo>
                  <a:lnTo>
                    <a:pt x="220" y="977"/>
                  </a:lnTo>
                  <a:lnTo>
                    <a:pt x="259" y="1014"/>
                  </a:lnTo>
                  <a:lnTo>
                    <a:pt x="304" y="1039"/>
                  </a:lnTo>
                  <a:lnTo>
                    <a:pt x="360" y="1046"/>
                  </a:lnTo>
                  <a:lnTo>
                    <a:pt x="356" y="1043"/>
                  </a:lnTo>
                  <a:lnTo>
                    <a:pt x="409" y="1039"/>
                  </a:lnTo>
                  <a:lnTo>
                    <a:pt x="451" y="1021"/>
                  </a:lnTo>
                  <a:lnTo>
                    <a:pt x="486" y="995"/>
                  </a:lnTo>
                  <a:lnTo>
                    <a:pt x="517" y="955"/>
                  </a:lnTo>
                  <a:lnTo>
                    <a:pt x="542" y="908"/>
                  </a:lnTo>
                  <a:lnTo>
                    <a:pt x="556" y="857"/>
                  </a:lnTo>
                  <a:lnTo>
                    <a:pt x="559" y="802"/>
                  </a:lnTo>
                  <a:lnTo>
                    <a:pt x="559" y="671"/>
                  </a:lnTo>
                  <a:lnTo>
                    <a:pt x="556" y="616"/>
                  </a:lnTo>
                  <a:lnTo>
                    <a:pt x="542" y="565"/>
                  </a:lnTo>
                  <a:lnTo>
                    <a:pt x="521" y="518"/>
                  </a:lnTo>
                  <a:lnTo>
                    <a:pt x="489" y="481"/>
                  </a:lnTo>
                  <a:lnTo>
                    <a:pt x="454" y="452"/>
                  </a:lnTo>
                  <a:lnTo>
                    <a:pt x="412" y="438"/>
                  </a:lnTo>
                  <a:lnTo>
                    <a:pt x="363" y="430"/>
                  </a:lnTo>
                  <a:close/>
                  <a:moveTo>
                    <a:pt x="444" y="0"/>
                  </a:moveTo>
                  <a:lnTo>
                    <a:pt x="503" y="4"/>
                  </a:lnTo>
                  <a:lnTo>
                    <a:pt x="556" y="18"/>
                  </a:lnTo>
                  <a:lnTo>
                    <a:pt x="594" y="40"/>
                  </a:lnTo>
                  <a:lnTo>
                    <a:pt x="622" y="70"/>
                  </a:lnTo>
                  <a:lnTo>
                    <a:pt x="643" y="102"/>
                  </a:lnTo>
                  <a:lnTo>
                    <a:pt x="657" y="139"/>
                  </a:lnTo>
                  <a:lnTo>
                    <a:pt x="661" y="179"/>
                  </a:lnTo>
                  <a:lnTo>
                    <a:pt x="657" y="208"/>
                  </a:lnTo>
                  <a:lnTo>
                    <a:pt x="643" y="233"/>
                  </a:lnTo>
                  <a:lnTo>
                    <a:pt x="619" y="248"/>
                  </a:lnTo>
                  <a:lnTo>
                    <a:pt x="587" y="255"/>
                  </a:lnTo>
                  <a:lnTo>
                    <a:pt x="559" y="248"/>
                  </a:lnTo>
                  <a:lnTo>
                    <a:pt x="538" y="233"/>
                  </a:lnTo>
                  <a:lnTo>
                    <a:pt x="521" y="212"/>
                  </a:lnTo>
                  <a:lnTo>
                    <a:pt x="517" y="182"/>
                  </a:lnTo>
                  <a:lnTo>
                    <a:pt x="524" y="153"/>
                  </a:lnTo>
                  <a:lnTo>
                    <a:pt x="538" y="128"/>
                  </a:lnTo>
                  <a:lnTo>
                    <a:pt x="559" y="113"/>
                  </a:lnTo>
                  <a:lnTo>
                    <a:pt x="587" y="106"/>
                  </a:lnTo>
                  <a:lnTo>
                    <a:pt x="559" y="77"/>
                  </a:lnTo>
                  <a:lnTo>
                    <a:pt x="524" y="59"/>
                  </a:lnTo>
                  <a:lnTo>
                    <a:pt x="486" y="51"/>
                  </a:lnTo>
                  <a:lnTo>
                    <a:pt x="447" y="48"/>
                  </a:lnTo>
                  <a:lnTo>
                    <a:pt x="377" y="59"/>
                  </a:lnTo>
                  <a:lnTo>
                    <a:pt x="318" y="88"/>
                  </a:lnTo>
                  <a:lnTo>
                    <a:pt x="262" y="135"/>
                  </a:lnTo>
                  <a:lnTo>
                    <a:pt x="217" y="193"/>
                  </a:lnTo>
                  <a:lnTo>
                    <a:pt x="182" y="270"/>
                  </a:lnTo>
                  <a:lnTo>
                    <a:pt x="164" y="354"/>
                  </a:lnTo>
                  <a:lnTo>
                    <a:pt x="154" y="445"/>
                  </a:lnTo>
                  <a:lnTo>
                    <a:pt x="150" y="540"/>
                  </a:lnTo>
                  <a:lnTo>
                    <a:pt x="150" y="543"/>
                  </a:lnTo>
                  <a:lnTo>
                    <a:pt x="171" y="507"/>
                  </a:lnTo>
                  <a:lnTo>
                    <a:pt x="196" y="470"/>
                  </a:lnTo>
                  <a:lnTo>
                    <a:pt x="227" y="438"/>
                  </a:lnTo>
                  <a:lnTo>
                    <a:pt x="266" y="412"/>
                  </a:lnTo>
                  <a:lnTo>
                    <a:pt x="314" y="394"/>
                  </a:lnTo>
                  <a:lnTo>
                    <a:pt x="370" y="387"/>
                  </a:lnTo>
                  <a:lnTo>
                    <a:pt x="444" y="394"/>
                  </a:lnTo>
                  <a:lnTo>
                    <a:pt x="514" y="419"/>
                  </a:lnTo>
                  <a:lnTo>
                    <a:pt x="577" y="459"/>
                  </a:lnTo>
                  <a:lnTo>
                    <a:pt x="629" y="514"/>
                  </a:lnTo>
                  <a:lnTo>
                    <a:pt x="671" y="580"/>
                  </a:lnTo>
                  <a:lnTo>
                    <a:pt x="696" y="653"/>
                  </a:lnTo>
                  <a:lnTo>
                    <a:pt x="706" y="737"/>
                  </a:lnTo>
                  <a:lnTo>
                    <a:pt x="696" y="820"/>
                  </a:lnTo>
                  <a:lnTo>
                    <a:pt x="668" y="897"/>
                  </a:lnTo>
                  <a:lnTo>
                    <a:pt x="626" y="966"/>
                  </a:lnTo>
                  <a:lnTo>
                    <a:pt x="573" y="1017"/>
                  </a:lnTo>
                  <a:lnTo>
                    <a:pt x="507" y="1061"/>
                  </a:lnTo>
                  <a:lnTo>
                    <a:pt x="433" y="1086"/>
                  </a:lnTo>
                  <a:lnTo>
                    <a:pt x="356" y="1094"/>
                  </a:lnTo>
                  <a:lnTo>
                    <a:pt x="304" y="1090"/>
                  </a:lnTo>
                  <a:lnTo>
                    <a:pt x="255" y="1079"/>
                  </a:lnTo>
                  <a:lnTo>
                    <a:pt x="203" y="1057"/>
                  </a:lnTo>
                  <a:lnTo>
                    <a:pt x="157" y="1024"/>
                  </a:lnTo>
                  <a:lnTo>
                    <a:pt x="115" y="981"/>
                  </a:lnTo>
                  <a:lnTo>
                    <a:pt x="77" y="922"/>
                  </a:lnTo>
                  <a:lnTo>
                    <a:pt x="45" y="853"/>
                  </a:lnTo>
                  <a:lnTo>
                    <a:pt x="21" y="769"/>
                  </a:lnTo>
                  <a:lnTo>
                    <a:pt x="7" y="671"/>
                  </a:lnTo>
                  <a:lnTo>
                    <a:pt x="0" y="554"/>
                  </a:lnTo>
                  <a:lnTo>
                    <a:pt x="7" y="445"/>
                  </a:lnTo>
                  <a:lnTo>
                    <a:pt x="31" y="346"/>
                  </a:lnTo>
                  <a:lnTo>
                    <a:pt x="66" y="259"/>
                  </a:lnTo>
                  <a:lnTo>
                    <a:pt x="115" y="182"/>
                  </a:lnTo>
                  <a:lnTo>
                    <a:pt x="171" y="117"/>
                  </a:lnTo>
                  <a:lnTo>
                    <a:pt x="234" y="70"/>
                  </a:lnTo>
                  <a:lnTo>
                    <a:pt x="300" y="29"/>
                  </a:lnTo>
                  <a:lnTo>
                    <a:pt x="370" y="8"/>
                  </a:lnTo>
                  <a:lnTo>
                    <a:pt x="4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13525" y="3734"/>
              <a:ext cx="503" cy="2259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38" y="7"/>
                </a:cxn>
                <a:cxn ang="0">
                  <a:pos x="59" y="22"/>
                </a:cxn>
                <a:cxn ang="0">
                  <a:pos x="91" y="47"/>
                </a:cxn>
                <a:cxn ang="0">
                  <a:pos x="175" y="135"/>
                </a:cxn>
                <a:cxn ang="0">
                  <a:pos x="220" y="193"/>
                </a:cxn>
                <a:cxn ang="0">
                  <a:pos x="269" y="262"/>
                </a:cxn>
                <a:cxn ang="0">
                  <a:pos x="314" y="339"/>
                </a:cxn>
                <a:cxn ang="0">
                  <a:pos x="360" y="426"/>
                </a:cxn>
                <a:cxn ang="0">
                  <a:pos x="419" y="579"/>
                </a:cxn>
                <a:cxn ang="0">
                  <a:pos x="461" y="732"/>
                </a:cxn>
                <a:cxn ang="0">
                  <a:pos x="486" y="878"/>
                </a:cxn>
                <a:cxn ang="0">
                  <a:pos x="500" y="1013"/>
                </a:cxn>
                <a:cxn ang="0">
                  <a:pos x="503" y="1130"/>
                </a:cxn>
                <a:cxn ang="0">
                  <a:pos x="500" y="1250"/>
                </a:cxn>
                <a:cxn ang="0">
                  <a:pos x="486" y="1381"/>
                </a:cxn>
                <a:cxn ang="0">
                  <a:pos x="461" y="1523"/>
                </a:cxn>
                <a:cxn ang="0">
                  <a:pos x="423" y="1669"/>
                </a:cxn>
                <a:cxn ang="0">
                  <a:pos x="367" y="1818"/>
                </a:cxn>
                <a:cxn ang="0">
                  <a:pos x="321" y="1910"/>
                </a:cxn>
                <a:cxn ang="0">
                  <a:pos x="272" y="1990"/>
                </a:cxn>
                <a:cxn ang="0">
                  <a:pos x="223" y="2059"/>
                </a:cxn>
                <a:cxn ang="0">
                  <a:pos x="178" y="2121"/>
                </a:cxn>
                <a:cxn ang="0">
                  <a:pos x="133" y="2172"/>
                </a:cxn>
                <a:cxn ang="0">
                  <a:pos x="94" y="2208"/>
                </a:cxn>
                <a:cxn ang="0">
                  <a:pos x="63" y="2238"/>
                </a:cxn>
                <a:cxn ang="0">
                  <a:pos x="38" y="2252"/>
                </a:cxn>
                <a:cxn ang="0">
                  <a:pos x="24" y="2259"/>
                </a:cxn>
                <a:cxn ang="0">
                  <a:pos x="14" y="2256"/>
                </a:cxn>
                <a:cxn ang="0">
                  <a:pos x="7" y="2252"/>
                </a:cxn>
                <a:cxn ang="0">
                  <a:pos x="0" y="2238"/>
                </a:cxn>
                <a:cxn ang="0">
                  <a:pos x="0" y="2230"/>
                </a:cxn>
                <a:cxn ang="0">
                  <a:pos x="7" y="2223"/>
                </a:cxn>
                <a:cxn ang="0">
                  <a:pos x="10" y="2216"/>
                </a:cxn>
                <a:cxn ang="0">
                  <a:pos x="21" y="2208"/>
                </a:cxn>
                <a:cxn ang="0">
                  <a:pos x="31" y="2198"/>
                </a:cxn>
                <a:cxn ang="0">
                  <a:pos x="115" y="2099"/>
                </a:cxn>
                <a:cxn ang="0">
                  <a:pos x="185" y="1993"/>
                </a:cxn>
                <a:cxn ang="0">
                  <a:pos x="241" y="1880"/>
                </a:cxn>
                <a:cxn ang="0">
                  <a:pos x="286" y="1764"/>
                </a:cxn>
                <a:cxn ang="0">
                  <a:pos x="321" y="1640"/>
                </a:cxn>
                <a:cxn ang="0">
                  <a:pos x="346" y="1516"/>
                </a:cxn>
                <a:cxn ang="0">
                  <a:pos x="363" y="1388"/>
                </a:cxn>
                <a:cxn ang="0">
                  <a:pos x="374" y="1257"/>
                </a:cxn>
                <a:cxn ang="0">
                  <a:pos x="377" y="1130"/>
                </a:cxn>
                <a:cxn ang="0">
                  <a:pos x="370" y="936"/>
                </a:cxn>
                <a:cxn ang="0">
                  <a:pos x="349" y="754"/>
                </a:cxn>
                <a:cxn ang="0">
                  <a:pos x="311" y="586"/>
                </a:cxn>
                <a:cxn ang="0">
                  <a:pos x="262" y="437"/>
                </a:cxn>
                <a:cxn ang="0">
                  <a:pos x="202" y="299"/>
                </a:cxn>
                <a:cxn ang="0">
                  <a:pos x="129" y="178"/>
                </a:cxn>
                <a:cxn ang="0">
                  <a:pos x="42" y="76"/>
                </a:cxn>
                <a:cxn ang="0">
                  <a:pos x="10" y="43"/>
                </a:cxn>
                <a:cxn ang="0">
                  <a:pos x="7" y="36"/>
                </a:cxn>
                <a:cxn ang="0">
                  <a:pos x="0" y="29"/>
                </a:cxn>
                <a:cxn ang="0">
                  <a:pos x="0" y="25"/>
                </a:cxn>
                <a:cxn ang="0">
                  <a:pos x="3" y="14"/>
                </a:cxn>
                <a:cxn ang="0">
                  <a:pos x="7" y="7"/>
                </a:cxn>
                <a:cxn ang="0">
                  <a:pos x="14" y="3"/>
                </a:cxn>
                <a:cxn ang="0">
                  <a:pos x="24" y="0"/>
                </a:cxn>
              </a:cxnLst>
              <a:rect l="0" t="0" r="r" b="b"/>
              <a:pathLst>
                <a:path w="503" h="2259">
                  <a:moveTo>
                    <a:pt x="24" y="0"/>
                  </a:moveTo>
                  <a:lnTo>
                    <a:pt x="38" y="7"/>
                  </a:lnTo>
                  <a:lnTo>
                    <a:pt x="59" y="22"/>
                  </a:lnTo>
                  <a:lnTo>
                    <a:pt x="91" y="47"/>
                  </a:lnTo>
                  <a:lnTo>
                    <a:pt x="175" y="135"/>
                  </a:lnTo>
                  <a:lnTo>
                    <a:pt x="220" y="193"/>
                  </a:lnTo>
                  <a:lnTo>
                    <a:pt x="269" y="262"/>
                  </a:lnTo>
                  <a:lnTo>
                    <a:pt x="314" y="339"/>
                  </a:lnTo>
                  <a:lnTo>
                    <a:pt x="360" y="426"/>
                  </a:lnTo>
                  <a:lnTo>
                    <a:pt x="419" y="579"/>
                  </a:lnTo>
                  <a:lnTo>
                    <a:pt x="461" y="732"/>
                  </a:lnTo>
                  <a:lnTo>
                    <a:pt x="486" y="878"/>
                  </a:lnTo>
                  <a:lnTo>
                    <a:pt x="500" y="1013"/>
                  </a:lnTo>
                  <a:lnTo>
                    <a:pt x="503" y="1130"/>
                  </a:lnTo>
                  <a:lnTo>
                    <a:pt x="500" y="1250"/>
                  </a:lnTo>
                  <a:lnTo>
                    <a:pt x="486" y="1381"/>
                  </a:lnTo>
                  <a:lnTo>
                    <a:pt x="461" y="1523"/>
                  </a:lnTo>
                  <a:lnTo>
                    <a:pt x="423" y="1669"/>
                  </a:lnTo>
                  <a:lnTo>
                    <a:pt x="367" y="1818"/>
                  </a:lnTo>
                  <a:lnTo>
                    <a:pt x="321" y="1910"/>
                  </a:lnTo>
                  <a:lnTo>
                    <a:pt x="272" y="1990"/>
                  </a:lnTo>
                  <a:lnTo>
                    <a:pt x="223" y="2059"/>
                  </a:lnTo>
                  <a:lnTo>
                    <a:pt x="178" y="2121"/>
                  </a:lnTo>
                  <a:lnTo>
                    <a:pt x="133" y="2172"/>
                  </a:lnTo>
                  <a:lnTo>
                    <a:pt x="94" y="2208"/>
                  </a:lnTo>
                  <a:lnTo>
                    <a:pt x="63" y="2238"/>
                  </a:lnTo>
                  <a:lnTo>
                    <a:pt x="38" y="2252"/>
                  </a:lnTo>
                  <a:lnTo>
                    <a:pt x="24" y="2259"/>
                  </a:lnTo>
                  <a:lnTo>
                    <a:pt x="14" y="2256"/>
                  </a:lnTo>
                  <a:lnTo>
                    <a:pt x="7" y="2252"/>
                  </a:lnTo>
                  <a:lnTo>
                    <a:pt x="0" y="2238"/>
                  </a:lnTo>
                  <a:lnTo>
                    <a:pt x="0" y="2230"/>
                  </a:lnTo>
                  <a:lnTo>
                    <a:pt x="7" y="2223"/>
                  </a:lnTo>
                  <a:lnTo>
                    <a:pt x="10" y="2216"/>
                  </a:lnTo>
                  <a:lnTo>
                    <a:pt x="21" y="2208"/>
                  </a:lnTo>
                  <a:lnTo>
                    <a:pt x="31" y="2198"/>
                  </a:lnTo>
                  <a:lnTo>
                    <a:pt x="115" y="2099"/>
                  </a:lnTo>
                  <a:lnTo>
                    <a:pt x="185" y="1993"/>
                  </a:lnTo>
                  <a:lnTo>
                    <a:pt x="241" y="1880"/>
                  </a:lnTo>
                  <a:lnTo>
                    <a:pt x="286" y="1764"/>
                  </a:lnTo>
                  <a:lnTo>
                    <a:pt x="321" y="1640"/>
                  </a:lnTo>
                  <a:lnTo>
                    <a:pt x="346" y="1516"/>
                  </a:lnTo>
                  <a:lnTo>
                    <a:pt x="363" y="1388"/>
                  </a:lnTo>
                  <a:lnTo>
                    <a:pt x="374" y="1257"/>
                  </a:lnTo>
                  <a:lnTo>
                    <a:pt x="377" y="1130"/>
                  </a:lnTo>
                  <a:lnTo>
                    <a:pt x="370" y="936"/>
                  </a:lnTo>
                  <a:lnTo>
                    <a:pt x="349" y="754"/>
                  </a:lnTo>
                  <a:lnTo>
                    <a:pt x="311" y="586"/>
                  </a:lnTo>
                  <a:lnTo>
                    <a:pt x="262" y="437"/>
                  </a:lnTo>
                  <a:lnTo>
                    <a:pt x="202" y="299"/>
                  </a:lnTo>
                  <a:lnTo>
                    <a:pt x="129" y="178"/>
                  </a:lnTo>
                  <a:lnTo>
                    <a:pt x="42" y="76"/>
                  </a:lnTo>
                  <a:lnTo>
                    <a:pt x="10" y="43"/>
                  </a:lnTo>
                  <a:lnTo>
                    <a:pt x="7" y="36"/>
                  </a:lnTo>
                  <a:lnTo>
                    <a:pt x="0" y="29"/>
                  </a:lnTo>
                  <a:lnTo>
                    <a:pt x="0" y="25"/>
                  </a:lnTo>
                  <a:lnTo>
                    <a:pt x="3" y="14"/>
                  </a:lnTo>
                  <a:lnTo>
                    <a:pt x="7" y="7"/>
                  </a:lnTo>
                  <a:lnTo>
                    <a:pt x="14" y="3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0" y="131672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So we can impose a self-duality constraint  F =* F  on a real </a:t>
            </a:r>
            <a:r>
              <a:rPr lang="en-US" sz="3200" dirty="0" err="1" smtClean="0">
                <a:solidFill>
                  <a:srgbClr val="0000FF"/>
                </a:solidFill>
              </a:rPr>
              <a:t>fieldstrength</a:t>
            </a:r>
            <a:r>
              <a:rPr lang="en-US" sz="3200" dirty="0" smtClean="0">
                <a:solidFill>
                  <a:srgbClr val="0000FF"/>
                </a:solidFill>
              </a:rPr>
              <a:t> F, with </a:t>
            </a:r>
            <a:r>
              <a:rPr lang="en-US" sz="3200" dirty="0" err="1" smtClean="0">
                <a:solidFill>
                  <a:srgbClr val="0000FF"/>
                </a:solidFill>
              </a:rPr>
              <a:t>dF</a:t>
            </a:r>
            <a:r>
              <a:rPr lang="en-US" sz="3200" dirty="0" smtClean="0">
                <a:solidFill>
                  <a:srgbClr val="0000FF"/>
                </a:solidFill>
              </a:rPr>
              <a:t> = 0,  when **=1.   </a:t>
            </a:r>
            <a:endParaRPr lang="en-US" sz="3200" baseline="-25000" dirty="0">
              <a:solidFill>
                <a:srgbClr val="0000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2699305"/>
            <a:ext cx="5148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A0658"/>
                </a:solidFill>
              </a:rPr>
              <a:t>Example 1: A 3-form </a:t>
            </a:r>
            <a:r>
              <a:rPr lang="en-US" sz="3200" dirty="0" err="1" smtClean="0">
                <a:solidFill>
                  <a:srgbClr val="AA0658"/>
                </a:solidFill>
              </a:rPr>
              <a:t>fieldstrength</a:t>
            </a:r>
            <a:r>
              <a:rPr lang="en-US" sz="3200" dirty="0" smtClean="0">
                <a:solidFill>
                  <a:srgbClr val="AA0658"/>
                </a:solidFill>
              </a:rPr>
              <a:t> in six dimensions</a:t>
            </a:r>
            <a:endParaRPr lang="en-US" sz="3200" dirty="0">
              <a:solidFill>
                <a:srgbClr val="AA0658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0" y="5288340"/>
            <a:ext cx="50328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D22AE"/>
                </a:solidFill>
              </a:rPr>
              <a:t>Example 2: Total RR </a:t>
            </a:r>
            <a:r>
              <a:rPr lang="en-US" sz="3200" dirty="0" err="1" smtClean="0">
                <a:solidFill>
                  <a:srgbClr val="8D22AE"/>
                </a:solidFill>
              </a:rPr>
              <a:t>fieldstrength</a:t>
            </a:r>
            <a:r>
              <a:rPr lang="en-US" sz="3200" dirty="0" smtClean="0">
                <a:solidFill>
                  <a:srgbClr val="8D22AE"/>
                </a:solidFill>
              </a:rPr>
              <a:t> in 10-dimensional IIB </a:t>
            </a:r>
            <a:r>
              <a:rPr lang="en-US" sz="3200" dirty="0" err="1" smtClean="0">
                <a:solidFill>
                  <a:srgbClr val="8D22AE"/>
                </a:solidFill>
              </a:rPr>
              <a:t>sugra</a:t>
            </a:r>
            <a:r>
              <a:rPr lang="en-US" sz="3200" dirty="0" smtClean="0">
                <a:solidFill>
                  <a:srgbClr val="8D22AE"/>
                </a:solidFill>
              </a:rPr>
              <a:t>: </a:t>
            </a:r>
            <a:endParaRPr lang="en-US" sz="3200" dirty="0">
              <a:solidFill>
                <a:srgbClr val="8D22AE"/>
              </a:solidFill>
            </a:endParaRPr>
          </a:p>
        </p:txBody>
      </p:sp>
      <p:grpSp>
        <p:nvGrpSpPr>
          <p:cNvPr id="3076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340100" y="5656490"/>
            <a:ext cx="3484333" cy="652886"/>
            <a:chOff x="3086" y="3022"/>
            <a:chExt cx="13278" cy="2488"/>
          </a:xfrm>
          <a:solidFill>
            <a:srgbClr val="8D22AE"/>
          </a:solidFill>
        </p:grpSpPr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3086" y="3419"/>
              <a:ext cx="1538" cy="1532"/>
            </a:xfrm>
            <a:custGeom>
              <a:avLst/>
              <a:gdLst/>
              <a:ahLst/>
              <a:cxnLst>
                <a:cxn ang="0">
                  <a:pos x="1521" y="4"/>
                </a:cxn>
                <a:cxn ang="0">
                  <a:pos x="1534" y="26"/>
                </a:cxn>
                <a:cxn ang="0">
                  <a:pos x="1493" y="448"/>
                </a:cxn>
                <a:cxn ang="0">
                  <a:pos x="1472" y="504"/>
                </a:cxn>
                <a:cxn ang="0">
                  <a:pos x="1432" y="482"/>
                </a:cxn>
                <a:cxn ang="0">
                  <a:pos x="1436" y="435"/>
                </a:cxn>
                <a:cxn ang="0">
                  <a:pos x="1444" y="312"/>
                </a:cxn>
                <a:cxn ang="0">
                  <a:pos x="1415" y="158"/>
                </a:cxn>
                <a:cxn ang="0">
                  <a:pos x="1293" y="77"/>
                </a:cxn>
                <a:cxn ang="0">
                  <a:pos x="800" y="64"/>
                </a:cxn>
                <a:cxn ang="0">
                  <a:pos x="730" y="154"/>
                </a:cxn>
                <a:cxn ang="0">
                  <a:pos x="869" y="726"/>
                </a:cxn>
                <a:cxn ang="0">
                  <a:pos x="1012" y="644"/>
                </a:cxn>
                <a:cxn ang="0">
                  <a:pos x="1073" y="478"/>
                </a:cxn>
                <a:cxn ang="0">
                  <a:pos x="1085" y="461"/>
                </a:cxn>
                <a:cxn ang="0">
                  <a:pos x="1118" y="474"/>
                </a:cxn>
                <a:cxn ang="0">
                  <a:pos x="1118" y="508"/>
                </a:cxn>
                <a:cxn ang="0">
                  <a:pos x="987" y="1046"/>
                </a:cxn>
                <a:cxn ang="0">
                  <a:pos x="975" y="1063"/>
                </a:cxn>
                <a:cxn ang="0">
                  <a:pos x="946" y="1054"/>
                </a:cxn>
                <a:cxn ang="0">
                  <a:pos x="938" y="1028"/>
                </a:cxn>
                <a:cxn ang="0">
                  <a:pos x="955" y="964"/>
                </a:cxn>
                <a:cxn ang="0">
                  <a:pos x="963" y="896"/>
                </a:cxn>
                <a:cxn ang="0">
                  <a:pos x="934" y="819"/>
                </a:cxn>
                <a:cxn ang="0">
                  <a:pos x="783" y="794"/>
                </a:cxn>
                <a:cxn ang="0">
                  <a:pos x="433" y="1387"/>
                </a:cxn>
                <a:cxn ang="0">
                  <a:pos x="445" y="1442"/>
                </a:cxn>
                <a:cxn ang="0">
                  <a:pos x="534" y="1460"/>
                </a:cxn>
                <a:cxn ang="0">
                  <a:pos x="673" y="1464"/>
                </a:cxn>
                <a:cxn ang="0">
                  <a:pos x="681" y="1472"/>
                </a:cxn>
                <a:cxn ang="0">
                  <a:pos x="681" y="1515"/>
                </a:cxn>
                <a:cxn ang="0">
                  <a:pos x="661" y="1528"/>
                </a:cxn>
                <a:cxn ang="0">
                  <a:pos x="518" y="1528"/>
                </a:cxn>
                <a:cxn ang="0">
                  <a:pos x="269" y="1524"/>
                </a:cxn>
                <a:cxn ang="0">
                  <a:pos x="82" y="1532"/>
                </a:cxn>
                <a:cxn ang="0">
                  <a:pos x="13" y="1528"/>
                </a:cxn>
                <a:cxn ang="0">
                  <a:pos x="4" y="1477"/>
                </a:cxn>
                <a:cxn ang="0">
                  <a:pos x="33" y="1460"/>
                </a:cxn>
                <a:cxn ang="0">
                  <a:pos x="212" y="1438"/>
                </a:cxn>
                <a:cxn ang="0">
                  <a:pos x="257" y="1353"/>
                </a:cxn>
                <a:cxn ang="0">
                  <a:pos x="551" y="132"/>
                </a:cxn>
                <a:cxn ang="0">
                  <a:pos x="547" y="90"/>
                </a:cxn>
                <a:cxn ang="0">
                  <a:pos x="461" y="68"/>
                </a:cxn>
                <a:cxn ang="0">
                  <a:pos x="355" y="55"/>
                </a:cxn>
                <a:cxn ang="0">
                  <a:pos x="371" y="4"/>
                </a:cxn>
              </a:cxnLst>
              <a:rect l="0" t="0" r="r" b="b"/>
              <a:pathLst>
                <a:path w="1538" h="1532">
                  <a:moveTo>
                    <a:pt x="392" y="0"/>
                  </a:moveTo>
                  <a:lnTo>
                    <a:pt x="1509" y="0"/>
                  </a:lnTo>
                  <a:lnTo>
                    <a:pt x="1521" y="4"/>
                  </a:lnTo>
                  <a:lnTo>
                    <a:pt x="1530" y="9"/>
                  </a:lnTo>
                  <a:lnTo>
                    <a:pt x="1534" y="13"/>
                  </a:lnTo>
                  <a:lnTo>
                    <a:pt x="1534" y="26"/>
                  </a:lnTo>
                  <a:lnTo>
                    <a:pt x="1538" y="38"/>
                  </a:lnTo>
                  <a:lnTo>
                    <a:pt x="1534" y="60"/>
                  </a:lnTo>
                  <a:lnTo>
                    <a:pt x="1493" y="448"/>
                  </a:lnTo>
                  <a:lnTo>
                    <a:pt x="1485" y="482"/>
                  </a:lnTo>
                  <a:lnTo>
                    <a:pt x="1476" y="499"/>
                  </a:lnTo>
                  <a:lnTo>
                    <a:pt x="1472" y="504"/>
                  </a:lnTo>
                  <a:lnTo>
                    <a:pt x="1448" y="504"/>
                  </a:lnTo>
                  <a:lnTo>
                    <a:pt x="1436" y="491"/>
                  </a:lnTo>
                  <a:lnTo>
                    <a:pt x="1432" y="482"/>
                  </a:lnTo>
                  <a:lnTo>
                    <a:pt x="1432" y="461"/>
                  </a:lnTo>
                  <a:lnTo>
                    <a:pt x="1436" y="452"/>
                  </a:lnTo>
                  <a:lnTo>
                    <a:pt x="1436" y="435"/>
                  </a:lnTo>
                  <a:lnTo>
                    <a:pt x="1440" y="397"/>
                  </a:lnTo>
                  <a:lnTo>
                    <a:pt x="1444" y="371"/>
                  </a:lnTo>
                  <a:lnTo>
                    <a:pt x="1444" y="312"/>
                  </a:lnTo>
                  <a:lnTo>
                    <a:pt x="1440" y="252"/>
                  </a:lnTo>
                  <a:lnTo>
                    <a:pt x="1432" y="201"/>
                  </a:lnTo>
                  <a:lnTo>
                    <a:pt x="1415" y="158"/>
                  </a:lnTo>
                  <a:lnTo>
                    <a:pt x="1387" y="124"/>
                  </a:lnTo>
                  <a:lnTo>
                    <a:pt x="1346" y="98"/>
                  </a:lnTo>
                  <a:lnTo>
                    <a:pt x="1293" y="77"/>
                  </a:lnTo>
                  <a:lnTo>
                    <a:pt x="1220" y="68"/>
                  </a:lnTo>
                  <a:lnTo>
                    <a:pt x="1130" y="64"/>
                  </a:lnTo>
                  <a:lnTo>
                    <a:pt x="800" y="64"/>
                  </a:lnTo>
                  <a:lnTo>
                    <a:pt x="771" y="73"/>
                  </a:lnTo>
                  <a:lnTo>
                    <a:pt x="751" y="90"/>
                  </a:lnTo>
                  <a:lnTo>
                    <a:pt x="730" y="154"/>
                  </a:lnTo>
                  <a:lnTo>
                    <a:pt x="592" y="730"/>
                  </a:lnTo>
                  <a:lnTo>
                    <a:pt x="787" y="730"/>
                  </a:lnTo>
                  <a:lnTo>
                    <a:pt x="869" y="726"/>
                  </a:lnTo>
                  <a:lnTo>
                    <a:pt x="930" y="713"/>
                  </a:lnTo>
                  <a:lnTo>
                    <a:pt x="979" y="687"/>
                  </a:lnTo>
                  <a:lnTo>
                    <a:pt x="1012" y="644"/>
                  </a:lnTo>
                  <a:lnTo>
                    <a:pt x="1040" y="589"/>
                  </a:lnTo>
                  <a:lnTo>
                    <a:pt x="1065" y="512"/>
                  </a:lnTo>
                  <a:lnTo>
                    <a:pt x="1073" y="478"/>
                  </a:lnTo>
                  <a:lnTo>
                    <a:pt x="1073" y="469"/>
                  </a:lnTo>
                  <a:lnTo>
                    <a:pt x="1081" y="465"/>
                  </a:lnTo>
                  <a:lnTo>
                    <a:pt x="1085" y="461"/>
                  </a:lnTo>
                  <a:lnTo>
                    <a:pt x="1105" y="461"/>
                  </a:lnTo>
                  <a:lnTo>
                    <a:pt x="1114" y="465"/>
                  </a:lnTo>
                  <a:lnTo>
                    <a:pt x="1118" y="474"/>
                  </a:lnTo>
                  <a:lnTo>
                    <a:pt x="1122" y="478"/>
                  </a:lnTo>
                  <a:lnTo>
                    <a:pt x="1122" y="499"/>
                  </a:lnTo>
                  <a:lnTo>
                    <a:pt x="1118" y="508"/>
                  </a:lnTo>
                  <a:lnTo>
                    <a:pt x="1114" y="521"/>
                  </a:lnTo>
                  <a:lnTo>
                    <a:pt x="995" y="1011"/>
                  </a:lnTo>
                  <a:lnTo>
                    <a:pt x="987" y="1046"/>
                  </a:lnTo>
                  <a:lnTo>
                    <a:pt x="987" y="1054"/>
                  </a:lnTo>
                  <a:lnTo>
                    <a:pt x="983" y="1058"/>
                  </a:lnTo>
                  <a:lnTo>
                    <a:pt x="975" y="1063"/>
                  </a:lnTo>
                  <a:lnTo>
                    <a:pt x="967" y="1063"/>
                  </a:lnTo>
                  <a:lnTo>
                    <a:pt x="955" y="1058"/>
                  </a:lnTo>
                  <a:lnTo>
                    <a:pt x="946" y="1054"/>
                  </a:lnTo>
                  <a:lnTo>
                    <a:pt x="942" y="1046"/>
                  </a:lnTo>
                  <a:lnTo>
                    <a:pt x="938" y="1033"/>
                  </a:lnTo>
                  <a:lnTo>
                    <a:pt x="938" y="1028"/>
                  </a:lnTo>
                  <a:lnTo>
                    <a:pt x="942" y="1020"/>
                  </a:lnTo>
                  <a:lnTo>
                    <a:pt x="946" y="1007"/>
                  </a:lnTo>
                  <a:lnTo>
                    <a:pt x="955" y="964"/>
                  </a:lnTo>
                  <a:lnTo>
                    <a:pt x="959" y="930"/>
                  </a:lnTo>
                  <a:lnTo>
                    <a:pt x="963" y="909"/>
                  </a:lnTo>
                  <a:lnTo>
                    <a:pt x="963" y="896"/>
                  </a:lnTo>
                  <a:lnTo>
                    <a:pt x="959" y="866"/>
                  </a:lnTo>
                  <a:lnTo>
                    <a:pt x="950" y="841"/>
                  </a:lnTo>
                  <a:lnTo>
                    <a:pt x="934" y="819"/>
                  </a:lnTo>
                  <a:lnTo>
                    <a:pt x="902" y="807"/>
                  </a:lnTo>
                  <a:lnTo>
                    <a:pt x="853" y="798"/>
                  </a:lnTo>
                  <a:lnTo>
                    <a:pt x="783" y="794"/>
                  </a:lnTo>
                  <a:lnTo>
                    <a:pt x="575" y="794"/>
                  </a:lnTo>
                  <a:lnTo>
                    <a:pt x="437" y="1374"/>
                  </a:lnTo>
                  <a:lnTo>
                    <a:pt x="433" y="1387"/>
                  </a:lnTo>
                  <a:lnTo>
                    <a:pt x="433" y="1408"/>
                  </a:lnTo>
                  <a:lnTo>
                    <a:pt x="437" y="1430"/>
                  </a:lnTo>
                  <a:lnTo>
                    <a:pt x="445" y="1442"/>
                  </a:lnTo>
                  <a:lnTo>
                    <a:pt x="465" y="1451"/>
                  </a:lnTo>
                  <a:lnTo>
                    <a:pt x="502" y="1455"/>
                  </a:lnTo>
                  <a:lnTo>
                    <a:pt x="534" y="1460"/>
                  </a:lnTo>
                  <a:lnTo>
                    <a:pt x="665" y="1460"/>
                  </a:lnTo>
                  <a:lnTo>
                    <a:pt x="669" y="1464"/>
                  </a:lnTo>
                  <a:lnTo>
                    <a:pt x="673" y="1464"/>
                  </a:lnTo>
                  <a:lnTo>
                    <a:pt x="673" y="1468"/>
                  </a:lnTo>
                  <a:lnTo>
                    <a:pt x="677" y="1468"/>
                  </a:lnTo>
                  <a:lnTo>
                    <a:pt x="681" y="1472"/>
                  </a:lnTo>
                  <a:lnTo>
                    <a:pt x="685" y="1481"/>
                  </a:lnTo>
                  <a:lnTo>
                    <a:pt x="685" y="1502"/>
                  </a:lnTo>
                  <a:lnTo>
                    <a:pt x="681" y="1515"/>
                  </a:lnTo>
                  <a:lnTo>
                    <a:pt x="677" y="1524"/>
                  </a:lnTo>
                  <a:lnTo>
                    <a:pt x="669" y="1528"/>
                  </a:lnTo>
                  <a:lnTo>
                    <a:pt x="661" y="1528"/>
                  </a:lnTo>
                  <a:lnTo>
                    <a:pt x="653" y="1532"/>
                  </a:lnTo>
                  <a:lnTo>
                    <a:pt x="587" y="1532"/>
                  </a:lnTo>
                  <a:lnTo>
                    <a:pt x="518" y="1528"/>
                  </a:lnTo>
                  <a:lnTo>
                    <a:pt x="445" y="1528"/>
                  </a:lnTo>
                  <a:lnTo>
                    <a:pt x="371" y="1524"/>
                  </a:lnTo>
                  <a:lnTo>
                    <a:pt x="269" y="1524"/>
                  </a:lnTo>
                  <a:lnTo>
                    <a:pt x="208" y="1528"/>
                  </a:lnTo>
                  <a:lnTo>
                    <a:pt x="143" y="1528"/>
                  </a:lnTo>
                  <a:lnTo>
                    <a:pt x="82" y="1532"/>
                  </a:lnTo>
                  <a:lnTo>
                    <a:pt x="25" y="1532"/>
                  </a:lnTo>
                  <a:lnTo>
                    <a:pt x="17" y="1528"/>
                  </a:lnTo>
                  <a:lnTo>
                    <a:pt x="13" y="1528"/>
                  </a:lnTo>
                  <a:lnTo>
                    <a:pt x="0" y="1515"/>
                  </a:lnTo>
                  <a:lnTo>
                    <a:pt x="0" y="1485"/>
                  </a:lnTo>
                  <a:lnTo>
                    <a:pt x="4" y="1477"/>
                  </a:lnTo>
                  <a:lnTo>
                    <a:pt x="13" y="1468"/>
                  </a:lnTo>
                  <a:lnTo>
                    <a:pt x="21" y="1464"/>
                  </a:lnTo>
                  <a:lnTo>
                    <a:pt x="33" y="1460"/>
                  </a:lnTo>
                  <a:lnTo>
                    <a:pt x="131" y="1460"/>
                  </a:lnTo>
                  <a:lnTo>
                    <a:pt x="184" y="1451"/>
                  </a:lnTo>
                  <a:lnTo>
                    <a:pt x="212" y="1438"/>
                  </a:lnTo>
                  <a:lnTo>
                    <a:pt x="233" y="1421"/>
                  </a:lnTo>
                  <a:lnTo>
                    <a:pt x="249" y="1391"/>
                  </a:lnTo>
                  <a:lnTo>
                    <a:pt x="257" y="1353"/>
                  </a:lnTo>
                  <a:lnTo>
                    <a:pt x="543" y="162"/>
                  </a:lnTo>
                  <a:lnTo>
                    <a:pt x="547" y="145"/>
                  </a:lnTo>
                  <a:lnTo>
                    <a:pt x="551" y="132"/>
                  </a:lnTo>
                  <a:lnTo>
                    <a:pt x="555" y="124"/>
                  </a:lnTo>
                  <a:lnTo>
                    <a:pt x="555" y="111"/>
                  </a:lnTo>
                  <a:lnTo>
                    <a:pt x="547" y="90"/>
                  </a:lnTo>
                  <a:lnTo>
                    <a:pt x="530" y="77"/>
                  </a:lnTo>
                  <a:lnTo>
                    <a:pt x="498" y="73"/>
                  </a:lnTo>
                  <a:lnTo>
                    <a:pt x="461" y="68"/>
                  </a:lnTo>
                  <a:lnTo>
                    <a:pt x="384" y="68"/>
                  </a:lnTo>
                  <a:lnTo>
                    <a:pt x="371" y="64"/>
                  </a:lnTo>
                  <a:lnTo>
                    <a:pt x="355" y="55"/>
                  </a:lnTo>
                  <a:lnTo>
                    <a:pt x="355" y="43"/>
                  </a:lnTo>
                  <a:lnTo>
                    <a:pt x="359" y="17"/>
                  </a:lnTo>
                  <a:lnTo>
                    <a:pt x="371" y="4"/>
                  </a:lnTo>
                  <a:lnTo>
                    <a:pt x="3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5472" y="3731"/>
              <a:ext cx="1081" cy="1305"/>
            </a:xfrm>
            <a:custGeom>
              <a:avLst/>
              <a:gdLst/>
              <a:ahLst/>
              <a:cxnLst>
                <a:cxn ang="0">
                  <a:pos x="661" y="0"/>
                </a:cxn>
                <a:cxn ang="0">
                  <a:pos x="1032" y="0"/>
                </a:cxn>
                <a:cxn ang="0">
                  <a:pos x="1052" y="4"/>
                </a:cxn>
                <a:cxn ang="0">
                  <a:pos x="1068" y="17"/>
                </a:cxn>
                <a:cxn ang="0">
                  <a:pos x="1076" y="42"/>
                </a:cxn>
                <a:cxn ang="0">
                  <a:pos x="1068" y="68"/>
                </a:cxn>
                <a:cxn ang="0">
                  <a:pos x="1052" y="85"/>
                </a:cxn>
                <a:cxn ang="0">
                  <a:pos x="1032" y="89"/>
                </a:cxn>
                <a:cxn ang="0">
                  <a:pos x="669" y="89"/>
                </a:cxn>
                <a:cxn ang="0">
                  <a:pos x="559" y="98"/>
                </a:cxn>
                <a:cxn ang="0">
                  <a:pos x="453" y="128"/>
                </a:cxn>
                <a:cxn ang="0">
                  <a:pos x="359" y="175"/>
                </a:cxn>
                <a:cxn ang="0">
                  <a:pos x="273" y="234"/>
                </a:cxn>
                <a:cxn ang="0">
                  <a:pos x="204" y="311"/>
                </a:cxn>
                <a:cxn ang="0">
                  <a:pos x="151" y="396"/>
                </a:cxn>
                <a:cxn ang="0">
                  <a:pos x="110" y="495"/>
                </a:cxn>
                <a:cxn ang="0">
                  <a:pos x="90" y="606"/>
                </a:cxn>
                <a:cxn ang="0">
                  <a:pos x="1036" y="606"/>
                </a:cxn>
                <a:cxn ang="0">
                  <a:pos x="1056" y="610"/>
                </a:cxn>
                <a:cxn ang="0">
                  <a:pos x="1072" y="627"/>
                </a:cxn>
                <a:cxn ang="0">
                  <a:pos x="1081" y="652"/>
                </a:cxn>
                <a:cxn ang="0">
                  <a:pos x="1072" y="678"/>
                </a:cxn>
                <a:cxn ang="0">
                  <a:pos x="1056" y="695"/>
                </a:cxn>
                <a:cxn ang="0">
                  <a:pos x="1036" y="699"/>
                </a:cxn>
                <a:cxn ang="0">
                  <a:pos x="90" y="699"/>
                </a:cxn>
                <a:cxn ang="0">
                  <a:pos x="110" y="806"/>
                </a:cxn>
                <a:cxn ang="0">
                  <a:pos x="147" y="904"/>
                </a:cxn>
                <a:cxn ang="0">
                  <a:pos x="204" y="994"/>
                </a:cxn>
                <a:cxn ang="0">
                  <a:pos x="273" y="1071"/>
                </a:cxn>
                <a:cxn ang="0">
                  <a:pos x="359" y="1130"/>
                </a:cxn>
                <a:cxn ang="0">
                  <a:pos x="453" y="1177"/>
                </a:cxn>
                <a:cxn ang="0">
                  <a:pos x="559" y="1207"/>
                </a:cxn>
                <a:cxn ang="0">
                  <a:pos x="669" y="1216"/>
                </a:cxn>
                <a:cxn ang="0">
                  <a:pos x="1032" y="1216"/>
                </a:cxn>
                <a:cxn ang="0">
                  <a:pos x="1052" y="1220"/>
                </a:cxn>
                <a:cxn ang="0">
                  <a:pos x="1068" y="1237"/>
                </a:cxn>
                <a:cxn ang="0">
                  <a:pos x="1076" y="1263"/>
                </a:cxn>
                <a:cxn ang="0">
                  <a:pos x="1068" y="1288"/>
                </a:cxn>
                <a:cxn ang="0">
                  <a:pos x="1052" y="1301"/>
                </a:cxn>
                <a:cxn ang="0">
                  <a:pos x="1032" y="1305"/>
                </a:cxn>
                <a:cxn ang="0">
                  <a:pos x="661" y="1305"/>
                </a:cxn>
                <a:cxn ang="0">
                  <a:pos x="542" y="1297"/>
                </a:cxn>
                <a:cxn ang="0">
                  <a:pos x="428" y="1263"/>
                </a:cxn>
                <a:cxn ang="0">
                  <a:pos x="326" y="1216"/>
                </a:cxn>
                <a:cxn ang="0">
                  <a:pos x="232" y="1152"/>
                </a:cxn>
                <a:cxn ang="0">
                  <a:pos x="155" y="1075"/>
                </a:cxn>
                <a:cxn ang="0">
                  <a:pos x="90" y="981"/>
                </a:cxn>
                <a:cxn ang="0">
                  <a:pos x="41" y="883"/>
                </a:cxn>
                <a:cxn ang="0">
                  <a:pos x="12" y="772"/>
                </a:cxn>
                <a:cxn ang="0">
                  <a:pos x="0" y="652"/>
                </a:cxn>
                <a:cxn ang="0">
                  <a:pos x="12" y="533"/>
                </a:cxn>
                <a:cxn ang="0">
                  <a:pos x="41" y="422"/>
                </a:cxn>
                <a:cxn ang="0">
                  <a:pos x="90" y="324"/>
                </a:cxn>
                <a:cxn ang="0">
                  <a:pos x="155" y="230"/>
                </a:cxn>
                <a:cxn ang="0">
                  <a:pos x="232" y="153"/>
                </a:cxn>
                <a:cxn ang="0">
                  <a:pos x="326" y="89"/>
                </a:cxn>
                <a:cxn ang="0">
                  <a:pos x="428" y="42"/>
                </a:cxn>
                <a:cxn ang="0">
                  <a:pos x="538" y="8"/>
                </a:cxn>
                <a:cxn ang="0">
                  <a:pos x="661" y="0"/>
                </a:cxn>
              </a:cxnLst>
              <a:rect l="0" t="0" r="r" b="b"/>
              <a:pathLst>
                <a:path w="1081" h="1305">
                  <a:moveTo>
                    <a:pt x="661" y="0"/>
                  </a:moveTo>
                  <a:lnTo>
                    <a:pt x="1032" y="0"/>
                  </a:lnTo>
                  <a:lnTo>
                    <a:pt x="1052" y="4"/>
                  </a:lnTo>
                  <a:lnTo>
                    <a:pt x="1068" y="17"/>
                  </a:lnTo>
                  <a:lnTo>
                    <a:pt x="1076" y="42"/>
                  </a:lnTo>
                  <a:lnTo>
                    <a:pt x="1068" y="68"/>
                  </a:lnTo>
                  <a:lnTo>
                    <a:pt x="1052" y="85"/>
                  </a:lnTo>
                  <a:lnTo>
                    <a:pt x="1032" y="89"/>
                  </a:lnTo>
                  <a:lnTo>
                    <a:pt x="669" y="89"/>
                  </a:lnTo>
                  <a:lnTo>
                    <a:pt x="559" y="98"/>
                  </a:lnTo>
                  <a:lnTo>
                    <a:pt x="453" y="128"/>
                  </a:lnTo>
                  <a:lnTo>
                    <a:pt x="359" y="175"/>
                  </a:lnTo>
                  <a:lnTo>
                    <a:pt x="273" y="234"/>
                  </a:lnTo>
                  <a:lnTo>
                    <a:pt x="204" y="311"/>
                  </a:lnTo>
                  <a:lnTo>
                    <a:pt x="151" y="396"/>
                  </a:lnTo>
                  <a:lnTo>
                    <a:pt x="110" y="495"/>
                  </a:lnTo>
                  <a:lnTo>
                    <a:pt x="90" y="606"/>
                  </a:lnTo>
                  <a:lnTo>
                    <a:pt x="1036" y="606"/>
                  </a:lnTo>
                  <a:lnTo>
                    <a:pt x="1056" y="610"/>
                  </a:lnTo>
                  <a:lnTo>
                    <a:pt x="1072" y="627"/>
                  </a:lnTo>
                  <a:lnTo>
                    <a:pt x="1081" y="652"/>
                  </a:lnTo>
                  <a:lnTo>
                    <a:pt x="1072" y="678"/>
                  </a:lnTo>
                  <a:lnTo>
                    <a:pt x="1056" y="695"/>
                  </a:lnTo>
                  <a:lnTo>
                    <a:pt x="1036" y="699"/>
                  </a:lnTo>
                  <a:lnTo>
                    <a:pt x="90" y="699"/>
                  </a:lnTo>
                  <a:lnTo>
                    <a:pt x="110" y="806"/>
                  </a:lnTo>
                  <a:lnTo>
                    <a:pt x="147" y="904"/>
                  </a:lnTo>
                  <a:lnTo>
                    <a:pt x="204" y="994"/>
                  </a:lnTo>
                  <a:lnTo>
                    <a:pt x="273" y="1071"/>
                  </a:lnTo>
                  <a:lnTo>
                    <a:pt x="359" y="1130"/>
                  </a:lnTo>
                  <a:lnTo>
                    <a:pt x="453" y="1177"/>
                  </a:lnTo>
                  <a:lnTo>
                    <a:pt x="559" y="1207"/>
                  </a:lnTo>
                  <a:lnTo>
                    <a:pt x="669" y="1216"/>
                  </a:lnTo>
                  <a:lnTo>
                    <a:pt x="1032" y="1216"/>
                  </a:lnTo>
                  <a:lnTo>
                    <a:pt x="1052" y="1220"/>
                  </a:lnTo>
                  <a:lnTo>
                    <a:pt x="1068" y="1237"/>
                  </a:lnTo>
                  <a:lnTo>
                    <a:pt x="1076" y="1263"/>
                  </a:lnTo>
                  <a:lnTo>
                    <a:pt x="1068" y="1288"/>
                  </a:lnTo>
                  <a:lnTo>
                    <a:pt x="1052" y="1301"/>
                  </a:lnTo>
                  <a:lnTo>
                    <a:pt x="1032" y="1305"/>
                  </a:lnTo>
                  <a:lnTo>
                    <a:pt x="661" y="1305"/>
                  </a:lnTo>
                  <a:lnTo>
                    <a:pt x="542" y="1297"/>
                  </a:lnTo>
                  <a:lnTo>
                    <a:pt x="428" y="1263"/>
                  </a:lnTo>
                  <a:lnTo>
                    <a:pt x="326" y="1216"/>
                  </a:lnTo>
                  <a:lnTo>
                    <a:pt x="232" y="1152"/>
                  </a:lnTo>
                  <a:lnTo>
                    <a:pt x="155" y="1075"/>
                  </a:lnTo>
                  <a:lnTo>
                    <a:pt x="90" y="981"/>
                  </a:lnTo>
                  <a:lnTo>
                    <a:pt x="41" y="883"/>
                  </a:lnTo>
                  <a:lnTo>
                    <a:pt x="12" y="772"/>
                  </a:lnTo>
                  <a:lnTo>
                    <a:pt x="0" y="652"/>
                  </a:lnTo>
                  <a:lnTo>
                    <a:pt x="12" y="533"/>
                  </a:lnTo>
                  <a:lnTo>
                    <a:pt x="41" y="422"/>
                  </a:lnTo>
                  <a:lnTo>
                    <a:pt x="90" y="324"/>
                  </a:lnTo>
                  <a:lnTo>
                    <a:pt x="155" y="230"/>
                  </a:lnTo>
                  <a:lnTo>
                    <a:pt x="232" y="153"/>
                  </a:lnTo>
                  <a:lnTo>
                    <a:pt x="326" y="89"/>
                  </a:lnTo>
                  <a:lnTo>
                    <a:pt x="428" y="42"/>
                  </a:lnTo>
                  <a:lnTo>
                    <a:pt x="538" y="8"/>
                  </a:lnTo>
                  <a:lnTo>
                    <a:pt x="6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7466" y="3355"/>
              <a:ext cx="1358" cy="1592"/>
            </a:xfrm>
            <a:custGeom>
              <a:avLst/>
              <a:gdLst/>
              <a:ahLst/>
              <a:cxnLst>
                <a:cxn ang="0">
                  <a:pos x="795" y="9"/>
                </a:cxn>
                <a:cxn ang="0">
                  <a:pos x="1007" y="77"/>
                </a:cxn>
                <a:cxn ang="0">
                  <a:pos x="1174" y="201"/>
                </a:cxn>
                <a:cxn ang="0">
                  <a:pos x="1289" y="367"/>
                </a:cxn>
                <a:cxn ang="0">
                  <a:pos x="1329" y="563"/>
                </a:cxn>
                <a:cxn ang="0">
                  <a:pos x="1293" y="768"/>
                </a:cxn>
                <a:cxn ang="0">
                  <a:pos x="1195" y="960"/>
                </a:cxn>
                <a:cxn ang="0">
                  <a:pos x="1073" y="1165"/>
                </a:cxn>
                <a:cxn ang="0">
                  <a:pos x="975" y="1349"/>
                </a:cxn>
                <a:cxn ang="0">
                  <a:pos x="1170" y="1442"/>
                </a:cxn>
                <a:cxn ang="0">
                  <a:pos x="1232" y="1430"/>
                </a:cxn>
                <a:cxn ang="0">
                  <a:pos x="1260" y="1387"/>
                </a:cxn>
                <a:cxn ang="0">
                  <a:pos x="1297" y="1225"/>
                </a:cxn>
                <a:cxn ang="0">
                  <a:pos x="1289" y="1592"/>
                </a:cxn>
                <a:cxn ang="0">
                  <a:pos x="901" y="1588"/>
                </a:cxn>
                <a:cxn ang="0">
                  <a:pos x="893" y="1575"/>
                </a:cxn>
                <a:cxn ang="0">
                  <a:pos x="889" y="1545"/>
                </a:cxn>
                <a:cxn ang="0">
                  <a:pos x="909" y="1378"/>
                </a:cxn>
                <a:cxn ang="0">
                  <a:pos x="950" y="1216"/>
                </a:cxn>
                <a:cxn ang="0">
                  <a:pos x="991" y="1092"/>
                </a:cxn>
                <a:cxn ang="0">
                  <a:pos x="1077" y="824"/>
                </a:cxn>
                <a:cxn ang="0">
                  <a:pos x="1113" y="568"/>
                </a:cxn>
                <a:cxn ang="0">
                  <a:pos x="1081" y="358"/>
                </a:cxn>
                <a:cxn ang="0">
                  <a:pos x="999" y="205"/>
                </a:cxn>
                <a:cxn ang="0">
                  <a:pos x="881" y="107"/>
                </a:cxn>
                <a:cxn ang="0">
                  <a:pos x="746" y="55"/>
                </a:cxn>
                <a:cxn ang="0">
                  <a:pos x="612" y="55"/>
                </a:cxn>
                <a:cxn ang="0">
                  <a:pos x="477" y="102"/>
                </a:cxn>
                <a:cxn ang="0">
                  <a:pos x="359" y="205"/>
                </a:cxn>
                <a:cxn ang="0">
                  <a:pos x="277" y="354"/>
                </a:cxn>
                <a:cxn ang="0">
                  <a:pos x="245" y="568"/>
                </a:cxn>
                <a:cxn ang="0">
                  <a:pos x="281" y="819"/>
                </a:cxn>
                <a:cxn ang="0">
                  <a:pos x="351" y="1046"/>
                </a:cxn>
                <a:cxn ang="0">
                  <a:pos x="440" y="1340"/>
                </a:cxn>
                <a:cxn ang="0">
                  <a:pos x="469" y="1545"/>
                </a:cxn>
                <a:cxn ang="0">
                  <a:pos x="465" y="1583"/>
                </a:cxn>
                <a:cxn ang="0">
                  <a:pos x="69" y="1592"/>
                </a:cxn>
                <a:cxn ang="0">
                  <a:pos x="53" y="1225"/>
                </a:cxn>
                <a:cxn ang="0">
                  <a:pos x="94" y="1408"/>
                </a:cxn>
                <a:cxn ang="0">
                  <a:pos x="118" y="1430"/>
                </a:cxn>
                <a:cxn ang="0">
                  <a:pos x="179" y="1442"/>
                </a:cxn>
                <a:cxn ang="0">
                  <a:pos x="375" y="1349"/>
                </a:cxn>
                <a:cxn ang="0">
                  <a:pos x="277" y="1165"/>
                </a:cxn>
                <a:cxn ang="0">
                  <a:pos x="155" y="960"/>
                </a:cxn>
                <a:cxn ang="0">
                  <a:pos x="57" y="768"/>
                </a:cxn>
                <a:cxn ang="0">
                  <a:pos x="20" y="563"/>
                </a:cxn>
                <a:cxn ang="0">
                  <a:pos x="69" y="346"/>
                </a:cxn>
                <a:cxn ang="0">
                  <a:pos x="208" y="166"/>
                </a:cxn>
                <a:cxn ang="0">
                  <a:pos x="416" y="43"/>
                </a:cxn>
                <a:cxn ang="0">
                  <a:pos x="677" y="0"/>
                </a:cxn>
              </a:cxnLst>
              <a:rect l="0" t="0" r="r" b="b"/>
              <a:pathLst>
                <a:path w="1358" h="1592">
                  <a:moveTo>
                    <a:pt x="677" y="0"/>
                  </a:moveTo>
                  <a:lnTo>
                    <a:pt x="795" y="9"/>
                  </a:lnTo>
                  <a:lnTo>
                    <a:pt x="905" y="34"/>
                  </a:lnTo>
                  <a:lnTo>
                    <a:pt x="1007" y="77"/>
                  </a:lnTo>
                  <a:lnTo>
                    <a:pt x="1097" y="132"/>
                  </a:lnTo>
                  <a:lnTo>
                    <a:pt x="1174" y="201"/>
                  </a:lnTo>
                  <a:lnTo>
                    <a:pt x="1240" y="277"/>
                  </a:lnTo>
                  <a:lnTo>
                    <a:pt x="1289" y="367"/>
                  </a:lnTo>
                  <a:lnTo>
                    <a:pt x="1317" y="461"/>
                  </a:lnTo>
                  <a:lnTo>
                    <a:pt x="1329" y="563"/>
                  </a:lnTo>
                  <a:lnTo>
                    <a:pt x="1321" y="670"/>
                  </a:lnTo>
                  <a:lnTo>
                    <a:pt x="1293" y="768"/>
                  </a:lnTo>
                  <a:lnTo>
                    <a:pt x="1248" y="866"/>
                  </a:lnTo>
                  <a:lnTo>
                    <a:pt x="1195" y="960"/>
                  </a:lnTo>
                  <a:lnTo>
                    <a:pt x="1138" y="1058"/>
                  </a:lnTo>
                  <a:lnTo>
                    <a:pt x="1073" y="1165"/>
                  </a:lnTo>
                  <a:lnTo>
                    <a:pt x="1015" y="1259"/>
                  </a:lnTo>
                  <a:lnTo>
                    <a:pt x="975" y="1349"/>
                  </a:lnTo>
                  <a:lnTo>
                    <a:pt x="946" y="1442"/>
                  </a:lnTo>
                  <a:lnTo>
                    <a:pt x="1170" y="1442"/>
                  </a:lnTo>
                  <a:lnTo>
                    <a:pt x="1207" y="1438"/>
                  </a:lnTo>
                  <a:lnTo>
                    <a:pt x="1232" y="1430"/>
                  </a:lnTo>
                  <a:lnTo>
                    <a:pt x="1256" y="1404"/>
                  </a:lnTo>
                  <a:lnTo>
                    <a:pt x="1260" y="1387"/>
                  </a:lnTo>
                  <a:lnTo>
                    <a:pt x="1280" y="1310"/>
                  </a:lnTo>
                  <a:lnTo>
                    <a:pt x="1297" y="1225"/>
                  </a:lnTo>
                  <a:lnTo>
                    <a:pt x="1358" y="1225"/>
                  </a:lnTo>
                  <a:lnTo>
                    <a:pt x="1289" y="1592"/>
                  </a:lnTo>
                  <a:lnTo>
                    <a:pt x="913" y="1592"/>
                  </a:lnTo>
                  <a:lnTo>
                    <a:pt x="901" y="1588"/>
                  </a:lnTo>
                  <a:lnTo>
                    <a:pt x="897" y="1583"/>
                  </a:lnTo>
                  <a:lnTo>
                    <a:pt x="893" y="1575"/>
                  </a:lnTo>
                  <a:lnTo>
                    <a:pt x="889" y="1562"/>
                  </a:lnTo>
                  <a:lnTo>
                    <a:pt x="889" y="1545"/>
                  </a:lnTo>
                  <a:lnTo>
                    <a:pt x="893" y="1464"/>
                  </a:lnTo>
                  <a:lnTo>
                    <a:pt x="909" y="1378"/>
                  </a:lnTo>
                  <a:lnTo>
                    <a:pt x="926" y="1297"/>
                  </a:lnTo>
                  <a:lnTo>
                    <a:pt x="950" y="1216"/>
                  </a:lnTo>
                  <a:lnTo>
                    <a:pt x="971" y="1148"/>
                  </a:lnTo>
                  <a:lnTo>
                    <a:pt x="991" y="1092"/>
                  </a:lnTo>
                  <a:lnTo>
                    <a:pt x="1036" y="956"/>
                  </a:lnTo>
                  <a:lnTo>
                    <a:pt x="1077" y="824"/>
                  </a:lnTo>
                  <a:lnTo>
                    <a:pt x="1105" y="696"/>
                  </a:lnTo>
                  <a:lnTo>
                    <a:pt x="1113" y="568"/>
                  </a:lnTo>
                  <a:lnTo>
                    <a:pt x="1105" y="457"/>
                  </a:lnTo>
                  <a:lnTo>
                    <a:pt x="1081" y="358"/>
                  </a:lnTo>
                  <a:lnTo>
                    <a:pt x="1048" y="277"/>
                  </a:lnTo>
                  <a:lnTo>
                    <a:pt x="999" y="205"/>
                  </a:lnTo>
                  <a:lnTo>
                    <a:pt x="946" y="149"/>
                  </a:lnTo>
                  <a:lnTo>
                    <a:pt x="881" y="107"/>
                  </a:lnTo>
                  <a:lnTo>
                    <a:pt x="816" y="77"/>
                  </a:lnTo>
                  <a:lnTo>
                    <a:pt x="746" y="55"/>
                  </a:lnTo>
                  <a:lnTo>
                    <a:pt x="677" y="51"/>
                  </a:lnTo>
                  <a:lnTo>
                    <a:pt x="612" y="55"/>
                  </a:lnTo>
                  <a:lnTo>
                    <a:pt x="542" y="73"/>
                  </a:lnTo>
                  <a:lnTo>
                    <a:pt x="477" y="102"/>
                  </a:lnTo>
                  <a:lnTo>
                    <a:pt x="416" y="145"/>
                  </a:lnTo>
                  <a:lnTo>
                    <a:pt x="359" y="205"/>
                  </a:lnTo>
                  <a:lnTo>
                    <a:pt x="314" y="273"/>
                  </a:lnTo>
                  <a:lnTo>
                    <a:pt x="277" y="354"/>
                  </a:lnTo>
                  <a:lnTo>
                    <a:pt x="253" y="452"/>
                  </a:lnTo>
                  <a:lnTo>
                    <a:pt x="245" y="568"/>
                  </a:lnTo>
                  <a:lnTo>
                    <a:pt x="257" y="696"/>
                  </a:lnTo>
                  <a:lnTo>
                    <a:pt x="281" y="819"/>
                  </a:lnTo>
                  <a:lnTo>
                    <a:pt x="314" y="939"/>
                  </a:lnTo>
                  <a:lnTo>
                    <a:pt x="351" y="1046"/>
                  </a:lnTo>
                  <a:lnTo>
                    <a:pt x="383" y="1135"/>
                  </a:lnTo>
                  <a:lnTo>
                    <a:pt x="440" y="1340"/>
                  </a:lnTo>
                  <a:lnTo>
                    <a:pt x="461" y="1447"/>
                  </a:lnTo>
                  <a:lnTo>
                    <a:pt x="469" y="1545"/>
                  </a:lnTo>
                  <a:lnTo>
                    <a:pt x="469" y="1575"/>
                  </a:lnTo>
                  <a:lnTo>
                    <a:pt x="465" y="1583"/>
                  </a:lnTo>
                  <a:lnTo>
                    <a:pt x="449" y="1592"/>
                  </a:lnTo>
                  <a:lnTo>
                    <a:pt x="69" y="1592"/>
                  </a:lnTo>
                  <a:lnTo>
                    <a:pt x="0" y="1225"/>
                  </a:lnTo>
                  <a:lnTo>
                    <a:pt x="53" y="1225"/>
                  </a:lnTo>
                  <a:lnTo>
                    <a:pt x="90" y="1391"/>
                  </a:lnTo>
                  <a:lnTo>
                    <a:pt x="94" y="1408"/>
                  </a:lnTo>
                  <a:lnTo>
                    <a:pt x="106" y="1421"/>
                  </a:lnTo>
                  <a:lnTo>
                    <a:pt x="118" y="1430"/>
                  </a:lnTo>
                  <a:lnTo>
                    <a:pt x="143" y="1438"/>
                  </a:lnTo>
                  <a:lnTo>
                    <a:pt x="179" y="1442"/>
                  </a:lnTo>
                  <a:lnTo>
                    <a:pt x="404" y="1442"/>
                  </a:lnTo>
                  <a:lnTo>
                    <a:pt x="375" y="1349"/>
                  </a:lnTo>
                  <a:lnTo>
                    <a:pt x="330" y="1259"/>
                  </a:lnTo>
                  <a:lnTo>
                    <a:pt x="277" y="1165"/>
                  </a:lnTo>
                  <a:lnTo>
                    <a:pt x="212" y="1058"/>
                  </a:lnTo>
                  <a:lnTo>
                    <a:pt x="155" y="960"/>
                  </a:lnTo>
                  <a:lnTo>
                    <a:pt x="102" y="866"/>
                  </a:lnTo>
                  <a:lnTo>
                    <a:pt x="57" y="768"/>
                  </a:lnTo>
                  <a:lnTo>
                    <a:pt x="29" y="670"/>
                  </a:lnTo>
                  <a:lnTo>
                    <a:pt x="20" y="563"/>
                  </a:lnTo>
                  <a:lnTo>
                    <a:pt x="33" y="452"/>
                  </a:lnTo>
                  <a:lnTo>
                    <a:pt x="69" y="346"/>
                  </a:lnTo>
                  <a:lnTo>
                    <a:pt x="131" y="252"/>
                  </a:lnTo>
                  <a:lnTo>
                    <a:pt x="208" y="166"/>
                  </a:lnTo>
                  <a:lnTo>
                    <a:pt x="306" y="98"/>
                  </a:lnTo>
                  <a:lnTo>
                    <a:pt x="416" y="43"/>
                  </a:lnTo>
                  <a:lnTo>
                    <a:pt x="542" y="13"/>
                  </a:lnTo>
                  <a:lnTo>
                    <a:pt x="6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 noEditPoints="1"/>
            </p:cNvSpPr>
            <p:nvPr/>
          </p:nvSpPr>
          <p:spPr bwMode="auto">
            <a:xfrm>
              <a:off x="8983" y="3415"/>
              <a:ext cx="742" cy="725"/>
            </a:xfrm>
            <a:custGeom>
              <a:avLst/>
              <a:gdLst/>
              <a:ahLst/>
              <a:cxnLst>
                <a:cxn ang="0">
                  <a:pos x="363" y="51"/>
                </a:cxn>
                <a:cxn ang="0">
                  <a:pos x="290" y="59"/>
                </a:cxn>
                <a:cxn ang="0">
                  <a:pos x="228" y="89"/>
                </a:cxn>
                <a:cxn ang="0">
                  <a:pos x="184" y="132"/>
                </a:cxn>
                <a:cxn ang="0">
                  <a:pos x="151" y="188"/>
                </a:cxn>
                <a:cxn ang="0">
                  <a:pos x="139" y="247"/>
                </a:cxn>
                <a:cxn ang="0">
                  <a:pos x="131" y="307"/>
                </a:cxn>
                <a:cxn ang="0">
                  <a:pos x="131" y="418"/>
                </a:cxn>
                <a:cxn ang="0">
                  <a:pos x="139" y="473"/>
                </a:cxn>
                <a:cxn ang="0">
                  <a:pos x="151" y="533"/>
                </a:cxn>
                <a:cxn ang="0">
                  <a:pos x="175" y="584"/>
                </a:cxn>
                <a:cxn ang="0">
                  <a:pos x="220" y="631"/>
                </a:cxn>
                <a:cxn ang="0">
                  <a:pos x="269" y="661"/>
                </a:cxn>
                <a:cxn ang="0">
                  <a:pos x="322" y="674"/>
                </a:cxn>
                <a:cxn ang="0">
                  <a:pos x="367" y="678"/>
                </a:cxn>
                <a:cxn ang="0">
                  <a:pos x="363" y="687"/>
                </a:cxn>
                <a:cxn ang="0">
                  <a:pos x="420" y="683"/>
                </a:cxn>
                <a:cxn ang="0">
                  <a:pos x="469" y="661"/>
                </a:cxn>
                <a:cxn ang="0">
                  <a:pos x="514" y="631"/>
                </a:cxn>
                <a:cxn ang="0">
                  <a:pos x="551" y="593"/>
                </a:cxn>
                <a:cxn ang="0">
                  <a:pos x="579" y="542"/>
                </a:cxn>
                <a:cxn ang="0">
                  <a:pos x="591" y="486"/>
                </a:cxn>
                <a:cxn ang="0">
                  <a:pos x="599" y="427"/>
                </a:cxn>
                <a:cxn ang="0">
                  <a:pos x="599" y="307"/>
                </a:cxn>
                <a:cxn ang="0">
                  <a:pos x="591" y="252"/>
                </a:cxn>
                <a:cxn ang="0">
                  <a:pos x="579" y="196"/>
                </a:cxn>
                <a:cxn ang="0">
                  <a:pos x="551" y="145"/>
                </a:cxn>
                <a:cxn ang="0">
                  <a:pos x="518" y="111"/>
                </a:cxn>
                <a:cxn ang="0">
                  <a:pos x="477" y="81"/>
                </a:cxn>
                <a:cxn ang="0">
                  <a:pos x="424" y="59"/>
                </a:cxn>
                <a:cxn ang="0">
                  <a:pos x="363" y="51"/>
                </a:cxn>
                <a:cxn ang="0">
                  <a:pos x="371" y="0"/>
                </a:cxn>
                <a:cxn ang="0">
                  <a:pos x="457" y="8"/>
                </a:cxn>
                <a:cxn ang="0">
                  <a:pos x="534" y="38"/>
                </a:cxn>
                <a:cxn ang="0">
                  <a:pos x="604" y="81"/>
                </a:cxn>
                <a:cxn ang="0">
                  <a:pos x="661" y="141"/>
                </a:cxn>
                <a:cxn ang="0">
                  <a:pos x="706" y="209"/>
                </a:cxn>
                <a:cxn ang="0">
                  <a:pos x="734" y="286"/>
                </a:cxn>
                <a:cxn ang="0">
                  <a:pos x="742" y="371"/>
                </a:cxn>
                <a:cxn ang="0">
                  <a:pos x="734" y="452"/>
                </a:cxn>
                <a:cxn ang="0">
                  <a:pos x="706" y="529"/>
                </a:cxn>
                <a:cxn ang="0">
                  <a:pos x="661" y="593"/>
                </a:cxn>
                <a:cxn ang="0">
                  <a:pos x="604" y="648"/>
                </a:cxn>
                <a:cxn ang="0">
                  <a:pos x="534" y="691"/>
                </a:cxn>
                <a:cxn ang="0">
                  <a:pos x="457" y="717"/>
                </a:cxn>
                <a:cxn ang="0">
                  <a:pos x="371" y="725"/>
                </a:cxn>
                <a:cxn ang="0">
                  <a:pos x="285" y="717"/>
                </a:cxn>
                <a:cxn ang="0">
                  <a:pos x="208" y="691"/>
                </a:cxn>
                <a:cxn ang="0">
                  <a:pos x="139" y="648"/>
                </a:cxn>
                <a:cxn ang="0">
                  <a:pos x="82" y="593"/>
                </a:cxn>
                <a:cxn ang="0">
                  <a:pos x="37" y="529"/>
                </a:cxn>
                <a:cxn ang="0">
                  <a:pos x="8" y="452"/>
                </a:cxn>
                <a:cxn ang="0">
                  <a:pos x="0" y="371"/>
                </a:cxn>
                <a:cxn ang="0">
                  <a:pos x="8" y="290"/>
                </a:cxn>
                <a:cxn ang="0">
                  <a:pos x="37" y="213"/>
                </a:cxn>
                <a:cxn ang="0">
                  <a:pos x="77" y="141"/>
                </a:cxn>
                <a:cxn ang="0">
                  <a:pos x="135" y="85"/>
                </a:cxn>
                <a:cxn ang="0">
                  <a:pos x="204" y="38"/>
                </a:cxn>
                <a:cxn ang="0">
                  <a:pos x="285" y="8"/>
                </a:cxn>
                <a:cxn ang="0">
                  <a:pos x="371" y="0"/>
                </a:cxn>
              </a:cxnLst>
              <a:rect l="0" t="0" r="r" b="b"/>
              <a:pathLst>
                <a:path w="742" h="725">
                  <a:moveTo>
                    <a:pt x="363" y="51"/>
                  </a:moveTo>
                  <a:lnTo>
                    <a:pt x="290" y="59"/>
                  </a:lnTo>
                  <a:lnTo>
                    <a:pt x="228" y="89"/>
                  </a:lnTo>
                  <a:lnTo>
                    <a:pt x="184" y="132"/>
                  </a:lnTo>
                  <a:lnTo>
                    <a:pt x="151" y="188"/>
                  </a:lnTo>
                  <a:lnTo>
                    <a:pt x="139" y="247"/>
                  </a:lnTo>
                  <a:lnTo>
                    <a:pt x="131" y="307"/>
                  </a:lnTo>
                  <a:lnTo>
                    <a:pt x="131" y="418"/>
                  </a:lnTo>
                  <a:lnTo>
                    <a:pt x="139" y="473"/>
                  </a:lnTo>
                  <a:lnTo>
                    <a:pt x="151" y="533"/>
                  </a:lnTo>
                  <a:lnTo>
                    <a:pt x="175" y="584"/>
                  </a:lnTo>
                  <a:lnTo>
                    <a:pt x="220" y="631"/>
                  </a:lnTo>
                  <a:lnTo>
                    <a:pt x="269" y="661"/>
                  </a:lnTo>
                  <a:lnTo>
                    <a:pt x="322" y="674"/>
                  </a:lnTo>
                  <a:lnTo>
                    <a:pt x="367" y="678"/>
                  </a:lnTo>
                  <a:lnTo>
                    <a:pt x="363" y="687"/>
                  </a:lnTo>
                  <a:lnTo>
                    <a:pt x="420" y="683"/>
                  </a:lnTo>
                  <a:lnTo>
                    <a:pt x="469" y="661"/>
                  </a:lnTo>
                  <a:lnTo>
                    <a:pt x="514" y="631"/>
                  </a:lnTo>
                  <a:lnTo>
                    <a:pt x="551" y="593"/>
                  </a:lnTo>
                  <a:lnTo>
                    <a:pt x="579" y="542"/>
                  </a:lnTo>
                  <a:lnTo>
                    <a:pt x="591" y="486"/>
                  </a:lnTo>
                  <a:lnTo>
                    <a:pt x="599" y="427"/>
                  </a:lnTo>
                  <a:lnTo>
                    <a:pt x="599" y="307"/>
                  </a:lnTo>
                  <a:lnTo>
                    <a:pt x="591" y="252"/>
                  </a:lnTo>
                  <a:lnTo>
                    <a:pt x="579" y="196"/>
                  </a:lnTo>
                  <a:lnTo>
                    <a:pt x="551" y="145"/>
                  </a:lnTo>
                  <a:lnTo>
                    <a:pt x="518" y="111"/>
                  </a:lnTo>
                  <a:lnTo>
                    <a:pt x="477" y="81"/>
                  </a:lnTo>
                  <a:lnTo>
                    <a:pt x="424" y="59"/>
                  </a:lnTo>
                  <a:lnTo>
                    <a:pt x="363" y="51"/>
                  </a:lnTo>
                  <a:close/>
                  <a:moveTo>
                    <a:pt x="371" y="0"/>
                  </a:moveTo>
                  <a:lnTo>
                    <a:pt x="457" y="8"/>
                  </a:lnTo>
                  <a:lnTo>
                    <a:pt x="534" y="38"/>
                  </a:lnTo>
                  <a:lnTo>
                    <a:pt x="604" y="81"/>
                  </a:lnTo>
                  <a:lnTo>
                    <a:pt x="661" y="141"/>
                  </a:lnTo>
                  <a:lnTo>
                    <a:pt x="706" y="209"/>
                  </a:lnTo>
                  <a:lnTo>
                    <a:pt x="734" y="286"/>
                  </a:lnTo>
                  <a:lnTo>
                    <a:pt x="742" y="371"/>
                  </a:lnTo>
                  <a:lnTo>
                    <a:pt x="734" y="452"/>
                  </a:lnTo>
                  <a:lnTo>
                    <a:pt x="706" y="529"/>
                  </a:lnTo>
                  <a:lnTo>
                    <a:pt x="661" y="593"/>
                  </a:lnTo>
                  <a:lnTo>
                    <a:pt x="604" y="648"/>
                  </a:lnTo>
                  <a:lnTo>
                    <a:pt x="534" y="691"/>
                  </a:lnTo>
                  <a:lnTo>
                    <a:pt x="457" y="717"/>
                  </a:lnTo>
                  <a:lnTo>
                    <a:pt x="371" y="725"/>
                  </a:lnTo>
                  <a:lnTo>
                    <a:pt x="285" y="717"/>
                  </a:lnTo>
                  <a:lnTo>
                    <a:pt x="208" y="691"/>
                  </a:lnTo>
                  <a:lnTo>
                    <a:pt x="139" y="648"/>
                  </a:lnTo>
                  <a:lnTo>
                    <a:pt x="82" y="593"/>
                  </a:lnTo>
                  <a:lnTo>
                    <a:pt x="37" y="529"/>
                  </a:lnTo>
                  <a:lnTo>
                    <a:pt x="8" y="452"/>
                  </a:lnTo>
                  <a:lnTo>
                    <a:pt x="0" y="371"/>
                  </a:lnTo>
                  <a:lnTo>
                    <a:pt x="8" y="290"/>
                  </a:lnTo>
                  <a:lnTo>
                    <a:pt x="37" y="213"/>
                  </a:lnTo>
                  <a:lnTo>
                    <a:pt x="77" y="141"/>
                  </a:lnTo>
                  <a:lnTo>
                    <a:pt x="135" y="85"/>
                  </a:lnTo>
                  <a:lnTo>
                    <a:pt x="204" y="38"/>
                  </a:lnTo>
                  <a:lnTo>
                    <a:pt x="285" y="8"/>
                  </a:lnTo>
                  <a:lnTo>
                    <a:pt x="3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 noEditPoints="1"/>
            </p:cNvSpPr>
            <p:nvPr/>
          </p:nvSpPr>
          <p:spPr bwMode="auto">
            <a:xfrm>
              <a:off x="9900" y="3022"/>
              <a:ext cx="816" cy="1118"/>
            </a:xfrm>
            <a:custGeom>
              <a:avLst/>
              <a:gdLst/>
              <a:ahLst/>
              <a:cxnLst>
                <a:cxn ang="0">
                  <a:pos x="343" y="448"/>
                </a:cxn>
                <a:cxn ang="0">
                  <a:pos x="249" y="487"/>
                </a:cxn>
                <a:cxn ang="0">
                  <a:pos x="172" y="581"/>
                </a:cxn>
                <a:cxn ang="0">
                  <a:pos x="143" y="687"/>
                </a:cxn>
                <a:cxn ang="0">
                  <a:pos x="139" y="764"/>
                </a:cxn>
                <a:cxn ang="0">
                  <a:pos x="151" y="892"/>
                </a:cxn>
                <a:cxn ang="0">
                  <a:pos x="188" y="977"/>
                </a:cxn>
                <a:cxn ang="0">
                  <a:pos x="253" y="1046"/>
                </a:cxn>
                <a:cxn ang="0">
                  <a:pos x="363" y="1076"/>
                </a:cxn>
                <a:cxn ang="0">
                  <a:pos x="498" y="1033"/>
                </a:cxn>
                <a:cxn ang="0">
                  <a:pos x="580" y="939"/>
                </a:cxn>
                <a:cxn ang="0">
                  <a:pos x="575" y="559"/>
                </a:cxn>
                <a:cxn ang="0">
                  <a:pos x="563" y="538"/>
                </a:cxn>
                <a:cxn ang="0">
                  <a:pos x="449" y="457"/>
                </a:cxn>
                <a:cxn ang="0">
                  <a:pos x="702" y="0"/>
                </a:cxn>
                <a:cxn ang="0">
                  <a:pos x="706" y="999"/>
                </a:cxn>
                <a:cxn ang="0">
                  <a:pos x="730" y="1041"/>
                </a:cxn>
                <a:cxn ang="0">
                  <a:pos x="816" y="1050"/>
                </a:cxn>
                <a:cxn ang="0">
                  <a:pos x="580" y="1118"/>
                </a:cxn>
                <a:cxn ang="0">
                  <a:pos x="559" y="1046"/>
                </a:cxn>
                <a:cxn ang="0">
                  <a:pos x="482" y="1093"/>
                </a:cxn>
                <a:cxn ang="0">
                  <a:pos x="355" y="1118"/>
                </a:cxn>
                <a:cxn ang="0">
                  <a:pos x="200" y="1084"/>
                </a:cxn>
                <a:cxn ang="0">
                  <a:pos x="78" y="986"/>
                </a:cxn>
                <a:cxn ang="0">
                  <a:pos x="9" y="841"/>
                </a:cxn>
                <a:cxn ang="0">
                  <a:pos x="9" y="679"/>
                </a:cxn>
                <a:cxn ang="0">
                  <a:pos x="82" y="534"/>
                </a:cxn>
                <a:cxn ang="0">
                  <a:pos x="208" y="435"/>
                </a:cxn>
                <a:cxn ang="0">
                  <a:pos x="372" y="401"/>
                </a:cxn>
                <a:cxn ang="0">
                  <a:pos x="522" y="444"/>
                </a:cxn>
                <a:cxn ang="0">
                  <a:pos x="584" y="124"/>
                </a:cxn>
                <a:cxn ang="0">
                  <a:pos x="555" y="81"/>
                </a:cxn>
                <a:cxn ang="0">
                  <a:pos x="469" y="73"/>
                </a:cxn>
                <a:cxn ang="0">
                  <a:pos x="702" y="0"/>
                </a:cxn>
              </a:cxnLst>
              <a:rect l="0" t="0" r="r" b="b"/>
              <a:pathLst>
                <a:path w="816" h="1118">
                  <a:moveTo>
                    <a:pt x="380" y="444"/>
                  </a:moveTo>
                  <a:lnTo>
                    <a:pt x="343" y="448"/>
                  </a:lnTo>
                  <a:lnTo>
                    <a:pt x="298" y="461"/>
                  </a:lnTo>
                  <a:lnTo>
                    <a:pt x="249" y="487"/>
                  </a:lnTo>
                  <a:lnTo>
                    <a:pt x="200" y="529"/>
                  </a:lnTo>
                  <a:lnTo>
                    <a:pt x="172" y="581"/>
                  </a:lnTo>
                  <a:lnTo>
                    <a:pt x="151" y="636"/>
                  </a:lnTo>
                  <a:lnTo>
                    <a:pt x="143" y="687"/>
                  </a:lnTo>
                  <a:lnTo>
                    <a:pt x="139" y="734"/>
                  </a:lnTo>
                  <a:lnTo>
                    <a:pt x="139" y="764"/>
                  </a:lnTo>
                  <a:lnTo>
                    <a:pt x="143" y="832"/>
                  </a:lnTo>
                  <a:lnTo>
                    <a:pt x="151" y="892"/>
                  </a:lnTo>
                  <a:lnTo>
                    <a:pt x="168" y="939"/>
                  </a:lnTo>
                  <a:lnTo>
                    <a:pt x="188" y="977"/>
                  </a:lnTo>
                  <a:lnTo>
                    <a:pt x="217" y="1012"/>
                  </a:lnTo>
                  <a:lnTo>
                    <a:pt x="253" y="1046"/>
                  </a:lnTo>
                  <a:lnTo>
                    <a:pt x="302" y="1067"/>
                  </a:lnTo>
                  <a:lnTo>
                    <a:pt x="363" y="1076"/>
                  </a:lnTo>
                  <a:lnTo>
                    <a:pt x="437" y="1063"/>
                  </a:lnTo>
                  <a:lnTo>
                    <a:pt x="498" y="1033"/>
                  </a:lnTo>
                  <a:lnTo>
                    <a:pt x="543" y="990"/>
                  </a:lnTo>
                  <a:lnTo>
                    <a:pt x="580" y="939"/>
                  </a:lnTo>
                  <a:lnTo>
                    <a:pt x="580" y="563"/>
                  </a:lnTo>
                  <a:lnTo>
                    <a:pt x="575" y="559"/>
                  </a:lnTo>
                  <a:lnTo>
                    <a:pt x="571" y="551"/>
                  </a:lnTo>
                  <a:lnTo>
                    <a:pt x="563" y="538"/>
                  </a:lnTo>
                  <a:lnTo>
                    <a:pt x="510" y="487"/>
                  </a:lnTo>
                  <a:lnTo>
                    <a:pt x="449" y="457"/>
                  </a:lnTo>
                  <a:lnTo>
                    <a:pt x="380" y="444"/>
                  </a:lnTo>
                  <a:close/>
                  <a:moveTo>
                    <a:pt x="702" y="0"/>
                  </a:moveTo>
                  <a:lnTo>
                    <a:pt x="702" y="960"/>
                  </a:lnTo>
                  <a:lnTo>
                    <a:pt x="706" y="999"/>
                  </a:lnTo>
                  <a:lnTo>
                    <a:pt x="714" y="1024"/>
                  </a:lnTo>
                  <a:lnTo>
                    <a:pt x="730" y="1041"/>
                  </a:lnTo>
                  <a:lnTo>
                    <a:pt x="763" y="1050"/>
                  </a:lnTo>
                  <a:lnTo>
                    <a:pt x="816" y="1050"/>
                  </a:lnTo>
                  <a:lnTo>
                    <a:pt x="816" y="1105"/>
                  </a:lnTo>
                  <a:lnTo>
                    <a:pt x="580" y="1118"/>
                  </a:lnTo>
                  <a:lnTo>
                    <a:pt x="580" y="1024"/>
                  </a:lnTo>
                  <a:lnTo>
                    <a:pt x="559" y="1046"/>
                  </a:lnTo>
                  <a:lnTo>
                    <a:pt x="527" y="1067"/>
                  </a:lnTo>
                  <a:lnTo>
                    <a:pt x="482" y="1093"/>
                  </a:lnTo>
                  <a:lnTo>
                    <a:pt x="425" y="1110"/>
                  </a:lnTo>
                  <a:lnTo>
                    <a:pt x="355" y="1118"/>
                  </a:lnTo>
                  <a:lnTo>
                    <a:pt x="274" y="1110"/>
                  </a:lnTo>
                  <a:lnTo>
                    <a:pt x="200" y="1084"/>
                  </a:lnTo>
                  <a:lnTo>
                    <a:pt x="135" y="1041"/>
                  </a:lnTo>
                  <a:lnTo>
                    <a:pt x="78" y="986"/>
                  </a:lnTo>
                  <a:lnTo>
                    <a:pt x="37" y="918"/>
                  </a:lnTo>
                  <a:lnTo>
                    <a:pt x="9" y="841"/>
                  </a:lnTo>
                  <a:lnTo>
                    <a:pt x="0" y="760"/>
                  </a:lnTo>
                  <a:lnTo>
                    <a:pt x="9" y="679"/>
                  </a:lnTo>
                  <a:lnTo>
                    <a:pt x="37" y="602"/>
                  </a:lnTo>
                  <a:lnTo>
                    <a:pt x="82" y="534"/>
                  </a:lnTo>
                  <a:lnTo>
                    <a:pt x="139" y="478"/>
                  </a:lnTo>
                  <a:lnTo>
                    <a:pt x="208" y="435"/>
                  </a:lnTo>
                  <a:lnTo>
                    <a:pt x="286" y="410"/>
                  </a:lnTo>
                  <a:lnTo>
                    <a:pt x="372" y="401"/>
                  </a:lnTo>
                  <a:lnTo>
                    <a:pt x="449" y="414"/>
                  </a:lnTo>
                  <a:lnTo>
                    <a:pt x="522" y="444"/>
                  </a:lnTo>
                  <a:lnTo>
                    <a:pt x="584" y="491"/>
                  </a:lnTo>
                  <a:lnTo>
                    <a:pt x="584" y="124"/>
                  </a:lnTo>
                  <a:lnTo>
                    <a:pt x="575" y="98"/>
                  </a:lnTo>
                  <a:lnTo>
                    <a:pt x="555" y="81"/>
                  </a:lnTo>
                  <a:lnTo>
                    <a:pt x="522" y="73"/>
                  </a:lnTo>
                  <a:lnTo>
                    <a:pt x="469" y="73"/>
                  </a:lnTo>
                  <a:lnTo>
                    <a:pt x="469" y="17"/>
                  </a:lnTo>
                  <a:lnTo>
                    <a:pt x="7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 noEditPoints="1"/>
            </p:cNvSpPr>
            <p:nvPr/>
          </p:nvSpPr>
          <p:spPr bwMode="auto">
            <a:xfrm>
              <a:off x="10867" y="3022"/>
              <a:ext cx="816" cy="1118"/>
            </a:xfrm>
            <a:custGeom>
              <a:avLst/>
              <a:gdLst/>
              <a:ahLst/>
              <a:cxnLst>
                <a:cxn ang="0">
                  <a:pos x="338" y="448"/>
                </a:cxn>
                <a:cxn ang="0">
                  <a:pos x="245" y="487"/>
                </a:cxn>
                <a:cxn ang="0">
                  <a:pos x="167" y="581"/>
                </a:cxn>
                <a:cxn ang="0">
                  <a:pos x="139" y="687"/>
                </a:cxn>
                <a:cxn ang="0">
                  <a:pos x="135" y="764"/>
                </a:cxn>
                <a:cxn ang="0">
                  <a:pos x="147" y="892"/>
                </a:cxn>
                <a:cxn ang="0">
                  <a:pos x="183" y="977"/>
                </a:cxn>
                <a:cxn ang="0">
                  <a:pos x="249" y="1046"/>
                </a:cxn>
                <a:cxn ang="0">
                  <a:pos x="359" y="1076"/>
                </a:cxn>
                <a:cxn ang="0">
                  <a:pos x="493" y="1033"/>
                </a:cxn>
                <a:cxn ang="0">
                  <a:pos x="575" y="939"/>
                </a:cxn>
                <a:cxn ang="0">
                  <a:pos x="571" y="559"/>
                </a:cxn>
                <a:cxn ang="0">
                  <a:pos x="559" y="538"/>
                </a:cxn>
                <a:cxn ang="0">
                  <a:pos x="444" y="457"/>
                </a:cxn>
                <a:cxn ang="0">
                  <a:pos x="701" y="0"/>
                </a:cxn>
                <a:cxn ang="0">
                  <a:pos x="705" y="999"/>
                </a:cxn>
                <a:cxn ang="0">
                  <a:pos x="730" y="1041"/>
                </a:cxn>
                <a:cxn ang="0">
                  <a:pos x="816" y="1050"/>
                </a:cxn>
                <a:cxn ang="0">
                  <a:pos x="579" y="1118"/>
                </a:cxn>
                <a:cxn ang="0">
                  <a:pos x="559" y="1046"/>
                </a:cxn>
                <a:cxn ang="0">
                  <a:pos x="481" y="1093"/>
                </a:cxn>
                <a:cxn ang="0">
                  <a:pos x="355" y="1118"/>
                </a:cxn>
                <a:cxn ang="0">
                  <a:pos x="200" y="1084"/>
                </a:cxn>
                <a:cxn ang="0">
                  <a:pos x="77" y="986"/>
                </a:cxn>
                <a:cxn ang="0">
                  <a:pos x="8" y="841"/>
                </a:cxn>
                <a:cxn ang="0">
                  <a:pos x="8" y="679"/>
                </a:cxn>
                <a:cxn ang="0">
                  <a:pos x="82" y="534"/>
                </a:cxn>
                <a:cxn ang="0">
                  <a:pos x="208" y="435"/>
                </a:cxn>
                <a:cxn ang="0">
                  <a:pos x="371" y="401"/>
                </a:cxn>
                <a:cxn ang="0">
                  <a:pos x="522" y="444"/>
                </a:cxn>
                <a:cxn ang="0">
                  <a:pos x="583" y="124"/>
                </a:cxn>
                <a:cxn ang="0">
                  <a:pos x="555" y="81"/>
                </a:cxn>
                <a:cxn ang="0">
                  <a:pos x="469" y="73"/>
                </a:cxn>
                <a:cxn ang="0">
                  <a:pos x="701" y="0"/>
                </a:cxn>
              </a:cxnLst>
              <a:rect l="0" t="0" r="r" b="b"/>
              <a:pathLst>
                <a:path w="816" h="1118">
                  <a:moveTo>
                    <a:pt x="375" y="444"/>
                  </a:moveTo>
                  <a:lnTo>
                    <a:pt x="338" y="448"/>
                  </a:lnTo>
                  <a:lnTo>
                    <a:pt x="294" y="461"/>
                  </a:lnTo>
                  <a:lnTo>
                    <a:pt x="245" y="487"/>
                  </a:lnTo>
                  <a:lnTo>
                    <a:pt x="196" y="529"/>
                  </a:lnTo>
                  <a:lnTo>
                    <a:pt x="167" y="581"/>
                  </a:lnTo>
                  <a:lnTo>
                    <a:pt x="147" y="636"/>
                  </a:lnTo>
                  <a:lnTo>
                    <a:pt x="139" y="687"/>
                  </a:lnTo>
                  <a:lnTo>
                    <a:pt x="135" y="734"/>
                  </a:lnTo>
                  <a:lnTo>
                    <a:pt x="135" y="764"/>
                  </a:lnTo>
                  <a:lnTo>
                    <a:pt x="139" y="832"/>
                  </a:lnTo>
                  <a:lnTo>
                    <a:pt x="147" y="892"/>
                  </a:lnTo>
                  <a:lnTo>
                    <a:pt x="163" y="939"/>
                  </a:lnTo>
                  <a:lnTo>
                    <a:pt x="183" y="977"/>
                  </a:lnTo>
                  <a:lnTo>
                    <a:pt x="212" y="1012"/>
                  </a:lnTo>
                  <a:lnTo>
                    <a:pt x="249" y="1046"/>
                  </a:lnTo>
                  <a:lnTo>
                    <a:pt x="298" y="1067"/>
                  </a:lnTo>
                  <a:lnTo>
                    <a:pt x="359" y="1076"/>
                  </a:lnTo>
                  <a:lnTo>
                    <a:pt x="432" y="1063"/>
                  </a:lnTo>
                  <a:lnTo>
                    <a:pt x="493" y="1033"/>
                  </a:lnTo>
                  <a:lnTo>
                    <a:pt x="538" y="990"/>
                  </a:lnTo>
                  <a:lnTo>
                    <a:pt x="575" y="939"/>
                  </a:lnTo>
                  <a:lnTo>
                    <a:pt x="575" y="563"/>
                  </a:lnTo>
                  <a:lnTo>
                    <a:pt x="571" y="559"/>
                  </a:lnTo>
                  <a:lnTo>
                    <a:pt x="567" y="551"/>
                  </a:lnTo>
                  <a:lnTo>
                    <a:pt x="559" y="538"/>
                  </a:lnTo>
                  <a:lnTo>
                    <a:pt x="506" y="487"/>
                  </a:lnTo>
                  <a:lnTo>
                    <a:pt x="444" y="457"/>
                  </a:lnTo>
                  <a:lnTo>
                    <a:pt x="375" y="444"/>
                  </a:lnTo>
                  <a:close/>
                  <a:moveTo>
                    <a:pt x="701" y="0"/>
                  </a:moveTo>
                  <a:lnTo>
                    <a:pt x="701" y="960"/>
                  </a:lnTo>
                  <a:lnTo>
                    <a:pt x="705" y="999"/>
                  </a:lnTo>
                  <a:lnTo>
                    <a:pt x="714" y="1024"/>
                  </a:lnTo>
                  <a:lnTo>
                    <a:pt x="730" y="1041"/>
                  </a:lnTo>
                  <a:lnTo>
                    <a:pt x="763" y="1050"/>
                  </a:lnTo>
                  <a:lnTo>
                    <a:pt x="816" y="1050"/>
                  </a:lnTo>
                  <a:lnTo>
                    <a:pt x="816" y="1105"/>
                  </a:lnTo>
                  <a:lnTo>
                    <a:pt x="579" y="1118"/>
                  </a:lnTo>
                  <a:lnTo>
                    <a:pt x="579" y="1024"/>
                  </a:lnTo>
                  <a:lnTo>
                    <a:pt x="559" y="1046"/>
                  </a:lnTo>
                  <a:lnTo>
                    <a:pt x="526" y="1067"/>
                  </a:lnTo>
                  <a:lnTo>
                    <a:pt x="481" y="1093"/>
                  </a:lnTo>
                  <a:lnTo>
                    <a:pt x="424" y="1110"/>
                  </a:lnTo>
                  <a:lnTo>
                    <a:pt x="355" y="1118"/>
                  </a:lnTo>
                  <a:lnTo>
                    <a:pt x="273" y="1110"/>
                  </a:lnTo>
                  <a:lnTo>
                    <a:pt x="200" y="1084"/>
                  </a:lnTo>
                  <a:lnTo>
                    <a:pt x="135" y="1041"/>
                  </a:lnTo>
                  <a:lnTo>
                    <a:pt x="77" y="986"/>
                  </a:lnTo>
                  <a:lnTo>
                    <a:pt x="37" y="918"/>
                  </a:lnTo>
                  <a:lnTo>
                    <a:pt x="8" y="841"/>
                  </a:lnTo>
                  <a:lnTo>
                    <a:pt x="0" y="760"/>
                  </a:lnTo>
                  <a:lnTo>
                    <a:pt x="8" y="679"/>
                  </a:lnTo>
                  <a:lnTo>
                    <a:pt x="37" y="602"/>
                  </a:lnTo>
                  <a:lnTo>
                    <a:pt x="82" y="534"/>
                  </a:lnTo>
                  <a:lnTo>
                    <a:pt x="139" y="478"/>
                  </a:lnTo>
                  <a:lnTo>
                    <a:pt x="208" y="435"/>
                  </a:lnTo>
                  <a:lnTo>
                    <a:pt x="285" y="410"/>
                  </a:lnTo>
                  <a:lnTo>
                    <a:pt x="371" y="401"/>
                  </a:lnTo>
                  <a:lnTo>
                    <a:pt x="449" y="414"/>
                  </a:lnTo>
                  <a:lnTo>
                    <a:pt x="522" y="444"/>
                  </a:lnTo>
                  <a:lnTo>
                    <a:pt x="583" y="491"/>
                  </a:lnTo>
                  <a:lnTo>
                    <a:pt x="583" y="124"/>
                  </a:lnTo>
                  <a:lnTo>
                    <a:pt x="575" y="98"/>
                  </a:lnTo>
                  <a:lnTo>
                    <a:pt x="555" y="81"/>
                  </a:lnTo>
                  <a:lnTo>
                    <a:pt x="522" y="73"/>
                  </a:lnTo>
                  <a:lnTo>
                    <a:pt x="469" y="73"/>
                  </a:lnTo>
                  <a:lnTo>
                    <a:pt x="469" y="17"/>
                  </a:lnTo>
                  <a:lnTo>
                    <a:pt x="7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auto">
            <a:xfrm>
              <a:off x="12050" y="3253"/>
              <a:ext cx="501" cy="2257"/>
            </a:xfrm>
            <a:custGeom>
              <a:avLst/>
              <a:gdLst/>
              <a:ahLst/>
              <a:cxnLst>
                <a:cxn ang="0">
                  <a:pos x="477" y="0"/>
                </a:cxn>
                <a:cxn ang="0">
                  <a:pos x="485" y="0"/>
                </a:cxn>
                <a:cxn ang="0">
                  <a:pos x="493" y="4"/>
                </a:cxn>
                <a:cxn ang="0">
                  <a:pos x="497" y="12"/>
                </a:cxn>
                <a:cxn ang="0">
                  <a:pos x="501" y="25"/>
                </a:cxn>
                <a:cxn ang="0">
                  <a:pos x="501" y="29"/>
                </a:cxn>
                <a:cxn ang="0">
                  <a:pos x="497" y="34"/>
                </a:cxn>
                <a:cxn ang="0">
                  <a:pos x="497" y="38"/>
                </a:cxn>
                <a:cxn ang="0">
                  <a:pos x="489" y="42"/>
                </a:cxn>
                <a:cxn ang="0">
                  <a:pos x="485" y="51"/>
                </a:cxn>
                <a:cxn ang="0">
                  <a:pos x="473" y="59"/>
                </a:cxn>
                <a:cxn ang="0">
                  <a:pos x="383" y="170"/>
                </a:cxn>
                <a:cxn ang="0">
                  <a:pos x="305" y="290"/>
                </a:cxn>
                <a:cxn ang="0">
                  <a:pos x="248" y="418"/>
                </a:cxn>
                <a:cxn ang="0">
                  <a:pos x="199" y="550"/>
                </a:cxn>
                <a:cxn ang="0">
                  <a:pos x="167" y="691"/>
                </a:cxn>
                <a:cxn ang="0">
                  <a:pos x="142" y="832"/>
                </a:cxn>
                <a:cxn ang="0">
                  <a:pos x="130" y="981"/>
                </a:cxn>
                <a:cxn ang="0">
                  <a:pos x="126" y="1126"/>
                </a:cxn>
                <a:cxn ang="0">
                  <a:pos x="130" y="1258"/>
                </a:cxn>
                <a:cxn ang="0">
                  <a:pos x="142" y="1399"/>
                </a:cxn>
                <a:cxn ang="0">
                  <a:pos x="163" y="1536"/>
                </a:cxn>
                <a:cxn ang="0">
                  <a:pos x="191" y="1677"/>
                </a:cxn>
                <a:cxn ang="0">
                  <a:pos x="236" y="1813"/>
                </a:cxn>
                <a:cxn ang="0">
                  <a:pos x="297" y="1946"/>
                </a:cxn>
                <a:cxn ang="0">
                  <a:pos x="371" y="2069"/>
                </a:cxn>
                <a:cxn ang="0">
                  <a:pos x="464" y="2185"/>
                </a:cxn>
                <a:cxn ang="0">
                  <a:pos x="493" y="2214"/>
                </a:cxn>
                <a:cxn ang="0">
                  <a:pos x="497" y="2223"/>
                </a:cxn>
                <a:cxn ang="0">
                  <a:pos x="501" y="2227"/>
                </a:cxn>
                <a:cxn ang="0">
                  <a:pos x="501" y="2236"/>
                </a:cxn>
                <a:cxn ang="0">
                  <a:pos x="493" y="2253"/>
                </a:cxn>
                <a:cxn ang="0">
                  <a:pos x="485" y="2257"/>
                </a:cxn>
                <a:cxn ang="0">
                  <a:pos x="477" y="2257"/>
                </a:cxn>
                <a:cxn ang="0">
                  <a:pos x="460" y="2249"/>
                </a:cxn>
                <a:cxn ang="0">
                  <a:pos x="436" y="2232"/>
                </a:cxn>
                <a:cxn ang="0">
                  <a:pos x="395" y="2197"/>
                </a:cxn>
                <a:cxn ang="0">
                  <a:pos x="350" y="2150"/>
                </a:cxn>
                <a:cxn ang="0">
                  <a:pos x="301" y="2091"/>
                </a:cxn>
                <a:cxn ang="0">
                  <a:pos x="248" y="2014"/>
                </a:cxn>
                <a:cxn ang="0">
                  <a:pos x="195" y="1929"/>
                </a:cxn>
                <a:cxn ang="0">
                  <a:pos x="142" y="1830"/>
                </a:cxn>
                <a:cxn ang="0">
                  <a:pos x="81" y="1677"/>
                </a:cxn>
                <a:cxn ang="0">
                  <a:pos x="40" y="1527"/>
                </a:cxn>
                <a:cxn ang="0">
                  <a:pos x="16" y="1378"/>
                </a:cxn>
                <a:cxn ang="0">
                  <a:pos x="4" y="1246"/>
                </a:cxn>
                <a:cxn ang="0">
                  <a:pos x="0" y="1126"/>
                </a:cxn>
                <a:cxn ang="0">
                  <a:pos x="4" y="1007"/>
                </a:cxn>
                <a:cxn ang="0">
                  <a:pos x="16" y="874"/>
                </a:cxn>
                <a:cxn ang="0">
                  <a:pos x="40" y="734"/>
                </a:cxn>
                <a:cxn ang="0">
                  <a:pos x="77" y="589"/>
                </a:cxn>
                <a:cxn ang="0">
                  <a:pos x="134" y="439"/>
                </a:cxn>
                <a:cxn ang="0">
                  <a:pos x="187" y="337"/>
                </a:cxn>
                <a:cxn ang="0">
                  <a:pos x="240" y="251"/>
                </a:cxn>
                <a:cxn ang="0">
                  <a:pos x="293" y="175"/>
                </a:cxn>
                <a:cxn ang="0">
                  <a:pos x="346" y="111"/>
                </a:cxn>
                <a:cxn ang="0">
                  <a:pos x="395" y="64"/>
                </a:cxn>
                <a:cxn ang="0">
                  <a:pos x="432" y="29"/>
                </a:cxn>
                <a:cxn ang="0">
                  <a:pos x="460" y="8"/>
                </a:cxn>
                <a:cxn ang="0">
                  <a:pos x="477" y="0"/>
                </a:cxn>
              </a:cxnLst>
              <a:rect l="0" t="0" r="r" b="b"/>
              <a:pathLst>
                <a:path w="501" h="2257">
                  <a:moveTo>
                    <a:pt x="477" y="0"/>
                  </a:moveTo>
                  <a:lnTo>
                    <a:pt x="485" y="0"/>
                  </a:lnTo>
                  <a:lnTo>
                    <a:pt x="493" y="4"/>
                  </a:lnTo>
                  <a:lnTo>
                    <a:pt x="497" y="12"/>
                  </a:lnTo>
                  <a:lnTo>
                    <a:pt x="501" y="25"/>
                  </a:lnTo>
                  <a:lnTo>
                    <a:pt x="501" y="29"/>
                  </a:lnTo>
                  <a:lnTo>
                    <a:pt x="497" y="34"/>
                  </a:lnTo>
                  <a:lnTo>
                    <a:pt x="497" y="38"/>
                  </a:lnTo>
                  <a:lnTo>
                    <a:pt x="489" y="42"/>
                  </a:lnTo>
                  <a:lnTo>
                    <a:pt x="485" y="51"/>
                  </a:lnTo>
                  <a:lnTo>
                    <a:pt x="473" y="59"/>
                  </a:lnTo>
                  <a:lnTo>
                    <a:pt x="383" y="170"/>
                  </a:lnTo>
                  <a:lnTo>
                    <a:pt x="305" y="290"/>
                  </a:lnTo>
                  <a:lnTo>
                    <a:pt x="248" y="418"/>
                  </a:lnTo>
                  <a:lnTo>
                    <a:pt x="199" y="550"/>
                  </a:lnTo>
                  <a:lnTo>
                    <a:pt x="167" y="691"/>
                  </a:lnTo>
                  <a:lnTo>
                    <a:pt x="142" y="832"/>
                  </a:lnTo>
                  <a:lnTo>
                    <a:pt x="130" y="981"/>
                  </a:lnTo>
                  <a:lnTo>
                    <a:pt x="126" y="1126"/>
                  </a:lnTo>
                  <a:lnTo>
                    <a:pt x="130" y="1258"/>
                  </a:lnTo>
                  <a:lnTo>
                    <a:pt x="142" y="1399"/>
                  </a:lnTo>
                  <a:lnTo>
                    <a:pt x="163" y="1536"/>
                  </a:lnTo>
                  <a:lnTo>
                    <a:pt x="191" y="1677"/>
                  </a:lnTo>
                  <a:lnTo>
                    <a:pt x="236" y="1813"/>
                  </a:lnTo>
                  <a:lnTo>
                    <a:pt x="297" y="1946"/>
                  </a:lnTo>
                  <a:lnTo>
                    <a:pt x="371" y="2069"/>
                  </a:lnTo>
                  <a:lnTo>
                    <a:pt x="464" y="2185"/>
                  </a:lnTo>
                  <a:lnTo>
                    <a:pt x="493" y="2214"/>
                  </a:lnTo>
                  <a:lnTo>
                    <a:pt x="497" y="2223"/>
                  </a:lnTo>
                  <a:lnTo>
                    <a:pt x="501" y="2227"/>
                  </a:lnTo>
                  <a:lnTo>
                    <a:pt x="501" y="2236"/>
                  </a:lnTo>
                  <a:lnTo>
                    <a:pt x="493" y="2253"/>
                  </a:lnTo>
                  <a:lnTo>
                    <a:pt x="485" y="2257"/>
                  </a:lnTo>
                  <a:lnTo>
                    <a:pt x="477" y="2257"/>
                  </a:lnTo>
                  <a:lnTo>
                    <a:pt x="460" y="2249"/>
                  </a:lnTo>
                  <a:lnTo>
                    <a:pt x="436" y="2232"/>
                  </a:lnTo>
                  <a:lnTo>
                    <a:pt x="395" y="2197"/>
                  </a:lnTo>
                  <a:lnTo>
                    <a:pt x="350" y="2150"/>
                  </a:lnTo>
                  <a:lnTo>
                    <a:pt x="301" y="2091"/>
                  </a:lnTo>
                  <a:lnTo>
                    <a:pt x="248" y="2014"/>
                  </a:lnTo>
                  <a:lnTo>
                    <a:pt x="195" y="1929"/>
                  </a:lnTo>
                  <a:lnTo>
                    <a:pt x="142" y="1830"/>
                  </a:lnTo>
                  <a:lnTo>
                    <a:pt x="81" y="1677"/>
                  </a:lnTo>
                  <a:lnTo>
                    <a:pt x="40" y="1527"/>
                  </a:lnTo>
                  <a:lnTo>
                    <a:pt x="16" y="1378"/>
                  </a:lnTo>
                  <a:lnTo>
                    <a:pt x="4" y="1246"/>
                  </a:lnTo>
                  <a:lnTo>
                    <a:pt x="0" y="1126"/>
                  </a:lnTo>
                  <a:lnTo>
                    <a:pt x="4" y="1007"/>
                  </a:lnTo>
                  <a:lnTo>
                    <a:pt x="16" y="874"/>
                  </a:lnTo>
                  <a:lnTo>
                    <a:pt x="40" y="734"/>
                  </a:lnTo>
                  <a:lnTo>
                    <a:pt x="77" y="589"/>
                  </a:lnTo>
                  <a:lnTo>
                    <a:pt x="134" y="439"/>
                  </a:lnTo>
                  <a:lnTo>
                    <a:pt x="187" y="337"/>
                  </a:lnTo>
                  <a:lnTo>
                    <a:pt x="240" y="251"/>
                  </a:lnTo>
                  <a:lnTo>
                    <a:pt x="293" y="175"/>
                  </a:lnTo>
                  <a:lnTo>
                    <a:pt x="346" y="111"/>
                  </a:lnTo>
                  <a:lnTo>
                    <a:pt x="395" y="64"/>
                  </a:lnTo>
                  <a:lnTo>
                    <a:pt x="432" y="29"/>
                  </a:lnTo>
                  <a:lnTo>
                    <a:pt x="460" y="8"/>
                  </a:lnTo>
                  <a:lnTo>
                    <a:pt x="4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12755" y="3406"/>
              <a:ext cx="2165" cy="1545"/>
            </a:xfrm>
            <a:custGeom>
              <a:avLst/>
              <a:gdLst/>
              <a:ahLst/>
              <a:cxnLst>
                <a:cxn ang="0">
                  <a:pos x="763" y="4"/>
                </a:cxn>
                <a:cxn ang="0">
                  <a:pos x="946" y="1327"/>
                </a:cxn>
                <a:cxn ang="0">
                  <a:pos x="1770" y="4"/>
                </a:cxn>
                <a:cxn ang="0">
                  <a:pos x="2161" y="9"/>
                </a:cxn>
                <a:cxn ang="0">
                  <a:pos x="2161" y="51"/>
                </a:cxn>
                <a:cxn ang="0">
                  <a:pos x="2096" y="68"/>
                </a:cxn>
                <a:cxn ang="0">
                  <a:pos x="1949" y="90"/>
                </a:cxn>
                <a:cxn ang="0">
                  <a:pos x="1913" y="175"/>
                </a:cxn>
                <a:cxn ang="0">
                  <a:pos x="1623" y="1408"/>
                </a:cxn>
                <a:cxn ang="0">
                  <a:pos x="1619" y="1434"/>
                </a:cxn>
                <a:cxn ang="0">
                  <a:pos x="1676" y="1468"/>
                </a:cxn>
                <a:cxn ang="0">
                  <a:pos x="1803" y="1477"/>
                </a:cxn>
                <a:cxn ang="0">
                  <a:pos x="1811" y="1532"/>
                </a:cxn>
                <a:cxn ang="0">
                  <a:pos x="1790" y="1545"/>
                </a:cxn>
                <a:cxn ang="0">
                  <a:pos x="1505" y="1537"/>
                </a:cxn>
                <a:cxn ang="0">
                  <a:pos x="1338" y="1541"/>
                </a:cxn>
                <a:cxn ang="0">
                  <a:pos x="1219" y="1541"/>
                </a:cxn>
                <a:cxn ang="0">
                  <a:pos x="1203" y="1498"/>
                </a:cxn>
                <a:cxn ang="0">
                  <a:pos x="1223" y="1477"/>
                </a:cxn>
                <a:cxn ang="0">
                  <a:pos x="1383" y="1464"/>
                </a:cxn>
                <a:cxn ang="0">
                  <a:pos x="1448" y="1404"/>
                </a:cxn>
                <a:cxn ang="0">
                  <a:pos x="1766" y="73"/>
                </a:cxn>
                <a:cxn ang="0">
                  <a:pos x="881" y="1519"/>
                </a:cxn>
                <a:cxn ang="0">
                  <a:pos x="856" y="1541"/>
                </a:cxn>
                <a:cxn ang="0">
                  <a:pos x="820" y="1524"/>
                </a:cxn>
                <a:cxn ang="0">
                  <a:pos x="812" y="1485"/>
                </a:cxn>
                <a:cxn ang="0">
                  <a:pos x="326" y="1336"/>
                </a:cxn>
                <a:cxn ang="0">
                  <a:pos x="326" y="1396"/>
                </a:cxn>
                <a:cxn ang="0">
                  <a:pos x="375" y="1455"/>
                </a:cxn>
                <a:cxn ang="0">
                  <a:pos x="489" y="1468"/>
                </a:cxn>
                <a:cxn ang="0">
                  <a:pos x="506" y="1485"/>
                </a:cxn>
                <a:cxn ang="0">
                  <a:pos x="485" y="1537"/>
                </a:cxn>
                <a:cxn ang="0">
                  <a:pos x="359" y="1537"/>
                </a:cxn>
                <a:cxn ang="0">
                  <a:pos x="20" y="1541"/>
                </a:cxn>
                <a:cxn ang="0">
                  <a:pos x="0" y="1498"/>
                </a:cxn>
                <a:cxn ang="0">
                  <a:pos x="25" y="1468"/>
                </a:cxn>
                <a:cxn ang="0">
                  <a:pos x="155" y="1447"/>
                </a:cxn>
                <a:cxn ang="0">
                  <a:pos x="245" y="1374"/>
                </a:cxn>
                <a:cxn ang="0">
                  <a:pos x="542" y="154"/>
                </a:cxn>
                <a:cxn ang="0">
                  <a:pos x="551" y="98"/>
                </a:cxn>
                <a:cxn ang="0">
                  <a:pos x="522" y="81"/>
                </a:cxn>
                <a:cxn ang="0">
                  <a:pos x="412" y="68"/>
                </a:cxn>
                <a:cxn ang="0">
                  <a:pos x="355" y="60"/>
                </a:cxn>
                <a:cxn ang="0">
                  <a:pos x="355" y="17"/>
                </a:cxn>
              </a:cxnLst>
              <a:rect l="0" t="0" r="r" b="b"/>
              <a:pathLst>
                <a:path w="2165" h="1545">
                  <a:moveTo>
                    <a:pt x="387" y="0"/>
                  </a:moveTo>
                  <a:lnTo>
                    <a:pt x="742" y="0"/>
                  </a:lnTo>
                  <a:lnTo>
                    <a:pt x="763" y="4"/>
                  </a:lnTo>
                  <a:lnTo>
                    <a:pt x="771" y="22"/>
                  </a:lnTo>
                  <a:lnTo>
                    <a:pt x="779" y="51"/>
                  </a:lnTo>
                  <a:lnTo>
                    <a:pt x="946" y="1327"/>
                  </a:lnTo>
                  <a:lnTo>
                    <a:pt x="1737" y="43"/>
                  </a:lnTo>
                  <a:lnTo>
                    <a:pt x="1754" y="17"/>
                  </a:lnTo>
                  <a:lnTo>
                    <a:pt x="1770" y="4"/>
                  </a:lnTo>
                  <a:lnTo>
                    <a:pt x="1790" y="0"/>
                  </a:lnTo>
                  <a:lnTo>
                    <a:pt x="2145" y="0"/>
                  </a:lnTo>
                  <a:lnTo>
                    <a:pt x="2161" y="9"/>
                  </a:lnTo>
                  <a:lnTo>
                    <a:pt x="2165" y="17"/>
                  </a:lnTo>
                  <a:lnTo>
                    <a:pt x="2165" y="26"/>
                  </a:lnTo>
                  <a:lnTo>
                    <a:pt x="2161" y="51"/>
                  </a:lnTo>
                  <a:lnTo>
                    <a:pt x="2149" y="64"/>
                  </a:lnTo>
                  <a:lnTo>
                    <a:pt x="2129" y="68"/>
                  </a:lnTo>
                  <a:lnTo>
                    <a:pt x="2096" y="68"/>
                  </a:lnTo>
                  <a:lnTo>
                    <a:pt x="2027" y="73"/>
                  </a:lnTo>
                  <a:lnTo>
                    <a:pt x="1982" y="77"/>
                  </a:lnTo>
                  <a:lnTo>
                    <a:pt x="1949" y="90"/>
                  </a:lnTo>
                  <a:lnTo>
                    <a:pt x="1933" y="111"/>
                  </a:lnTo>
                  <a:lnTo>
                    <a:pt x="1921" y="141"/>
                  </a:lnTo>
                  <a:lnTo>
                    <a:pt x="1913" y="175"/>
                  </a:lnTo>
                  <a:lnTo>
                    <a:pt x="1921" y="179"/>
                  </a:lnTo>
                  <a:lnTo>
                    <a:pt x="1631" y="1383"/>
                  </a:lnTo>
                  <a:lnTo>
                    <a:pt x="1623" y="1408"/>
                  </a:lnTo>
                  <a:lnTo>
                    <a:pt x="1623" y="1417"/>
                  </a:lnTo>
                  <a:lnTo>
                    <a:pt x="1619" y="1421"/>
                  </a:lnTo>
                  <a:lnTo>
                    <a:pt x="1619" y="1434"/>
                  </a:lnTo>
                  <a:lnTo>
                    <a:pt x="1627" y="1451"/>
                  </a:lnTo>
                  <a:lnTo>
                    <a:pt x="1643" y="1464"/>
                  </a:lnTo>
                  <a:lnTo>
                    <a:pt x="1676" y="1468"/>
                  </a:lnTo>
                  <a:lnTo>
                    <a:pt x="1713" y="1473"/>
                  </a:lnTo>
                  <a:lnTo>
                    <a:pt x="1790" y="1473"/>
                  </a:lnTo>
                  <a:lnTo>
                    <a:pt x="1803" y="1477"/>
                  </a:lnTo>
                  <a:lnTo>
                    <a:pt x="1819" y="1485"/>
                  </a:lnTo>
                  <a:lnTo>
                    <a:pt x="1819" y="1515"/>
                  </a:lnTo>
                  <a:lnTo>
                    <a:pt x="1811" y="1532"/>
                  </a:lnTo>
                  <a:lnTo>
                    <a:pt x="1803" y="1541"/>
                  </a:lnTo>
                  <a:lnTo>
                    <a:pt x="1794" y="1541"/>
                  </a:lnTo>
                  <a:lnTo>
                    <a:pt x="1790" y="1545"/>
                  </a:lnTo>
                  <a:lnTo>
                    <a:pt x="1778" y="1545"/>
                  </a:lnTo>
                  <a:lnTo>
                    <a:pt x="1643" y="1541"/>
                  </a:lnTo>
                  <a:lnTo>
                    <a:pt x="1505" y="1537"/>
                  </a:lnTo>
                  <a:lnTo>
                    <a:pt x="1460" y="1537"/>
                  </a:lnTo>
                  <a:lnTo>
                    <a:pt x="1403" y="1541"/>
                  </a:lnTo>
                  <a:lnTo>
                    <a:pt x="1338" y="1541"/>
                  </a:lnTo>
                  <a:lnTo>
                    <a:pt x="1281" y="1545"/>
                  </a:lnTo>
                  <a:lnTo>
                    <a:pt x="1228" y="1545"/>
                  </a:lnTo>
                  <a:lnTo>
                    <a:pt x="1219" y="1541"/>
                  </a:lnTo>
                  <a:lnTo>
                    <a:pt x="1215" y="1541"/>
                  </a:lnTo>
                  <a:lnTo>
                    <a:pt x="1203" y="1528"/>
                  </a:lnTo>
                  <a:lnTo>
                    <a:pt x="1203" y="1498"/>
                  </a:lnTo>
                  <a:lnTo>
                    <a:pt x="1207" y="1490"/>
                  </a:lnTo>
                  <a:lnTo>
                    <a:pt x="1215" y="1481"/>
                  </a:lnTo>
                  <a:lnTo>
                    <a:pt x="1223" y="1477"/>
                  </a:lnTo>
                  <a:lnTo>
                    <a:pt x="1236" y="1473"/>
                  </a:lnTo>
                  <a:lnTo>
                    <a:pt x="1334" y="1473"/>
                  </a:lnTo>
                  <a:lnTo>
                    <a:pt x="1383" y="1464"/>
                  </a:lnTo>
                  <a:lnTo>
                    <a:pt x="1415" y="1451"/>
                  </a:lnTo>
                  <a:lnTo>
                    <a:pt x="1436" y="1434"/>
                  </a:lnTo>
                  <a:lnTo>
                    <a:pt x="1448" y="1404"/>
                  </a:lnTo>
                  <a:lnTo>
                    <a:pt x="1460" y="1366"/>
                  </a:lnTo>
                  <a:lnTo>
                    <a:pt x="1770" y="73"/>
                  </a:lnTo>
                  <a:lnTo>
                    <a:pt x="1766" y="73"/>
                  </a:lnTo>
                  <a:lnTo>
                    <a:pt x="893" y="1502"/>
                  </a:lnTo>
                  <a:lnTo>
                    <a:pt x="885" y="1511"/>
                  </a:lnTo>
                  <a:lnTo>
                    <a:pt x="881" y="1519"/>
                  </a:lnTo>
                  <a:lnTo>
                    <a:pt x="873" y="1528"/>
                  </a:lnTo>
                  <a:lnTo>
                    <a:pt x="865" y="1532"/>
                  </a:lnTo>
                  <a:lnTo>
                    <a:pt x="856" y="1541"/>
                  </a:lnTo>
                  <a:lnTo>
                    <a:pt x="832" y="1541"/>
                  </a:lnTo>
                  <a:lnTo>
                    <a:pt x="824" y="1532"/>
                  </a:lnTo>
                  <a:lnTo>
                    <a:pt x="820" y="1524"/>
                  </a:lnTo>
                  <a:lnTo>
                    <a:pt x="816" y="1511"/>
                  </a:lnTo>
                  <a:lnTo>
                    <a:pt x="816" y="1498"/>
                  </a:lnTo>
                  <a:lnTo>
                    <a:pt x="812" y="1485"/>
                  </a:lnTo>
                  <a:lnTo>
                    <a:pt x="624" y="86"/>
                  </a:lnTo>
                  <a:lnTo>
                    <a:pt x="330" y="1319"/>
                  </a:lnTo>
                  <a:lnTo>
                    <a:pt x="326" y="1336"/>
                  </a:lnTo>
                  <a:lnTo>
                    <a:pt x="322" y="1349"/>
                  </a:lnTo>
                  <a:lnTo>
                    <a:pt x="322" y="1370"/>
                  </a:lnTo>
                  <a:lnTo>
                    <a:pt x="326" y="1396"/>
                  </a:lnTo>
                  <a:lnTo>
                    <a:pt x="334" y="1417"/>
                  </a:lnTo>
                  <a:lnTo>
                    <a:pt x="351" y="1438"/>
                  </a:lnTo>
                  <a:lnTo>
                    <a:pt x="375" y="1455"/>
                  </a:lnTo>
                  <a:lnTo>
                    <a:pt x="416" y="1464"/>
                  </a:lnTo>
                  <a:lnTo>
                    <a:pt x="469" y="1468"/>
                  </a:lnTo>
                  <a:lnTo>
                    <a:pt x="489" y="1468"/>
                  </a:lnTo>
                  <a:lnTo>
                    <a:pt x="494" y="1473"/>
                  </a:lnTo>
                  <a:lnTo>
                    <a:pt x="502" y="1477"/>
                  </a:lnTo>
                  <a:lnTo>
                    <a:pt x="506" y="1485"/>
                  </a:lnTo>
                  <a:lnTo>
                    <a:pt x="506" y="1511"/>
                  </a:lnTo>
                  <a:lnTo>
                    <a:pt x="494" y="1537"/>
                  </a:lnTo>
                  <a:lnTo>
                    <a:pt x="485" y="1537"/>
                  </a:lnTo>
                  <a:lnTo>
                    <a:pt x="481" y="1541"/>
                  </a:lnTo>
                  <a:lnTo>
                    <a:pt x="469" y="1541"/>
                  </a:lnTo>
                  <a:lnTo>
                    <a:pt x="359" y="1537"/>
                  </a:lnTo>
                  <a:lnTo>
                    <a:pt x="245" y="1532"/>
                  </a:lnTo>
                  <a:lnTo>
                    <a:pt x="33" y="1541"/>
                  </a:lnTo>
                  <a:lnTo>
                    <a:pt x="20" y="1541"/>
                  </a:lnTo>
                  <a:lnTo>
                    <a:pt x="4" y="1532"/>
                  </a:lnTo>
                  <a:lnTo>
                    <a:pt x="0" y="1524"/>
                  </a:lnTo>
                  <a:lnTo>
                    <a:pt x="0" y="1498"/>
                  </a:lnTo>
                  <a:lnTo>
                    <a:pt x="4" y="1485"/>
                  </a:lnTo>
                  <a:lnTo>
                    <a:pt x="16" y="1473"/>
                  </a:lnTo>
                  <a:lnTo>
                    <a:pt x="25" y="1468"/>
                  </a:lnTo>
                  <a:lnTo>
                    <a:pt x="37" y="1468"/>
                  </a:lnTo>
                  <a:lnTo>
                    <a:pt x="102" y="1460"/>
                  </a:lnTo>
                  <a:lnTo>
                    <a:pt x="155" y="1447"/>
                  </a:lnTo>
                  <a:lnTo>
                    <a:pt x="196" y="1426"/>
                  </a:lnTo>
                  <a:lnTo>
                    <a:pt x="224" y="1404"/>
                  </a:lnTo>
                  <a:lnTo>
                    <a:pt x="245" y="1374"/>
                  </a:lnTo>
                  <a:lnTo>
                    <a:pt x="261" y="1340"/>
                  </a:lnTo>
                  <a:lnTo>
                    <a:pt x="269" y="1302"/>
                  </a:lnTo>
                  <a:lnTo>
                    <a:pt x="542" y="154"/>
                  </a:lnTo>
                  <a:lnTo>
                    <a:pt x="547" y="137"/>
                  </a:lnTo>
                  <a:lnTo>
                    <a:pt x="551" y="128"/>
                  </a:lnTo>
                  <a:lnTo>
                    <a:pt x="551" y="98"/>
                  </a:lnTo>
                  <a:lnTo>
                    <a:pt x="542" y="90"/>
                  </a:lnTo>
                  <a:lnTo>
                    <a:pt x="534" y="86"/>
                  </a:lnTo>
                  <a:lnTo>
                    <a:pt x="522" y="81"/>
                  </a:lnTo>
                  <a:lnTo>
                    <a:pt x="502" y="77"/>
                  </a:lnTo>
                  <a:lnTo>
                    <a:pt x="461" y="73"/>
                  </a:lnTo>
                  <a:lnTo>
                    <a:pt x="412" y="68"/>
                  </a:lnTo>
                  <a:lnTo>
                    <a:pt x="375" y="68"/>
                  </a:lnTo>
                  <a:lnTo>
                    <a:pt x="363" y="64"/>
                  </a:lnTo>
                  <a:lnTo>
                    <a:pt x="355" y="60"/>
                  </a:lnTo>
                  <a:lnTo>
                    <a:pt x="351" y="56"/>
                  </a:lnTo>
                  <a:lnTo>
                    <a:pt x="351" y="43"/>
                  </a:lnTo>
                  <a:lnTo>
                    <a:pt x="355" y="17"/>
                  </a:lnTo>
                  <a:lnTo>
                    <a:pt x="367" y="4"/>
                  </a:lnTo>
                  <a:lnTo>
                    <a:pt x="38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6" name="Freeform 14"/>
            <p:cNvSpPr>
              <a:spLocks noEditPoints="1"/>
            </p:cNvSpPr>
            <p:nvPr/>
          </p:nvSpPr>
          <p:spPr bwMode="auto">
            <a:xfrm>
              <a:off x="14863" y="4209"/>
              <a:ext cx="706" cy="1092"/>
            </a:xfrm>
            <a:custGeom>
              <a:avLst/>
              <a:gdLst/>
              <a:ahLst/>
              <a:cxnLst>
                <a:cxn ang="0">
                  <a:pos x="302" y="439"/>
                </a:cxn>
                <a:cxn ang="0">
                  <a:pos x="208" y="512"/>
                </a:cxn>
                <a:cxn ang="0">
                  <a:pos x="155" y="631"/>
                </a:cxn>
                <a:cxn ang="0">
                  <a:pos x="151" y="798"/>
                </a:cxn>
                <a:cxn ang="0">
                  <a:pos x="180" y="930"/>
                </a:cxn>
                <a:cxn ang="0">
                  <a:pos x="249" y="1015"/>
                </a:cxn>
                <a:cxn ang="0">
                  <a:pos x="351" y="1045"/>
                </a:cxn>
                <a:cxn ang="0">
                  <a:pos x="400" y="1049"/>
                </a:cxn>
                <a:cxn ang="0">
                  <a:pos x="482" y="1002"/>
                </a:cxn>
                <a:cxn ang="0">
                  <a:pos x="539" y="900"/>
                </a:cxn>
                <a:cxn ang="0">
                  <a:pos x="551" y="657"/>
                </a:cxn>
                <a:cxn ang="0">
                  <a:pos x="514" y="520"/>
                </a:cxn>
                <a:cxn ang="0">
                  <a:pos x="449" y="452"/>
                </a:cxn>
                <a:cxn ang="0">
                  <a:pos x="359" y="431"/>
                </a:cxn>
                <a:cxn ang="0">
                  <a:pos x="514" y="8"/>
                </a:cxn>
                <a:cxn ang="0">
                  <a:pos x="608" y="55"/>
                </a:cxn>
                <a:cxn ang="0">
                  <a:pos x="657" y="132"/>
                </a:cxn>
                <a:cxn ang="0">
                  <a:pos x="657" y="209"/>
                </a:cxn>
                <a:cxn ang="0">
                  <a:pos x="620" y="251"/>
                </a:cxn>
                <a:cxn ang="0">
                  <a:pos x="551" y="247"/>
                </a:cxn>
                <a:cxn ang="0">
                  <a:pos x="518" y="183"/>
                </a:cxn>
                <a:cxn ang="0">
                  <a:pos x="555" y="115"/>
                </a:cxn>
                <a:cxn ang="0">
                  <a:pos x="559" y="81"/>
                </a:cxn>
                <a:cxn ang="0">
                  <a:pos x="486" y="55"/>
                </a:cxn>
                <a:cxn ang="0">
                  <a:pos x="380" y="59"/>
                </a:cxn>
                <a:cxn ang="0">
                  <a:pos x="261" y="136"/>
                </a:cxn>
                <a:cxn ang="0">
                  <a:pos x="180" y="273"/>
                </a:cxn>
                <a:cxn ang="0">
                  <a:pos x="151" y="448"/>
                </a:cxn>
                <a:cxn ang="0">
                  <a:pos x="151" y="541"/>
                </a:cxn>
                <a:cxn ang="0">
                  <a:pos x="196" y="469"/>
                </a:cxn>
                <a:cxn ang="0">
                  <a:pos x="265" y="409"/>
                </a:cxn>
                <a:cxn ang="0">
                  <a:pos x="371" y="384"/>
                </a:cxn>
                <a:cxn ang="0">
                  <a:pos x="514" y="418"/>
                </a:cxn>
                <a:cxn ang="0">
                  <a:pos x="632" y="512"/>
                </a:cxn>
                <a:cxn ang="0">
                  <a:pos x="698" y="652"/>
                </a:cxn>
                <a:cxn ang="0">
                  <a:pos x="698" y="819"/>
                </a:cxn>
                <a:cxn ang="0">
                  <a:pos x="628" y="964"/>
                </a:cxn>
                <a:cxn ang="0">
                  <a:pos x="506" y="1058"/>
                </a:cxn>
                <a:cxn ang="0">
                  <a:pos x="355" y="1092"/>
                </a:cxn>
                <a:cxn ang="0">
                  <a:pos x="253" y="1075"/>
                </a:cxn>
                <a:cxn ang="0">
                  <a:pos x="159" y="1024"/>
                </a:cxn>
                <a:cxn ang="0">
                  <a:pos x="78" y="921"/>
                </a:cxn>
                <a:cxn ang="0">
                  <a:pos x="21" y="768"/>
                </a:cxn>
                <a:cxn ang="0">
                  <a:pos x="0" y="554"/>
                </a:cxn>
                <a:cxn ang="0">
                  <a:pos x="33" y="345"/>
                </a:cxn>
                <a:cxn ang="0">
                  <a:pos x="115" y="183"/>
                </a:cxn>
                <a:cxn ang="0">
                  <a:pos x="233" y="68"/>
                </a:cxn>
                <a:cxn ang="0">
                  <a:pos x="371" y="8"/>
                </a:cxn>
              </a:cxnLst>
              <a:rect l="0" t="0" r="r" b="b"/>
              <a:pathLst>
                <a:path w="706" h="1092">
                  <a:moveTo>
                    <a:pt x="359" y="431"/>
                  </a:moveTo>
                  <a:lnTo>
                    <a:pt x="302" y="439"/>
                  </a:lnTo>
                  <a:lnTo>
                    <a:pt x="249" y="469"/>
                  </a:lnTo>
                  <a:lnTo>
                    <a:pt x="208" y="512"/>
                  </a:lnTo>
                  <a:lnTo>
                    <a:pt x="176" y="567"/>
                  </a:lnTo>
                  <a:lnTo>
                    <a:pt x="155" y="631"/>
                  </a:lnTo>
                  <a:lnTo>
                    <a:pt x="147" y="708"/>
                  </a:lnTo>
                  <a:lnTo>
                    <a:pt x="151" y="798"/>
                  </a:lnTo>
                  <a:lnTo>
                    <a:pt x="164" y="870"/>
                  </a:lnTo>
                  <a:lnTo>
                    <a:pt x="180" y="930"/>
                  </a:lnTo>
                  <a:lnTo>
                    <a:pt x="212" y="977"/>
                  </a:lnTo>
                  <a:lnTo>
                    <a:pt x="249" y="1015"/>
                  </a:lnTo>
                  <a:lnTo>
                    <a:pt x="298" y="1037"/>
                  </a:lnTo>
                  <a:lnTo>
                    <a:pt x="351" y="1045"/>
                  </a:lnTo>
                  <a:lnTo>
                    <a:pt x="351" y="1054"/>
                  </a:lnTo>
                  <a:lnTo>
                    <a:pt x="400" y="1049"/>
                  </a:lnTo>
                  <a:lnTo>
                    <a:pt x="445" y="1028"/>
                  </a:lnTo>
                  <a:lnTo>
                    <a:pt x="482" y="1002"/>
                  </a:lnTo>
                  <a:lnTo>
                    <a:pt x="510" y="964"/>
                  </a:lnTo>
                  <a:lnTo>
                    <a:pt x="539" y="900"/>
                  </a:lnTo>
                  <a:lnTo>
                    <a:pt x="551" y="827"/>
                  </a:lnTo>
                  <a:lnTo>
                    <a:pt x="551" y="657"/>
                  </a:lnTo>
                  <a:lnTo>
                    <a:pt x="539" y="584"/>
                  </a:lnTo>
                  <a:lnTo>
                    <a:pt x="514" y="520"/>
                  </a:lnTo>
                  <a:lnTo>
                    <a:pt x="486" y="482"/>
                  </a:lnTo>
                  <a:lnTo>
                    <a:pt x="449" y="452"/>
                  </a:lnTo>
                  <a:lnTo>
                    <a:pt x="408" y="435"/>
                  </a:lnTo>
                  <a:lnTo>
                    <a:pt x="359" y="431"/>
                  </a:lnTo>
                  <a:close/>
                  <a:moveTo>
                    <a:pt x="445" y="0"/>
                  </a:moveTo>
                  <a:lnTo>
                    <a:pt x="514" y="8"/>
                  </a:lnTo>
                  <a:lnTo>
                    <a:pt x="567" y="25"/>
                  </a:lnTo>
                  <a:lnTo>
                    <a:pt x="608" y="55"/>
                  </a:lnTo>
                  <a:lnTo>
                    <a:pt x="637" y="89"/>
                  </a:lnTo>
                  <a:lnTo>
                    <a:pt x="657" y="132"/>
                  </a:lnTo>
                  <a:lnTo>
                    <a:pt x="661" y="179"/>
                  </a:lnTo>
                  <a:lnTo>
                    <a:pt x="657" y="209"/>
                  </a:lnTo>
                  <a:lnTo>
                    <a:pt x="645" y="234"/>
                  </a:lnTo>
                  <a:lnTo>
                    <a:pt x="620" y="251"/>
                  </a:lnTo>
                  <a:lnTo>
                    <a:pt x="588" y="256"/>
                  </a:lnTo>
                  <a:lnTo>
                    <a:pt x="551" y="247"/>
                  </a:lnTo>
                  <a:lnTo>
                    <a:pt x="526" y="217"/>
                  </a:lnTo>
                  <a:lnTo>
                    <a:pt x="518" y="183"/>
                  </a:lnTo>
                  <a:lnTo>
                    <a:pt x="526" y="145"/>
                  </a:lnTo>
                  <a:lnTo>
                    <a:pt x="555" y="115"/>
                  </a:lnTo>
                  <a:lnTo>
                    <a:pt x="588" y="106"/>
                  </a:lnTo>
                  <a:lnTo>
                    <a:pt x="559" y="81"/>
                  </a:lnTo>
                  <a:lnTo>
                    <a:pt x="526" y="64"/>
                  </a:lnTo>
                  <a:lnTo>
                    <a:pt x="486" y="55"/>
                  </a:lnTo>
                  <a:lnTo>
                    <a:pt x="449" y="51"/>
                  </a:lnTo>
                  <a:lnTo>
                    <a:pt x="380" y="59"/>
                  </a:lnTo>
                  <a:lnTo>
                    <a:pt x="314" y="89"/>
                  </a:lnTo>
                  <a:lnTo>
                    <a:pt x="261" y="136"/>
                  </a:lnTo>
                  <a:lnTo>
                    <a:pt x="217" y="196"/>
                  </a:lnTo>
                  <a:lnTo>
                    <a:pt x="180" y="273"/>
                  </a:lnTo>
                  <a:lnTo>
                    <a:pt x="159" y="358"/>
                  </a:lnTo>
                  <a:lnTo>
                    <a:pt x="151" y="448"/>
                  </a:lnTo>
                  <a:lnTo>
                    <a:pt x="147" y="541"/>
                  </a:lnTo>
                  <a:lnTo>
                    <a:pt x="151" y="541"/>
                  </a:lnTo>
                  <a:lnTo>
                    <a:pt x="172" y="503"/>
                  </a:lnTo>
                  <a:lnTo>
                    <a:pt x="196" y="469"/>
                  </a:lnTo>
                  <a:lnTo>
                    <a:pt x="229" y="435"/>
                  </a:lnTo>
                  <a:lnTo>
                    <a:pt x="265" y="409"/>
                  </a:lnTo>
                  <a:lnTo>
                    <a:pt x="314" y="392"/>
                  </a:lnTo>
                  <a:lnTo>
                    <a:pt x="371" y="384"/>
                  </a:lnTo>
                  <a:lnTo>
                    <a:pt x="445" y="392"/>
                  </a:lnTo>
                  <a:lnTo>
                    <a:pt x="514" y="418"/>
                  </a:lnTo>
                  <a:lnTo>
                    <a:pt x="579" y="456"/>
                  </a:lnTo>
                  <a:lnTo>
                    <a:pt x="632" y="512"/>
                  </a:lnTo>
                  <a:lnTo>
                    <a:pt x="669" y="576"/>
                  </a:lnTo>
                  <a:lnTo>
                    <a:pt x="698" y="652"/>
                  </a:lnTo>
                  <a:lnTo>
                    <a:pt x="706" y="734"/>
                  </a:lnTo>
                  <a:lnTo>
                    <a:pt x="698" y="819"/>
                  </a:lnTo>
                  <a:lnTo>
                    <a:pt x="669" y="896"/>
                  </a:lnTo>
                  <a:lnTo>
                    <a:pt x="628" y="964"/>
                  </a:lnTo>
                  <a:lnTo>
                    <a:pt x="571" y="1015"/>
                  </a:lnTo>
                  <a:lnTo>
                    <a:pt x="506" y="1058"/>
                  </a:lnTo>
                  <a:lnTo>
                    <a:pt x="433" y="1083"/>
                  </a:lnTo>
                  <a:lnTo>
                    <a:pt x="355" y="1092"/>
                  </a:lnTo>
                  <a:lnTo>
                    <a:pt x="306" y="1088"/>
                  </a:lnTo>
                  <a:lnTo>
                    <a:pt x="253" y="1075"/>
                  </a:lnTo>
                  <a:lnTo>
                    <a:pt x="204" y="1054"/>
                  </a:lnTo>
                  <a:lnTo>
                    <a:pt x="159" y="1024"/>
                  </a:lnTo>
                  <a:lnTo>
                    <a:pt x="115" y="977"/>
                  </a:lnTo>
                  <a:lnTo>
                    <a:pt x="78" y="921"/>
                  </a:lnTo>
                  <a:lnTo>
                    <a:pt x="45" y="853"/>
                  </a:lnTo>
                  <a:lnTo>
                    <a:pt x="21" y="768"/>
                  </a:lnTo>
                  <a:lnTo>
                    <a:pt x="4" y="670"/>
                  </a:lnTo>
                  <a:lnTo>
                    <a:pt x="0" y="554"/>
                  </a:lnTo>
                  <a:lnTo>
                    <a:pt x="9" y="443"/>
                  </a:lnTo>
                  <a:lnTo>
                    <a:pt x="33" y="345"/>
                  </a:lnTo>
                  <a:lnTo>
                    <a:pt x="66" y="260"/>
                  </a:lnTo>
                  <a:lnTo>
                    <a:pt x="115" y="183"/>
                  </a:lnTo>
                  <a:lnTo>
                    <a:pt x="172" y="119"/>
                  </a:lnTo>
                  <a:lnTo>
                    <a:pt x="233" y="68"/>
                  </a:lnTo>
                  <a:lnTo>
                    <a:pt x="302" y="29"/>
                  </a:lnTo>
                  <a:lnTo>
                    <a:pt x="371" y="8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auto">
            <a:xfrm>
              <a:off x="15858" y="3253"/>
              <a:ext cx="506" cy="2257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9" y="0"/>
                </a:cxn>
                <a:cxn ang="0">
                  <a:pos x="45" y="8"/>
                </a:cxn>
                <a:cxn ang="0">
                  <a:pos x="70" y="25"/>
                </a:cxn>
                <a:cxn ang="0">
                  <a:pos x="111" y="64"/>
                </a:cxn>
                <a:cxn ang="0">
                  <a:pos x="155" y="111"/>
                </a:cxn>
                <a:cxn ang="0">
                  <a:pos x="204" y="170"/>
                </a:cxn>
                <a:cxn ang="0">
                  <a:pos x="257" y="243"/>
                </a:cxn>
                <a:cxn ang="0">
                  <a:pos x="310" y="328"/>
                </a:cxn>
                <a:cxn ang="0">
                  <a:pos x="363" y="426"/>
                </a:cxn>
                <a:cxn ang="0">
                  <a:pos x="425" y="580"/>
                </a:cxn>
                <a:cxn ang="0">
                  <a:pos x="465" y="734"/>
                </a:cxn>
                <a:cxn ang="0">
                  <a:pos x="490" y="879"/>
                </a:cxn>
                <a:cxn ang="0">
                  <a:pos x="502" y="1011"/>
                </a:cxn>
                <a:cxn ang="0">
                  <a:pos x="506" y="1130"/>
                </a:cxn>
                <a:cxn ang="0">
                  <a:pos x="502" y="1130"/>
                </a:cxn>
                <a:cxn ang="0">
                  <a:pos x="498" y="1250"/>
                </a:cxn>
                <a:cxn ang="0">
                  <a:pos x="486" y="1382"/>
                </a:cxn>
                <a:cxn ang="0">
                  <a:pos x="461" y="1523"/>
                </a:cxn>
                <a:cxn ang="0">
                  <a:pos x="425" y="1668"/>
                </a:cxn>
                <a:cxn ang="0">
                  <a:pos x="367" y="1818"/>
                </a:cxn>
                <a:cxn ang="0">
                  <a:pos x="314" y="1920"/>
                </a:cxn>
                <a:cxn ang="0">
                  <a:pos x="261" y="2005"/>
                </a:cxn>
                <a:cxn ang="0">
                  <a:pos x="208" y="2082"/>
                </a:cxn>
                <a:cxn ang="0">
                  <a:pos x="155" y="2146"/>
                </a:cxn>
                <a:cxn ang="0">
                  <a:pos x="106" y="2193"/>
                </a:cxn>
                <a:cxn ang="0">
                  <a:pos x="70" y="2227"/>
                </a:cxn>
                <a:cxn ang="0">
                  <a:pos x="41" y="2249"/>
                </a:cxn>
                <a:cxn ang="0">
                  <a:pos x="25" y="2257"/>
                </a:cxn>
                <a:cxn ang="0">
                  <a:pos x="17" y="2257"/>
                </a:cxn>
                <a:cxn ang="0">
                  <a:pos x="9" y="2253"/>
                </a:cxn>
                <a:cxn ang="0">
                  <a:pos x="0" y="2236"/>
                </a:cxn>
                <a:cxn ang="0">
                  <a:pos x="0" y="2232"/>
                </a:cxn>
                <a:cxn ang="0">
                  <a:pos x="4" y="2227"/>
                </a:cxn>
                <a:cxn ang="0">
                  <a:pos x="4" y="2223"/>
                </a:cxn>
                <a:cxn ang="0">
                  <a:pos x="21" y="2206"/>
                </a:cxn>
                <a:cxn ang="0">
                  <a:pos x="33" y="2197"/>
                </a:cxn>
                <a:cxn ang="0">
                  <a:pos x="127" y="2086"/>
                </a:cxn>
                <a:cxn ang="0">
                  <a:pos x="200" y="1967"/>
                </a:cxn>
                <a:cxn ang="0">
                  <a:pos x="261" y="1839"/>
                </a:cxn>
                <a:cxn ang="0">
                  <a:pos x="306" y="1702"/>
                </a:cxn>
                <a:cxn ang="0">
                  <a:pos x="343" y="1566"/>
                </a:cxn>
                <a:cxn ang="0">
                  <a:pos x="363" y="1421"/>
                </a:cxn>
                <a:cxn ang="0">
                  <a:pos x="376" y="1276"/>
                </a:cxn>
                <a:cxn ang="0">
                  <a:pos x="380" y="1130"/>
                </a:cxn>
                <a:cxn ang="0">
                  <a:pos x="372" y="934"/>
                </a:cxn>
                <a:cxn ang="0">
                  <a:pos x="351" y="755"/>
                </a:cxn>
                <a:cxn ang="0">
                  <a:pos x="314" y="589"/>
                </a:cxn>
                <a:cxn ang="0">
                  <a:pos x="265" y="435"/>
                </a:cxn>
                <a:cxn ang="0">
                  <a:pos x="204" y="298"/>
                </a:cxn>
                <a:cxn ang="0">
                  <a:pos x="131" y="179"/>
                </a:cxn>
                <a:cxn ang="0">
                  <a:pos x="45" y="76"/>
                </a:cxn>
                <a:cxn ang="0">
                  <a:pos x="21" y="51"/>
                </a:cxn>
                <a:cxn ang="0">
                  <a:pos x="13" y="47"/>
                </a:cxn>
                <a:cxn ang="0">
                  <a:pos x="9" y="38"/>
                </a:cxn>
                <a:cxn ang="0">
                  <a:pos x="9" y="34"/>
                </a:cxn>
                <a:cxn ang="0">
                  <a:pos x="4" y="29"/>
                </a:cxn>
                <a:cxn ang="0">
                  <a:pos x="4" y="25"/>
                </a:cxn>
                <a:cxn ang="0">
                  <a:pos x="9" y="12"/>
                </a:cxn>
                <a:cxn ang="0">
                  <a:pos x="13" y="4"/>
                </a:cxn>
                <a:cxn ang="0">
                  <a:pos x="21" y="0"/>
                </a:cxn>
              </a:cxnLst>
              <a:rect l="0" t="0" r="r" b="b"/>
              <a:pathLst>
                <a:path w="506" h="2257">
                  <a:moveTo>
                    <a:pt x="21" y="0"/>
                  </a:moveTo>
                  <a:lnTo>
                    <a:pt x="29" y="0"/>
                  </a:lnTo>
                  <a:lnTo>
                    <a:pt x="45" y="8"/>
                  </a:lnTo>
                  <a:lnTo>
                    <a:pt x="70" y="25"/>
                  </a:lnTo>
                  <a:lnTo>
                    <a:pt x="111" y="64"/>
                  </a:lnTo>
                  <a:lnTo>
                    <a:pt x="155" y="111"/>
                  </a:lnTo>
                  <a:lnTo>
                    <a:pt x="204" y="170"/>
                  </a:lnTo>
                  <a:lnTo>
                    <a:pt x="257" y="243"/>
                  </a:lnTo>
                  <a:lnTo>
                    <a:pt x="310" y="328"/>
                  </a:lnTo>
                  <a:lnTo>
                    <a:pt x="363" y="426"/>
                  </a:lnTo>
                  <a:lnTo>
                    <a:pt x="425" y="580"/>
                  </a:lnTo>
                  <a:lnTo>
                    <a:pt x="465" y="734"/>
                  </a:lnTo>
                  <a:lnTo>
                    <a:pt x="490" y="879"/>
                  </a:lnTo>
                  <a:lnTo>
                    <a:pt x="502" y="1011"/>
                  </a:lnTo>
                  <a:lnTo>
                    <a:pt x="506" y="1130"/>
                  </a:lnTo>
                  <a:lnTo>
                    <a:pt x="502" y="1130"/>
                  </a:lnTo>
                  <a:lnTo>
                    <a:pt x="498" y="1250"/>
                  </a:lnTo>
                  <a:lnTo>
                    <a:pt x="486" y="1382"/>
                  </a:lnTo>
                  <a:lnTo>
                    <a:pt x="461" y="1523"/>
                  </a:lnTo>
                  <a:lnTo>
                    <a:pt x="425" y="1668"/>
                  </a:lnTo>
                  <a:lnTo>
                    <a:pt x="367" y="1818"/>
                  </a:lnTo>
                  <a:lnTo>
                    <a:pt x="314" y="1920"/>
                  </a:lnTo>
                  <a:lnTo>
                    <a:pt x="261" y="2005"/>
                  </a:lnTo>
                  <a:lnTo>
                    <a:pt x="208" y="2082"/>
                  </a:lnTo>
                  <a:lnTo>
                    <a:pt x="155" y="2146"/>
                  </a:lnTo>
                  <a:lnTo>
                    <a:pt x="106" y="2193"/>
                  </a:lnTo>
                  <a:lnTo>
                    <a:pt x="70" y="2227"/>
                  </a:lnTo>
                  <a:lnTo>
                    <a:pt x="41" y="2249"/>
                  </a:lnTo>
                  <a:lnTo>
                    <a:pt x="25" y="2257"/>
                  </a:lnTo>
                  <a:lnTo>
                    <a:pt x="17" y="2257"/>
                  </a:lnTo>
                  <a:lnTo>
                    <a:pt x="9" y="2253"/>
                  </a:lnTo>
                  <a:lnTo>
                    <a:pt x="0" y="2236"/>
                  </a:lnTo>
                  <a:lnTo>
                    <a:pt x="0" y="2232"/>
                  </a:lnTo>
                  <a:lnTo>
                    <a:pt x="4" y="2227"/>
                  </a:lnTo>
                  <a:lnTo>
                    <a:pt x="4" y="2223"/>
                  </a:lnTo>
                  <a:lnTo>
                    <a:pt x="21" y="2206"/>
                  </a:lnTo>
                  <a:lnTo>
                    <a:pt x="33" y="2197"/>
                  </a:lnTo>
                  <a:lnTo>
                    <a:pt x="127" y="2086"/>
                  </a:lnTo>
                  <a:lnTo>
                    <a:pt x="200" y="1967"/>
                  </a:lnTo>
                  <a:lnTo>
                    <a:pt x="261" y="1839"/>
                  </a:lnTo>
                  <a:lnTo>
                    <a:pt x="306" y="1702"/>
                  </a:lnTo>
                  <a:lnTo>
                    <a:pt x="343" y="1566"/>
                  </a:lnTo>
                  <a:lnTo>
                    <a:pt x="363" y="1421"/>
                  </a:lnTo>
                  <a:lnTo>
                    <a:pt x="376" y="1276"/>
                  </a:lnTo>
                  <a:lnTo>
                    <a:pt x="380" y="1130"/>
                  </a:lnTo>
                  <a:lnTo>
                    <a:pt x="372" y="934"/>
                  </a:lnTo>
                  <a:lnTo>
                    <a:pt x="351" y="755"/>
                  </a:lnTo>
                  <a:lnTo>
                    <a:pt x="314" y="589"/>
                  </a:lnTo>
                  <a:lnTo>
                    <a:pt x="265" y="435"/>
                  </a:lnTo>
                  <a:lnTo>
                    <a:pt x="204" y="298"/>
                  </a:lnTo>
                  <a:lnTo>
                    <a:pt x="131" y="179"/>
                  </a:lnTo>
                  <a:lnTo>
                    <a:pt x="45" y="76"/>
                  </a:lnTo>
                  <a:lnTo>
                    <a:pt x="21" y="51"/>
                  </a:lnTo>
                  <a:lnTo>
                    <a:pt x="13" y="47"/>
                  </a:lnTo>
                  <a:lnTo>
                    <a:pt x="9" y="38"/>
                  </a:lnTo>
                  <a:lnTo>
                    <a:pt x="9" y="34"/>
                  </a:lnTo>
                  <a:lnTo>
                    <a:pt x="4" y="29"/>
                  </a:lnTo>
                  <a:lnTo>
                    <a:pt x="4" y="25"/>
                  </a:lnTo>
                  <a:lnTo>
                    <a:pt x="9" y="12"/>
                  </a:lnTo>
                  <a:lnTo>
                    <a:pt x="13" y="4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5" grpId="0"/>
      <p:bldP spid="36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Part I: Topological Band Theory </a:t>
            </a:r>
            <a:br>
              <a:rPr lang="en-US" dirty="0" smtClean="0"/>
            </a:br>
            <a:r>
              <a:rPr lang="en-US" dirty="0" smtClean="0"/>
              <a:t>&amp; Twisted K-Theory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768435" y="3198570"/>
            <a:ext cx="230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23844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99"/>
                </a:solidFill>
              </a:rPr>
              <a:t>There has been recent progress in classifying topological phases of (free) fermions using ideas from K-theory such as </a:t>
            </a:r>
            <a:r>
              <a:rPr lang="en-US" sz="2800" dirty="0" err="1" smtClean="0">
                <a:solidFill>
                  <a:srgbClr val="CC0099"/>
                </a:solidFill>
              </a:rPr>
              <a:t>Bott</a:t>
            </a:r>
            <a:r>
              <a:rPr lang="en-US" sz="2800" dirty="0" smtClean="0">
                <a:solidFill>
                  <a:srgbClr val="CC0099"/>
                </a:solidFill>
              </a:rPr>
              <a:t> periodicity. </a:t>
            </a:r>
            <a:endParaRPr lang="en-US" sz="2800" dirty="0">
              <a:solidFill>
                <a:srgbClr val="CC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3659430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This development goes back to the TKNN invariant and Haldane’s  work on the quantum spin Hall effect in </a:t>
            </a:r>
            <a:r>
              <a:rPr lang="en-US" sz="2800" dirty="0" err="1" smtClean="0">
                <a:solidFill>
                  <a:srgbClr val="0000FF"/>
                </a:solidFill>
              </a:rPr>
              <a:t>graphene</a:t>
            </a:r>
            <a:r>
              <a:rPr lang="en-US" sz="2800" dirty="0" smtClean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696365"/>
            <a:ext cx="9144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recent developments began with the </a:t>
            </a:r>
            <a:r>
              <a:rPr lang="en-US" sz="2800" dirty="0" smtClean="0">
                <a:solidFill>
                  <a:srgbClr val="FF0000"/>
                </a:solidFill>
                <a:latin typeface="Mathematica7" pitchFamily="2" charset="0"/>
                <a:ea typeface="Mathematica7" pitchFamily="2" charset="0"/>
              </a:rPr>
              <a:t>Z</a:t>
            </a:r>
            <a:r>
              <a:rPr lang="en-US" sz="2800" baseline="-25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invariant  associated to the 2D TR invariant  quantum spin Hall system.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69489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DA35F"/>
                </a:solidFill>
              </a:rPr>
              <a:t>The CMT community is way ahead of most string theorists, who refuse to have any interest in torsion invariants. </a:t>
            </a:r>
            <a:endParaRPr lang="en-US" sz="2800" dirty="0">
              <a:solidFill>
                <a:srgbClr val="0DA35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69170" y="1547155"/>
            <a:ext cx="614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DA35F"/>
                </a:solidFill>
              </a:rPr>
              <a:t>(Inspired by discussions with  D. Freed, A. </a:t>
            </a:r>
            <a:r>
              <a:rPr lang="en-US" dirty="0" err="1" smtClean="0">
                <a:solidFill>
                  <a:srgbClr val="0DA35F"/>
                </a:solidFill>
              </a:rPr>
              <a:t>Kitaev</a:t>
            </a:r>
            <a:r>
              <a:rPr lang="en-US" dirty="0" smtClean="0">
                <a:solidFill>
                  <a:srgbClr val="0DA35F"/>
                </a:solidFill>
              </a:rPr>
              <a:t>, and N. Read;</a:t>
            </a:r>
          </a:p>
          <a:p>
            <a:r>
              <a:rPr lang="en-US" dirty="0" smtClean="0">
                <a:solidFill>
                  <a:srgbClr val="0DA35F"/>
                </a:solidFill>
              </a:rPr>
              <a:t>Possible paper by DF and GM. )</a:t>
            </a:r>
            <a:endParaRPr lang="en-US" dirty="0">
              <a:solidFill>
                <a:srgbClr val="0DA3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Generalizations-III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5513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D22AE"/>
                </a:solidFill>
              </a:rPr>
              <a:t>We can also have several independent fields valued in a real vector space V</a:t>
            </a:r>
            <a:r>
              <a:rPr lang="en-US" sz="2400" dirty="0" smtClean="0">
                <a:solidFill>
                  <a:srgbClr val="8D22AE"/>
                </a:solidFill>
              </a:rPr>
              <a:t>: </a:t>
            </a:r>
            <a:endParaRPr lang="en-US" sz="2400" dirty="0">
              <a:solidFill>
                <a:srgbClr val="8D22AE"/>
              </a:solidFill>
            </a:endParaRPr>
          </a:p>
        </p:txBody>
      </p:sp>
      <p:grpSp>
        <p:nvGrpSpPr>
          <p:cNvPr id="205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536535" y="2584090"/>
            <a:ext cx="4109335" cy="716655"/>
            <a:chOff x="691" y="1645"/>
            <a:chExt cx="13303" cy="2320"/>
          </a:xfrm>
          <a:solidFill>
            <a:srgbClr val="8D22AE"/>
          </a:solidFill>
        </p:grpSpPr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691" y="1816"/>
              <a:ext cx="1538" cy="1571"/>
            </a:xfrm>
            <a:custGeom>
              <a:avLst/>
              <a:gdLst/>
              <a:ahLst/>
              <a:cxnLst>
                <a:cxn ang="0">
                  <a:pos x="1521" y="4"/>
                </a:cxn>
                <a:cxn ang="0">
                  <a:pos x="1534" y="26"/>
                </a:cxn>
                <a:cxn ang="0">
                  <a:pos x="1493" y="459"/>
                </a:cxn>
                <a:cxn ang="0">
                  <a:pos x="1472" y="516"/>
                </a:cxn>
                <a:cxn ang="0">
                  <a:pos x="1432" y="494"/>
                </a:cxn>
                <a:cxn ang="0">
                  <a:pos x="1436" y="446"/>
                </a:cxn>
                <a:cxn ang="0">
                  <a:pos x="1444" y="319"/>
                </a:cxn>
                <a:cxn ang="0">
                  <a:pos x="1415" y="162"/>
                </a:cxn>
                <a:cxn ang="0">
                  <a:pos x="1293" y="78"/>
                </a:cxn>
                <a:cxn ang="0">
                  <a:pos x="800" y="65"/>
                </a:cxn>
                <a:cxn ang="0">
                  <a:pos x="730" y="157"/>
                </a:cxn>
                <a:cxn ang="0">
                  <a:pos x="869" y="744"/>
                </a:cxn>
                <a:cxn ang="0">
                  <a:pos x="1012" y="661"/>
                </a:cxn>
                <a:cxn ang="0">
                  <a:pos x="1073" y="490"/>
                </a:cxn>
                <a:cxn ang="0">
                  <a:pos x="1085" y="472"/>
                </a:cxn>
                <a:cxn ang="0">
                  <a:pos x="1118" y="486"/>
                </a:cxn>
                <a:cxn ang="0">
                  <a:pos x="1118" y="521"/>
                </a:cxn>
                <a:cxn ang="0">
                  <a:pos x="987" y="1072"/>
                </a:cxn>
                <a:cxn ang="0">
                  <a:pos x="975" y="1090"/>
                </a:cxn>
                <a:cxn ang="0">
                  <a:pos x="946" y="1081"/>
                </a:cxn>
                <a:cxn ang="0">
                  <a:pos x="938" y="1055"/>
                </a:cxn>
                <a:cxn ang="0">
                  <a:pos x="955" y="989"/>
                </a:cxn>
                <a:cxn ang="0">
                  <a:pos x="963" y="919"/>
                </a:cxn>
                <a:cxn ang="0">
                  <a:pos x="934" y="840"/>
                </a:cxn>
                <a:cxn ang="0">
                  <a:pos x="783" y="814"/>
                </a:cxn>
                <a:cxn ang="0">
                  <a:pos x="433" y="1423"/>
                </a:cxn>
                <a:cxn ang="0">
                  <a:pos x="445" y="1480"/>
                </a:cxn>
                <a:cxn ang="0">
                  <a:pos x="534" y="1497"/>
                </a:cxn>
                <a:cxn ang="0">
                  <a:pos x="673" y="1501"/>
                </a:cxn>
                <a:cxn ang="0">
                  <a:pos x="681" y="1510"/>
                </a:cxn>
                <a:cxn ang="0">
                  <a:pos x="681" y="1554"/>
                </a:cxn>
                <a:cxn ang="0">
                  <a:pos x="661" y="1567"/>
                </a:cxn>
                <a:cxn ang="0">
                  <a:pos x="518" y="1567"/>
                </a:cxn>
                <a:cxn ang="0">
                  <a:pos x="269" y="1563"/>
                </a:cxn>
                <a:cxn ang="0">
                  <a:pos x="82" y="1571"/>
                </a:cxn>
                <a:cxn ang="0">
                  <a:pos x="13" y="1567"/>
                </a:cxn>
                <a:cxn ang="0">
                  <a:pos x="4" y="1515"/>
                </a:cxn>
                <a:cxn ang="0">
                  <a:pos x="33" y="1497"/>
                </a:cxn>
                <a:cxn ang="0">
                  <a:pos x="212" y="1475"/>
                </a:cxn>
                <a:cxn ang="0">
                  <a:pos x="257" y="1388"/>
                </a:cxn>
                <a:cxn ang="0">
                  <a:pos x="551" y="135"/>
                </a:cxn>
                <a:cxn ang="0">
                  <a:pos x="547" y="91"/>
                </a:cxn>
                <a:cxn ang="0">
                  <a:pos x="461" y="70"/>
                </a:cxn>
                <a:cxn ang="0">
                  <a:pos x="355" y="56"/>
                </a:cxn>
                <a:cxn ang="0">
                  <a:pos x="371" y="4"/>
                </a:cxn>
              </a:cxnLst>
              <a:rect l="0" t="0" r="r" b="b"/>
              <a:pathLst>
                <a:path w="1538" h="1571">
                  <a:moveTo>
                    <a:pt x="392" y="0"/>
                  </a:moveTo>
                  <a:lnTo>
                    <a:pt x="1509" y="0"/>
                  </a:lnTo>
                  <a:lnTo>
                    <a:pt x="1521" y="4"/>
                  </a:lnTo>
                  <a:lnTo>
                    <a:pt x="1530" y="8"/>
                  </a:lnTo>
                  <a:lnTo>
                    <a:pt x="1534" y="13"/>
                  </a:lnTo>
                  <a:lnTo>
                    <a:pt x="1534" y="26"/>
                  </a:lnTo>
                  <a:lnTo>
                    <a:pt x="1538" y="39"/>
                  </a:lnTo>
                  <a:lnTo>
                    <a:pt x="1534" y="61"/>
                  </a:lnTo>
                  <a:lnTo>
                    <a:pt x="1493" y="459"/>
                  </a:lnTo>
                  <a:lnTo>
                    <a:pt x="1485" y="494"/>
                  </a:lnTo>
                  <a:lnTo>
                    <a:pt x="1476" y="512"/>
                  </a:lnTo>
                  <a:lnTo>
                    <a:pt x="1472" y="516"/>
                  </a:lnTo>
                  <a:lnTo>
                    <a:pt x="1448" y="516"/>
                  </a:lnTo>
                  <a:lnTo>
                    <a:pt x="1436" y="503"/>
                  </a:lnTo>
                  <a:lnTo>
                    <a:pt x="1432" y="494"/>
                  </a:lnTo>
                  <a:lnTo>
                    <a:pt x="1432" y="472"/>
                  </a:lnTo>
                  <a:lnTo>
                    <a:pt x="1436" y="464"/>
                  </a:lnTo>
                  <a:lnTo>
                    <a:pt x="1436" y="446"/>
                  </a:lnTo>
                  <a:lnTo>
                    <a:pt x="1440" y="407"/>
                  </a:lnTo>
                  <a:lnTo>
                    <a:pt x="1444" y="380"/>
                  </a:lnTo>
                  <a:lnTo>
                    <a:pt x="1444" y="319"/>
                  </a:lnTo>
                  <a:lnTo>
                    <a:pt x="1440" y="258"/>
                  </a:lnTo>
                  <a:lnTo>
                    <a:pt x="1432" y="205"/>
                  </a:lnTo>
                  <a:lnTo>
                    <a:pt x="1415" y="162"/>
                  </a:lnTo>
                  <a:lnTo>
                    <a:pt x="1387" y="127"/>
                  </a:lnTo>
                  <a:lnTo>
                    <a:pt x="1346" y="100"/>
                  </a:lnTo>
                  <a:lnTo>
                    <a:pt x="1293" y="78"/>
                  </a:lnTo>
                  <a:lnTo>
                    <a:pt x="1220" y="70"/>
                  </a:lnTo>
                  <a:lnTo>
                    <a:pt x="1130" y="65"/>
                  </a:lnTo>
                  <a:lnTo>
                    <a:pt x="800" y="65"/>
                  </a:lnTo>
                  <a:lnTo>
                    <a:pt x="771" y="74"/>
                  </a:lnTo>
                  <a:lnTo>
                    <a:pt x="751" y="91"/>
                  </a:lnTo>
                  <a:lnTo>
                    <a:pt x="730" y="157"/>
                  </a:lnTo>
                  <a:lnTo>
                    <a:pt x="592" y="748"/>
                  </a:lnTo>
                  <a:lnTo>
                    <a:pt x="787" y="748"/>
                  </a:lnTo>
                  <a:lnTo>
                    <a:pt x="869" y="744"/>
                  </a:lnTo>
                  <a:lnTo>
                    <a:pt x="930" y="731"/>
                  </a:lnTo>
                  <a:lnTo>
                    <a:pt x="979" y="705"/>
                  </a:lnTo>
                  <a:lnTo>
                    <a:pt x="1012" y="661"/>
                  </a:lnTo>
                  <a:lnTo>
                    <a:pt x="1040" y="604"/>
                  </a:lnTo>
                  <a:lnTo>
                    <a:pt x="1065" y="525"/>
                  </a:lnTo>
                  <a:lnTo>
                    <a:pt x="1073" y="490"/>
                  </a:lnTo>
                  <a:lnTo>
                    <a:pt x="1073" y="481"/>
                  </a:lnTo>
                  <a:lnTo>
                    <a:pt x="1081" y="477"/>
                  </a:lnTo>
                  <a:lnTo>
                    <a:pt x="1085" y="472"/>
                  </a:lnTo>
                  <a:lnTo>
                    <a:pt x="1105" y="472"/>
                  </a:lnTo>
                  <a:lnTo>
                    <a:pt x="1114" y="477"/>
                  </a:lnTo>
                  <a:lnTo>
                    <a:pt x="1118" y="486"/>
                  </a:lnTo>
                  <a:lnTo>
                    <a:pt x="1122" y="490"/>
                  </a:lnTo>
                  <a:lnTo>
                    <a:pt x="1122" y="512"/>
                  </a:lnTo>
                  <a:lnTo>
                    <a:pt x="1118" y="521"/>
                  </a:lnTo>
                  <a:lnTo>
                    <a:pt x="1114" y="534"/>
                  </a:lnTo>
                  <a:lnTo>
                    <a:pt x="995" y="1037"/>
                  </a:lnTo>
                  <a:lnTo>
                    <a:pt x="987" y="1072"/>
                  </a:lnTo>
                  <a:lnTo>
                    <a:pt x="987" y="1081"/>
                  </a:lnTo>
                  <a:lnTo>
                    <a:pt x="983" y="1085"/>
                  </a:lnTo>
                  <a:lnTo>
                    <a:pt x="975" y="1090"/>
                  </a:lnTo>
                  <a:lnTo>
                    <a:pt x="967" y="1090"/>
                  </a:lnTo>
                  <a:lnTo>
                    <a:pt x="955" y="1085"/>
                  </a:lnTo>
                  <a:lnTo>
                    <a:pt x="946" y="1081"/>
                  </a:lnTo>
                  <a:lnTo>
                    <a:pt x="942" y="1072"/>
                  </a:lnTo>
                  <a:lnTo>
                    <a:pt x="938" y="1059"/>
                  </a:lnTo>
                  <a:lnTo>
                    <a:pt x="938" y="1055"/>
                  </a:lnTo>
                  <a:lnTo>
                    <a:pt x="942" y="1046"/>
                  </a:lnTo>
                  <a:lnTo>
                    <a:pt x="946" y="1033"/>
                  </a:lnTo>
                  <a:lnTo>
                    <a:pt x="955" y="989"/>
                  </a:lnTo>
                  <a:lnTo>
                    <a:pt x="959" y="954"/>
                  </a:lnTo>
                  <a:lnTo>
                    <a:pt x="963" y="932"/>
                  </a:lnTo>
                  <a:lnTo>
                    <a:pt x="963" y="919"/>
                  </a:lnTo>
                  <a:lnTo>
                    <a:pt x="959" y="888"/>
                  </a:lnTo>
                  <a:lnTo>
                    <a:pt x="950" y="862"/>
                  </a:lnTo>
                  <a:lnTo>
                    <a:pt x="934" y="840"/>
                  </a:lnTo>
                  <a:lnTo>
                    <a:pt x="902" y="827"/>
                  </a:lnTo>
                  <a:lnTo>
                    <a:pt x="853" y="818"/>
                  </a:lnTo>
                  <a:lnTo>
                    <a:pt x="783" y="814"/>
                  </a:lnTo>
                  <a:lnTo>
                    <a:pt x="575" y="814"/>
                  </a:lnTo>
                  <a:lnTo>
                    <a:pt x="437" y="1409"/>
                  </a:lnTo>
                  <a:lnTo>
                    <a:pt x="433" y="1423"/>
                  </a:lnTo>
                  <a:lnTo>
                    <a:pt x="433" y="1444"/>
                  </a:lnTo>
                  <a:lnTo>
                    <a:pt x="437" y="1466"/>
                  </a:lnTo>
                  <a:lnTo>
                    <a:pt x="445" y="1480"/>
                  </a:lnTo>
                  <a:lnTo>
                    <a:pt x="465" y="1488"/>
                  </a:lnTo>
                  <a:lnTo>
                    <a:pt x="502" y="1493"/>
                  </a:lnTo>
                  <a:lnTo>
                    <a:pt x="534" y="1497"/>
                  </a:lnTo>
                  <a:lnTo>
                    <a:pt x="665" y="1497"/>
                  </a:lnTo>
                  <a:lnTo>
                    <a:pt x="669" y="1501"/>
                  </a:lnTo>
                  <a:lnTo>
                    <a:pt x="673" y="1501"/>
                  </a:lnTo>
                  <a:lnTo>
                    <a:pt x="673" y="1506"/>
                  </a:lnTo>
                  <a:lnTo>
                    <a:pt x="677" y="1506"/>
                  </a:lnTo>
                  <a:lnTo>
                    <a:pt x="681" y="1510"/>
                  </a:lnTo>
                  <a:lnTo>
                    <a:pt x="685" y="1519"/>
                  </a:lnTo>
                  <a:lnTo>
                    <a:pt x="685" y="1541"/>
                  </a:lnTo>
                  <a:lnTo>
                    <a:pt x="681" y="1554"/>
                  </a:lnTo>
                  <a:lnTo>
                    <a:pt x="677" y="1563"/>
                  </a:lnTo>
                  <a:lnTo>
                    <a:pt x="669" y="1567"/>
                  </a:lnTo>
                  <a:lnTo>
                    <a:pt x="661" y="1567"/>
                  </a:lnTo>
                  <a:lnTo>
                    <a:pt x="653" y="1571"/>
                  </a:lnTo>
                  <a:lnTo>
                    <a:pt x="587" y="1571"/>
                  </a:lnTo>
                  <a:lnTo>
                    <a:pt x="518" y="1567"/>
                  </a:lnTo>
                  <a:lnTo>
                    <a:pt x="445" y="1567"/>
                  </a:lnTo>
                  <a:lnTo>
                    <a:pt x="371" y="1563"/>
                  </a:lnTo>
                  <a:lnTo>
                    <a:pt x="269" y="1563"/>
                  </a:lnTo>
                  <a:lnTo>
                    <a:pt x="208" y="1567"/>
                  </a:lnTo>
                  <a:lnTo>
                    <a:pt x="143" y="1567"/>
                  </a:lnTo>
                  <a:lnTo>
                    <a:pt x="82" y="1571"/>
                  </a:lnTo>
                  <a:lnTo>
                    <a:pt x="25" y="1571"/>
                  </a:lnTo>
                  <a:lnTo>
                    <a:pt x="17" y="1567"/>
                  </a:lnTo>
                  <a:lnTo>
                    <a:pt x="13" y="1567"/>
                  </a:lnTo>
                  <a:lnTo>
                    <a:pt x="0" y="1554"/>
                  </a:lnTo>
                  <a:lnTo>
                    <a:pt x="0" y="1523"/>
                  </a:lnTo>
                  <a:lnTo>
                    <a:pt x="4" y="1515"/>
                  </a:lnTo>
                  <a:lnTo>
                    <a:pt x="13" y="1506"/>
                  </a:lnTo>
                  <a:lnTo>
                    <a:pt x="21" y="1501"/>
                  </a:lnTo>
                  <a:lnTo>
                    <a:pt x="33" y="1497"/>
                  </a:lnTo>
                  <a:lnTo>
                    <a:pt x="131" y="1497"/>
                  </a:lnTo>
                  <a:lnTo>
                    <a:pt x="184" y="1488"/>
                  </a:lnTo>
                  <a:lnTo>
                    <a:pt x="212" y="1475"/>
                  </a:lnTo>
                  <a:lnTo>
                    <a:pt x="233" y="1458"/>
                  </a:lnTo>
                  <a:lnTo>
                    <a:pt x="249" y="1427"/>
                  </a:lnTo>
                  <a:lnTo>
                    <a:pt x="257" y="1388"/>
                  </a:lnTo>
                  <a:lnTo>
                    <a:pt x="543" y="166"/>
                  </a:lnTo>
                  <a:lnTo>
                    <a:pt x="547" y="148"/>
                  </a:lnTo>
                  <a:lnTo>
                    <a:pt x="551" y="135"/>
                  </a:lnTo>
                  <a:lnTo>
                    <a:pt x="555" y="127"/>
                  </a:lnTo>
                  <a:lnTo>
                    <a:pt x="555" y="113"/>
                  </a:lnTo>
                  <a:lnTo>
                    <a:pt x="547" y="91"/>
                  </a:lnTo>
                  <a:lnTo>
                    <a:pt x="530" y="78"/>
                  </a:lnTo>
                  <a:lnTo>
                    <a:pt x="498" y="74"/>
                  </a:lnTo>
                  <a:lnTo>
                    <a:pt x="461" y="70"/>
                  </a:lnTo>
                  <a:lnTo>
                    <a:pt x="384" y="70"/>
                  </a:lnTo>
                  <a:lnTo>
                    <a:pt x="371" y="65"/>
                  </a:lnTo>
                  <a:lnTo>
                    <a:pt x="355" y="56"/>
                  </a:lnTo>
                  <a:lnTo>
                    <a:pt x="355" y="43"/>
                  </a:lnTo>
                  <a:lnTo>
                    <a:pt x="359" y="17"/>
                  </a:lnTo>
                  <a:lnTo>
                    <a:pt x="371" y="4"/>
                  </a:lnTo>
                  <a:lnTo>
                    <a:pt x="3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/>
          </p:nvSpPr>
          <p:spPr bwMode="auto">
            <a:xfrm>
              <a:off x="3077" y="2135"/>
              <a:ext cx="1081" cy="1340"/>
            </a:xfrm>
            <a:custGeom>
              <a:avLst/>
              <a:gdLst/>
              <a:ahLst/>
              <a:cxnLst>
                <a:cxn ang="0">
                  <a:pos x="661" y="0"/>
                </a:cxn>
                <a:cxn ang="0">
                  <a:pos x="1032" y="0"/>
                </a:cxn>
                <a:cxn ang="0">
                  <a:pos x="1052" y="5"/>
                </a:cxn>
                <a:cxn ang="0">
                  <a:pos x="1068" y="18"/>
                </a:cxn>
                <a:cxn ang="0">
                  <a:pos x="1076" y="44"/>
                </a:cxn>
                <a:cxn ang="0">
                  <a:pos x="1068" y="70"/>
                </a:cxn>
                <a:cxn ang="0">
                  <a:pos x="1052" y="88"/>
                </a:cxn>
                <a:cxn ang="0">
                  <a:pos x="1032" y="92"/>
                </a:cxn>
                <a:cxn ang="0">
                  <a:pos x="669" y="92"/>
                </a:cxn>
                <a:cxn ang="0">
                  <a:pos x="559" y="101"/>
                </a:cxn>
                <a:cxn ang="0">
                  <a:pos x="453" y="132"/>
                </a:cxn>
                <a:cxn ang="0">
                  <a:pos x="359" y="180"/>
                </a:cxn>
                <a:cxn ang="0">
                  <a:pos x="273" y="241"/>
                </a:cxn>
                <a:cxn ang="0">
                  <a:pos x="204" y="320"/>
                </a:cxn>
                <a:cxn ang="0">
                  <a:pos x="151" y="407"/>
                </a:cxn>
                <a:cxn ang="0">
                  <a:pos x="110" y="508"/>
                </a:cxn>
                <a:cxn ang="0">
                  <a:pos x="90" y="622"/>
                </a:cxn>
                <a:cxn ang="0">
                  <a:pos x="1036" y="622"/>
                </a:cxn>
                <a:cxn ang="0">
                  <a:pos x="1056" y="626"/>
                </a:cxn>
                <a:cxn ang="0">
                  <a:pos x="1072" y="644"/>
                </a:cxn>
                <a:cxn ang="0">
                  <a:pos x="1081" y="670"/>
                </a:cxn>
                <a:cxn ang="0">
                  <a:pos x="1072" y="696"/>
                </a:cxn>
                <a:cxn ang="0">
                  <a:pos x="1056" y="714"/>
                </a:cxn>
                <a:cxn ang="0">
                  <a:pos x="1036" y="718"/>
                </a:cxn>
                <a:cxn ang="0">
                  <a:pos x="90" y="718"/>
                </a:cxn>
                <a:cxn ang="0">
                  <a:pos x="110" y="828"/>
                </a:cxn>
                <a:cxn ang="0">
                  <a:pos x="147" y="928"/>
                </a:cxn>
                <a:cxn ang="0">
                  <a:pos x="204" y="1020"/>
                </a:cxn>
                <a:cxn ang="0">
                  <a:pos x="273" y="1099"/>
                </a:cxn>
                <a:cxn ang="0">
                  <a:pos x="359" y="1161"/>
                </a:cxn>
                <a:cxn ang="0">
                  <a:pos x="453" y="1209"/>
                </a:cxn>
                <a:cxn ang="0">
                  <a:pos x="559" y="1239"/>
                </a:cxn>
                <a:cxn ang="0">
                  <a:pos x="669" y="1248"/>
                </a:cxn>
                <a:cxn ang="0">
                  <a:pos x="1032" y="1248"/>
                </a:cxn>
                <a:cxn ang="0">
                  <a:pos x="1052" y="1252"/>
                </a:cxn>
                <a:cxn ang="0">
                  <a:pos x="1068" y="1270"/>
                </a:cxn>
                <a:cxn ang="0">
                  <a:pos x="1076" y="1296"/>
                </a:cxn>
                <a:cxn ang="0">
                  <a:pos x="1068" y="1323"/>
                </a:cxn>
                <a:cxn ang="0">
                  <a:pos x="1052" y="1336"/>
                </a:cxn>
                <a:cxn ang="0">
                  <a:pos x="1032" y="1340"/>
                </a:cxn>
                <a:cxn ang="0">
                  <a:pos x="661" y="1340"/>
                </a:cxn>
                <a:cxn ang="0">
                  <a:pos x="542" y="1331"/>
                </a:cxn>
                <a:cxn ang="0">
                  <a:pos x="428" y="1296"/>
                </a:cxn>
                <a:cxn ang="0">
                  <a:pos x="326" y="1248"/>
                </a:cxn>
                <a:cxn ang="0">
                  <a:pos x="232" y="1182"/>
                </a:cxn>
                <a:cxn ang="0">
                  <a:pos x="155" y="1104"/>
                </a:cxn>
                <a:cxn ang="0">
                  <a:pos x="90" y="1007"/>
                </a:cxn>
                <a:cxn ang="0">
                  <a:pos x="41" y="907"/>
                </a:cxn>
                <a:cxn ang="0">
                  <a:pos x="12" y="793"/>
                </a:cxn>
                <a:cxn ang="0">
                  <a:pos x="0" y="670"/>
                </a:cxn>
                <a:cxn ang="0">
                  <a:pos x="12" y="548"/>
                </a:cxn>
                <a:cxn ang="0">
                  <a:pos x="41" y="434"/>
                </a:cxn>
                <a:cxn ang="0">
                  <a:pos x="90" y="333"/>
                </a:cxn>
                <a:cxn ang="0">
                  <a:pos x="155" y="237"/>
                </a:cxn>
                <a:cxn ang="0">
                  <a:pos x="232" y="158"/>
                </a:cxn>
                <a:cxn ang="0">
                  <a:pos x="326" y="92"/>
                </a:cxn>
                <a:cxn ang="0">
                  <a:pos x="428" y="44"/>
                </a:cxn>
                <a:cxn ang="0">
                  <a:pos x="538" y="9"/>
                </a:cxn>
                <a:cxn ang="0">
                  <a:pos x="661" y="0"/>
                </a:cxn>
              </a:cxnLst>
              <a:rect l="0" t="0" r="r" b="b"/>
              <a:pathLst>
                <a:path w="1081" h="1340">
                  <a:moveTo>
                    <a:pt x="661" y="0"/>
                  </a:moveTo>
                  <a:lnTo>
                    <a:pt x="1032" y="0"/>
                  </a:lnTo>
                  <a:lnTo>
                    <a:pt x="1052" y="5"/>
                  </a:lnTo>
                  <a:lnTo>
                    <a:pt x="1068" y="18"/>
                  </a:lnTo>
                  <a:lnTo>
                    <a:pt x="1076" y="44"/>
                  </a:lnTo>
                  <a:lnTo>
                    <a:pt x="1068" y="70"/>
                  </a:lnTo>
                  <a:lnTo>
                    <a:pt x="1052" y="88"/>
                  </a:lnTo>
                  <a:lnTo>
                    <a:pt x="1032" y="92"/>
                  </a:lnTo>
                  <a:lnTo>
                    <a:pt x="669" y="92"/>
                  </a:lnTo>
                  <a:lnTo>
                    <a:pt x="559" y="101"/>
                  </a:lnTo>
                  <a:lnTo>
                    <a:pt x="453" y="132"/>
                  </a:lnTo>
                  <a:lnTo>
                    <a:pt x="359" y="180"/>
                  </a:lnTo>
                  <a:lnTo>
                    <a:pt x="273" y="241"/>
                  </a:lnTo>
                  <a:lnTo>
                    <a:pt x="204" y="320"/>
                  </a:lnTo>
                  <a:lnTo>
                    <a:pt x="151" y="407"/>
                  </a:lnTo>
                  <a:lnTo>
                    <a:pt x="110" y="508"/>
                  </a:lnTo>
                  <a:lnTo>
                    <a:pt x="90" y="622"/>
                  </a:lnTo>
                  <a:lnTo>
                    <a:pt x="1036" y="622"/>
                  </a:lnTo>
                  <a:lnTo>
                    <a:pt x="1056" y="626"/>
                  </a:lnTo>
                  <a:lnTo>
                    <a:pt x="1072" y="644"/>
                  </a:lnTo>
                  <a:lnTo>
                    <a:pt x="1081" y="670"/>
                  </a:lnTo>
                  <a:lnTo>
                    <a:pt x="1072" y="696"/>
                  </a:lnTo>
                  <a:lnTo>
                    <a:pt x="1056" y="714"/>
                  </a:lnTo>
                  <a:lnTo>
                    <a:pt x="1036" y="718"/>
                  </a:lnTo>
                  <a:lnTo>
                    <a:pt x="90" y="718"/>
                  </a:lnTo>
                  <a:lnTo>
                    <a:pt x="110" y="828"/>
                  </a:lnTo>
                  <a:lnTo>
                    <a:pt x="147" y="928"/>
                  </a:lnTo>
                  <a:lnTo>
                    <a:pt x="204" y="1020"/>
                  </a:lnTo>
                  <a:lnTo>
                    <a:pt x="273" y="1099"/>
                  </a:lnTo>
                  <a:lnTo>
                    <a:pt x="359" y="1161"/>
                  </a:lnTo>
                  <a:lnTo>
                    <a:pt x="453" y="1209"/>
                  </a:lnTo>
                  <a:lnTo>
                    <a:pt x="559" y="1239"/>
                  </a:lnTo>
                  <a:lnTo>
                    <a:pt x="669" y="1248"/>
                  </a:lnTo>
                  <a:lnTo>
                    <a:pt x="1032" y="1248"/>
                  </a:lnTo>
                  <a:lnTo>
                    <a:pt x="1052" y="1252"/>
                  </a:lnTo>
                  <a:lnTo>
                    <a:pt x="1068" y="1270"/>
                  </a:lnTo>
                  <a:lnTo>
                    <a:pt x="1076" y="1296"/>
                  </a:lnTo>
                  <a:lnTo>
                    <a:pt x="1068" y="1323"/>
                  </a:lnTo>
                  <a:lnTo>
                    <a:pt x="1052" y="1336"/>
                  </a:lnTo>
                  <a:lnTo>
                    <a:pt x="1032" y="1340"/>
                  </a:lnTo>
                  <a:lnTo>
                    <a:pt x="661" y="1340"/>
                  </a:lnTo>
                  <a:lnTo>
                    <a:pt x="542" y="1331"/>
                  </a:lnTo>
                  <a:lnTo>
                    <a:pt x="428" y="1296"/>
                  </a:lnTo>
                  <a:lnTo>
                    <a:pt x="326" y="1248"/>
                  </a:lnTo>
                  <a:lnTo>
                    <a:pt x="232" y="1182"/>
                  </a:lnTo>
                  <a:lnTo>
                    <a:pt x="155" y="1104"/>
                  </a:lnTo>
                  <a:lnTo>
                    <a:pt x="90" y="1007"/>
                  </a:lnTo>
                  <a:lnTo>
                    <a:pt x="41" y="907"/>
                  </a:lnTo>
                  <a:lnTo>
                    <a:pt x="12" y="793"/>
                  </a:lnTo>
                  <a:lnTo>
                    <a:pt x="0" y="670"/>
                  </a:lnTo>
                  <a:lnTo>
                    <a:pt x="12" y="548"/>
                  </a:lnTo>
                  <a:lnTo>
                    <a:pt x="41" y="434"/>
                  </a:lnTo>
                  <a:lnTo>
                    <a:pt x="90" y="333"/>
                  </a:lnTo>
                  <a:lnTo>
                    <a:pt x="155" y="237"/>
                  </a:lnTo>
                  <a:lnTo>
                    <a:pt x="232" y="158"/>
                  </a:lnTo>
                  <a:lnTo>
                    <a:pt x="326" y="92"/>
                  </a:lnTo>
                  <a:lnTo>
                    <a:pt x="428" y="44"/>
                  </a:lnTo>
                  <a:lnTo>
                    <a:pt x="538" y="9"/>
                  </a:lnTo>
                  <a:lnTo>
                    <a:pt x="6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5071" y="1754"/>
              <a:ext cx="1358" cy="1633"/>
            </a:xfrm>
            <a:custGeom>
              <a:avLst/>
              <a:gdLst/>
              <a:ahLst/>
              <a:cxnLst>
                <a:cxn ang="0">
                  <a:pos x="795" y="9"/>
                </a:cxn>
                <a:cxn ang="0">
                  <a:pos x="1007" y="79"/>
                </a:cxn>
                <a:cxn ang="0">
                  <a:pos x="1174" y="206"/>
                </a:cxn>
                <a:cxn ang="0">
                  <a:pos x="1289" y="377"/>
                </a:cxn>
                <a:cxn ang="0">
                  <a:pos x="1329" y="578"/>
                </a:cxn>
                <a:cxn ang="0">
                  <a:pos x="1293" y="788"/>
                </a:cxn>
                <a:cxn ang="0">
                  <a:pos x="1195" y="985"/>
                </a:cxn>
                <a:cxn ang="0">
                  <a:pos x="1073" y="1196"/>
                </a:cxn>
                <a:cxn ang="0">
                  <a:pos x="975" y="1384"/>
                </a:cxn>
                <a:cxn ang="0">
                  <a:pos x="1170" y="1480"/>
                </a:cxn>
                <a:cxn ang="0">
                  <a:pos x="1232" y="1467"/>
                </a:cxn>
                <a:cxn ang="0">
                  <a:pos x="1260" y="1423"/>
                </a:cxn>
                <a:cxn ang="0">
                  <a:pos x="1297" y="1257"/>
                </a:cxn>
                <a:cxn ang="0">
                  <a:pos x="1289" y="1633"/>
                </a:cxn>
                <a:cxn ang="0">
                  <a:pos x="901" y="1629"/>
                </a:cxn>
                <a:cxn ang="0">
                  <a:pos x="893" y="1616"/>
                </a:cxn>
                <a:cxn ang="0">
                  <a:pos x="889" y="1585"/>
                </a:cxn>
                <a:cxn ang="0">
                  <a:pos x="909" y="1415"/>
                </a:cxn>
                <a:cxn ang="0">
                  <a:pos x="950" y="1248"/>
                </a:cxn>
                <a:cxn ang="0">
                  <a:pos x="991" y="1121"/>
                </a:cxn>
                <a:cxn ang="0">
                  <a:pos x="1077" y="845"/>
                </a:cxn>
                <a:cxn ang="0">
                  <a:pos x="1113" y="583"/>
                </a:cxn>
                <a:cxn ang="0">
                  <a:pos x="1081" y="368"/>
                </a:cxn>
                <a:cxn ang="0">
                  <a:pos x="999" y="210"/>
                </a:cxn>
                <a:cxn ang="0">
                  <a:pos x="881" y="110"/>
                </a:cxn>
                <a:cxn ang="0">
                  <a:pos x="746" y="57"/>
                </a:cxn>
                <a:cxn ang="0">
                  <a:pos x="612" y="57"/>
                </a:cxn>
                <a:cxn ang="0">
                  <a:pos x="477" y="105"/>
                </a:cxn>
                <a:cxn ang="0">
                  <a:pos x="359" y="210"/>
                </a:cxn>
                <a:cxn ang="0">
                  <a:pos x="277" y="364"/>
                </a:cxn>
                <a:cxn ang="0">
                  <a:pos x="245" y="583"/>
                </a:cxn>
                <a:cxn ang="0">
                  <a:pos x="281" y="841"/>
                </a:cxn>
                <a:cxn ang="0">
                  <a:pos x="351" y="1073"/>
                </a:cxn>
                <a:cxn ang="0">
                  <a:pos x="440" y="1375"/>
                </a:cxn>
                <a:cxn ang="0">
                  <a:pos x="469" y="1585"/>
                </a:cxn>
                <a:cxn ang="0">
                  <a:pos x="465" y="1625"/>
                </a:cxn>
                <a:cxn ang="0">
                  <a:pos x="69" y="1633"/>
                </a:cxn>
                <a:cxn ang="0">
                  <a:pos x="53" y="1257"/>
                </a:cxn>
                <a:cxn ang="0">
                  <a:pos x="94" y="1445"/>
                </a:cxn>
                <a:cxn ang="0">
                  <a:pos x="118" y="1467"/>
                </a:cxn>
                <a:cxn ang="0">
                  <a:pos x="179" y="1480"/>
                </a:cxn>
                <a:cxn ang="0">
                  <a:pos x="375" y="1384"/>
                </a:cxn>
                <a:cxn ang="0">
                  <a:pos x="277" y="1196"/>
                </a:cxn>
                <a:cxn ang="0">
                  <a:pos x="155" y="985"/>
                </a:cxn>
                <a:cxn ang="0">
                  <a:pos x="57" y="788"/>
                </a:cxn>
                <a:cxn ang="0">
                  <a:pos x="20" y="578"/>
                </a:cxn>
                <a:cxn ang="0">
                  <a:pos x="69" y="355"/>
                </a:cxn>
                <a:cxn ang="0">
                  <a:pos x="208" y="171"/>
                </a:cxn>
                <a:cxn ang="0">
                  <a:pos x="416" y="44"/>
                </a:cxn>
                <a:cxn ang="0">
                  <a:pos x="677" y="0"/>
                </a:cxn>
              </a:cxnLst>
              <a:rect l="0" t="0" r="r" b="b"/>
              <a:pathLst>
                <a:path w="1358" h="1633">
                  <a:moveTo>
                    <a:pt x="677" y="0"/>
                  </a:moveTo>
                  <a:lnTo>
                    <a:pt x="795" y="9"/>
                  </a:lnTo>
                  <a:lnTo>
                    <a:pt x="905" y="35"/>
                  </a:lnTo>
                  <a:lnTo>
                    <a:pt x="1007" y="79"/>
                  </a:lnTo>
                  <a:lnTo>
                    <a:pt x="1097" y="136"/>
                  </a:lnTo>
                  <a:lnTo>
                    <a:pt x="1174" y="206"/>
                  </a:lnTo>
                  <a:lnTo>
                    <a:pt x="1240" y="285"/>
                  </a:lnTo>
                  <a:lnTo>
                    <a:pt x="1289" y="377"/>
                  </a:lnTo>
                  <a:lnTo>
                    <a:pt x="1317" y="473"/>
                  </a:lnTo>
                  <a:lnTo>
                    <a:pt x="1329" y="578"/>
                  </a:lnTo>
                  <a:lnTo>
                    <a:pt x="1321" y="688"/>
                  </a:lnTo>
                  <a:lnTo>
                    <a:pt x="1293" y="788"/>
                  </a:lnTo>
                  <a:lnTo>
                    <a:pt x="1248" y="889"/>
                  </a:lnTo>
                  <a:lnTo>
                    <a:pt x="1195" y="985"/>
                  </a:lnTo>
                  <a:lnTo>
                    <a:pt x="1138" y="1086"/>
                  </a:lnTo>
                  <a:lnTo>
                    <a:pt x="1073" y="1196"/>
                  </a:lnTo>
                  <a:lnTo>
                    <a:pt x="1015" y="1292"/>
                  </a:lnTo>
                  <a:lnTo>
                    <a:pt x="975" y="1384"/>
                  </a:lnTo>
                  <a:lnTo>
                    <a:pt x="946" y="1480"/>
                  </a:lnTo>
                  <a:lnTo>
                    <a:pt x="1170" y="1480"/>
                  </a:lnTo>
                  <a:lnTo>
                    <a:pt x="1207" y="1476"/>
                  </a:lnTo>
                  <a:lnTo>
                    <a:pt x="1232" y="1467"/>
                  </a:lnTo>
                  <a:lnTo>
                    <a:pt x="1256" y="1441"/>
                  </a:lnTo>
                  <a:lnTo>
                    <a:pt x="1260" y="1423"/>
                  </a:lnTo>
                  <a:lnTo>
                    <a:pt x="1280" y="1344"/>
                  </a:lnTo>
                  <a:lnTo>
                    <a:pt x="1297" y="1257"/>
                  </a:lnTo>
                  <a:lnTo>
                    <a:pt x="1358" y="1257"/>
                  </a:lnTo>
                  <a:lnTo>
                    <a:pt x="1289" y="1633"/>
                  </a:lnTo>
                  <a:lnTo>
                    <a:pt x="913" y="1633"/>
                  </a:lnTo>
                  <a:lnTo>
                    <a:pt x="901" y="1629"/>
                  </a:lnTo>
                  <a:lnTo>
                    <a:pt x="897" y="1625"/>
                  </a:lnTo>
                  <a:lnTo>
                    <a:pt x="893" y="1616"/>
                  </a:lnTo>
                  <a:lnTo>
                    <a:pt x="889" y="1603"/>
                  </a:lnTo>
                  <a:lnTo>
                    <a:pt x="889" y="1585"/>
                  </a:lnTo>
                  <a:lnTo>
                    <a:pt x="893" y="1502"/>
                  </a:lnTo>
                  <a:lnTo>
                    <a:pt x="909" y="1415"/>
                  </a:lnTo>
                  <a:lnTo>
                    <a:pt x="926" y="1331"/>
                  </a:lnTo>
                  <a:lnTo>
                    <a:pt x="950" y="1248"/>
                  </a:lnTo>
                  <a:lnTo>
                    <a:pt x="971" y="1178"/>
                  </a:lnTo>
                  <a:lnTo>
                    <a:pt x="991" y="1121"/>
                  </a:lnTo>
                  <a:lnTo>
                    <a:pt x="1036" y="981"/>
                  </a:lnTo>
                  <a:lnTo>
                    <a:pt x="1077" y="845"/>
                  </a:lnTo>
                  <a:lnTo>
                    <a:pt x="1105" y="714"/>
                  </a:lnTo>
                  <a:lnTo>
                    <a:pt x="1113" y="583"/>
                  </a:lnTo>
                  <a:lnTo>
                    <a:pt x="1105" y="469"/>
                  </a:lnTo>
                  <a:lnTo>
                    <a:pt x="1081" y="368"/>
                  </a:lnTo>
                  <a:lnTo>
                    <a:pt x="1048" y="285"/>
                  </a:lnTo>
                  <a:lnTo>
                    <a:pt x="999" y="210"/>
                  </a:lnTo>
                  <a:lnTo>
                    <a:pt x="946" y="153"/>
                  </a:lnTo>
                  <a:lnTo>
                    <a:pt x="881" y="110"/>
                  </a:lnTo>
                  <a:lnTo>
                    <a:pt x="816" y="79"/>
                  </a:lnTo>
                  <a:lnTo>
                    <a:pt x="746" y="57"/>
                  </a:lnTo>
                  <a:lnTo>
                    <a:pt x="677" y="53"/>
                  </a:lnTo>
                  <a:lnTo>
                    <a:pt x="612" y="57"/>
                  </a:lnTo>
                  <a:lnTo>
                    <a:pt x="542" y="75"/>
                  </a:lnTo>
                  <a:lnTo>
                    <a:pt x="477" y="105"/>
                  </a:lnTo>
                  <a:lnTo>
                    <a:pt x="416" y="149"/>
                  </a:lnTo>
                  <a:lnTo>
                    <a:pt x="359" y="210"/>
                  </a:lnTo>
                  <a:lnTo>
                    <a:pt x="314" y="280"/>
                  </a:lnTo>
                  <a:lnTo>
                    <a:pt x="277" y="364"/>
                  </a:lnTo>
                  <a:lnTo>
                    <a:pt x="253" y="464"/>
                  </a:lnTo>
                  <a:lnTo>
                    <a:pt x="245" y="583"/>
                  </a:lnTo>
                  <a:lnTo>
                    <a:pt x="257" y="714"/>
                  </a:lnTo>
                  <a:lnTo>
                    <a:pt x="281" y="841"/>
                  </a:lnTo>
                  <a:lnTo>
                    <a:pt x="314" y="964"/>
                  </a:lnTo>
                  <a:lnTo>
                    <a:pt x="351" y="1073"/>
                  </a:lnTo>
                  <a:lnTo>
                    <a:pt x="383" y="1165"/>
                  </a:lnTo>
                  <a:lnTo>
                    <a:pt x="440" y="1375"/>
                  </a:lnTo>
                  <a:lnTo>
                    <a:pt x="461" y="1485"/>
                  </a:lnTo>
                  <a:lnTo>
                    <a:pt x="469" y="1585"/>
                  </a:lnTo>
                  <a:lnTo>
                    <a:pt x="469" y="1616"/>
                  </a:lnTo>
                  <a:lnTo>
                    <a:pt x="465" y="1625"/>
                  </a:lnTo>
                  <a:lnTo>
                    <a:pt x="449" y="1633"/>
                  </a:lnTo>
                  <a:lnTo>
                    <a:pt x="69" y="1633"/>
                  </a:lnTo>
                  <a:lnTo>
                    <a:pt x="0" y="1257"/>
                  </a:lnTo>
                  <a:lnTo>
                    <a:pt x="53" y="1257"/>
                  </a:lnTo>
                  <a:lnTo>
                    <a:pt x="90" y="1428"/>
                  </a:lnTo>
                  <a:lnTo>
                    <a:pt x="94" y="1445"/>
                  </a:lnTo>
                  <a:lnTo>
                    <a:pt x="106" y="1458"/>
                  </a:lnTo>
                  <a:lnTo>
                    <a:pt x="118" y="1467"/>
                  </a:lnTo>
                  <a:lnTo>
                    <a:pt x="143" y="1476"/>
                  </a:lnTo>
                  <a:lnTo>
                    <a:pt x="179" y="1480"/>
                  </a:lnTo>
                  <a:lnTo>
                    <a:pt x="404" y="1480"/>
                  </a:lnTo>
                  <a:lnTo>
                    <a:pt x="375" y="1384"/>
                  </a:lnTo>
                  <a:lnTo>
                    <a:pt x="330" y="1292"/>
                  </a:lnTo>
                  <a:lnTo>
                    <a:pt x="277" y="1196"/>
                  </a:lnTo>
                  <a:lnTo>
                    <a:pt x="212" y="1086"/>
                  </a:lnTo>
                  <a:lnTo>
                    <a:pt x="155" y="985"/>
                  </a:lnTo>
                  <a:lnTo>
                    <a:pt x="102" y="889"/>
                  </a:lnTo>
                  <a:lnTo>
                    <a:pt x="57" y="788"/>
                  </a:lnTo>
                  <a:lnTo>
                    <a:pt x="29" y="688"/>
                  </a:lnTo>
                  <a:lnTo>
                    <a:pt x="20" y="578"/>
                  </a:lnTo>
                  <a:lnTo>
                    <a:pt x="33" y="464"/>
                  </a:lnTo>
                  <a:lnTo>
                    <a:pt x="69" y="355"/>
                  </a:lnTo>
                  <a:lnTo>
                    <a:pt x="131" y="259"/>
                  </a:lnTo>
                  <a:lnTo>
                    <a:pt x="208" y="171"/>
                  </a:lnTo>
                  <a:lnTo>
                    <a:pt x="306" y="101"/>
                  </a:lnTo>
                  <a:lnTo>
                    <a:pt x="416" y="44"/>
                  </a:lnTo>
                  <a:lnTo>
                    <a:pt x="542" y="13"/>
                  </a:lnTo>
                  <a:lnTo>
                    <a:pt x="6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6649" y="1780"/>
              <a:ext cx="628" cy="710"/>
            </a:xfrm>
            <a:custGeom>
              <a:avLst/>
              <a:gdLst/>
              <a:ahLst/>
              <a:cxnLst>
                <a:cxn ang="0">
                  <a:pos x="314" y="0"/>
                </a:cxn>
                <a:cxn ang="0">
                  <a:pos x="355" y="22"/>
                </a:cxn>
                <a:cxn ang="0">
                  <a:pos x="359" y="71"/>
                </a:cxn>
                <a:cxn ang="0">
                  <a:pos x="547" y="167"/>
                </a:cxn>
                <a:cxn ang="0">
                  <a:pos x="567" y="154"/>
                </a:cxn>
                <a:cxn ang="0">
                  <a:pos x="596" y="158"/>
                </a:cxn>
                <a:cxn ang="0">
                  <a:pos x="620" y="176"/>
                </a:cxn>
                <a:cxn ang="0">
                  <a:pos x="628" y="206"/>
                </a:cxn>
                <a:cxn ang="0">
                  <a:pos x="624" y="233"/>
                </a:cxn>
                <a:cxn ang="0">
                  <a:pos x="608" y="246"/>
                </a:cxn>
                <a:cxn ang="0">
                  <a:pos x="583" y="259"/>
                </a:cxn>
                <a:cxn ang="0">
                  <a:pos x="526" y="285"/>
                </a:cxn>
                <a:cxn ang="0">
                  <a:pos x="437" y="329"/>
                </a:cxn>
                <a:cxn ang="0">
                  <a:pos x="363" y="355"/>
                </a:cxn>
                <a:cxn ang="0">
                  <a:pos x="371" y="360"/>
                </a:cxn>
                <a:cxn ang="0">
                  <a:pos x="604" y="460"/>
                </a:cxn>
                <a:cxn ang="0">
                  <a:pos x="616" y="469"/>
                </a:cxn>
                <a:cxn ang="0">
                  <a:pos x="624" y="491"/>
                </a:cxn>
                <a:cxn ang="0">
                  <a:pos x="620" y="522"/>
                </a:cxn>
                <a:cxn ang="0">
                  <a:pos x="604" y="548"/>
                </a:cxn>
                <a:cxn ang="0">
                  <a:pos x="575" y="557"/>
                </a:cxn>
                <a:cxn ang="0">
                  <a:pos x="559" y="552"/>
                </a:cxn>
                <a:cxn ang="0">
                  <a:pos x="547" y="543"/>
                </a:cxn>
                <a:cxn ang="0">
                  <a:pos x="518" y="526"/>
                </a:cxn>
                <a:cxn ang="0">
                  <a:pos x="339" y="425"/>
                </a:cxn>
                <a:cxn ang="0">
                  <a:pos x="343" y="513"/>
                </a:cxn>
                <a:cxn ang="0">
                  <a:pos x="355" y="605"/>
                </a:cxn>
                <a:cxn ang="0">
                  <a:pos x="363" y="657"/>
                </a:cxn>
                <a:cxn ang="0">
                  <a:pos x="355" y="684"/>
                </a:cxn>
                <a:cxn ang="0">
                  <a:pos x="339" y="701"/>
                </a:cxn>
                <a:cxn ang="0">
                  <a:pos x="302" y="710"/>
                </a:cxn>
                <a:cxn ang="0">
                  <a:pos x="282" y="697"/>
                </a:cxn>
                <a:cxn ang="0">
                  <a:pos x="269" y="675"/>
                </a:cxn>
                <a:cxn ang="0">
                  <a:pos x="290" y="395"/>
                </a:cxn>
                <a:cxn ang="0">
                  <a:pos x="65" y="552"/>
                </a:cxn>
                <a:cxn ang="0">
                  <a:pos x="49" y="557"/>
                </a:cxn>
                <a:cxn ang="0">
                  <a:pos x="21" y="548"/>
                </a:cxn>
                <a:cxn ang="0">
                  <a:pos x="4" y="522"/>
                </a:cxn>
                <a:cxn ang="0">
                  <a:pos x="0" y="487"/>
                </a:cxn>
                <a:cxn ang="0">
                  <a:pos x="29" y="460"/>
                </a:cxn>
                <a:cxn ang="0">
                  <a:pos x="102" y="425"/>
                </a:cxn>
                <a:cxn ang="0">
                  <a:pos x="196" y="386"/>
                </a:cxn>
                <a:cxn ang="0">
                  <a:pos x="33" y="250"/>
                </a:cxn>
                <a:cxn ang="0">
                  <a:pos x="21" y="241"/>
                </a:cxn>
                <a:cxn ang="0">
                  <a:pos x="8" y="233"/>
                </a:cxn>
                <a:cxn ang="0">
                  <a:pos x="0" y="202"/>
                </a:cxn>
                <a:cxn ang="0">
                  <a:pos x="8" y="171"/>
                </a:cxn>
                <a:cxn ang="0">
                  <a:pos x="33" y="154"/>
                </a:cxn>
                <a:cxn ang="0">
                  <a:pos x="61" y="149"/>
                </a:cxn>
                <a:cxn ang="0">
                  <a:pos x="82" y="163"/>
                </a:cxn>
                <a:cxn ang="0">
                  <a:pos x="286" y="272"/>
                </a:cxn>
                <a:cxn ang="0">
                  <a:pos x="277" y="163"/>
                </a:cxn>
                <a:cxn ang="0">
                  <a:pos x="269" y="106"/>
                </a:cxn>
                <a:cxn ang="0">
                  <a:pos x="265" y="36"/>
                </a:cxn>
                <a:cxn ang="0">
                  <a:pos x="277" y="14"/>
                </a:cxn>
                <a:cxn ang="0">
                  <a:pos x="294" y="5"/>
                </a:cxn>
              </a:cxnLst>
              <a:rect l="0" t="0" r="r" b="b"/>
              <a:pathLst>
                <a:path w="628" h="710">
                  <a:moveTo>
                    <a:pt x="306" y="0"/>
                  </a:moveTo>
                  <a:lnTo>
                    <a:pt x="314" y="0"/>
                  </a:lnTo>
                  <a:lnTo>
                    <a:pt x="339" y="9"/>
                  </a:lnTo>
                  <a:lnTo>
                    <a:pt x="355" y="22"/>
                  </a:lnTo>
                  <a:lnTo>
                    <a:pt x="359" y="49"/>
                  </a:lnTo>
                  <a:lnTo>
                    <a:pt x="359" y="71"/>
                  </a:lnTo>
                  <a:lnTo>
                    <a:pt x="335" y="316"/>
                  </a:lnTo>
                  <a:lnTo>
                    <a:pt x="547" y="167"/>
                  </a:lnTo>
                  <a:lnTo>
                    <a:pt x="563" y="158"/>
                  </a:lnTo>
                  <a:lnTo>
                    <a:pt x="567" y="154"/>
                  </a:lnTo>
                  <a:lnTo>
                    <a:pt x="579" y="154"/>
                  </a:lnTo>
                  <a:lnTo>
                    <a:pt x="596" y="158"/>
                  </a:lnTo>
                  <a:lnTo>
                    <a:pt x="608" y="163"/>
                  </a:lnTo>
                  <a:lnTo>
                    <a:pt x="620" y="176"/>
                  </a:lnTo>
                  <a:lnTo>
                    <a:pt x="624" y="189"/>
                  </a:lnTo>
                  <a:lnTo>
                    <a:pt x="628" y="206"/>
                  </a:lnTo>
                  <a:lnTo>
                    <a:pt x="628" y="219"/>
                  </a:lnTo>
                  <a:lnTo>
                    <a:pt x="624" y="233"/>
                  </a:lnTo>
                  <a:lnTo>
                    <a:pt x="616" y="241"/>
                  </a:lnTo>
                  <a:lnTo>
                    <a:pt x="608" y="246"/>
                  </a:lnTo>
                  <a:lnTo>
                    <a:pt x="600" y="254"/>
                  </a:lnTo>
                  <a:lnTo>
                    <a:pt x="583" y="259"/>
                  </a:lnTo>
                  <a:lnTo>
                    <a:pt x="559" y="272"/>
                  </a:lnTo>
                  <a:lnTo>
                    <a:pt x="526" y="285"/>
                  </a:lnTo>
                  <a:lnTo>
                    <a:pt x="485" y="303"/>
                  </a:lnTo>
                  <a:lnTo>
                    <a:pt x="437" y="329"/>
                  </a:lnTo>
                  <a:lnTo>
                    <a:pt x="371" y="360"/>
                  </a:lnTo>
                  <a:lnTo>
                    <a:pt x="363" y="355"/>
                  </a:lnTo>
                  <a:lnTo>
                    <a:pt x="367" y="360"/>
                  </a:lnTo>
                  <a:lnTo>
                    <a:pt x="371" y="360"/>
                  </a:lnTo>
                  <a:lnTo>
                    <a:pt x="596" y="456"/>
                  </a:lnTo>
                  <a:lnTo>
                    <a:pt x="604" y="460"/>
                  </a:lnTo>
                  <a:lnTo>
                    <a:pt x="608" y="465"/>
                  </a:lnTo>
                  <a:lnTo>
                    <a:pt x="616" y="469"/>
                  </a:lnTo>
                  <a:lnTo>
                    <a:pt x="620" y="478"/>
                  </a:lnTo>
                  <a:lnTo>
                    <a:pt x="624" y="491"/>
                  </a:lnTo>
                  <a:lnTo>
                    <a:pt x="624" y="504"/>
                  </a:lnTo>
                  <a:lnTo>
                    <a:pt x="620" y="522"/>
                  </a:lnTo>
                  <a:lnTo>
                    <a:pt x="616" y="535"/>
                  </a:lnTo>
                  <a:lnTo>
                    <a:pt x="604" y="548"/>
                  </a:lnTo>
                  <a:lnTo>
                    <a:pt x="591" y="552"/>
                  </a:lnTo>
                  <a:lnTo>
                    <a:pt x="575" y="557"/>
                  </a:lnTo>
                  <a:lnTo>
                    <a:pt x="567" y="557"/>
                  </a:lnTo>
                  <a:lnTo>
                    <a:pt x="559" y="552"/>
                  </a:lnTo>
                  <a:lnTo>
                    <a:pt x="555" y="552"/>
                  </a:lnTo>
                  <a:lnTo>
                    <a:pt x="547" y="543"/>
                  </a:lnTo>
                  <a:lnTo>
                    <a:pt x="534" y="539"/>
                  </a:lnTo>
                  <a:lnTo>
                    <a:pt x="518" y="526"/>
                  </a:lnTo>
                  <a:lnTo>
                    <a:pt x="335" y="395"/>
                  </a:lnTo>
                  <a:lnTo>
                    <a:pt x="339" y="425"/>
                  </a:lnTo>
                  <a:lnTo>
                    <a:pt x="343" y="469"/>
                  </a:lnTo>
                  <a:lnTo>
                    <a:pt x="343" y="513"/>
                  </a:lnTo>
                  <a:lnTo>
                    <a:pt x="347" y="552"/>
                  </a:lnTo>
                  <a:lnTo>
                    <a:pt x="355" y="605"/>
                  </a:lnTo>
                  <a:lnTo>
                    <a:pt x="359" y="635"/>
                  </a:lnTo>
                  <a:lnTo>
                    <a:pt x="363" y="657"/>
                  </a:lnTo>
                  <a:lnTo>
                    <a:pt x="363" y="670"/>
                  </a:lnTo>
                  <a:lnTo>
                    <a:pt x="355" y="684"/>
                  </a:lnTo>
                  <a:lnTo>
                    <a:pt x="351" y="697"/>
                  </a:lnTo>
                  <a:lnTo>
                    <a:pt x="339" y="701"/>
                  </a:lnTo>
                  <a:lnTo>
                    <a:pt x="322" y="710"/>
                  </a:lnTo>
                  <a:lnTo>
                    <a:pt x="302" y="710"/>
                  </a:lnTo>
                  <a:lnTo>
                    <a:pt x="294" y="705"/>
                  </a:lnTo>
                  <a:lnTo>
                    <a:pt x="282" y="697"/>
                  </a:lnTo>
                  <a:lnTo>
                    <a:pt x="273" y="688"/>
                  </a:lnTo>
                  <a:lnTo>
                    <a:pt x="269" y="675"/>
                  </a:lnTo>
                  <a:lnTo>
                    <a:pt x="265" y="657"/>
                  </a:lnTo>
                  <a:lnTo>
                    <a:pt x="290" y="395"/>
                  </a:lnTo>
                  <a:lnTo>
                    <a:pt x="82" y="543"/>
                  </a:lnTo>
                  <a:lnTo>
                    <a:pt x="65" y="552"/>
                  </a:lnTo>
                  <a:lnTo>
                    <a:pt x="61" y="557"/>
                  </a:lnTo>
                  <a:lnTo>
                    <a:pt x="49" y="557"/>
                  </a:lnTo>
                  <a:lnTo>
                    <a:pt x="33" y="552"/>
                  </a:lnTo>
                  <a:lnTo>
                    <a:pt x="21" y="548"/>
                  </a:lnTo>
                  <a:lnTo>
                    <a:pt x="8" y="535"/>
                  </a:lnTo>
                  <a:lnTo>
                    <a:pt x="4" y="522"/>
                  </a:lnTo>
                  <a:lnTo>
                    <a:pt x="0" y="504"/>
                  </a:lnTo>
                  <a:lnTo>
                    <a:pt x="0" y="487"/>
                  </a:lnTo>
                  <a:lnTo>
                    <a:pt x="16" y="469"/>
                  </a:lnTo>
                  <a:lnTo>
                    <a:pt x="29" y="460"/>
                  </a:lnTo>
                  <a:lnTo>
                    <a:pt x="70" y="438"/>
                  </a:lnTo>
                  <a:lnTo>
                    <a:pt x="102" y="425"/>
                  </a:lnTo>
                  <a:lnTo>
                    <a:pt x="143" y="408"/>
                  </a:lnTo>
                  <a:lnTo>
                    <a:pt x="196" y="386"/>
                  </a:lnTo>
                  <a:lnTo>
                    <a:pt x="265" y="355"/>
                  </a:lnTo>
                  <a:lnTo>
                    <a:pt x="33" y="250"/>
                  </a:lnTo>
                  <a:lnTo>
                    <a:pt x="29" y="246"/>
                  </a:lnTo>
                  <a:lnTo>
                    <a:pt x="21" y="241"/>
                  </a:lnTo>
                  <a:lnTo>
                    <a:pt x="16" y="237"/>
                  </a:lnTo>
                  <a:lnTo>
                    <a:pt x="8" y="233"/>
                  </a:lnTo>
                  <a:lnTo>
                    <a:pt x="0" y="215"/>
                  </a:lnTo>
                  <a:lnTo>
                    <a:pt x="0" y="202"/>
                  </a:lnTo>
                  <a:lnTo>
                    <a:pt x="4" y="184"/>
                  </a:lnTo>
                  <a:lnTo>
                    <a:pt x="8" y="171"/>
                  </a:lnTo>
                  <a:lnTo>
                    <a:pt x="21" y="158"/>
                  </a:lnTo>
                  <a:lnTo>
                    <a:pt x="33" y="154"/>
                  </a:lnTo>
                  <a:lnTo>
                    <a:pt x="49" y="149"/>
                  </a:lnTo>
                  <a:lnTo>
                    <a:pt x="61" y="149"/>
                  </a:lnTo>
                  <a:lnTo>
                    <a:pt x="65" y="154"/>
                  </a:lnTo>
                  <a:lnTo>
                    <a:pt x="82" y="163"/>
                  </a:lnTo>
                  <a:lnTo>
                    <a:pt x="290" y="311"/>
                  </a:lnTo>
                  <a:lnTo>
                    <a:pt x="286" y="272"/>
                  </a:lnTo>
                  <a:lnTo>
                    <a:pt x="282" y="215"/>
                  </a:lnTo>
                  <a:lnTo>
                    <a:pt x="277" y="163"/>
                  </a:lnTo>
                  <a:lnTo>
                    <a:pt x="273" y="127"/>
                  </a:lnTo>
                  <a:lnTo>
                    <a:pt x="269" y="106"/>
                  </a:lnTo>
                  <a:lnTo>
                    <a:pt x="265" y="71"/>
                  </a:lnTo>
                  <a:lnTo>
                    <a:pt x="265" y="36"/>
                  </a:lnTo>
                  <a:lnTo>
                    <a:pt x="273" y="22"/>
                  </a:lnTo>
                  <a:lnTo>
                    <a:pt x="277" y="14"/>
                  </a:lnTo>
                  <a:lnTo>
                    <a:pt x="286" y="5"/>
                  </a:lnTo>
                  <a:lnTo>
                    <a:pt x="294" y="5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7726" y="1649"/>
              <a:ext cx="501" cy="2316"/>
            </a:xfrm>
            <a:custGeom>
              <a:avLst/>
              <a:gdLst/>
              <a:ahLst/>
              <a:cxnLst>
                <a:cxn ang="0">
                  <a:pos x="477" y="0"/>
                </a:cxn>
                <a:cxn ang="0">
                  <a:pos x="485" y="0"/>
                </a:cxn>
                <a:cxn ang="0">
                  <a:pos x="493" y="5"/>
                </a:cxn>
                <a:cxn ang="0">
                  <a:pos x="497" y="13"/>
                </a:cxn>
                <a:cxn ang="0">
                  <a:pos x="501" y="26"/>
                </a:cxn>
                <a:cxn ang="0">
                  <a:pos x="501" y="31"/>
                </a:cxn>
                <a:cxn ang="0">
                  <a:pos x="497" y="35"/>
                </a:cxn>
                <a:cxn ang="0">
                  <a:pos x="497" y="40"/>
                </a:cxn>
                <a:cxn ang="0">
                  <a:pos x="489" y="44"/>
                </a:cxn>
                <a:cxn ang="0">
                  <a:pos x="485" y="53"/>
                </a:cxn>
                <a:cxn ang="0">
                  <a:pos x="473" y="61"/>
                </a:cxn>
                <a:cxn ang="0">
                  <a:pos x="383" y="175"/>
                </a:cxn>
                <a:cxn ang="0">
                  <a:pos x="306" y="298"/>
                </a:cxn>
                <a:cxn ang="0">
                  <a:pos x="248" y="429"/>
                </a:cxn>
                <a:cxn ang="0">
                  <a:pos x="200" y="565"/>
                </a:cxn>
                <a:cxn ang="0">
                  <a:pos x="167" y="709"/>
                </a:cxn>
                <a:cxn ang="0">
                  <a:pos x="142" y="854"/>
                </a:cxn>
                <a:cxn ang="0">
                  <a:pos x="130" y="1007"/>
                </a:cxn>
                <a:cxn ang="0">
                  <a:pos x="126" y="1156"/>
                </a:cxn>
                <a:cxn ang="0">
                  <a:pos x="130" y="1292"/>
                </a:cxn>
                <a:cxn ang="0">
                  <a:pos x="142" y="1436"/>
                </a:cxn>
                <a:cxn ang="0">
                  <a:pos x="163" y="1576"/>
                </a:cxn>
                <a:cxn ang="0">
                  <a:pos x="191" y="1721"/>
                </a:cxn>
                <a:cxn ang="0">
                  <a:pos x="236" y="1861"/>
                </a:cxn>
                <a:cxn ang="0">
                  <a:pos x="297" y="1997"/>
                </a:cxn>
                <a:cxn ang="0">
                  <a:pos x="371" y="2124"/>
                </a:cxn>
                <a:cxn ang="0">
                  <a:pos x="465" y="2242"/>
                </a:cxn>
                <a:cxn ang="0">
                  <a:pos x="493" y="2273"/>
                </a:cxn>
                <a:cxn ang="0">
                  <a:pos x="497" y="2281"/>
                </a:cxn>
                <a:cxn ang="0">
                  <a:pos x="501" y="2286"/>
                </a:cxn>
                <a:cxn ang="0">
                  <a:pos x="501" y="2295"/>
                </a:cxn>
                <a:cxn ang="0">
                  <a:pos x="493" y="2312"/>
                </a:cxn>
                <a:cxn ang="0">
                  <a:pos x="485" y="2316"/>
                </a:cxn>
                <a:cxn ang="0">
                  <a:pos x="477" y="2316"/>
                </a:cxn>
                <a:cxn ang="0">
                  <a:pos x="461" y="2308"/>
                </a:cxn>
                <a:cxn ang="0">
                  <a:pos x="436" y="2290"/>
                </a:cxn>
                <a:cxn ang="0">
                  <a:pos x="395" y="2255"/>
                </a:cxn>
                <a:cxn ang="0">
                  <a:pos x="350" y="2207"/>
                </a:cxn>
                <a:cxn ang="0">
                  <a:pos x="301" y="2146"/>
                </a:cxn>
                <a:cxn ang="0">
                  <a:pos x="248" y="2067"/>
                </a:cxn>
                <a:cxn ang="0">
                  <a:pos x="195" y="1979"/>
                </a:cxn>
                <a:cxn ang="0">
                  <a:pos x="142" y="1879"/>
                </a:cxn>
                <a:cxn ang="0">
                  <a:pos x="81" y="1721"/>
                </a:cxn>
                <a:cxn ang="0">
                  <a:pos x="40" y="1568"/>
                </a:cxn>
                <a:cxn ang="0">
                  <a:pos x="16" y="1414"/>
                </a:cxn>
                <a:cxn ang="0">
                  <a:pos x="4" y="1279"/>
                </a:cxn>
                <a:cxn ang="0">
                  <a:pos x="0" y="1156"/>
                </a:cxn>
                <a:cxn ang="0">
                  <a:pos x="4" y="1034"/>
                </a:cxn>
                <a:cxn ang="0">
                  <a:pos x="16" y="898"/>
                </a:cxn>
                <a:cxn ang="0">
                  <a:pos x="40" y="753"/>
                </a:cxn>
                <a:cxn ang="0">
                  <a:pos x="77" y="604"/>
                </a:cxn>
                <a:cxn ang="0">
                  <a:pos x="134" y="451"/>
                </a:cxn>
                <a:cxn ang="0">
                  <a:pos x="187" y="346"/>
                </a:cxn>
                <a:cxn ang="0">
                  <a:pos x="240" y="258"/>
                </a:cxn>
                <a:cxn ang="0">
                  <a:pos x="293" y="180"/>
                </a:cxn>
                <a:cxn ang="0">
                  <a:pos x="346" y="114"/>
                </a:cxn>
                <a:cxn ang="0">
                  <a:pos x="395" y="66"/>
                </a:cxn>
                <a:cxn ang="0">
                  <a:pos x="432" y="31"/>
                </a:cxn>
                <a:cxn ang="0">
                  <a:pos x="461" y="9"/>
                </a:cxn>
                <a:cxn ang="0">
                  <a:pos x="477" y="0"/>
                </a:cxn>
              </a:cxnLst>
              <a:rect l="0" t="0" r="r" b="b"/>
              <a:pathLst>
                <a:path w="501" h="2316">
                  <a:moveTo>
                    <a:pt x="477" y="0"/>
                  </a:moveTo>
                  <a:lnTo>
                    <a:pt x="485" y="0"/>
                  </a:lnTo>
                  <a:lnTo>
                    <a:pt x="493" y="5"/>
                  </a:lnTo>
                  <a:lnTo>
                    <a:pt x="497" y="13"/>
                  </a:lnTo>
                  <a:lnTo>
                    <a:pt x="501" y="26"/>
                  </a:lnTo>
                  <a:lnTo>
                    <a:pt x="501" y="31"/>
                  </a:lnTo>
                  <a:lnTo>
                    <a:pt x="497" y="35"/>
                  </a:lnTo>
                  <a:lnTo>
                    <a:pt x="497" y="40"/>
                  </a:lnTo>
                  <a:lnTo>
                    <a:pt x="489" y="44"/>
                  </a:lnTo>
                  <a:lnTo>
                    <a:pt x="485" y="53"/>
                  </a:lnTo>
                  <a:lnTo>
                    <a:pt x="473" y="61"/>
                  </a:lnTo>
                  <a:lnTo>
                    <a:pt x="383" y="175"/>
                  </a:lnTo>
                  <a:lnTo>
                    <a:pt x="306" y="298"/>
                  </a:lnTo>
                  <a:lnTo>
                    <a:pt x="248" y="429"/>
                  </a:lnTo>
                  <a:lnTo>
                    <a:pt x="200" y="565"/>
                  </a:lnTo>
                  <a:lnTo>
                    <a:pt x="167" y="709"/>
                  </a:lnTo>
                  <a:lnTo>
                    <a:pt x="142" y="854"/>
                  </a:lnTo>
                  <a:lnTo>
                    <a:pt x="130" y="1007"/>
                  </a:lnTo>
                  <a:lnTo>
                    <a:pt x="126" y="1156"/>
                  </a:lnTo>
                  <a:lnTo>
                    <a:pt x="130" y="1292"/>
                  </a:lnTo>
                  <a:lnTo>
                    <a:pt x="142" y="1436"/>
                  </a:lnTo>
                  <a:lnTo>
                    <a:pt x="163" y="1576"/>
                  </a:lnTo>
                  <a:lnTo>
                    <a:pt x="191" y="1721"/>
                  </a:lnTo>
                  <a:lnTo>
                    <a:pt x="236" y="1861"/>
                  </a:lnTo>
                  <a:lnTo>
                    <a:pt x="297" y="1997"/>
                  </a:lnTo>
                  <a:lnTo>
                    <a:pt x="371" y="2124"/>
                  </a:lnTo>
                  <a:lnTo>
                    <a:pt x="465" y="2242"/>
                  </a:lnTo>
                  <a:lnTo>
                    <a:pt x="493" y="2273"/>
                  </a:lnTo>
                  <a:lnTo>
                    <a:pt x="497" y="2281"/>
                  </a:lnTo>
                  <a:lnTo>
                    <a:pt x="501" y="2286"/>
                  </a:lnTo>
                  <a:lnTo>
                    <a:pt x="501" y="2295"/>
                  </a:lnTo>
                  <a:lnTo>
                    <a:pt x="493" y="2312"/>
                  </a:lnTo>
                  <a:lnTo>
                    <a:pt x="485" y="2316"/>
                  </a:lnTo>
                  <a:lnTo>
                    <a:pt x="477" y="2316"/>
                  </a:lnTo>
                  <a:lnTo>
                    <a:pt x="461" y="2308"/>
                  </a:lnTo>
                  <a:lnTo>
                    <a:pt x="436" y="2290"/>
                  </a:lnTo>
                  <a:lnTo>
                    <a:pt x="395" y="2255"/>
                  </a:lnTo>
                  <a:lnTo>
                    <a:pt x="350" y="2207"/>
                  </a:lnTo>
                  <a:lnTo>
                    <a:pt x="301" y="2146"/>
                  </a:lnTo>
                  <a:lnTo>
                    <a:pt x="248" y="2067"/>
                  </a:lnTo>
                  <a:lnTo>
                    <a:pt x="195" y="1979"/>
                  </a:lnTo>
                  <a:lnTo>
                    <a:pt x="142" y="1879"/>
                  </a:lnTo>
                  <a:lnTo>
                    <a:pt x="81" y="1721"/>
                  </a:lnTo>
                  <a:lnTo>
                    <a:pt x="40" y="1568"/>
                  </a:lnTo>
                  <a:lnTo>
                    <a:pt x="16" y="1414"/>
                  </a:lnTo>
                  <a:lnTo>
                    <a:pt x="4" y="1279"/>
                  </a:lnTo>
                  <a:lnTo>
                    <a:pt x="0" y="1156"/>
                  </a:lnTo>
                  <a:lnTo>
                    <a:pt x="4" y="1034"/>
                  </a:lnTo>
                  <a:lnTo>
                    <a:pt x="16" y="898"/>
                  </a:lnTo>
                  <a:lnTo>
                    <a:pt x="40" y="753"/>
                  </a:lnTo>
                  <a:lnTo>
                    <a:pt x="77" y="604"/>
                  </a:lnTo>
                  <a:lnTo>
                    <a:pt x="134" y="451"/>
                  </a:lnTo>
                  <a:lnTo>
                    <a:pt x="187" y="346"/>
                  </a:lnTo>
                  <a:lnTo>
                    <a:pt x="240" y="258"/>
                  </a:lnTo>
                  <a:lnTo>
                    <a:pt x="293" y="180"/>
                  </a:lnTo>
                  <a:lnTo>
                    <a:pt x="346" y="114"/>
                  </a:lnTo>
                  <a:lnTo>
                    <a:pt x="395" y="66"/>
                  </a:lnTo>
                  <a:lnTo>
                    <a:pt x="432" y="31"/>
                  </a:lnTo>
                  <a:lnTo>
                    <a:pt x="461" y="9"/>
                  </a:lnTo>
                  <a:lnTo>
                    <a:pt x="4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/>
            </p:cNvSpPr>
            <p:nvPr/>
          </p:nvSpPr>
          <p:spPr bwMode="auto">
            <a:xfrm>
              <a:off x="8435" y="1802"/>
              <a:ext cx="2166" cy="1585"/>
            </a:xfrm>
            <a:custGeom>
              <a:avLst/>
              <a:gdLst/>
              <a:ahLst/>
              <a:cxnLst>
                <a:cxn ang="0">
                  <a:pos x="763" y="5"/>
                </a:cxn>
                <a:cxn ang="0">
                  <a:pos x="946" y="1362"/>
                </a:cxn>
                <a:cxn ang="0">
                  <a:pos x="1770" y="5"/>
                </a:cxn>
                <a:cxn ang="0">
                  <a:pos x="2162" y="9"/>
                </a:cxn>
                <a:cxn ang="0">
                  <a:pos x="2162" y="53"/>
                </a:cxn>
                <a:cxn ang="0">
                  <a:pos x="2096" y="70"/>
                </a:cxn>
                <a:cxn ang="0">
                  <a:pos x="1950" y="92"/>
                </a:cxn>
                <a:cxn ang="0">
                  <a:pos x="1913" y="180"/>
                </a:cxn>
                <a:cxn ang="0">
                  <a:pos x="1623" y="1445"/>
                </a:cxn>
                <a:cxn ang="0">
                  <a:pos x="1619" y="1472"/>
                </a:cxn>
                <a:cxn ang="0">
                  <a:pos x="1676" y="1507"/>
                </a:cxn>
                <a:cxn ang="0">
                  <a:pos x="1803" y="1515"/>
                </a:cxn>
                <a:cxn ang="0">
                  <a:pos x="1811" y="1572"/>
                </a:cxn>
                <a:cxn ang="0">
                  <a:pos x="1791" y="1585"/>
                </a:cxn>
                <a:cxn ang="0">
                  <a:pos x="1505" y="1577"/>
                </a:cxn>
                <a:cxn ang="0">
                  <a:pos x="1338" y="1581"/>
                </a:cxn>
                <a:cxn ang="0">
                  <a:pos x="1220" y="1581"/>
                </a:cxn>
                <a:cxn ang="0">
                  <a:pos x="1203" y="1537"/>
                </a:cxn>
                <a:cxn ang="0">
                  <a:pos x="1224" y="1515"/>
                </a:cxn>
                <a:cxn ang="0">
                  <a:pos x="1383" y="1502"/>
                </a:cxn>
                <a:cxn ang="0">
                  <a:pos x="1448" y="1441"/>
                </a:cxn>
                <a:cxn ang="0">
                  <a:pos x="1766" y="75"/>
                </a:cxn>
                <a:cxn ang="0">
                  <a:pos x="881" y="1559"/>
                </a:cxn>
                <a:cxn ang="0">
                  <a:pos x="857" y="1581"/>
                </a:cxn>
                <a:cxn ang="0">
                  <a:pos x="820" y="1564"/>
                </a:cxn>
                <a:cxn ang="0">
                  <a:pos x="812" y="1524"/>
                </a:cxn>
                <a:cxn ang="0">
                  <a:pos x="327" y="1371"/>
                </a:cxn>
                <a:cxn ang="0">
                  <a:pos x="327" y="1432"/>
                </a:cxn>
                <a:cxn ang="0">
                  <a:pos x="375" y="1494"/>
                </a:cxn>
                <a:cxn ang="0">
                  <a:pos x="490" y="1507"/>
                </a:cxn>
                <a:cxn ang="0">
                  <a:pos x="506" y="1524"/>
                </a:cxn>
                <a:cxn ang="0">
                  <a:pos x="486" y="1577"/>
                </a:cxn>
                <a:cxn ang="0">
                  <a:pos x="359" y="1577"/>
                </a:cxn>
                <a:cxn ang="0">
                  <a:pos x="21" y="1581"/>
                </a:cxn>
                <a:cxn ang="0">
                  <a:pos x="0" y="1537"/>
                </a:cxn>
                <a:cxn ang="0">
                  <a:pos x="25" y="1507"/>
                </a:cxn>
                <a:cxn ang="0">
                  <a:pos x="155" y="1485"/>
                </a:cxn>
                <a:cxn ang="0">
                  <a:pos x="245" y="1410"/>
                </a:cxn>
                <a:cxn ang="0">
                  <a:pos x="543" y="158"/>
                </a:cxn>
                <a:cxn ang="0">
                  <a:pos x="551" y="101"/>
                </a:cxn>
                <a:cxn ang="0">
                  <a:pos x="522" y="84"/>
                </a:cxn>
                <a:cxn ang="0">
                  <a:pos x="412" y="70"/>
                </a:cxn>
                <a:cxn ang="0">
                  <a:pos x="355" y="62"/>
                </a:cxn>
                <a:cxn ang="0">
                  <a:pos x="355" y="18"/>
                </a:cxn>
              </a:cxnLst>
              <a:rect l="0" t="0" r="r" b="b"/>
              <a:pathLst>
                <a:path w="2166" h="1585">
                  <a:moveTo>
                    <a:pt x="388" y="0"/>
                  </a:moveTo>
                  <a:lnTo>
                    <a:pt x="742" y="0"/>
                  </a:lnTo>
                  <a:lnTo>
                    <a:pt x="763" y="5"/>
                  </a:lnTo>
                  <a:lnTo>
                    <a:pt x="771" y="22"/>
                  </a:lnTo>
                  <a:lnTo>
                    <a:pt x="779" y="53"/>
                  </a:lnTo>
                  <a:lnTo>
                    <a:pt x="946" y="1362"/>
                  </a:lnTo>
                  <a:lnTo>
                    <a:pt x="1737" y="44"/>
                  </a:lnTo>
                  <a:lnTo>
                    <a:pt x="1754" y="18"/>
                  </a:lnTo>
                  <a:lnTo>
                    <a:pt x="1770" y="5"/>
                  </a:lnTo>
                  <a:lnTo>
                    <a:pt x="1791" y="0"/>
                  </a:lnTo>
                  <a:lnTo>
                    <a:pt x="2145" y="0"/>
                  </a:lnTo>
                  <a:lnTo>
                    <a:pt x="2162" y="9"/>
                  </a:lnTo>
                  <a:lnTo>
                    <a:pt x="2166" y="18"/>
                  </a:lnTo>
                  <a:lnTo>
                    <a:pt x="2166" y="27"/>
                  </a:lnTo>
                  <a:lnTo>
                    <a:pt x="2162" y="53"/>
                  </a:lnTo>
                  <a:lnTo>
                    <a:pt x="2149" y="66"/>
                  </a:lnTo>
                  <a:lnTo>
                    <a:pt x="2129" y="70"/>
                  </a:lnTo>
                  <a:lnTo>
                    <a:pt x="2096" y="70"/>
                  </a:lnTo>
                  <a:lnTo>
                    <a:pt x="2027" y="75"/>
                  </a:lnTo>
                  <a:lnTo>
                    <a:pt x="1982" y="79"/>
                  </a:lnTo>
                  <a:lnTo>
                    <a:pt x="1950" y="92"/>
                  </a:lnTo>
                  <a:lnTo>
                    <a:pt x="1933" y="114"/>
                  </a:lnTo>
                  <a:lnTo>
                    <a:pt x="1921" y="145"/>
                  </a:lnTo>
                  <a:lnTo>
                    <a:pt x="1913" y="180"/>
                  </a:lnTo>
                  <a:lnTo>
                    <a:pt x="1921" y="184"/>
                  </a:lnTo>
                  <a:lnTo>
                    <a:pt x="1631" y="1419"/>
                  </a:lnTo>
                  <a:lnTo>
                    <a:pt x="1623" y="1445"/>
                  </a:lnTo>
                  <a:lnTo>
                    <a:pt x="1623" y="1454"/>
                  </a:lnTo>
                  <a:lnTo>
                    <a:pt x="1619" y="1458"/>
                  </a:lnTo>
                  <a:lnTo>
                    <a:pt x="1619" y="1472"/>
                  </a:lnTo>
                  <a:lnTo>
                    <a:pt x="1627" y="1489"/>
                  </a:lnTo>
                  <a:lnTo>
                    <a:pt x="1644" y="1502"/>
                  </a:lnTo>
                  <a:lnTo>
                    <a:pt x="1676" y="1507"/>
                  </a:lnTo>
                  <a:lnTo>
                    <a:pt x="1713" y="1511"/>
                  </a:lnTo>
                  <a:lnTo>
                    <a:pt x="1791" y="1511"/>
                  </a:lnTo>
                  <a:lnTo>
                    <a:pt x="1803" y="1515"/>
                  </a:lnTo>
                  <a:lnTo>
                    <a:pt x="1819" y="1524"/>
                  </a:lnTo>
                  <a:lnTo>
                    <a:pt x="1819" y="1555"/>
                  </a:lnTo>
                  <a:lnTo>
                    <a:pt x="1811" y="1572"/>
                  </a:lnTo>
                  <a:lnTo>
                    <a:pt x="1803" y="1581"/>
                  </a:lnTo>
                  <a:lnTo>
                    <a:pt x="1795" y="1581"/>
                  </a:lnTo>
                  <a:lnTo>
                    <a:pt x="1791" y="1585"/>
                  </a:lnTo>
                  <a:lnTo>
                    <a:pt x="1778" y="1585"/>
                  </a:lnTo>
                  <a:lnTo>
                    <a:pt x="1644" y="1581"/>
                  </a:lnTo>
                  <a:lnTo>
                    <a:pt x="1505" y="1577"/>
                  </a:lnTo>
                  <a:lnTo>
                    <a:pt x="1460" y="1577"/>
                  </a:lnTo>
                  <a:lnTo>
                    <a:pt x="1403" y="1581"/>
                  </a:lnTo>
                  <a:lnTo>
                    <a:pt x="1338" y="1581"/>
                  </a:lnTo>
                  <a:lnTo>
                    <a:pt x="1281" y="1585"/>
                  </a:lnTo>
                  <a:lnTo>
                    <a:pt x="1228" y="1585"/>
                  </a:lnTo>
                  <a:lnTo>
                    <a:pt x="1220" y="1581"/>
                  </a:lnTo>
                  <a:lnTo>
                    <a:pt x="1216" y="1581"/>
                  </a:lnTo>
                  <a:lnTo>
                    <a:pt x="1203" y="1568"/>
                  </a:lnTo>
                  <a:lnTo>
                    <a:pt x="1203" y="1537"/>
                  </a:lnTo>
                  <a:lnTo>
                    <a:pt x="1207" y="1529"/>
                  </a:lnTo>
                  <a:lnTo>
                    <a:pt x="1216" y="1520"/>
                  </a:lnTo>
                  <a:lnTo>
                    <a:pt x="1224" y="1515"/>
                  </a:lnTo>
                  <a:lnTo>
                    <a:pt x="1236" y="1511"/>
                  </a:lnTo>
                  <a:lnTo>
                    <a:pt x="1334" y="1511"/>
                  </a:lnTo>
                  <a:lnTo>
                    <a:pt x="1383" y="1502"/>
                  </a:lnTo>
                  <a:lnTo>
                    <a:pt x="1415" y="1489"/>
                  </a:lnTo>
                  <a:lnTo>
                    <a:pt x="1436" y="1472"/>
                  </a:lnTo>
                  <a:lnTo>
                    <a:pt x="1448" y="1441"/>
                  </a:lnTo>
                  <a:lnTo>
                    <a:pt x="1460" y="1402"/>
                  </a:lnTo>
                  <a:lnTo>
                    <a:pt x="1770" y="75"/>
                  </a:lnTo>
                  <a:lnTo>
                    <a:pt x="1766" y="75"/>
                  </a:lnTo>
                  <a:lnTo>
                    <a:pt x="893" y="1542"/>
                  </a:lnTo>
                  <a:lnTo>
                    <a:pt x="885" y="1550"/>
                  </a:lnTo>
                  <a:lnTo>
                    <a:pt x="881" y="1559"/>
                  </a:lnTo>
                  <a:lnTo>
                    <a:pt x="873" y="1568"/>
                  </a:lnTo>
                  <a:lnTo>
                    <a:pt x="865" y="1572"/>
                  </a:lnTo>
                  <a:lnTo>
                    <a:pt x="857" y="1581"/>
                  </a:lnTo>
                  <a:lnTo>
                    <a:pt x="832" y="1581"/>
                  </a:lnTo>
                  <a:lnTo>
                    <a:pt x="824" y="1572"/>
                  </a:lnTo>
                  <a:lnTo>
                    <a:pt x="820" y="1564"/>
                  </a:lnTo>
                  <a:lnTo>
                    <a:pt x="816" y="1550"/>
                  </a:lnTo>
                  <a:lnTo>
                    <a:pt x="816" y="1537"/>
                  </a:lnTo>
                  <a:lnTo>
                    <a:pt x="812" y="1524"/>
                  </a:lnTo>
                  <a:lnTo>
                    <a:pt x="624" y="88"/>
                  </a:lnTo>
                  <a:lnTo>
                    <a:pt x="331" y="1353"/>
                  </a:lnTo>
                  <a:lnTo>
                    <a:pt x="327" y="1371"/>
                  </a:lnTo>
                  <a:lnTo>
                    <a:pt x="322" y="1384"/>
                  </a:lnTo>
                  <a:lnTo>
                    <a:pt x="322" y="1406"/>
                  </a:lnTo>
                  <a:lnTo>
                    <a:pt x="327" y="1432"/>
                  </a:lnTo>
                  <a:lnTo>
                    <a:pt x="335" y="1454"/>
                  </a:lnTo>
                  <a:lnTo>
                    <a:pt x="351" y="1476"/>
                  </a:lnTo>
                  <a:lnTo>
                    <a:pt x="375" y="1494"/>
                  </a:lnTo>
                  <a:lnTo>
                    <a:pt x="416" y="1502"/>
                  </a:lnTo>
                  <a:lnTo>
                    <a:pt x="469" y="1507"/>
                  </a:lnTo>
                  <a:lnTo>
                    <a:pt x="490" y="1507"/>
                  </a:lnTo>
                  <a:lnTo>
                    <a:pt x="494" y="1511"/>
                  </a:lnTo>
                  <a:lnTo>
                    <a:pt x="502" y="1515"/>
                  </a:lnTo>
                  <a:lnTo>
                    <a:pt x="506" y="1524"/>
                  </a:lnTo>
                  <a:lnTo>
                    <a:pt x="506" y="1550"/>
                  </a:lnTo>
                  <a:lnTo>
                    <a:pt x="494" y="1577"/>
                  </a:lnTo>
                  <a:lnTo>
                    <a:pt x="486" y="1577"/>
                  </a:lnTo>
                  <a:lnTo>
                    <a:pt x="481" y="1581"/>
                  </a:lnTo>
                  <a:lnTo>
                    <a:pt x="469" y="1581"/>
                  </a:lnTo>
                  <a:lnTo>
                    <a:pt x="359" y="1577"/>
                  </a:lnTo>
                  <a:lnTo>
                    <a:pt x="245" y="1572"/>
                  </a:lnTo>
                  <a:lnTo>
                    <a:pt x="33" y="1581"/>
                  </a:lnTo>
                  <a:lnTo>
                    <a:pt x="21" y="1581"/>
                  </a:lnTo>
                  <a:lnTo>
                    <a:pt x="4" y="1572"/>
                  </a:lnTo>
                  <a:lnTo>
                    <a:pt x="0" y="1564"/>
                  </a:lnTo>
                  <a:lnTo>
                    <a:pt x="0" y="1537"/>
                  </a:lnTo>
                  <a:lnTo>
                    <a:pt x="4" y="1524"/>
                  </a:lnTo>
                  <a:lnTo>
                    <a:pt x="17" y="1511"/>
                  </a:lnTo>
                  <a:lnTo>
                    <a:pt x="25" y="1507"/>
                  </a:lnTo>
                  <a:lnTo>
                    <a:pt x="37" y="1507"/>
                  </a:lnTo>
                  <a:lnTo>
                    <a:pt x="102" y="1498"/>
                  </a:lnTo>
                  <a:lnTo>
                    <a:pt x="155" y="1485"/>
                  </a:lnTo>
                  <a:lnTo>
                    <a:pt x="196" y="1463"/>
                  </a:lnTo>
                  <a:lnTo>
                    <a:pt x="225" y="1441"/>
                  </a:lnTo>
                  <a:lnTo>
                    <a:pt x="245" y="1410"/>
                  </a:lnTo>
                  <a:lnTo>
                    <a:pt x="261" y="1375"/>
                  </a:lnTo>
                  <a:lnTo>
                    <a:pt x="269" y="1336"/>
                  </a:lnTo>
                  <a:lnTo>
                    <a:pt x="543" y="158"/>
                  </a:lnTo>
                  <a:lnTo>
                    <a:pt x="547" y="141"/>
                  </a:lnTo>
                  <a:lnTo>
                    <a:pt x="551" y="132"/>
                  </a:lnTo>
                  <a:lnTo>
                    <a:pt x="551" y="101"/>
                  </a:lnTo>
                  <a:lnTo>
                    <a:pt x="543" y="92"/>
                  </a:lnTo>
                  <a:lnTo>
                    <a:pt x="534" y="88"/>
                  </a:lnTo>
                  <a:lnTo>
                    <a:pt x="522" y="84"/>
                  </a:lnTo>
                  <a:lnTo>
                    <a:pt x="502" y="79"/>
                  </a:lnTo>
                  <a:lnTo>
                    <a:pt x="461" y="75"/>
                  </a:lnTo>
                  <a:lnTo>
                    <a:pt x="412" y="70"/>
                  </a:lnTo>
                  <a:lnTo>
                    <a:pt x="375" y="70"/>
                  </a:lnTo>
                  <a:lnTo>
                    <a:pt x="363" y="66"/>
                  </a:lnTo>
                  <a:lnTo>
                    <a:pt x="355" y="62"/>
                  </a:lnTo>
                  <a:lnTo>
                    <a:pt x="351" y="57"/>
                  </a:lnTo>
                  <a:lnTo>
                    <a:pt x="351" y="44"/>
                  </a:lnTo>
                  <a:lnTo>
                    <a:pt x="355" y="18"/>
                  </a:lnTo>
                  <a:lnTo>
                    <a:pt x="367" y="5"/>
                  </a:lnTo>
                  <a:lnTo>
                    <a:pt x="38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 noEditPoints="1"/>
            </p:cNvSpPr>
            <p:nvPr/>
          </p:nvSpPr>
          <p:spPr bwMode="auto">
            <a:xfrm>
              <a:off x="10878" y="2389"/>
              <a:ext cx="232" cy="1445"/>
            </a:xfrm>
            <a:custGeom>
              <a:avLst/>
              <a:gdLst/>
              <a:ahLst/>
              <a:cxnLst>
                <a:cxn ang="0">
                  <a:pos x="114" y="753"/>
                </a:cxn>
                <a:cxn ang="0">
                  <a:pos x="151" y="762"/>
                </a:cxn>
                <a:cxn ang="0">
                  <a:pos x="179" y="780"/>
                </a:cxn>
                <a:cxn ang="0">
                  <a:pos x="200" y="810"/>
                </a:cxn>
                <a:cxn ang="0">
                  <a:pos x="216" y="845"/>
                </a:cxn>
                <a:cxn ang="0">
                  <a:pos x="224" y="885"/>
                </a:cxn>
                <a:cxn ang="0">
                  <a:pos x="228" y="924"/>
                </a:cxn>
                <a:cxn ang="0">
                  <a:pos x="232" y="959"/>
                </a:cxn>
                <a:cxn ang="0">
                  <a:pos x="232" y="990"/>
                </a:cxn>
                <a:cxn ang="0">
                  <a:pos x="224" y="1086"/>
                </a:cxn>
                <a:cxn ang="0">
                  <a:pos x="208" y="1174"/>
                </a:cxn>
                <a:cxn ang="0">
                  <a:pos x="183" y="1252"/>
                </a:cxn>
                <a:cxn ang="0">
                  <a:pos x="151" y="1318"/>
                </a:cxn>
                <a:cxn ang="0">
                  <a:pos x="122" y="1371"/>
                </a:cxn>
                <a:cxn ang="0">
                  <a:pos x="90" y="1410"/>
                </a:cxn>
                <a:cxn ang="0">
                  <a:pos x="69" y="1436"/>
                </a:cxn>
                <a:cxn ang="0">
                  <a:pos x="53" y="1445"/>
                </a:cxn>
                <a:cxn ang="0">
                  <a:pos x="45" y="1441"/>
                </a:cxn>
                <a:cxn ang="0">
                  <a:pos x="41" y="1436"/>
                </a:cxn>
                <a:cxn ang="0">
                  <a:pos x="33" y="1419"/>
                </a:cxn>
                <a:cxn ang="0">
                  <a:pos x="33" y="1414"/>
                </a:cxn>
                <a:cxn ang="0">
                  <a:pos x="37" y="1406"/>
                </a:cxn>
                <a:cxn ang="0">
                  <a:pos x="41" y="1401"/>
                </a:cxn>
                <a:cxn ang="0">
                  <a:pos x="45" y="1388"/>
                </a:cxn>
                <a:cxn ang="0">
                  <a:pos x="102" y="1301"/>
                </a:cxn>
                <a:cxn ang="0">
                  <a:pos x="143" y="1217"/>
                </a:cxn>
                <a:cxn ang="0">
                  <a:pos x="167" y="1143"/>
                </a:cxn>
                <a:cxn ang="0">
                  <a:pos x="179" y="1073"/>
                </a:cxn>
                <a:cxn ang="0">
                  <a:pos x="183" y="1016"/>
                </a:cxn>
                <a:cxn ang="0">
                  <a:pos x="183" y="968"/>
                </a:cxn>
                <a:cxn ang="0">
                  <a:pos x="171" y="977"/>
                </a:cxn>
                <a:cxn ang="0">
                  <a:pos x="155" y="985"/>
                </a:cxn>
                <a:cxn ang="0">
                  <a:pos x="143" y="990"/>
                </a:cxn>
                <a:cxn ang="0">
                  <a:pos x="130" y="990"/>
                </a:cxn>
                <a:cxn ang="0">
                  <a:pos x="126" y="994"/>
                </a:cxn>
                <a:cxn ang="0">
                  <a:pos x="114" y="994"/>
                </a:cxn>
                <a:cxn ang="0">
                  <a:pos x="73" y="985"/>
                </a:cxn>
                <a:cxn ang="0">
                  <a:pos x="41" y="968"/>
                </a:cxn>
                <a:cxn ang="0">
                  <a:pos x="16" y="942"/>
                </a:cxn>
                <a:cxn ang="0">
                  <a:pos x="4" y="907"/>
                </a:cxn>
                <a:cxn ang="0">
                  <a:pos x="0" y="871"/>
                </a:cxn>
                <a:cxn ang="0">
                  <a:pos x="4" y="836"/>
                </a:cxn>
                <a:cxn ang="0">
                  <a:pos x="16" y="806"/>
                </a:cxn>
                <a:cxn ang="0">
                  <a:pos x="41" y="780"/>
                </a:cxn>
                <a:cxn ang="0">
                  <a:pos x="73" y="762"/>
                </a:cxn>
                <a:cxn ang="0">
                  <a:pos x="114" y="753"/>
                </a:cxn>
                <a:cxn ang="0">
                  <a:pos x="114" y="0"/>
                </a:cxn>
                <a:cxn ang="0">
                  <a:pos x="159" y="9"/>
                </a:cxn>
                <a:cxn ang="0">
                  <a:pos x="192" y="35"/>
                </a:cxn>
                <a:cxn ang="0">
                  <a:pos x="216" y="75"/>
                </a:cxn>
                <a:cxn ang="0">
                  <a:pos x="224" y="123"/>
                </a:cxn>
                <a:cxn ang="0">
                  <a:pos x="216" y="171"/>
                </a:cxn>
                <a:cxn ang="0">
                  <a:pos x="192" y="206"/>
                </a:cxn>
                <a:cxn ang="0">
                  <a:pos x="159" y="232"/>
                </a:cxn>
                <a:cxn ang="0">
                  <a:pos x="114" y="241"/>
                </a:cxn>
                <a:cxn ang="0">
                  <a:pos x="69" y="232"/>
                </a:cxn>
                <a:cxn ang="0">
                  <a:pos x="33" y="206"/>
                </a:cxn>
                <a:cxn ang="0">
                  <a:pos x="8" y="171"/>
                </a:cxn>
                <a:cxn ang="0">
                  <a:pos x="0" y="123"/>
                </a:cxn>
                <a:cxn ang="0">
                  <a:pos x="8" y="75"/>
                </a:cxn>
                <a:cxn ang="0">
                  <a:pos x="33" y="35"/>
                </a:cxn>
                <a:cxn ang="0">
                  <a:pos x="69" y="9"/>
                </a:cxn>
                <a:cxn ang="0">
                  <a:pos x="114" y="0"/>
                </a:cxn>
              </a:cxnLst>
              <a:rect l="0" t="0" r="r" b="b"/>
              <a:pathLst>
                <a:path w="232" h="1445">
                  <a:moveTo>
                    <a:pt x="114" y="753"/>
                  </a:moveTo>
                  <a:lnTo>
                    <a:pt x="151" y="762"/>
                  </a:lnTo>
                  <a:lnTo>
                    <a:pt x="179" y="780"/>
                  </a:lnTo>
                  <a:lnTo>
                    <a:pt x="200" y="810"/>
                  </a:lnTo>
                  <a:lnTo>
                    <a:pt x="216" y="845"/>
                  </a:lnTo>
                  <a:lnTo>
                    <a:pt x="224" y="885"/>
                  </a:lnTo>
                  <a:lnTo>
                    <a:pt x="228" y="924"/>
                  </a:lnTo>
                  <a:lnTo>
                    <a:pt x="232" y="959"/>
                  </a:lnTo>
                  <a:lnTo>
                    <a:pt x="232" y="990"/>
                  </a:lnTo>
                  <a:lnTo>
                    <a:pt x="224" y="1086"/>
                  </a:lnTo>
                  <a:lnTo>
                    <a:pt x="208" y="1174"/>
                  </a:lnTo>
                  <a:lnTo>
                    <a:pt x="183" y="1252"/>
                  </a:lnTo>
                  <a:lnTo>
                    <a:pt x="151" y="1318"/>
                  </a:lnTo>
                  <a:lnTo>
                    <a:pt x="122" y="1371"/>
                  </a:lnTo>
                  <a:lnTo>
                    <a:pt x="90" y="1410"/>
                  </a:lnTo>
                  <a:lnTo>
                    <a:pt x="69" y="1436"/>
                  </a:lnTo>
                  <a:lnTo>
                    <a:pt x="53" y="1445"/>
                  </a:lnTo>
                  <a:lnTo>
                    <a:pt x="45" y="1441"/>
                  </a:lnTo>
                  <a:lnTo>
                    <a:pt x="41" y="1436"/>
                  </a:lnTo>
                  <a:lnTo>
                    <a:pt x="33" y="1419"/>
                  </a:lnTo>
                  <a:lnTo>
                    <a:pt x="33" y="1414"/>
                  </a:lnTo>
                  <a:lnTo>
                    <a:pt x="37" y="1406"/>
                  </a:lnTo>
                  <a:lnTo>
                    <a:pt x="41" y="1401"/>
                  </a:lnTo>
                  <a:lnTo>
                    <a:pt x="45" y="1388"/>
                  </a:lnTo>
                  <a:lnTo>
                    <a:pt x="102" y="1301"/>
                  </a:lnTo>
                  <a:lnTo>
                    <a:pt x="143" y="1217"/>
                  </a:lnTo>
                  <a:lnTo>
                    <a:pt x="167" y="1143"/>
                  </a:lnTo>
                  <a:lnTo>
                    <a:pt x="179" y="1073"/>
                  </a:lnTo>
                  <a:lnTo>
                    <a:pt x="183" y="1016"/>
                  </a:lnTo>
                  <a:lnTo>
                    <a:pt x="183" y="968"/>
                  </a:lnTo>
                  <a:lnTo>
                    <a:pt x="171" y="977"/>
                  </a:lnTo>
                  <a:lnTo>
                    <a:pt x="155" y="985"/>
                  </a:lnTo>
                  <a:lnTo>
                    <a:pt x="143" y="990"/>
                  </a:lnTo>
                  <a:lnTo>
                    <a:pt x="130" y="990"/>
                  </a:lnTo>
                  <a:lnTo>
                    <a:pt x="126" y="994"/>
                  </a:lnTo>
                  <a:lnTo>
                    <a:pt x="114" y="994"/>
                  </a:lnTo>
                  <a:lnTo>
                    <a:pt x="73" y="985"/>
                  </a:lnTo>
                  <a:lnTo>
                    <a:pt x="41" y="968"/>
                  </a:lnTo>
                  <a:lnTo>
                    <a:pt x="16" y="942"/>
                  </a:lnTo>
                  <a:lnTo>
                    <a:pt x="4" y="907"/>
                  </a:lnTo>
                  <a:lnTo>
                    <a:pt x="0" y="871"/>
                  </a:lnTo>
                  <a:lnTo>
                    <a:pt x="4" y="836"/>
                  </a:lnTo>
                  <a:lnTo>
                    <a:pt x="16" y="806"/>
                  </a:lnTo>
                  <a:lnTo>
                    <a:pt x="41" y="780"/>
                  </a:lnTo>
                  <a:lnTo>
                    <a:pt x="73" y="762"/>
                  </a:lnTo>
                  <a:lnTo>
                    <a:pt x="114" y="753"/>
                  </a:lnTo>
                  <a:close/>
                  <a:moveTo>
                    <a:pt x="114" y="0"/>
                  </a:moveTo>
                  <a:lnTo>
                    <a:pt x="159" y="9"/>
                  </a:lnTo>
                  <a:lnTo>
                    <a:pt x="192" y="35"/>
                  </a:lnTo>
                  <a:lnTo>
                    <a:pt x="216" y="75"/>
                  </a:lnTo>
                  <a:lnTo>
                    <a:pt x="224" y="123"/>
                  </a:lnTo>
                  <a:lnTo>
                    <a:pt x="216" y="171"/>
                  </a:lnTo>
                  <a:lnTo>
                    <a:pt x="192" y="206"/>
                  </a:lnTo>
                  <a:lnTo>
                    <a:pt x="159" y="232"/>
                  </a:lnTo>
                  <a:lnTo>
                    <a:pt x="114" y="241"/>
                  </a:lnTo>
                  <a:lnTo>
                    <a:pt x="69" y="232"/>
                  </a:lnTo>
                  <a:lnTo>
                    <a:pt x="33" y="206"/>
                  </a:lnTo>
                  <a:lnTo>
                    <a:pt x="8" y="171"/>
                  </a:lnTo>
                  <a:lnTo>
                    <a:pt x="0" y="123"/>
                  </a:lnTo>
                  <a:lnTo>
                    <a:pt x="8" y="75"/>
                  </a:lnTo>
                  <a:lnTo>
                    <a:pt x="33" y="35"/>
                  </a:lnTo>
                  <a:lnTo>
                    <a:pt x="69" y="9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1" name="Freeform 13"/>
            <p:cNvSpPr>
              <a:spLocks/>
            </p:cNvSpPr>
            <p:nvPr/>
          </p:nvSpPr>
          <p:spPr bwMode="auto">
            <a:xfrm>
              <a:off x="11771" y="1802"/>
              <a:ext cx="1542" cy="1629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216" y="5"/>
                </a:cxn>
                <a:cxn ang="0">
                  <a:pos x="542" y="0"/>
                </a:cxn>
                <a:cxn ang="0">
                  <a:pos x="563" y="5"/>
                </a:cxn>
                <a:cxn ang="0">
                  <a:pos x="575" y="14"/>
                </a:cxn>
                <a:cxn ang="0">
                  <a:pos x="571" y="53"/>
                </a:cxn>
                <a:cxn ang="0">
                  <a:pos x="547" y="70"/>
                </a:cxn>
                <a:cxn ang="0">
                  <a:pos x="457" y="75"/>
                </a:cxn>
                <a:cxn ang="0">
                  <a:pos x="379" y="119"/>
                </a:cxn>
                <a:cxn ang="0">
                  <a:pos x="518" y="1367"/>
                </a:cxn>
                <a:cxn ang="0">
                  <a:pos x="1187" y="224"/>
                </a:cxn>
                <a:cxn ang="0">
                  <a:pos x="1211" y="176"/>
                </a:cxn>
                <a:cxn ang="0">
                  <a:pos x="1207" y="114"/>
                </a:cxn>
                <a:cxn ang="0">
                  <a:pos x="1154" y="79"/>
                </a:cxn>
                <a:cxn ang="0">
                  <a:pos x="1101" y="70"/>
                </a:cxn>
                <a:cxn ang="0">
                  <a:pos x="1081" y="57"/>
                </a:cxn>
                <a:cxn ang="0">
                  <a:pos x="1085" y="18"/>
                </a:cxn>
                <a:cxn ang="0">
                  <a:pos x="1097" y="5"/>
                </a:cxn>
                <a:cxn ang="0">
                  <a:pos x="1109" y="0"/>
                </a:cxn>
                <a:cxn ang="0">
                  <a:pos x="1334" y="9"/>
                </a:cxn>
                <a:cxn ang="0">
                  <a:pos x="1509" y="0"/>
                </a:cxn>
                <a:cxn ang="0">
                  <a:pos x="1533" y="5"/>
                </a:cxn>
                <a:cxn ang="0">
                  <a:pos x="1542" y="27"/>
                </a:cxn>
                <a:cxn ang="0">
                  <a:pos x="1529" y="62"/>
                </a:cxn>
                <a:cxn ang="0">
                  <a:pos x="1509" y="70"/>
                </a:cxn>
                <a:cxn ang="0">
                  <a:pos x="1427" y="84"/>
                </a:cxn>
                <a:cxn ang="0">
                  <a:pos x="1338" y="136"/>
                </a:cxn>
                <a:cxn ang="0">
                  <a:pos x="1236" y="263"/>
                </a:cxn>
                <a:cxn ang="0">
                  <a:pos x="461" y="1590"/>
                </a:cxn>
                <a:cxn ang="0">
                  <a:pos x="440" y="1616"/>
                </a:cxn>
                <a:cxn ang="0">
                  <a:pos x="416" y="1629"/>
                </a:cxn>
                <a:cxn ang="0">
                  <a:pos x="375" y="1625"/>
                </a:cxn>
                <a:cxn ang="0">
                  <a:pos x="359" y="1599"/>
                </a:cxn>
                <a:cxn ang="0">
                  <a:pos x="184" y="149"/>
                </a:cxn>
                <a:cxn ang="0">
                  <a:pos x="167" y="97"/>
                </a:cxn>
                <a:cxn ang="0">
                  <a:pos x="110" y="75"/>
                </a:cxn>
                <a:cxn ang="0">
                  <a:pos x="25" y="70"/>
                </a:cxn>
                <a:cxn ang="0">
                  <a:pos x="4" y="62"/>
                </a:cxn>
                <a:cxn ang="0">
                  <a:pos x="0" y="27"/>
                </a:cxn>
                <a:cxn ang="0">
                  <a:pos x="16" y="5"/>
                </a:cxn>
              </a:cxnLst>
              <a:rect l="0" t="0" r="r" b="b"/>
              <a:pathLst>
                <a:path w="1542" h="1629">
                  <a:moveTo>
                    <a:pt x="25" y="0"/>
                  </a:moveTo>
                  <a:lnTo>
                    <a:pt x="98" y="0"/>
                  </a:lnTo>
                  <a:lnTo>
                    <a:pt x="155" y="5"/>
                  </a:lnTo>
                  <a:lnTo>
                    <a:pt x="216" y="5"/>
                  </a:lnTo>
                  <a:lnTo>
                    <a:pt x="273" y="9"/>
                  </a:lnTo>
                  <a:lnTo>
                    <a:pt x="542" y="0"/>
                  </a:lnTo>
                  <a:lnTo>
                    <a:pt x="551" y="0"/>
                  </a:lnTo>
                  <a:lnTo>
                    <a:pt x="563" y="5"/>
                  </a:lnTo>
                  <a:lnTo>
                    <a:pt x="567" y="9"/>
                  </a:lnTo>
                  <a:lnTo>
                    <a:pt x="575" y="14"/>
                  </a:lnTo>
                  <a:lnTo>
                    <a:pt x="575" y="44"/>
                  </a:lnTo>
                  <a:lnTo>
                    <a:pt x="571" y="53"/>
                  </a:lnTo>
                  <a:lnTo>
                    <a:pt x="563" y="62"/>
                  </a:lnTo>
                  <a:lnTo>
                    <a:pt x="547" y="70"/>
                  </a:lnTo>
                  <a:lnTo>
                    <a:pt x="522" y="70"/>
                  </a:lnTo>
                  <a:lnTo>
                    <a:pt x="457" y="75"/>
                  </a:lnTo>
                  <a:lnTo>
                    <a:pt x="412" y="92"/>
                  </a:lnTo>
                  <a:lnTo>
                    <a:pt x="379" y="119"/>
                  </a:lnTo>
                  <a:lnTo>
                    <a:pt x="371" y="145"/>
                  </a:lnTo>
                  <a:lnTo>
                    <a:pt x="518" y="1367"/>
                  </a:lnTo>
                  <a:lnTo>
                    <a:pt x="1183" y="237"/>
                  </a:lnTo>
                  <a:lnTo>
                    <a:pt x="1187" y="224"/>
                  </a:lnTo>
                  <a:lnTo>
                    <a:pt x="1199" y="202"/>
                  </a:lnTo>
                  <a:lnTo>
                    <a:pt x="1211" y="176"/>
                  </a:lnTo>
                  <a:lnTo>
                    <a:pt x="1215" y="145"/>
                  </a:lnTo>
                  <a:lnTo>
                    <a:pt x="1207" y="114"/>
                  </a:lnTo>
                  <a:lnTo>
                    <a:pt x="1187" y="92"/>
                  </a:lnTo>
                  <a:lnTo>
                    <a:pt x="1154" y="79"/>
                  </a:lnTo>
                  <a:lnTo>
                    <a:pt x="1113" y="70"/>
                  </a:lnTo>
                  <a:lnTo>
                    <a:pt x="1101" y="70"/>
                  </a:lnTo>
                  <a:lnTo>
                    <a:pt x="1085" y="62"/>
                  </a:lnTo>
                  <a:lnTo>
                    <a:pt x="1081" y="57"/>
                  </a:lnTo>
                  <a:lnTo>
                    <a:pt x="1081" y="31"/>
                  </a:lnTo>
                  <a:lnTo>
                    <a:pt x="1085" y="18"/>
                  </a:lnTo>
                  <a:lnTo>
                    <a:pt x="1089" y="9"/>
                  </a:lnTo>
                  <a:lnTo>
                    <a:pt x="1097" y="5"/>
                  </a:lnTo>
                  <a:lnTo>
                    <a:pt x="1105" y="5"/>
                  </a:lnTo>
                  <a:lnTo>
                    <a:pt x="1109" y="0"/>
                  </a:lnTo>
                  <a:lnTo>
                    <a:pt x="1121" y="0"/>
                  </a:lnTo>
                  <a:lnTo>
                    <a:pt x="1334" y="9"/>
                  </a:lnTo>
                  <a:lnTo>
                    <a:pt x="1423" y="5"/>
                  </a:lnTo>
                  <a:lnTo>
                    <a:pt x="1509" y="0"/>
                  </a:lnTo>
                  <a:lnTo>
                    <a:pt x="1521" y="0"/>
                  </a:lnTo>
                  <a:lnTo>
                    <a:pt x="1533" y="5"/>
                  </a:lnTo>
                  <a:lnTo>
                    <a:pt x="1537" y="14"/>
                  </a:lnTo>
                  <a:lnTo>
                    <a:pt x="1542" y="27"/>
                  </a:lnTo>
                  <a:lnTo>
                    <a:pt x="1542" y="35"/>
                  </a:lnTo>
                  <a:lnTo>
                    <a:pt x="1529" y="62"/>
                  </a:lnTo>
                  <a:lnTo>
                    <a:pt x="1521" y="66"/>
                  </a:lnTo>
                  <a:lnTo>
                    <a:pt x="1509" y="70"/>
                  </a:lnTo>
                  <a:lnTo>
                    <a:pt x="1468" y="75"/>
                  </a:lnTo>
                  <a:lnTo>
                    <a:pt x="1427" y="84"/>
                  </a:lnTo>
                  <a:lnTo>
                    <a:pt x="1382" y="101"/>
                  </a:lnTo>
                  <a:lnTo>
                    <a:pt x="1338" y="136"/>
                  </a:lnTo>
                  <a:lnTo>
                    <a:pt x="1289" y="189"/>
                  </a:lnTo>
                  <a:lnTo>
                    <a:pt x="1236" y="263"/>
                  </a:lnTo>
                  <a:lnTo>
                    <a:pt x="1236" y="259"/>
                  </a:lnTo>
                  <a:lnTo>
                    <a:pt x="461" y="1590"/>
                  </a:lnTo>
                  <a:lnTo>
                    <a:pt x="453" y="1607"/>
                  </a:lnTo>
                  <a:lnTo>
                    <a:pt x="440" y="1616"/>
                  </a:lnTo>
                  <a:lnTo>
                    <a:pt x="432" y="1625"/>
                  </a:lnTo>
                  <a:lnTo>
                    <a:pt x="416" y="1629"/>
                  </a:lnTo>
                  <a:lnTo>
                    <a:pt x="387" y="1629"/>
                  </a:lnTo>
                  <a:lnTo>
                    <a:pt x="375" y="1625"/>
                  </a:lnTo>
                  <a:lnTo>
                    <a:pt x="363" y="1612"/>
                  </a:lnTo>
                  <a:lnTo>
                    <a:pt x="359" y="1599"/>
                  </a:lnTo>
                  <a:lnTo>
                    <a:pt x="355" y="1577"/>
                  </a:lnTo>
                  <a:lnTo>
                    <a:pt x="184" y="149"/>
                  </a:lnTo>
                  <a:lnTo>
                    <a:pt x="179" y="119"/>
                  </a:lnTo>
                  <a:lnTo>
                    <a:pt x="167" y="97"/>
                  </a:lnTo>
                  <a:lnTo>
                    <a:pt x="147" y="84"/>
                  </a:lnTo>
                  <a:lnTo>
                    <a:pt x="110" y="75"/>
                  </a:lnTo>
                  <a:lnTo>
                    <a:pt x="53" y="70"/>
                  </a:lnTo>
                  <a:lnTo>
                    <a:pt x="25" y="70"/>
                  </a:lnTo>
                  <a:lnTo>
                    <a:pt x="12" y="66"/>
                  </a:lnTo>
                  <a:lnTo>
                    <a:pt x="4" y="62"/>
                  </a:lnTo>
                  <a:lnTo>
                    <a:pt x="0" y="57"/>
                  </a:lnTo>
                  <a:lnTo>
                    <a:pt x="0" y="27"/>
                  </a:lnTo>
                  <a:lnTo>
                    <a:pt x="4" y="18"/>
                  </a:lnTo>
                  <a:lnTo>
                    <a:pt x="16" y="5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2" name="Freeform 14"/>
            <p:cNvSpPr>
              <a:spLocks/>
            </p:cNvSpPr>
            <p:nvPr/>
          </p:nvSpPr>
          <p:spPr bwMode="auto">
            <a:xfrm>
              <a:off x="13488" y="1645"/>
              <a:ext cx="506" cy="2316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8" y="0"/>
                </a:cxn>
                <a:cxn ang="0">
                  <a:pos x="45" y="9"/>
                </a:cxn>
                <a:cxn ang="0">
                  <a:pos x="69" y="26"/>
                </a:cxn>
                <a:cxn ang="0">
                  <a:pos x="110" y="65"/>
                </a:cxn>
                <a:cxn ang="0">
                  <a:pos x="155" y="114"/>
                </a:cxn>
                <a:cxn ang="0">
                  <a:pos x="204" y="175"/>
                </a:cxn>
                <a:cxn ang="0">
                  <a:pos x="257" y="249"/>
                </a:cxn>
                <a:cxn ang="0">
                  <a:pos x="310" y="337"/>
                </a:cxn>
                <a:cxn ang="0">
                  <a:pos x="363" y="438"/>
                </a:cxn>
                <a:cxn ang="0">
                  <a:pos x="424" y="595"/>
                </a:cxn>
                <a:cxn ang="0">
                  <a:pos x="465" y="753"/>
                </a:cxn>
                <a:cxn ang="0">
                  <a:pos x="489" y="902"/>
                </a:cxn>
                <a:cxn ang="0">
                  <a:pos x="501" y="1038"/>
                </a:cxn>
                <a:cxn ang="0">
                  <a:pos x="506" y="1160"/>
                </a:cxn>
                <a:cxn ang="0">
                  <a:pos x="501" y="1160"/>
                </a:cxn>
                <a:cxn ang="0">
                  <a:pos x="497" y="1283"/>
                </a:cxn>
                <a:cxn ang="0">
                  <a:pos x="485" y="1418"/>
                </a:cxn>
                <a:cxn ang="0">
                  <a:pos x="461" y="1563"/>
                </a:cxn>
                <a:cxn ang="0">
                  <a:pos x="424" y="1712"/>
                </a:cxn>
                <a:cxn ang="0">
                  <a:pos x="367" y="1865"/>
                </a:cxn>
                <a:cxn ang="0">
                  <a:pos x="314" y="1970"/>
                </a:cxn>
                <a:cxn ang="0">
                  <a:pos x="261" y="2058"/>
                </a:cxn>
                <a:cxn ang="0">
                  <a:pos x="208" y="2137"/>
                </a:cxn>
                <a:cxn ang="0">
                  <a:pos x="155" y="2202"/>
                </a:cxn>
                <a:cxn ang="0">
                  <a:pos x="106" y="2250"/>
                </a:cxn>
                <a:cxn ang="0">
                  <a:pos x="69" y="2285"/>
                </a:cxn>
                <a:cxn ang="0">
                  <a:pos x="41" y="2307"/>
                </a:cxn>
                <a:cxn ang="0">
                  <a:pos x="24" y="2316"/>
                </a:cxn>
                <a:cxn ang="0">
                  <a:pos x="16" y="2316"/>
                </a:cxn>
                <a:cxn ang="0">
                  <a:pos x="8" y="2312"/>
                </a:cxn>
                <a:cxn ang="0">
                  <a:pos x="0" y="2294"/>
                </a:cxn>
                <a:cxn ang="0">
                  <a:pos x="0" y="2290"/>
                </a:cxn>
                <a:cxn ang="0">
                  <a:pos x="4" y="2285"/>
                </a:cxn>
                <a:cxn ang="0">
                  <a:pos x="4" y="2281"/>
                </a:cxn>
                <a:cxn ang="0">
                  <a:pos x="20" y="2264"/>
                </a:cxn>
                <a:cxn ang="0">
                  <a:pos x="33" y="2255"/>
                </a:cxn>
                <a:cxn ang="0">
                  <a:pos x="126" y="2141"/>
                </a:cxn>
                <a:cxn ang="0">
                  <a:pos x="200" y="2018"/>
                </a:cxn>
                <a:cxn ang="0">
                  <a:pos x="261" y="1887"/>
                </a:cxn>
                <a:cxn ang="0">
                  <a:pos x="306" y="1747"/>
                </a:cxn>
                <a:cxn ang="0">
                  <a:pos x="342" y="1607"/>
                </a:cxn>
                <a:cxn ang="0">
                  <a:pos x="363" y="1458"/>
                </a:cxn>
                <a:cxn ang="0">
                  <a:pos x="375" y="1309"/>
                </a:cxn>
                <a:cxn ang="0">
                  <a:pos x="379" y="1160"/>
                </a:cxn>
                <a:cxn ang="0">
                  <a:pos x="371" y="959"/>
                </a:cxn>
                <a:cxn ang="0">
                  <a:pos x="351" y="775"/>
                </a:cxn>
                <a:cxn ang="0">
                  <a:pos x="314" y="604"/>
                </a:cxn>
                <a:cxn ang="0">
                  <a:pos x="265" y="446"/>
                </a:cxn>
                <a:cxn ang="0">
                  <a:pos x="204" y="306"/>
                </a:cxn>
                <a:cxn ang="0">
                  <a:pos x="130" y="184"/>
                </a:cxn>
                <a:cxn ang="0">
                  <a:pos x="45" y="79"/>
                </a:cxn>
                <a:cxn ang="0">
                  <a:pos x="20" y="52"/>
                </a:cxn>
                <a:cxn ang="0">
                  <a:pos x="12" y="48"/>
                </a:cxn>
                <a:cxn ang="0">
                  <a:pos x="8" y="39"/>
                </a:cxn>
                <a:cxn ang="0">
                  <a:pos x="8" y="35"/>
                </a:cxn>
                <a:cxn ang="0">
                  <a:pos x="4" y="30"/>
                </a:cxn>
                <a:cxn ang="0">
                  <a:pos x="4" y="26"/>
                </a:cxn>
                <a:cxn ang="0">
                  <a:pos x="8" y="13"/>
                </a:cxn>
                <a:cxn ang="0">
                  <a:pos x="12" y="4"/>
                </a:cxn>
                <a:cxn ang="0">
                  <a:pos x="20" y="0"/>
                </a:cxn>
              </a:cxnLst>
              <a:rect l="0" t="0" r="r" b="b"/>
              <a:pathLst>
                <a:path w="506" h="2316">
                  <a:moveTo>
                    <a:pt x="20" y="0"/>
                  </a:moveTo>
                  <a:lnTo>
                    <a:pt x="28" y="0"/>
                  </a:lnTo>
                  <a:lnTo>
                    <a:pt x="45" y="9"/>
                  </a:lnTo>
                  <a:lnTo>
                    <a:pt x="69" y="26"/>
                  </a:lnTo>
                  <a:lnTo>
                    <a:pt x="110" y="65"/>
                  </a:lnTo>
                  <a:lnTo>
                    <a:pt x="155" y="114"/>
                  </a:lnTo>
                  <a:lnTo>
                    <a:pt x="204" y="175"/>
                  </a:lnTo>
                  <a:lnTo>
                    <a:pt x="257" y="249"/>
                  </a:lnTo>
                  <a:lnTo>
                    <a:pt x="310" y="337"/>
                  </a:lnTo>
                  <a:lnTo>
                    <a:pt x="363" y="438"/>
                  </a:lnTo>
                  <a:lnTo>
                    <a:pt x="424" y="595"/>
                  </a:lnTo>
                  <a:lnTo>
                    <a:pt x="465" y="753"/>
                  </a:lnTo>
                  <a:lnTo>
                    <a:pt x="489" y="902"/>
                  </a:lnTo>
                  <a:lnTo>
                    <a:pt x="501" y="1038"/>
                  </a:lnTo>
                  <a:lnTo>
                    <a:pt x="506" y="1160"/>
                  </a:lnTo>
                  <a:lnTo>
                    <a:pt x="501" y="1160"/>
                  </a:lnTo>
                  <a:lnTo>
                    <a:pt x="497" y="1283"/>
                  </a:lnTo>
                  <a:lnTo>
                    <a:pt x="485" y="1418"/>
                  </a:lnTo>
                  <a:lnTo>
                    <a:pt x="461" y="1563"/>
                  </a:lnTo>
                  <a:lnTo>
                    <a:pt x="424" y="1712"/>
                  </a:lnTo>
                  <a:lnTo>
                    <a:pt x="367" y="1865"/>
                  </a:lnTo>
                  <a:lnTo>
                    <a:pt x="314" y="1970"/>
                  </a:lnTo>
                  <a:lnTo>
                    <a:pt x="261" y="2058"/>
                  </a:lnTo>
                  <a:lnTo>
                    <a:pt x="208" y="2137"/>
                  </a:lnTo>
                  <a:lnTo>
                    <a:pt x="155" y="2202"/>
                  </a:lnTo>
                  <a:lnTo>
                    <a:pt x="106" y="2250"/>
                  </a:lnTo>
                  <a:lnTo>
                    <a:pt x="69" y="2285"/>
                  </a:lnTo>
                  <a:lnTo>
                    <a:pt x="41" y="2307"/>
                  </a:lnTo>
                  <a:lnTo>
                    <a:pt x="24" y="2316"/>
                  </a:lnTo>
                  <a:lnTo>
                    <a:pt x="16" y="2316"/>
                  </a:lnTo>
                  <a:lnTo>
                    <a:pt x="8" y="2312"/>
                  </a:lnTo>
                  <a:lnTo>
                    <a:pt x="0" y="2294"/>
                  </a:lnTo>
                  <a:lnTo>
                    <a:pt x="0" y="2290"/>
                  </a:lnTo>
                  <a:lnTo>
                    <a:pt x="4" y="2285"/>
                  </a:lnTo>
                  <a:lnTo>
                    <a:pt x="4" y="2281"/>
                  </a:lnTo>
                  <a:lnTo>
                    <a:pt x="20" y="2264"/>
                  </a:lnTo>
                  <a:lnTo>
                    <a:pt x="33" y="2255"/>
                  </a:lnTo>
                  <a:lnTo>
                    <a:pt x="126" y="2141"/>
                  </a:lnTo>
                  <a:lnTo>
                    <a:pt x="200" y="2018"/>
                  </a:lnTo>
                  <a:lnTo>
                    <a:pt x="261" y="1887"/>
                  </a:lnTo>
                  <a:lnTo>
                    <a:pt x="306" y="1747"/>
                  </a:lnTo>
                  <a:lnTo>
                    <a:pt x="342" y="1607"/>
                  </a:lnTo>
                  <a:lnTo>
                    <a:pt x="363" y="1458"/>
                  </a:lnTo>
                  <a:lnTo>
                    <a:pt x="375" y="1309"/>
                  </a:lnTo>
                  <a:lnTo>
                    <a:pt x="379" y="1160"/>
                  </a:lnTo>
                  <a:lnTo>
                    <a:pt x="371" y="959"/>
                  </a:lnTo>
                  <a:lnTo>
                    <a:pt x="351" y="775"/>
                  </a:lnTo>
                  <a:lnTo>
                    <a:pt x="314" y="604"/>
                  </a:lnTo>
                  <a:lnTo>
                    <a:pt x="265" y="446"/>
                  </a:lnTo>
                  <a:lnTo>
                    <a:pt x="204" y="306"/>
                  </a:lnTo>
                  <a:lnTo>
                    <a:pt x="130" y="184"/>
                  </a:lnTo>
                  <a:lnTo>
                    <a:pt x="45" y="79"/>
                  </a:lnTo>
                  <a:lnTo>
                    <a:pt x="20" y="52"/>
                  </a:lnTo>
                  <a:lnTo>
                    <a:pt x="12" y="48"/>
                  </a:lnTo>
                  <a:lnTo>
                    <a:pt x="8" y="39"/>
                  </a:lnTo>
                  <a:lnTo>
                    <a:pt x="8" y="35"/>
                  </a:lnTo>
                  <a:lnTo>
                    <a:pt x="4" y="30"/>
                  </a:lnTo>
                  <a:lnTo>
                    <a:pt x="4" y="26"/>
                  </a:lnTo>
                  <a:lnTo>
                    <a:pt x="8" y="13"/>
                  </a:lnTo>
                  <a:lnTo>
                    <a:pt x="12" y="4"/>
                  </a:lnTo>
                  <a:lnTo>
                    <a:pt x="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91" name="Group 43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762555" y="3774645"/>
            <a:ext cx="2496325" cy="610871"/>
            <a:chOff x="3654" y="2538"/>
            <a:chExt cx="7842" cy="1919"/>
          </a:xfrm>
          <a:solidFill>
            <a:srgbClr val="CC0099"/>
          </a:solidFill>
        </p:grpSpPr>
        <p:sp>
          <p:nvSpPr>
            <p:cNvPr id="2093" name="Freeform 45"/>
            <p:cNvSpPr>
              <a:spLocks/>
            </p:cNvSpPr>
            <p:nvPr/>
          </p:nvSpPr>
          <p:spPr bwMode="auto">
            <a:xfrm>
              <a:off x="3654" y="2881"/>
              <a:ext cx="1421" cy="1571"/>
            </a:xfrm>
            <a:custGeom>
              <a:avLst/>
              <a:gdLst/>
              <a:ahLst/>
              <a:cxnLst>
                <a:cxn ang="0">
                  <a:pos x="1414" y="2"/>
                </a:cxn>
                <a:cxn ang="0">
                  <a:pos x="1416" y="33"/>
                </a:cxn>
                <a:cxn ang="0">
                  <a:pos x="1353" y="90"/>
                </a:cxn>
                <a:cxn ang="0">
                  <a:pos x="1278" y="124"/>
                </a:cxn>
                <a:cxn ang="0">
                  <a:pos x="1011" y="129"/>
                </a:cxn>
                <a:cxn ang="0">
                  <a:pos x="952" y="225"/>
                </a:cxn>
                <a:cxn ang="0">
                  <a:pos x="853" y="524"/>
                </a:cxn>
                <a:cxn ang="0">
                  <a:pos x="768" y="875"/>
                </a:cxn>
                <a:cxn ang="0">
                  <a:pos x="678" y="1168"/>
                </a:cxn>
                <a:cxn ang="0">
                  <a:pos x="557" y="1386"/>
                </a:cxn>
                <a:cxn ang="0">
                  <a:pos x="986" y="1438"/>
                </a:cxn>
                <a:cxn ang="0">
                  <a:pos x="1030" y="1415"/>
                </a:cxn>
                <a:cxn ang="0">
                  <a:pos x="1057" y="1358"/>
                </a:cxn>
                <a:cxn ang="0">
                  <a:pos x="1132" y="1295"/>
                </a:cxn>
                <a:cxn ang="0">
                  <a:pos x="1203" y="1269"/>
                </a:cxn>
                <a:cxn ang="0">
                  <a:pos x="1220" y="1272"/>
                </a:cxn>
                <a:cxn ang="0">
                  <a:pos x="1222" y="1316"/>
                </a:cxn>
                <a:cxn ang="0">
                  <a:pos x="1147" y="1423"/>
                </a:cxn>
                <a:cxn ang="0">
                  <a:pos x="994" y="1527"/>
                </a:cxn>
                <a:cxn ang="0">
                  <a:pos x="787" y="1571"/>
                </a:cxn>
                <a:cxn ang="0">
                  <a:pos x="3" y="1566"/>
                </a:cxn>
                <a:cxn ang="0">
                  <a:pos x="5" y="1540"/>
                </a:cxn>
                <a:cxn ang="0">
                  <a:pos x="54" y="1490"/>
                </a:cxn>
                <a:cxn ang="0">
                  <a:pos x="124" y="1451"/>
                </a:cxn>
                <a:cxn ang="0">
                  <a:pos x="355" y="1444"/>
                </a:cxn>
                <a:cxn ang="0">
                  <a:pos x="396" y="1428"/>
                </a:cxn>
                <a:cxn ang="0">
                  <a:pos x="484" y="1275"/>
                </a:cxn>
                <a:cxn ang="0">
                  <a:pos x="576" y="973"/>
                </a:cxn>
                <a:cxn ang="0">
                  <a:pos x="663" y="612"/>
                </a:cxn>
                <a:cxn ang="0">
                  <a:pos x="756" y="329"/>
                </a:cxn>
                <a:cxn ang="0">
                  <a:pos x="882" y="127"/>
                </a:cxn>
                <a:cxn ang="0">
                  <a:pos x="469" y="142"/>
                </a:cxn>
                <a:cxn ang="0">
                  <a:pos x="350" y="174"/>
                </a:cxn>
                <a:cxn ang="0">
                  <a:pos x="304" y="236"/>
                </a:cxn>
                <a:cxn ang="0">
                  <a:pos x="260" y="314"/>
                </a:cxn>
                <a:cxn ang="0">
                  <a:pos x="178" y="366"/>
                </a:cxn>
                <a:cxn ang="0">
                  <a:pos x="122" y="379"/>
                </a:cxn>
                <a:cxn ang="0">
                  <a:pos x="110" y="361"/>
                </a:cxn>
                <a:cxn ang="0">
                  <a:pos x="129" y="296"/>
                </a:cxn>
                <a:cxn ang="0">
                  <a:pos x="209" y="187"/>
                </a:cxn>
                <a:cxn ang="0">
                  <a:pos x="377" y="75"/>
                </a:cxn>
                <a:cxn ang="0">
                  <a:pos x="469" y="44"/>
                </a:cxn>
                <a:cxn ang="0">
                  <a:pos x="642" y="10"/>
                </a:cxn>
                <a:cxn ang="0">
                  <a:pos x="816" y="0"/>
                </a:cxn>
              </a:cxnLst>
              <a:rect l="0" t="0" r="r" b="b"/>
              <a:pathLst>
                <a:path w="1421" h="1571">
                  <a:moveTo>
                    <a:pt x="816" y="0"/>
                  </a:moveTo>
                  <a:lnTo>
                    <a:pt x="1402" y="0"/>
                  </a:lnTo>
                  <a:lnTo>
                    <a:pt x="1414" y="2"/>
                  </a:lnTo>
                  <a:lnTo>
                    <a:pt x="1421" y="7"/>
                  </a:lnTo>
                  <a:lnTo>
                    <a:pt x="1421" y="15"/>
                  </a:lnTo>
                  <a:lnTo>
                    <a:pt x="1416" y="33"/>
                  </a:lnTo>
                  <a:lnTo>
                    <a:pt x="1402" y="51"/>
                  </a:lnTo>
                  <a:lnTo>
                    <a:pt x="1368" y="83"/>
                  </a:lnTo>
                  <a:lnTo>
                    <a:pt x="1353" y="90"/>
                  </a:lnTo>
                  <a:lnTo>
                    <a:pt x="1322" y="109"/>
                  </a:lnTo>
                  <a:lnTo>
                    <a:pt x="1300" y="119"/>
                  </a:lnTo>
                  <a:lnTo>
                    <a:pt x="1278" y="124"/>
                  </a:lnTo>
                  <a:lnTo>
                    <a:pt x="1259" y="127"/>
                  </a:lnTo>
                  <a:lnTo>
                    <a:pt x="1025" y="127"/>
                  </a:lnTo>
                  <a:lnTo>
                    <a:pt x="1011" y="129"/>
                  </a:lnTo>
                  <a:lnTo>
                    <a:pt x="1001" y="135"/>
                  </a:lnTo>
                  <a:lnTo>
                    <a:pt x="994" y="148"/>
                  </a:lnTo>
                  <a:lnTo>
                    <a:pt x="952" y="225"/>
                  </a:lnTo>
                  <a:lnTo>
                    <a:pt x="916" y="314"/>
                  </a:lnTo>
                  <a:lnTo>
                    <a:pt x="882" y="415"/>
                  </a:lnTo>
                  <a:lnTo>
                    <a:pt x="853" y="524"/>
                  </a:lnTo>
                  <a:lnTo>
                    <a:pt x="824" y="641"/>
                  </a:lnTo>
                  <a:lnTo>
                    <a:pt x="795" y="763"/>
                  </a:lnTo>
                  <a:lnTo>
                    <a:pt x="768" y="875"/>
                  </a:lnTo>
                  <a:lnTo>
                    <a:pt x="739" y="981"/>
                  </a:lnTo>
                  <a:lnTo>
                    <a:pt x="710" y="1077"/>
                  </a:lnTo>
                  <a:lnTo>
                    <a:pt x="678" y="1168"/>
                  </a:lnTo>
                  <a:lnTo>
                    <a:pt x="642" y="1249"/>
                  </a:lnTo>
                  <a:lnTo>
                    <a:pt x="603" y="1321"/>
                  </a:lnTo>
                  <a:lnTo>
                    <a:pt x="557" y="1386"/>
                  </a:lnTo>
                  <a:lnTo>
                    <a:pt x="503" y="1444"/>
                  </a:lnTo>
                  <a:lnTo>
                    <a:pt x="957" y="1444"/>
                  </a:lnTo>
                  <a:lnTo>
                    <a:pt x="986" y="1438"/>
                  </a:lnTo>
                  <a:lnTo>
                    <a:pt x="1008" y="1433"/>
                  </a:lnTo>
                  <a:lnTo>
                    <a:pt x="1021" y="1425"/>
                  </a:lnTo>
                  <a:lnTo>
                    <a:pt x="1030" y="1415"/>
                  </a:lnTo>
                  <a:lnTo>
                    <a:pt x="1038" y="1399"/>
                  </a:lnTo>
                  <a:lnTo>
                    <a:pt x="1045" y="1381"/>
                  </a:lnTo>
                  <a:lnTo>
                    <a:pt x="1057" y="1358"/>
                  </a:lnTo>
                  <a:lnTo>
                    <a:pt x="1079" y="1334"/>
                  </a:lnTo>
                  <a:lnTo>
                    <a:pt x="1103" y="1314"/>
                  </a:lnTo>
                  <a:lnTo>
                    <a:pt x="1132" y="1295"/>
                  </a:lnTo>
                  <a:lnTo>
                    <a:pt x="1159" y="1282"/>
                  </a:lnTo>
                  <a:lnTo>
                    <a:pt x="1183" y="1272"/>
                  </a:lnTo>
                  <a:lnTo>
                    <a:pt x="1203" y="1269"/>
                  </a:lnTo>
                  <a:lnTo>
                    <a:pt x="1210" y="1269"/>
                  </a:lnTo>
                  <a:lnTo>
                    <a:pt x="1215" y="1272"/>
                  </a:lnTo>
                  <a:lnTo>
                    <a:pt x="1220" y="1272"/>
                  </a:lnTo>
                  <a:lnTo>
                    <a:pt x="1227" y="1280"/>
                  </a:lnTo>
                  <a:lnTo>
                    <a:pt x="1227" y="1288"/>
                  </a:lnTo>
                  <a:lnTo>
                    <a:pt x="1222" y="1316"/>
                  </a:lnTo>
                  <a:lnTo>
                    <a:pt x="1205" y="1350"/>
                  </a:lnTo>
                  <a:lnTo>
                    <a:pt x="1181" y="1386"/>
                  </a:lnTo>
                  <a:lnTo>
                    <a:pt x="1147" y="1423"/>
                  </a:lnTo>
                  <a:lnTo>
                    <a:pt x="1103" y="1462"/>
                  </a:lnTo>
                  <a:lnTo>
                    <a:pt x="1052" y="1495"/>
                  </a:lnTo>
                  <a:lnTo>
                    <a:pt x="994" y="1527"/>
                  </a:lnTo>
                  <a:lnTo>
                    <a:pt x="931" y="1550"/>
                  </a:lnTo>
                  <a:lnTo>
                    <a:pt x="863" y="1566"/>
                  </a:lnTo>
                  <a:lnTo>
                    <a:pt x="787" y="1571"/>
                  </a:lnTo>
                  <a:lnTo>
                    <a:pt x="25" y="1571"/>
                  </a:lnTo>
                  <a:lnTo>
                    <a:pt x="10" y="1568"/>
                  </a:lnTo>
                  <a:lnTo>
                    <a:pt x="3" y="1566"/>
                  </a:lnTo>
                  <a:lnTo>
                    <a:pt x="0" y="1560"/>
                  </a:lnTo>
                  <a:lnTo>
                    <a:pt x="0" y="1555"/>
                  </a:lnTo>
                  <a:lnTo>
                    <a:pt x="5" y="1540"/>
                  </a:lnTo>
                  <a:lnTo>
                    <a:pt x="17" y="1521"/>
                  </a:lnTo>
                  <a:lnTo>
                    <a:pt x="34" y="1503"/>
                  </a:lnTo>
                  <a:lnTo>
                    <a:pt x="54" y="1490"/>
                  </a:lnTo>
                  <a:lnTo>
                    <a:pt x="71" y="1480"/>
                  </a:lnTo>
                  <a:lnTo>
                    <a:pt x="100" y="1462"/>
                  </a:lnTo>
                  <a:lnTo>
                    <a:pt x="124" y="1451"/>
                  </a:lnTo>
                  <a:lnTo>
                    <a:pt x="146" y="1446"/>
                  </a:lnTo>
                  <a:lnTo>
                    <a:pt x="168" y="1444"/>
                  </a:lnTo>
                  <a:lnTo>
                    <a:pt x="355" y="1444"/>
                  </a:lnTo>
                  <a:lnTo>
                    <a:pt x="374" y="1441"/>
                  </a:lnTo>
                  <a:lnTo>
                    <a:pt x="386" y="1436"/>
                  </a:lnTo>
                  <a:lnTo>
                    <a:pt x="396" y="1428"/>
                  </a:lnTo>
                  <a:lnTo>
                    <a:pt x="408" y="1415"/>
                  </a:lnTo>
                  <a:lnTo>
                    <a:pt x="450" y="1350"/>
                  </a:lnTo>
                  <a:lnTo>
                    <a:pt x="484" y="1275"/>
                  </a:lnTo>
                  <a:lnTo>
                    <a:pt x="518" y="1186"/>
                  </a:lnTo>
                  <a:lnTo>
                    <a:pt x="547" y="1085"/>
                  </a:lnTo>
                  <a:lnTo>
                    <a:pt x="576" y="973"/>
                  </a:lnTo>
                  <a:lnTo>
                    <a:pt x="608" y="844"/>
                  </a:lnTo>
                  <a:lnTo>
                    <a:pt x="637" y="724"/>
                  </a:lnTo>
                  <a:lnTo>
                    <a:pt x="663" y="612"/>
                  </a:lnTo>
                  <a:lnTo>
                    <a:pt x="693" y="509"/>
                  </a:lnTo>
                  <a:lnTo>
                    <a:pt x="722" y="415"/>
                  </a:lnTo>
                  <a:lnTo>
                    <a:pt x="756" y="329"/>
                  </a:lnTo>
                  <a:lnTo>
                    <a:pt x="792" y="251"/>
                  </a:lnTo>
                  <a:lnTo>
                    <a:pt x="833" y="184"/>
                  </a:lnTo>
                  <a:lnTo>
                    <a:pt x="882" y="127"/>
                  </a:lnTo>
                  <a:lnTo>
                    <a:pt x="685" y="127"/>
                  </a:lnTo>
                  <a:lnTo>
                    <a:pt x="578" y="129"/>
                  </a:lnTo>
                  <a:lnTo>
                    <a:pt x="469" y="142"/>
                  </a:lnTo>
                  <a:lnTo>
                    <a:pt x="416" y="150"/>
                  </a:lnTo>
                  <a:lnTo>
                    <a:pt x="377" y="161"/>
                  </a:lnTo>
                  <a:lnTo>
                    <a:pt x="350" y="174"/>
                  </a:lnTo>
                  <a:lnTo>
                    <a:pt x="331" y="189"/>
                  </a:lnTo>
                  <a:lnTo>
                    <a:pt x="316" y="210"/>
                  </a:lnTo>
                  <a:lnTo>
                    <a:pt x="304" y="236"/>
                  </a:lnTo>
                  <a:lnTo>
                    <a:pt x="294" y="270"/>
                  </a:lnTo>
                  <a:lnTo>
                    <a:pt x="282" y="293"/>
                  </a:lnTo>
                  <a:lnTo>
                    <a:pt x="260" y="314"/>
                  </a:lnTo>
                  <a:lnTo>
                    <a:pt x="236" y="335"/>
                  </a:lnTo>
                  <a:lnTo>
                    <a:pt x="207" y="353"/>
                  </a:lnTo>
                  <a:lnTo>
                    <a:pt x="178" y="366"/>
                  </a:lnTo>
                  <a:lnTo>
                    <a:pt x="153" y="376"/>
                  </a:lnTo>
                  <a:lnTo>
                    <a:pt x="134" y="379"/>
                  </a:lnTo>
                  <a:lnTo>
                    <a:pt x="122" y="379"/>
                  </a:lnTo>
                  <a:lnTo>
                    <a:pt x="117" y="376"/>
                  </a:lnTo>
                  <a:lnTo>
                    <a:pt x="110" y="368"/>
                  </a:lnTo>
                  <a:lnTo>
                    <a:pt x="110" y="361"/>
                  </a:lnTo>
                  <a:lnTo>
                    <a:pt x="112" y="348"/>
                  </a:lnTo>
                  <a:lnTo>
                    <a:pt x="117" y="324"/>
                  </a:lnTo>
                  <a:lnTo>
                    <a:pt x="129" y="296"/>
                  </a:lnTo>
                  <a:lnTo>
                    <a:pt x="148" y="262"/>
                  </a:lnTo>
                  <a:lnTo>
                    <a:pt x="175" y="225"/>
                  </a:lnTo>
                  <a:lnTo>
                    <a:pt x="209" y="187"/>
                  </a:lnTo>
                  <a:lnTo>
                    <a:pt x="253" y="148"/>
                  </a:lnTo>
                  <a:lnTo>
                    <a:pt x="309" y="109"/>
                  </a:lnTo>
                  <a:lnTo>
                    <a:pt x="377" y="75"/>
                  </a:lnTo>
                  <a:lnTo>
                    <a:pt x="401" y="64"/>
                  </a:lnTo>
                  <a:lnTo>
                    <a:pt x="430" y="54"/>
                  </a:lnTo>
                  <a:lnTo>
                    <a:pt x="469" y="44"/>
                  </a:lnTo>
                  <a:lnTo>
                    <a:pt x="515" y="31"/>
                  </a:lnTo>
                  <a:lnTo>
                    <a:pt x="574" y="20"/>
                  </a:lnTo>
                  <a:lnTo>
                    <a:pt x="642" y="10"/>
                  </a:lnTo>
                  <a:lnTo>
                    <a:pt x="722" y="5"/>
                  </a:lnTo>
                  <a:lnTo>
                    <a:pt x="814" y="2"/>
                  </a:lnTo>
                  <a:lnTo>
                    <a:pt x="8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4" name="Freeform 46"/>
            <p:cNvSpPr>
              <a:spLocks/>
            </p:cNvSpPr>
            <p:nvPr/>
          </p:nvSpPr>
          <p:spPr bwMode="auto">
            <a:xfrm>
              <a:off x="5119" y="2538"/>
              <a:ext cx="680" cy="1083"/>
            </a:xfrm>
            <a:custGeom>
              <a:avLst/>
              <a:gdLst/>
              <a:ahLst/>
              <a:cxnLst>
                <a:cxn ang="0">
                  <a:pos x="384" y="5"/>
                </a:cxn>
                <a:cxn ang="0">
                  <a:pos x="500" y="39"/>
                </a:cxn>
                <a:cxn ang="0">
                  <a:pos x="595" y="106"/>
                </a:cxn>
                <a:cxn ang="0">
                  <a:pos x="658" y="200"/>
                </a:cxn>
                <a:cxn ang="0">
                  <a:pos x="680" y="319"/>
                </a:cxn>
                <a:cxn ang="0">
                  <a:pos x="661" y="426"/>
                </a:cxn>
                <a:cxn ang="0">
                  <a:pos x="612" y="517"/>
                </a:cxn>
                <a:cxn ang="0">
                  <a:pos x="542" y="597"/>
                </a:cxn>
                <a:cxn ang="0">
                  <a:pos x="396" y="722"/>
                </a:cxn>
                <a:cxn ang="0">
                  <a:pos x="333" y="779"/>
                </a:cxn>
                <a:cxn ang="0">
                  <a:pos x="258" y="849"/>
                </a:cxn>
                <a:cxn ang="0">
                  <a:pos x="156" y="945"/>
                </a:cxn>
                <a:cxn ang="0">
                  <a:pos x="549" y="942"/>
                </a:cxn>
                <a:cxn ang="0">
                  <a:pos x="590" y="935"/>
                </a:cxn>
                <a:cxn ang="0">
                  <a:pos x="610" y="888"/>
                </a:cxn>
                <a:cxn ang="0">
                  <a:pos x="627" y="787"/>
                </a:cxn>
                <a:cxn ang="0">
                  <a:pos x="629" y="1083"/>
                </a:cxn>
                <a:cxn ang="0">
                  <a:pos x="0" y="1054"/>
                </a:cxn>
                <a:cxn ang="0">
                  <a:pos x="7" y="1028"/>
                </a:cxn>
                <a:cxn ang="0">
                  <a:pos x="384" y="631"/>
                </a:cxn>
                <a:cxn ang="0">
                  <a:pos x="435" y="568"/>
                </a:cxn>
                <a:cxn ang="0">
                  <a:pos x="488" y="483"/>
                </a:cxn>
                <a:cxn ang="0">
                  <a:pos x="525" y="376"/>
                </a:cxn>
                <a:cxn ang="0">
                  <a:pos x="525" y="270"/>
                </a:cxn>
                <a:cxn ang="0">
                  <a:pos x="496" y="179"/>
                </a:cxn>
                <a:cxn ang="0">
                  <a:pos x="437" y="106"/>
                </a:cxn>
                <a:cxn ang="0">
                  <a:pos x="350" y="65"/>
                </a:cxn>
                <a:cxn ang="0">
                  <a:pos x="265" y="62"/>
                </a:cxn>
                <a:cxn ang="0">
                  <a:pos x="194" y="83"/>
                </a:cxn>
                <a:cxn ang="0">
                  <a:pos x="129" y="132"/>
                </a:cxn>
                <a:cxn ang="0">
                  <a:pos x="75" y="213"/>
                </a:cxn>
                <a:cxn ang="0">
                  <a:pos x="126" y="226"/>
                </a:cxn>
                <a:cxn ang="0">
                  <a:pos x="153" y="252"/>
                </a:cxn>
                <a:cxn ang="0">
                  <a:pos x="163" y="285"/>
                </a:cxn>
                <a:cxn ang="0">
                  <a:pos x="158" y="330"/>
                </a:cxn>
                <a:cxn ang="0">
                  <a:pos x="126" y="371"/>
                </a:cxn>
                <a:cxn ang="0">
                  <a:pos x="83" y="384"/>
                </a:cxn>
                <a:cxn ang="0">
                  <a:pos x="61" y="381"/>
                </a:cxn>
                <a:cxn ang="0">
                  <a:pos x="29" y="363"/>
                </a:cxn>
                <a:cxn ang="0">
                  <a:pos x="7" y="324"/>
                </a:cxn>
                <a:cxn ang="0">
                  <a:pos x="7" y="236"/>
                </a:cxn>
                <a:cxn ang="0">
                  <a:pos x="53" y="132"/>
                </a:cxn>
                <a:cxn ang="0">
                  <a:pos x="136" y="52"/>
                </a:cxn>
                <a:cxn ang="0">
                  <a:pos x="253" y="5"/>
                </a:cxn>
              </a:cxnLst>
              <a:rect l="0" t="0" r="r" b="b"/>
              <a:pathLst>
                <a:path w="680" h="1083">
                  <a:moveTo>
                    <a:pt x="321" y="0"/>
                  </a:moveTo>
                  <a:lnTo>
                    <a:pt x="384" y="5"/>
                  </a:lnTo>
                  <a:lnTo>
                    <a:pt x="445" y="18"/>
                  </a:lnTo>
                  <a:lnTo>
                    <a:pt x="500" y="39"/>
                  </a:lnTo>
                  <a:lnTo>
                    <a:pt x="551" y="70"/>
                  </a:lnTo>
                  <a:lnTo>
                    <a:pt x="595" y="106"/>
                  </a:lnTo>
                  <a:lnTo>
                    <a:pt x="632" y="150"/>
                  </a:lnTo>
                  <a:lnTo>
                    <a:pt x="658" y="200"/>
                  </a:lnTo>
                  <a:lnTo>
                    <a:pt x="675" y="257"/>
                  </a:lnTo>
                  <a:lnTo>
                    <a:pt x="680" y="319"/>
                  </a:lnTo>
                  <a:lnTo>
                    <a:pt x="675" y="376"/>
                  </a:lnTo>
                  <a:lnTo>
                    <a:pt x="661" y="426"/>
                  </a:lnTo>
                  <a:lnTo>
                    <a:pt x="639" y="475"/>
                  </a:lnTo>
                  <a:lnTo>
                    <a:pt x="612" y="517"/>
                  </a:lnTo>
                  <a:lnTo>
                    <a:pt x="578" y="558"/>
                  </a:lnTo>
                  <a:lnTo>
                    <a:pt x="542" y="597"/>
                  </a:lnTo>
                  <a:lnTo>
                    <a:pt x="459" y="670"/>
                  </a:lnTo>
                  <a:lnTo>
                    <a:pt x="396" y="722"/>
                  </a:lnTo>
                  <a:lnTo>
                    <a:pt x="367" y="750"/>
                  </a:lnTo>
                  <a:lnTo>
                    <a:pt x="333" y="779"/>
                  </a:lnTo>
                  <a:lnTo>
                    <a:pt x="299" y="810"/>
                  </a:lnTo>
                  <a:lnTo>
                    <a:pt x="258" y="849"/>
                  </a:lnTo>
                  <a:lnTo>
                    <a:pt x="211" y="893"/>
                  </a:lnTo>
                  <a:lnTo>
                    <a:pt x="156" y="945"/>
                  </a:lnTo>
                  <a:lnTo>
                    <a:pt x="517" y="945"/>
                  </a:lnTo>
                  <a:lnTo>
                    <a:pt x="549" y="942"/>
                  </a:lnTo>
                  <a:lnTo>
                    <a:pt x="576" y="940"/>
                  </a:lnTo>
                  <a:lnTo>
                    <a:pt x="590" y="935"/>
                  </a:lnTo>
                  <a:lnTo>
                    <a:pt x="600" y="917"/>
                  </a:lnTo>
                  <a:lnTo>
                    <a:pt x="610" y="888"/>
                  </a:lnTo>
                  <a:lnTo>
                    <a:pt x="624" y="815"/>
                  </a:lnTo>
                  <a:lnTo>
                    <a:pt x="627" y="787"/>
                  </a:lnTo>
                  <a:lnTo>
                    <a:pt x="675" y="787"/>
                  </a:lnTo>
                  <a:lnTo>
                    <a:pt x="629" y="1083"/>
                  </a:lnTo>
                  <a:lnTo>
                    <a:pt x="0" y="1083"/>
                  </a:lnTo>
                  <a:lnTo>
                    <a:pt x="0" y="1054"/>
                  </a:lnTo>
                  <a:lnTo>
                    <a:pt x="2" y="1039"/>
                  </a:lnTo>
                  <a:lnTo>
                    <a:pt x="7" y="1028"/>
                  </a:lnTo>
                  <a:lnTo>
                    <a:pt x="17" y="1018"/>
                  </a:lnTo>
                  <a:lnTo>
                    <a:pt x="384" y="631"/>
                  </a:lnTo>
                  <a:lnTo>
                    <a:pt x="408" y="602"/>
                  </a:lnTo>
                  <a:lnTo>
                    <a:pt x="435" y="568"/>
                  </a:lnTo>
                  <a:lnTo>
                    <a:pt x="462" y="530"/>
                  </a:lnTo>
                  <a:lnTo>
                    <a:pt x="488" y="483"/>
                  </a:lnTo>
                  <a:lnTo>
                    <a:pt x="510" y="433"/>
                  </a:lnTo>
                  <a:lnTo>
                    <a:pt x="525" y="376"/>
                  </a:lnTo>
                  <a:lnTo>
                    <a:pt x="530" y="319"/>
                  </a:lnTo>
                  <a:lnTo>
                    <a:pt x="525" y="270"/>
                  </a:lnTo>
                  <a:lnTo>
                    <a:pt x="515" y="223"/>
                  </a:lnTo>
                  <a:lnTo>
                    <a:pt x="496" y="179"/>
                  </a:lnTo>
                  <a:lnTo>
                    <a:pt x="471" y="140"/>
                  </a:lnTo>
                  <a:lnTo>
                    <a:pt x="437" y="106"/>
                  </a:lnTo>
                  <a:lnTo>
                    <a:pt x="398" y="83"/>
                  </a:lnTo>
                  <a:lnTo>
                    <a:pt x="350" y="65"/>
                  </a:lnTo>
                  <a:lnTo>
                    <a:pt x="296" y="59"/>
                  </a:lnTo>
                  <a:lnTo>
                    <a:pt x="265" y="62"/>
                  </a:lnTo>
                  <a:lnTo>
                    <a:pt x="228" y="70"/>
                  </a:lnTo>
                  <a:lnTo>
                    <a:pt x="194" y="83"/>
                  </a:lnTo>
                  <a:lnTo>
                    <a:pt x="160" y="104"/>
                  </a:lnTo>
                  <a:lnTo>
                    <a:pt x="129" y="132"/>
                  </a:lnTo>
                  <a:lnTo>
                    <a:pt x="100" y="169"/>
                  </a:lnTo>
                  <a:lnTo>
                    <a:pt x="75" y="213"/>
                  </a:lnTo>
                  <a:lnTo>
                    <a:pt x="105" y="215"/>
                  </a:lnTo>
                  <a:lnTo>
                    <a:pt x="126" y="226"/>
                  </a:lnTo>
                  <a:lnTo>
                    <a:pt x="143" y="239"/>
                  </a:lnTo>
                  <a:lnTo>
                    <a:pt x="153" y="252"/>
                  </a:lnTo>
                  <a:lnTo>
                    <a:pt x="158" y="270"/>
                  </a:lnTo>
                  <a:lnTo>
                    <a:pt x="163" y="285"/>
                  </a:lnTo>
                  <a:lnTo>
                    <a:pt x="163" y="298"/>
                  </a:lnTo>
                  <a:lnTo>
                    <a:pt x="158" y="330"/>
                  </a:lnTo>
                  <a:lnTo>
                    <a:pt x="146" y="353"/>
                  </a:lnTo>
                  <a:lnTo>
                    <a:pt x="126" y="371"/>
                  </a:lnTo>
                  <a:lnTo>
                    <a:pt x="105" y="381"/>
                  </a:lnTo>
                  <a:lnTo>
                    <a:pt x="83" y="384"/>
                  </a:lnTo>
                  <a:lnTo>
                    <a:pt x="75" y="384"/>
                  </a:lnTo>
                  <a:lnTo>
                    <a:pt x="61" y="381"/>
                  </a:lnTo>
                  <a:lnTo>
                    <a:pt x="46" y="374"/>
                  </a:lnTo>
                  <a:lnTo>
                    <a:pt x="29" y="363"/>
                  </a:lnTo>
                  <a:lnTo>
                    <a:pt x="17" y="348"/>
                  </a:lnTo>
                  <a:lnTo>
                    <a:pt x="7" y="324"/>
                  </a:lnTo>
                  <a:lnTo>
                    <a:pt x="2" y="293"/>
                  </a:lnTo>
                  <a:lnTo>
                    <a:pt x="7" y="236"/>
                  </a:lnTo>
                  <a:lnTo>
                    <a:pt x="24" y="182"/>
                  </a:lnTo>
                  <a:lnTo>
                    <a:pt x="53" y="132"/>
                  </a:lnTo>
                  <a:lnTo>
                    <a:pt x="90" y="88"/>
                  </a:lnTo>
                  <a:lnTo>
                    <a:pt x="136" y="52"/>
                  </a:lnTo>
                  <a:lnTo>
                    <a:pt x="192" y="23"/>
                  </a:lnTo>
                  <a:lnTo>
                    <a:pt x="253" y="5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5" name="Freeform 47"/>
            <p:cNvSpPr>
              <a:spLocks noEditPoints="1"/>
            </p:cNvSpPr>
            <p:nvPr/>
          </p:nvSpPr>
          <p:spPr bwMode="auto">
            <a:xfrm>
              <a:off x="6735" y="3610"/>
              <a:ext cx="1433" cy="538"/>
            </a:xfrm>
            <a:custGeom>
              <a:avLst/>
              <a:gdLst/>
              <a:ahLst/>
              <a:cxnLst>
                <a:cxn ang="0">
                  <a:pos x="53" y="447"/>
                </a:cxn>
                <a:cxn ang="0">
                  <a:pos x="1374" y="447"/>
                </a:cxn>
                <a:cxn ang="0">
                  <a:pos x="1408" y="452"/>
                </a:cxn>
                <a:cxn ang="0">
                  <a:pos x="1421" y="460"/>
                </a:cxn>
                <a:cxn ang="0">
                  <a:pos x="1430" y="473"/>
                </a:cxn>
                <a:cxn ang="0">
                  <a:pos x="1433" y="494"/>
                </a:cxn>
                <a:cxn ang="0">
                  <a:pos x="1430" y="512"/>
                </a:cxn>
                <a:cxn ang="0">
                  <a:pos x="1421" y="525"/>
                </a:cxn>
                <a:cxn ang="0">
                  <a:pos x="1408" y="533"/>
                </a:cxn>
                <a:cxn ang="0">
                  <a:pos x="1394" y="535"/>
                </a:cxn>
                <a:cxn ang="0">
                  <a:pos x="1377" y="538"/>
                </a:cxn>
                <a:cxn ang="0">
                  <a:pos x="55" y="538"/>
                </a:cxn>
                <a:cxn ang="0">
                  <a:pos x="38" y="535"/>
                </a:cxn>
                <a:cxn ang="0">
                  <a:pos x="24" y="533"/>
                </a:cxn>
                <a:cxn ang="0">
                  <a:pos x="12" y="525"/>
                </a:cxn>
                <a:cxn ang="0">
                  <a:pos x="2" y="512"/>
                </a:cxn>
                <a:cxn ang="0">
                  <a:pos x="0" y="494"/>
                </a:cxn>
                <a:cxn ang="0">
                  <a:pos x="2" y="473"/>
                </a:cxn>
                <a:cxn ang="0">
                  <a:pos x="12" y="460"/>
                </a:cxn>
                <a:cxn ang="0">
                  <a:pos x="24" y="452"/>
                </a:cxn>
                <a:cxn ang="0">
                  <a:pos x="53" y="447"/>
                </a:cxn>
                <a:cxn ang="0">
                  <a:pos x="53" y="0"/>
                </a:cxn>
                <a:cxn ang="0">
                  <a:pos x="1377" y="0"/>
                </a:cxn>
                <a:cxn ang="0">
                  <a:pos x="1394" y="3"/>
                </a:cxn>
                <a:cxn ang="0">
                  <a:pos x="1408" y="5"/>
                </a:cxn>
                <a:cxn ang="0">
                  <a:pos x="1421" y="13"/>
                </a:cxn>
                <a:cxn ang="0">
                  <a:pos x="1430" y="26"/>
                </a:cxn>
                <a:cxn ang="0">
                  <a:pos x="1433" y="44"/>
                </a:cxn>
                <a:cxn ang="0">
                  <a:pos x="1430" y="65"/>
                </a:cxn>
                <a:cxn ang="0">
                  <a:pos x="1421" y="78"/>
                </a:cxn>
                <a:cxn ang="0">
                  <a:pos x="1408" y="86"/>
                </a:cxn>
                <a:cxn ang="0">
                  <a:pos x="1374" y="91"/>
                </a:cxn>
                <a:cxn ang="0">
                  <a:pos x="58" y="91"/>
                </a:cxn>
                <a:cxn ang="0">
                  <a:pos x="41" y="89"/>
                </a:cxn>
                <a:cxn ang="0">
                  <a:pos x="26" y="86"/>
                </a:cxn>
                <a:cxn ang="0">
                  <a:pos x="14" y="78"/>
                </a:cxn>
                <a:cxn ang="0">
                  <a:pos x="4" y="65"/>
                </a:cxn>
                <a:cxn ang="0">
                  <a:pos x="2" y="44"/>
                </a:cxn>
                <a:cxn ang="0">
                  <a:pos x="7" y="24"/>
                </a:cxn>
                <a:cxn ang="0">
                  <a:pos x="17" y="11"/>
                </a:cxn>
                <a:cxn ang="0">
                  <a:pos x="34" y="3"/>
                </a:cxn>
                <a:cxn ang="0">
                  <a:pos x="53" y="0"/>
                </a:cxn>
              </a:cxnLst>
              <a:rect l="0" t="0" r="r" b="b"/>
              <a:pathLst>
                <a:path w="1433" h="538">
                  <a:moveTo>
                    <a:pt x="53" y="447"/>
                  </a:moveTo>
                  <a:lnTo>
                    <a:pt x="1374" y="447"/>
                  </a:lnTo>
                  <a:lnTo>
                    <a:pt x="1408" y="452"/>
                  </a:lnTo>
                  <a:lnTo>
                    <a:pt x="1421" y="460"/>
                  </a:lnTo>
                  <a:lnTo>
                    <a:pt x="1430" y="473"/>
                  </a:lnTo>
                  <a:lnTo>
                    <a:pt x="1433" y="494"/>
                  </a:lnTo>
                  <a:lnTo>
                    <a:pt x="1430" y="512"/>
                  </a:lnTo>
                  <a:lnTo>
                    <a:pt x="1421" y="525"/>
                  </a:lnTo>
                  <a:lnTo>
                    <a:pt x="1408" y="533"/>
                  </a:lnTo>
                  <a:lnTo>
                    <a:pt x="1394" y="535"/>
                  </a:lnTo>
                  <a:lnTo>
                    <a:pt x="1377" y="538"/>
                  </a:lnTo>
                  <a:lnTo>
                    <a:pt x="55" y="538"/>
                  </a:lnTo>
                  <a:lnTo>
                    <a:pt x="38" y="535"/>
                  </a:lnTo>
                  <a:lnTo>
                    <a:pt x="24" y="533"/>
                  </a:lnTo>
                  <a:lnTo>
                    <a:pt x="12" y="525"/>
                  </a:lnTo>
                  <a:lnTo>
                    <a:pt x="2" y="512"/>
                  </a:lnTo>
                  <a:lnTo>
                    <a:pt x="0" y="494"/>
                  </a:lnTo>
                  <a:lnTo>
                    <a:pt x="2" y="473"/>
                  </a:lnTo>
                  <a:lnTo>
                    <a:pt x="12" y="460"/>
                  </a:lnTo>
                  <a:lnTo>
                    <a:pt x="24" y="452"/>
                  </a:lnTo>
                  <a:lnTo>
                    <a:pt x="53" y="447"/>
                  </a:lnTo>
                  <a:close/>
                  <a:moveTo>
                    <a:pt x="53" y="0"/>
                  </a:moveTo>
                  <a:lnTo>
                    <a:pt x="1377" y="0"/>
                  </a:lnTo>
                  <a:lnTo>
                    <a:pt x="1394" y="3"/>
                  </a:lnTo>
                  <a:lnTo>
                    <a:pt x="1408" y="5"/>
                  </a:lnTo>
                  <a:lnTo>
                    <a:pt x="1421" y="13"/>
                  </a:lnTo>
                  <a:lnTo>
                    <a:pt x="1430" y="26"/>
                  </a:lnTo>
                  <a:lnTo>
                    <a:pt x="1433" y="44"/>
                  </a:lnTo>
                  <a:lnTo>
                    <a:pt x="1430" y="65"/>
                  </a:lnTo>
                  <a:lnTo>
                    <a:pt x="1421" y="78"/>
                  </a:lnTo>
                  <a:lnTo>
                    <a:pt x="1408" y="86"/>
                  </a:lnTo>
                  <a:lnTo>
                    <a:pt x="1374" y="91"/>
                  </a:lnTo>
                  <a:lnTo>
                    <a:pt x="58" y="91"/>
                  </a:lnTo>
                  <a:lnTo>
                    <a:pt x="41" y="89"/>
                  </a:lnTo>
                  <a:lnTo>
                    <a:pt x="26" y="86"/>
                  </a:lnTo>
                  <a:lnTo>
                    <a:pt x="14" y="78"/>
                  </a:lnTo>
                  <a:lnTo>
                    <a:pt x="4" y="65"/>
                  </a:lnTo>
                  <a:lnTo>
                    <a:pt x="2" y="44"/>
                  </a:lnTo>
                  <a:lnTo>
                    <a:pt x="7" y="24"/>
                  </a:lnTo>
                  <a:lnTo>
                    <a:pt x="17" y="11"/>
                  </a:lnTo>
                  <a:lnTo>
                    <a:pt x="34" y="3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6" name="Freeform 48"/>
            <p:cNvSpPr>
              <a:spLocks/>
            </p:cNvSpPr>
            <p:nvPr/>
          </p:nvSpPr>
          <p:spPr bwMode="auto">
            <a:xfrm>
              <a:off x="9018" y="2925"/>
              <a:ext cx="1440" cy="1532"/>
            </a:xfrm>
            <a:custGeom>
              <a:avLst/>
              <a:gdLst/>
              <a:ahLst/>
              <a:cxnLst>
                <a:cxn ang="0">
                  <a:pos x="721" y="0"/>
                </a:cxn>
                <a:cxn ang="0">
                  <a:pos x="738" y="2"/>
                </a:cxn>
                <a:cxn ang="0">
                  <a:pos x="751" y="13"/>
                </a:cxn>
                <a:cxn ang="0">
                  <a:pos x="758" y="28"/>
                </a:cxn>
                <a:cxn ang="0">
                  <a:pos x="760" y="44"/>
                </a:cxn>
                <a:cxn ang="0">
                  <a:pos x="763" y="65"/>
                </a:cxn>
                <a:cxn ang="0">
                  <a:pos x="763" y="719"/>
                </a:cxn>
                <a:cxn ang="0">
                  <a:pos x="1382" y="719"/>
                </a:cxn>
                <a:cxn ang="0">
                  <a:pos x="1416" y="724"/>
                </a:cxn>
                <a:cxn ang="0">
                  <a:pos x="1428" y="732"/>
                </a:cxn>
                <a:cxn ang="0">
                  <a:pos x="1438" y="745"/>
                </a:cxn>
                <a:cxn ang="0">
                  <a:pos x="1440" y="763"/>
                </a:cxn>
                <a:cxn ang="0">
                  <a:pos x="1438" y="784"/>
                </a:cxn>
                <a:cxn ang="0">
                  <a:pos x="1428" y="797"/>
                </a:cxn>
                <a:cxn ang="0">
                  <a:pos x="1416" y="805"/>
                </a:cxn>
                <a:cxn ang="0">
                  <a:pos x="1382" y="810"/>
                </a:cxn>
                <a:cxn ang="0">
                  <a:pos x="763" y="810"/>
                </a:cxn>
                <a:cxn ang="0">
                  <a:pos x="763" y="1441"/>
                </a:cxn>
                <a:cxn ang="0">
                  <a:pos x="1382" y="1441"/>
                </a:cxn>
                <a:cxn ang="0">
                  <a:pos x="1416" y="1446"/>
                </a:cxn>
                <a:cxn ang="0">
                  <a:pos x="1428" y="1454"/>
                </a:cxn>
                <a:cxn ang="0">
                  <a:pos x="1438" y="1467"/>
                </a:cxn>
                <a:cxn ang="0">
                  <a:pos x="1440" y="1485"/>
                </a:cxn>
                <a:cxn ang="0">
                  <a:pos x="1438" y="1506"/>
                </a:cxn>
                <a:cxn ang="0">
                  <a:pos x="1428" y="1519"/>
                </a:cxn>
                <a:cxn ang="0">
                  <a:pos x="1416" y="1527"/>
                </a:cxn>
                <a:cxn ang="0">
                  <a:pos x="1382" y="1532"/>
                </a:cxn>
                <a:cxn ang="0">
                  <a:pos x="53" y="1532"/>
                </a:cxn>
                <a:cxn ang="0">
                  <a:pos x="32" y="1529"/>
                </a:cxn>
                <a:cxn ang="0">
                  <a:pos x="15" y="1522"/>
                </a:cxn>
                <a:cxn ang="0">
                  <a:pos x="5" y="1509"/>
                </a:cxn>
                <a:cxn ang="0">
                  <a:pos x="0" y="1485"/>
                </a:cxn>
                <a:cxn ang="0">
                  <a:pos x="5" y="1464"/>
                </a:cxn>
                <a:cxn ang="0">
                  <a:pos x="17" y="1451"/>
                </a:cxn>
                <a:cxn ang="0">
                  <a:pos x="34" y="1444"/>
                </a:cxn>
                <a:cxn ang="0">
                  <a:pos x="53" y="1441"/>
                </a:cxn>
                <a:cxn ang="0">
                  <a:pos x="678" y="1441"/>
                </a:cxn>
                <a:cxn ang="0">
                  <a:pos x="678" y="810"/>
                </a:cxn>
                <a:cxn ang="0">
                  <a:pos x="53" y="810"/>
                </a:cxn>
                <a:cxn ang="0">
                  <a:pos x="32" y="807"/>
                </a:cxn>
                <a:cxn ang="0">
                  <a:pos x="15" y="800"/>
                </a:cxn>
                <a:cxn ang="0">
                  <a:pos x="5" y="787"/>
                </a:cxn>
                <a:cxn ang="0">
                  <a:pos x="0" y="763"/>
                </a:cxn>
                <a:cxn ang="0">
                  <a:pos x="5" y="742"/>
                </a:cxn>
                <a:cxn ang="0">
                  <a:pos x="17" y="729"/>
                </a:cxn>
                <a:cxn ang="0">
                  <a:pos x="34" y="722"/>
                </a:cxn>
                <a:cxn ang="0">
                  <a:pos x="53" y="719"/>
                </a:cxn>
                <a:cxn ang="0">
                  <a:pos x="678" y="719"/>
                </a:cxn>
                <a:cxn ang="0">
                  <a:pos x="678" y="54"/>
                </a:cxn>
                <a:cxn ang="0">
                  <a:pos x="680" y="33"/>
                </a:cxn>
                <a:cxn ang="0">
                  <a:pos x="687" y="15"/>
                </a:cxn>
                <a:cxn ang="0">
                  <a:pos x="700" y="5"/>
                </a:cxn>
                <a:cxn ang="0">
                  <a:pos x="721" y="0"/>
                </a:cxn>
              </a:cxnLst>
              <a:rect l="0" t="0" r="r" b="b"/>
              <a:pathLst>
                <a:path w="1440" h="1532">
                  <a:moveTo>
                    <a:pt x="721" y="0"/>
                  </a:moveTo>
                  <a:lnTo>
                    <a:pt x="738" y="2"/>
                  </a:lnTo>
                  <a:lnTo>
                    <a:pt x="751" y="13"/>
                  </a:lnTo>
                  <a:lnTo>
                    <a:pt x="758" y="28"/>
                  </a:lnTo>
                  <a:lnTo>
                    <a:pt x="760" y="44"/>
                  </a:lnTo>
                  <a:lnTo>
                    <a:pt x="763" y="65"/>
                  </a:lnTo>
                  <a:lnTo>
                    <a:pt x="763" y="719"/>
                  </a:lnTo>
                  <a:lnTo>
                    <a:pt x="1382" y="719"/>
                  </a:lnTo>
                  <a:lnTo>
                    <a:pt x="1416" y="724"/>
                  </a:lnTo>
                  <a:lnTo>
                    <a:pt x="1428" y="732"/>
                  </a:lnTo>
                  <a:lnTo>
                    <a:pt x="1438" y="745"/>
                  </a:lnTo>
                  <a:lnTo>
                    <a:pt x="1440" y="763"/>
                  </a:lnTo>
                  <a:lnTo>
                    <a:pt x="1438" y="784"/>
                  </a:lnTo>
                  <a:lnTo>
                    <a:pt x="1428" y="797"/>
                  </a:lnTo>
                  <a:lnTo>
                    <a:pt x="1416" y="805"/>
                  </a:lnTo>
                  <a:lnTo>
                    <a:pt x="1382" y="810"/>
                  </a:lnTo>
                  <a:lnTo>
                    <a:pt x="763" y="810"/>
                  </a:lnTo>
                  <a:lnTo>
                    <a:pt x="763" y="1441"/>
                  </a:lnTo>
                  <a:lnTo>
                    <a:pt x="1382" y="1441"/>
                  </a:lnTo>
                  <a:lnTo>
                    <a:pt x="1416" y="1446"/>
                  </a:lnTo>
                  <a:lnTo>
                    <a:pt x="1428" y="1454"/>
                  </a:lnTo>
                  <a:lnTo>
                    <a:pt x="1438" y="1467"/>
                  </a:lnTo>
                  <a:lnTo>
                    <a:pt x="1440" y="1485"/>
                  </a:lnTo>
                  <a:lnTo>
                    <a:pt x="1438" y="1506"/>
                  </a:lnTo>
                  <a:lnTo>
                    <a:pt x="1428" y="1519"/>
                  </a:lnTo>
                  <a:lnTo>
                    <a:pt x="1416" y="1527"/>
                  </a:lnTo>
                  <a:lnTo>
                    <a:pt x="1382" y="1532"/>
                  </a:lnTo>
                  <a:lnTo>
                    <a:pt x="53" y="1532"/>
                  </a:lnTo>
                  <a:lnTo>
                    <a:pt x="32" y="1529"/>
                  </a:lnTo>
                  <a:lnTo>
                    <a:pt x="15" y="1522"/>
                  </a:lnTo>
                  <a:lnTo>
                    <a:pt x="5" y="1509"/>
                  </a:lnTo>
                  <a:lnTo>
                    <a:pt x="0" y="1485"/>
                  </a:lnTo>
                  <a:lnTo>
                    <a:pt x="5" y="1464"/>
                  </a:lnTo>
                  <a:lnTo>
                    <a:pt x="17" y="1451"/>
                  </a:lnTo>
                  <a:lnTo>
                    <a:pt x="34" y="1444"/>
                  </a:lnTo>
                  <a:lnTo>
                    <a:pt x="53" y="1441"/>
                  </a:lnTo>
                  <a:lnTo>
                    <a:pt x="678" y="1441"/>
                  </a:lnTo>
                  <a:lnTo>
                    <a:pt x="678" y="810"/>
                  </a:lnTo>
                  <a:lnTo>
                    <a:pt x="53" y="810"/>
                  </a:lnTo>
                  <a:lnTo>
                    <a:pt x="32" y="807"/>
                  </a:lnTo>
                  <a:lnTo>
                    <a:pt x="15" y="800"/>
                  </a:lnTo>
                  <a:lnTo>
                    <a:pt x="5" y="787"/>
                  </a:lnTo>
                  <a:lnTo>
                    <a:pt x="0" y="763"/>
                  </a:lnTo>
                  <a:lnTo>
                    <a:pt x="5" y="742"/>
                  </a:lnTo>
                  <a:lnTo>
                    <a:pt x="17" y="729"/>
                  </a:lnTo>
                  <a:lnTo>
                    <a:pt x="34" y="722"/>
                  </a:lnTo>
                  <a:lnTo>
                    <a:pt x="53" y="719"/>
                  </a:lnTo>
                  <a:lnTo>
                    <a:pt x="678" y="719"/>
                  </a:lnTo>
                  <a:lnTo>
                    <a:pt x="678" y="54"/>
                  </a:lnTo>
                  <a:lnTo>
                    <a:pt x="680" y="33"/>
                  </a:lnTo>
                  <a:lnTo>
                    <a:pt x="687" y="15"/>
                  </a:lnTo>
                  <a:lnTo>
                    <a:pt x="700" y="5"/>
                  </a:lnTo>
                  <a:lnTo>
                    <a:pt x="7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7" name="Freeform 49"/>
            <p:cNvSpPr>
              <a:spLocks/>
            </p:cNvSpPr>
            <p:nvPr/>
          </p:nvSpPr>
          <p:spPr bwMode="auto">
            <a:xfrm>
              <a:off x="10782" y="2925"/>
              <a:ext cx="714" cy="1532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422" y="0"/>
                </a:cxn>
                <a:cxn ang="0">
                  <a:pos x="437" y="7"/>
                </a:cxn>
                <a:cxn ang="0">
                  <a:pos x="442" y="26"/>
                </a:cxn>
                <a:cxn ang="0">
                  <a:pos x="442" y="57"/>
                </a:cxn>
                <a:cxn ang="0">
                  <a:pos x="444" y="59"/>
                </a:cxn>
                <a:cxn ang="0">
                  <a:pos x="444" y="1376"/>
                </a:cxn>
                <a:cxn ang="0">
                  <a:pos x="447" y="1397"/>
                </a:cxn>
                <a:cxn ang="0">
                  <a:pos x="454" y="1415"/>
                </a:cxn>
                <a:cxn ang="0">
                  <a:pos x="464" y="1431"/>
                </a:cxn>
                <a:cxn ang="0">
                  <a:pos x="481" y="1441"/>
                </a:cxn>
                <a:cxn ang="0">
                  <a:pos x="507" y="1449"/>
                </a:cxn>
                <a:cxn ang="0">
                  <a:pos x="541" y="1454"/>
                </a:cxn>
                <a:cxn ang="0">
                  <a:pos x="585" y="1459"/>
                </a:cxn>
                <a:cxn ang="0">
                  <a:pos x="714" y="1459"/>
                </a:cxn>
                <a:cxn ang="0">
                  <a:pos x="714" y="1532"/>
                </a:cxn>
                <a:cxn ang="0">
                  <a:pos x="675" y="1529"/>
                </a:cxn>
                <a:cxn ang="0">
                  <a:pos x="626" y="1527"/>
                </a:cxn>
                <a:cxn ang="0">
                  <a:pos x="570" y="1527"/>
                </a:cxn>
                <a:cxn ang="0">
                  <a:pos x="515" y="1524"/>
                </a:cxn>
                <a:cxn ang="0">
                  <a:pos x="213" y="1524"/>
                </a:cxn>
                <a:cxn ang="0">
                  <a:pos x="155" y="1527"/>
                </a:cxn>
                <a:cxn ang="0">
                  <a:pos x="99" y="1527"/>
                </a:cxn>
                <a:cxn ang="0">
                  <a:pos x="51" y="1529"/>
                </a:cxn>
                <a:cxn ang="0">
                  <a:pos x="12" y="1532"/>
                </a:cxn>
                <a:cxn ang="0">
                  <a:pos x="12" y="1459"/>
                </a:cxn>
                <a:cxn ang="0">
                  <a:pos x="140" y="1459"/>
                </a:cxn>
                <a:cxn ang="0">
                  <a:pos x="184" y="1454"/>
                </a:cxn>
                <a:cxn ang="0">
                  <a:pos x="218" y="1449"/>
                </a:cxn>
                <a:cxn ang="0">
                  <a:pos x="245" y="1441"/>
                </a:cxn>
                <a:cxn ang="0">
                  <a:pos x="262" y="1431"/>
                </a:cxn>
                <a:cxn ang="0">
                  <a:pos x="272" y="1415"/>
                </a:cxn>
                <a:cxn ang="0">
                  <a:pos x="279" y="1397"/>
                </a:cxn>
                <a:cxn ang="0">
                  <a:pos x="281" y="1376"/>
                </a:cxn>
                <a:cxn ang="0">
                  <a:pos x="281" y="156"/>
                </a:cxn>
                <a:cxn ang="0">
                  <a:pos x="225" y="181"/>
                </a:cxn>
                <a:cxn ang="0">
                  <a:pos x="167" y="200"/>
                </a:cxn>
                <a:cxn ang="0">
                  <a:pos x="114" y="210"/>
                </a:cxn>
                <a:cxn ang="0">
                  <a:pos x="65" y="215"/>
                </a:cxn>
                <a:cxn ang="0">
                  <a:pos x="26" y="218"/>
                </a:cxn>
                <a:cxn ang="0">
                  <a:pos x="0" y="218"/>
                </a:cxn>
                <a:cxn ang="0">
                  <a:pos x="0" y="145"/>
                </a:cxn>
                <a:cxn ang="0">
                  <a:pos x="31" y="145"/>
                </a:cxn>
                <a:cxn ang="0">
                  <a:pos x="70" y="143"/>
                </a:cxn>
                <a:cxn ang="0">
                  <a:pos x="119" y="137"/>
                </a:cxn>
                <a:cxn ang="0">
                  <a:pos x="172" y="127"/>
                </a:cxn>
                <a:cxn ang="0">
                  <a:pos x="228" y="109"/>
                </a:cxn>
                <a:cxn ang="0">
                  <a:pos x="284" y="83"/>
                </a:cxn>
                <a:cxn ang="0">
                  <a:pos x="340" y="46"/>
                </a:cxn>
                <a:cxn ang="0">
                  <a:pos x="393" y="0"/>
                </a:cxn>
              </a:cxnLst>
              <a:rect l="0" t="0" r="r" b="b"/>
              <a:pathLst>
                <a:path w="714" h="1532">
                  <a:moveTo>
                    <a:pt x="393" y="0"/>
                  </a:moveTo>
                  <a:lnTo>
                    <a:pt x="422" y="0"/>
                  </a:lnTo>
                  <a:lnTo>
                    <a:pt x="437" y="7"/>
                  </a:lnTo>
                  <a:lnTo>
                    <a:pt x="442" y="26"/>
                  </a:lnTo>
                  <a:lnTo>
                    <a:pt x="442" y="57"/>
                  </a:lnTo>
                  <a:lnTo>
                    <a:pt x="444" y="59"/>
                  </a:lnTo>
                  <a:lnTo>
                    <a:pt x="444" y="1376"/>
                  </a:lnTo>
                  <a:lnTo>
                    <a:pt x="447" y="1397"/>
                  </a:lnTo>
                  <a:lnTo>
                    <a:pt x="454" y="1415"/>
                  </a:lnTo>
                  <a:lnTo>
                    <a:pt x="464" y="1431"/>
                  </a:lnTo>
                  <a:lnTo>
                    <a:pt x="481" y="1441"/>
                  </a:lnTo>
                  <a:lnTo>
                    <a:pt x="507" y="1449"/>
                  </a:lnTo>
                  <a:lnTo>
                    <a:pt x="541" y="1454"/>
                  </a:lnTo>
                  <a:lnTo>
                    <a:pt x="585" y="1459"/>
                  </a:lnTo>
                  <a:lnTo>
                    <a:pt x="714" y="1459"/>
                  </a:lnTo>
                  <a:lnTo>
                    <a:pt x="714" y="1532"/>
                  </a:lnTo>
                  <a:lnTo>
                    <a:pt x="675" y="1529"/>
                  </a:lnTo>
                  <a:lnTo>
                    <a:pt x="626" y="1527"/>
                  </a:lnTo>
                  <a:lnTo>
                    <a:pt x="570" y="1527"/>
                  </a:lnTo>
                  <a:lnTo>
                    <a:pt x="515" y="1524"/>
                  </a:lnTo>
                  <a:lnTo>
                    <a:pt x="213" y="1524"/>
                  </a:lnTo>
                  <a:lnTo>
                    <a:pt x="155" y="1527"/>
                  </a:lnTo>
                  <a:lnTo>
                    <a:pt x="99" y="1527"/>
                  </a:lnTo>
                  <a:lnTo>
                    <a:pt x="51" y="1529"/>
                  </a:lnTo>
                  <a:lnTo>
                    <a:pt x="12" y="1532"/>
                  </a:lnTo>
                  <a:lnTo>
                    <a:pt x="12" y="1459"/>
                  </a:lnTo>
                  <a:lnTo>
                    <a:pt x="140" y="1459"/>
                  </a:lnTo>
                  <a:lnTo>
                    <a:pt x="184" y="1454"/>
                  </a:lnTo>
                  <a:lnTo>
                    <a:pt x="218" y="1449"/>
                  </a:lnTo>
                  <a:lnTo>
                    <a:pt x="245" y="1441"/>
                  </a:lnTo>
                  <a:lnTo>
                    <a:pt x="262" y="1431"/>
                  </a:lnTo>
                  <a:lnTo>
                    <a:pt x="272" y="1415"/>
                  </a:lnTo>
                  <a:lnTo>
                    <a:pt x="279" y="1397"/>
                  </a:lnTo>
                  <a:lnTo>
                    <a:pt x="281" y="1376"/>
                  </a:lnTo>
                  <a:lnTo>
                    <a:pt x="281" y="156"/>
                  </a:lnTo>
                  <a:lnTo>
                    <a:pt x="225" y="181"/>
                  </a:lnTo>
                  <a:lnTo>
                    <a:pt x="167" y="200"/>
                  </a:lnTo>
                  <a:lnTo>
                    <a:pt x="114" y="210"/>
                  </a:lnTo>
                  <a:lnTo>
                    <a:pt x="65" y="215"/>
                  </a:lnTo>
                  <a:lnTo>
                    <a:pt x="26" y="218"/>
                  </a:lnTo>
                  <a:lnTo>
                    <a:pt x="0" y="218"/>
                  </a:lnTo>
                  <a:lnTo>
                    <a:pt x="0" y="145"/>
                  </a:lnTo>
                  <a:lnTo>
                    <a:pt x="31" y="145"/>
                  </a:lnTo>
                  <a:lnTo>
                    <a:pt x="70" y="143"/>
                  </a:lnTo>
                  <a:lnTo>
                    <a:pt x="119" y="137"/>
                  </a:lnTo>
                  <a:lnTo>
                    <a:pt x="172" y="127"/>
                  </a:lnTo>
                  <a:lnTo>
                    <a:pt x="228" y="109"/>
                  </a:lnTo>
                  <a:lnTo>
                    <a:pt x="284" y="83"/>
                  </a:lnTo>
                  <a:lnTo>
                    <a:pt x="340" y="46"/>
                  </a:lnTo>
                  <a:lnTo>
                    <a:pt x="3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0" y="484998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A0658"/>
                </a:solidFill>
              </a:rPr>
              <a:t>For example the low energy </a:t>
            </a:r>
            <a:r>
              <a:rPr lang="en-US" sz="3200" dirty="0" err="1" smtClean="0">
                <a:solidFill>
                  <a:srgbClr val="AA0658"/>
                </a:solidFill>
              </a:rPr>
              <a:t>Seiberg</a:t>
            </a:r>
            <a:r>
              <a:rPr lang="en-US" sz="3200" dirty="0" smtClean="0">
                <a:solidFill>
                  <a:srgbClr val="AA0658"/>
                </a:solidFill>
              </a:rPr>
              <a:t>-Witten solution of N=2 , d=4 </a:t>
            </a:r>
            <a:r>
              <a:rPr lang="en-US" sz="3200" dirty="0" err="1" smtClean="0">
                <a:solidFill>
                  <a:srgbClr val="AA0658"/>
                </a:solidFill>
              </a:rPr>
              <a:t>susy</a:t>
            </a:r>
            <a:r>
              <a:rPr lang="en-US" sz="3200" dirty="0" smtClean="0">
                <a:solidFill>
                  <a:srgbClr val="AA0658"/>
                </a:solidFill>
              </a:rPr>
              <a:t> theories is best thought of as a self-dual theory. </a:t>
            </a:r>
            <a:endParaRPr lang="en-US" sz="3200" dirty="0">
              <a:solidFill>
                <a:srgbClr val="AA0658"/>
              </a:solidFill>
            </a:endParaRPr>
          </a:p>
        </p:txBody>
      </p:sp>
      <p:grpSp>
        <p:nvGrpSpPr>
          <p:cNvPr id="5124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192360" y="3851455"/>
            <a:ext cx="3533261" cy="544367"/>
            <a:chOff x="586" y="2278"/>
            <a:chExt cx="12410" cy="1912"/>
          </a:xfrm>
          <a:solidFill>
            <a:srgbClr val="CC0099"/>
          </a:solidFill>
        </p:grpSpPr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586" y="2624"/>
              <a:ext cx="1530" cy="1566"/>
            </a:xfrm>
            <a:custGeom>
              <a:avLst/>
              <a:gdLst/>
              <a:ahLst/>
              <a:cxnLst>
                <a:cxn ang="0">
                  <a:pos x="1518" y="8"/>
                </a:cxn>
                <a:cxn ang="0">
                  <a:pos x="1530" y="40"/>
                </a:cxn>
                <a:cxn ang="0">
                  <a:pos x="1481" y="480"/>
                </a:cxn>
                <a:cxn ang="0">
                  <a:pos x="1465" y="516"/>
                </a:cxn>
                <a:cxn ang="0">
                  <a:pos x="1428" y="496"/>
                </a:cxn>
                <a:cxn ang="0">
                  <a:pos x="1431" y="447"/>
                </a:cxn>
                <a:cxn ang="0">
                  <a:pos x="1439" y="321"/>
                </a:cxn>
                <a:cxn ang="0">
                  <a:pos x="1409" y="163"/>
                </a:cxn>
                <a:cxn ang="0">
                  <a:pos x="1284" y="85"/>
                </a:cxn>
                <a:cxn ang="0">
                  <a:pos x="795" y="69"/>
                </a:cxn>
                <a:cxn ang="0">
                  <a:pos x="738" y="118"/>
                </a:cxn>
                <a:cxn ang="0">
                  <a:pos x="788" y="744"/>
                </a:cxn>
                <a:cxn ang="0">
                  <a:pos x="977" y="704"/>
                </a:cxn>
                <a:cxn ang="0">
                  <a:pos x="1064" y="525"/>
                </a:cxn>
                <a:cxn ang="0">
                  <a:pos x="1075" y="488"/>
                </a:cxn>
                <a:cxn ang="0">
                  <a:pos x="1113" y="480"/>
                </a:cxn>
                <a:cxn ang="0">
                  <a:pos x="1121" y="516"/>
                </a:cxn>
                <a:cxn ang="0">
                  <a:pos x="996" y="1037"/>
                </a:cxn>
                <a:cxn ang="0">
                  <a:pos x="981" y="1082"/>
                </a:cxn>
                <a:cxn ang="0">
                  <a:pos x="958" y="1082"/>
                </a:cxn>
                <a:cxn ang="0">
                  <a:pos x="939" y="1057"/>
                </a:cxn>
                <a:cxn ang="0">
                  <a:pos x="947" y="1033"/>
                </a:cxn>
                <a:cxn ang="0">
                  <a:pos x="962" y="935"/>
                </a:cxn>
                <a:cxn ang="0">
                  <a:pos x="950" y="862"/>
                </a:cxn>
                <a:cxn ang="0">
                  <a:pos x="852" y="817"/>
                </a:cxn>
                <a:cxn ang="0">
                  <a:pos x="572" y="817"/>
                </a:cxn>
                <a:cxn ang="0">
                  <a:pos x="428" y="1420"/>
                </a:cxn>
                <a:cxn ang="0">
                  <a:pos x="439" y="1472"/>
                </a:cxn>
                <a:cxn ang="0">
                  <a:pos x="530" y="1493"/>
                </a:cxn>
                <a:cxn ang="0">
                  <a:pos x="666" y="1501"/>
                </a:cxn>
                <a:cxn ang="0">
                  <a:pos x="681" y="1513"/>
                </a:cxn>
                <a:cxn ang="0">
                  <a:pos x="663" y="1562"/>
                </a:cxn>
                <a:cxn ang="0">
                  <a:pos x="583" y="1566"/>
                </a:cxn>
                <a:cxn ang="0">
                  <a:pos x="371" y="1558"/>
                </a:cxn>
                <a:cxn ang="0">
                  <a:pos x="140" y="1562"/>
                </a:cxn>
                <a:cxn ang="0">
                  <a:pos x="19" y="1562"/>
                </a:cxn>
                <a:cxn ang="0">
                  <a:pos x="0" y="1538"/>
                </a:cxn>
                <a:cxn ang="0">
                  <a:pos x="34" y="1493"/>
                </a:cxn>
                <a:cxn ang="0">
                  <a:pos x="204" y="1477"/>
                </a:cxn>
                <a:cxn ang="0">
                  <a:pos x="250" y="1415"/>
                </a:cxn>
                <a:cxn ang="0">
                  <a:pos x="545" y="150"/>
                </a:cxn>
                <a:cxn ang="0">
                  <a:pos x="553" y="114"/>
                </a:cxn>
                <a:cxn ang="0">
                  <a:pos x="496" y="73"/>
                </a:cxn>
                <a:cxn ang="0">
                  <a:pos x="363" y="61"/>
                </a:cxn>
                <a:cxn ang="0">
                  <a:pos x="371" y="4"/>
                </a:cxn>
              </a:cxnLst>
              <a:rect l="0" t="0" r="r" b="b"/>
              <a:pathLst>
                <a:path w="1530" h="1566">
                  <a:moveTo>
                    <a:pt x="390" y="0"/>
                  </a:moveTo>
                  <a:lnTo>
                    <a:pt x="1503" y="0"/>
                  </a:lnTo>
                  <a:lnTo>
                    <a:pt x="1518" y="8"/>
                  </a:lnTo>
                  <a:lnTo>
                    <a:pt x="1526" y="16"/>
                  </a:lnTo>
                  <a:lnTo>
                    <a:pt x="1526" y="24"/>
                  </a:lnTo>
                  <a:lnTo>
                    <a:pt x="1530" y="40"/>
                  </a:lnTo>
                  <a:lnTo>
                    <a:pt x="1526" y="61"/>
                  </a:lnTo>
                  <a:lnTo>
                    <a:pt x="1484" y="460"/>
                  </a:lnTo>
                  <a:lnTo>
                    <a:pt x="1481" y="480"/>
                  </a:lnTo>
                  <a:lnTo>
                    <a:pt x="1473" y="504"/>
                  </a:lnTo>
                  <a:lnTo>
                    <a:pt x="1469" y="512"/>
                  </a:lnTo>
                  <a:lnTo>
                    <a:pt x="1465" y="516"/>
                  </a:lnTo>
                  <a:lnTo>
                    <a:pt x="1443" y="516"/>
                  </a:lnTo>
                  <a:lnTo>
                    <a:pt x="1431" y="504"/>
                  </a:lnTo>
                  <a:lnTo>
                    <a:pt x="1428" y="496"/>
                  </a:lnTo>
                  <a:lnTo>
                    <a:pt x="1428" y="472"/>
                  </a:lnTo>
                  <a:lnTo>
                    <a:pt x="1431" y="464"/>
                  </a:lnTo>
                  <a:lnTo>
                    <a:pt x="1431" y="447"/>
                  </a:lnTo>
                  <a:lnTo>
                    <a:pt x="1435" y="407"/>
                  </a:lnTo>
                  <a:lnTo>
                    <a:pt x="1439" y="378"/>
                  </a:lnTo>
                  <a:lnTo>
                    <a:pt x="1439" y="321"/>
                  </a:lnTo>
                  <a:lnTo>
                    <a:pt x="1435" y="260"/>
                  </a:lnTo>
                  <a:lnTo>
                    <a:pt x="1428" y="207"/>
                  </a:lnTo>
                  <a:lnTo>
                    <a:pt x="1409" y="163"/>
                  </a:lnTo>
                  <a:lnTo>
                    <a:pt x="1382" y="130"/>
                  </a:lnTo>
                  <a:lnTo>
                    <a:pt x="1340" y="102"/>
                  </a:lnTo>
                  <a:lnTo>
                    <a:pt x="1284" y="85"/>
                  </a:lnTo>
                  <a:lnTo>
                    <a:pt x="1215" y="73"/>
                  </a:lnTo>
                  <a:lnTo>
                    <a:pt x="1125" y="69"/>
                  </a:lnTo>
                  <a:lnTo>
                    <a:pt x="795" y="69"/>
                  </a:lnTo>
                  <a:lnTo>
                    <a:pt x="765" y="77"/>
                  </a:lnTo>
                  <a:lnTo>
                    <a:pt x="750" y="93"/>
                  </a:lnTo>
                  <a:lnTo>
                    <a:pt x="738" y="118"/>
                  </a:lnTo>
                  <a:lnTo>
                    <a:pt x="727" y="158"/>
                  </a:lnTo>
                  <a:lnTo>
                    <a:pt x="591" y="744"/>
                  </a:lnTo>
                  <a:lnTo>
                    <a:pt x="788" y="744"/>
                  </a:lnTo>
                  <a:lnTo>
                    <a:pt x="867" y="740"/>
                  </a:lnTo>
                  <a:lnTo>
                    <a:pt x="931" y="728"/>
                  </a:lnTo>
                  <a:lnTo>
                    <a:pt x="977" y="704"/>
                  </a:lnTo>
                  <a:lnTo>
                    <a:pt x="1011" y="663"/>
                  </a:lnTo>
                  <a:lnTo>
                    <a:pt x="1041" y="602"/>
                  </a:lnTo>
                  <a:lnTo>
                    <a:pt x="1064" y="525"/>
                  </a:lnTo>
                  <a:lnTo>
                    <a:pt x="1068" y="508"/>
                  </a:lnTo>
                  <a:lnTo>
                    <a:pt x="1072" y="496"/>
                  </a:lnTo>
                  <a:lnTo>
                    <a:pt x="1075" y="488"/>
                  </a:lnTo>
                  <a:lnTo>
                    <a:pt x="1087" y="476"/>
                  </a:lnTo>
                  <a:lnTo>
                    <a:pt x="1106" y="476"/>
                  </a:lnTo>
                  <a:lnTo>
                    <a:pt x="1113" y="480"/>
                  </a:lnTo>
                  <a:lnTo>
                    <a:pt x="1117" y="488"/>
                  </a:lnTo>
                  <a:lnTo>
                    <a:pt x="1121" y="492"/>
                  </a:lnTo>
                  <a:lnTo>
                    <a:pt x="1121" y="516"/>
                  </a:lnTo>
                  <a:lnTo>
                    <a:pt x="1117" y="525"/>
                  </a:lnTo>
                  <a:lnTo>
                    <a:pt x="1113" y="537"/>
                  </a:lnTo>
                  <a:lnTo>
                    <a:pt x="996" y="1037"/>
                  </a:lnTo>
                  <a:lnTo>
                    <a:pt x="988" y="1070"/>
                  </a:lnTo>
                  <a:lnTo>
                    <a:pt x="984" y="1078"/>
                  </a:lnTo>
                  <a:lnTo>
                    <a:pt x="981" y="1082"/>
                  </a:lnTo>
                  <a:lnTo>
                    <a:pt x="973" y="1086"/>
                  </a:lnTo>
                  <a:lnTo>
                    <a:pt x="966" y="1086"/>
                  </a:lnTo>
                  <a:lnTo>
                    <a:pt x="958" y="1082"/>
                  </a:lnTo>
                  <a:lnTo>
                    <a:pt x="947" y="1078"/>
                  </a:lnTo>
                  <a:lnTo>
                    <a:pt x="943" y="1070"/>
                  </a:lnTo>
                  <a:lnTo>
                    <a:pt x="939" y="1057"/>
                  </a:lnTo>
                  <a:lnTo>
                    <a:pt x="939" y="1053"/>
                  </a:lnTo>
                  <a:lnTo>
                    <a:pt x="943" y="1045"/>
                  </a:lnTo>
                  <a:lnTo>
                    <a:pt x="947" y="1033"/>
                  </a:lnTo>
                  <a:lnTo>
                    <a:pt x="954" y="988"/>
                  </a:lnTo>
                  <a:lnTo>
                    <a:pt x="958" y="956"/>
                  </a:lnTo>
                  <a:lnTo>
                    <a:pt x="962" y="935"/>
                  </a:lnTo>
                  <a:lnTo>
                    <a:pt x="962" y="919"/>
                  </a:lnTo>
                  <a:lnTo>
                    <a:pt x="958" y="891"/>
                  </a:lnTo>
                  <a:lnTo>
                    <a:pt x="950" y="862"/>
                  </a:lnTo>
                  <a:lnTo>
                    <a:pt x="931" y="842"/>
                  </a:lnTo>
                  <a:lnTo>
                    <a:pt x="901" y="826"/>
                  </a:lnTo>
                  <a:lnTo>
                    <a:pt x="852" y="817"/>
                  </a:lnTo>
                  <a:lnTo>
                    <a:pt x="784" y="813"/>
                  </a:lnTo>
                  <a:lnTo>
                    <a:pt x="575" y="813"/>
                  </a:lnTo>
                  <a:lnTo>
                    <a:pt x="572" y="817"/>
                  </a:lnTo>
                  <a:lnTo>
                    <a:pt x="435" y="1391"/>
                  </a:lnTo>
                  <a:lnTo>
                    <a:pt x="432" y="1407"/>
                  </a:lnTo>
                  <a:lnTo>
                    <a:pt x="428" y="1420"/>
                  </a:lnTo>
                  <a:lnTo>
                    <a:pt x="428" y="1440"/>
                  </a:lnTo>
                  <a:lnTo>
                    <a:pt x="432" y="1460"/>
                  </a:lnTo>
                  <a:lnTo>
                    <a:pt x="439" y="1472"/>
                  </a:lnTo>
                  <a:lnTo>
                    <a:pt x="458" y="1481"/>
                  </a:lnTo>
                  <a:lnTo>
                    <a:pt x="496" y="1489"/>
                  </a:lnTo>
                  <a:lnTo>
                    <a:pt x="530" y="1493"/>
                  </a:lnTo>
                  <a:lnTo>
                    <a:pt x="659" y="1493"/>
                  </a:lnTo>
                  <a:lnTo>
                    <a:pt x="666" y="1497"/>
                  </a:lnTo>
                  <a:lnTo>
                    <a:pt x="666" y="1501"/>
                  </a:lnTo>
                  <a:lnTo>
                    <a:pt x="670" y="1501"/>
                  </a:lnTo>
                  <a:lnTo>
                    <a:pt x="678" y="1505"/>
                  </a:lnTo>
                  <a:lnTo>
                    <a:pt x="681" y="1513"/>
                  </a:lnTo>
                  <a:lnTo>
                    <a:pt x="681" y="1538"/>
                  </a:lnTo>
                  <a:lnTo>
                    <a:pt x="678" y="1546"/>
                  </a:lnTo>
                  <a:lnTo>
                    <a:pt x="663" y="1562"/>
                  </a:lnTo>
                  <a:lnTo>
                    <a:pt x="659" y="1562"/>
                  </a:lnTo>
                  <a:lnTo>
                    <a:pt x="651" y="1566"/>
                  </a:lnTo>
                  <a:lnTo>
                    <a:pt x="583" y="1566"/>
                  </a:lnTo>
                  <a:lnTo>
                    <a:pt x="515" y="1562"/>
                  </a:lnTo>
                  <a:lnTo>
                    <a:pt x="443" y="1562"/>
                  </a:lnTo>
                  <a:lnTo>
                    <a:pt x="371" y="1558"/>
                  </a:lnTo>
                  <a:lnTo>
                    <a:pt x="269" y="1558"/>
                  </a:lnTo>
                  <a:lnTo>
                    <a:pt x="208" y="1562"/>
                  </a:lnTo>
                  <a:lnTo>
                    <a:pt x="140" y="1562"/>
                  </a:lnTo>
                  <a:lnTo>
                    <a:pt x="79" y="1566"/>
                  </a:lnTo>
                  <a:lnTo>
                    <a:pt x="23" y="1566"/>
                  </a:lnTo>
                  <a:lnTo>
                    <a:pt x="19" y="1562"/>
                  </a:lnTo>
                  <a:lnTo>
                    <a:pt x="11" y="1562"/>
                  </a:lnTo>
                  <a:lnTo>
                    <a:pt x="0" y="1550"/>
                  </a:lnTo>
                  <a:lnTo>
                    <a:pt x="0" y="1538"/>
                  </a:lnTo>
                  <a:lnTo>
                    <a:pt x="4" y="1513"/>
                  </a:lnTo>
                  <a:lnTo>
                    <a:pt x="15" y="1497"/>
                  </a:lnTo>
                  <a:lnTo>
                    <a:pt x="34" y="1493"/>
                  </a:lnTo>
                  <a:lnTo>
                    <a:pt x="125" y="1493"/>
                  </a:lnTo>
                  <a:lnTo>
                    <a:pt x="170" y="1485"/>
                  </a:lnTo>
                  <a:lnTo>
                    <a:pt x="204" y="1477"/>
                  </a:lnTo>
                  <a:lnTo>
                    <a:pt x="227" y="1464"/>
                  </a:lnTo>
                  <a:lnTo>
                    <a:pt x="238" y="1444"/>
                  </a:lnTo>
                  <a:lnTo>
                    <a:pt x="250" y="1415"/>
                  </a:lnTo>
                  <a:lnTo>
                    <a:pt x="257" y="1383"/>
                  </a:lnTo>
                  <a:lnTo>
                    <a:pt x="541" y="167"/>
                  </a:lnTo>
                  <a:lnTo>
                    <a:pt x="545" y="150"/>
                  </a:lnTo>
                  <a:lnTo>
                    <a:pt x="549" y="138"/>
                  </a:lnTo>
                  <a:lnTo>
                    <a:pt x="553" y="130"/>
                  </a:lnTo>
                  <a:lnTo>
                    <a:pt x="553" y="114"/>
                  </a:lnTo>
                  <a:lnTo>
                    <a:pt x="545" y="93"/>
                  </a:lnTo>
                  <a:lnTo>
                    <a:pt x="526" y="77"/>
                  </a:lnTo>
                  <a:lnTo>
                    <a:pt x="496" y="73"/>
                  </a:lnTo>
                  <a:lnTo>
                    <a:pt x="458" y="69"/>
                  </a:lnTo>
                  <a:lnTo>
                    <a:pt x="382" y="69"/>
                  </a:lnTo>
                  <a:lnTo>
                    <a:pt x="363" y="61"/>
                  </a:lnTo>
                  <a:lnTo>
                    <a:pt x="356" y="45"/>
                  </a:lnTo>
                  <a:lnTo>
                    <a:pt x="360" y="20"/>
                  </a:lnTo>
                  <a:lnTo>
                    <a:pt x="371" y="4"/>
                  </a:lnTo>
                  <a:lnTo>
                    <a:pt x="3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 noEditPoints="1"/>
            </p:cNvSpPr>
            <p:nvPr/>
          </p:nvSpPr>
          <p:spPr bwMode="auto">
            <a:xfrm>
              <a:off x="2263" y="2278"/>
              <a:ext cx="462" cy="1090"/>
            </a:xfrm>
            <a:custGeom>
              <a:avLst/>
              <a:gdLst/>
              <a:ahLst/>
              <a:cxnLst>
                <a:cxn ang="0">
                  <a:pos x="281" y="374"/>
                </a:cxn>
                <a:cxn ang="0">
                  <a:pos x="353" y="448"/>
                </a:cxn>
                <a:cxn ang="0">
                  <a:pos x="364" y="513"/>
                </a:cxn>
                <a:cxn ang="0">
                  <a:pos x="360" y="537"/>
                </a:cxn>
                <a:cxn ang="0">
                  <a:pos x="349" y="570"/>
                </a:cxn>
                <a:cxn ang="0">
                  <a:pos x="322" y="647"/>
                </a:cxn>
                <a:cxn ang="0">
                  <a:pos x="292" y="732"/>
                </a:cxn>
                <a:cxn ang="0">
                  <a:pos x="254" y="822"/>
                </a:cxn>
                <a:cxn ang="0">
                  <a:pos x="216" y="940"/>
                </a:cxn>
                <a:cxn ang="0">
                  <a:pos x="209" y="1009"/>
                </a:cxn>
                <a:cxn ang="0">
                  <a:pos x="216" y="1033"/>
                </a:cxn>
                <a:cxn ang="0">
                  <a:pos x="247" y="1050"/>
                </a:cxn>
                <a:cxn ang="0">
                  <a:pos x="319" y="1017"/>
                </a:cxn>
                <a:cxn ang="0">
                  <a:pos x="387" y="919"/>
                </a:cxn>
                <a:cxn ang="0">
                  <a:pos x="413" y="846"/>
                </a:cxn>
                <a:cxn ang="0">
                  <a:pos x="417" y="834"/>
                </a:cxn>
                <a:cxn ang="0">
                  <a:pos x="428" y="826"/>
                </a:cxn>
                <a:cxn ang="0">
                  <a:pos x="451" y="830"/>
                </a:cxn>
                <a:cxn ang="0">
                  <a:pos x="462" y="838"/>
                </a:cxn>
                <a:cxn ang="0">
                  <a:pos x="459" y="862"/>
                </a:cxn>
                <a:cxn ang="0">
                  <a:pos x="432" y="932"/>
                </a:cxn>
                <a:cxn ang="0">
                  <a:pos x="379" y="1017"/>
                </a:cxn>
                <a:cxn ang="0">
                  <a:pos x="296" y="1082"/>
                </a:cxn>
                <a:cxn ang="0">
                  <a:pos x="186" y="1078"/>
                </a:cxn>
                <a:cxn ang="0">
                  <a:pos x="110" y="1005"/>
                </a:cxn>
                <a:cxn ang="0">
                  <a:pos x="103" y="915"/>
                </a:cxn>
                <a:cxn ang="0">
                  <a:pos x="209" y="622"/>
                </a:cxn>
                <a:cxn ang="0">
                  <a:pos x="243" y="533"/>
                </a:cxn>
                <a:cxn ang="0">
                  <a:pos x="254" y="480"/>
                </a:cxn>
                <a:cxn ang="0">
                  <a:pos x="250" y="427"/>
                </a:cxn>
                <a:cxn ang="0">
                  <a:pos x="235" y="407"/>
                </a:cxn>
                <a:cxn ang="0">
                  <a:pos x="216" y="403"/>
                </a:cxn>
                <a:cxn ang="0">
                  <a:pos x="148" y="431"/>
                </a:cxn>
                <a:cxn ang="0">
                  <a:pos x="80" y="525"/>
                </a:cxn>
                <a:cxn ang="0">
                  <a:pos x="50" y="610"/>
                </a:cxn>
                <a:cxn ang="0">
                  <a:pos x="42" y="622"/>
                </a:cxn>
                <a:cxn ang="0">
                  <a:pos x="16" y="627"/>
                </a:cxn>
                <a:cxn ang="0">
                  <a:pos x="4" y="622"/>
                </a:cxn>
                <a:cxn ang="0">
                  <a:pos x="0" y="606"/>
                </a:cxn>
                <a:cxn ang="0">
                  <a:pos x="16" y="557"/>
                </a:cxn>
                <a:cxn ang="0">
                  <a:pos x="53" y="476"/>
                </a:cxn>
                <a:cxn ang="0">
                  <a:pos x="125" y="399"/>
                </a:cxn>
                <a:cxn ang="0">
                  <a:pos x="224" y="362"/>
                </a:cxn>
                <a:cxn ang="0">
                  <a:pos x="391" y="4"/>
                </a:cxn>
                <a:cxn ang="0">
                  <a:pos x="417" y="41"/>
                </a:cxn>
                <a:cxn ang="0">
                  <a:pos x="413" y="94"/>
                </a:cxn>
                <a:cxn ang="0">
                  <a:pos x="368" y="142"/>
                </a:cxn>
                <a:cxn ang="0">
                  <a:pos x="311" y="142"/>
                </a:cxn>
                <a:cxn ang="0">
                  <a:pos x="281" y="106"/>
                </a:cxn>
                <a:cxn ang="0">
                  <a:pos x="284" y="53"/>
                </a:cxn>
                <a:cxn ang="0">
                  <a:pos x="330" y="8"/>
                </a:cxn>
              </a:cxnLst>
              <a:rect l="0" t="0" r="r" b="b"/>
              <a:pathLst>
                <a:path w="462" h="1090">
                  <a:moveTo>
                    <a:pt x="224" y="362"/>
                  </a:moveTo>
                  <a:lnTo>
                    <a:pt x="281" y="374"/>
                  </a:lnTo>
                  <a:lnTo>
                    <a:pt x="322" y="403"/>
                  </a:lnTo>
                  <a:lnTo>
                    <a:pt x="353" y="448"/>
                  </a:lnTo>
                  <a:lnTo>
                    <a:pt x="364" y="500"/>
                  </a:lnTo>
                  <a:lnTo>
                    <a:pt x="364" y="513"/>
                  </a:lnTo>
                  <a:lnTo>
                    <a:pt x="360" y="525"/>
                  </a:lnTo>
                  <a:lnTo>
                    <a:pt x="360" y="537"/>
                  </a:lnTo>
                  <a:lnTo>
                    <a:pt x="356" y="549"/>
                  </a:lnTo>
                  <a:lnTo>
                    <a:pt x="349" y="570"/>
                  </a:lnTo>
                  <a:lnTo>
                    <a:pt x="337" y="606"/>
                  </a:lnTo>
                  <a:lnTo>
                    <a:pt x="322" y="647"/>
                  </a:lnTo>
                  <a:lnTo>
                    <a:pt x="307" y="692"/>
                  </a:lnTo>
                  <a:lnTo>
                    <a:pt x="292" y="732"/>
                  </a:lnTo>
                  <a:lnTo>
                    <a:pt x="281" y="757"/>
                  </a:lnTo>
                  <a:lnTo>
                    <a:pt x="254" y="822"/>
                  </a:lnTo>
                  <a:lnTo>
                    <a:pt x="231" y="887"/>
                  </a:lnTo>
                  <a:lnTo>
                    <a:pt x="216" y="940"/>
                  </a:lnTo>
                  <a:lnTo>
                    <a:pt x="209" y="993"/>
                  </a:lnTo>
                  <a:lnTo>
                    <a:pt x="209" y="1009"/>
                  </a:lnTo>
                  <a:lnTo>
                    <a:pt x="213" y="1025"/>
                  </a:lnTo>
                  <a:lnTo>
                    <a:pt x="216" y="1033"/>
                  </a:lnTo>
                  <a:lnTo>
                    <a:pt x="231" y="1050"/>
                  </a:lnTo>
                  <a:lnTo>
                    <a:pt x="247" y="1050"/>
                  </a:lnTo>
                  <a:lnTo>
                    <a:pt x="284" y="1041"/>
                  </a:lnTo>
                  <a:lnTo>
                    <a:pt x="319" y="1017"/>
                  </a:lnTo>
                  <a:lnTo>
                    <a:pt x="356" y="976"/>
                  </a:lnTo>
                  <a:lnTo>
                    <a:pt x="387" y="919"/>
                  </a:lnTo>
                  <a:lnTo>
                    <a:pt x="409" y="850"/>
                  </a:lnTo>
                  <a:lnTo>
                    <a:pt x="413" y="846"/>
                  </a:lnTo>
                  <a:lnTo>
                    <a:pt x="417" y="838"/>
                  </a:lnTo>
                  <a:lnTo>
                    <a:pt x="417" y="834"/>
                  </a:lnTo>
                  <a:lnTo>
                    <a:pt x="425" y="830"/>
                  </a:lnTo>
                  <a:lnTo>
                    <a:pt x="428" y="826"/>
                  </a:lnTo>
                  <a:lnTo>
                    <a:pt x="447" y="826"/>
                  </a:lnTo>
                  <a:lnTo>
                    <a:pt x="451" y="830"/>
                  </a:lnTo>
                  <a:lnTo>
                    <a:pt x="459" y="830"/>
                  </a:lnTo>
                  <a:lnTo>
                    <a:pt x="462" y="838"/>
                  </a:lnTo>
                  <a:lnTo>
                    <a:pt x="462" y="846"/>
                  </a:lnTo>
                  <a:lnTo>
                    <a:pt x="459" y="862"/>
                  </a:lnTo>
                  <a:lnTo>
                    <a:pt x="451" y="891"/>
                  </a:lnTo>
                  <a:lnTo>
                    <a:pt x="432" y="932"/>
                  </a:lnTo>
                  <a:lnTo>
                    <a:pt x="409" y="976"/>
                  </a:lnTo>
                  <a:lnTo>
                    <a:pt x="379" y="1017"/>
                  </a:lnTo>
                  <a:lnTo>
                    <a:pt x="341" y="1054"/>
                  </a:lnTo>
                  <a:lnTo>
                    <a:pt x="296" y="1082"/>
                  </a:lnTo>
                  <a:lnTo>
                    <a:pt x="243" y="1090"/>
                  </a:lnTo>
                  <a:lnTo>
                    <a:pt x="186" y="1078"/>
                  </a:lnTo>
                  <a:lnTo>
                    <a:pt x="141" y="1050"/>
                  </a:lnTo>
                  <a:lnTo>
                    <a:pt x="110" y="1005"/>
                  </a:lnTo>
                  <a:lnTo>
                    <a:pt x="99" y="952"/>
                  </a:lnTo>
                  <a:lnTo>
                    <a:pt x="103" y="915"/>
                  </a:lnTo>
                  <a:lnTo>
                    <a:pt x="114" y="883"/>
                  </a:lnTo>
                  <a:lnTo>
                    <a:pt x="209" y="622"/>
                  </a:lnTo>
                  <a:lnTo>
                    <a:pt x="228" y="570"/>
                  </a:lnTo>
                  <a:lnTo>
                    <a:pt x="243" y="533"/>
                  </a:lnTo>
                  <a:lnTo>
                    <a:pt x="250" y="504"/>
                  </a:lnTo>
                  <a:lnTo>
                    <a:pt x="254" y="480"/>
                  </a:lnTo>
                  <a:lnTo>
                    <a:pt x="254" y="439"/>
                  </a:lnTo>
                  <a:lnTo>
                    <a:pt x="250" y="427"/>
                  </a:lnTo>
                  <a:lnTo>
                    <a:pt x="243" y="415"/>
                  </a:lnTo>
                  <a:lnTo>
                    <a:pt x="235" y="407"/>
                  </a:lnTo>
                  <a:lnTo>
                    <a:pt x="228" y="403"/>
                  </a:lnTo>
                  <a:lnTo>
                    <a:pt x="216" y="403"/>
                  </a:lnTo>
                  <a:lnTo>
                    <a:pt x="182" y="411"/>
                  </a:lnTo>
                  <a:lnTo>
                    <a:pt x="148" y="431"/>
                  </a:lnTo>
                  <a:lnTo>
                    <a:pt x="114" y="472"/>
                  </a:lnTo>
                  <a:lnTo>
                    <a:pt x="80" y="525"/>
                  </a:lnTo>
                  <a:lnTo>
                    <a:pt x="53" y="602"/>
                  </a:lnTo>
                  <a:lnTo>
                    <a:pt x="50" y="610"/>
                  </a:lnTo>
                  <a:lnTo>
                    <a:pt x="50" y="618"/>
                  </a:lnTo>
                  <a:lnTo>
                    <a:pt x="42" y="622"/>
                  </a:lnTo>
                  <a:lnTo>
                    <a:pt x="38" y="627"/>
                  </a:lnTo>
                  <a:lnTo>
                    <a:pt x="16" y="627"/>
                  </a:lnTo>
                  <a:lnTo>
                    <a:pt x="12" y="622"/>
                  </a:lnTo>
                  <a:lnTo>
                    <a:pt x="4" y="622"/>
                  </a:lnTo>
                  <a:lnTo>
                    <a:pt x="0" y="614"/>
                  </a:lnTo>
                  <a:lnTo>
                    <a:pt x="0" y="606"/>
                  </a:lnTo>
                  <a:lnTo>
                    <a:pt x="4" y="590"/>
                  </a:lnTo>
                  <a:lnTo>
                    <a:pt x="16" y="557"/>
                  </a:lnTo>
                  <a:lnTo>
                    <a:pt x="31" y="517"/>
                  </a:lnTo>
                  <a:lnTo>
                    <a:pt x="53" y="476"/>
                  </a:lnTo>
                  <a:lnTo>
                    <a:pt x="88" y="431"/>
                  </a:lnTo>
                  <a:lnTo>
                    <a:pt x="125" y="399"/>
                  </a:lnTo>
                  <a:lnTo>
                    <a:pt x="171" y="370"/>
                  </a:lnTo>
                  <a:lnTo>
                    <a:pt x="224" y="362"/>
                  </a:lnTo>
                  <a:close/>
                  <a:moveTo>
                    <a:pt x="360" y="0"/>
                  </a:moveTo>
                  <a:lnTo>
                    <a:pt x="391" y="4"/>
                  </a:lnTo>
                  <a:lnTo>
                    <a:pt x="406" y="20"/>
                  </a:lnTo>
                  <a:lnTo>
                    <a:pt x="417" y="41"/>
                  </a:lnTo>
                  <a:lnTo>
                    <a:pt x="421" y="61"/>
                  </a:lnTo>
                  <a:lnTo>
                    <a:pt x="413" y="94"/>
                  </a:lnTo>
                  <a:lnTo>
                    <a:pt x="394" y="122"/>
                  </a:lnTo>
                  <a:lnTo>
                    <a:pt x="368" y="142"/>
                  </a:lnTo>
                  <a:lnTo>
                    <a:pt x="337" y="151"/>
                  </a:lnTo>
                  <a:lnTo>
                    <a:pt x="311" y="142"/>
                  </a:lnTo>
                  <a:lnTo>
                    <a:pt x="292" y="130"/>
                  </a:lnTo>
                  <a:lnTo>
                    <a:pt x="281" y="106"/>
                  </a:lnTo>
                  <a:lnTo>
                    <a:pt x="277" y="85"/>
                  </a:lnTo>
                  <a:lnTo>
                    <a:pt x="284" y="53"/>
                  </a:lnTo>
                  <a:lnTo>
                    <a:pt x="303" y="24"/>
                  </a:lnTo>
                  <a:lnTo>
                    <a:pt x="330" y="8"/>
                  </a:lnTo>
                  <a:lnTo>
                    <a:pt x="3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 noEditPoints="1"/>
            </p:cNvSpPr>
            <p:nvPr/>
          </p:nvSpPr>
          <p:spPr bwMode="auto">
            <a:xfrm>
              <a:off x="3631" y="3344"/>
              <a:ext cx="1427" cy="537"/>
            </a:xfrm>
            <a:custGeom>
              <a:avLst/>
              <a:gdLst/>
              <a:ahLst/>
              <a:cxnLst>
                <a:cxn ang="0">
                  <a:pos x="53" y="443"/>
                </a:cxn>
                <a:cxn ang="0">
                  <a:pos x="1374" y="443"/>
                </a:cxn>
                <a:cxn ang="0">
                  <a:pos x="1393" y="447"/>
                </a:cxn>
                <a:cxn ang="0">
                  <a:pos x="1412" y="455"/>
                </a:cxn>
                <a:cxn ang="0">
                  <a:pos x="1423" y="468"/>
                </a:cxn>
                <a:cxn ang="0">
                  <a:pos x="1427" y="492"/>
                </a:cxn>
                <a:cxn ang="0">
                  <a:pos x="1423" y="512"/>
                </a:cxn>
                <a:cxn ang="0">
                  <a:pos x="1412" y="529"/>
                </a:cxn>
                <a:cxn ang="0">
                  <a:pos x="1374" y="537"/>
                </a:cxn>
                <a:cxn ang="0">
                  <a:pos x="53" y="537"/>
                </a:cxn>
                <a:cxn ang="0">
                  <a:pos x="15" y="529"/>
                </a:cxn>
                <a:cxn ang="0">
                  <a:pos x="3" y="512"/>
                </a:cxn>
                <a:cxn ang="0">
                  <a:pos x="0" y="492"/>
                </a:cxn>
                <a:cxn ang="0">
                  <a:pos x="3" y="468"/>
                </a:cxn>
                <a:cxn ang="0">
                  <a:pos x="15" y="455"/>
                </a:cxn>
                <a:cxn ang="0">
                  <a:pos x="34" y="447"/>
                </a:cxn>
                <a:cxn ang="0">
                  <a:pos x="53" y="443"/>
                </a:cxn>
                <a:cxn ang="0">
                  <a:pos x="53" y="0"/>
                </a:cxn>
                <a:cxn ang="0">
                  <a:pos x="1374" y="0"/>
                </a:cxn>
                <a:cxn ang="0">
                  <a:pos x="1412" y="8"/>
                </a:cxn>
                <a:cxn ang="0">
                  <a:pos x="1423" y="24"/>
                </a:cxn>
                <a:cxn ang="0">
                  <a:pos x="1427" y="45"/>
                </a:cxn>
                <a:cxn ang="0">
                  <a:pos x="1423" y="69"/>
                </a:cxn>
                <a:cxn ang="0">
                  <a:pos x="1412" y="81"/>
                </a:cxn>
                <a:cxn ang="0">
                  <a:pos x="1393" y="89"/>
                </a:cxn>
                <a:cxn ang="0">
                  <a:pos x="1374" y="93"/>
                </a:cxn>
                <a:cxn ang="0">
                  <a:pos x="53" y="93"/>
                </a:cxn>
                <a:cxn ang="0">
                  <a:pos x="34" y="89"/>
                </a:cxn>
                <a:cxn ang="0">
                  <a:pos x="15" y="81"/>
                </a:cxn>
                <a:cxn ang="0">
                  <a:pos x="3" y="69"/>
                </a:cxn>
                <a:cxn ang="0">
                  <a:pos x="0" y="45"/>
                </a:cxn>
                <a:cxn ang="0">
                  <a:pos x="3" y="24"/>
                </a:cxn>
                <a:cxn ang="0">
                  <a:pos x="15" y="8"/>
                </a:cxn>
                <a:cxn ang="0">
                  <a:pos x="53" y="0"/>
                </a:cxn>
              </a:cxnLst>
              <a:rect l="0" t="0" r="r" b="b"/>
              <a:pathLst>
                <a:path w="1427" h="537">
                  <a:moveTo>
                    <a:pt x="53" y="443"/>
                  </a:moveTo>
                  <a:lnTo>
                    <a:pt x="1374" y="443"/>
                  </a:lnTo>
                  <a:lnTo>
                    <a:pt x="1393" y="447"/>
                  </a:lnTo>
                  <a:lnTo>
                    <a:pt x="1412" y="455"/>
                  </a:lnTo>
                  <a:lnTo>
                    <a:pt x="1423" y="468"/>
                  </a:lnTo>
                  <a:lnTo>
                    <a:pt x="1427" y="492"/>
                  </a:lnTo>
                  <a:lnTo>
                    <a:pt x="1423" y="512"/>
                  </a:lnTo>
                  <a:lnTo>
                    <a:pt x="1412" y="529"/>
                  </a:lnTo>
                  <a:lnTo>
                    <a:pt x="1374" y="537"/>
                  </a:lnTo>
                  <a:lnTo>
                    <a:pt x="53" y="537"/>
                  </a:lnTo>
                  <a:lnTo>
                    <a:pt x="15" y="529"/>
                  </a:lnTo>
                  <a:lnTo>
                    <a:pt x="3" y="512"/>
                  </a:lnTo>
                  <a:lnTo>
                    <a:pt x="0" y="492"/>
                  </a:lnTo>
                  <a:lnTo>
                    <a:pt x="3" y="468"/>
                  </a:lnTo>
                  <a:lnTo>
                    <a:pt x="15" y="455"/>
                  </a:lnTo>
                  <a:lnTo>
                    <a:pt x="34" y="447"/>
                  </a:lnTo>
                  <a:lnTo>
                    <a:pt x="53" y="443"/>
                  </a:lnTo>
                  <a:close/>
                  <a:moveTo>
                    <a:pt x="53" y="0"/>
                  </a:moveTo>
                  <a:lnTo>
                    <a:pt x="1374" y="0"/>
                  </a:lnTo>
                  <a:lnTo>
                    <a:pt x="1412" y="8"/>
                  </a:lnTo>
                  <a:lnTo>
                    <a:pt x="1423" y="24"/>
                  </a:lnTo>
                  <a:lnTo>
                    <a:pt x="1427" y="45"/>
                  </a:lnTo>
                  <a:lnTo>
                    <a:pt x="1423" y="69"/>
                  </a:lnTo>
                  <a:lnTo>
                    <a:pt x="1412" y="81"/>
                  </a:lnTo>
                  <a:lnTo>
                    <a:pt x="1393" y="89"/>
                  </a:lnTo>
                  <a:lnTo>
                    <a:pt x="1374" y="93"/>
                  </a:lnTo>
                  <a:lnTo>
                    <a:pt x="53" y="93"/>
                  </a:lnTo>
                  <a:lnTo>
                    <a:pt x="34" y="89"/>
                  </a:lnTo>
                  <a:lnTo>
                    <a:pt x="15" y="81"/>
                  </a:lnTo>
                  <a:lnTo>
                    <a:pt x="3" y="69"/>
                  </a:lnTo>
                  <a:lnTo>
                    <a:pt x="0" y="45"/>
                  </a:lnTo>
                  <a:lnTo>
                    <a:pt x="3" y="24"/>
                  </a:lnTo>
                  <a:lnTo>
                    <a:pt x="15" y="8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5740" y="2620"/>
              <a:ext cx="1405" cy="1566"/>
            </a:xfrm>
            <a:custGeom>
              <a:avLst/>
              <a:gdLst/>
              <a:ahLst/>
              <a:cxnLst>
                <a:cxn ang="0">
                  <a:pos x="1397" y="0"/>
                </a:cxn>
                <a:cxn ang="0">
                  <a:pos x="1405" y="4"/>
                </a:cxn>
                <a:cxn ang="0">
                  <a:pos x="1397" y="36"/>
                </a:cxn>
                <a:cxn ang="0">
                  <a:pos x="1356" y="81"/>
                </a:cxn>
                <a:cxn ang="0">
                  <a:pos x="1303" y="114"/>
                </a:cxn>
                <a:cxn ang="0">
                  <a:pos x="1249" y="130"/>
                </a:cxn>
                <a:cxn ang="0">
                  <a:pos x="996" y="134"/>
                </a:cxn>
                <a:cxn ang="0">
                  <a:pos x="984" y="142"/>
                </a:cxn>
                <a:cxn ang="0">
                  <a:pos x="931" y="244"/>
                </a:cxn>
                <a:cxn ang="0">
                  <a:pos x="852" y="484"/>
                </a:cxn>
                <a:cxn ang="0">
                  <a:pos x="750" y="911"/>
                </a:cxn>
                <a:cxn ang="0">
                  <a:pos x="670" y="1167"/>
                </a:cxn>
                <a:cxn ang="0">
                  <a:pos x="564" y="1367"/>
                </a:cxn>
                <a:cxn ang="0">
                  <a:pos x="962" y="1444"/>
                </a:cxn>
                <a:cxn ang="0">
                  <a:pos x="1019" y="1424"/>
                </a:cxn>
                <a:cxn ang="0">
                  <a:pos x="1037" y="1383"/>
                </a:cxn>
                <a:cxn ang="0">
                  <a:pos x="1087" y="1318"/>
                </a:cxn>
                <a:cxn ang="0">
                  <a:pos x="1166" y="1273"/>
                </a:cxn>
                <a:cxn ang="0">
                  <a:pos x="1208" y="1269"/>
                </a:cxn>
                <a:cxn ang="0">
                  <a:pos x="1219" y="1277"/>
                </a:cxn>
                <a:cxn ang="0">
                  <a:pos x="1212" y="1322"/>
                </a:cxn>
                <a:cxn ang="0">
                  <a:pos x="1147" y="1411"/>
                </a:cxn>
                <a:cxn ang="0">
                  <a:pos x="1030" y="1497"/>
                </a:cxn>
                <a:cxn ang="0">
                  <a:pos x="871" y="1558"/>
                </a:cxn>
                <a:cxn ang="0">
                  <a:pos x="15" y="1566"/>
                </a:cxn>
                <a:cxn ang="0">
                  <a:pos x="4" y="1562"/>
                </a:cxn>
                <a:cxn ang="0">
                  <a:pos x="0" y="1550"/>
                </a:cxn>
                <a:cxn ang="0">
                  <a:pos x="26" y="1505"/>
                </a:cxn>
                <a:cxn ang="0">
                  <a:pos x="72" y="1472"/>
                </a:cxn>
                <a:cxn ang="0">
                  <a:pos x="136" y="1440"/>
                </a:cxn>
                <a:cxn ang="0">
                  <a:pos x="360" y="1436"/>
                </a:cxn>
                <a:cxn ang="0">
                  <a:pos x="390" y="1424"/>
                </a:cxn>
                <a:cxn ang="0">
                  <a:pos x="454" y="1330"/>
                </a:cxn>
                <a:cxn ang="0">
                  <a:pos x="530" y="1123"/>
                </a:cxn>
                <a:cxn ang="0">
                  <a:pos x="602" y="838"/>
                </a:cxn>
                <a:cxn ang="0">
                  <a:pos x="678" y="537"/>
                </a:cxn>
                <a:cxn ang="0">
                  <a:pos x="761" y="297"/>
                </a:cxn>
                <a:cxn ang="0">
                  <a:pos x="875" y="122"/>
                </a:cxn>
                <a:cxn ang="0">
                  <a:pos x="572" y="126"/>
                </a:cxn>
                <a:cxn ang="0">
                  <a:pos x="401" y="146"/>
                </a:cxn>
                <a:cxn ang="0">
                  <a:pos x="333" y="175"/>
                </a:cxn>
                <a:cxn ang="0">
                  <a:pos x="299" y="228"/>
                </a:cxn>
                <a:cxn ang="0">
                  <a:pos x="269" y="297"/>
                </a:cxn>
                <a:cxn ang="0">
                  <a:pos x="197" y="350"/>
                </a:cxn>
                <a:cxn ang="0">
                  <a:pos x="129" y="374"/>
                </a:cxn>
                <a:cxn ang="0">
                  <a:pos x="110" y="370"/>
                </a:cxn>
                <a:cxn ang="0">
                  <a:pos x="106" y="358"/>
                </a:cxn>
                <a:cxn ang="0">
                  <a:pos x="121" y="305"/>
                </a:cxn>
                <a:cxn ang="0">
                  <a:pos x="174" y="215"/>
                </a:cxn>
                <a:cxn ang="0">
                  <a:pos x="288" y="118"/>
                </a:cxn>
                <a:cxn ang="0">
                  <a:pos x="397" y="61"/>
                </a:cxn>
                <a:cxn ang="0">
                  <a:pos x="485" y="32"/>
                </a:cxn>
                <a:cxn ang="0">
                  <a:pos x="613" y="12"/>
                </a:cxn>
                <a:cxn ang="0">
                  <a:pos x="806" y="0"/>
                </a:cxn>
              </a:cxnLst>
              <a:rect l="0" t="0" r="r" b="b"/>
              <a:pathLst>
                <a:path w="1405" h="1566">
                  <a:moveTo>
                    <a:pt x="806" y="0"/>
                  </a:moveTo>
                  <a:lnTo>
                    <a:pt x="1397" y="0"/>
                  </a:lnTo>
                  <a:lnTo>
                    <a:pt x="1401" y="4"/>
                  </a:lnTo>
                  <a:lnTo>
                    <a:pt x="1405" y="4"/>
                  </a:lnTo>
                  <a:lnTo>
                    <a:pt x="1405" y="16"/>
                  </a:lnTo>
                  <a:lnTo>
                    <a:pt x="1397" y="36"/>
                  </a:lnTo>
                  <a:lnTo>
                    <a:pt x="1378" y="61"/>
                  </a:lnTo>
                  <a:lnTo>
                    <a:pt x="1356" y="81"/>
                  </a:lnTo>
                  <a:lnTo>
                    <a:pt x="1337" y="93"/>
                  </a:lnTo>
                  <a:lnTo>
                    <a:pt x="1303" y="114"/>
                  </a:lnTo>
                  <a:lnTo>
                    <a:pt x="1272" y="126"/>
                  </a:lnTo>
                  <a:lnTo>
                    <a:pt x="1249" y="130"/>
                  </a:lnTo>
                  <a:lnTo>
                    <a:pt x="1007" y="130"/>
                  </a:lnTo>
                  <a:lnTo>
                    <a:pt x="996" y="134"/>
                  </a:lnTo>
                  <a:lnTo>
                    <a:pt x="992" y="134"/>
                  </a:lnTo>
                  <a:lnTo>
                    <a:pt x="984" y="142"/>
                  </a:lnTo>
                  <a:lnTo>
                    <a:pt x="981" y="150"/>
                  </a:lnTo>
                  <a:lnTo>
                    <a:pt x="931" y="244"/>
                  </a:lnTo>
                  <a:lnTo>
                    <a:pt x="890" y="358"/>
                  </a:lnTo>
                  <a:lnTo>
                    <a:pt x="852" y="484"/>
                  </a:lnTo>
                  <a:lnTo>
                    <a:pt x="818" y="618"/>
                  </a:lnTo>
                  <a:lnTo>
                    <a:pt x="750" y="911"/>
                  </a:lnTo>
                  <a:lnTo>
                    <a:pt x="712" y="1045"/>
                  </a:lnTo>
                  <a:lnTo>
                    <a:pt x="670" y="1167"/>
                  </a:lnTo>
                  <a:lnTo>
                    <a:pt x="621" y="1273"/>
                  </a:lnTo>
                  <a:lnTo>
                    <a:pt x="564" y="1367"/>
                  </a:lnTo>
                  <a:lnTo>
                    <a:pt x="496" y="1444"/>
                  </a:lnTo>
                  <a:lnTo>
                    <a:pt x="962" y="1444"/>
                  </a:lnTo>
                  <a:lnTo>
                    <a:pt x="996" y="1436"/>
                  </a:lnTo>
                  <a:lnTo>
                    <a:pt x="1019" y="1424"/>
                  </a:lnTo>
                  <a:lnTo>
                    <a:pt x="1030" y="1407"/>
                  </a:lnTo>
                  <a:lnTo>
                    <a:pt x="1037" y="1383"/>
                  </a:lnTo>
                  <a:lnTo>
                    <a:pt x="1060" y="1346"/>
                  </a:lnTo>
                  <a:lnTo>
                    <a:pt x="1087" y="1318"/>
                  </a:lnTo>
                  <a:lnTo>
                    <a:pt x="1132" y="1293"/>
                  </a:lnTo>
                  <a:lnTo>
                    <a:pt x="1166" y="1273"/>
                  </a:lnTo>
                  <a:lnTo>
                    <a:pt x="1196" y="1269"/>
                  </a:lnTo>
                  <a:lnTo>
                    <a:pt x="1208" y="1269"/>
                  </a:lnTo>
                  <a:lnTo>
                    <a:pt x="1212" y="1273"/>
                  </a:lnTo>
                  <a:lnTo>
                    <a:pt x="1219" y="1277"/>
                  </a:lnTo>
                  <a:lnTo>
                    <a:pt x="1219" y="1285"/>
                  </a:lnTo>
                  <a:lnTo>
                    <a:pt x="1212" y="1322"/>
                  </a:lnTo>
                  <a:lnTo>
                    <a:pt x="1185" y="1363"/>
                  </a:lnTo>
                  <a:lnTo>
                    <a:pt x="1147" y="1411"/>
                  </a:lnTo>
                  <a:lnTo>
                    <a:pt x="1094" y="1456"/>
                  </a:lnTo>
                  <a:lnTo>
                    <a:pt x="1030" y="1497"/>
                  </a:lnTo>
                  <a:lnTo>
                    <a:pt x="954" y="1533"/>
                  </a:lnTo>
                  <a:lnTo>
                    <a:pt x="871" y="1558"/>
                  </a:lnTo>
                  <a:lnTo>
                    <a:pt x="780" y="1566"/>
                  </a:lnTo>
                  <a:lnTo>
                    <a:pt x="15" y="1566"/>
                  </a:lnTo>
                  <a:lnTo>
                    <a:pt x="7" y="1562"/>
                  </a:lnTo>
                  <a:lnTo>
                    <a:pt x="4" y="1562"/>
                  </a:lnTo>
                  <a:lnTo>
                    <a:pt x="0" y="1558"/>
                  </a:lnTo>
                  <a:lnTo>
                    <a:pt x="0" y="1550"/>
                  </a:lnTo>
                  <a:lnTo>
                    <a:pt x="7" y="1529"/>
                  </a:lnTo>
                  <a:lnTo>
                    <a:pt x="26" y="1505"/>
                  </a:lnTo>
                  <a:lnTo>
                    <a:pt x="49" y="1485"/>
                  </a:lnTo>
                  <a:lnTo>
                    <a:pt x="72" y="1472"/>
                  </a:lnTo>
                  <a:lnTo>
                    <a:pt x="106" y="1452"/>
                  </a:lnTo>
                  <a:lnTo>
                    <a:pt x="136" y="1440"/>
                  </a:lnTo>
                  <a:lnTo>
                    <a:pt x="159" y="1436"/>
                  </a:lnTo>
                  <a:lnTo>
                    <a:pt x="360" y="1436"/>
                  </a:lnTo>
                  <a:lnTo>
                    <a:pt x="379" y="1432"/>
                  </a:lnTo>
                  <a:lnTo>
                    <a:pt x="390" y="1424"/>
                  </a:lnTo>
                  <a:lnTo>
                    <a:pt x="405" y="1407"/>
                  </a:lnTo>
                  <a:lnTo>
                    <a:pt x="454" y="1330"/>
                  </a:lnTo>
                  <a:lnTo>
                    <a:pt x="492" y="1232"/>
                  </a:lnTo>
                  <a:lnTo>
                    <a:pt x="530" y="1123"/>
                  </a:lnTo>
                  <a:lnTo>
                    <a:pt x="564" y="992"/>
                  </a:lnTo>
                  <a:lnTo>
                    <a:pt x="602" y="838"/>
                  </a:lnTo>
                  <a:lnTo>
                    <a:pt x="640" y="679"/>
                  </a:lnTo>
                  <a:lnTo>
                    <a:pt x="678" y="537"/>
                  </a:lnTo>
                  <a:lnTo>
                    <a:pt x="716" y="411"/>
                  </a:lnTo>
                  <a:lnTo>
                    <a:pt x="761" y="297"/>
                  </a:lnTo>
                  <a:lnTo>
                    <a:pt x="814" y="203"/>
                  </a:lnTo>
                  <a:lnTo>
                    <a:pt x="875" y="122"/>
                  </a:lnTo>
                  <a:lnTo>
                    <a:pt x="678" y="122"/>
                  </a:lnTo>
                  <a:lnTo>
                    <a:pt x="572" y="126"/>
                  </a:lnTo>
                  <a:lnTo>
                    <a:pt x="462" y="138"/>
                  </a:lnTo>
                  <a:lnTo>
                    <a:pt x="401" y="146"/>
                  </a:lnTo>
                  <a:lnTo>
                    <a:pt x="360" y="158"/>
                  </a:lnTo>
                  <a:lnTo>
                    <a:pt x="333" y="175"/>
                  </a:lnTo>
                  <a:lnTo>
                    <a:pt x="314" y="199"/>
                  </a:lnTo>
                  <a:lnTo>
                    <a:pt x="299" y="228"/>
                  </a:lnTo>
                  <a:lnTo>
                    <a:pt x="288" y="264"/>
                  </a:lnTo>
                  <a:lnTo>
                    <a:pt x="269" y="297"/>
                  </a:lnTo>
                  <a:lnTo>
                    <a:pt x="235" y="325"/>
                  </a:lnTo>
                  <a:lnTo>
                    <a:pt x="197" y="350"/>
                  </a:lnTo>
                  <a:lnTo>
                    <a:pt x="159" y="366"/>
                  </a:lnTo>
                  <a:lnTo>
                    <a:pt x="129" y="374"/>
                  </a:lnTo>
                  <a:lnTo>
                    <a:pt x="117" y="374"/>
                  </a:lnTo>
                  <a:lnTo>
                    <a:pt x="110" y="370"/>
                  </a:lnTo>
                  <a:lnTo>
                    <a:pt x="106" y="366"/>
                  </a:lnTo>
                  <a:lnTo>
                    <a:pt x="106" y="358"/>
                  </a:lnTo>
                  <a:lnTo>
                    <a:pt x="110" y="337"/>
                  </a:lnTo>
                  <a:lnTo>
                    <a:pt x="121" y="305"/>
                  </a:lnTo>
                  <a:lnTo>
                    <a:pt x="140" y="264"/>
                  </a:lnTo>
                  <a:lnTo>
                    <a:pt x="174" y="215"/>
                  </a:lnTo>
                  <a:lnTo>
                    <a:pt x="223" y="167"/>
                  </a:lnTo>
                  <a:lnTo>
                    <a:pt x="288" y="118"/>
                  </a:lnTo>
                  <a:lnTo>
                    <a:pt x="371" y="73"/>
                  </a:lnTo>
                  <a:lnTo>
                    <a:pt x="397" y="61"/>
                  </a:lnTo>
                  <a:lnTo>
                    <a:pt x="435" y="49"/>
                  </a:lnTo>
                  <a:lnTo>
                    <a:pt x="485" y="32"/>
                  </a:lnTo>
                  <a:lnTo>
                    <a:pt x="541" y="20"/>
                  </a:lnTo>
                  <a:lnTo>
                    <a:pt x="613" y="12"/>
                  </a:lnTo>
                  <a:lnTo>
                    <a:pt x="700" y="4"/>
                  </a:lnTo>
                  <a:lnTo>
                    <a:pt x="8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10"/>
            <p:cNvSpPr>
              <a:spLocks noEditPoints="1"/>
            </p:cNvSpPr>
            <p:nvPr/>
          </p:nvSpPr>
          <p:spPr bwMode="auto">
            <a:xfrm>
              <a:off x="7175" y="2278"/>
              <a:ext cx="462" cy="1090"/>
            </a:xfrm>
            <a:custGeom>
              <a:avLst/>
              <a:gdLst/>
              <a:ahLst/>
              <a:cxnLst>
                <a:cxn ang="0">
                  <a:pos x="280" y="374"/>
                </a:cxn>
                <a:cxn ang="0">
                  <a:pos x="352" y="448"/>
                </a:cxn>
                <a:cxn ang="0">
                  <a:pos x="364" y="513"/>
                </a:cxn>
                <a:cxn ang="0">
                  <a:pos x="360" y="537"/>
                </a:cxn>
                <a:cxn ang="0">
                  <a:pos x="348" y="570"/>
                </a:cxn>
                <a:cxn ang="0">
                  <a:pos x="322" y="647"/>
                </a:cxn>
                <a:cxn ang="0">
                  <a:pos x="292" y="732"/>
                </a:cxn>
                <a:cxn ang="0">
                  <a:pos x="258" y="822"/>
                </a:cxn>
                <a:cxn ang="0">
                  <a:pos x="216" y="940"/>
                </a:cxn>
                <a:cxn ang="0">
                  <a:pos x="208" y="1009"/>
                </a:cxn>
                <a:cxn ang="0">
                  <a:pos x="216" y="1033"/>
                </a:cxn>
                <a:cxn ang="0">
                  <a:pos x="246" y="1050"/>
                </a:cxn>
                <a:cxn ang="0">
                  <a:pos x="318" y="1017"/>
                </a:cxn>
                <a:cxn ang="0">
                  <a:pos x="386" y="919"/>
                </a:cxn>
                <a:cxn ang="0">
                  <a:pos x="413" y="846"/>
                </a:cxn>
                <a:cxn ang="0">
                  <a:pos x="428" y="826"/>
                </a:cxn>
                <a:cxn ang="0">
                  <a:pos x="451" y="830"/>
                </a:cxn>
                <a:cxn ang="0">
                  <a:pos x="462" y="838"/>
                </a:cxn>
                <a:cxn ang="0">
                  <a:pos x="458" y="862"/>
                </a:cxn>
                <a:cxn ang="0">
                  <a:pos x="432" y="932"/>
                </a:cxn>
                <a:cxn ang="0">
                  <a:pos x="379" y="1017"/>
                </a:cxn>
                <a:cxn ang="0">
                  <a:pos x="295" y="1082"/>
                </a:cxn>
                <a:cxn ang="0">
                  <a:pos x="186" y="1078"/>
                </a:cxn>
                <a:cxn ang="0">
                  <a:pos x="110" y="1005"/>
                </a:cxn>
                <a:cxn ang="0">
                  <a:pos x="102" y="915"/>
                </a:cxn>
                <a:cxn ang="0">
                  <a:pos x="208" y="622"/>
                </a:cxn>
                <a:cxn ang="0">
                  <a:pos x="242" y="533"/>
                </a:cxn>
                <a:cxn ang="0">
                  <a:pos x="254" y="480"/>
                </a:cxn>
                <a:cxn ang="0">
                  <a:pos x="250" y="427"/>
                </a:cxn>
                <a:cxn ang="0">
                  <a:pos x="235" y="407"/>
                </a:cxn>
                <a:cxn ang="0">
                  <a:pos x="216" y="403"/>
                </a:cxn>
                <a:cxn ang="0">
                  <a:pos x="148" y="431"/>
                </a:cxn>
                <a:cxn ang="0">
                  <a:pos x="80" y="525"/>
                </a:cxn>
                <a:cxn ang="0">
                  <a:pos x="49" y="610"/>
                </a:cxn>
                <a:cxn ang="0">
                  <a:pos x="42" y="622"/>
                </a:cxn>
                <a:cxn ang="0">
                  <a:pos x="15" y="627"/>
                </a:cxn>
                <a:cxn ang="0">
                  <a:pos x="4" y="622"/>
                </a:cxn>
                <a:cxn ang="0">
                  <a:pos x="0" y="606"/>
                </a:cxn>
                <a:cxn ang="0">
                  <a:pos x="15" y="557"/>
                </a:cxn>
                <a:cxn ang="0">
                  <a:pos x="57" y="476"/>
                </a:cxn>
                <a:cxn ang="0">
                  <a:pos x="125" y="399"/>
                </a:cxn>
                <a:cxn ang="0">
                  <a:pos x="223" y="362"/>
                </a:cxn>
                <a:cxn ang="0">
                  <a:pos x="394" y="4"/>
                </a:cxn>
                <a:cxn ang="0">
                  <a:pos x="420" y="41"/>
                </a:cxn>
                <a:cxn ang="0">
                  <a:pos x="417" y="94"/>
                </a:cxn>
                <a:cxn ang="0">
                  <a:pos x="375" y="142"/>
                </a:cxn>
                <a:cxn ang="0">
                  <a:pos x="314" y="142"/>
                </a:cxn>
                <a:cxn ang="0">
                  <a:pos x="284" y="106"/>
                </a:cxn>
                <a:cxn ang="0">
                  <a:pos x="288" y="53"/>
                </a:cxn>
                <a:cxn ang="0">
                  <a:pos x="333" y="8"/>
                </a:cxn>
              </a:cxnLst>
              <a:rect l="0" t="0" r="r" b="b"/>
              <a:pathLst>
                <a:path w="462" h="1090">
                  <a:moveTo>
                    <a:pt x="223" y="362"/>
                  </a:moveTo>
                  <a:lnTo>
                    <a:pt x="280" y="374"/>
                  </a:lnTo>
                  <a:lnTo>
                    <a:pt x="322" y="403"/>
                  </a:lnTo>
                  <a:lnTo>
                    <a:pt x="352" y="448"/>
                  </a:lnTo>
                  <a:lnTo>
                    <a:pt x="364" y="500"/>
                  </a:lnTo>
                  <a:lnTo>
                    <a:pt x="364" y="513"/>
                  </a:lnTo>
                  <a:lnTo>
                    <a:pt x="360" y="525"/>
                  </a:lnTo>
                  <a:lnTo>
                    <a:pt x="360" y="537"/>
                  </a:lnTo>
                  <a:lnTo>
                    <a:pt x="356" y="549"/>
                  </a:lnTo>
                  <a:lnTo>
                    <a:pt x="348" y="570"/>
                  </a:lnTo>
                  <a:lnTo>
                    <a:pt x="337" y="606"/>
                  </a:lnTo>
                  <a:lnTo>
                    <a:pt x="322" y="647"/>
                  </a:lnTo>
                  <a:lnTo>
                    <a:pt x="307" y="692"/>
                  </a:lnTo>
                  <a:lnTo>
                    <a:pt x="292" y="732"/>
                  </a:lnTo>
                  <a:lnTo>
                    <a:pt x="280" y="757"/>
                  </a:lnTo>
                  <a:lnTo>
                    <a:pt x="258" y="822"/>
                  </a:lnTo>
                  <a:lnTo>
                    <a:pt x="231" y="887"/>
                  </a:lnTo>
                  <a:lnTo>
                    <a:pt x="216" y="940"/>
                  </a:lnTo>
                  <a:lnTo>
                    <a:pt x="208" y="993"/>
                  </a:lnTo>
                  <a:lnTo>
                    <a:pt x="208" y="1009"/>
                  </a:lnTo>
                  <a:lnTo>
                    <a:pt x="212" y="1025"/>
                  </a:lnTo>
                  <a:lnTo>
                    <a:pt x="216" y="1033"/>
                  </a:lnTo>
                  <a:lnTo>
                    <a:pt x="231" y="1050"/>
                  </a:lnTo>
                  <a:lnTo>
                    <a:pt x="246" y="1050"/>
                  </a:lnTo>
                  <a:lnTo>
                    <a:pt x="284" y="1041"/>
                  </a:lnTo>
                  <a:lnTo>
                    <a:pt x="318" y="1017"/>
                  </a:lnTo>
                  <a:lnTo>
                    <a:pt x="356" y="976"/>
                  </a:lnTo>
                  <a:lnTo>
                    <a:pt x="386" y="919"/>
                  </a:lnTo>
                  <a:lnTo>
                    <a:pt x="409" y="850"/>
                  </a:lnTo>
                  <a:lnTo>
                    <a:pt x="413" y="846"/>
                  </a:lnTo>
                  <a:lnTo>
                    <a:pt x="417" y="838"/>
                  </a:lnTo>
                  <a:lnTo>
                    <a:pt x="428" y="826"/>
                  </a:lnTo>
                  <a:lnTo>
                    <a:pt x="447" y="826"/>
                  </a:lnTo>
                  <a:lnTo>
                    <a:pt x="451" y="830"/>
                  </a:lnTo>
                  <a:lnTo>
                    <a:pt x="458" y="830"/>
                  </a:lnTo>
                  <a:lnTo>
                    <a:pt x="462" y="838"/>
                  </a:lnTo>
                  <a:lnTo>
                    <a:pt x="462" y="846"/>
                  </a:lnTo>
                  <a:lnTo>
                    <a:pt x="458" y="862"/>
                  </a:lnTo>
                  <a:lnTo>
                    <a:pt x="451" y="891"/>
                  </a:lnTo>
                  <a:lnTo>
                    <a:pt x="432" y="932"/>
                  </a:lnTo>
                  <a:lnTo>
                    <a:pt x="409" y="976"/>
                  </a:lnTo>
                  <a:lnTo>
                    <a:pt x="379" y="1017"/>
                  </a:lnTo>
                  <a:lnTo>
                    <a:pt x="341" y="1054"/>
                  </a:lnTo>
                  <a:lnTo>
                    <a:pt x="295" y="1082"/>
                  </a:lnTo>
                  <a:lnTo>
                    <a:pt x="242" y="1090"/>
                  </a:lnTo>
                  <a:lnTo>
                    <a:pt x="186" y="1078"/>
                  </a:lnTo>
                  <a:lnTo>
                    <a:pt x="140" y="1050"/>
                  </a:lnTo>
                  <a:lnTo>
                    <a:pt x="110" y="1005"/>
                  </a:lnTo>
                  <a:lnTo>
                    <a:pt x="99" y="952"/>
                  </a:lnTo>
                  <a:lnTo>
                    <a:pt x="102" y="915"/>
                  </a:lnTo>
                  <a:lnTo>
                    <a:pt x="114" y="883"/>
                  </a:lnTo>
                  <a:lnTo>
                    <a:pt x="208" y="622"/>
                  </a:lnTo>
                  <a:lnTo>
                    <a:pt x="227" y="570"/>
                  </a:lnTo>
                  <a:lnTo>
                    <a:pt x="242" y="533"/>
                  </a:lnTo>
                  <a:lnTo>
                    <a:pt x="250" y="504"/>
                  </a:lnTo>
                  <a:lnTo>
                    <a:pt x="254" y="480"/>
                  </a:lnTo>
                  <a:lnTo>
                    <a:pt x="254" y="439"/>
                  </a:lnTo>
                  <a:lnTo>
                    <a:pt x="250" y="427"/>
                  </a:lnTo>
                  <a:lnTo>
                    <a:pt x="242" y="415"/>
                  </a:lnTo>
                  <a:lnTo>
                    <a:pt x="235" y="407"/>
                  </a:lnTo>
                  <a:lnTo>
                    <a:pt x="227" y="403"/>
                  </a:lnTo>
                  <a:lnTo>
                    <a:pt x="216" y="403"/>
                  </a:lnTo>
                  <a:lnTo>
                    <a:pt x="182" y="411"/>
                  </a:lnTo>
                  <a:lnTo>
                    <a:pt x="148" y="431"/>
                  </a:lnTo>
                  <a:lnTo>
                    <a:pt x="114" y="472"/>
                  </a:lnTo>
                  <a:lnTo>
                    <a:pt x="80" y="525"/>
                  </a:lnTo>
                  <a:lnTo>
                    <a:pt x="53" y="602"/>
                  </a:lnTo>
                  <a:lnTo>
                    <a:pt x="49" y="610"/>
                  </a:lnTo>
                  <a:lnTo>
                    <a:pt x="49" y="618"/>
                  </a:lnTo>
                  <a:lnTo>
                    <a:pt x="42" y="622"/>
                  </a:lnTo>
                  <a:lnTo>
                    <a:pt x="38" y="627"/>
                  </a:lnTo>
                  <a:lnTo>
                    <a:pt x="15" y="627"/>
                  </a:lnTo>
                  <a:lnTo>
                    <a:pt x="11" y="622"/>
                  </a:lnTo>
                  <a:lnTo>
                    <a:pt x="4" y="622"/>
                  </a:lnTo>
                  <a:lnTo>
                    <a:pt x="0" y="614"/>
                  </a:lnTo>
                  <a:lnTo>
                    <a:pt x="0" y="606"/>
                  </a:lnTo>
                  <a:lnTo>
                    <a:pt x="4" y="590"/>
                  </a:lnTo>
                  <a:lnTo>
                    <a:pt x="15" y="557"/>
                  </a:lnTo>
                  <a:lnTo>
                    <a:pt x="30" y="517"/>
                  </a:lnTo>
                  <a:lnTo>
                    <a:pt x="57" y="476"/>
                  </a:lnTo>
                  <a:lnTo>
                    <a:pt x="87" y="431"/>
                  </a:lnTo>
                  <a:lnTo>
                    <a:pt x="125" y="399"/>
                  </a:lnTo>
                  <a:lnTo>
                    <a:pt x="170" y="370"/>
                  </a:lnTo>
                  <a:lnTo>
                    <a:pt x="223" y="362"/>
                  </a:lnTo>
                  <a:close/>
                  <a:moveTo>
                    <a:pt x="364" y="0"/>
                  </a:moveTo>
                  <a:lnTo>
                    <a:pt x="394" y="4"/>
                  </a:lnTo>
                  <a:lnTo>
                    <a:pt x="413" y="20"/>
                  </a:lnTo>
                  <a:lnTo>
                    <a:pt x="420" y="41"/>
                  </a:lnTo>
                  <a:lnTo>
                    <a:pt x="424" y="61"/>
                  </a:lnTo>
                  <a:lnTo>
                    <a:pt x="417" y="94"/>
                  </a:lnTo>
                  <a:lnTo>
                    <a:pt x="401" y="122"/>
                  </a:lnTo>
                  <a:lnTo>
                    <a:pt x="375" y="142"/>
                  </a:lnTo>
                  <a:lnTo>
                    <a:pt x="341" y="151"/>
                  </a:lnTo>
                  <a:lnTo>
                    <a:pt x="314" y="142"/>
                  </a:lnTo>
                  <a:lnTo>
                    <a:pt x="295" y="130"/>
                  </a:lnTo>
                  <a:lnTo>
                    <a:pt x="284" y="106"/>
                  </a:lnTo>
                  <a:lnTo>
                    <a:pt x="280" y="85"/>
                  </a:lnTo>
                  <a:lnTo>
                    <a:pt x="288" y="53"/>
                  </a:lnTo>
                  <a:lnTo>
                    <a:pt x="307" y="24"/>
                  </a:lnTo>
                  <a:lnTo>
                    <a:pt x="333" y="8"/>
                  </a:lnTo>
                  <a:lnTo>
                    <a:pt x="3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11"/>
            <p:cNvSpPr>
              <a:spLocks noEditPoints="1"/>
            </p:cNvSpPr>
            <p:nvPr/>
          </p:nvSpPr>
          <p:spPr bwMode="auto">
            <a:xfrm>
              <a:off x="7698" y="2278"/>
              <a:ext cx="670" cy="1408"/>
            </a:xfrm>
            <a:custGeom>
              <a:avLst/>
              <a:gdLst/>
              <a:ahLst/>
              <a:cxnLst>
                <a:cxn ang="0">
                  <a:pos x="500" y="370"/>
                </a:cxn>
                <a:cxn ang="0">
                  <a:pos x="579" y="419"/>
                </a:cxn>
                <a:cxn ang="0">
                  <a:pos x="609" y="513"/>
                </a:cxn>
                <a:cxn ang="0">
                  <a:pos x="606" y="545"/>
                </a:cxn>
                <a:cxn ang="0">
                  <a:pos x="602" y="570"/>
                </a:cxn>
                <a:cxn ang="0">
                  <a:pos x="443" y="1220"/>
                </a:cxn>
                <a:cxn ang="0">
                  <a:pos x="367" y="1318"/>
                </a:cxn>
                <a:cxn ang="0">
                  <a:pos x="276" y="1379"/>
                </a:cxn>
                <a:cxn ang="0">
                  <a:pos x="189" y="1403"/>
                </a:cxn>
                <a:cxn ang="0">
                  <a:pos x="102" y="1403"/>
                </a:cxn>
                <a:cxn ang="0">
                  <a:pos x="26" y="1367"/>
                </a:cxn>
                <a:cxn ang="0">
                  <a:pos x="0" y="1302"/>
                </a:cxn>
                <a:cxn ang="0">
                  <a:pos x="26" y="1237"/>
                </a:cxn>
                <a:cxn ang="0">
                  <a:pos x="87" y="1208"/>
                </a:cxn>
                <a:cxn ang="0">
                  <a:pos x="109" y="1212"/>
                </a:cxn>
                <a:cxn ang="0">
                  <a:pos x="136" y="1241"/>
                </a:cxn>
                <a:cxn ang="0">
                  <a:pos x="144" y="1290"/>
                </a:cxn>
                <a:cxn ang="0">
                  <a:pos x="121" y="1334"/>
                </a:cxn>
                <a:cxn ang="0">
                  <a:pos x="109" y="1359"/>
                </a:cxn>
                <a:cxn ang="0">
                  <a:pos x="147" y="1363"/>
                </a:cxn>
                <a:cxn ang="0">
                  <a:pos x="250" y="1322"/>
                </a:cxn>
                <a:cxn ang="0">
                  <a:pos x="325" y="1220"/>
                </a:cxn>
                <a:cxn ang="0">
                  <a:pos x="340" y="1155"/>
                </a:cxn>
                <a:cxn ang="0">
                  <a:pos x="488" y="525"/>
                </a:cxn>
                <a:cxn ang="0">
                  <a:pos x="492" y="484"/>
                </a:cxn>
                <a:cxn ang="0">
                  <a:pos x="481" y="423"/>
                </a:cxn>
                <a:cxn ang="0">
                  <a:pos x="443" y="403"/>
                </a:cxn>
                <a:cxn ang="0">
                  <a:pos x="344" y="443"/>
                </a:cxn>
                <a:cxn ang="0">
                  <a:pos x="265" y="541"/>
                </a:cxn>
                <a:cxn ang="0">
                  <a:pos x="231" y="610"/>
                </a:cxn>
                <a:cxn ang="0">
                  <a:pos x="223" y="622"/>
                </a:cxn>
                <a:cxn ang="0">
                  <a:pos x="197" y="627"/>
                </a:cxn>
                <a:cxn ang="0">
                  <a:pos x="185" y="622"/>
                </a:cxn>
                <a:cxn ang="0">
                  <a:pos x="181" y="606"/>
                </a:cxn>
                <a:cxn ang="0">
                  <a:pos x="200" y="561"/>
                </a:cxn>
                <a:cxn ang="0">
                  <a:pos x="253" y="476"/>
                </a:cxn>
                <a:cxn ang="0">
                  <a:pos x="337" y="399"/>
                </a:cxn>
                <a:cxn ang="0">
                  <a:pos x="447" y="362"/>
                </a:cxn>
                <a:cxn ang="0">
                  <a:pos x="636" y="4"/>
                </a:cxn>
                <a:cxn ang="0">
                  <a:pos x="666" y="41"/>
                </a:cxn>
                <a:cxn ang="0">
                  <a:pos x="659" y="106"/>
                </a:cxn>
                <a:cxn ang="0">
                  <a:pos x="587" y="151"/>
                </a:cxn>
                <a:cxn ang="0">
                  <a:pos x="541" y="130"/>
                </a:cxn>
                <a:cxn ang="0">
                  <a:pos x="526" y="85"/>
                </a:cxn>
                <a:cxn ang="0">
                  <a:pos x="553" y="28"/>
                </a:cxn>
                <a:cxn ang="0">
                  <a:pos x="609" y="0"/>
                </a:cxn>
              </a:cxnLst>
              <a:rect l="0" t="0" r="r" b="b"/>
              <a:pathLst>
                <a:path w="670" h="1408">
                  <a:moveTo>
                    <a:pt x="447" y="362"/>
                  </a:moveTo>
                  <a:lnTo>
                    <a:pt x="500" y="370"/>
                  </a:lnTo>
                  <a:lnTo>
                    <a:pt x="545" y="391"/>
                  </a:lnTo>
                  <a:lnTo>
                    <a:pt x="579" y="419"/>
                  </a:lnTo>
                  <a:lnTo>
                    <a:pt x="602" y="464"/>
                  </a:lnTo>
                  <a:lnTo>
                    <a:pt x="609" y="513"/>
                  </a:lnTo>
                  <a:lnTo>
                    <a:pt x="609" y="529"/>
                  </a:lnTo>
                  <a:lnTo>
                    <a:pt x="606" y="545"/>
                  </a:lnTo>
                  <a:lnTo>
                    <a:pt x="606" y="557"/>
                  </a:lnTo>
                  <a:lnTo>
                    <a:pt x="602" y="570"/>
                  </a:lnTo>
                  <a:lnTo>
                    <a:pt x="465" y="1151"/>
                  </a:lnTo>
                  <a:lnTo>
                    <a:pt x="443" y="1220"/>
                  </a:lnTo>
                  <a:lnTo>
                    <a:pt x="409" y="1277"/>
                  </a:lnTo>
                  <a:lnTo>
                    <a:pt x="367" y="1318"/>
                  </a:lnTo>
                  <a:lnTo>
                    <a:pt x="325" y="1355"/>
                  </a:lnTo>
                  <a:lnTo>
                    <a:pt x="276" y="1379"/>
                  </a:lnTo>
                  <a:lnTo>
                    <a:pt x="231" y="1395"/>
                  </a:lnTo>
                  <a:lnTo>
                    <a:pt x="189" y="1403"/>
                  </a:lnTo>
                  <a:lnTo>
                    <a:pt x="151" y="1408"/>
                  </a:lnTo>
                  <a:lnTo>
                    <a:pt x="102" y="1403"/>
                  </a:lnTo>
                  <a:lnTo>
                    <a:pt x="60" y="1387"/>
                  </a:lnTo>
                  <a:lnTo>
                    <a:pt x="26" y="1367"/>
                  </a:lnTo>
                  <a:lnTo>
                    <a:pt x="7" y="1338"/>
                  </a:lnTo>
                  <a:lnTo>
                    <a:pt x="0" y="1302"/>
                  </a:lnTo>
                  <a:lnTo>
                    <a:pt x="7" y="1265"/>
                  </a:lnTo>
                  <a:lnTo>
                    <a:pt x="26" y="1237"/>
                  </a:lnTo>
                  <a:lnTo>
                    <a:pt x="53" y="1216"/>
                  </a:lnTo>
                  <a:lnTo>
                    <a:pt x="87" y="1208"/>
                  </a:lnTo>
                  <a:lnTo>
                    <a:pt x="98" y="1208"/>
                  </a:lnTo>
                  <a:lnTo>
                    <a:pt x="109" y="1212"/>
                  </a:lnTo>
                  <a:lnTo>
                    <a:pt x="132" y="1229"/>
                  </a:lnTo>
                  <a:lnTo>
                    <a:pt x="136" y="1241"/>
                  </a:lnTo>
                  <a:lnTo>
                    <a:pt x="144" y="1253"/>
                  </a:lnTo>
                  <a:lnTo>
                    <a:pt x="144" y="1290"/>
                  </a:lnTo>
                  <a:lnTo>
                    <a:pt x="136" y="1314"/>
                  </a:lnTo>
                  <a:lnTo>
                    <a:pt x="121" y="1334"/>
                  </a:lnTo>
                  <a:lnTo>
                    <a:pt x="94" y="1351"/>
                  </a:lnTo>
                  <a:lnTo>
                    <a:pt x="109" y="1359"/>
                  </a:lnTo>
                  <a:lnTo>
                    <a:pt x="128" y="1363"/>
                  </a:lnTo>
                  <a:lnTo>
                    <a:pt x="147" y="1363"/>
                  </a:lnTo>
                  <a:lnTo>
                    <a:pt x="200" y="1351"/>
                  </a:lnTo>
                  <a:lnTo>
                    <a:pt x="250" y="1322"/>
                  </a:lnTo>
                  <a:lnTo>
                    <a:pt x="291" y="1277"/>
                  </a:lnTo>
                  <a:lnTo>
                    <a:pt x="325" y="1220"/>
                  </a:lnTo>
                  <a:lnTo>
                    <a:pt x="344" y="1155"/>
                  </a:lnTo>
                  <a:lnTo>
                    <a:pt x="340" y="1155"/>
                  </a:lnTo>
                  <a:lnTo>
                    <a:pt x="488" y="533"/>
                  </a:lnTo>
                  <a:lnTo>
                    <a:pt x="488" y="525"/>
                  </a:lnTo>
                  <a:lnTo>
                    <a:pt x="492" y="513"/>
                  </a:lnTo>
                  <a:lnTo>
                    <a:pt x="492" y="484"/>
                  </a:lnTo>
                  <a:lnTo>
                    <a:pt x="488" y="448"/>
                  </a:lnTo>
                  <a:lnTo>
                    <a:pt x="481" y="423"/>
                  </a:lnTo>
                  <a:lnTo>
                    <a:pt x="465" y="407"/>
                  </a:lnTo>
                  <a:lnTo>
                    <a:pt x="443" y="403"/>
                  </a:lnTo>
                  <a:lnTo>
                    <a:pt x="390" y="415"/>
                  </a:lnTo>
                  <a:lnTo>
                    <a:pt x="344" y="443"/>
                  </a:lnTo>
                  <a:lnTo>
                    <a:pt x="299" y="488"/>
                  </a:lnTo>
                  <a:lnTo>
                    <a:pt x="265" y="541"/>
                  </a:lnTo>
                  <a:lnTo>
                    <a:pt x="238" y="598"/>
                  </a:lnTo>
                  <a:lnTo>
                    <a:pt x="231" y="610"/>
                  </a:lnTo>
                  <a:lnTo>
                    <a:pt x="227" y="618"/>
                  </a:lnTo>
                  <a:lnTo>
                    <a:pt x="223" y="622"/>
                  </a:lnTo>
                  <a:lnTo>
                    <a:pt x="216" y="627"/>
                  </a:lnTo>
                  <a:lnTo>
                    <a:pt x="197" y="627"/>
                  </a:lnTo>
                  <a:lnTo>
                    <a:pt x="193" y="622"/>
                  </a:lnTo>
                  <a:lnTo>
                    <a:pt x="185" y="622"/>
                  </a:lnTo>
                  <a:lnTo>
                    <a:pt x="181" y="614"/>
                  </a:lnTo>
                  <a:lnTo>
                    <a:pt x="181" y="606"/>
                  </a:lnTo>
                  <a:lnTo>
                    <a:pt x="185" y="590"/>
                  </a:lnTo>
                  <a:lnTo>
                    <a:pt x="200" y="561"/>
                  </a:lnTo>
                  <a:lnTo>
                    <a:pt x="223" y="521"/>
                  </a:lnTo>
                  <a:lnTo>
                    <a:pt x="253" y="476"/>
                  </a:lnTo>
                  <a:lnTo>
                    <a:pt x="291" y="435"/>
                  </a:lnTo>
                  <a:lnTo>
                    <a:pt x="337" y="399"/>
                  </a:lnTo>
                  <a:lnTo>
                    <a:pt x="386" y="370"/>
                  </a:lnTo>
                  <a:lnTo>
                    <a:pt x="447" y="362"/>
                  </a:lnTo>
                  <a:close/>
                  <a:moveTo>
                    <a:pt x="609" y="0"/>
                  </a:moveTo>
                  <a:lnTo>
                    <a:pt x="636" y="4"/>
                  </a:lnTo>
                  <a:lnTo>
                    <a:pt x="655" y="20"/>
                  </a:lnTo>
                  <a:lnTo>
                    <a:pt x="666" y="41"/>
                  </a:lnTo>
                  <a:lnTo>
                    <a:pt x="670" y="61"/>
                  </a:lnTo>
                  <a:lnTo>
                    <a:pt x="659" y="106"/>
                  </a:lnTo>
                  <a:lnTo>
                    <a:pt x="628" y="138"/>
                  </a:lnTo>
                  <a:lnTo>
                    <a:pt x="587" y="151"/>
                  </a:lnTo>
                  <a:lnTo>
                    <a:pt x="556" y="142"/>
                  </a:lnTo>
                  <a:lnTo>
                    <a:pt x="541" y="130"/>
                  </a:lnTo>
                  <a:lnTo>
                    <a:pt x="530" y="106"/>
                  </a:lnTo>
                  <a:lnTo>
                    <a:pt x="526" y="85"/>
                  </a:lnTo>
                  <a:lnTo>
                    <a:pt x="534" y="53"/>
                  </a:lnTo>
                  <a:lnTo>
                    <a:pt x="553" y="28"/>
                  </a:lnTo>
                  <a:lnTo>
                    <a:pt x="579" y="8"/>
                  </a:lnTo>
                  <a:lnTo>
                    <a:pt x="6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Freeform 12"/>
            <p:cNvSpPr>
              <a:spLocks/>
            </p:cNvSpPr>
            <p:nvPr/>
          </p:nvSpPr>
          <p:spPr bwMode="auto">
            <a:xfrm>
              <a:off x="9235" y="3120"/>
              <a:ext cx="795" cy="989"/>
            </a:xfrm>
            <a:custGeom>
              <a:avLst/>
              <a:gdLst/>
              <a:ahLst/>
              <a:cxnLst>
                <a:cxn ang="0">
                  <a:pos x="424" y="8"/>
                </a:cxn>
                <a:cxn ang="0">
                  <a:pos x="451" y="45"/>
                </a:cxn>
                <a:cxn ang="0">
                  <a:pos x="420" y="448"/>
                </a:cxn>
                <a:cxn ang="0">
                  <a:pos x="689" y="240"/>
                </a:cxn>
                <a:cxn ang="0">
                  <a:pos x="720" y="220"/>
                </a:cxn>
                <a:cxn ang="0">
                  <a:pos x="735" y="216"/>
                </a:cxn>
                <a:cxn ang="0">
                  <a:pos x="784" y="248"/>
                </a:cxn>
                <a:cxn ang="0">
                  <a:pos x="792" y="297"/>
                </a:cxn>
                <a:cxn ang="0">
                  <a:pos x="780" y="317"/>
                </a:cxn>
                <a:cxn ang="0">
                  <a:pos x="742" y="342"/>
                </a:cxn>
                <a:cxn ang="0">
                  <a:pos x="511" y="525"/>
                </a:cxn>
                <a:cxn ang="0">
                  <a:pos x="663" y="602"/>
                </a:cxn>
                <a:cxn ang="0">
                  <a:pos x="750" y="647"/>
                </a:cxn>
                <a:cxn ang="0">
                  <a:pos x="776" y="659"/>
                </a:cxn>
                <a:cxn ang="0">
                  <a:pos x="792" y="679"/>
                </a:cxn>
                <a:cxn ang="0">
                  <a:pos x="795" y="708"/>
                </a:cxn>
                <a:cxn ang="0">
                  <a:pos x="765" y="765"/>
                </a:cxn>
                <a:cxn ang="0">
                  <a:pos x="727" y="773"/>
                </a:cxn>
                <a:cxn ang="0">
                  <a:pos x="701" y="757"/>
                </a:cxn>
                <a:cxn ang="0">
                  <a:pos x="458" y="932"/>
                </a:cxn>
                <a:cxn ang="0">
                  <a:pos x="451" y="960"/>
                </a:cxn>
                <a:cxn ang="0">
                  <a:pos x="432" y="981"/>
                </a:cxn>
                <a:cxn ang="0">
                  <a:pos x="413" y="989"/>
                </a:cxn>
                <a:cxn ang="0">
                  <a:pos x="375" y="985"/>
                </a:cxn>
                <a:cxn ang="0">
                  <a:pos x="356" y="972"/>
                </a:cxn>
                <a:cxn ang="0">
                  <a:pos x="345" y="948"/>
                </a:cxn>
                <a:cxn ang="0">
                  <a:pos x="379" y="545"/>
                </a:cxn>
                <a:cxn ang="0">
                  <a:pos x="110" y="753"/>
                </a:cxn>
                <a:cxn ang="0">
                  <a:pos x="80" y="773"/>
                </a:cxn>
                <a:cxn ang="0">
                  <a:pos x="65" y="777"/>
                </a:cxn>
                <a:cxn ang="0">
                  <a:pos x="12" y="745"/>
                </a:cxn>
                <a:cxn ang="0">
                  <a:pos x="4" y="696"/>
                </a:cxn>
                <a:cxn ang="0">
                  <a:pos x="15" y="675"/>
                </a:cxn>
                <a:cxn ang="0">
                  <a:pos x="57" y="651"/>
                </a:cxn>
                <a:cxn ang="0">
                  <a:pos x="46" y="342"/>
                </a:cxn>
                <a:cxn ang="0">
                  <a:pos x="27" y="334"/>
                </a:cxn>
                <a:cxn ang="0">
                  <a:pos x="12" y="321"/>
                </a:cxn>
                <a:cxn ang="0">
                  <a:pos x="0" y="301"/>
                </a:cxn>
                <a:cxn ang="0">
                  <a:pos x="8" y="252"/>
                </a:cxn>
                <a:cxn ang="0">
                  <a:pos x="61" y="220"/>
                </a:cxn>
                <a:cxn ang="0">
                  <a:pos x="80" y="224"/>
                </a:cxn>
                <a:cxn ang="0">
                  <a:pos x="99" y="236"/>
                </a:cxn>
                <a:cxn ang="0">
                  <a:pos x="345" y="90"/>
                </a:cxn>
                <a:cxn ang="0">
                  <a:pos x="349" y="33"/>
                </a:cxn>
                <a:cxn ang="0">
                  <a:pos x="367" y="8"/>
                </a:cxn>
              </a:cxnLst>
              <a:rect l="0" t="0" r="r" b="b"/>
              <a:pathLst>
                <a:path w="795" h="989">
                  <a:moveTo>
                    <a:pt x="398" y="0"/>
                  </a:moveTo>
                  <a:lnTo>
                    <a:pt x="424" y="8"/>
                  </a:lnTo>
                  <a:lnTo>
                    <a:pt x="443" y="20"/>
                  </a:lnTo>
                  <a:lnTo>
                    <a:pt x="451" y="45"/>
                  </a:lnTo>
                  <a:lnTo>
                    <a:pt x="451" y="90"/>
                  </a:lnTo>
                  <a:lnTo>
                    <a:pt x="420" y="448"/>
                  </a:lnTo>
                  <a:lnTo>
                    <a:pt x="663" y="260"/>
                  </a:lnTo>
                  <a:lnTo>
                    <a:pt x="689" y="240"/>
                  </a:lnTo>
                  <a:lnTo>
                    <a:pt x="708" y="224"/>
                  </a:lnTo>
                  <a:lnTo>
                    <a:pt x="720" y="220"/>
                  </a:lnTo>
                  <a:lnTo>
                    <a:pt x="727" y="216"/>
                  </a:lnTo>
                  <a:lnTo>
                    <a:pt x="735" y="216"/>
                  </a:lnTo>
                  <a:lnTo>
                    <a:pt x="761" y="224"/>
                  </a:lnTo>
                  <a:lnTo>
                    <a:pt x="784" y="248"/>
                  </a:lnTo>
                  <a:lnTo>
                    <a:pt x="792" y="281"/>
                  </a:lnTo>
                  <a:lnTo>
                    <a:pt x="792" y="297"/>
                  </a:lnTo>
                  <a:lnTo>
                    <a:pt x="788" y="309"/>
                  </a:lnTo>
                  <a:lnTo>
                    <a:pt x="780" y="317"/>
                  </a:lnTo>
                  <a:lnTo>
                    <a:pt x="758" y="334"/>
                  </a:lnTo>
                  <a:lnTo>
                    <a:pt x="742" y="342"/>
                  </a:lnTo>
                  <a:lnTo>
                    <a:pt x="447" y="496"/>
                  </a:lnTo>
                  <a:lnTo>
                    <a:pt x="511" y="525"/>
                  </a:lnTo>
                  <a:lnTo>
                    <a:pt x="595" y="570"/>
                  </a:lnTo>
                  <a:lnTo>
                    <a:pt x="663" y="602"/>
                  </a:lnTo>
                  <a:lnTo>
                    <a:pt x="701" y="623"/>
                  </a:lnTo>
                  <a:lnTo>
                    <a:pt x="750" y="647"/>
                  </a:lnTo>
                  <a:lnTo>
                    <a:pt x="765" y="655"/>
                  </a:lnTo>
                  <a:lnTo>
                    <a:pt x="776" y="659"/>
                  </a:lnTo>
                  <a:lnTo>
                    <a:pt x="784" y="667"/>
                  </a:lnTo>
                  <a:lnTo>
                    <a:pt x="792" y="679"/>
                  </a:lnTo>
                  <a:lnTo>
                    <a:pt x="795" y="692"/>
                  </a:lnTo>
                  <a:lnTo>
                    <a:pt x="795" y="708"/>
                  </a:lnTo>
                  <a:lnTo>
                    <a:pt x="788" y="740"/>
                  </a:lnTo>
                  <a:lnTo>
                    <a:pt x="765" y="765"/>
                  </a:lnTo>
                  <a:lnTo>
                    <a:pt x="739" y="773"/>
                  </a:lnTo>
                  <a:lnTo>
                    <a:pt x="727" y="773"/>
                  </a:lnTo>
                  <a:lnTo>
                    <a:pt x="712" y="765"/>
                  </a:lnTo>
                  <a:lnTo>
                    <a:pt x="701" y="757"/>
                  </a:lnTo>
                  <a:lnTo>
                    <a:pt x="424" y="545"/>
                  </a:lnTo>
                  <a:lnTo>
                    <a:pt x="458" y="932"/>
                  </a:lnTo>
                  <a:lnTo>
                    <a:pt x="455" y="948"/>
                  </a:lnTo>
                  <a:lnTo>
                    <a:pt x="451" y="960"/>
                  </a:lnTo>
                  <a:lnTo>
                    <a:pt x="443" y="972"/>
                  </a:lnTo>
                  <a:lnTo>
                    <a:pt x="432" y="981"/>
                  </a:lnTo>
                  <a:lnTo>
                    <a:pt x="424" y="985"/>
                  </a:lnTo>
                  <a:lnTo>
                    <a:pt x="413" y="989"/>
                  </a:lnTo>
                  <a:lnTo>
                    <a:pt x="386" y="989"/>
                  </a:lnTo>
                  <a:lnTo>
                    <a:pt x="375" y="985"/>
                  </a:lnTo>
                  <a:lnTo>
                    <a:pt x="367" y="981"/>
                  </a:lnTo>
                  <a:lnTo>
                    <a:pt x="356" y="972"/>
                  </a:lnTo>
                  <a:lnTo>
                    <a:pt x="352" y="960"/>
                  </a:lnTo>
                  <a:lnTo>
                    <a:pt x="345" y="948"/>
                  </a:lnTo>
                  <a:lnTo>
                    <a:pt x="345" y="932"/>
                  </a:lnTo>
                  <a:lnTo>
                    <a:pt x="379" y="545"/>
                  </a:lnTo>
                  <a:lnTo>
                    <a:pt x="136" y="732"/>
                  </a:lnTo>
                  <a:lnTo>
                    <a:pt x="110" y="753"/>
                  </a:lnTo>
                  <a:lnTo>
                    <a:pt x="91" y="769"/>
                  </a:lnTo>
                  <a:lnTo>
                    <a:pt x="80" y="773"/>
                  </a:lnTo>
                  <a:lnTo>
                    <a:pt x="72" y="777"/>
                  </a:lnTo>
                  <a:lnTo>
                    <a:pt x="65" y="777"/>
                  </a:lnTo>
                  <a:lnTo>
                    <a:pt x="34" y="769"/>
                  </a:lnTo>
                  <a:lnTo>
                    <a:pt x="12" y="745"/>
                  </a:lnTo>
                  <a:lnTo>
                    <a:pt x="4" y="712"/>
                  </a:lnTo>
                  <a:lnTo>
                    <a:pt x="4" y="696"/>
                  </a:lnTo>
                  <a:lnTo>
                    <a:pt x="8" y="684"/>
                  </a:lnTo>
                  <a:lnTo>
                    <a:pt x="15" y="675"/>
                  </a:lnTo>
                  <a:lnTo>
                    <a:pt x="38" y="659"/>
                  </a:lnTo>
                  <a:lnTo>
                    <a:pt x="57" y="651"/>
                  </a:lnTo>
                  <a:lnTo>
                    <a:pt x="352" y="496"/>
                  </a:lnTo>
                  <a:lnTo>
                    <a:pt x="46" y="342"/>
                  </a:lnTo>
                  <a:lnTo>
                    <a:pt x="34" y="338"/>
                  </a:lnTo>
                  <a:lnTo>
                    <a:pt x="27" y="334"/>
                  </a:lnTo>
                  <a:lnTo>
                    <a:pt x="19" y="326"/>
                  </a:lnTo>
                  <a:lnTo>
                    <a:pt x="12" y="321"/>
                  </a:lnTo>
                  <a:lnTo>
                    <a:pt x="4" y="309"/>
                  </a:lnTo>
                  <a:lnTo>
                    <a:pt x="0" y="301"/>
                  </a:lnTo>
                  <a:lnTo>
                    <a:pt x="0" y="285"/>
                  </a:lnTo>
                  <a:lnTo>
                    <a:pt x="8" y="252"/>
                  </a:lnTo>
                  <a:lnTo>
                    <a:pt x="30" y="228"/>
                  </a:lnTo>
                  <a:lnTo>
                    <a:pt x="61" y="220"/>
                  </a:lnTo>
                  <a:lnTo>
                    <a:pt x="76" y="220"/>
                  </a:lnTo>
                  <a:lnTo>
                    <a:pt x="80" y="224"/>
                  </a:lnTo>
                  <a:lnTo>
                    <a:pt x="87" y="228"/>
                  </a:lnTo>
                  <a:lnTo>
                    <a:pt x="99" y="236"/>
                  </a:lnTo>
                  <a:lnTo>
                    <a:pt x="375" y="448"/>
                  </a:lnTo>
                  <a:lnTo>
                    <a:pt x="345" y="90"/>
                  </a:lnTo>
                  <a:lnTo>
                    <a:pt x="345" y="45"/>
                  </a:lnTo>
                  <a:lnTo>
                    <a:pt x="349" y="33"/>
                  </a:lnTo>
                  <a:lnTo>
                    <a:pt x="356" y="20"/>
                  </a:lnTo>
                  <a:lnTo>
                    <a:pt x="367" y="8"/>
                  </a:lnTo>
                  <a:lnTo>
                    <a:pt x="3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10723" y="2624"/>
              <a:ext cx="1530" cy="1566"/>
            </a:xfrm>
            <a:custGeom>
              <a:avLst/>
              <a:gdLst/>
              <a:ahLst/>
              <a:cxnLst>
                <a:cxn ang="0">
                  <a:pos x="1511" y="4"/>
                </a:cxn>
                <a:cxn ang="0">
                  <a:pos x="1527" y="24"/>
                </a:cxn>
                <a:cxn ang="0">
                  <a:pos x="1485" y="460"/>
                </a:cxn>
                <a:cxn ang="0">
                  <a:pos x="1477" y="504"/>
                </a:cxn>
                <a:cxn ang="0">
                  <a:pos x="1432" y="504"/>
                </a:cxn>
                <a:cxn ang="0">
                  <a:pos x="1432" y="464"/>
                </a:cxn>
                <a:cxn ang="0">
                  <a:pos x="1439" y="378"/>
                </a:cxn>
                <a:cxn ang="0">
                  <a:pos x="1428" y="207"/>
                </a:cxn>
                <a:cxn ang="0">
                  <a:pos x="1341" y="102"/>
                </a:cxn>
                <a:cxn ang="0">
                  <a:pos x="1125" y="69"/>
                </a:cxn>
                <a:cxn ang="0">
                  <a:pos x="750" y="93"/>
                </a:cxn>
                <a:cxn ang="0">
                  <a:pos x="591" y="744"/>
                </a:cxn>
                <a:cxn ang="0">
                  <a:pos x="932" y="728"/>
                </a:cxn>
                <a:cxn ang="0">
                  <a:pos x="1042" y="602"/>
                </a:cxn>
                <a:cxn ang="0">
                  <a:pos x="1072" y="496"/>
                </a:cxn>
                <a:cxn ang="0">
                  <a:pos x="1106" y="476"/>
                </a:cxn>
                <a:cxn ang="0">
                  <a:pos x="1121" y="492"/>
                </a:cxn>
                <a:cxn ang="0">
                  <a:pos x="1114" y="537"/>
                </a:cxn>
                <a:cxn ang="0">
                  <a:pos x="985" y="1078"/>
                </a:cxn>
                <a:cxn ang="0">
                  <a:pos x="966" y="1086"/>
                </a:cxn>
                <a:cxn ang="0">
                  <a:pos x="943" y="1070"/>
                </a:cxn>
                <a:cxn ang="0">
                  <a:pos x="943" y="1045"/>
                </a:cxn>
                <a:cxn ang="0">
                  <a:pos x="962" y="956"/>
                </a:cxn>
                <a:cxn ang="0">
                  <a:pos x="951" y="862"/>
                </a:cxn>
                <a:cxn ang="0">
                  <a:pos x="852" y="817"/>
                </a:cxn>
                <a:cxn ang="0">
                  <a:pos x="572" y="817"/>
                </a:cxn>
                <a:cxn ang="0">
                  <a:pos x="428" y="1420"/>
                </a:cxn>
                <a:cxn ang="0">
                  <a:pos x="440" y="1472"/>
                </a:cxn>
                <a:cxn ang="0">
                  <a:pos x="531" y="1493"/>
                </a:cxn>
                <a:cxn ang="0">
                  <a:pos x="667" y="1501"/>
                </a:cxn>
                <a:cxn ang="0">
                  <a:pos x="682" y="1513"/>
                </a:cxn>
                <a:cxn ang="0">
                  <a:pos x="671" y="1554"/>
                </a:cxn>
                <a:cxn ang="0">
                  <a:pos x="652" y="1566"/>
                </a:cxn>
                <a:cxn ang="0">
                  <a:pos x="443" y="1562"/>
                </a:cxn>
                <a:cxn ang="0">
                  <a:pos x="209" y="1562"/>
                </a:cxn>
                <a:cxn ang="0">
                  <a:pos x="23" y="1566"/>
                </a:cxn>
                <a:cxn ang="0">
                  <a:pos x="0" y="1550"/>
                </a:cxn>
                <a:cxn ang="0">
                  <a:pos x="16" y="1497"/>
                </a:cxn>
                <a:cxn ang="0">
                  <a:pos x="171" y="1485"/>
                </a:cxn>
                <a:cxn ang="0">
                  <a:pos x="239" y="1444"/>
                </a:cxn>
                <a:cxn ang="0">
                  <a:pos x="542" y="167"/>
                </a:cxn>
                <a:cxn ang="0">
                  <a:pos x="553" y="130"/>
                </a:cxn>
                <a:cxn ang="0">
                  <a:pos x="527" y="77"/>
                </a:cxn>
                <a:cxn ang="0">
                  <a:pos x="383" y="69"/>
                </a:cxn>
                <a:cxn ang="0">
                  <a:pos x="360" y="20"/>
                </a:cxn>
              </a:cxnLst>
              <a:rect l="0" t="0" r="r" b="b"/>
              <a:pathLst>
                <a:path w="1530" h="1566">
                  <a:moveTo>
                    <a:pt x="390" y="0"/>
                  </a:moveTo>
                  <a:lnTo>
                    <a:pt x="1504" y="0"/>
                  </a:lnTo>
                  <a:lnTo>
                    <a:pt x="1511" y="4"/>
                  </a:lnTo>
                  <a:lnTo>
                    <a:pt x="1523" y="8"/>
                  </a:lnTo>
                  <a:lnTo>
                    <a:pt x="1527" y="16"/>
                  </a:lnTo>
                  <a:lnTo>
                    <a:pt x="1527" y="24"/>
                  </a:lnTo>
                  <a:lnTo>
                    <a:pt x="1530" y="40"/>
                  </a:lnTo>
                  <a:lnTo>
                    <a:pt x="1527" y="61"/>
                  </a:lnTo>
                  <a:lnTo>
                    <a:pt x="1485" y="460"/>
                  </a:lnTo>
                  <a:lnTo>
                    <a:pt x="1481" y="480"/>
                  </a:lnTo>
                  <a:lnTo>
                    <a:pt x="1477" y="492"/>
                  </a:lnTo>
                  <a:lnTo>
                    <a:pt x="1477" y="504"/>
                  </a:lnTo>
                  <a:lnTo>
                    <a:pt x="1466" y="516"/>
                  </a:lnTo>
                  <a:lnTo>
                    <a:pt x="1443" y="516"/>
                  </a:lnTo>
                  <a:lnTo>
                    <a:pt x="1432" y="504"/>
                  </a:lnTo>
                  <a:lnTo>
                    <a:pt x="1428" y="496"/>
                  </a:lnTo>
                  <a:lnTo>
                    <a:pt x="1428" y="472"/>
                  </a:lnTo>
                  <a:lnTo>
                    <a:pt x="1432" y="464"/>
                  </a:lnTo>
                  <a:lnTo>
                    <a:pt x="1432" y="447"/>
                  </a:lnTo>
                  <a:lnTo>
                    <a:pt x="1436" y="407"/>
                  </a:lnTo>
                  <a:lnTo>
                    <a:pt x="1439" y="378"/>
                  </a:lnTo>
                  <a:lnTo>
                    <a:pt x="1439" y="321"/>
                  </a:lnTo>
                  <a:lnTo>
                    <a:pt x="1436" y="260"/>
                  </a:lnTo>
                  <a:lnTo>
                    <a:pt x="1428" y="207"/>
                  </a:lnTo>
                  <a:lnTo>
                    <a:pt x="1409" y="163"/>
                  </a:lnTo>
                  <a:lnTo>
                    <a:pt x="1383" y="130"/>
                  </a:lnTo>
                  <a:lnTo>
                    <a:pt x="1341" y="102"/>
                  </a:lnTo>
                  <a:lnTo>
                    <a:pt x="1288" y="85"/>
                  </a:lnTo>
                  <a:lnTo>
                    <a:pt x="1216" y="73"/>
                  </a:lnTo>
                  <a:lnTo>
                    <a:pt x="1125" y="69"/>
                  </a:lnTo>
                  <a:lnTo>
                    <a:pt x="796" y="69"/>
                  </a:lnTo>
                  <a:lnTo>
                    <a:pt x="765" y="77"/>
                  </a:lnTo>
                  <a:lnTo>
                    <a:pt x="750" y="93"/>
                  </a:lnTo>
                  <a:lnTo>
                    <a:pt x="739" y="118"/>
                  </a:lnTo>
                  <a:lnTo>
                    <a:pt x="727" y="158"/>
                  </a:lnTo>
                  <a:lnTo>
                    <a:pt x="591" y="744"/>
                  </a:lnTo>
                  <a:lnTo>
                    <a:pt x="788" y="744"/>
                  </a:lnTo>
                  <a:lnTo>
                    <a:pt x="868" y="740"/>
                  </a:lnTo>
                  <a:lnTo>
                    <a:pt x="932" y="728"/>
                  </a:lnTo>
                  <a:lnTo>
                    <a:pt x="977" y="704"/>
                  </a:lnTo>
                  <a:lnTo>
                    <a:pt x="1012" y="663"/>
                  </a:lnTo>
                  <a:lnTo>
                    <a:pt x="1042" y="602"/>
                  </a:lnTo>
                  <a:lnTo>
                    <a:pt x="1065" y="525"/>
                  </a:lnTo>
                  <a:lnTo>
                    <a:pt x="1068" y="508"/>
                  </a:lnTo>
                  <a:lnTo>
                    <a:pt x="1072" y="496"/>
                  </a:lnTo>
                  <a:lnTo>
                    <a:pt x="1076" y="488"/>
                  </a:lnTo>
                  <a:lnTo>
                    <a:pt x="1087" y="476"/>
                  </a:lnTo>
                  <a:lnTo>
                    <a:pt x="1106" y="476"/>
                  </a:lnTo>
                  <a:lnTo>
                    <a:pt x="1114" y="480"/>
                  </a:lnTo>
                  <a:lnTo>
                    <a:pt x="1118" y="488"/>
                  </a:lnTo>
                  <a:lnTo>
                    <a:pt x="1121" y="492"/>
                  </a:lnTo>
                  <a:lnTo>
                    <a:pt x="1121" y="516"/>
                  </a:lnTo>
                  <a:lnTo>
                    <a:pt x="1118" y="525"/>
                  </a:lnTo>
                  <a:lnTo>
                    <a:pt x="1114" y="537"/>
                  </a:lnTo>
                  <a:lnTo>
                    <a:pt x="996" y="1037"/>
                  </a:lnTo>
                  <a:lnTo>
                    <a:pt x="989" y="1070"/>
                  </a:lnTo>
                  <a:lnTo>
                    <a:pt x="985" y="1078"/>
                  </a:lnTo>
                  <a:lnTo>
                    <a:pt x="981" y="1082"/>
                  </a:lnTo>
                  <a:lnTo>
                    <a:pt x="974" y="1086"/>
                  </a:lnTo>
                  <a:lnTo>
                    <a:pt x="966" y="1086"/>
                  </a:lnTo>
                  <a:lnTo>
                    <a:pt x="959" y="1082"/>
                  </a:lnTo>
                  <a:lnTo>
                    <a:pt x="947" y="1078"/>
                  </a:lnTo>
                  <a:lnTo>
                    <a:pt x="943" y="1070"/>
                  </a:lnTo>
                  <a:lnTo>
                    <a:pt x="940" y="1057"/>
                  </a:lnTo>
                  <a:lnTo>
                    <a:pt x="940" y="1053"/>
                  </a:lnTo>
                  <a:lnTo>
                    <a:pt x="943" y="1045"/>
                  </a:lnTo>
                  <a:lnTo>
                    <a:pt x="947" y="1033"/>
                  </a:lnTo>
                  <a:lnTo>
                    <a:pt x="955" y="988"/>
                  </a:lnTo>
                  <a:lnTo>
                    <a:pt x="962" y="956"/>
                  </a:lnTo>
                  <a:lnTo>
                    <a:pt x="962" y="919"/>
                  </a:lnTo>
                  <a:lnTo>
                    <a:pt x="959" y="891"/>
                  </a:lnTo>
                  <a:lnTo>
                    <a:pt x="951" y="862"/>
                  </a:lnTo>
                  <a:lnTo>
                    <a:pt x="932" y="842"/>
                  </a:lnTo>
                  <a:lnTo>
                    <a:pt x="902" y="826"/>
                  </a:lnTo>
                  <a:lnTo>
                    <a:pt x="852" y="817"/>
                  </a:lnTo>
                  <a:lnTo>
                    <a:pt x="784" y="813"/>
                  </a:lnTo>
                  <a:lnTo>
                    <a:pt x="576" y="813"/>
                  </a:lnTo>
                  <a:lnTo>
                    <a:pt x="572" y="817"/>
                  </a:lnTo>
                  <a:lnTo>
                    <a:pt x="436" y="1391"/>
                  </a:lnTo>
                  <a:lnTo>
                    <a:pt x="432" y="1407"/>
                  </a:lnTo>
                  <a:lnTo>
                    <a:pt x="428" y="1420"/>
                  </a:lnTo>
                  <a:lnTo>
                    <a:pt x="428" y="1440"/>
                  </a:lnTo>
                  <a:lnTo>
                    <a:pt x="432" y="1460"/>
                  </a:lnTo>
                  <a:lnTo>
                    <a:pt x="440" y="1472"/>
                  </a:lnTo>
                  <a:lnTo>
                    <a:pt x="459" y="1481"/>
                  </a:lnTo>
                  <a:lnTo>
                    <a:pt x="496" y="1489"/>
                  </a:lnTo>
                  <a:lnTo>
                    <a:pt x="531" y="1493"/>
                  </a:lnTo>
                  <a:lnTo>
                    <a:pt x="659" y="1493"/>
                  </a:lnTo>
                  <a:lnTo>
                    <a:pt x="667" y="1497"/>
                  </a:lnTo>
                  <a:lnTo>
                    <a:pt x="667" y="1501"/>
                  </a:lnTo>
                  <a:lnTo>
                    <a:pt x="671" y="1501"/>
                  </a:lnTo>
                  <a:lnTo>
                    <a:pt x="678" y="1505"/>
                  </a:lnTo>
                  <a:lnTo>
                    <a:pt x="682" y="1513"/>
                  </a:lnTo>
                  <a:lnTo>
                    <a:pt x="682" y="1538"/>
                  </a:lnTo>
                  <a:lnTo>
                    <a:pt x="678" y="1546"/>
                  </a:lnTo>
                  <a:lnTo>
                    <a:pt x="671" y="1554"/>
                  </a:lnTo>
                  <a:lnTo>
                    <a:pt x="667" y="1562"/>
                  </a:lnTo>
                  <a:lnTo>
                    <a:pt x="659" y="1562"/>
                  </a:lnTo>
                  <a:lnTo>
                    <a:pt x="652" y="1566"/>
                  </a:lnTo>
                  <a:lnTo>
                    <a:pt x="584" y="1566"/>
                  </a:lnTo>
                  <a:lnTo>
                    <a:pt x="515" y="1562"/>
                  </a:lnTo>
                  <a:lnTo>
                    <a:pt x="443" y="1562"/>
                  </a:lnTo>
                  <a:lnTo>
                    <a:pt x="372" y="1558"/>
                  </a:lnTo>
                  <a:lnTo>
                    <a:pt x="269" y="1558"/>
                  </a:lnTo>
                  <a:lnTo>
                    <a:pt x="209" y="1562"/>
                  </a:lnTo>
                  <a:lnTo>
                    <a:pt x="141" y="1562"/>
                  </a:lnTo>
                  <a:lnTo>
                    <a:pt x="80" y="1566"/>
                  </a:lnTo>
                  <a:lnTo>
                    <a:pt x="23" y="1566"/>
                  </a:lnTo>
                  <a:lnTo>
                    <a:pt x="19" y="1562"/>
                  </a:lnTo>
                  <a:lnTo>
                    <a:pt x="12" y="1562"/>
                  </a:lnTo>
                  <a:lnTo>
                    <a:pt x="0" y="1550"/>
                  </a:lnTo>
                  <a:lnTo>
                    <a:pt x="0" y="1538"/>
                  </a:lnTo>
                  <a:lnTo>
                    <a:pt x="4" y="1513"/>
                  </a:lnTo>
                  <a:lnTo>
                    <a:pt x="16" y="1497"/>
                  </a:lnTo>
                  <a:lnTo>
                    <a:pt x="34" y="1493"/>
                  </a:lnTo>
                  <a:lnTo>
                    <a:pt x="125" y="1493"/>
                  </a:lnTo>
                  <a:lnTo>
                    <a:pt x="171" y="1485"/>
                  </a:lnTo>
                  <a:lnTo>
                    <a:pt x="205" y="1477"/>
                  </a:lnTo>
                  <a:lnTo>
                    <a:pt x="228" y="1464"/>
                  </a:lnTo>
                  <a:lnTo>
                    <a:pt x="239" y="1444"/>
                  </a:lnTo>
                  <a:lnTo>
                    <a:pt x="250" y="1415"/>
                  </a:lnTo>
                  <a:lnTo>
                    <a:pt x="258" y="1383"/>
                  </a:lnTo>
                  <a:lnTo>
                    <a:pt x="542" y="167"/>
                  </a:lnTo>
                  <a:lnTo>
                    <a:pt x="546" y="150"/>
                  </a:lnTo>
                  <a:lnTo>
                    <a:pt x="550" y="138"/>
                  </a:lnTo>
                  <a:lnTo>
                    <a:pt x="553" y="130"/>
                  </a:lnTo>
                  <a:lnTo>
                    <a:pt x="553" y="114"/>
                  </a:lnTo>
                  <a:lnTo>
                    <a:pt x="546" y="93"/>
                  </a:lnTo>
                  <a:lnTo>
                    <a:pt x="527" y="77"/>
                  </a:lnTo>
                  <a:lnTo>
                    <a:pt x="496" y="73"/>
                  </a:lnTo>
                  <a:lnTo>
                    <a:pt x="459" y="69"/>
                  </a:lnTo>
                  <a:lnTo>
                    <a:pt x="383" y="69"/>
                  </a:lnTo>
                  <a:lnTo>
                    <a:pt x="364" y="61"/>
                  </a:lnTo>
                  <a:lnTo>
                    <a:pt x="356" y="45"/>
                  </a:lnTo>
                  <a:lnTo>
                    <a:pt x="360" y="20"/>
                  </a:lnTo>
                  <a:lnTo>
                    <a:pt x="372" y="4"/>
                  </a:lnTo>
                  <a:lnTo>
                    <a:pt x="39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Freeform 14"/>
            <p:cNvSpPr>
              <a:spLocks noEditPoints="1"/>
            </p:cNvSpPr>
            <p:nvPr/>
          </p:nvSpPr>
          <p:spPr bwMode="auto">
            <a:xfrm>
              <a:off x="12329" y="2278"/>
              <a:ext cx="667" cy="1408"/>
            </a:xfrm>
            <a:custGeom>
              <a:avLst/>
              <a:gdLst/>
              <a:ahLst/>
              <a:cxnLst>
                <a:cxn ang="0">
                  <a:pos x="500" y="370"/>
                </a:cxn>
                <a:cxn ang="0">
                  <a:pos x="579" y="419"/>
                </a:cxn>
                <a:cxn ang="0">
                  <a:pos x="610" y="513"/>
                </a:cxn>
                <a:cxn ang="0">
                  <a:pos x="606" y="545"/>
                </a:cxn>
                <a:cxn ang="0">
                  <a:pos x="602" y="570"/>
                </a:cxn>
                <a:cxn ang="0">
                  <a:pos x="443" y="1220"/>
                </a:cxn>
                <a:cxn ang="0">
                  <a:pos x="367" y="1318"/>
                </a:cxn>
                <a:cxn ang="0">
                  <a:pos x="277" y="1379"/>
                </a:cxn>
                <a:cxn ang="0">
                  <a:pos x="189" y="1403"/>
                </a:cxn>
                <a:cxn ang="0">
                  <a:pos x="102" y="1403"/>
                </a:cxn>
                <a:cxn ang="0">
                  <a:pos x="27" y="1367"/>
                </a:cxn>
                <a:cxn ang="0">
                  <a:pos x="0" y="1302"/>
                </a:cxn>
                <a:cxn ang="0">
                  <a:pos x="27" y="1237"/>
                </a:cxn>
                <a:cxn ang="0">
                  <a:pos x="87" y="1208"/>
                </a:cxn>
                <a:cxn ang="0">
                  <a:pos x="110" y="1212"/>
                </a:cxn>
                <a:cxn ang="0">
                  <a:pos x="136" y="1241"/>
                </a:cxn>
                <a:cxn ang="0">
                  <a:pos x="144" y="1290"/>
                </a:cxn>
                <a:cxn ang="0">
                  <a:pos x="121" y="1334"/>
                </a:cxn>
                <a:cxn ang="0">
                  <a:pos x="110" y="1359"/>
                </a:cxn>
                <a:cxn ang="0">
                  <a:pos x="148" y="1363"/>
                </a:cxn>
                <a:cxn ang="0">
                  <a:pos x="250" y="1322"/>
                </a:cxn>
                <a:cxn ang="0">
                  <a:pos x="326" y="1220"/>
                </a:cxn>
                <a:cxn ang="0">
                  <a:pos x="341" y="1155"/>
                </a:cxn>
                <a:cxn ang="0">
                  <a:pos x="489" y="525"/>
                </a:cxn>
                <a:cxn ang="0">
                  <a:pos x="492" y="484"/>
                </a:cxn>
                <a:cxn ang="0">
                  <a:pos x="481" y="423"/>
                </a:cxn>
                <a:cxn ang="0">
                  <a:pos x="443" y="403"/>
                </a:cxn>
                <a:cxn ang="0">
                  <a:pos x="345" y="443"/>
                </a:cxn>
                <a:cxn ang="0">
                  <a:pos x="265" y="541"/>
                </a:cxn>
                <a:cxn ang="0">
                  <a:pos x="231" y="610"/>
                </a:cxn>
                <a:cxn ang="0">
                  <a:pos x="223" y="622"/>
                </a:cxn>
                <a:cxn ang="0">
                  <a:pos x="197" y="627"/>
                </a:cxn>
                <a:cxn ang="0">
                  <a:pos x="186" y="622"/>
                </a:cxn>
                <a:cxn ang="0">
                  <a:pos x="182" y="606"/>
                </a:cxn>
                <a:cxn ang="0">
                  <a:pos x="201" y="561"/>
                </a:cxn>
                <a:cxn ang="0">
                  <a:pos x="254" y="476"/>
                </a:cxn>
                <a:cxn ang="0">
                  <a:pos x="337" y="399"/>
                </a:cxn>
                <a:cxn ang="0">
                  <a:pos x="447" y="362"/>
                </a:cxn>
                <a:cxn ang="0">
                  <a:pos x="632" y="4"/>
                </a:cxn>
                <a:cxn ang="0">
                  <a:pos x="663" y="41"/>
                </a:cxn>
                <a:cxn ang="0">
                  <a:pos x="655" y="106"/>
                </a:cxn>
                <a:cxn ang="0">
                  <a:pos x="583" y="151"/>
                </a:cxn>
                <a:cxn ang="0">
                  <a:pos x="538" y="130"/>
                </a:cxn>
                <a:cxn ang="0">
                  <a:pos x="523" y="85"/>
                </a:cxn>
                <a:cxn ang="0">
                  <a:pos x="549" y="28"/>
                </a:cxn>
                <a:cxn ang="0">
                  <a:pos x="606" y="0"/>
                </a:cxn>
              </a:cxnLst>
              <a:rect l="0" t="0" r="r" b="b"/>
              <a:pathLst>
                <a:path w="667" h="1408">
                  <a:moveTo>
                    <a:pt x="447" y="362"/>
                  </a:moveTo>
                  <a:lnTo>
                    <a:pt x="500" y="370"/>
                  </a:lnTo>
                  <a:lnTo>
                    <a:pt x="545" y="391"/>
                  </a:lnTo>
                  <a:lnTo>
                    <a:pt x="579" y="419"/>
                  </a:lnTo>
                  <a:lnTo>
                    <a:pt x="602" y="464"/>
                  </a:lnTo>
                  <a:lnTo>
                    <a:pt x="610" y="513"/>
                  </a:lnTo>
                  <a:lnTo>
                    <a:pt x="610" y="529"/>
                  </a:lnTo>
                  <a:lnTo>
                    <a:pt x="606" y="545"/>
                  </a:lnTo>
                  <a:lnTo>
                    <a:pt x="606" y="557"/>
                  </a:lnTo>
                  <a:lnTo>
                    <a:pt x="602" y="570"/>
                  </a:lnTo>
                  <a:lnTo>
                    <a:pt x="466" y="1151"/>
                  </a:lnTo>
                  <a:lnTo>
                    <a:pt x="443" y="1220"/>
                  </a:lnTo>
                  <a:lnTo>
                    <a:pt x="409" y="1277"/>
                  </a:lnTo>
                  <a:lnTo>
                    <a:pt x="367" y="1318"/>
                  </a:lnTo>
                  <a:lnTo>
                    <a:pt x="326" y="1355"/>
                  </a:lnTo>
                  <a:lnTo>
                    <a:pt x="277" y="1379"/>
                  </a:lnTo>
                  <a:lnTo>
                    <a:pt x="231" y="1395"/>
                  </a:lnTo>
                  <a:lnTo>
                    <a:pt x="189" y="1403"/>
                  </a:lnTo>
                  <a:lnTo>
                    <a:pt x="152" y="1408"/>
                  </a:lnTo>
                  <a:lnTo>
                    <a:pt x="102" y="1403"/>
                  </a:lnTo>
                  <a:lnTo>
                    <a:pt x="61" y="1387"/>
                  </a:lnTo>
                  <a:lnTo>
                    <a:pt x="27" y="1367"/>
                  </a:lnTo>
                  <a:lnTo>
                    <a:pt x="8" y="1338"/>
                  </a:lnTo>
                  <a:lnTo>
                    <a:pt x="0" y="1302"/>
                  </a:lnTo>
                  <a:lnTo>
                    <a:pt x="8" y="1265"/>
                  </a:lnTo>
                  <a:lnTo>
                    <a:pt x="27" y="1237"/>
                  </a:lnTo>
                  <a:lnTo>
                    <a:pt x="53" y="1216"/>
                  </a:lnTo>
                  <a:lnTo>
                    <a:pt x="87" y="1208"/>
                  </a:lnTo>
                  <a:lnTo>
                    <a:pt x="99" y="1208"/>
                  </a:lnTo>
                  <a:lnTo>
                    <a:pt x="110" y="1212"/>
                  </a:lnTo>
                  <a:lnTo>
                    <a:pt x="133" y="1229"/>
                  </a:lnTo>
                  <a:lnTo>
                    <a:pt x="136" y="1241"/>
                  </a:lnTo>
                  <a:lnTo>
                    <a:pt x="144" y="1253"/>
                  </a:lnTo>
                  <a:lnTo>
                    <a:pt x="144" y="1290"/>
                  </a:lnTo>
                  <a:lnTo>
                    <a:pt x="136" y="1314"/>
                  </a:lnTo>
                  <a:lnTo>
                    <a:pt x="121" y="1334"/>
                  </a:lnTo>
                  <a:lnTo>
                    <a:pt x="95" y="1351"/>
                  </a:lnTo>
                  <a:lnTo>
                    <a:pt x="110" y="1359"/>
                  </a:lnTo>
                  <a:lnTo>
                    <a:pt x="129" y="1363"/>
                  </a:lnTo>
                  <a:lnTo>
                    <a:pt x="148" y="1363"/>
                  </a:lnTo>
                  <a:lnTo>
                    <a:pt x="201" y="1351"/>
                  </a:lnTo>
                  <a:lnTo>
                    <a:pt x="250" y="1322"/>
                  </a:lnTo>
                  <a:lnTo>
                    <a:pt x="292" y="1277"/>
                  </a:lnTo>
                  <a:lnTo>
                    <a:pt x="326" y="1220"/>
                  </a:lnTo>
                  <a:lnTo>
                    <a:pt x="345" y="1155"/>
                  </a:lnTo>
                  <a:lnTo>
                    <a:pt x="341" y="1155"/>
                  </a:lnTo>
                  <a:lnTo>
                    <a:pt x="489" y="533"/>
                  </a:lnTo>
                  <a:lnTo>
                    <a:pt x="489" y="525"/>
                  </a:lnTo>
                  <a:lnTo>
                    <a:pt x="492" y="513"/>
                  </a:lnTo>
                  <a:lnTo>
                    <a:pt x="492" y="484"/>
                  </a:lnTo>
                  <a:lnTo>
                    <a:pt x="489" y="448"/>
                  </a:lnTo>
                  <a:lnTo>
                    <a:pt x="481" y="423"/>
                  </a:lnTo>
                  <a:lnTo>
                    <a:pt x="466" y="407"/>
                  </a:lnTo>
                  <a:lnTo>
                    <a:pt x="443" y="403"/>
                  </a:lnTo>
                  <a:lnTo>
                    <a:pt x="390" y="415"/>
                  </a:lnTo>
                  <a:lnTo>
                    <a:pt x="345" y="443"/>
                  </a:lnTo>
                  <a:lnTo>
                    <a:pt x="299" y="488"/>
                  </a:lnTo>
                  <a:lnTo>
                    <a:pt x="265" y="541"/>
                  </a:lnTo>
                  <a:lnTo>
                    <a:pt x="239" y="598"/>
                  </a:lnTo>
                  <a:lnTo>
                    <a:pt x="231" y="610"/>
                  </a:lnTo>
                  <a:lnTo>
                    <a:pt x="227" y="618"/>
                  </a:lnTo>
                  <a:lnTo>
                    <a:pt x="223" y="622"/>
                  </a:lnTo>
                  <a:lnTo>
                    <a:pt x="216" y="627"/>
                  </a:lnTo>
                  <a:lnTo>
                    <a:pt x="197" y="627"/>
                  </a:lnTo>
                  <a:lnTo>
                    <a:pt x="193" y="622"/>
                  </a:lnTo>
                  <a:lnTo>
                    <a:pt x="186" y="622"/>
                  </a:lnTo>
                  <a:lnTo>
                    <a:pt x="182" y="614"/>
                  </a:lnTo>
                  <a:lnTo>
                    <a:pt x="182" y="606"/>
                  </a:lnTo>
                  <a:lnTo>
                    <a:pt x="186" y="590"/>
                  </a:lnTo>
                  <a:lnTo>
                    <a:pt x="201" y="561"/>
                  </a:lnTo>
                  <a:lnTo>
                    <a:pt x="223" y="521"/>
                  </a:lnTo>
                  <a:lnTo>
                    <a:pt x="254" y="476"/>
                  </a:lnTo>
                  <a:lnTo>
                    <a:pt x="292" y="435"/>
                  </a:lnTo>
                  <a:lnTo>
                    <a:pt x="337" y="399"/>
                  </a:lnTo>
                  <a:lnTo>
                    <a:pt x="386" y="370"/>
                  </a:lnTo>
                  <a:lnTo>
                    <a:pt x="447" y="362"/>
                  </a:lnTo>
                  <a:close/>
                  <a:moveTo>
                    <a:pt x="606" y="0"/>
                  </a:moveTo>
                  <a:lnTo>
                    <a:pt x="632" y="4"/>
                  </a:lnTo>
                  <a:lnTo>
                    <a:pt x="651" y="20"/>
                  </a:lnTo>
                  <a:lnTo>
                    <a:pt x="663" y="41"/>
                  </a:lnTo>
                  <a:lnTo>
                    <a:pt x="667" y="61"/>
                  </a:lnTo>
                  <a:lnTo>
                    <a:pt x="655" y="106"/>
                  </a:lnTo>
                  <a:lnTo>
                    <a:pt x="625" y="138"/>
                  </a:lnTo>
                  <a:lnTo>
                    <a:pt x="583" y="151"/>
                  </a:lnTo>
                  <a:lnTo>
                    <a:pt x="553" y="142"/>
                  </a:lnTo>
                  <a:lnTo>
                    <a:pt x="538" y="130"/>
                  </a:lnTo>
                  <a:lnTo>
                    <a:pt x="526" y="106"/>
                  </a:lnTo>
                  <a:lnTo>
                    <a:pt x="523" y="85"/>
                  </a:lnTo>
                  <a:lnTo>
                    <a:pt x="530" y="53"/>
                  </a:lnTo>
                  <a:lnTo>
                    <a:pt x="549" y="28"/>
                  </a:lnTo>
                  <a:lnTo>
                    <a:pt x="576" y="8"/>
                  </a:lnTo>
                  <a:lnTo>
                    <a:pt x="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60" y="0"/>
            <a:ext cx="8229600" cy="1143000"/>
          </a:xfrm>
        </p:spPr>
        <p:txBody>
          <a:bodyPr/>
          <a:lstStyle/>
          <a:p>
            <a:r>
              <a:rPr lang="en-US" dirty="0" smtClean="0"/>
              <a:t>Holographic Duals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12470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These </a:t>
            </a:r>
            <a:r>
              <a:rPr lang="en-US" sz="2800" dirty="0" err="1" smtClean="0">
                <a:solidFill>
                  <a:srgbClr val="0000FF"/>
                </a:solidFill>
              </a:rPr>
              <a:t>abelian</a:t>
            </a:r>
            <a:r>
              <a:rPr lang="en-US" sz="2800" dirty="0" smtClean="0">
                <a:solidFill>
                  <a:srgbClr val="0000FF"/>
                </a:solidFill>
              </a:rPr>
              <a:t> gauge theories all have holographic duals involving  some </a:t>
            </a:r>
            <a:r>
              <a:rPr lang="en-US" sz="2800" dirty="0" err="1" smtClean="0">
                <a:solidFill>
                  <a:srgbClr val="0000FF"/>
                </a:solidFill>
              </a:rPr>
              <a:t>Chern</a:t>
            </a:r>
            <a:r>
              <a:rPr lang="en-US" sz="2800" dirty="0" smtClean="0">
                <a:solidFill>
                  <a:srgbClr val="0000FF"/>
                </a:solidFill>
              </a:rPr>
              <a:t>-Simons theory in one higher dimension.  They appear in various ways: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60900"/>
            <a:ext cx="8758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D22AE"/>
                </a:solidFill>
              </a:rPr>
              <a:t>1.  </a:t>
            </a:r>
            <a:r>
              <a:rPr lang="en-US" sz="2800" dirty="0" err="1" smtClean="0">
                <a:solidFill>
                  <a:srgbClr val="8D22AE"/>
                </a:solidFill>
              </a:rPr>
              <a:t>AdS</a:t>
            </a:r>
            <a:r>
              <a:rPr lang="en-US" sz="2800" dirty="0" smtClean="0">
                <a:solidFill>
                  <a:srgbClr val="8D22AE"/>
                </a:solidFill>
              </a:rPr>
              <a:t>/CFT:  There is a term in the IIB </a:t>
            </a:r>
            <a:r>
              <a:rPr lang="en-US" sz="2800" dirty="0" err="1" smtClean="0">
                <a:solidFill>
                  <a:srgbClr val="8D22AE"/>
                </a:solidFill>
              </a:rPr>
              <a:t>Lagrangian</a:t>
            </a:r>
            <a:r>
              <a:rPr lang="en-US" sz="2800" dirty="0" smtClean="0">
                <a:solidFill>
                  <a:srgbClr val="8D22AE"/>
                </a:solidFill>
              </a:rPr>
              <a:t>: </a:t>
            </a:r>
            <a:endParaRPr lang="en-US" sz="2800" dirty="0">
              <a:solidFill>
                <a:srgbClr val="8D22AE"/>
              </a:solidFill>
            </a:endParaRPr>
          </a:p>
        </p:txBody>
      </p:sp>
      <p:grpSp>
        <p:nvGrpSpPr>
          <p:cNvPr id="3076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651750" y="3313785"/>
            <a:ext cx="2880375" cy="850024"/>
            <a:chOff x="560" y="2613"/>
            <a:chExt cx="9854" cy="2908"/>
          </a:xfrm>
          <a:solidFill>
            <a:srgbClr val="8D22AE"/>
          </a:solidFill>
        </p:grpSpPr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560" y="2613"/>
              <a:ext cx="1184" cy="2522"/>
            </a:xfrm>
            <a:custGeom>
              <a:avLst/>
              <a:gdLst/>
              <a:ahLst/>
              <a:cxnLst>
                <a:cxn ang="0">
                  <a:pos x="1009" y="6"/>
                </a:cxn>
                <a:cxn ang="0">
                  <a:pos x="1115" y="51"/>
                </a:cxn>
                <a:cxn ang="0">
                  <a:pos x="1175" y="134"/>
                </a:cxn>
                <a:cxn ang="0">
                  <a:pos x="1178" y="223"/>
                </a:cxn>
                <a:cxn ang="0">
                  <a:pos x="1145" y="268"/>
                </a:cxn>
                <a:cxn ang="0">
                  <a:pos x="1093" y="284"/>
                </a:cxn>
                <a:cxn ang="0">
                  <a:pos x="1045" y="268"/>
                </a:cxn>
                <a:cxn ang="0">
                  <a:pos x="1012" y="223"/>
                </a:cxn>
                <a:cxn ang="0">
                  <a:pos x="1009" y="169"/>
                </a:cxn>
                <a:cxn ang="0">
                  <a:pos x="1030" y="124"/>
                </a:cxn>
                <a:cxn ang="0">
                  <a:pos x="1084" y="95"/>
                </a:cxn>
                <a:cxn ang="0">
                  <a:pos x="1006" y="54"/>
                </a:cxn>
                <a:cxn ang="0">
                  <a:pos x="949" y="48"/>
                </a:cxn>
                <a:cxn ang="0">
                  <a:pos x="895" y="57"/>
                </a:cxn>
                <a:cxn ang="0">
                  <a:pos x="846" y="95"/>
                </a:cxn>
                <a:cxn ang="0">
                  <a:pos x="807" y="175"/>
                </a:cxn>
                <a:cxn ang="0">
                  <a:pos x="774" y="312"/>
                </a:cxn>
                <a:cxn ang="0">
                  <a:pos x="750" y="523"/>
                </a:cxn>
                <a:cxn ang="0">
                  <a:pos x="705" y="1157"/>
                </a:cxn>
                <a:cxn ang="0">
                  <a:pos x="690" y="1339"/>
                </a:cxn>
                <a:cxn ang="0">
                  <a:pos x="669" y="1549"/>
                </a:cxn>
                <a:cxn ang="0">
                  <a:pos x="642" y="1760"/>
                </a:cxn>
                <a:cxn ang="0">
                  <a:pos x="618" y="1945"/>
                </a:cxn>
                <a:cxn ang="0">
                  <a:pos x="600" y="2079"/>
                </a:cxn>
                <a:cxn ang="0">
                  <a:pos x="572" y="2187"/>
                </a:cxn>
                <a:cxn ang="0">
                  <a:pos x="521" y="2315"/>
                </a:cxn>
                <a:cxn ang="0">
                  <a:pos x="452" y="2423"/>
                </a:cxn>
                <a:cxn ang="0">
                  <a:pos x="356" y="2493"/>
                </a:cxn>
                <a:cxn ang="0">
                  <a:pos x="235" y="2522"/>
                </a:cxn>
                <a:cxn ang="0">
                  <a:pos x="118" y="2500"/>
                </a:cxn>
                <a:cxn ang="0">
                  <a:pos x="33" y="2433"/>
                </a:cxn>
                <a:cxn ang="0">
                  <a:pos x="0" y="2337"/>
                </a:cxn>
                <a:cxn ang="0">
                  <a:pos x="18" y="2273"/>
                </a:cxn>
                <a:cxn ang="0">
                  <a:pos x="63" y="2241"/>
                </a:cxn>
                <a:cxn ang="0">
                  <a:pos x="112" y="2241"/>
                </a:cxn>
                <a:cxn ang="0">
                  <a:pos x="157" y="2270"/>
                </a:cxn>
                <a:cxn ang="0">
                  <a:pos x="178" y="2334"/>
                </a:cxn>
                <a:cxn ang="0">
                  <a:pos x="166" y="2379"/>
                </a:cxn>
                <a:cxn ang="0">
                  <a:pos x="127" y="2417"/>
                </a:cxn>
                <a:cxn ang="0">
                  <a:pos x="133" y="2452"/>
                </a:cxn>
                <a:cxn ang="0">
                  <a:pos x="208" y="2471"/>
                </a:cxn>
                <a:cxn ang="0">
                  <a:pos x="274" y="2471"/>
                </a:cxn>
                <a:cxn ang="0">
                  <a:pos x="341" y="2436"/>
                </a:cxn>
                <a:cxn ang="0">
                  <a:pos x="395" y="2353"/>
                </a:cxn>
                <a:cxn ang="0">
                  <a:pos x="437" y="2210"/>
                </a:cxn>
                <a:cxn ang="0">
                  <a:pos x="461" y="1999"/>
                </a:cxn>
                <a:cxn ang="0">
                  <a:pos x="500" y="1431"/>
                </a:cxn>
                <a:cxn ang="0">
                  <a:pos x="512" y="1269"/>
                </a:cxn>
                <a:cxn ang="0">
                  <a:pos x="533" y="1068"/>
                </a:cxn>
                <a:cxn ang="0">
                  <a:pos x="557" y="854"/>
                </a:cxn>
                <a:cxn ang="0">
                  <a:pos x="584" y="657"/>
                </a:cxn>
                <a:cxn ang="0">
                  <a:pos x="606" y="494"/>
                </a:cxn>
                <a:cxn ang="0">
                  <a:pos x="624" y="392"/>
                </a:cxn>
                <a:cxn ang="0">
                  <a:pos x="651" y="284"/>
                </a:cxn>
                <a:cxn ang="0">
                  <a:pos x="696" y="178"/>
                </a:cxn>
                <a:cxn ang="0">
                  <a:pos x="756" y="89"/>
                </a:cxn>
                <a:cxn ang="0">
                  <a:pos x="840" y="25"/>
                </a:cxn>
                <a:cxn ang="0">
                  <a:pos x="949" y="0"/>
                </a:cxn>
              </a:cxnLst>
              <a:rect l="0" t="0" r="r" b="b"/>
              <a:pathLst>
                <a:path w="1184" h="2522">
                  <a:moveTo>
                    <a:pt x="949" y="0"/>
                  </a:moveTo>
                  <a:lnTo>
                    <a:pt x="1009" y="6"/>
                  </a:lnTo>
                  <a:lnTo>
                    <a:pt x="1066" y="25"/>
                  </a:lnTo>
                  <a:lnTo>
                    <a:pt x="1115" y="51"/>
                  </a:lnTo>
                  <a:lnTo>
                    <a:pt x="1151" y="89"/>
                  </a:lnTo>
                  <a:lnTo>
                    <a:pt x="1175" y="134"/>
                  </a:lnTo>
                  <a:lnTo>
                    <a:pt x="1184" y="188"/>
                  </a:lnTo>
                  <a:lnTo>
                    <a:pt x="1178" y="223"/>
                  </a:lnTo>
                  <a:lnTo>
                    <a:pt x="1166" y="252"/>
                  </a:lnTo>
                  <a:lnTo>
                    <a:pt x="1145" y="268"/>
                  </a:lnTo>
                  <a:lnTo>
                    <a:pt x="1121" y="280"/>
                  </a:lnTo>
                  <a:lnTo>
                    <a:pt x="1093" y="284"/>
                  </a:lnTo>
                  <a:lnTo>
                    <a:pt x="1069" y="280"/>
                  </a:lnTo>
                  <a:lnTo>
                    <a:pt x="1045" y="268"/>
                  </a:lnTo>
                  <a:lnTo>
                    <a:pt x="1024" y="252"/>
                  </a:lnTo>
                  <a:lnTo>
                    <a:pt x="1012" y="223"/>
                  </a:lnTo>
                  <a:lnTo>
                    <a:pt x="1006" y="188"/>
                  </a:lnTo>
                  <a:lnTo>
                    <a:pt x="1009" y="169"/>
                  </a:lnTo>
                  <a:lnTo>
                    <a:pt x="1015" y="146"/>
                  </a:lnTo>
                  <a:lnTo>
                    <a:pt x="1030" y="124"/>
                  </a:lnTo>
                  <a:lnTo>
                    <a:pt x="1054" y="105"/>
                  </a:lnTo>
                  <a:lnTo>
                    <a:pt x="1084" y="95"/>
                  </a:lnTo>
                  <a:lnTo>
                    <a:pt x="1045" y="70"/>
                  </a:lnTo>
                  <a:lnTo>
                    <a:pt x="1006" y="54"/>
                  </a:lnTo>
                  <a:lnTo>
                    <a:pt x="973" y="48"/>
                  </a:lnTo>
                  <a:lnTo>
                    <a:pt x="949" y="48"/>
                  </a:lnTo>
                  <a:lnTo>
                    <a:pt x="922" y="51"/>
                  </a:lnTo>
                  <a:lnTo>
                    <a:pt x="895" y="57"/>
                  </a:lnTo>
                  <a:lnTo>
                    <a:pt x="871" y="70"/>
                  </a:lnTo>
                  <a:lnTo>
                    <a:pt x="846" y="95"/>
                  </a:lnTo>
                  <a:lnTo>
                    <a:pt x="825" y="127"/>
                  </a:lnTo>
                  <a:lnTo>
                    <a:pt x="807" y="175"/>
                  </a:lnTo>
                  <a:lnTo>
                    <a:pt x="789" y="236"/>
                  </a:lnTo>
                  <a:lnTo>
                    <a:pt x="774" y="312"/>
                  </a:lnTo>
                  <a:lnTo>
                    <a:pt x="759" y="408"/>
                  </a:lnTo>
                  <a:lnTo>
                    <a:pt x="750" y="523"/>
                  </a:lnTo>
                  <a:lnTo>
                    <a:pt x="711" y="1087"/>
                  </a:lnTo>
                  <a:lnTo>
                    <a:pt x="705" y="1157"/>
                  </a:lnTo>
                  <a:lnTo>
                    <a:pt x="699" y="1243"/>
                  </a:lnTo>
                  <a:lnTo>
                    <a:pt x="690" y="1339"/>
                  </a:lnTo>
                  <a:lnTo>
                    <a:pt x="678" y="1441"/>
                  </a:lnTo>
                  <a:lnTo>
                    <a:pt x="669" y="1549"/>
                  </a:lnTo>
                  <a:lnTo>
                    <a:pt x="654" y="1655"/>
                  </a:lnTo>
                  <a:lnTo>
                    <a:pt x="642" y="1760"/>
                  </a:lnTo>
                  <a:lnTo>
                    <a:pt x="630" y="1856"/>
                  </a:lnTo>
                  <a:lnTo>
                    <a:pt x="618" y="1945"/>
                  </a:lnTo>
                  <a:lnTo>
                    <a:pt x="609" y="2021"/>
                  </a:lnTo>
                  <a:lnTo>
                    <a:pt x="600" y="2079"/>
                  </a:lnTo>
                  <a:lnTo>
                    <a:pt x="591" y="2120"/>
                  </a:lnTo>
                  <a:lnTo>
                    <a:pt x="572" y="2187"/>
                  </a:lnTo>
                  <a:lnTo>
                    <a:pt x="548" y="2254"/>
                  </a:lnTo>
                  <a:lnTo>
                    <a:pt x="521" y="2315"/>
                  </a:lnTo>
                  <a:lnTo>
                    <a:pt x="488" y="2372"/>
                  </a:lnTo>
                  <a:lnTo>
                    <a:pt x="452" y="2423"/>
                  </a:lnTo>
                  <a:lnTo>
                    <a:pt x="407" y="2465"/>
                  </a:lnTo>
                  <a:lnTo>
                    <a:pt x="356" y="2493"/>
                  </a:lnTo>
                  <a:lnTo>
                    <a:pt x="298" y="2516"/>
                  </a:lnTo>
                  <a:lnTo>
                    <a:pt x="235" y="2522"/>
                  </a:lnTo>
                  <a:lnTo>
                    <a:pt x="172" y="2516"/>
                  </a:lnTo>
                  <a:lnTo>
                    <a:pt x="118" y="2500"/>
                  </a:lnTo>
                  <a:lnTo>
                    <a:pt x="70" y="2471"/>
                  </a:lnTo>
                  <a:lnTo>
                    <a:pt x="33" y="2433"/>
                  </a:lnTo>
                  <a:lnTo>
                    <a:pt x="9" y="2388"/>
                  </a:lnTo>
                  <a:lnTo>
                    <a:pt x="0" y="2337"/>
                  </a:lnTo>
                  <a:lnTo>
                    <a:pt x="6" y="2299"/>
                  </a:lnTo>
                  <a:lnTo>
                    <a:pt x="18" y="2273"/>
                  </a:lnTo>
                  <a:lnTo>
                    <a:pt x="39" y="2254"/>
                  </a:lnTo>
                  <a:lnTo>
                    <a:pt x="63" y="2241"/>
                  </a:lnTo>
                  <a:lnTo>
                    <a:pt x="88" y="2238"/>
                  </a:lnTo>
                  <a:lnTo>
                    <a:pt x="112" y="2241"/>
                  </a:lnTo>
                  <a:lnTo>
                    <a:pt x="136" y="2254"/>
                  </a:lnTo>
                  <a:lnTo>
                    <a:pt x="157" y="2270"/>
                  </a:lnTo>
                  <a:lnTo>
                    <a:pt x="172" y="2299"/>
                  </a:lnTo>
                  <a:lnTo>
                    <a:pt x="178" y="2334"/>
                  </a:lnTo>
                  <a:lnTo>
                    <a:pt x="175" y="2356"/>
                  </a:lnTo>
                  <a:lnTo>
                    <a:pt x="166" y="2379"/>
                  </a:lnTo>
                  <a:lnTo>
                    <a:pt x="151" y="2398"/>
                  </a:lnTo>
                  <a:lnTo>
                    <a:pt x="127" y="2417"/>
                  </a:lnTo>
                  <a:lnTo>
                    <a:pt x="97" y="2426"/>
                  </a:lnTo>
                  <a:lnTo>
                    <a:pt x="133" y="2452"/>
                  </a:lnTo>
                  <a:lnTo>
                    <a:pt x="172" y="2465"/>
                  </a:lnTo>
                  <a:lnTo>
                    <a:pt x="208" y="2471"/>
                  </a:lnTo>
                  <a:lnTo>
                    <a:pt x="235" y="2474"/>
                  </a:lnTo>
                  <a:lnTo>
                    <a:pt x="274" y="2471"/>
                  </a:lnTo>
                  <a:lnTo>
                    <a:pt x="310" y="2458"/>
                  </a:lnTo>
                  <a:lnTo>
                    <a:pt x="341" y="2436"/>
                  </a:lnTo>
                  <a:lnTo>
                    <a:pt x="371" y="2401"/>
                  </a:lnTo>
                  <a:lnTo>
                    <a:pt x="395" y="2353"/>
                  </a:lnTo>
                  <a:lnTo>
                    <a:pt x="416" y="2289"/>
                  </a:lnTo>
                  <a:lnTo>
                    <a:pt x="437" y="2210"/>
                  </a:lnTo>
                  <a:lnTo>
                    <a:pt x="449" y="2114"/>
                  </a:lnTo>
                  <a:lnTo>
                    <a:pt x="461" y="1999"/>
                  </a:lnTo>
                  <a:lnTo>
                    <a:pt x="461" y="1996"/>
                  </a:lnTo>
                  <a:lnTo>
                    <a:pt x="500" y="1431"/>
                  </a:lnTo>
                  <a:lnTo>
                    <a:pt x="506" y="1355"/>
                  </a:lnTo>
                  <a:lnTo>
                    <a:pt x="512" y="1269"/>
                  </a:lnTo>
                  <a:lnTo>
                    <a:pt x="524" y="1170"/>
                  </a:lnTo>
                  <a:lnTo>
                    <a:pt x="533" y="1068"/>
                  </a:lnTo>
                  <a:lnTo>
                    <a:pt x="545" y="963"/>
                  </a:lnTo>
                  <a:lnTo>
                    <a:pt x="557" y="854"/>
                  </a:lnTo>
                  <a:lnTo>
                    <a:pt x="572" y="752"/>
                  </a:lnTo>
                  <a:lnTo>
                    <a:pt x="584" y="657"/>
                  </a:lnTo>
                  <a:lnTo>
                    <a:pt x="597" y="567"/>
                  </a:lnTo>
                  <a:lnTo>
                    <a:pt x="606" y="494"/>
                  </a:lnTo>
                  <a:lnTo>
                    <a:pt x="615" y="433"/>
                  </a:lnTo>
                  <a:lnTo>
                    <a:pt x="624" y="392"/>
                  </a:lnTo>
                  <a:lnTo>
                    <a:pt x="636" y="338"/>
                  </a:lnTo>
                  <a:lnTo>
                    <a:pt x="651" y="284"/>
                  </a:lnTo>
                  <a:lnTo>
                    <a:pt x="672" y="232"/>
                  </a:lnTo>
                  <a:lnTo>
                    <a:pt x="696" y="178"/>
                  </a:lnTo>
                  <a:lnTo>
                    <a:pt x="723" y="130"/>
                  </a:lnTo>
                  <a:lnTo>
                    <a:pt x="756" y="89"/>
                  </a:lnTo>
                  <a:lnTo>
                    <a:pt x="795" y="51"/>
                  </a:lnTo>
                  <a:lnTo>
                    <a:pt x="840" y="25"/>
                  </a:lnTo>
                  <a:lnTo>
                    <a:pt x="892" y="6"/>
                  </a:lnTo>
                  <a:lnTo>
                    <a:pt x="9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1560" y="4182"/>
              <a:ext cx="1623" cy="1097"/>
            </a:xfrm>
            <a:custGeom>
              <a:avLst/>
              <a:gdLst/>
              <a:ahLst/>
              <a:cxnLst>
                <a:cxn ang="0">
                  <a:pos x="557" y="6"/>
                </a:cxn>
                <a:cxn ang="0">
                  <a:pos x="720" y="947"/>
                </a:cxn>
                <a:cxn ang="0">
                  <a:pos x="1328" y="3"/>
                </a:cxn>
                <a:cxn ang="0">
                  <a:pos x="1608" y="3"/>
                </a:cxn>
                <a:cxn ang="0">
                  <a:pos x="1620" y="41"/>
                </a:cxn>
                <a:cxn ang="0">
                  <a:pos x="1521" y="57"/>
                </a:cxn>
                <a:cxn ang="0">
                  <a:pos x="1455" y="82"/>
                </a:cxn>
                <a:cxn ang="0">
                  <a:pos x="1241" y="975"/>
                </a:cxn>
                <a:cxn ang="0">
                  <a:pos x="1235" y="1001"/>
                </a:cxn>
                <a:cxn ang="0">
                  <a:pos x="1244" y="1033"/>
                </a:cxn>
                <a:cxn ang="0">
                  <a:pos x="1295" y="1039"/>
                </a:cxn>
                <a:cxn ang="0">
                  <a:pos x="1373" y="1049"/>
                </a:cxn>
                <a:cxn ang="0">
                  <a:pos x="1373" y="1081"/>
                </a:cxn>
                <a:cxn ang="0">
                  <a:pos x="1358" y="1093"/>
                </a:cxn>
                <a:cxn ang="0">
                  <a:pos x="1271" y="1093"/>
                </a:cxn>
                <a:cxn ang="0">
                  <a:pos x="1150" y="1090"/>
                </a:cxn>
                <a:cxn ang="0">
                  <a:pos x="1009" y="1097"/>
                </a:cxn>
                <a:cxn ang="0">
                  <a:pos x="943" y="1087"/>
                </a:cxn>
                <a:cxn ang="0">
                  <a:pos x="937" y="1074"/>
                </a:cxn>
                <a:cxn ang="0">
                  <a:pos x="967" y="1039"/>
                </a:cxn>
                <a:cxn ang="0">
                  <a:pos x="1090" y="1026"/>
                </a:cxn>
                <a:cxn ang="0">
                  <a:pos x="1120" y="972"/>
                </a:cxn>
                <a:cxn ang="0">
                  <a:pos x="687" y="1071"/>
                </a:cxn>
                <a:cxn ang="0">
                  <a:pos x="638" y="1097"/>
                </a:cxn>
                <a:cxn ang="0">
                  <a:pos x="620" y="1068"/>
                </a:cxn>
                <a:cxn ang="0">
                  <a:pos x="253" y="934"/>
                </a:cxn>
                <a:cxn ang="0">
                  <a:pos x="247" y="985"/>
                </a:cxn>
                <a:cxn ang="0">
                  <a:pos x="274" y="1023"/>
                </a:cxn>
                <a:cxn ang="0">
                  <a:pos x="355" y="1039"/>
                </a:cxn>
                <a:cxn ang="0">
                  <a:pos x="377" y="1052"/>
                </a:cxn>
                <a:cxn ang="0">
                  <a:pos x="367" y="1087"/>
                </a:cxn>
                <a:cxn ang="0">
                  <a:pos x="352" y="1097"/>
                </a:cxn>
                <a:cxn ang="0">
                  <a:pos x="184" y="1090"/>
                </a:cxn>
                <a:cxn ang="0">
                  <a:pos x="24" y="1097"/>
                </a:cxn>
                <a:cxn ang="0">
                  <a:pos x="6" y="1087"/>
                </a:cxn>
                <a:cxn ang="0">
                  <a:pos x="0" y="1061"/>
                </a:cxn>
                <a:cxn ang="0">
                  <a:pos x="18" y="1042"/>
                </a:cxn>
                <a:cxn ang="0">
                  <a:pos x="81" y="1033"/>
                </a:cxn>
                <a:cxn ang="0">
                  <a:pos x="163" y="991"/>
                </a:cxn>
                <a:cxn ang="0">
                  <a:pos x="383" y="118"/>
                </a:cxn>
                <a:cxn ang="0">
                  <a:pos x="389" y="76"/>
                </a:cxn>
                <a:cxn ang="0">
                  <a:pos x="377" y="63"/>
                </a:cxn>
                <a:cxn ang="0">
                  <a:pos x="334" y="57"/>
                </a:cxn>
                <a:cxn ang="0">
                  <a:pos x="250" y="47"/>
                </a:cxn>
                <a:cxn ang="0">
                  <a:pos x="262" y="3"/>
                </a:cxn>
              </a:cxnLst>
              <a:rect l="0" t="0" r="r" b="b"/>
              <a:pathLst>
                <a:path w="1623" h="1097">
                  <a:moveTo>
                    <a:pt x="277" y="0"/>
                  </a:moveTo>
                  <a:lnTo>
                    <a:pt x="542" y="0"/>
                  </a:lnTo>
                  <a:lnTo>
                    <a:pt x="557" y="6"/>
                  </a:lnTo>
                  <a:lnTo>
                    <a:pt x="566" y="15"/>
                  </a:lnTo>
                  <a:lnTo>
                    <a:pt x="569" y="41"/>
                  </a:lnTo>
                  <a:lnTo>
                    <a:pt x="720" y="947"/>
                  </a:lnTo>
                  <a:lnTo>
                    <a:pt x="1307" y="31"/>
                  </a:lnTo>
                  <a:lnTo>
                    <a:pt x="1316" y="12"/>
                  </a:lnTo>
                  <a:lnTo>
                    <a:pt x="1328" y="3"/>
                  </a:lnTo>
                  <a:lnTo>
                    <a:pt x="1343" y="0"/>
                  </a:lnTo>
                  <a:lnTo>
                    <a:pt x="1593" y="0"/>
                  </a:lnTo>
                  <a:lnTo>
                    <a:pt x="1608" y="3"/>
                  </a:lnTo>
                  <a:lnTo>
                    <a:pt x="1620" y="9"/>
                  </a:lnTo>
                  <a:lnTo>
                    <a:pt x="1623" y="22"/>
                  </a:lnTo>
                  <a:lnTo>
                    <a:pt x="1620" y="41"/>
                  </a:lnTo>
                  <a:lnTo>
                    <a:pt x="1608" y="54"/>
                  </a:lnTo>
                  <a:lnTo>
                    <a:pt x="1590" y="57"/>
                  </a:lnTo>
                  <a:lnTo>
                    <a:pt x="1521" y="57"/>
                  </a:lnTo>
                  <a:lnTo>
                    <a:pt x="1488" y="63"/>
                  </a:lnTo>
                  <a:lnTo>
                    <a:pt x="1467" y="70"/>
                  </a:lnTo>
                  <a:lnTo>
                    <a:pt x="1455" y="82"/>
                  </a:lnTo>
                  <a:lnTo>
                    <a:pt x="1446" y="102"/>
                  </a:lnTo>
                  <a:lnTo>
                    <a:pt x="1440" y="127"/>
                  </a:lnTo>
                  <a:lnTo>
                    <a:pt x="1241" y="975"/>
                  </a:lnTo>
                  <a:lnTo>
                    <a:pt x="1238" y="985"/>
                  </a:lnTo>
                  <a:lnTo>
                    <a:pt x="1238" y="994"/>
                  </a:lnTo>
                  <a:lnTo>
                    <a:pt x="1235" y="1001"/>
                  </a:lnTo>
                  <a:lnTo>
                    <a:pt x="1235" y="1026"/>
                  </a:lnTo>
                  <a:lnTo>
                    <a:pt x="1238" y="1030"/>
                  </a:lnTo>
                  <a:lnTo>
                    <a:pt x="1244" y="1033"/>
                  </a:lnTo>
                  <a:lnTo>
                    <a:pt x="1253" y="1033"/>
                  </a:lnTo>
                  <a:lnTo>
                    <a:pt x="1268" y="1036"/>
                  </a:lnTo>
                  <a:lnTo>
                    <a:pt x="1295" y="1039"/>
                  </a:lnTo>
                  <a:lnTo>
                    <a:pt x="1346" y="1039"/>
                  </a:lnTo>
                  <a:lnTo>
                    <a:pt x="1361" y="1042"/>
                  </a:lnTo>
                  <a:lnTo>
                    <a:pt x="1373" y="1049"/>
                  </a:lnTo>
                  <a:lnTo>
                    <a:pt x="1376" y="1061"/>
                  </a:lnTo>
                  <a:lnTo>
                    <a:pt x="1376" y="1074"/>
                  </a:lnTo>
                  <a:lnTo>
                    <a:pt x="1373" y="1081"/>
                  </a:lnTo>
                  <a:lnTo>
                    <a:pt x="1367" y="1087"/>
                  </a:lnTo>
                  <a:lnTo>
                    <a:pt x="1364" y="1093"/>
                  </a:lnTo>
                  <a:lnTo>
                    <a:pt x="1358" y="1093"/>
                  </a:lnTo>
                  <a:lnTo>
                    <a:pt x="1352" y="1097"/>
                  </a:lnTo>
                  <a:lnTo>
                    <a:pt x="1310" y="1097"/>
                  </a:lnTo>
                  <a:lnTo>
                    <a:pt x="1271" y="1093"/>
                  </a:lnTo>
                  <a:lnTo>
                    <a:pt x="1226" y="1093"/>
                  </a:lnTo>
                  <a:lnTo>
                    <a:pt x="1184" y="1090"/>
                  </a:lnTo>
                  <a:lnTo>
                    <a:pt x="1150" y="1090"/>
                  </a:lnTo>
                  <a:lnTo>
                    <a:pt x="1102" y="1093"/>
                  </a:lnTo>
                  <a:lnTo>
                    <a:pt x="1057" y="1093"/>
                  </a:lnTo>
                  <a:lnTo>
                    <a:pt x="1009" y="1097"/>
                  </a:lnTo>
                  <a:lnTo>
                    <a:pt x="955" y="1097"/>
                  </a:lnTo>
                  <a:lnTo>
                    <a:pt x="946" y="1093"/>
                  </a:lnTo>
                  <a:lnTo>
                    <a:pt x="943" y="1087"/>
                  </a:lnTo>
                  <a:lnTo>
                    <a:pt x="940" y="1084"/>
                  </a:lnTo>
                  <a:lnTo>
                    <a:pt x="937" y="1077"/>
                  </a:lnTo>
                  <a:lnTo>
                    <a:pt x="937" y="1074"/>
                  </a:lnTo>
                  <a:lnTo>
                    <a:pt x="940" y="1055"/>
                  </a:lnTo>
                  <a:lnTo>
                    <a:pt x="952" y="1042"/>
                  </a:lnTo>
                  <a:lnTo>
                    <a:pt x="967" y="1039"/>
                  </a:lnTo>
                  <a:lnTo>
                    <a:pt x="1036" y="1039"/>
                  </a:lnTo>
                  <a:lnTo>
                    <a:pt x="1069" y="1033"/>
                  </a:lnTo>
                  <a:lnTo>
                    <a:pt x="1090" y="1026"/>
                  </a:lnTo>
                  <a:lnTo>
                    <a:pt x="1105" y="1014"/>
                  </a:lnTo>
                  <a:lnTo>
                    <a:pt x="1114" y="994"/>
                  </a:lnTo>
                  <a:lnTo>
                    <a:pt x="1120" y="972"/>
                  </a:lnTo>
                  <a:lnTo>
                    <a:pt x="1334" y="60"/>
                  </a:lnTo>
                  <a:lnTo>
                    <a:pt x="693" y="1061"/>
                  </a:lnTo>
                  <a:lnTo>
                    <a:pt x="687" y="1071"/>
                  </a:lnTo>
                  <a:lnTo>
                    <a:pt x="669" y="1090"/>
                  </a:lnTo>
                  <a:lnTo>
                    <a:pt x="660" y="1097"/>
                  </a:lnTo>
                  <a:lnTo>
                    <a:pt x="638" y="1097"/>
                  </a:lnTo>
                  <a:lnTo>
                    <a:pt x="632" y="1093"/>
                  </a:lnTo>
                  <a:lnTo>
                    <a:pt x="626" y="1087"/>
                  </a:lnTo>
                  <a:lnTo>
                    <a:pt x="620" y="1068"/>
                  </a:lnTo>
                  <a:lnTo>
                    <a:pt x="617" y="1055"/>
                  </a:lnTo>
                  <a:lnTo>
                    <a:pt x="455" y="76"/>
                  </a:lnTo>
                  <a:lnTo>
                    <a:pt x="253" y="934"/>
                  </a:lnTo>
                  <a:lnTo>
                    <a:pt x="250" y="947"/>
                  </a:lnTo>
                  <a:lnTo>
                    <a:pt x="247" y="956"/>
                  </a:lnTo>
                  <a:lnTo>
                    <a:pt x="247" y="985"/>
                  </a:lnTo>
                  <a:lnTo>
                    <a:pt x="250" y="998"/>
                  </a:lnTo>
                  <a:lnTo>
                    <a:pt x="259" y="1010"/>
                  </a:lnTo>
                  <a:lnTo>
                    <a:pt x="274" y="1023"/>
                  </a:lnTo>
                  <a:lnTo>
                    <a:pt x="304" y="1036"/>
                  </a:lnTo>
                  <a:lnTo>
                    <a:pt x="343" y="1039"/>
                  </a:lnTo>
                  <a:lnTo>
                    <a:pt x="355" y="1039"/>
                  </a:lnTo>
                  <a:lnTo>
                    <a:pt x="361" y="1042"/>
                  </a:lnTo>
                  <a:lnTo>
                    <a:pt x="367" y="1042"/>
                  </a:lnTo>
                  <a:lnTo>
                    <a:pt x="377" y="1052"/>
                  </a:lnTo>
                  <a:lnTo>
                    <a:pt x="377" y="1074"/>
                  </a:lnTo>
                  <a:lnTo>
                    <a:pt x="373" y="1081"/>
                  </a:lnTo>
                  <a:lnTo>
                    <a:pt x="367" y="1087"/>
                  </a:lnTo>
                  <a:lnTo>
                    <a:pt x="364" y="1093"/>
                  </a:lnTo>
                  <a:lnTo>
                    <a:pt x="358" y="1093"/>
                  </a:lnTo>
                  <a:lnTo>
                    <a:pt x="352" y="1097"/>
                  </a:lnTo>
                  <a:lnTo>
                    <a:pt x="310" y="1097"/>
                  </a:lnTo>
                  <a:lnTo>
                    <a:pt x="220" y="1090"/>
                  </a:lnTo>
                  <a:lnTo>
                    <a:pt x="184" y="1090"/>
                  </a:lnTo>
                  <a:lnTo>
                    <a:pt x="133" y="1093"/>
                  </a:lnTo>
                  <a:lnTo>
                    <a:pt x="75" y="1093"/>
                  </a:lnTo>
                  <a:lnTo>
                    <a:pt x="24" y="1097"/>
                  </a:lnTo>
                  <a:lnTo>
                    <a:pt x="15" y="1097"/>
                  </a:lnTo>
                  <a:lnTo>
                    <a:pt x="9" y="1093"/>
                  </a:lnTo>
                  <a:lnTo>
                    <a:pt x="6" y="1087"/>
                  </a:lnTo>
                  <a:lnTo>
                    <a:pt x="3" y="1084"/>
                  </a:lnTo>
                  <a:lnTo>
                    <a:pt x="0" y="1077"/>
                  </a:lnTo>
                  <a:lnTo>
                    <a:pt x="0" y="1061"/>
                  </a:lnTo>
                  <a:lnTo>
                    <a:pt x="6" y="1049"/>
                  </a:lnTo>
                  <a:lnTo>
                    <a:pt x="12" y="1042"/>
                  </a:lnTo>
                  <a:lnTo>
                    <a:pt x="18" y="1042"/>
                  </a:lnTo>
                  <a:lnTo>
                    <a:pt x="24" y="1039"/>
                  </a:lnTo>
                  <a:lnTo>
                    <a:pt x="33" y="1039"/>
                  </a:lnTo>
                  <a:lnTo>
                    <a:pt x="81" y="1033"/>
                  </a:lnTo>
                  <a:lnTo>
                    <a:pt x="118" y="1023"/>
                  </a:lnTo>
                  <a:lnTo>
                    <a:pt x="142" y="1007"/>
                  </a:lnTo>
                  <a:lnTo>
                    <a:pt x="163" y="991"/>
                  </a:lnTo>
                  <a:lnTo>
                    <a:pt x="187" y="947"/>
                  </a:lnTo>
                  <a:lnTo>
                    <a:pt x="193" y="924"/>
                  </a:lnTo>
                  <a:lnTo>
                    <a:pt x="383" y="118"/>
                  </a:lnTo>
                  <a:lnTo>
                    <a:pt x="386" y="105"/>
                  </a:lnTo>
                  <a:lnTo>
                    <a:pt x="389" y="95"/>
                  </a:lnTo>
                  <a:lnTo>
                    <a:pt x="389" y="76"/>
                  </a:lnTo>
                  <a:lnTo>
                    <a:pt x="386" y="70"/>
                  </a:lnTo>
                  <a:lnTo>
                    <a:pt x="383" y="67"/>
                  </a:lnTo>
                  <a:lnTo>
                    <a:pt x="377" y="63"/>
                  </a:lnTo>
                  <a:lnTo>
                    <a:pt x="367" y="63"/>
                  </a:lnTo>
                  <a:lnTo>
                    <a:pt x="355" y="60"/>
                  </a:lnTo>
                  <a:lnTo>
                    <a:pt x="334" y="57"/>
                  </a:lnTo>
                  <a:lnTo>
                    <a:pt x="277" y="57"/>
                  </a:lnTo>
                  <a:lnTo>
                    <a:pt x="259" y="54"/>
                  </a:lnTo>
                  <a:lnTo>
                    <a:pt x="250" y="47"/>
                  </a:lnTo>
                  <a:lnTo>
                    <a:pt x="247" y="35"/>
                  </a:lnTo>
                  <a:lnTo>
                    <a:pt x="250" y="15"/>
                  </a:lnTo>
                  <a:lnTo>
                    <a:pt x="262" y="3"/>
                  </a:lnTo>
                  <a:lnTo>
                    <a:pt x="2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3180" y="4752"/>
              <a:ext cx="527" cy="769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94" y="4"/>
                </a:cxn>
                <a:cxn ang="0">
                  <a:pos x="208" y="32"/>
                </a:cxn>
                <a:cxn ang="0">
                  <a:pos x="316" y="32"/>
                </a:cxn>
                <a:cxn ang="0">
                  <a:pos x="410" y="13"/>
                </a:cxn>
                <a:cxn ang="0">
                  <a:pos x="449" y="0"/>
                </a:cxn>
                <a:cxn ang="0">
                  <a:pos x="467" y="4"/>
                </a:cxn>
                <a:cxn ang="0">
                  <a:pos x="473" y="19"/>
                </a:cxn>
                <a:cxn ang="0">
                  <a:pos x="446" y="58"/>
                </a:cxn>
                <a:cxn ang="0">
                  <a:pos x="395" y="93"/>
                </a:cxn>
                <a:cxn ang="0">
                  <a:pos x="353" y="118"/>
                </a:cxn>
                <a:cxn ang="0">
                  <a:pos x="277" y="141"/>
                </a:cxn>
                <a:cxn ang="0">
                  <a:pos x="184" y="144"/>
                </a:cxn>
                <a:cxn ang="0">
                  <a:pos x="109" y="131"/>
                </a:cxn>
                <a:cxn ang="0">
                  <a:pos x="160" y="303"/>
                </a:cxn>
                <a:cxn ang="0">
                  <a:pos x="277" y="278"/>
                </a:cxn>
                <a:cxn ang="0">
                  <a:pos x="389" y="303"/>
                </a:cxn>
                <a:cxn ang="0">
                  <a:pos x="473" y="370"/>
                </a:cxn>
                <a:cxn ang="0">
                  <a:pos x="521" y="466"/>
                </a:cxn>
                <a:cxn ang="0">
                  <a:pos x="518" y="578"/>
                </a:cxn>
                <a:cxn ang="0">
                  <a:pos x="464" y="676"/>
                </a:cxn>
                <a:cxn ang="0">
                  <a:pos x="368" y="743"/>
                </a:cxn>
                <a:cxn ang="0">
                  <a:pos x="241" y="769"/>
                </a:cxn>
                <a:cxn ang="0">
                  <a:pos x="118" y="740"/>
                </a:cxn>
                <a:cxn ang="0">
                  <a:pos x="33" y="667"/>
                </a:cxn>
                <a:cxn ang="0">
                  <a:pos x="0" y="565"/>
                </a:cxn>
                <a:cxn ang="0">
                  <a:pos x="12" y="520"/>
                </a:cxn>
                <a:cxn ang="0">
                  <a:pos x="57" y="501"/>
                </a:cxn>
                <a:cxn ang="0">
                  <a:pos x="100" y="517"/>
                </a:cxn>
                <a:cxn ang="0">
                  <a:pos x="118" y="562"/>
                </a:cxn>
                <a:cxn ang="0">
                  <a:pos x="106" y="603"/>
                </a:cxn>
                <a:cxn ang="0">
                  <a:pos x="57" y="625"/>
                </a:cxn>
                <a:cxn ang="0">
                  <a:pos x="115" y="686"/>
                </a:cxn>
                <a:cxn ang="0">
                  <a:pos x="193" y="718"/>
                </a:cxn>
                <a:cxn ang="0">
                  <a:pos x="259" y="721"/>
                </a:cxn>
                <a:cxn ang="0">
                  <a:pos x="328" y="696"/>
                </a:cxn>
                <a:cxn ang="0">
                  <a:pos x="392" y="632"/>
                </a:cxn>
                <a:cxn ang="0">
                  <a:pos x="413" y="552"/>
                </a:cxn>
                <a:cxn ang="0">
                  <a:pos x="410" y="460"/>
                </a:cxn>
                <a:cxn ang="0">
                  <a:pos x="386" y="370"/>
                </a:cxn>
                <a:cxn ang="0">
                  <a:pos x="347" y="332"/>
                </a:cxn>
                <a:cxn ang="0">
                  <a:pos x="274" y="310"/>
                </a:cxn>
                <a:cxn ang="0">
                  <a:pos x="178" y="329"/>
                </a:cxn>
                <a:cxn ang="0">
                  <a:pos x="106" y="386"/>
                </a:cxn>
                <a:cxn ang="0">
                  <a:pos x="94" y="396"/>
                </a:cxn>
                <a:cxn ang="0">
                  <a:pos x="76" y="399"/>
                </a:cxn>
                <a:cxn ang="0">
                  <a:pos x="63" y="383"/>
                </a:cxn>
                <a:cxn ang="0">
                  <a:pos x="66" y="4"/>
                </a:cxn>
              </a:cxnLst>
              <a:rect l="0" t="0" r="r" b="b"/>
              <a:pathLst>
                <a:path w="527" h="769">
                  <a:moveTo>
                    <a:pt x="70" y="0"/>
                  </a:moveTo>
                  <a:lnTo>
                    <a:pt x="82" y="0"/>
                  </a:lnTo>
                  <a:lnTo>
                    <a:pt x="88" y="4"/>
                  </a:lnTo>
                  <a:lnTo>
                    <a:pt x="94" y="4"/>
                  </a:lnTo>
                  <a:lnTo>
                    <a:pt x="151" y="19"/>
                  </a:lnTo>
                  <a:lnTo>
                    <a:pt x="208" y="32"/>
                  </a:lnTo>
                  <a:lnTo>
                    <a:pt x="265" y="35"/>
                  </a:lnTo>
                  <a:lnTo>
                    <a:pt x="316" y="32"/>
                  </a:lnTo>
                  <a:lnTo>
                    <a:pt x="365" y="26"/>
                  </a:lnTo>
                  <a:lnTo>
                    <a:pt x="410" y="13"/>
                  </a:lnTo>
                  <a:lnTo>
                    <a:pt x="443" y="4"/>
                  </a:lnTo>
                  <a:lnTo>
                    <a:pt x="449" y="0"/>
                  </a:lnTo>
                  <a:lnTo>
                    <a:pt x="461" y="0"/>
                  </a:lnTo>
                  <a:lnTo>
                    <a:pt x="467" y="4"/>
                  </a:lnTo>
                  <a:lnTo>
                    <a:pt x="473" y="10"/>
                  </a:lnTo>
                  <a:lnTo>
                    <a:pt x="473" y="19"/>
                  </a:lnTo>
                  <a:lnTo>
                    <a:pt x="464" y="35"/>
                  </a:lnTo>
                  <a:lnTo>
                    <a:pt x="446" y="58"/>
                  </a:lnTo>
                  <a:lnTo>
                    <a:pt x="422" y="77"/>
                  </a:lnTo>
                  <a:lnTo>
                    <a:pt x="395" y="93"/>
                  </a:lnTo>
                  <a:lnTo>
                    <a:pt x="377" y="106"/>
                  </a:lnTo>
                  <a:lnTo>
                    <a:pt x="353" y="118"/>
                  </a:lnTo>
                  <a:lnTo>
                    <a:pt x="319" y="131"/>
                  </a:lnTo>
                  <a:lnTo>
                    <a:pt x="277" y="141"/>
                  </a:lnTo>
                  <a:lnTo>
                    <a:pt x="226" y="144"/>
                  </a:lnTo>
                  <a:lnTo>
                    <a:pt x="184" y="144"/>
                  </a:lnTo>
                  <a:lnTo>
                    <a:pt x="151" y="137"/>
                  </a:lnTo>
                  <a:lnTo>
                    <a:pt x="109" y="131"/>
                  </a:lnTo>
                  <a:lnTo>
                    <a:pt x="109" y="332"/>
                  </a:lnTo>
                  <a:lnTo>
                    <a:pt x="160" y="303"/>
                  </a:lnTo>
                  <a:lnTo>
                    <a:pt x="214" y="284"/>
                  </a:lnTo>
                  <a:lnTo>
                    <a:pt x="277" y="278"/>
                  </a:lnTo>
                  <a:lnTo>
                    <a:pt x="338" y="284"/>
                  </a:lnTo>
                  <a:lnTo>
                    <a:pt x="389" y="303"/>
                  </a:lnTo>
                  <a:lnTo>
                    <a:pt x="437" y="332"/>
                  </a:lnTo>
                  <a:lnTo>
                    <a:pt x="473" y="370"/>
                  </a:lnTo>
                  <a:lnTo>
                    <a:pt x="503" y="415"/>
                  </a:lnTo>
                  <a:lnTo>
                    <a:pt x="521" y="466"/>
                  </a:lnTo>
                  <a:lnTo>
                    <a:pt x="527" y="520"/>
                  </a:lnTo>
                  <a:lnTo>
                    <a:pt x="518" y="578"/>
                  </a:lnTo>
                  <a:lnTo>
                    <a:pt x="497" y="629"/>
                  </a:lnTo>
                  <a:lnTo>
                    <a:pt x="464" y="676"/>
                  </a:lnTo>
                  <a:lnTo>
                    <a:pt x="419" y="715"/>
                  </a:lnTo>
                  <a:lnTo>
                    <a:pt x="368" y="743"/>
                  </a:lnTo>
                  <a:lnTo>
                    <a:pt x="307" y="762"/>
                  </a:lnTo>
                  <a:lnTo>
                    <a:pt x="241" y="769"/>
                  </a:lnTo>
                  <a:lnTo>
                    <a:pt x="175" y="762"/>
                  </a:lnTo>
                  <a:lnTo>
                    <a:pt x="118" y="740"/>
                  </a:lnTo>
                  <a:lnTo>
                    <a:pt x="70" y="708"/>
                  </a:lnTo>
                  <a:lnTo>
                    <a:pt x="33" y="667"/>
                  </a:lnTo>
                  <a:lnTo>
                    <a:pt x="9" y="619"/>
                  </a:lnTo>
                  <a:lnTo>
                    <a:pt x="0" y="565"/>
                  </a:lnTo>
                  <a:lnTo>
                    <a:pt x="3" y="539"/>
                  </a:lnTo>
                  <a:lnTo>
                    <a:pt x="12" y="520"/>
                  </a:lnTo>
                  <a:lnTo>
                    <a:pt x="27" y="507"/>
                  </a:lnTo>
                  <a:lnTo>
                    <a:pt x="57" y="501"/>
                  </a:lnTo>
                  <a:lnTo>
                    <a:pt x="82" y="504"/>
                  </a:lnTo>
                  <a:lnTo>
                    <a:pt x="100" y="517"/>
                  </a:lnTo>
                  <a:lnTo>
                    <a:pt x="112" y="536"/>
                  </a:lnTo>
                  <a:lnTo>
                    <a:pt x="118" y="562"/>
                  </a:lnTo>
                  <a:lnTo>
                    <a:pt x="115" y="581"/>
                  </a:lnTo>
                  <a:lnTo>
                    <a:pt x="106" y="603"/>
                  </a:lnTo>
                  <a:lnTo>
                    <a:pt x="85" y="619"/>
                  </a:lnTo>
                  <a:lnTo>
                    <a:pt x="57" y="625"/>
                  </a:lnTo>
                  <a:lnTo>
                    <a:pt x="82" y="660"/>
                  </a:lnTo>
                  <a:lnTo>
                    <a:pt x="115" y="686"/>
                  </a:lnTo>
                  <a:lnTo>
                    <a:pt x="154" y="705"/>
                  </a:lnTo>
                  <a:lnTo>
                    <a:pt x="193" y="718"/>
                  </a:lnTo>
                  <a:lnTo>
                    <a:pt x="235" y="721"/>
                  </a:lnTo>
                  <a:lnTo>
                    <a:pt x="259" y="721"/>
                  </a:lnTo>
                  <a:lnTo>
                    <a:pt x="292" y="715"/>
                  </a:lnTo>
                  <a:lnTo>
                    <a:pt x="328" y="696"/>
                  </a:lnTo>
                  <a:lnTo>
                    <a:pt x="368" y="667"/>
                  </a:lnTo>
                  <a:lnTo>
                    <a:pt x="392" y="632"/>
                  </a:lnTo>
                  <a:lnTo>
                    <a:pt x="407" y="593"/>
                  </a:lnTo>
                  <a:lnTo>
                    <a:pt x="413" y="552"/>
                  </a:lnTo>
                  <a:lnTo>
                    <a:pt x="413" y="514"/>
                  </a:lnTo>
                  <a:lnTo>
                    <a:pt x="410" y="460"/>
                  </a:lnTo>
                  <a:lnTo>
                    <a:pt x="404" y="412"/>
                  </a:lnTo>
                  <a:lnTo>
                    <a:pt x="386" y="370"/>
                  </a:lnTo>
                  <a:lnTo>
                    <a:pt x="368" y="351"/>
                  </a:lnTo>
                  <a:lnTo>
                    <a:pt x="347" y="332"/>
                  </a:lnTo>
                  <a:lnTo>
                    <a:pt x="313" y="316"/>
                  </a:lnTo>
                  <a:lnTo>
                    <a:pt x="274" y="310"/>
                  </a:lnTo>
                  <a:lnTo>
                    <a:pt x="223" y="316"/>
                  </a:lnTo>
                  <a:lnTo>
                    <a:pt x="178" y="329"/>
                  </a:lnTo>
                  <a:lnTo>
                    <a:pt x="139" y="354"/>
                  </a:lnTo>
                  <a:lnTo>
                    <a:pt x="106" y="386"/>
                  </a:lnTo>
                  <a:lnTo>
                    <a:pt x="97" y="396"/>
                  </a:lnTo>
                  <a:lnTo>
                    <a:pt x="94" y="396"/>
                  </a:lnTo>
                  <a:lnTo>
                    <a:pt x="88" y="399"/>
                  </a:lnTo>
                  <a:lnTo>
                    <a:pt x="76" y="399"/>
                  </a:lnTo>
                  <a:lnTo>
                    <a:pt x="70" y="396"/>
                  </a:lnTo>
                  <a:lnTo>
                    <a:pt x="63" y="383"/>
                  </a:lnTo>
                  <a:lnTo>
                    <a:pt x="63" y="10"/>
                  </a:lnTo>
                  <a:lnTo>
                    <a:pt x="66" y="4"/>
                  </a:lnTo>
                  <a:lnTo>
                    <a:pt x="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 noEditPoints="1"/>
            </p:cNvSpPr>
            <p:nvPr/>
          </p:nvSpPr>
          <p:spPr bwMode="auto">
            <a:xfrm>
              <a:off x="4493" y="2903"/>
              <a:ext cx="1530" cy="1553"/>
            </a:xfrm>
            <a:custGeom>
              <a:avLst/>
              <a:gdLst/>
              <a:ahLst/>
              <a:cxnLst>
                <a:cxn ang="0">
                  <a:pos x="416" y="1403"/>
                </a:cxn>
                <a:cxn ang="0">
                  <a:pos x="407" y="1464"/>
                </a:cxn>
                <a:cxn ang="0">
                  <a:pos x="422" y="1476"/>
                </a:cxn>
                <a:cxn ang="0">
                  <a:pos x="482" y="1479"/>
                </a:cxn>
                <a:cxn ang="0">
                  <a:pos x="774" y="1476"/>
                </a:cxn>
                <a:cxn ang="0">
                  <a:pos x="934" y="1448"/>
                </a:cxn>
                <a:cxn ang="0">
                  <a:pos x="1063" y="1365"/>
                </a:cxn>
                <a:cxn ang="0">
                  <a:pos x="1160" y="1250"/>
                </a:cxn>
                <a:cxn ang="0">
                  <a:pos x="1214" y="1106"/>
                </a:cxn>
                <a:cxn ang="0">
                  <a:pos x="1217" y="998"/>
                </a:cxn>
                <a:cxn ang="0">
                  <a:pos x="1202" y="918"/>
                </a:cxn>
                <a:cxn ang="0">
                  <a:pos x="1160" y="845"/>
                </a:cxn>
                <a:cxn ang="0">
                  <a:pos x="1087" y="788"/>
                </a:cxn>
                <a:cxn ang="0">
                  <a:pos x="973" y="765"/>
                </a:cxn>
                <a:cxn ang="0">
                  <a:pos x="783" y="67"/>
                </a:cxn>
                <a:cxn ang="0">
                  <a:pos x="735" y="89"/>
                </a:cxn>
                <a:cxn ang="0">
                  <a:pos x="714" y="156"/>
                </a:cxn>
                <a:cxn ang="0">
                  <a:pos x="892" y="717"/>
                </a:cxn>
                <a:cxn ang="0">
                  <a:pos x="1054" y="689"/>
                </a:cxn>
                <a:cxn ang="0">
                  <a:pos x="1187" y="612"/>
                </a:cxn>
                <a:cxn ang="0">
                  <a:pos x="1280" y="501"/>
                </a:cxn>
                <a:cxn ang="0">
                  <a:pos x="1331" y="370"/>
                </a:cxn>
                <a:cxn ang="0">
                  <a:pos x="1331" y="233"/>
                </a:cxn>
                <a:cxn ang="0">
                  <a:pos x="1304" y="163"/>
                </a:cxn>
                <a:cxn ang="0">
                  <a:pos x="1250" y="105"/>
                </a:cxn>
                <a:cxn ang="0">
                  <a:pos x="1163" y="73"/>
                </a:cxn>
                <a:cxn ang="0">
                  <a:pos x="783" y="67"/>
                </a:cxn>
                <a:cxn ang="0">
                  <a:pos x="1133" y="0"/>
                </a:cxn>
                <a:cxn ang="0">
                  <a:pos x="1301" y="25"/>
                </a:cxn>
                <a:cxn ang="0">
                  <a:pos x="1428" y="92"/>
                </a:cxn>
                <a:cxn ang="0">
                  <a:pos x="1503" y="194"/>
                </a:cxn>
                <a:cxn ang="0">
                  <a:pos x="1530" y="316"/>
                </a:cxn>
                <a:cxn ang="0">
                  <a:pos x="1500" y="450"/>
                </a:cxn>
                <a:cxn ang="0">
                  <a:pos x="1419" y="568"/>
                </a:cxn>
                <a:cxn ang="0">
                  <a:pos x="1298" y="660"/>
                </a:cxn>
                <a:cxn ang="0">
                  <a:pos x="1157" y="721"/>
                </a:cxn>
                <a:cxn ang="0">
                  <a:pos x="1166" y="756"/>
                </a:cxn>
                <a:cxn ang="0">
                  <a:pos x="1301" y="826"/>
                </a:cxn>
                <a:cxn ang="0">
                  <a:pos x="1385" y="931"/>
                </a:cxn>
                <a:cxn ang="0">
                  <a:pos x="1416" y="1062"/>
                </a:cxn>
                <a:cxn ang="0">
                  <a:pos x="1385" y="1199"/>
                </a:cxn>
                <a:cxn ang="0">
                  <a:pos x="1304" y="1330"/>
                </a:cxn>
                <a:cxn ang="0">
                  <a:pos x="1178" y="1444"/>
                </a:cxn>
                <a:cxn ang="0">
                  <a:pos x="1015" y="1524"/>
                </a:cxn>
                <a:cxn ang="0">
                  <a:pos x="822" y="1553"/>
                </a:cxn>
                <a:cxn ang="0">
                  <a:pos x="15" y="1550"/>
                </a:cxn>
                <a:cxn ang="0">
                  <a:pos x="0" y="1527"/>
                </a:cxn>
                <a:cxn ang="0">
                  <a:pos x="9" y="1489"/>
                </a:cxn>
                <a:cxn ang="0">
                  <a:pos x="36" y="1479"/>
                </a:cxn>
                <a:cxn ang="0">
                  <a:pos x="166" y="1473"/>
                </a:cxn>
                <a:cxn ang="0">
                  <a:pos x="220" y="1451"/>
                </a:cxn>
                <a:cxn ang="0">
                  <a:pos x="244" y="1406"/>
                </a:cxn>
                <a:cxn ang="0">
                  <a:pos x="253" y="1368"/>
                </a:cxn>
                <a:cxn ang="0">
                  <a:pos x="542" y="134"/>
                </a:cxn>
                <a:cxn ang="0">
                  <a:pos x="548" y="118"/>
                </a:cxn>
                <a:cxn ang="0">
                  <a:pos x="545" y="92"/>
                </a:cxn>
                <a:cxn ang="0">
                  <a:pos x="515" y="76"/>
                </a:cxn>
                <a:cxn ang="0">
                  <a:pos x="437" y="67"/>
                </a:cxn>
                <a:cxn ang="0">
                  <a:pos x="365" y="64"/>
                </a:cxn>
                <a:cxn ang="0">
                  <a:pos x="350" y="41"/>
                </a:cxn>
                <a:cxn ang="0">
                  <a:pos x="365" y="6"/>
                </a:cxn>
              </a:cxnLst>
              <a:rect l="0" t="0" r="r" b="b"/>
              <a:pathLst>
                <a:path w="1530" h="1553">
                  <a:moveTo>
                    <a:pt x="563" y="765"/>
                  </a:moveTo>
                  <a:lnTo>
                    <a:pt x="416" y="1403"/>
                  </a:lnTo>
                  <a:lnTo>
                    <a:pt x="407" y="1441"/>
                  </a:lnTo>
                  <a:lnTo>
                    <a:pt x="407" y="1464"/>
                  </a:lnTo>
                  <a:lnTo>
                    <a:pt x="410" y="1470"/>
                  </a:lnTo>
                  <a:lnTo>
                    <a:pt x="422" y="1476"/>
                  </a:lnTo>
                  <a:lnTo>
                    <a:pt x="434" y="1479"/>
                  </a:lnTo>
                  <a:lnTo>
                    <a:pt x="482" y="1479"/>
                  </a:lnTo>
                  <a:lnTo>
                    <a:pt x="482" y="1476"/>
                  </a:lnTo>
                  <a:lnTo>
                    <a:pt x="774" y="1476"/>
                  </a:lnTo>
                  <a:lnTo>
                    <a:pt x="856" y="1470"/>
                  </a:lnTo>
                  <a:lnTo>
                    <a:pt x="934" y="1448"/>
                  </a:lnTo>
                  <a:lnTo>
                    <a:pt x="1003" y="1412"/>
                  </a:lnTo>
                  <a:lnTo>
                    <a:pt x="1063" y="1365"/>
                  </a:lnTo>
                  <a:lnTo>
                    <a:pt x="1117" y="1310"/>
                  </a:lnTo>
                  <a:lnTo>
                    <a:pt x="1160" y="1250"/>
                  </a:lnTo>
                  <a:lnTo>
                    <a:pt x="1193" y="1180"/>
                  </a:lnTo>
                  <a:lnTo>
                    <a:pt x="1214" y="1106"/>
                  </a:lnTo>
                  <a:lnTo>
                    <a:pt x="1220" y="1033"/>
                  </a:lnTo>
                  <a:lnTo>
                    <a:pt x="1217" y="998"/>
                  </a:lnTo>
                  <a:lnTo>
                    <a:pt x="1211" y="960"/>
                  </a:lnTo>
                  <a:lnTo>
                    <a:pt x="1202" y="918"/>
                  </a:lnTo>
                  <a:lnTo>
                    <a:pt x="1184" y="880"/>
                  </a:lnTo>
                  <a:lnTo>
                    <a:pt x="1160" y="845"/>
                  </a:lnTo>
                  <a:lnTo>
                    <a:pt x="1126" y="813"/>
                  </a:lnTo>
                  <a:lnTo>
                    <a:pt x="1087" y="788"/>
                  </a:lnTo>
                  <a:lnTo>
                    <a:pt x="1036" y="772"/>
                  </a:lnTo>
                  <a:lnTo>
                    <a:pt x="973" y="765"/>
                  </a:lnTo>
                  <a:lnTo>
                    <a:pt x="563" y="765"/>
                  </a:lnTo>
                  <a:close/>
                  <a:moveTo>
                    <a:pt x="783" y="67"/>
                  </a:moveTo>
                  <a:lnTo>
                    <a:pt x="753" y="73"/>
                  </a:lnTo>
                  <a:lnTo>
                    <a:pt x="735" y="89"/>
                  </a:lnTo>
                  <a:lnTo>
                    <a:pt x="723" y="115"/>
                  </a:lnTo>
                  <a:lnTo>
                    <a:pt x="714" y="156"/>
                  </a:lnTo>
                  <a:lnTo>
                    <a:pt x="578" y="717"/>
                  </a:lnTo>
                  <a:lnTo>
                    <a:pt x="892" y="717"/>
                  </a:lnTo>
                  <a:lnTo>
                    <a:pt x="976" y="711"/>
                  </a:lnTo>
                  <a:lnTo>
                    <a:pt x="1054" y="689"/>
                  </a:lnTo>
                  <a:lnTo>
                    <a:pt x="1123" y="654"/>
                  </a:lnTo>
                  <a:lnTo>
                    <a:pt x="1187" y="612"/>
                  </a:lnTo>
                  <a:lnTo>
                    <a:pt x="1238" y="558"/>
                  </a:lnTo>
                  <a:lnTo>
                    <a:pt x="1280" y="501"/>
                  </a:lnTo>
                  <a:lnTo>
                    <a:pt x="1310" y="437"/>
                  </a:lnTo>
                  <a:lnTo>
                    <a:pt x="1331" y="370"/>
                  </a:lnTo>
                  <a:lnTo>
                    <a:pt x="1337" y="303"/>
                  </a:lnTo>
                  <a:lnTo>
                    <a:pt x="1331" y="233"/>
                  </a:lnTo>
                  <a:lnTo>
                    <a:pt x="1319" y="198"/>
                  </a:lnTo>
                  <a:lnTo>
                    <a:pt x="1304" y="163"/>
                  </a:lnTo>
                  <a:lnTo>
                    <a:pt x="1280" y="134"/>
                  </a:lnTo>
                  <a:lnTo>
                    <a:pt x="1250" y="105"/>
                  </a:lnTo>
                  <a:lnTo>
                    <a:pt x="1211" y="86"/>
                  </a:lnTo>
                  <a:lnTo>
                    <a:pt x="1163" y="73"/>
                  </a:lnTo>
                  <a:lnTo>
                    <a:pt x="1105" y="67"/>
                  </a:lnTo>
                  <a:lnTo>
                    <a:pt x="783" y="67"/>
                  </a:lnTo>
                  <a:close/>
                  <a:moveTo>
                    <a:pt x="383" y="0"/>
                  </a:moveTo>
                  <a:lnTo>
                    <a:pt x="1133" y="0"/>
                  </a:lnTo>
                  <a:lnTo>
                    <a:pt x="1223" y="6"/>
                  </a:lnTo>
                  <a:lnTo>
                    <a:pt x="1301" y="25"/>
                  </a:lnTo>
                  <a:lnTo>
                    <a:pt x="1370" y="54"/>
                  </a:lnTo>
                  <a:lnTo>
                    <a:pt x="1428" y="92"/>
                  </a:lnTo>
                  <a:lnTo>
                    <a:pt x="1473" y="140"/>
                  </a:lnTo>
                  <a:lnTo>
                    <a:pt x="1503" y="194"/>
                  </a:lnTo>
                  <a:lnTo>
                    <a:pt x="1524" y="252"/>
                  </a:lnTo>
                  <a:lnTo>
                    <a:pt x="1530" y="316"/>
                  </a:lnTo>
                  <a:lnTo>
                    <a:pt x="1521" y="386"/>
                  </a:lnTo>
                  <a:lnTo>
                    <a:pt x="1500" y="450"/>
                  </a:lnTo>
                  <a:lnTo>
                    <a:pt x="1464" y="510"/>
                  </a:lnTo>
                  <a:lnTo>
                    <a:pt x="1419" y="568"/>
                  </a:lnTo>
                  <a:lnTo>
                    <a:pt x="1361" y="615"/>
                  </a:lnTo>
                  <a:lnTo>
                    <a:pt x="1298" y="660"/>
                  </a:lnTo>
                  <a:lnTo>
                    <a:pt x="1229" y="695"/>
                  </a:lnTo>
                  <a:lnTo>
                    <a:pt x="1157" y="721"/>
                  </a:lnTo>
                  <a:lnTo>
                    <a:pt x="1081" y="740"/>
                  </a:lnTo>
                  <a:lnTo>
                    <a:pt x="1166" y="756"/>
                  </a:lnTo>
                  <a:lnTo>
                    <a:pt x="1241" y="784"/>
                  </a:lnTo>
                  <a:lnTo>
                    <a:pt x="1301" y="826"/>
                  </a:lnTo>
                  <a:lnTo>
                    <a:pt x="1349" y="874"/>
                  </a:lnTo>
                  <a:lnTo>
                    <a:pt x="1385" y="931"/>
                  </a:lnTo>
                  <a:lnTo>
                    <a:pt x="1410" y="992"/>
                  </a:lnTo>
                  <a:lnTo>
                    <a:pt x="1416" y="1062"/>
                  </a:lnTo>
                  <a:lnTo>
                    <a:pt x="1410" y="1129"/>
                  </a:lnTo>
                  <a:lnTo>
                    <a:pt x="1385" y="1199"/>
                  </a:lnTo>
                  <a:lnTo>
                    <a:pt x="1352" y="1266"/>
                  </a:lnTo>
                  <a:lnTo>
                    <a:pt x="1304" y="1330"/>
                  </a:lnTo>
                  <a:lnTo>
                    <a:pt x="1247" y="1390"/>
                  </a:lnTo>
                  <a:lnTo>
                    <a:pt x="1178" y="1444"/>
                  </a:lnTo>
                  <a:lnTo>
                    <a:pt x="1099" y="1489"/>
                  </a:lnTo>
                  <a:lnTo>
                    <a:pt x="1015" y="1524"/>
                  </a:lnTo>
                  <a:lnTo>
                    <a:pt x="922" y="1546"/>
                  </a:lnTo>
                  <a:lnTo>
                    <a:pt x="822" y="1553"/>
                  </a:lnTo>
                  <a:lnTo>
                    <a:pt x="33" y="1553"/>
                  </a:lnTo>
                  <a:lnTo>
                    <a:pt x="15" y="1550"/>
                  </a:lnTo>
                  <a:lnTo>
                    <a:pt x="3" y="1543"/>
                  </a:lnTo>
                  <a:lnTo>
                    <a:pt x="0" y="1527"/>
                  </a:lnTo>
                  <a:lnTo>
                    <a:pt x="3" y="1505"/>
                  </a:lnTo>
                  <a:lnTo>
                    <a:pt x="9" y="1489"/>
                  </a:lnTo>
                  <a:lnTo>
                    <a:pt x="21" y="1483"/>
                  </a:lnTo>
                  <a:lnTo>
                    <a:pt x="36" y="1479"/>
                  </a:lnTo>
                  <a:lnTo>
                    <a:pt x="121" y="1479"/>
                  </a:lnTo>
                  <a:lnTo>
                    <a:pt x="166" y="1473"/>
                  </a:lnTo>
                  <a:lnTo>
                    <a:pt x="199" y="1464"/>
                  </a:lnTo>
                  <a:lnTo>
                    <a:pt x="220" y="1451"/>
                  </a:lnTo>
                  <a:lnTo>
                    <a:pt x="235" y="1432"/>
                  </a:lnTo>
                  <a:lnTo>
                    <a:pt x="244" y="1406"/>
                  </a:lnTo>
                  <a:lnTo>
                    <a:pt x="253" y="1371"/>
                  </a:lnTo>
                  <a:lnTo>
                    <a:pt x="253" y="1368"/>
                  </a:lnTo>
                  <a:lnTo>
                    <a:pt x="539" y="150"/>
                  </a:lnTo>
                  <a:lnTo>
                    <a:pt x="542" y="134"/>
                  </a:lnTo>
                  <a:lnTo>
                    <a:pt x="545" y="124"/>
                  </a:lnTo>
                  <a:lnTo>
                    <a:pt x="548" y="118"/>
                  </a:lnTo>
                  <a:lnTo>
                    <a:pt x="548" y="108"/>
                  </a:lnTo>
                  <a:lnTo>
                    <a:pt x="545" y="92"/>
                  </a:lnTo>
                  <a:lnTo>
                    <a:pt x="533" y="80"/>
                  </a:lnTo>
                  <a:lnTo>
                    <a:pt x="515" y="76"/>
                  </a:lnTo>
                  <a:lnTo>
                    <a:pt x="491" y="73"/>
                  </a:lnTo>
                  <a:lnTo>
                    <a:pt x="437" y="67"/>
                  </a:lnTo>
                  <a:lnTo>
                    <a:pt x="383" y="67"/>
                  </a:lnTo>
                  <a:lnTo>
                    <a:pt x="365" y="64"/>
                  </a:lnTo>
                  <a:lnTo>
                    <a:pt x="353" y="57"/>
                  </a:lnTo>
                  <a:lnTo>
                    <a:pt x="350" y="41"/>
                  </a:lnTo>
                  <a:lnTo>
                    <a:pt x="353" y="16"/>
                  </a:lnTo>
                  <a:lnTo>
                    <a:pt x="365" y="6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6134" y="3713"/>
              <a:ext cx="675" cy="1068"/>
            </a:xfrm>
            <a:custGeom>
              <a:avLst/>
              <a:gdLst/>
              <a:ahLst/>
              <a:cxnLst>
                <a:cxn ang="0">
                  <a:pos x="389" y="6"/>
                </a:cxn>
                <a:cxn ang="0">
                  <a:pos x="515" y="51"/>
                </a:cxn>
                <a:cxn ang="0">
                  <a:pos x="612" y="131"/>
                </a:cxn>
                <a:cxn ang="0">
                  <a:pos x="669" y="249"/>
                </a:cxn>
                <a:cxn ang="0">
                  <a:pos x="669" y="379"/>
                </a:cxn>
                <a:cxn ang="0">
                  <a:pos x="624" y="488"/>
                </a:cxn>
                <a:cxn ang="0">
                  <a:pos x="549" y="580"/>
                </a:cxn>
                <a:cxn ang="0">
                  <a:pos x="455" y="663"/>
                </a:cxn>
                <a:cxn ang="0">
                  <a:pos x="392" y="714"/>
                </a:cxn>
                <a:cxn ang="0">
                  <a:pos x="329" y="771"/>
                </a:cxn>
                <a:cxn ang="0">
                  <a:pos x="253" y="838"/>
                </a:cxn>
                <a:cxn ang="0">
                  <a:pos x="151" y="934"/>
                </a:cxn>
                <a:cxn ang="0">
                  <a:pos x="543" y="931"/>
                </a:cxn>
                <a:cxn ang="0">
                  <a:pos x="582" y="925"/>
                </a:cxn>
                <a:cxn ang="0">
                  <a:pos x="600" y="877"/>
                </a:cxn>
                <a:cxn ang="0">
                  <a:pos x="615" y="807"/>
                </a:cxn>
                <a:cxn ang="0">
                  <a:pos x="672" y="778"/>
                </a:cxn>
                <a:cxn ang="0">
                  <a:pos x="627" y="1068"/>
                </a:cxn>
                <a:cxn ang="0">
                  <a:pos x="0" y="1043"/>
                </a:cxn>
                <a:cxn ang="0">
                  <a:pos x="9" y="1017"/>
                </a:cxn>
                <a:cxn ang="0">
                  <a:pos x="383" y="622"/>
                </a:cxn>
                <a:cxn ang="0">
                  <a:pos x="443" y="548"/>
                </a:cxn>
                <a:cxn ang="0">
                  <a:pos x="500" y="443"/>
                </a:cxn>
                <a:cxn ang="0">
                  <a:pos x="527" y="316"/>
                </a:cxn>
                <a:cxn ang="0">
                  <a:pos x="509" y="207"/>
                </a:cxn>
                <a:cxn ang="0">
                  <a:pos x="452" y="118"/>
                </a:cxn>
                <a:cxn ang="0">
                  <a:pos x="356" y="64"/>
                </a:cxn>
                <a:cxn ang="0">
                  <a:pos x="256" y="60"/>
                </a:cxn>
                <a:cxn ang="0">
                  <a:pos x="178" y="89"/>
                </a:cxn>
                <a:cxn ang="0">
                  <a:pos x="103" y="156"/>
                </a:cxn>
                <a:cxn ang="0">
                  <a:pos x="109" y="210"/>
                </a:cxn>
                <a:cxn ang="0">
                  <a:pos x="148" y="239"/>
                </a:cxn>
                <a:cxn ang="0">
                  <a:pos x="163" y="277"/>
                </a:cxn>
                <a:cxn ang="0">
                  <a:pos x="157" y="325"/>
                </a:cxn>
                <a:cxn ang="0">
                  <a:pos x="127" y="367"/>
                </a:cxn>
                <a:cxn ang="0">
                  <a:pos x="82" y="379"/>
                </a:cxn>
                <a:cxn ang="0">
                  <a:pos x="55" y="376"/>
                </a:cxn>
                <a:cxn ang="0">
                  <a:pos x="19" y="351"/>
                </a:cxn>
                <a:cxn ang="0">
                  <a:pos x="0" y="290"/>
                </a:cxn>
                <a:cxn ang="0">
                  <a:pos x="31" y="166"/>
                </a:cxn>
                <a:cxn ang="0">
                  <a:pos x="112" y="67"/>
                </a:cxn>
                <a:cxn ang="0">
                  <a:pos x="238" y="9"/>
                </a:cxn>
              </a:cxnLst>
              <a:rect l="0" t="0" r="r" b="b"/>
              <a:pathLst>
                <a:path w="675" h="1068">
                  <a:moveTo>
                    <a:pt x="317" y="0"/>
                  </a:moveTo>
                  <a:lnTo>
                    <a:pt x="389" y="6"/>
                  </a:lnTo>
                  <a:lnTo>
                    <a:pt x="455" y="22"/>
                  </a:lnTo>
                  <a:lnTo>
                    <a:pt x="515" y="51"/>
                  </a:lnTo>
                  <a:lnTo>
                    <a:pt x="570" y="86"/>
                  </a:lnTo>
                  <a:lnTo>
                    <a:pt x="612" y="131"/>
                  </a:lnTo>
                  <a:lnTo>
                    <a:pt x="648" y="185"/>
                  </a:lnTo>
                  <a:lnTo>
                    <a:pt x="669" y="249"/>
                  </a:lnTo>
                  <a:lnTo>
                    <a:pt x="675" y="316"/>
                  </a:lnTo>
                  <a:lnTo>
                    <a:pt x="669" y="379"/>
                  </a:lnTo>
                  <a:lnTo>
                    <a:pt x="651" y="437"/>
                  </a:lnTo>
                  <a:lnTo>
                    <a:pt x="624" y="488"/>
                  </a:lnTo>
                  <a:lnTo>
                    <a:pt x="588" y="536"/>
                  </a:lnTo>
                  <a:lnTo>
                    <a:pt x="549" y="580"/>
                  </a:lnTo>
                  <a:lnTo>
                    <a:pt x="503" y="622"/>
                  </a:lnTo>
                  <a:lnTo>
                    <a:pt x="455" y="663"/>
                  </a:lnTo>
                  <a:lnTo>
                    <a:pt x="422" y="689"/>
                  </a:lnTo>
                  <a:lnTo>
                    <a:pt x="392" y="714"/>
                  </a:lnTo>
                  <a:lnTo>
                    <a:pt x="362" y="743"/>
                  </a:lnTo>
                  <a:lnTo>
                    <a:pt x="329" y="771"/>
                  </a:lnTo>
                  <a:lnTo>
                    <a:pt x="293" y="803"/>
                  </a:lnTo>
                  <a:lnTo>
                    <a:pt x="253" y="838"/>
                  </a:lnTo>
                  <a:lnTo>
                    <a:pt x="205" y="883"/>
                  </a:lnTo>
                  <a:lnTo>
                    <a:pt x="151" y="934"/>
                  </a:lnTo>
                  <a:lnTo>
                    <a:pt x="509" y="934"/>
                  </a:lnTo>
                  <a:lnTo>
                    <a:pt x="543" y="931"/>
                  </a:lnTo>
                  <a:lnTo>
                    <a:pt x="567" y="928"/>
                  </a:lnTo>
                  <a:lnTo>
                    <a:pt x="582" y="925"/>
                  </a:lnTo>
                  <a:lnTo>
                    <a:pt x="591" y="905"/>
                  </a:lnTo>
                  <a:lnTo>
                    <a:pt x="600" y="877"/>
                  </a:lnTo>
                  <a:lnTo>
                    <a:pt x="609" y="842"/>
                  </a:lnTo>
                  <a:lnTo>
                    <a:pt x="615" y="807"/>
                  </a:lnTo>
                  <a:lnTo>
                    <a:pt x="618" y="778"/>
                  </a:lnTo>
                  <a:lnTo>
                    <a:pt x="672" y="778"/>
                  </a:lnTo>
                  <a:lnTo>
                    <a:pt x="675" y="775"/>
                  </a:lnTo>
                  <a:lnTo>
                    <a:pt x="627" y="1068"/>
                  </a:lnTo>
                  <a:lnTo>
                    <a:pt x="0" y="1068"/>
                  </a:lnTo>
                  <a:lnTo>
                    <a:pt x="0" y="1043"/>
                  </a:lnTo>
                  <a:lnTo>
                    <a:pt x="3" y="1027"/>
                  </a:lnTo>
                  <a:lnTo>
                    <a:pt x="9" y="1017"/>
                  </a:lnTo>
                  <a:lnTo>
                    <a:pt x="19" y="1004"/>
                  </a:lnTo>
                  <a:lnTo>
                    <a:pt x="383" y="622"/>
                  </a:lnTo>
                  <a:lnTo>
                    <a:pt x="410" y="590"/>
                  </a:lnTo>
                  <a:lnTo>
                    <a:pt x="443" y="548"/>
                  </a:lnTo>
                  <a:lnTo>
                    <a:pt x="473" y="500"/>
                  </a:lnTo>
                  <a:lnTo>
                    <a:pt x="500" y="443"/>
                  </a:lnTo>
                  <a:lnTo>
                    <a:pt x="521" y="382"/>
                  </a:lnTo>
                  <a:lnTo>
                    <a:pt x="527" y="316"/>
                  </a:lnTo>
                  <a:lnTo>
                    <a:pt x="521" y="261"/>
                  </a:lnTo>
                  <a:lnTo>
                    <a:pt x="509" y="207"/>
                  </a:lnTo>
                  <a:lnTo>
                    <a:pt x="485" y="159"/>
                  </a:lnTo>
                  <a:lnTo>
                    <a:pt x="452" y="118"/>
                  </a:lnTo>
                  <a:lnTo>
                    <a:pt x="410" y="86"/>
                  </a:lnTo>
                  <a:lnTo>
                    <a:pt x="356" y="64"/>
                  </a:lnTo>
                  <a:lnTo>
                    <a:pt x="296" y="57"/>
                  </a:lnTo>
                  <a:lnTo>
                    <a:pt x="256" y="60"/>
                  </a:lnTo>
                  <a:lnTo>
                    <a:pt x="217" y="70"/>
                  </a:lnTo>
                  <a:lnTo>
                    <a:pt x="178" y="89"/>
                  </a:lnTo>
                  <a:lnTo>
                    <a:pt x="139" y="118"/>
                  </a:lnTo>
                  <a:lnTo>
                    <a:pt x="103" y="156"/>
                  </a:lnTo>
                  <a:lnTo>
                    <a:pt x="76" y="207"/>
                  </a:lnTo>
                  <a:lnTo>
                    <a:pt x="109" y="210"/>
                  </a:lnTo>
                  <a:lnTo>
                    <a:pt x="133" y="223"/>
                  </a:lnTo>
                  <a:lnTo>
                    <a:pt x="148" y="239"/>
                  </a:lnTo>
                  <a:lnTo>
                    <a:pt x="157" y="258"/>
                  </a:lnTo>
                  <a:lnTo>
                    <a:pt x="163" y="277"/>
                  </a:lnTo>
                  <a:lnTo>
                    <a:pt x="163" y="293"/>
                  </a:lnTo>
                  <a:lnTo>
                    <a:pt x="157" y="325"/>
                  </a:lnTo>
                  <a:lnTo>
                    <a:pt x="145" y="347"/>
                  </a:lnTo>
                  <a:lnTo>
                    <a:pt x="127" y="367"/>
                  </a:lnTo>
                  <a:lnTo>
                    <a:pt x="103" y="376"/>
                  </a:lnTo>
                  <a:lnTo>
                    <a:pt x="82" y="379"/>
                  </a:lnTo>
                  <a:lnTo>
                    <a:pt x="70" y="379"/>
                  </a:lnTo>
                  <a:lnTo>
                    <a:pt x="55" y="376"/>
                  </a:lnTo>
                  <a:lnTo>
                    <a:pt x="37" y="367"/>
                  </a:lnTo>
                  <a:lnTo>
                    <a:pt x="19" y="351"/>
                  </a:lnTo>
                  <a:lnTo>
                    <a:pt x="6" y="325"/>
                  </a:lnTo>
                  <a:lnTo>
                    <a:pt x="0" y="290"/>
                  </a:lnTo>
                  <a:lnTo>
                    <a:pt x="9" y="226"/>
                  </a:lnTo>
                  <a:lnTo>
                    <a:pt x="31" y="166"/>
                  </a:lnTo>
                  <a:lnTo>
                    <a:pt x="64" y="111"/>
                  </a:lnTo>
                  <a:lnTo>
                    <a:pt x="112" y="67"/>
                  </a:lnTo>
                  <a:lnTo>
                    <a:pt x="172" y="32"/>
                  </a:lnTo>
                  <a:lnTo>
                    <a:pt x="238" y="9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 noEditPoints="1"/>
            </p:cNvSpPr>
            <p:nvPr/>
          </p:nvSpPr>
          <p:spPr bwMode="auto">
            <a:xfrm>
              <a:off x="7080" y="2877"/>
              <a:ext cx="1027" cy="1598"/>
            </a:xfrm>
            <a:custGeom>
              <a:avLst/>
              <a:gdLst/>
              <a:ahLst/>
              <a:cxnLst>
                <a:cxn ang="0">
                  <a:pos x="413" y="660"/>
                </a:cxn>
                <a:cxn ang="0">
                  <a:pos x="271" y="839"/>
                </a:cxn>
                <a:cxn ang="0">
                  <a:pos x="193" y="1085"/>
                </a:cxn>
                <a:cxn ang="0">
                  <a:pos x="157" y="1285"/>
                </a:cxn>
                <a:cxn ang="0">
                  <a:pos x="163" y="1419"/>
                </a:cxn>
                <a:cxn ang="0">
                  <a:pos x="217" y="1525"/>
                </a:cxn>
                <a:cxn ang="0">
                  <a:pos x="331" y="1547"/>
                </a:cxn>
                <a:cxn ang="0">
                  <a:pos x="479" y="1454"/>
                </a:cxn>
                <a:cxn ang="0">
                  <a:pos x="563" y="1356"/>
                </a:cxn>
                <a:cxn ang="0">
                  <a:pos x="578" y="1305"/>
                </a:cxn>
                <a:cxn ang="0">
                  <a:pos x="690" y="836"/>
                </a:cxn>
                <a:cxn ang="0">
                  <a:pos x="678" y="763"/>
                </a:cxn>
                <a:cxn ang="0">
                  <a:pos x="626" y="670"/>
                </a:cxn>
                <a:cxn ang="0">
                  <a:pos x="521" y="622"/>
                </a:cxn>
                <a:cxn ang="0">
                  <a:pos x="1015" y="4"/>
                </a:cxn>
                <a:cxn ang="0">
                  <a:pos x="1024" y="16"/>
                </a:cxn>
                <a:cxn ang="0">
                  <a:pos x="1024" y="23"/>
                </a:cxn>
                <a:cxn ang="0">
                  <a:pos x="705" y="1384"/>
                </a:cxn>
                <a:cxn ang="0">
                  <a:pos x="705" y="1490"/>
                </a:cxn>
                <a:cxn ang="0">
                  <a:pos x="741" y="1544"/>
                </a:cxn>
                <a:cxn ang="0">
                  <a:pos x="828" y="1515"/>
                </a:cxn>
                <a:cxn ang="0">
                  <a:pos x="897" y="1384"/>
                </a:cxn>
                <a:cxn ang="0">
                  <a:pos x="934" y="1247"/>
                </a:cxn>
                <a:cxn ang="0">
                  <a:pos x="946" y="1225"/>
                </a:cxn>
                <a:cxn ang="0">
                  <a:pos x="976" y="1228"/>
                </a:cxn>
                <a:cxn ang="0">
                  <a:pos x="982" y="1257"/>
                </a:cxn>
                <a:cxn ang="0">
                  <a:pos x="961" y="1349"/>
                </a:cxn>
                <a:cxn ang="0">
                  <a:pos x="922" y="1474"/>
                </a:cxn>
                <a:cxn ang="0">
                  <a:pos x="840" y="1576"/>
                </a:cxn>
                <a:cxn ang="0">
                  <a:pos x="711" y="1592"/>
                </a:cxn>
                <a:cxn ang="0">
                  <a:pos x="602" y="1512"/>
                </a:cxn>
                <a:cxn ang="0">
                  <a:pos x="512" y="1486"/>
                </a:cxn>
                <a:cxn ang="0">
                  <a:pos x="373" y="1582"/>
                </a:cxn>
                <a:cxn ang="0">
                  <a:pos x="286" y="1598"/>
                </a:cxn>
                <a:cxn ang="0">
                  <a:pos x="102" y="1521"/>
                </a:cxn>
                <a:cxn ang="0">
                  <a:pos x="6" y="1320"/>
                </a:cxn>
                <a:cxn ang="0">
                  <a:pos x="30" y="1037"/>
                </a:cxn>
                <a:cxn ang="0">
                  <a:pos x="166" y="778"/>
                </a:cxn>
                <a:cxn ang="0">
                  <a:pos x="370" y="609"/>
                </a:cxn>
                <a:cxn ang="0">
                  <a:pos x="575" y="578"/>
                </a:cxn>
                <a:cxn ang="0">
                  <a:pos x="693" y="670"/>
                </a:cxn>
                <a:cxn ang="0">
                  <a:pos x="855" y="131"/>
                </a:cxn>
                <a:cxn ang="0">
                  <a:pos x="840" y="106"/>
                </a:cxn>
                <a:cxn ang="0">
                  <a:pos x="726" y="93"/>
                </a:cxn>
                <a:cxn ang="0">
                  <a:pos x="696" y="67"/>
                </a:cxn>
                <a:cxn ang="0">
                  <a:pos x="705" y="32"/>
                </a:cxn>
                <a:cxn ang="0">
                  <a:pos x="789" y="20"/>
                </a:cxn>
                <a:cxn ang="0">
                  <a:pos x="937" y="4"/>
                </a:cxn>
              </a:cxnLst>
              <a:rect l="0" t="0" r="r" b="b"/>
              <a:pathLst>
                <a:path w="1027" h="1598">
                  <a:moveTo>
                    <a:pt x="521" y="622"/>
                  </a:moveTo>
                  <a:lnTo>
                    <a:pt x="467" y="632"/>
                  </a:lnTo>
                  <a:lnTo>
                    <a:pt x="413" y="660"/>
                  </a:lnTo>
                  <a:lnTo>
                    <a:pt x="361" y="705"/>
                  </a:lnTo>
                  <a:lnTo>
                    <a:pt x="313" y="766"/>
                  </a:lnTo>
                  <a:lnTo>
                    <a:pt x="271" y="839"/>
                  </a:lnTo>
                  <a:lnTo>
                    <a:pt x="250" y="887"/>
                  </a:lnTo>
                  <a:lnTo>
                    <a:pt x="211" y="1011"/>
                  </a:lnTo>
                  <a:lnTo>
                    <a:pt x="193" y="1085"/>
                  </a:lnTo>
                  <a:lnTo>
                    <a:pt x="178" y="1158"/>
                  </a:lnTo>
                  <a:lnTo>
                    <a:pt x="166" y="1225"/>
                  </a:lnTo>
                  <a:lnTo>
                    <a:pt x="157" y="1285"/>
                  </a:lnTo>
                  <a:lnTo>
                    <a:pt x="154" y="1336"/>
                  </a:lnTo>
                  <a:lnTo>
                    <a:pt x="157" y="1378"/>
                  </a:lnTo>
                  <a:lnTo>
                    <a:pt x="163" y="1419"/>
                  </a:lnTo>
                  <a:lnTo>
                    <a:pt x="175" y="1458"/>
                  </a:lnTo>
                  <a:lnTo>
                    <a:pt x="193" y="1493"/>
                  </a:lnTo>
                  <a:lnTo>
                    <a:pt x="217" y="1525"/>
                  </a:lnTo>
                  <a:lnTo>
                    <a:pt x="247" y="1544"/>
                  </a:lnTo>
                  <a:lnTo>
                    <a:pt x="289" y="1550"/>
                  </a:lnTo>
                  <a:lnTo>
                    <a:pt x="331" y="1547"/>
                  </a:lnTo>
                  <a:lnTo>
                    <a:pt x="376" y="1531"/>
                  </a:lnTo>
                  <a:lnTo>
                    <a:pt x="425" y="1499"/>
                  </a:lnTo>
                  <a:lnTo>
                    <a:pt x="479" y="1454"/>
                  </a:lnTo>
                  <a:lnTo>
                    <a:pt x="533" y="1391"/>
                  </a:lnTo>
                  <a:lnTo>
                    <a:pt x="551" y="1372"/>
                  </a:lnTo>
                  <a:lnTo>
                    <a:pt x="563" y="1356"/>
                  </a:lnTo>
                  <a:lnTo>
                    <a:pt x="569" y="1343"/>
                  </a:lnTo>
                  <a:lnTo>
                    <a:pt x="572" y="1327"/>
                  </a:lnTo>
                  <a:lnTo>
                    <a:pt x="578" y="1305"/>
                  </a:lnTo>
                  <a:lnTo>
                    <a:pt x="575" y="1305"/>
                  </a:lnTo>
                  <a:lnTo>
                    <a:pt x="684" y="861"/>
                  </a:lnTo>
                  <a:lnTo>
                    <a:pt x="690" y="836"/>
                  </a:lnTo>
                  <a:lnTo>
                    <a:pt x="690" y="814"/>
                  </a:lnTo>
                  <a:lnTo>
                    <a:pt x="684" y="791"/>
                  </a:lnTo>
                  <a:lnTo>
                    <a:pt x="678" y="763"/>
                  </a:lnTo>
                  <a:lnTo>
                    <a:pt x="666" y="734"/>
                  </a:lnTo>
                  <a:lnTo>
                    <a:pt x="648" y="702"/>
                  </a:lnTo>
                  <a:lnTo>
                    <a:pt x="626" y="670"/>
                  </a:lnTo>
                  <a:lnTo>
                    <a:pt x="599" y="645"/>
                  </a:lnTo>
                  <a:lnTo>
                    <a:pt x="563" y="629"/>
                  </a:lnTo>
                  <a:lnTo>
                    <a:pt x="521" y="622"/>
                  </a:lnTo>
                  <a:close/>
                  <a:moveTo>
                    <a:pt x="973" y="0"/>
                  </a:moveTo>
                  <a:lnTo>
                    <a:pt x="1006" y="0"/>
                  </a:lnTo>
                  <a:lnTo>
                    <a:pt x="1015" y="4"/>
                  </a:lnTo>
                  <a:lnTo>
                    <a:pt x="1021" y="7"/>
                  </a:lnTo>
                  <a:lnTo>
                    <a:pt x="1024" y="13"/>
                  </a:lnTo>
                  <a:lnTo>
                    <a:pt x="1024" y="16"/>
                  </a:lnTo>
                  <a:lnTo>
                    <a:pt x="1027" y="20"/>
                  </a:lnTo>
                  <a:lnTo>
                    <a:pt x="1027" y="26"/>
                  </a:lnTo>
                  <a:lnTo>
                    <a:pt x="1024" y="23"/>
                  </a:lnTo>
                  <a:lnTo>
                    <a:pt x="714" y="1333"/>
                  </a:lnTo>
                  <a:lnTo>
                    <a:pt x="708" y="1362"/>
                  </a:lnTo>
                  <a:lnTo>
                    <a:pt x="705" y="1384"/>
                  </a:lnTo>
                  <a:lnTo>
                    <a:pt x="702" y="1410"/>
                  </a:lnTo>
                  <a:lnTo>
                    <a:pt x="702" y="1467"/>
                  </a:lnTo>
                  <a:lnTo>
                    <a:pt x="705" y="1490"/>
                  </a:lnTo>
                  <a:lnTo>
                    <a:pt x="711" y="1512"/>
                  </a:lnTo>
                  <a:lnTo>
                    <a:pt x="723" y="1531"/>
                  </a:lnTo>
                  <a:lnTo>
                    <a:pt x="741" y="1544"/>
                  </a:lnTo>
                  <a:lnTo>
                    <a:pt x="765" y="1547"/>
                  </a:lnTo>
                  <a:lnTo>
                    <a:pt x="801" y="1537"/>
                  </a:lnTo>
                  <a:lnTo>
                    <a:pt x="828" y="1515"/>
                  </a:lnTo>
                  <a:lnTo>
                    <a:pt x="855" y="1480"/>
                  </a:lnTo>
                  <a:lnTo>
                    <a:pt x="876" y="1435"/>
                  </a:lnTo>
                  <a:lnTo>
                    <a:pt x="897" y="1384"/>
                  </a:lnTo>
                  <a:lnTo>
                    <a:pt x="916" y="1324"/>
                  </a:lnTo>
                  <a:lnTo>
                    <a:pt x="931" y="1263"/>
                  </a:lnTo>
                  <a:lnTo>
                    <a:pt x="934" y="1247"/>
                  </a:lnTo>
                  <a:lnTo>
                    <a:pt x="937" y="1234"/>
                  </a:lnTo>
                  <a:lnTo>
                    <a:pt x="940" y="1228"/>
                  </a:lnTo>
                  <a:lnTo>
                    <a:pt x="946" y="1225"/>
                  </a:lnTo>
                  <a:lnTo>
                    <a:pt x="967" y="1225"/>
                  </a:lnTo>
                  <a:lnTo>
                    <a:pt x="970" y="1228"/>
                  </a:lnTo>
                  <a:lnTo>
                    <a:pt x="976" y="1228"/>
                  </a:lnTo>
                  <a:lnTo>
                    <a:pt x="985" y="1238"/>
                  </a:lnTo>
                  <a:lnTo>
                    <a:pt x="985" y="1247"/>
                  </a:lnTo>
                  <a:lnTo>
                    <a:pt x="982" y="1257"/>
                  </a:lnTo>
                  <a:lnTo>
                    <a:pt x="979" y="1279"/>
                  </a:lnTo>
                  <a:lnTo>
                    <a:pt x="973" y="1311"/>
                  </a:lnTo>
                  <a:lnTo>
                    <a:pt x="961" y="1349"/>
                  </a:lnTo>
                  <a:lnTo>
                    <a:pt x="949" y="1394"/>
                  </a:lnTo>
                  <a:lnTo>
                    <a:pt x="937" y="1435"/>
                  </a:lnTo>
                  <a:lnTo>
                    <a:pt x="922" y="1474"/>
                  </a:lnTo>
                  <a:lnTo>
                    <a:pt x="897" y="1515"/>
                  </a:lnTo>
                  <a:lnTo>
                    <a:pt x="870" y="1547"/>
                  </a:lnTo>
                  <a:lnTo>
                    <a:pt x="840" y="1576"/>
                  </a:lnTo>
                  <a:lnTo>
                    <a:pt x="804" y="1592"/>
                  </a:lnTo>
                  <a:lnTo>
                    <a:pt x="762" y="1598"/>
                  </a:lnTo>
                  <a:lnTo>
                    <a:pt x="711" y="1592"/>
                  </a:lnTo>
                  <a:lnTo>
                    <a:pt x="669" y="1576"/>
                  </a:lnTo>
                  <a:lnTo>
                    <a:pt x="632" y="1547"/>
                  </a:lnTo>
                  <a:lnTo>
                    <a:pt x="602" y="1512"/>
                  </a:lnTo>
                  <a:lnTo>
                    <a:pt x="578" y="1470"/>
                  </a:lnTo>
                  <a:lnTo>
                    <a:pt x="566" y="1426"/>
                  </a:lnTo>
                  <a:lnTo>
                    <a:pt x="512" y="1486"/>
                  </a:lnTo>
                  <a:lnTo>
                    <a:pt x="461" y="1531"/>
                  </a:lnTo>
                  <a:lnTo>
                    <a:pt x="416" y="1563"/>
                  </a:lnTo>
                  <a:lnTo>
                    <a:pt x="373" y="1582"/>
                  </a:lnTo>
                  <a:lnTo>
                    <a:pt x="337" y="1592"/>
                  </a:lnTo>
                  <a:lnTo>
                    <a:pt x="310" y="1598"/>
                  </a:lnTo>
                  <a:lnTo>
                    <a:pt x="286" y="1598"/>
                  </a:lnTo>
                  <a:lnTo>
                    <a:pt x="217" y="1588"/>
                  </a:lnTo>
                  <a:lnTo>
                    <a:pt x="157" y="1563"/>
                  </a:lnTo>
                  <a:lnTo>
                    <a:pt x="102" y="1521"/>
                  </a:lnTo>
                  <a:lnTo>
                    <a:pt x="60" y="1467"/>
                  </a:lnTo>
                  <a:lnTo>
                    <a:pt x="27" y="1400"/>
                  </a:lnTo>
                  <a:lnTo>
                    <a:pt x="6" y="1320"/>
                  </a:lnTo>
                  <a:lnTo>
                    <a:pt x="0" y="1234"/>
                  </a:lnTo>
                  <a:lnTo>
                    <a:pt x="9" y="1136"/>
                  </a:lnTo>
                  <a:lnTo>
                    <a:pt x="30" y="1037"/>
                  </a:lnTo>
                  <a:lnTo>
                    <a:pt x="63" y="944"/>
                  </a:lnTo>
                  <a:lnTo>
                    <a:pt x="111" y="858"/>
                  </a:lnTo>
                  <a:lnTo>
                    <a:pt x="166" y="778"/>
                  </a:lnTo>
                  <a:lnTo>
                    <a:pt x="229" y="708"/>
                  </a:lnTo>
                  <a:lnTo>
                    <a:pt x="298" y="651"/>
                  </a:lnTo>
                  <a:lnTo>
                    <a:pt x="370" y="609"/>
                  </a:lnTo>
                  <a:lnTo>
                    <a:pt x="446" y="581"/>
                  </a:lnTo>
                  <a:lnTo>
                    <a:pt x="521" y="571"/>
                  </a:lnTo>
                  <a:lnTo>
                    <a:pt x="575" y="578"/>
                  </a:lnTo>
                  <a:lnTo>
                    <a:pt x="620" y="597"/>
                  </a:lnTo>
                  <a:lnTo>
                    <a:pt x="660" y="629"/>
                  </a:lnTo>
                  <a:lnTo>
                    <a:pt x="693" y="670"/>
                  </a:lnTo>
                  <a:lnTo>
                    <a:pt x="720" y="718"/>
                  </a:lnTo>
                  <a:lnTo>
                    <a:pt x="849" y="179"/>
                  </a:lnTo>
                  <a:lnTo>
                    <a:pt x="855" y="131"/>
                  </a:lnTo>
                  <a:lnTo>
                    <a:pt x="855" y="122"/>
                  </a:lnTo>
                  <a:lnTo>
                    <a:pt x="849" y="112"/>
                  </a:lnTo>
                  <a:lnTo>
                    <a:pt x="840" y="106"/>
                  </a:lnTo>
                  <a:lnTo>
                    <a:pt x="819" y="99"/>
                  </a:lnTo>
                  <a:lnTo>
                    <a:pt x="789" y="93"/>
                  </a:lnTo>
                  <a:lnTo>
                    <a:pt x="726" y="93"/>
                  </a:lnTo>
                  <a:lnTo>
                    <a:pt x="708" y="90"/>
                  </a:lnTo>
                  <a:lnTo>
                    <a:pt x="699" y="83"/>
                  </a:lnTo>
                  <a:lnTo>
                    <a:pt x="696" y="67"/>
                  </a:lnTo>
                  <a:lnTo>
                    <a:pt x="696" y="55"/>
                  </a:lnTo>
                  <a:lnTo>
                    <a:pt x="699" y="42"/>
                  </a:lnTo>
                  <a:lnTo>
                    <a:pt x="705" y="32"/>
                  </a:lnTo>
                  <a:lnTo>
                    <a:pt x="723" y="26"/>
                  </a:lnTo>
                  <a:lnTo>
                    <a:pt x="750" y="23"/>
                  </a:lnTo>
                  <a:lnTo>
                    <a:pt x="789" y="20"/>
                  </a:lnTo>
                  <a:lnTo>
                    <a:pt x="837" y="13"/>
                  </a:lnTo>
                  <a:lnTo>
                    <a:pt x="888" y="10"/>
                  </a:lnTo>
                  <a:lnTo>
                    <a:pt x="937" y="4"/>
                  </a:lnTo>
                  <a:lnTo>
                    <a:pt x="9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auto">
            <a:xfrm>
              <a:off x="8218" y="2852"/>
              <a:ext cx="1524" cy="1652"/>
            </a:xfrm>
            <a:custGeom>
              <a:avLst/>
              <a:gdLst/>
              <a:ahLst/>
              <a:cxnLst>
                <a:cxn ang="0">
                  <a:pos x="1036" y="6"/>
                </a:cxn>
                <a:cxn ang="0">
                  <a:pos x="1157" y="45"/>
                </a:cxn>
                <a:cxn ang="0">
                  <a:pos x="1241" y="105"/>
                </a:cxn>
                <a:cxn ang="0">
                  <a:pos x="1292" y="163"/>
                </a:cxn>
                <a:cxn ang="0">
                  <a:pos x="1319" y="201"/>
                </a:cxn>
                <a:cxn ang="0">
                  <a:pos x="1488" y="3"/>
                </a:cxn>
                <a:cxn ang="0">
                  <a:pos x="1494" y="0"/>
                </a:cxn>
                <a:cxn ang="0">
                  <a:pos x="1515" y="3"/>
                </a:cxn>
                <a:cxn ang="0">
                  <a:pos x="1521" y="13"/>
                </a:cxn>
                <a:cxn ang="0">
                  <a:pos x="1389" y="599"/>
                </a:cxn>
                <a:cxn ang="0">
                  <a:pos x="1383" y="628"/>
                </a:cxn>
                <a:cxn ang="0">
                  <a:pos x="1374" y="644"/>
                </a:cxn>
                <a:cxn ang="0">
                  <a:pos x="1362" y="647"/>
                </a:cxn>
                <a:cxn ang="0">
                  <a:pos x="1334" y="644"/>
                </a:cxn>
                <a:cxn ang="0">
                  <a:pos x="1325" y="638"/>
                </a:cxn>
                <a:cxn ang="0">
                  <a:pos x="1319" y="612"/>
                </a:cxn>
                <a:cxn ang="0">
                  <a:pos x="1322" y="580"/>
                </a:cxn>
                <a:cxn ang="0">
                  <a:pos x="1325" y="507"/>
                </a:cxn>
                <a:cxn ang="0">
                  <a:pos x="1307" y="344"/>
                </a:cxn>
                <a:cxn ang="0">
                  <a:pos x="1253" y="214"/>
                </a:cxn>
                <a:cxn ang="0">
                  <a:pos x="1166" y="121"/>
                </a:cxn>
                <a:cxn ang="0">
                  <a:pos x="1048" y="73"/>
                </a:cxn>
                <a:cxn ang="0">
                  <a:pos x="883" y="76"/>
                </a:cxn>
                <a:cxn ang="0">
                  <a:pos x="696" y="143"/>
                </a:cxn>
                <a:cxn ang="0">
                  <a:pos x="527" y="265"/>
                </a:cxn>
                <a:cxn ang="0">
                  <a:pos x="389" y="434"/>
                </a:cxn>
                <a:cxn ang="0">
                  <a:pos x="293" y="631"/>
                </a:cxn>
                <a:cxn ang="0">
                  <a:pos x="232" y="823"/>
                </a:cxn>
                <a:cxn ang="0">
                  <a:pos x="205" y="988"/>
                </a:cxn>
                <a:cxn ang="0">
                  <a:pos x="196" y="1106"/>
                </a:cxn>
                <a:cxn ang="0">
                  <a:pos x="217" y="1275"/>
                </a:cxn>
                <a:cxn ang="0">
                  <a:pos x="274" y="1406"/>
                </a:cxn>
                <a:cxn ang="0">
                  <a:pos x="356" y="1495"/>
                </a:cxn>
                <a:cxn ang="0">
                  <a:pos x="455" y="1550"/>
                </a:cxn>
                <a:cxn ang="0">
                  <a:pos x="564" y="1575"/>
                </a:cxn>
                <a:cxn ang="0">
                  <a:pos x="687" y="1572"/>
                </a:cxn>
                <a:cxn ang="0">
                  <a:pos x="841" y="1524"/>
                </a:cxn>
                <a:cxn ang="0">
                  <a:pos x="1012" y="1412"/>
                </a:cxn>
                <a:cxn ang="0">
                  <a:pos x="1130" y="1275"/>
                </a:cxn>
                <a:cxn ang="0">
                  <a:pos x="1196" y="1148"/>
                </a:cxn>
                <a:cxn ang="0">
                  <a:pos x="1229" y="1052"/>
                </a:cxn>
                <a:cxn ang="0">
                  <a:pos x="1241" y="1033"/>
                </a:cxn>
                <a:cxn ang="0">
                  <a:pos x="1265" y="1030"/>
                </a:cxn>
                <a:cxn ang="0">
                  <a:pos x="1274" y="1033"/>
                </a:cxn>
                <a:cxn ang="0">
                  <a:pos x="1283" y="1052"/>
                </a:cxn>
                <a:cxn ang="0">
                  <a:pos x="1274" y="1094"/>
                </a:cxn>
                <a:cxn ang="0">
                  <a:pos x="1241" y="1186"/>
                </a:cxn>
                <a:cxn ang="0">
                  <a:pos x="1169" y="1314"/>
                </a:cxn>
                <a:cxn ang="0">
                  <a:pos x="1048" y="1454"/>
                </a:cxn>
                <a:cxn ang="0">
                  <a:pos x="919" y="1553"/>
                </a:cxn>
                <a:cxn ang="0">
                  <a:pos x="762" y="1623"/>
                </a:cxn>
                <a:cxn ang="0">
                  <a:pos x="582" y="1652"/>
                </a:cxn>
                <a:cxn ang="0">
                  <a:pos x="395" y="1623"/>
                </a:cxn>
                <a:cxn ang="0">
                  <a:pos x="235" y="1540"/>
                </a:cxn>
                <a:cxn ang="0">
                  <a:pos x="112" y="1412"/>
                </a:cxn>
                <a:cxn ang="0">
                  <a:pos x="31" y="1240"/>
                </a:cxn>
                <a:cxn ang="0">
                  <a:pos x="0" y="1030"/>
                </a:cxn>
                <a:cxn ang="0">
                  <a:pos x="40" y="768"/>
                </a:cxn>
                <a:cxn ang="0">
                  <a:pos x="142" y="526"/>
                </a:cxn>
                <a:cxn ang="0">
                  <a:pos x="302" y="316"/>
                </a:cxn>
                <a:cxn ang="0">
                  <a:pos x="500" y="150"/>
                </a:cxn>
                <a:cxn ang="0">
                  <a:pos x="723" y="38"/>
                </a:cxn>
                <a:cxn ang="0">
                  <a:pos x="961" y="0"/>
                </a:cxn>
              </a:cxnLst>
              <a:rect l="0" t="0" r="r" b="b"/>
              <a:pathLst>
                <a:path w="1524" h="1652">
                  <a:moveTo>
                    <a:pt x="961" y="0"/>
                  </a:moveTo>
                  <a:lnTo>
                    <a:pt x="1036" y="6"/>
                  </a:lnTo>
                  <a:lnTo>
                    <a:pt x="1100" y="22"/>
                  </a:lnTo>
                  <a:lnTo>
                    <a:pt x="1157" y="45"/>
                  </a:lnTo>
                  <a:lnTo>
                    <a:pt x="1202" y="73"/>
                  </a:lnTo>
                  <a:lnTo>
                    <a:pt x="1241" y="105"/>
                  </a:lnTo>
                  <a:lnTo>
                    <a:pt x="1271" y="134"/>
                  </a:lnTo>
                  <a:lnTo>
                    <a:pt x="1292" y="163"/>
                  </a:lnTo>
                  <a:lnTo>
                    <a:pt x="1310" y="185"/>
                  </a:lnTo>
                  <a:lnTo>
                    <a:pt x="1319" y="201"/>
                  </a:lnTo>
                  <a:lnTo>
                    <a:pt x="1467" y="25"/>
                  </a:lnTo>
                  <a:lnTo>
                    <a:pt x="1488" y="3"/>
                  </a:lnTo>
                  <a:lnTo>
                    <a:pt x="1491" y="3"/>
                  </a:lnTo>
                  <a:lnTo>
                    <a:pt x="1494" y="0"/>
                  </a:lnTo>
                  <a:lnTo>
                    <a:pt x="1509" y="0"/>
                  </a:lnTo>
                  <a:lnTo>
                    <a:pt x="1515" y="3"/>
                  </a:lnTo>
                  <a:lnTo>
                    <a:pt x="1521" y="9"/>
                  </a:lnTo>
                  <a:lnTo>
                    <a:pt x="1521" y="13"/>
                  </a:lnTo>
                  <a:lnTo>
                    <a:pt x="1524" y="19"/>
                  </a:lnTo>
                  <a:lnTo>
                    <a:pt x="1389" y="599"/>
                  </a:lnTo>
                  <a:lnTo>
                    <a:pt x="1386" y="615"/>
                  </a:lnTo>
                  <a:lnTo>
                    <a:pt x="1383" y="628"/>
                  </a:lnTo>
                  <a:lnTo>
                    <a:pt x="1380" y="638"/>
                  </a:lnTo>
                  <a:lnTo>
                    <a:pt x="1374" y="644"/>
                  </a:lnTo>
                  <a:lnTo>
                    <a:pt x="1368" y="644"/>
                  </a:lnTo>
                  <a:lnTo>
                    <a:pt x="1362" y="647"/>
                  </a:lnTo>
                  <a:lnTo>
                    <a:pt x="1341" y="647"/>
                  </a:lnTo>
                  <a:lnTo>
                    <a:pt x="1334" y="644"/>
                  </a:lnTo>
                  <a:lnTo>
                    <a:pt x="1328" y="644"/>
                  </a:lnTo>
                  <a:lnTo>
                    <a:pt x="1325" y="638"/>
                  </a:lnTo>
                  <a:lnTo>
                    <a:pt x="1319" y="634"/>
                  </a:lnTo>
                  <a:lnTo>
                    <a:pt x="1319" y="612"/>
                  </a:lnTo>
                  <a:lnTo>
                    <a:pt x="1322" y="599"/>
                  </a:lnTo>
                  <a:lnTo>
                    <a:pt x="1322" y="580"/>
                  </a:lnTo>
                  <a:lnTo>
                    <a:pt x="1325" y="552"/>
                  </a:lnTo>
                  <a:lnTo>
                    <a:pt x="1325" y="507"/>
                  </a:lnTo>
                  <a:lnTo>
                    <a:pt x="1319" y="421"/>
                  </a:lnTo>
                  <a:lnTo>
                    <a:pt x="1307" y="344"/>
                  </a:lnTo>
                  <a:lnTo>
                    <a:pt x="1283" y="274"/>
                  </a:lnTo>
                  <a:lnTo>
                    <a:pt x="1253" y="214"/>
                  </a:lnTo>
                  <a:lnTo>
                    <a:pt x="1214" y="163"/>
                  </a:lnTo>
                  <a:lnTo>
                    <a:pt x="1166" y="121"/>
                  </a:lnTo>
                  <a:lnTo>
                    <a:pt x="1112" y="92"/>
                  </a:lnTo>
                  <a:lnTo>
                    <a:pt x="1048" y="73"/>
                  </a:lnTo>
                  <a:lnTo>
                    <a:pt x="979" y="67"/>
                  </a:lnTo>
                  <a:lnTo>
                    <a:pt x="883" y="76"/>
                  </a:lnTo>
                  <a:lnTo>
                    <a:pt x="789" y="102"/>
                  </a:lnTo>
                  <a:lnTo>
                    <a:pt x="696" y="143"/>
                  </a:lnTo>
                  <a:lnTo>
                    <a:pt x="609" y="198"/>
                  </a:lnTo>
                  <a:lnTo>
                    <a:pt x="527" y="265"/>
                  </a:lnTo>
                  <a:lnTo>
                    <a:pt x="455" y="341"/>
                  </a:lnTo>
                  <a:lnTo>
                    <a:pt x="389" y="434"/>
                  </a:lnTo>
                  <a:lnTo>
                    <a:pt x="338" y="532"/>
                  </a:lnTo>
                  <a:lnTo>
                    <a:pt x="293" y="631"/>
                  </a:lnTo>
                  <a:lnTo>
                    <a:pt x="259" y="727"/>
                  </a:lnTo>
                  <a:lnTo>
                    <a:pt x="232" y="823"/>
                  </a:lnTo>
                  <a:lnTo>
                    <a:pt x="217" y="912"/>
                  </a:lnTo>
                  <a:lnTo>
                    <a:pt x="205" y="988"/>
                  </a:lnTo>
                  <a:lnTo>
                    <a:pt x="199" y="1055"/>
                  </a:lnTo>
                  <a:lnTo>
                    <a:pt x="196" y="1106"/>
                  </a:lnTo>
                  <a:lnTo>
                    <a:pt x="202" y="1196"/>
                  </a:lnTo>
                  <a:lnTo>
                    <a:pt x="217" y="1275"/>
                  </a:lnTo>
                  <a:lnTo>
                    <a:pt x="241" y="1345"/>
                  </a:lnTo>
                  <a:lnTo>
                    <a:pt x="274" y="1406"/>
                  </a:lnTo>
                  <a:lnTo>
                    <a:pt x="314" y="1454"/>
                  </a:lnTo>
                  <a:lnTo>
                    <a:pt x="356" y="1495"/>
                  </a:lnTo>
                  <a:lnTo>
                    <a:pt x="404" y="1527"/>
                  </a:lnTo>
                  <a:lnTo>
                    <a:pt x="455" y="1550"/>
                  </a:lnTo>
                  <a:lnTo>
                    <a:pt x="509" y="1566"/>
                  </a:lnTo>
                  <a:lnTo>
                    <a:pt x="564" y="1575"/>
                  </a:lnTo>
                  <a:lnTo>
                    <a:pt x="618" y="1578"/>
                  </a:lnTo>
                  <a:lnTo>
                    <a:pt x="687" y="1572"/>
                  </a:lnTo>
                  <a:lnTo>
                    <a:pt x="762" y="1556"/>
                  </a:lnTo>
                  <a:lnTo>
                    <a:pt x="841" y="1524"/>
                  </a:lnTo>
                  <a:lnTo>
                    <a:pt x="925" y="1476"/>
                  </a:lnTo>
                  <a:lnTo>
                    <a:pt x="1012" y="1412"/>
                  </a:lnTo>
                  <a:lnTo>
                    <a:pt x="1079" y="1345"/>
                  </a:lnTo>
                  <a:lnTo>
                    <a:pt x="1130" y="1275"/>
                  </a:lnTo>
                  <a:lnTo>
                    <a:pt x="1169" y="1208"/>
                  </a:lnTo>
                  <a:lnTo>
                    <a:pt x="1196" y="1148"/>
                  </a:lnTo>
                  <a:lnTo>
                    <a:pt x="1217" y="1094"/>
                  </a:lnTo>
                  <a:lnTo>
                    <a:pt x="1229" y="1052"/>
                  </a:lnTo>
                  <a:lnTo>
                    <a:pt x="1232" y="1043"/>
                  </a:lnTo>
                  <a:lnTo>
                    <a:pt x="1241" y="1033"/>
                  </a:lnTo>
                  <a:lnTo>
                    <a:pt x="1247" y="1030"/>
                  </a:lnTo>
                  <a:lnTo>
                    <a:pt x="1265" y="1030"/>
                  </a:lnTo>
                  <a:lnTo>
                    <a:pt x="1268" y="1033"/>
                  </a:lnTo>
                  <a:lnTo>
                    <a:pt x="1274" y="1033"/>
                  </a:lnTo>
                  <a:lnTo>
                    <a:pt x="1283" y="1043"/>
                  </a:lnTo>
                  <a:lnTo>
                    <a:pt x="1283" y="1052"/>
                  </a:lnTo>
                  <a:lnTo>
                    <a:pt x="1280" y="1065"/>
                  </a:lnTo>
                  <a:lnTo>
                    <a:pt x="1274" y="1094"/>
                  </a:lnTo>
                  <a:lnTo>
                    <a:pt x="1262" y="1135"/>
                  </a:lnTo>
                  <a:lnTo>
                    <a:pt x="1241" y="1186"/>
                  </a:lnTo>
                  <a:lnTo>
                    <a:pt x="1211" y="1247"/>
                  </a:lnTo>
                  <a:lnTo>
                    <a:pt x="1169" y="1314"/>
                  </a:lnTo>
                  <a:lnTo>
                    <a:pt x="1115" y="1384"/>
                  </a:lnTo>
                  <a:lnTo>
                    <a:pt x="1048" y="1454"/>
                  </a:lnTo>
                  <a:lnTo>
                    <a:pt x="988" y="1505"/>
                  </a:lnTo>
                  <a:lnTo>
                    <a:pt x="919" y="1553"/>
                  </a:lnTo>
                  <a:lnTo>
                    <a:pt x="844" y="1594"/>
                  </a:lnTo>
                  <a:lnTo>
                    <a:pt x="762" y="1623"/>
                  </a:lnTo>
                  <a:lnTo>
                    <a:pt x="675" y="1645"/>
                  </a:lnTo>
                  <a:lnTo>
                    <a:pt x="582" y="1652"/>
                  </a:lnTo>
                  <a:lnTo>
                    <a:pt x="485" y="1645"/>
                  </a:lnTo>
                  <a:lnTo>
                    <a:pt x="395" y="1623"/>
                  </a:lnTo>
                  <a:lnTo>
                    <a:pt x="311" y="1588"/>
                  </a:lnTo>
                  <a:lnTo>
                    <a:pt x="235" y="1540"/>
                  </a:lnTo>
                  <a:lnTo>
                    <a:pt x="169" y="1483"/>
                  </a:lnTo>
                  <a:lnTo>
                    <a:pt x="112" y="1412"/>
                  </a:lnTo>
                  <a:lnTo>
                    <a:pt x="64" y="1330"/>
                  </a:lnTo>
                  <a:lnTo>
                    <a:pt x="31" y="1240"/>
                  </a:lnTo>
                  <a:lnTo>
                    <a:pt x="6" y="1138"/>
                  </a:lnTo>
                  <a:lnTo>
                    <a:pt x="0" y="1030"/>
                  </a:lnTo>
                  <a:lnTo>
                    <a:pt x="9" y="899"/>
                  </a:lnTo>
                  <a:lnTo>
                    <a:pt x="40" y="768"/>
                  </a:lnTo>
                  <a:lnTo>
                    <a:pt x="82" y="644"/>
                  </a:lnTo>
                  <a:lnTo>
                    <a:pt x="142" y="526"/>
                  </a:lnTo>
                  <a:lnTo>
                    <a:pt x="217" y="418"/>
                  </a:lnTo>
                  <a:lnTo>
                    <a:pt x="302" y="316"/>
                  </a:lnTo>
                  <a:lnTo>
                    <a:pt x="395" y="226"/>
                  </a:lnTo>
                  <a:lnTo>
                    <a:pt x="500" y="150"/>
                  </a:lnTo>
                  <a:lnTo>
                    <a:pt x="609" y="86"/>
                  </a:lnTo>
                  <a:lnTo>
                    <a:pt x="723" y="38"/>
                  </a:lnTo>
                  <a:lnTo>
                    <a:pt x="841" y="9"/>
                  </a:lnTo>
                  <a:lnTo>
                    <a:pt x="9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9739" y="3713"/>
              <a:ext cx="675" cy="1068"/>
            </a:xfrm>
            <a:custGeom>
              <a:avLst/>
              <a:gdLst/>
              <a:ahLst/>
              <a:cxnLst>
                <a:cxn ang="0">
                  <a:pos x="389" y="6"/>
                </a:cxn>
                <a:cxn ang="0">
                  <a:pos x="515" y="51"/>
                </a:cxn>
                <a:cxn ang="0">
                  <a:pos x="612" y="131"/>
                </a:cxn>
                <a:cxn ang="0">
                  <a:pos x="669" y="249"/>
                </a:cxn>
                <a:cxn ang="0">
                  <a:pos x="669" y="379"/>
                </a:cxn>
                <a:cxn ang="0">
                  <a:pos x="624" y="488"/>
                </a:cxn>
                <a:cxn ang="0">
                  <a:pos x="548" y="580"/>
                </a:cxn>
                <a:cxn ang="0">
                  <a:pos x="455" y="663"/>
                </a:cxn>
                <a:cxn ang="0">
                  <a:pos x="392" y="714"/>
                </a:cxn>
                <a:cxn ang="0">
                  <a:pos x="328" y="771"/>
                </a:cxn>
                <a:cxn ang="0">
                  <a:pos x="253" y="838"/>
                </a:cxn>
                <a:cxn ang="0">
                  <a:pos x="151" y="934"/>
                </a:cxn>
                <a:cxn ang="0">
                  <a:pos x="539" y="931"/>
                </a:cxn>
                <a:cxn ang="0">
                  <a:pos x="581" y="925"/>
                </a:cxn>
                <a:cxn ang="0">
                  <a:pos x="599" y="877"/>
                </a:cxn>
                <a:cxn ang="0">
                  <a:pos x="615" y="807"/>
                </a:cxn>
                <a:cxn ang="0">
                  <a:pos x="672" y="778"/>
                </a:cxn>
                <a:cxn ang="0">
                  <a:pos x="627" y="1068"/>
                </a:cxn>
                <a:cxn ang="0">
                  <a:pos x="0" y="1043"/>
                </a:cxn>
                <a:cxn ang="0">
                  <a:pos x="9" y="1017"/>
                </a:cxn>
                <a:cxn ang="0">
                  <a:pos x="383" y="622"/>
                </a:cxn>
                <a:cxn ang="0">
                  <a:pos x="443" y="548"/>
                </a:cxn>
                <a:cxn ang="0">
                  <a:pos x="500" y="443"/>
                </a:cxn>
                <a:cxn ang="0">
                  <a:pos x="527" y="316"/>
                </a:cxn>
                <a:cxn ang="0">
                  <a:pos x="506" y="207"/>
                </a:cxn>
                <a:cxn ang="0">
                  <a:pos x="449" y="118"/>
                </a:cxn>
                <a:cxn ang="0">
                  <a:pos x="356" y="64"/>
                </a:cxn>
                <a:cxn ang="0">
                  <a:pos x="256" y="60"/>
                </a:cxn>
                <a:cxn ang="0">
                  <a:pos x="178" y="89"/>
                </a:cxn>
                <a:cxn ang="0">
                  <a:pos x="103" y="156"/>
                </a:cxn>
                <a:cxn ang="0">
                  <a:pos x="109" y="210"/>
                </a:cxn>
                <a:cxn ang="0">
                  <a:pos x="148" y="239"/>
                </a:cxn>
                <a:cxn ang="0">
                  <a:pos x="163" y="277"/>
                </a:cxn>
                <a:cxn ang="0">
                  <a:pos x="157" y="325"/>
                </a:cxn>
                <a:cxn ang="0">
                  <a:pos x="127" y="367"/>
                </a:cxn>
                <a:cxn ang="0">
                  <a:pos x="82" y="379"/>
                </a:cxn>
                <a:cxn ang="0">
                  <a:pos x="54" y="376"/>
                </a:cxn>
                <a:cxn ang="0">
                  <a:pos x="18" y="351"/>
                </a:cxn>
                <a:cxn ang="0">
                  <a:pos x="0" y="290"/>
                </a:cxn>
                <a:cxn ang="0">
                  <a:pos x="30" y="166"/>
                </a:cxn>
                <a:cxn ang="0">
                  <a:pos x="112" y="67"/>
                </a:cxn>
                <a:cxn ang="0">
                  <a:pos x="238" y="9"/>
                </a:cxn>
              </a:cxnLst>
              <a:rect l="0" t="0" r="r" b="b"/>
              <a:pathLst>
                <a:path w="675" h="1068">
                  <a:moveTo>
                    <a:pt x="316" y="0"/>
                  </a:moveTo>
                  <a:lnTo>
                    <a:pt x="389" y="6"/>
                  </a:lnTo>
                  <a:lnTo>
                    <a:pt x="455" y="22"/>
                  </a:lnTo>
                  <a:lnTo>
                    <a:pt x="515" y="51"/>
                  </a:lnTo>
                  <a:lnTo>
                    <a:pt x="569" y="86"/>
                  </a:lnTo>
                  <a:lnTo>
                    <a:pt x="612" y="131"/>
                  </a:lnTo>
                  <a:lnTo>
                    <a:pt x="648" y="185"/>
                  </a:lnTo>
                  <a:lnTo>
                    <a:pt x="669" y="249"/>
                  </a:lnTo>
                  <a:lnTo>
                    <a:pt x="675" y="316"/>
                  </a:lnTo>
                  <a:lnTo>
                    <a:pt x="669" y="379"/>
                  </a:lnTo>
                  <a:lnTo>
                    <a:pt x="651" y="437"/>
                  </a:lnTo>
                  <a:lnTo>
                    <a:pt x="624" y="488"/>
                  </a:lnTo>
                  <a:lnTo>
                    <a:pt x="587" y="536"/>
                  </a:lnTo>
                  <a:lnTo>
                    <a:pt x="548" y="580"/>
                  </a:lnTo>
                  <a:lnTo>
                    <a:pt x="503" y="622"/>
                  </a:lnTo>
                  <a:lnTo>
                    <a:pt x="455" y="663"/>
                  </a:lnTo>
                  <a:lnTo>
                    <a:pt x="422" y="689"/>
                  </a:lnTo>
                  <a:lnTo>
                    <a:pt x="392" y="714"/>
                  </a:lnTo>
                  <a:lnTo>
                    <a:pt x="362" y="743"/>
                  </a:lnTo>
                  <a:lnTo>
                    <a:pt x="328" y="771"/>
                  </a:lnTo>
                  <a:lnTo>
                    <a:pt x="292" y="803"/>
                  </a:lnTo>
                  <a:lnTo>
                    <a:pt x="253" y="838"/>
                  </a:lnTo>
                  <a:lnTo>
                    <a:pt x="205" y="883"/>
                  </a:lnTo>
                  <a:lnTo>
                    <a:pt x="151" y="934"/>
                  </a:lnTo>
                  <a:lnTo>
                    <a:pt x="506" y="934"/>
                  </a:lnTo>
                  <a:lnTo>
                    <a:pt x="539" y="931"/>
                  </a:lnTo>
                  <a:lnTo>
                    <a:pt x="566" y="928"/>
                  </a:lnTo>
                  <a:lnTo>
                    <a:pt x="581" y="925"/>
                  </a:lnTo>
                  <a:lnTo>
                    <a:pt x="590" y="905"/>
                  </a:lnTo>
                  <a:lnTo>
                    <a:pt x="599" y="877"/>
                  </a:lnTo>
                  <a:lnTo>
                    <a:pt x="609" y="842"/>
                  </a:lnTo>
                  <a:lnTo>
                    <a:pt x="615" y="807"/>
                  </a:lnTo>
                  <a:lnTo>
                    <a:pt x="618" y="778"/>
                  </a:lnTo>
                  <a:lnTo>
                    <a:pt x="672" y="778"/>
                  </a:lnTo>
                  <a:lnTo>
                    <a:pt x="675" y="775"/>
                  </a:lnTo>
                  <a:lnTo>
                    <a:pt x="627" y="1068"/>
                  </a:lnTo>
                  <a:lnTo>
                    <a:pt x="0" y="1068"/>
                  </a:lnTo>
                  <a:lnTo>
                    <a:pt x="0" y="1043"/>
                  </a:lnTo>
                  <a:lnTo>
                    <a:pt x="3" y="1027"/>
                  </a:lnTo>
                  <a:lnTo>
                    <a:pt x="9" y="1017"/>
                  </a:lnTo>
                  <a:lnTo>
                    <a:pt x="18" y="1004"/>
                  </a:lnTo>
                  <a:lnTo>
                    <a:pt x="383" y="622"/>
                  </a:lnTo>
                  <a:lnTo>
                    <a:pt x="410" y="590"/>
                  </a:lnTo>
                  <a:lnTo>
                    <a:pt x="443" y="548"/>
                  </a:lnTo>
                  <a:lnTo>
                    <a:pt x="473" y="500"/>
                  </a:lnTo>
                  <a:lnTo>
                    <a:pt x="500" y="443"/>
                  </a:lnTo>
                  <a:lnTo>
                    <a:pt x="521" y="382"/>
                  </a:lnTo>
                  <a:lnTo>
                    <a:pt x="527" y="316"/>
                  </a:lnTo>
                  <a:lnTo>
                    <a:pt x="521" y="261"/>
                  </a:lnTo>
                  <a:lnTo>
                    <a:pt x="506" y="207"/>
                  </a:lnTo>
                  <a:lnTo>
                    <a:pt x="482" y="159"/>
                  </a:lnTo>
                  <a:lnTo>
                    <a:pt x="449" y="118"/>
                  </a:lnTo>
                  <a:lnTo>
                    <a:pt x="407" y="86"/>
                  </a:lnTo>
                  <a:lnTo>
                    <a:pt x="356" y="64"/>
                  </a:lnTo>
                  <a:lnTo>
                    <a:pt x="295" y="57"/>
                  </a:lnTo>
                  <a:lnTo>
                    <a:pt x="256" y="60"/>
                  </a:lnTo>
                  <a:lnTo>
                    <a:pt x="217" y="70"/>
                  </a:lnTo>
                  <a:lnTo>
                    <a:pt x="178" y="89"/>
                  </a:lnTo>
                  <a:lnTo>
                    <a:pt x="139" y="118"/>
                  </a:lnTo>
                  <a:lnTo>
                    <a:pt x="103" y="156"/>
                  </a:lnTo>
                  <a:lnTo>
                    <a:pt x="75" y="207"/>
                  </a:lnTo>
                  <a:lnTo>
                    <a:pt x="109" y="210"/>
                  </a:lnTo>
                  <a:lnTo>
                    <a:pt x="133" y="223"/>
                  </a:lnTo>
                  <a:lnTo>
                    <a:pt x="148" y="239"/>
                  </a:lnTo>
                  <a:lnTo>
                    <a:pt x="157" y="258"/>
                  </a:lnTo>
                  <a:lnTo>
                    <a:pt x="163" y="277"/>
                  </a:lnTo>
                  <a:lnTo>
                    <a:pt x="163" y="293"/>
                  </a:lnTo>
                  <a:lnTo>
                    <a:pt x="157" y="325"/>
                  </a:lnTo>
                  <a:lnTo>
                    <a:pt x="145" y="347"/>
                  </a:lnTo>
                  <a:lnTo>
                    <a:pt x="127" y="367"/>
                  </a:lnTo>
                  <a:lnTo>
                    <a:pt x="103" y="376"/>
                  </a:lnTo>
                  <a:lnTo>
                    <a:pt x="82" y="379"/>
                  </a:lnTo>
                  <a:lnTo>
                    <a:pt x="69" y="379"/>
                  </a:lnTo>
                  <a:lnTo>
                    <a:pt x="54" y="376"/>
                  </a:lnTo>
                  <a:lnTo>
                    <a:pt x="36" y="367"/>
                  </a:lnTo>
                  <a:lnTo>
                    <a:pt x="18" y="351"/>
                  </a:lnTo>
                  <a:lnTo>
                    <a:pt x="6" y="325"/>
                  </a:lnTo>
                  <a:lnTo>
                    <a:pt x="0" y="290"/>
                  </a:lnTo>
                  <a:lnTo>
                    <a:pt x="9" y="226"/>
                  </a:lnTo>
                  <a:lnTo>
                    <a:pt x="30" y="166"/>
                  </a:lnTo>
                  <a:lnTo>
                    <a:pt x="63" y="111"/>
                  </a:lnTo>
                  <a:lnTo>
                    <a:pt x="112" y="67"/>
                  </a:lnTo>
                  <a:lnTo>
                    <a:pt x="172" y="32"/>
                  </a:lnTo>
                  <a:lnTo>
                    <a:pt x="238" y="9"/>
                  </a:lnTo>
                  <a:lnTo>
                    <a:pt x="3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0" y="427391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99"/>
                </a:solidFill>
              </a:rPr>
              <a:t>which is dual to free U(1) Maxwell theory on the boundary.  There are several other examples of such ``singleton modes.’’ </a:t>
            </a:r>
            <a:endParaRPr lang="en-US" sz="2800" dirty="0">
              <a:solidFill>
                <a:srgbClr val="CC00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310845"/>
            <a:ext cx="9143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DA35F"/>
                </a:solidFill>
              </a:rPr>
              <a:t>2. The  7D theories are useful for studying the M5-brane and (2,0) theories. The 11D theory is useful for studying the RR fields. </a:t>
            </a:r>
            <a:endParaRPr lang="en-US" sz="2000" dirty="0">
              <a:solidFill>
                <a:srgbClr val="0DA3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General Self-Dual </a:t>
            </a:r>
            <a:r>
              <a:rPr lang="en-US" dirty="0" err="1" smtClean="0"/>
              <a:t>Abelian</a:t>
            </a:r>
            <a:r>
              <a:rPr lang="en-US" dirty="0" smtClean="0"/>
              <a:t> Gauge Theory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739180"/>
            <a:ext cx="8756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To formulate the general theory of self-dual fields, valid in arbitrary topology turns out to require some sophisticated mathematics,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396667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C0099"/>
                </a:solidFill>
              </a:rPr>
              <a:t> ``differential generalized </a:t>
            </a:r>
            <a:r>
              <a:rPr lang="en-US" sz="3200" dirty="0" err="1" smtClean="0">
                <a:solidFill>
                  <a:srgbClr val="CC0099"/>
                </a:solidFill>
              </a:rPr>
              <a:t>cohomology</a:t>
            </a:r>
            <a:r>
              <a:rPr lang="en-US" sz="3200" dirty="0" smtClean="0">
                <a:solidFill>
                  <a:srgbClr val="CC0099"/>
                </a:solidFill>
              </a:rPr>
              <a:t> theory.’’ </a:t>
            </a:r>
            <a:endParaRPr lang="en-US" sz="3200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93830" y="817460"/>
            <a:ext cx="86411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Just to get a sense of the subtleties involved let us return to the quantization of U(1)  </a:t>
            </a:r>
            <a:r>
              <a:rPr lang="en-US" sz="3200" dirty="0" err="1" smtClean="0">
                <a:solidFill>
                  <a:srgbClr val="FF0000"/>
                </a:solidFill>
              </a:rPr>
              <a:t>Chern</a:t>
            </a:r>
            <a:r>
              <a:rPr lang="en-US" sz="3200" dirty="0" smtClean="0">
                <a:solidFill>
                  <a:srgbClr val="FF0000"/>
                </a:solidFill>
              </a:rPr>
              <a:t>-Simons theory at level N.   Recall this leads to level 2N current algebra: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1930" y="3889860"/>
            <a:ext cx="76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AA0658"/>
                </a:solidFill>
              </a:rPr>
              <a:t>What about the odd levels? In particular k=1?  </a:t>
            </a:r>
            <a:endParaRPr lang="en-US" dirty="0">
              <a:solidFill>
                <a:srgbClr val="AA0658"/>
              </a:solidFill>
            </a:endParaRPr>
          </a:p>
        </p:txBody>
      </p:sp>
      <p:grpSp>
        <p:nvGrpSpPr>
          <p:cNvPr id="3076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535065" y="2776115"/>
            <a:ext cx="2189084" cy="839255"/>
            <a:chOff x="1272" y="2334"/>
            <a:chExt cx="8292" cy="3179"/>
          </a:xfrm>
          <a:solidFill>
            <a:srgbClr val="FF0000"/>
          </a:solidFill>
        </p:grpSpPr>
        <p:sp>
          <p:nvSpPr>
            <p:cNvPr id="3078" name="Freeform 6"/>
            <p:cNvSpPr>
              <a:spLocks/>
            </p:cNvSpPr>
            <p:nvPr/>
          </p:nvSpPr>
          <p:spPr bwMode="auto">
            <a:xfrm>
              <a:off x="1638" y="2334"/>
              <a:ext cx="5137" cy="573"/>
            </a:xfrm>
            <a:custGeom>
              <a:avLst/>
              <a:gdLst/>
              <a:ahLst/>
              <a:cxnLst>
                <a:cxn ang="0">
                  <a:pos x="2566" y="0"/>
                </a:cxn>
                <a:cxn ang="0">
                  <a:pos x="2569" y="0"/>
                </a:cxn>
                <a:cxn ang="0">
                  <a:pos x="5097" y="501"/>
                </a:cxn>
                <a:cxn ang="0">
                  <a:pos x="5112" y="503"/>
                </a:cxn>
                <a:cxn ang="0">
                  <a:pos x="5125" y="509"/>
                </a:cxn>
                <a:cxn ang="0">
                  <a:pos x="5135" y="519"/>
                </a:cxn>
                <a:cxn ang="0">
                  <a:pos x="5137" y="532"/>
                </a:cxn>
                <a:cxn ang="0">
                  <a:pos x="5137" y="537"/>
                </a:cxn>
                <a:cxn ang="0">
                  <a:pos x="5135" y="547"/>
                </a:cxn>
                <a:cxn ang="0">
                  <a:pos x="5132" y="560"/>
                </a:cxn>
                <a:cxn ang="0">
                  <a:pos x="5122" y="568"/>
                </a:cxn>
                <a:cxn ang="0">
                  <a:pos x="5109" y="573"/>
                </a:cxn>
                <a:cxn ang="0">
                  <a:pos x="5099" y="573"/>
                </a:cxn>
                <a:cxn ang="0">
                  <a:pos x="5094" y="571"/>
                </a:cxn>
                <a:cxn ang="0">
                  <a:pos x="5079" y="565"/>
                </a:cxn>
                <a:cxn ang="0">
                  <a:pos x="2566" y="137"/>
                </a:cxn>
                <a:cxn ang="0">
                  <a:pos x="58" y="565"/>
                </a:cxn>
                <a:cxn ang="0">
                  <a:pos x="43" y="571"/>
                </a:cxn>
                <a:cxn ang="0">
                  <a:pos x="38" y="573"/>
                </a:cxn>
                <a:cxn ang="0">
                  <a:pos x="28" y="573"/>
                </a:cxn>
                <a:cxn ang="0">
                  <a:pos x="15" y="568"/>
                </a:cxn>
                <a:cxn ang="0">
                  <a:pos x="5" y="560"/>
                </a:cxn>
                <a:cxn ang="0">
                  <a:pos x="2" y="547"/>
                </a:cxn>
                <a:cxn ang="0">
                  <a:pos x="0" y="537"/>
                </a:cxn>
                <a:cxn ang="0">
                  <a:pos x="0" y="532"/>
                </a:cxn>
                <a:cxn ang="0">
                  <a:pos x="2" y="519"/>
                </a:cxn>
                <a:cxn ang="0">
                  <a:pos x="10" y="511"/>
                </a:cxn>
                <a:cxn ang="0">
                  <a:pos x="25" y="506"/>
                </a:cxn>
                <a:cxn ang="0">
                  <a:pos x="48" y="501"/>
                </a:cxn>
                <a:cxn ang="0">
                  <a:pos x="2566" y="0"/>
                </a:cxn>
              </a:cxnLst>
              <a:rect l="0" t="0" r="r" b="b"/>
              <a:pathLst>
                <a:path w="5137" h="573">
                  <a:moveTo>
                    <a:pt x="2566" y="0"/>
                  </a:moveTo>
                  <a:lnTo>
                    <a:pt x="2569" y="0"/>
                  </a:lnTo>
                  <a:lnTo>
                    <a:pt x="5097" y="501"/>
                  </a:lnTo>
                  <a:lnTo>
                    <a:pt x="5112" y="503"/>
                  </a:lnTo>
                  <a:lnTo>
                    <a:pt x="5125" y="509"/>
                  </a:lnTo>
                  <a:lnTo>
                    <a:pt x="5135" y="519"/>
                  </a:lnTo>
                  <a:lnTo>
                    <a:pt x="5137" y="532"/>
                  </a:lnTo>
                  <a:lnTo>
                    <a:pt x="5137" y="537"/>
                  </a:lnTo>
                  <a:lnTo>
                    <a:pt x="5135" y="547"/>
                  </a:lnTo>
                  <a:lnTo>
                    <a:pt x="5132" y="560"/>
                  </a:lnTo>
                  <a:lnTo>
                    <a:pt x="5122" y="568"/>
                  </a:lnTo>
                  <a:lnTo>
                    <a:pt x="5109" y="573"/>
                  </a:lnTo>
                  <a:lnTo>
                    <a:pt x="5099" y="573"/>
                  </a:lnTo>
                  <a:lnTo>
                    <a:pt x="5094" y="571"/>
                  </a:lnTo>
                  <a:lnTo>
                    <a:pt x="5079" y="565"/>
                  </a:lnTo>
                  <a:lnTo>
                    <a:pt x="2566" y="137"/>
                  </a:lnTo>
                  <a:lnTo>
                    <a:pt x="58" y="565"/>
                  </a:lnTo>
                  <a:lnTo>
                    <a:pt x="43" y="571"/>
                  </a:lnTo>
                  <a:lnTo>
                    <a:pt x="38" y="573"/>
                  </a:lnTo>
                  <a:lnTo>
                    <a:pt x="28" y="573"/>
                  </a:lnTo>
                  <a:lnTo>
                    <a:pt x="15" y="568"/>
                  </a:lnTo>
                  <a:lnTo>
                    <a:pt x="5" y="560"/>
                  </a:lnTo>
                  <a:lnTo>
                    <a:pt x="2" y="547"/>
                  </a:lnTo>
                  <a:lnTo>
                    <a:pt x="0" y="537"/>
                  </a:lnTo>
                  <a:lnTo>
                    <a:pt x="0" y="532"/>
                  </a:lnTo>
                  <a:lnTo>
                    <a:pt x="2" y="519"/>
                  </a:lnTo>
                  <a:lnTo>
                    <a:pt x="10" y="511"/>
                  </a:lnTo>
                  <a:lnTo>
                    <a:pt x="25" y="506"/>
                  </a:lnTo>
                  <a:lnTo>
                    <a:pt x="48" y="501"/>
                  </a:lnTo>
                  <a:lnTo>
                    <a:pt x="25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auto">
            <a:xfrm>
              <a:off x="1272" y="3318"/>
              <a:ext cx="1316" cy="1524"/>
            </a:xfrm>
            <a:custGeom>
              <a:avLst/>
              <a:gdLst/>
              <a:ahLst/>
              <a:cxnLst>
                <a:cxn ang="0">
                  <a:pos x="437" y="0"/>
                </a:cxn>
                <a:cxn ang="0">
                  <a:pos x="540" y="2"/>
                </a:cxn>
                <a:cxn ang="0">
                  <a:pos x="644" y="8"/>
                </a:cxn>
                <a:cxn ang="0">
                  <a:pos x="785" y="5"/>
                </a:cxn>
                <a:cxn ang="0">
                  <a:pos x="912" y="2"/>
                </a:cxn>
                <a:cxn ang="0">
                  <a:pos x="1028" y="0"/>
                </a:cxn>
                <a:cxn ang="0">
                  <a:pos x="1043" y="10"/>
                </a:cxn>
                <a:cxn ang="0">
                  <a:pos x="1045" y="23"/>
                </a:cxn>
                <a:cxn ang="0">
                  <a:pos x="1035" y="57"/>
                </a:cxn>
                <a:cxn ang="0">
                  <a:pos x="995" y="64"/>
                </a:cxn>
                <a:cxn ang="0">
                  <a:pos x="853" y="70"/>
                </a:cxn>
                <a:cxn ang="0">
                  <a:pos x="788" y="83"/>
                </a:cxn>
                <a:cxn ang="0">
                  <a:pos x="752" y="108"/>
                </a:cxn>
                <a:cxn ang="0">
                  <a:pos x="737" y="145"/>
                </a:cxn>
                <a:cxn ang="0">
                  <a:pos x="732" y="176"/>
                </a:cxn>
                <a:cxn ang="0">
                  <a:pos x="432" y="1405"/>
                </a:cxn>
                <a:cxn ang="0">
                  <a:pos x="427" y="1438"/>
                </a:cxn>
                <a:cxn ang="0">
                  <a:pos x="444" y="1451"/>
                </a:cxn>
                <a:cxn ang="0">
                  <a:pos x="707" y="1454"/>
                </a:cxn>
                <a:cxn ang="0">
                  <a:pos x="861" y="1436"/>
                </a:cxn>
                <a:cxn ang="0">
                  <a:pos x="982" y="1392"/>
                </a:cxn>
                <a:cxn ang="0">
                  <a:pos x="1073" y="1322"/>
                </a:cxn>
                <a:cxn ang="0">
                  <a:pos x="1144" y="1237"/>
                </a:cxn>
                <a:cxn ang="0">
                  <a:pos x="1197" y="1141"/>
                </a:cxn>
                <a:cxn ang="0">
                  <a:pos x="1255" y="994"/>
                </a:cxn>
                <a:cxn ang="0">
                  <a:pos x="1273" y="958"/>
                </a:cxn>
                <a:cxn ang="0">
                  <a:pos x="1293" y="948"/>
                </a:cxn>
                <a:cxn ang="0">
                  <a:pos x="1306" y="950"/>
                </a:cxn>
                <a:cxn ang="0">
                  <a:pos x="1316" y="963"/>
                </a:cxn>
                <a:cxn ang="0">
                  <a:pos x="1313" y="986"/>
                </a:cxn>
                <a:cxn ang="0">
                  <a:pos x="1308" y="1005"/>
                </a:cxn>
                <a:cxn ang="0">
                  <a:pos x="1126" y="1508"/>
                </a:cxn>
                <a:cxn ang="0">
                  <a:pos x="1098" y="1524"/>
                </a:cxn>
                <a:cxn ang="0">
                  <a:pos x="15" y="1521"/>
                </a:cxn>
                <a:cxn ang="0">
                  <a:pos x="0" y="1498"/>
                </a:cxn>
                <a:cxn ang="0">
                  <a:pos x="10" y="1462"/>
                </a:cxn>
                <a:cxn ang="0">
                  <a:pos x="38" y="1451"/>
                </a:cxn>
                <a:cxn ang="0">
                  <a:pos x="159" y="1446"/>
                </a:cxn>
                <a:cxn ang="0">
                  <a:pos x="214" y="1431"/>
                </a:cxn>
                <a:cxn ang="0">
                  <a:pos x="242" y="1400"/>
                </a:cxn>
                <a:cxn ang="0">
                  <a:pos x="257" y="1345"/>
                </a:cxn>
                <a:cxn ang="0">
                  <a:pos x="553" y="129"/>
                </a:cxn>
                <a:cxn ang="0">
                  <a:pos x="558" y="108"/>
                </a:cxn>
                <a:cxn ang="0">
                  <a:pos x="543" y="80"/>
                </a:cxn>
                <a:cxn ang="0">
                  <a:pos x="500" y="72"/>
                </a:cxn>
                <a:cxn ang="0">
                  <a:pos x="444" y="64"/>
                </a:cxn>
                <a:cxn ang="0">
                  <a:pos x="368" y="62"/>
                </a:cxn>
                <a:cxn ang="0">
                  <a:pos x="356" y="41"/>
                </a:cxn>
                <a:cxn ang="0">
                  <a:pos x="366" y="8"/>
                </a:cxn>
                <a:cxn ang="0">
                  <a:pos x="386" y="0"/>
                </a:cxn>
              </a:cxnLst>
              <a:rect l="0" t="0" r="r" b="b"/>
              <a:pathLst>
                <a:path w="1316" h="1524">
                  <a:moveTo>
                    <a:pt x="386" y="0"/>
                  </a:moveTo>
                  <a:lnTo>
                    <a:pt x="437" y="0"/>
                  </a:lnTo>
                  <a:lnTo>
                    <a:pt x="485" y="2"/>
                  </a:lnTo>
                  <a:lnTo>
                    <a:pt x="540" y="2"/>
                  </a:lnTo>
                  <a:lnTo>
                    <a:pt x="596" y="5"/>
                  </a:lnTo>
                  <a:lnTo>
                    <a:pt x="644" y="8"/>
                  </a:lnTo>
                  <a:lnTo>
                    <a:pt x="730" y="8"/>
                  </a:lnTo>
                  <a:lnTo>
                    <a:pt x="785" y="5"/>
                  </a:lnTo>
                  <a:lnTo>
                    <a:pt x="848" y="2"/>
                  </a:lnTo>
                  <a:lnTo>
                    <a:pt x="912" y="2"/>
                  </a:lnTo>
                  <a:lnTo>
                    <a:pt x="967" y="0"/>
                  </a:lnTo>
                  <a:lnTo>
                    <a:pt x="1028" y="0"/>
                  </a:lnTo>
                  <a:lnTo>
                    <a:pt x="1038" y="5"/>
                  </a:lnTo>
                  <a:lnTo>
                    <a:pt x="1043" y="10"/>
                  </a:lnTo>
                  <a:lnTo>
                    <a:pt x="1045" y="15"/>
                  </a:lnTo>
                  <a:lnTo>
                    <a:pt x="1045" y="23"/>
                  </a:lnTo>
                  <a:lnTo>
                    <a:pt x="1043" y="44"/>
                  </a:lnTo>
                  <a:lnTo>
                    <a:pt x="1035" y="57"/>
                  </a:lnTo>
                  <a:lnTo>
                    <a:pt x="1020" y="62"/>
                  </a:lnTo>
                  <a:lnTo>
                    <a:pt x="995" y="64"/>
                  </a:lnTo>
                  <a:lnTo>
                    <a:pt x="901" y="64"/>
                  </a:lnTo>
                  <a:lnTo>
                    <a:pt x="853" y="70"/>
                  </a:lnTo>
                  <a:lnTo>
                    <a:pt x="816" y="75"/>
                  </a:lnTo>
                  <a:lnTo>
                    <a:pt x="788" y="83"/>
                  </a:lnTo>
                  <a:lnTo>
                    <a:pt x="768" y="93"/>
                  </a:lnTo>
                  <a:lnTo>
                    <a:pt x="752" y="108"/>
                  </a:lnTo>
                  <a:lnTo>
                    <a:pt x="745" y="124"/>
                  </a:lnTo>
                  <a:lnTo>
                    <a:pt x="737" y="145"/>
                  </a:lnTo>
                  <a:lnTo>
                    <a:pt x="730" y="170"/>
                  </a:lnTo>
                  <a:lnTo>
                    <a:pt x="732" y="176"/>
                  </a:lnTo>
                  <a:lnTo>
                    <a:pt x="437" y="1382"/>
                  </a:lnTo>
                  <a:lnTo>
                    <a:pt x="432" y="1405"/>
                  </a:lnTo>
                  <a:lnTo>
                    <a:pt x="427" y="1418"/>
                  </a:lnTo>
                  <a:lnTo>
                    <a:pt x="427" y="1438"/>
                  </a:lnTo>
                  <a:lnTo>
                    <a:pt x="437" y="1449"/>
                  </a:lnTo>
                  <a:lnTo>
                    <a:pt x="444" y="1451"/>
                  </a:lnTo>
                  <a:lnTo>
                    <a:pt x="454" y="1454"/>
                  </a:lnTo>
                  <a:lnTo>
                    <a:pt x="707" y="1454"/>
                  </a:lnTo>
                  <a:lnTo>
                    <a:pt x="788" y="1449"/>
                  </a:lnTo>
                  <a:lnTo>
                    <a:pt x="861" y="1436"/>
                  </a:lnTo>
                  <a:lnTo>
                    <a:pt x="927" y="1418"/>
                  </a:lnTo>
                  <a:lnTo>
                    <a:pt x="982" y="1392"/>
                  </a:lnTo>
                  <a:lnTo>
                    <a:pt x="1033" y="1358"/>
                  </a:lnTo>
                  <a:lnTo>
                    <a:pt x="1073" y="1322"/>
                  </a:lnTo>
                  <a:lnTo>
                    <a:pt x="1111" y="1281"/>
                  </a:lnTo>
                  <a:lnTo>
                    <a:pt x="1144" y="1237"/>
                  </a:lnTo>
                  <a:lnTo>
                    <a:pt x="1172" y="1190"/>
                  </a:lnTo>
                  <a:lnTo>
                    <a:pt x="1197" y="1141"/>
                  </a:lnTo>
                  <a:lnTo>
                    <a:pt x="1237" y="1043"/>
                  </a:lnTo>
                  <a:lnTo>
                    <a:pt x="1255" y="994"/>
                  </a:lnTo>
                  <a:lnTo>
                    <a:pt x="1265" y="971"/>
                  </a:lnTo>
                  <a:lnTo>
                    <a:pt x="1273" y="958"/>
                  </a:lnTo>
                  <a:lnTo>
                    <a:pt x="1280" y="950"/>
                  </a:lnTo>
                  <a:lnTo>
                    <a:pt x="1293" y="948"/>
                  </a:lnTo>
                  <a:lnTo>
                    <a:pt x="1300" y="948"/>
                  </a:lnTo>
                  <a:lnTo>
                    <a:pt x="1306" y="950"/>
                  </a:lnTo>
                  <a:lnTo>
                    <a:pt x="1313" y="958"/>
                  </a:lnTo>
                  <a:lnTo>
                    <a:pt x="1316" y="963"/>
                  </a:lnTo>
                  <a:lnTo>
                    <a:pt x="1316" y="981"/>
                  </a:lnTo>
                  <a:lnTo>
                    <a:pt x="1313" y="986"/>
                  </a:lnTo>
                  <a:lnTo>
                    <a:pt x="1311" y="994"/>
                  </a:lnTo>
                  <a:lnTo>
                    <a:pt x="1308" y="1005"/>
                  </a:lnTo>
                  <a:lnTo>
                    <a:pt x="1136" y="1485"/>
                  </a:lnTo>
                  <a:lnTo>
                    <a:pt x="1126" y="1508"/>
                  </a:lnTo>
                  <a:lnTo>
                    <a:pt x="1116" y="1518"/>
                  </a:lnTo>
                  <a:lnTo>
                    <a:pt x="1098" y="1524"/>
                  </a:lnTo>
                  <a:lnTo>
                    <a:pt x="33" y="1524"/>
                  </a:lnTo>
                  <a:lnTo>
                    <a:pt x="15" y="1521"/>
                  </a:lnTo>
                  <a:lnTo>
                    <a:pt x="2" y="1513"/>
                  </a:lnTo>
                  <a:lnTo>
                    <a:pt x="0" y="1498"/>
                  </a:lnTo>
                  <a:lnTo>
                    <a:pt x="2" y="1475"/>
                  </a:lnTo>
                  <a:lnTo>
                    <a:pt x="10" y="1462"/>
                  </a:lnTo>
                  <a:lnTo>
                    <a:pt x="20" y="1454"/>
                  </a:lnTo>
                  <a:lnTo>
                    <a:pt x="38" y="1451"/>
                  </a:lnTo>
                  <a:lnTo>
                    <a:pt x="116" y="1451"/>
                  </a:lnTo>
                  <a:lnTo>
                    <a:pt x="159" y="1446"/>
                  </a:lnTo>
                  <a:lnTo>
                    <a:pt x="192" y="1441"/>
                  </a:lnTo>
                  <a:lnTo>
                    <a:pt x="214" y="1431"/>
                  </a:lnTo>
                  <a:lnTo>
                    <a:pt x="230" y="1418"/>
                  </a:lnTo>
                  <a:lnTo>
                    <a:pt x="242" y="1400"/>
                  </a:lnTo>
                  <a:lnTo>
                    <a:pt x="250" y="1376"/>
                  </a:lnTo>
                  <a:lnTo>
                    <a:pt x="257" y="1345"/>
                  </a:lnTo>
                  <a:lnTo>
                    <a:pt x="548" y="150"/>
                  </a:lnTo>
                  <a:lnTo>
                    <a:pt x="553" y="129"/>
                  </a:lnTo>
                  <a:lnTo>
                    <a:pt x="558" y="116"/>
                  </a:lnTo>
                  <a:lnTo>
                    <a:pt x="558" y="108"/>
                  </a:lnTo>
                  <a:lnTo>
                    <a:pt x="555" y="90"/>
                  </a:lnTo>
                  <a:lnTo>
                    <a:pt x="543" y="80"/>
                  </a:lnTo>
                  <a:lnTo>
                    <a:pt x="525" y="75"/>
                  </a:lnTo>
                  <a:lnTo>
                    <a:pt x="500" y="72"/>
                  </a:lnTo>
                  <a:lnTo>
                    <a:pt x="472" y="67"/>
                  </a:lnTo>
                  <a:lnTo>
                    <a:pt x="444" y="64"/>
                  </a:lnTo>
                  <a:lnTo>
                    <a:pt x="389" y="64"/>
                  </a:lnTo>
                  <a:lnTo>
                    <a:pt x="368" y="62"/>
                  </a:lnTo>
                  <a:lnTo>
                    <a:pt x="358" y="54"/>
                  </a:lnTo>
                  <a:lnTo>
                    <a:pt x="356" y="41"/>
                  </a:lnTo>
                  <a:lnTo>
                    <a:pt x="358" y="21"/>
                  </a:lnTo>
                  <a:lnTo>
                    <a:pt x="366" y="8"/>
                  </a:lnTo>
                  <a:lnTo>
                    <a:pt x="374" y="2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auto">
            <a:xfrm>
              <a:off x="2833" y="3320"/>
              <a:ext cx="1513" cy="1571"/>
            </a:xfrm>
            <a:custGeom>
              <a:avLst/>
              <a:gdLst/>
              <a:ahLst/>
              <a:cxnLst>
                <a:cxn ang="0">
                  <a:pos x="156" y="3"/>
                </a:cxn>
                <a:cxn ang="0">
                  <a:pos x="310" y="8"/>
                </a:cxn>
                <a:cxn ang="0">
                  <a:pos x="490" y="3"/>
                </a:cxn>
                <a:cxn ang="0">
                  <a:pos x="641" y="0"/>
                </a:cxn>
                <a:cxn ang="0">
                  <a:pos x="659" y="16"/>
                </a:cxn>
                <a:cxn ang="0">
                  <a:pos x="649" y="57"/>
                </a:cxn>
                <a:cxn ang="0">
                  <a:pos x="535" y="65"/>
                </a:cxn>
                <a:cxn ang="0">
                  <a:pos x="444" y="88"/>
                </a:cxn>
                <a:cxn ang="0">
                  <a:pos x="411" y="143"/>
                </a:cxn>
                <a:cxn ang="0">
                  <a:pos x="181" y="1090"/>
                </a:cxn>
                <a:cxn ang="0">
                  <a:pos x="169" y="1199"/>
                </a:cxn>
                <a:cxn ang="0">
                  <a:pos x="189" y="1336"/>
                </a:cxn>
                <a:cxn ang="0">
                  <a:pos x="288" y="1457"/>
                </a:cxn>
                <a:cxn ang="0">
                  <a:pos x="437" y="1498"/>
                </a:cxn>
                <a:cxn ang="0">
                  <a:pos x="636" y="1449"/>
                </a:cxn>
                <a:cxn ang="0">
                  <a:pos x="820" y="1310"/>
                </a:cxn>
                <a:cxn ang="0">
                  <a:pos x="954" y="1093"/>
                </a:cxn>
                <a:cxn ang="0">
                  <a:pos x="1182" y="197"/>
                </a:cxn>
                <a:cxn ang="0">
                  <a:pos x="1182" y="143"/>
                </a:cxn>
                <a:cxn ang="0">
                  <a:pos x="1146" y="88"/>
                </a:cxn>
                <a:cxn ang="0">
                  <a:pos x="1033" y="65"/>
                </a:cxn>
                <a:cxn ang="0">
                  <a:pos x="997" y="55"/>
                </a:cxn>
                <a:cxn ang="0">
                  <a:pos x="997" y="21"/>
                </a:cxn>
                <a:cxn ang="0">
                  <a:pos x="1025" y="0"/>
                </a:cxn>
                <a:cxn ang="0">
                  <a:pos x="1187" y="6"/>
                </a:cxn>
                <a:cxn ang="0">
                  <a:pos x="1411" y="3"/>
                </a:cxn>
                <a:cxn ang="0">
                  <a:pos x="1500" y="3"/>
                </a:cxn>
                <a:cxn ang="0">
                  <a:pos x="1510" y="16"/>
                </a:cxn>
                <a:cxn ang="0">
                  <a:pos x="1510" y="44"/>
                </a:cxn>
                <a:cxn ang="0">
                  <a:pos x="1482" y="65"/>
                </a:cxn>
                <a:cxn ang="0">
                  <a:pos x="1366" y="81"/>
                </a:cxn>
                <a:cxn ang="0">
                  <a:pos x="1275" y="140"/>
                </a:cxn>
                <a:cxn ang="0">
                  <a:pos x="1237" y="233"/>
                </a:cxn>
                <a:cxn ang="0">
                  <a:pos x="1015" y="1119"/>
                </a:cxn>
                <a:cxn ang="0">
                  <a:pos x="848" y="1372"/>
                </a:cxn>
                <a:cxn ang="0">
                  <a:pos x="606" y="1535"/>
                </a:cxn>
                <a:cxn ang="0">
                  <a:pos x="358" y="1566"/>
                </a:cxn>
                <a:cxn ang="0">
                  <a:pos x="176" y="1498"/>
                </a:cxn>
                <a:cxn ang="0">
                  <a:pos x="48" y="1354"/>
                </a:cxn>
                <a:cxn ang="0">
                  <a:pos x="0" y="1142"/>
                </a:cxn>
                <a:cxn ang="0">
                  <a:pos x="5" y="1054"/>
                </a:cxn>
                <a:cxn ang="0">
                  <a:pos x="48" y="871"/>
                </a:cxn>
                <a:cxn ang="0">
                  <a:pos x="118" y="579"/>
                </a:cxn>
                <a:cxn ang="0">
                  <a:pos x="146" y="463"/>
                </a:cxn>
                <a:cxn ang="0">
                  <a:pos x="212" y="205"/>
                </a:cxn>
                <a:cxn ang="0">
                  <a:pos x="229" y="122"/>
                </a:cxn>
                <a:cxn ang="0">
                  <a:pos x="217" y="81"/>
                </a:cxn>
                <a:cxn ang="0">
                  <a:pos x="146" y="68"/>
                </a:cxn>
                <a:cxn ang="0">
                  <a:pos x="43" y="62"/>
                </a:cxn>
                <a:cxn ang="0">
                  <a:pos x="32" y="21"/>
                </a:cxn>
                <a:cxn ang="0">
                  <a:pos x="60" y="0"/>
                </a:cxn>
              </a:cxnLst>
              <a:rect l="0" t="0" r="r" b="b"/>
              <a:pathLst>
                <a:path w="1513" h="1571">
                  <a:moveTo>
                    <a:pt x="60" y="0"/>
                  </a:moveTo>
                  <a:lnTo>
                    <a:pt x="108" y="0"/>
                  </a:lnTo>
                  <a:lnTo>
                    <a:pt x="156" y="3"/>
                  </a:lnTo>
                  <a:lnTo>
                    <a:pt x="209" y="3"/>
                  </a:lnTo>
                  <a:lnTo>
                    <a:pt x="262" y="6"/>
                  </a:lnTo>
                  <a:lnTo>
                    <a:pt x="310" y="8"/>
                  </a:lnTo>
                  <a:lnTo>
                    <a:pt x="389" y="8"/>
                  </a:lnTo>
                  <a:lnTo>
                    <a:pt x="437" y="6"/>
                  </a:lnTo>
                  <a:lnTo>
                    <a:pt x="490" y="3"/>
                  </a:lnTo>
                  <a:lnTo>
                    <a:pt x="543" y="3"/>
                  </a:lnTo>
                  <a:lnTo>
                    <a:pt x="591" y="0"/>
                  </a:lnTo>
                  <a:lnTo>
                    <a:pt x="641" y="0"/>
                  </a:lnTo>
                  <a:lnTo>
                    <a:pt x="651" y="6"/>
                  </a:lnTo>
                  <a:lnTo>
                    <a:pt x="656" y="11"/>
                  </a:lnTo>
                  <a:lnTo>
                    <a:pt x="659" y="16"/>
                  </a:lnTo>
                  <a:lnTo>
                    <a:pt x="659" y="24"/>
                  </a:lnTo>
                  <a:lnTo>
                    <a:pt x="656" y="44"/>
                  </a:lnTo>
                  <a:lnTo>
                    <a:pt x="649" y="57"/>
                  </a:lnTo>
                  <a:lnTo>
                    <a:pt x="636" y="62"/>
                  </a:lnTo>
                  <a:lnTo>
                    <a:pt x="616" y="65"/>
                  </a:lnTo>
                  <a:lnTo>
                    <a:pt x="535" y="65"/>
                  </a:lnTo>
                  <a:lnTo>
                    <a:pt x="495" y="70"/>
                  </a:lnTo>
                  <a:lnTo>
                    <a:pt x="464" y="78"/>
                  </a:lnTo>
                  <a:lnTo>
                    <a:pt x="444" y="88"/>
                  </a:lnTo>
                  <a:lnTo>
                    <a:pt x="429" y="101"/>
                  </a:lnTo>
                  <a:lnTo>
                    <a:pt x="419" y="122"/>
                  </a:lnTo>
                  <a:lnTo>
                    <a:pt x="411" y="143"/>
                  </a:lnTo>
                  <a:lnTo>
                    <a:pt x="404" y="171"/>
                  </a:lnTo>
                  <a:lnTo>
                    <a:pt x="192" y="1036"/>
                  </a:lnTo>
                  <a:lnTo>
                    <a:pt x="181" y="1090"/>
                  </a:lnTo>
                  <a:lnTo>
                    <a:pt x="174" y="1137"/>
                  </a:lnTo>
                  <a:lnTo>
                    <a:pt x="171" y="1176"/>
                  </a:lnTo>
                  <a:lnTo>
                    <a:pt x="169" y="1199"/>
                  </a:lnTo>
                  <a:lnTo>
                    <a:pt x="169" y="1212"/>
                  </a:lnTo>
                  <a:lnTo>
                    <a:pt x="174" y="1279"/>
                  </a:lnTo>
                  <a:lnTo>
                    <a:pt x="189" y="1336"/>
                  </a:lnTo>
                  <a:lnTo>
                    <a:pt x="214" y="1385"/>
                  </a:lnTo>
                  <a:lnTo>
                    <a:pt x="247" y="1426"/>
                  </a:lnTo>
                  <a:lnTo>
                    <a:pt x="288" y="1457"/>
                  </a:lnTo>
                  <a:lnTo>
                    <a:pt x="333" y="1480"/>
                  </a:lnTo>
                  <a:lnTo>
                    <a:pt x="384" y="1493"/>
                  </a:lnTo>
                  <a:lnTo>
                    <a:pt x="437" y="1498"/>
                  </a:lnTo>
                  <a:lnTo>
                    <a:pt x="502" y="1493"/>
                  </a:lnTo>
                  <a:lnTo>
                    <a:pt x="570" y="1475"/>
                  </a:lnTo>
                  <a:lnTo>
                    <a:pt x="636" y="1449"/>
                  </a:lnTo>
                  <a:lnTo>
                    <a:pt x="702" y="1411"/>
                  </a:lnTo>
                  <a:lnTo>
                    <a:pt x="762" y="1364"/>
                  </a:lnTo>
                  <a:lnTo>
                    <a:pt x="820" y="1310"/>
                  </a:lnTo>
                  <a:lnTo>
                    <a:pt x="874" y="1245"/>
                  </a:lnTo>
                  <a:lnTo>
                    <a:pt x="916" y="1173"/>
                  </a:lnTo>
                  <a:lnTo>
                    <a:pt x="954" y="1093"/>
                  </a:lnTo>
                  <a:lnTo>
                    <a:pt x="982" y="1008"/>
                  </a:lnTo>
                  <a:lnTo>
                    <a:pt x="1177" y="212"/>
                  </a:lnTo>
                  <a:lnTo>
                    <a:pt x="1182" y="197"/>
                  </a:lnTo>
                  <a:lnTo>
                    <a:pt x="1184" y="179"/>
                  </a:lnTo>
                  <a:lnTo>
                    <a:pt x="1184" y="163"/>
                  </a:lnTo>
                  <a:lnTo>
                    <a:pt x="1182" y="143"/>
                  </a:lnTo>
                  <a:lnTo>
                    <a:pt x="1177" y="122"/>
                  </a:lnTo>
                  <a:lnTo>
                    <a:pt x="1164" y="104"/>
                  </a:lnTo>
                  <a:lnTo>
                    <a:pt x="1146" y="88"/>
                  </a:lnTo>
                  <a:lnTo>
                    <a:pt x="1119" y="78"/>
                  </a:lnTo>
                  <a:lnTo>
                    <a:pt x="1081" y="68"/>
                  </a:lnTo>
                  <a:lnTo>
                    <a:pt x="1033" y="65"/>
                  </a:lnTo>
                  <a:lnTo>
                    <a:pt x="1012" y="65"/>
                  </a:lnTo>
                  <a:lnTo>
                    <a:pt x="1002" y="60"/>
                  </a:lnTo>
                  <a:lnTo>
                    <a:pt x="997" y="55"/>
                  </a:lnTo>
                  <a:lnTo>
                    <a:pt x="995" y="50"/>
                  </a:lnTo>
                  <a:lnTo>
                    <a:pt x="995" y="42"/>
                  </a:lnTo>
                  <a:lnTo>
                    <a:pt x="997" y="21"/>
                  </a:lnTo>
                  <a:lnTo>
                    <a:pt x="1005" y="8"/>
                  </a:lnTo>
                  <a:lnTo>
                    <a:pt x="1015" y="3"/>
                  </a:lnTo>
                  <a:lnTo>
                    <a:pt x="1025" y="0"/>
                  </a:lnTo>
                  <a:lnTo>
                    <a:pt x="1033" y="0"/>
                  </a:lnTo>
                  <a:lnTo>
                    <a:pt x="1108" y="3"/>
                  </a:lnTo>
                  <a:lnTo>
                    <a:pt x="1187" y="6"/>
                  </a:lnTo>
                  <a:lnTo>
                    <a:pt x="1262" y="8"/>
                  </a:lnTo>
                  <a:lnTo>
                    <a:pt x="1336" y="6"/>
                  </a:lnTo>
                  <a:lnTo>
                    <a:pt x="1411" y="3"/>
                  </a:lnTo>
                  <a:lnTo>
                    <a:pt x="1485" y="0"/>
                  </a:lnTo>
                  <a:lnTo>
                    <a:pt x="1495" y="0"/>
                  </a:lnTo>
                  <a:lnTo>
                    <a:pt x="1500" y="3"/>
                  </a:lnTo>
                  <a:lnTo>
                    <a:pt x="1505" y="8"/>
                  </a:lnTo>
                  <a:lnTo>
                    <a:pt x="1510" y="11"/>
                  </a:lnTo>
                  <a:lnTo>
                    <a:pt x="1510" y="16"/>
                  </a:lnTo>
                  <a:lnTo>
                    <a:pt x="1513" y="19"/>
                  </a:lnTo>
                  <a:lnTo>
                    <a:pt x="1513" y="24"/>
                  </a:lnTo>
                  <a:lnTo>
                    <a:pt x="1510" y="44"/>
                  </a:lnTo>
                  <a:lnTo>
                    <a:pt x="1502" y="57"/>
                  </a:lnTo>
                  <a:lnTo>
                    <a:pt x="1492" y="62"/>
                  </a:lnTo>
                  <a:lnTo>
                    <a:pt x="1482" y="65"/>
                  </a:lnTo>
                  <a:lnTo>
                    <a:pt x="1475" y="65"/>
                  </a:lnTo>
                  <a:lnTo>
                    <a:pt x="1414" y="70"/>
                  </a:lnTo>
                  <a:lnTo>
                    <a:pt x="1366" y="81"/>
                  </a:lnTo>
                  <a:lnTo>
                    <a:pt x="1328" y="96"/>
                  </a:lnTo>
                  <a:lnTo>
                    <a:pt x="1298" y="117"/>
                  </a:lnTo>
                  <a:lnTo>
                    <a:pt x="1275" y="140"/>
                  </a:lnTo>
                  <a:lnTo>
                    <a:pt x="1260" y="168"/>
                  </a:lnTo>
                  <a:lnTo>
                    <a:pt x="1247" y="199"/>
                  </a:lnTo>
                  <a:lnTo>
                    <a:pt x="1237" y="233"/>
                  </a:lnTo>
                  <a:lnTo>
                    <a:pt x="1237" y="236"/>
                  </a:lnTo>
                  <a:lnTo>
                    <a:pt x="1045" y="1023"/>
                  </a:lnTo>
                  <a:lnTo>
                    <a:pt x="1015" y="1119"/>
                  </a:lnTo>
                  <a:lnTo>
                    <a:pt x="969" y="1212"/>
                  </a:lnTo>
                  <a:lnTo>
                    <a:pt x="914" y="1297"/>
                  </a:lnTo>
                  <a:lnTo>
                    <a:pt x="848" y="1372"/>
                  </a:lnTo>
                  <a:lnTo>
                    <a:pt x="772" y="1439"/>
                  </a:lnTo>
                  <a:lnTo>
                    <a:pt x="692" y="1493"/>
                  </a:lnTo>
                  <a:lnTo>
                    <a:pt x="606" y="1535"/>
                  </a:lnTo>
                  <a:lnTo>
                    <a:pt x="515" y="1560"/>
                  </a:lnTo>
                  <a:lnTo>
                    <a:pt x="424" y="1571"/>
                  </a:lnTo>
                  <a:lnTo>
                    <a:pt x="358" y="1566"/>
                  </a:lnTo>
                  <a:lnTo>
                    <a:pt x="293" y="1553"/>
                  </a:lnTo>
                  <a:lnTo>
                    <a:pt x="232" y="1529"/>
                  </a:lnTo>
                  <a:lnTo>
                    <a:pt x="176" y="1498"/>
                  </a:lnTo>
                  <a:lnTo>
                    <a:pt x="128" y="1457"/>
                  </a:lnTo>
                  <a:lnTo>
                    <a:pt x="85" y="1408"/>
                  </a:lnTo>
                  <a:lnTo>
                    <a:pt x="48" y="1354"/>
                  </a:lnTo>
                  <a:lnTo>
                    <a:pt x="22" y="1289"/>
                  </a:lnTo>
                  <a:lnTo>
                    <a:pt x="5" y="1219"/>
                  </a:lnTo>
                  <a:lnTo>
                    <a:pt x="0" y="1142"/>
                  </a:lnTo>
                  <a:lnTo>
                    <a:pt x="0" y="1116"/>
                  </a:lnTo>
                  <a:lnTo>
                    <a:pt x="2" y="1088"/>
                  </a:lnTo>
                  <a:lnTo>
                    <a:pt x="5" y="1054"/>
                  </a:lnTo>
                  <a:lnTo>
                    <a:pt x="12" y="1013"/>
                  </a:lnTo>
                  <a:lnTo>
                    <a:pt x="17" y="995"/>
                  </a:lnTo>
                  <a:lnTo>
                    <a:pt x="48" y="871"/>
                  </a:lnTo>
                  <a:lnTo>
                    <a:pt x="60" y="814"/>
                  </a:lnTo>
                  <a:lnTo>
                    <a:pt x="106" y="636"/>
                  </a:lnTo>
                  <a:lnTo>
                    <a:pt x="118" y="579"/>
                  </a:lnTo>
                  <a:lnTo>
                    <a:pt x="131" y="530"/>
                  </a:lnTo>
                  <a:lnTo>
                    <a:pt x="139" y="491"/>
                  </a:lnTo>
                  <a:lnTo>
                    <a:pt x="146" y="463"/>
                  </a:lnTo>
                  <a:lnTo>
                    <a:pt x="194" y="266"/>
                  </a:lnTo>
                  <a:lnTo>
                    <a:pt x="202" y="238"/>
                  </a:lnTo>
                  <a:lnTo>
                    <a:pt x="212" y="205"/>
                  </a:lnTo>
                  <a:lnTo>
                    <a:pt x="219" y="174"/>
                  </a:lnTo>
                  <a:lnTo>
                    <a:pt x="224" y="145"/>
                  </a:lnTo>
                  <a:lnTo>
                    <a:pt x="229" y="122"/>
                  </a:lnTo>
                  <a:lnTo>
                    <a:pt x="232" y="109"/>
                  </a:lnTo>
                  <a:lnTo>
                    <a:pt x="229" y="91"/>
                  </a:lnTo>
                  <a:lnTo>
                    <a:pt x="217" y="81"/>
                  </a:lnTo>
                  <a:lnTo>
                    <a:pt x="199" y="75"/>
                  </a:lnTo>
                  <a:lnTo>
                    <a:pt x="174" y="73"/>
                  </a:lnTo>
                  <a:lnTo>
                    <a:pt x="146" y="68"/>
                  </a:lnTo>
                  <a:lnTo>
                    <a:pt x="118" y="65"/>
                  </a:lnTo>
                  <a:lnTo>
                    <a:pt x="63" y="65"/>
                  </a:lnTo>
                  <a:lnTo>
                    <a:pt x="43" y="62"/>
                  </a:lnTo>
                  <a:lnTo>
                    <a:pt x="32" y="55"/>
                  </a:lnTo>
                  <a:lnTo>
                    <a:pt x="30" y="42"/>
                  </a:lnTo>
                  <a:lnTo>
                    <a:pt x="32" y="21"/>
                  </a:lnTo>
                  <a:lnTo>
                    <a:pt x="40" y="8"/>
                  </a:lnTo>
                  <a:lnTo>
                    <a:pt x="48" y="3"/>
                  </a:lnTo>
                  <a:lnTo>
                    <a:pt x="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auto">
            <a:xfrm>
              <a:off x="4639" y="3168"/>
              <a:ext cx="507" cy="2229"/>
            </a:xfrm>
            <a:custGeom>
              <a:avLst/>
              <a:gdLst/>
              <a:ahLst/>
              <a:cxnLst>
                <a:cxn ang="0">
                  <a:pos x="487" y="0"/>
                </a:cxn>
                <a:cxn ang="0">
                  <a:pos x="502" y="10"/>
                </a:cxn>
                <a:cxn ang="0">
                  <a:pos x="505" y="28"/>
                </a:cxn>
                <a:cxn ang="0">
                  <a:pos x="497" y="39"/>
                </a:cxn>
                <a:cxn ang="0">
                  <a:pos x="474" y="59"/>
                </a:cxn>
                <a:cxn ang="0">
                  <a:pos x="335" y="238"/>
                </a:cxn>
                <a:cxn ang="0">
                  <a:pos x="237" y="439"/>
                </a:cxn>
                <a:cxn ang="0">
                  <a:pos x="171" y="654"/>
                </a:cxn>
                <a:cxn ang="0">
                  <a:pos x="136" y="881"/>
                </a:cxn>
                <a:cxn ang="0">
                  <a:pos x="126" y="1113"/>
                </a:cxn>
                <a:cxn ang="0">
                  <a:pos x="133" y="1304"/>
                </a:cxn>
                <a:cxn ang="0">
                  <a:pos x="159" y="1506"/>
                </a:cxn>
                <a:cxn ang="0">
                  <a:pos x="209" y="1705"/>
                </a:cxn>
                <a:cxn ang="0">
                  <a:pos x="287" y="1898"/>
                </a:cxn>
                <a:cxn ang="0">
                  <a:pos x="399" y="2077"/>
                </a:cxn>
                <a:cxn ang="0">
                  <a:pos x="500" y="2188"/>
                </a:cxn>
                <a:cxn ang="0">
                  <a:pos x="507" y="2201"/>
                </a:cxn>
                <a:cxn ang="0">
                  <a:pos x="505" y="2208"/>
                </a:cxn>
                <a:cxn ang="0">
                  <a:pos x="495" y="2226"/>
                </a:cxn>
                <a:cxn ang="0">
                  <a:pos x="482" y="2229"/>
                </a:cxn>
                <a:cxn ang="0">
                  <a:pos x="452" y="2211"/>
                </a:cxn>
                <a:cxn ang="0">
                  <a:pos x="391" y="2159"/>
                </a:cxn>
                <a:cxn ang="0">
                  <a:pos x="313" y="2077"/>
                </a:cxn>
                <a:cxn ang="0">
                  <a:pos x="227" y="1958"/>
                </a:cxn>
                <a:cxn ang="0">
                  <a:pos x="143" y="1808"/>
                </a:cxn>
                <a:cxn ang="0">
                  <a:pos x="53" y="1555"/>
                </a:cxn>
                <a:cxn ang="0">
                  <a:pos x="10" y="1315"/>
                </a:cxn>
                <a:cxn ang="0">
                  <a:pos x="0" y="1113"/>
                </a:cxn>
                <a:cxn ang="0">
                  <a:pos x="10" y="909"/>
                </a:cxn>
                <a:cxn ang="0">
                  <a:pos x="53" y="677"/>
                </a:cxn>
                <a:cxn ang="0">
                  <a:pos x="136" y="434"/>
                </a:cxn>
                <a:cxn ang="0">
                  <a:pos x="219" y="279"/>
                </a:cxn>
                <a:cxn ang="0">
                  <a:pos x="308" y="158"/>
                </a:cxn>
                <a:cxn ang="0">
                  <a:pos x="388" y="70"/>
                </a:cxn>
                <a:cxn ang="0">
                  <a:pos x="452" y="18"/>
                </a:cxn>
                <a:cxn ang="0">
                  <a:pos x="482" y="0"/>
                </a:cxn>
              </a:cxnLst>
              <a:rect l="0" t="0" r="r" b="b"/>
              <a:pathLst>
                <a:path w="507" h="2229">
                  <a:moveTo>
                    <a:pt x="482" y="0"/>
                  </a:moveTo>
                  <a:lnTo>
                    <a:pt x="487" y="0"/>
                  </a:lnTo>
                  <a:lnTo>
                    <a:pt x="495" y="3"/>
                  </a:lnTo>
                  <a:lnTo>
                    <a:pt x="502" y="10"/>
                  </a:lnTo>
                  <a:lnTo>
                    <a:pt x="505" y="16"/>
                  </a:lnTo>
                  <a:lnTo>
                    <a:pt x="505" y="28"/>
                  </a:lnTo>
                  <a:lnTo>
                    <a:pt x="500" y="34"/>
                  </a:lnTo>
                  <a:lnTo>
                    <a:pt x="497" y="39"/>
                  </a:lnTo>
                  <a:lnTo>
                    <a:pt x="484" y="52"/>
                  </a:lnTo>
                  <a:lnTo>
                    <a:pt x="474" y="59"/>
                  </a:lnTo>
                  <a:lnTo>
                    <a:pt x="401" y="147"/>
                  </a:lnTo>
                  <a:lnTo>
                    <a:pt x="335" y="238"/>
                  </a:lnTo>
                  <a:lnTo>
                    <a:pt x="282" y="336"/>
                  </a:lnTo>
                  <a:lnTo>
                    <a:pt x="237" y="439"/>
                  </a:lnTo>
                  <a:lnTo>
                    <a:pt x="202" y="545"/>
                  </a:lnTo>
                  <a:lnTo>
                    <a:pt x="171" y="654"/>
                  </a:lnTo>
                  <a:lnTo>
                    <a:pt x="151" y="767"/>
                  </a:lnTo>
                  <a:lnTo>
                    <a:pt x="136" y="881"/>
                  </a:lnTo>
                  <a:lnTo>
                    <a:pt x="128" y="997"/>
                  </a:lnTo>
                  <a:lnTo>
                    <a:pt x="126" y="1113"/>
                  </a:lnTo>
                  <a:lnTo>
                    <a:pt x="128" y="1206"/>
                  </a:lnTo>
                  <a:lnTo>
                    <a:pt x="133" y="1304"/>
                  </a:lnTo>
                  <a:lnTo>
                    <a:pt x="143" y="1405"/>
                  </a:lnTo>
                  <a:lnTo>
                    <a:pt x="159" y="1506"/>
                  </a:lnTo>
                  <a:lnTo>
                    <a:pt x="181" y="1604"/>
                  </a:lnTo>
                  <a:lnTo>
                    <a:pt x="209" y="1705"/>
                  </a:lnTo>
                  <a:lnTo>
                    <a:pt x="244" y="1803"/>
                  </a:lnTo>
                  <a:lnTo>
                    <a:pt x="287" y="1898"/>
                  </a:lnTo>
                  <a:lnTo>
                    <a:pt x="338" y="1989"/>
                  </a:lnTo>
                  <a:lnTo>
                    <a:pt x="399" y="2077"/>
                  </a:lnTo>
                  <a:lnTo>
                    <a:pt x="469" y="2157"/>
                  </a:lnTo>
                  <a:lnTo>
                    <a:pt x="500" y="2188"/>
                  </a:lnTo>
                  <a:lnTo>
                    <a:pt x="505" y="2195"/>
                  </a:lnTo>
                  <a:lnTo>
                    <a:pt x="507" y="2201"/>
                  </a:lnTo>
                  <a:lnTo>
                    <a:pt x="507" y="2206"/>
                  </a:lnTo>
                  <a:lnTo>
                    <a:pt x="505" y="2208"/>
                  </a:lnTo>
                  <a:lnTo>
                    <a:pt x="505" y="2216"/>
                  </a:lnTo>
                  <a:lnTo>
                    <a:pt x="495" y="2226"/>
                  </a:lnTo>
                  <a:lnTo>
                    <a:pt x="489" y="2229"/>
                  </a:lnTo>
                  <a:lnTo>
                    <a:pt x="482" y="2229"/>
                  </a:lnTo>
                  <a:lnTo>
                    <a:pt x="472" y="2224"/>
                  </a:lnTo>
                  <a:lnTo>
                    <a:pt x="452" y="2211"/>
                  </a:lnTo>
                  <a:lnTo>
                    <a:pt x="424" y="2190"/>
                  </a:lnTo>
                  <a:lnTo>
                    <a:pt x="391" y="2159"/>
                  </a:lnTo>
                  <a:lnTo>
                    <a:pt x="353" y="2123"/>
                  </a:lnTo>
                  <a:lnTo>
                    <a:pt x="313" y="2077"/>
                  </a:lnTo>
                  <a:lnTo>
                    <a:pt x="270" y="2020"/>
                  </a:lnTo>
                  <a:lnTo>
                    <a:pt x="227" y="1958"/>
                  </a:lnTo>
                  <a:lnTo>
                    <a:pt x="184" y="1888"/>
                  </a:lnTo>
                  <a:lnTo>
                    <a:pt x="143" y="1808"/>
                  </a:lnTo>
                  <a:lnTo>
                    <a:pt x="90" y="1681"/>
                  </a:lnTo>
                  <a:lnTo>
                    <a:pt x="53" y="1555"/>
                  </a:lnTo>
                  <a:lnTo>
                    <a:pt x="25" y="1433"/>
                  </a:lnTo>
                  <a:lnTo>
                    <a:pt x="10" y="1315"/>
                  </a:lnTo>
                  <a:lnTo>
                    <a:pt x="2" y="1209"/>
                  </a:lnTo>
                  <a:lnTo>
                    <a:pt x="0" y="1113"/>
                  </a:lnTo>
                  <a:lnTo>
                    <a:pt x="2" y="1015"/>
                  </a:lnTo>
                  <a:lnTo>
                    <a:pt x="10" y="909"/>
                  </a:lnTo>
                  <a:lnTo>
                    <a:pt x="27" y="796"/>
                  </a:lnTo>
                  <a:lnTo>
                    <a:pt x="53" y="677"/>
                  </a:lnTo>
                  <a:lnTo>
                    <a:pt x="88" y="555"/>
                  </a:lnTo>
                  <a:lnTo>
                    <a:pt x="136" y="434"/>
                  </a:lnTo>
                  <a:lnTo>
                    <a:pt x="176" y="354"/>
                  </a:lnTo>
                  <a:lnTo>
                    <a:pt x="219" y="279"/>
                  </a:lnTo>
                  <a:lnTo>
                    <a:pt x="265" y="214"/>
                  </a:lnTo>
                  <a:lnTo>
                    <a:pt x="308" y="158"/>
                  </a:lnTo>
                  <a:lnTo>
                    <a:pt x="351" y="111"/>
                  </a:lnTo>
                  <a:lnTo>
                    <a:pt x="388" y="70"/>
                  </a:lnTo>
                  <a:lnTo>
                    <a:pt x="424" y="39"/>
                  </a:lnTo>
                  <a:lnTo>
                    <a:pt x="452" y="18"/>
                  </a:lnTo>
                  <a:lnTo>
                    <a:pt x="472" y="5"/>
                  </a:lnTo>
                  <a:lnTo>
                    <a:pt x="48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5462" y="3357"/>
              <a:ext cx="722" cy="1482"/>
            </a:xfrm>
            <a:custGeom>
              <a:avLst/>
              <a:gdLst/>
              <a:ahLst/>
              <a:cxnLst>
                <a:cxn ang="0">
                  <a:pos x="396" y="0"/>
                </a:cxn>
                <a:cxn ang="0">
                  <a:pos x="424" y="2"/>
                </a:cxn>
                <a:cxn ang="0">
                  <a:pos x="439" y="7"/>
                </a:cxn>
                <a:cxn ang="0">
                  <a:pos x="444" y="25"/>
                </a:cxn>
                <a:cxn ang="0">
                  <a:pos x="444" y="56"/>
                </a:cxn>
                <a:cxn ang="0">
                  <a:pos x="449" y="56"/>
                </a:cxn>
                <a:cxn ang="0">
                  <a:pos x="449" y="1335"/>
                </a:cxn>
                <a:cxn ang="0">
                  <a:pos x="454" y="1358"/>
                </a:cxn>
                <a:cxn ang="0">
                  <a:pos x="462" y="1376"/>
                </a:cxn>
                <a:cxn ang="0">
                  <a:pos x="477" y="1392"/>
                </a:cxn>
                <a:cxn ang="0">
                  <a:pos x="502" y="1399"/>
                </a:cxn>
                <a:cxn ang="0">
                  <a:pos x="538" y="1407"/>
                </a:cxn>
                <a:cxn ang="0">
                  <a:pos x="586" y="1412"/>
                </a:cxn>
                <a:cxn ang="0">
                  <a:pos x="722" y="1412"/>
                </a:cxn>
                <a:cxn ang="0">
                  <a:pos x="722" y="1482"/>
                </a:cxn>
                <a:cxn ang="0">
                  <a:pos x="684" y="1479"/>
                </a:cxn>
                <a:cxn ang="0">
                  <a:pos x="634" y="1477"/>
                </a:cxn>
                <a:cxn ang="0">
                  <a:pos x="578" y="1477"/>
                </a:cxn>
                <a:cxn ang="0">
                  <a:pos x="520" y="1474"/>
                </a:cxn>
                <a:cxn ang="0">
                  <a:pos x="187" y="1474"/>
                </a:cxn>
                <a:cxn ang="0">
                  <a:pos x="121" y="1477"/>
                </a:cxn>
                <a:cxn ang="0">
                  <a:pos x="60" y="1479"/>
                </a:cxn>
                <a:cxn ang="0">
                  <a:pos x="12" y="1482"/>
                </a:cxn>
                <a:cxn ang="0">
                  <a:pos x="12" y="1412"/>
                </a:cxn>
                <a:cxn ang="0">
                  <a:pos x="149" y="1412"/>
                </a:cxn>
                <a:cxn ang="0">
                  <a:pos x="197" y="1407"/>
                </a:cxn>
                <a:cxn ang="0">
                  <a:pos x="232" y="1399"/>
                </a:cxn>
                <a:cxn ang="0">
                  <a:pos x="257" y="1389"/>
                </a:cxn>
                <a:cxn ang="0">
                  <a:pos x="273" y="1376"/>
                </a:cxn>
                <a:cxn ang="0">
                  <a:pos x="280" y="1356"/>
                </a:cxn>
                <a:cxn ang="0">
                  <a:pos x="285" y="1335"/>
                </a:cxn>
                <a:cxn ang="0">
                  <a:pos x="285" y="149"/>
                </a:cxn>
                <a:cxn ang="0">
                  <a:pos x="227" y="175"/>
                </a:cxn>
                <a:cxn ang="0">
                  <a:pos x="169" y="191"/>
                </a:cxn>
                <a:cxn ang="0">
                  <a:pos x="116" y="201"/>
                </a:cxn>
                <a:cxn ang="0">
                  <a:pos x="65" y="206"/>
                </a:cxn>
                <a:cxn ang="0">
                  <a:pos x="28" y="209"/>
                </a:cxn>
                <a:cxn ang="0">
                  <a:pos x="0" y="209"/>
                </a:cxn>
                <a:cxn ang="0">
                  <a:pos x="0" y="139"/>
                </a:cxn>
                <a:cxn ang="0">
                  <a:pos x="30" y="139"/>
                </a:cxn>
                <a:cxn ang="0">
                  <a:pos x="71" y="137"/>
                </a:cxn>
                <a:cxn ang="0">
                  <a:pos x="119" y="131"/>
                </a:cxn>
                <a:cxn ang="0">
                  <a:pos x="172" y="121"/>
                </a:cxn>
                <a:cxn ang="0">
                  <a:pos x="230" y="106"/>
                </a:cxn>
                <a:cxn ang="0">
                  <a:pos x="285" y="80"/>
                </a:cxn>
                <a:cxn ang="0">
                  <a:pos x="343" y="46"/>
                </a:cxn>
                <a:cxn ang="0">
                  <a:pos x="396" y="0"/>
                </a:cxn>
              </a:cxnLst>
              <a:rect l="0" t="0" r="r" b="b"/>
              <a:pathLst>
                <a:path w="722" h="1482">
                  <a:moveTo>
                    <a:pt x="396" y="0"/>
                  </a:moveTo>
                  <a:lnTo>
                    <a:pt x="424" y="2"/>
                  </a:lnTo>
                  <a:lnTo>
                    <a:pt x="439" y="7"/>
                  </a:lnTo>
                  <a:lnTo>
                    <a:pt x="444" y="25"/>
                  </a:lnTo>
                  <a:lnTo>
                    <a:pt x="444" y="56"/>
                  </a:lnTo>
                  <a:lnTo>
                    <a:pt x="449" y="56"/>
                  </a:lnTo>
                  <a:lnTo>
                    <a:pt x="449" y="1335"/>
                  </a:lnTo>
                  <a:lnTo>
                    <a:pt x="454" y="1358"/>
                  </a:lnTo>
                  <a:lnTo>
                    <a:pt x="462" y="1376"/>
                  </a:lnTo>
                  <a:lnTo>
                    <a:pt x="477" y="1392"/>
                  </a:lnTo>
                  <a:lnTo>
                    <a:pt x="502" y="1399"/>
                  </a:lnTo>
                  <a:lnTo>
                    <a:pt x="538" y="1407"/>
                  </a:lnTo>
                  <a:lnTo>
                    <a:pt x="586" y="1412"/>
                  </a:lnTo>
                  <a:lnTo>
                    <a:pt x="722" y="1412"/>
                  </a:lnTo>
                  <a:lnTo>
                    <a:pt x="722" y="1482"/>
                  </a:lnTo>
                  <a:lnTo>
                    <a:pt x="684" y="1479"/>
                  </a:lnTo>
                  <a:lnTo>
                    <a:pt x="634" y="1477"/>
                  </a:lnTo>
                  <a:lnTo>
                    <a:pt x="578" y="1477"/>
                  </a:lnTo>
                  <a:lnTo>
                    <a:pt x="520" y="1474"/>
                  </a:lnTo>
                  <a:lnTo>
                    <a:pt x="187" y="1474"/>
                  </a:lnTo>
                  <a:lnTo>
                    <a:pt x="121" y="1477"/>
                  </a:lnTo>
                  <a:lnTo>
                    <a:pt x="60" y="1479"/>
                  </a:lnTo>
                  <a:lnTo>
                    <a:pt x="12" y="1482"/>
                  </a:lnTo>
                  <a:lnTo>
                    <a:pt x="12" y="1412"/>
                  </a:lnTo>
                  <a:lnTo>
                    <a:pt x="149" y="1412"/>
                  </a:lnTo>
                  <a:lnTo>
                    <a:pt x="197" y="1407"/>
                  </a:lnTo>
                  <a:lnTo>
                    <a:pt x="232" y="1399"/>
                  </a:lnTo>
                  <a:lnTo>
                    <a:pt x="257" y="1389"/>
                  </a:lnTo>
                  <a:lnTo>
                    <a:pt x="273" y="1376"/>
                  </a:lnTo>
                  <a:lnTo>
                    <a:pt x="280" y="1356"/>
                  </a:lnTo>
                  <a:lnTo>
                    <a:pt x="285" y="1335"/>
                  </a:lnTo>
                  <a:lnTo>
                    <a:pt x="285" y="149"/>
                  </a:lnTo>
                  <a:lnTo>
                    <a:pt x="227" y="175"/>
                  </a:lnTo>
                  <a:lnTo>
                    <a:pt x="169" y="191"/>
                  </a:lnTo>
                  <a:lnTo>
                    <a:pt x="116" y="201"/>
                  </a:lnTo>
                  <a:lnTo>
                    <a:pt x="65" y="206"/>
                  </a:lnTo>
                  <a:lnTo>
                    <a:pt x="28" y="209"/>
                  </a:lnTo>
                  <a:lnTo>
                    <a:pt x="0" y="209"/>
                  </a:lnTo>
                  <a:lnTo>
                    <a:pt x="0" y="139"/>
                  </a:lnTo>
                  <a:lnTo>
                    <a:pt x="30" y="139"/>
                  </a:lnTo>
                  <a:lnTo>
                    <a:pt x="71" y="137"/>
                  </a:lnTo>
                  <a:lnTo>
                    <a:pt x="119" y="131"/>
                  </a:lnTo>
                  <a:lnTo>
                    <a:pt x="172" y="121"/>
                  </a:lnTo>
                  <a:lnTo>
                    <a:pt x="230" y="106"/>
                  </a:lnTo>
                  <a:lnTo>
                    <a:pt x="285" y="80"/>
                  </a:lnTo>
                  <a:lnTo>
                    <a:pt x="343" y="46"/>
                  </a:lnTo>
                  <a:lnTo>
                    <a:pt x="3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auto">
            <a:xfrm>
              <a:off x="6497" y="3166"/>
              <a:ext cx="506" cy="2228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81" y="38"/>
                </a:cxn>
                <a:cxn ang="0">
                  <a:pos x="152" y="108"/>
                </a:cxn>
                <a:cxn ang="0">
                  <a:pos x="235" y="209"/>
                </a:cxn>
                <a:cxn ang="0">
                  <a:pos x="321" y="343"/>
                </a:cxn>
                <a:cxn ang="0">
                  <a:pos x="415" y="547"/>
                </a:cxn>
                <a:cxn ang="0">
                  <a:pos x="480" y="798"/>
                </a:cxn>
                <a:cxn ang="0">
                  <a:pos x="503" y="1020"/>
                </a:cxn>
                <a:cxn ang="0">
                  <a:pos x="503" y="1213"/>
                </a:cxn>
                <a:cxn ang="0">
                  <a:pos x="478" y="1433"/>
                </a:cxn>
                <a:cxn ang="0">
                  <a:pos x="417" y="1673"/>
                </a:cxn>
                <a:cxn ang="0">
                  <a:pos x="329" y="1875"/>
                </a:cxn>
                <a:cxn ang="0">
                  <a:pos x="240" y="2014"/>
                </a:cxn>
                <a:cxn ang="0">
                  <a:pos x="154" y="2117"/>
                </a:cxn>
                <a:cxn ang="0">
                  <a:pos x="81" y="2190"/>
                </a:cxn>
                <a:cxn ang="0">
                  <a:pos x="33" y="2223"/>
                </a:cxn>
                <a:cxn ang="0">
                  <a:pos x="13" y="2226"/>
                </a:cxn>
                <a:cxn ang="0">
                  <a:pos x="3" y="2215"/>
                </a:cxn>
                <a:cxn ang="0">
                  <a:pos x="0" y="2203"/>
                </a:cxn>
                <a:cxn ang="0">
                  <a:pos x="5" y="2195"/>
                </a:cxn>
                <a:cxn ang="0">
                  <a:pos x="21" y="2177"/>
                </a:cxn>
                <a:cxn ang="0">
                  <a:pos x="106" y="2081"/>
                </a:cxn>
                <a:cxn ang="0">
                  <a:pos x="225" y="1890"/>
                </a:cxn>
                <a:cxn ang="0">
                  <a:pos x="306" y="1678"/>
                </a:cxn>
                <a:cxn ang="0">
                  <a:pos x="354" y="1456"/>
                </a:cxn>
                <a:cxn ang="0">
                  <a:pos x="377" y="1226"/>
                </a:cxn>
                <a:cxn ang="0">
                  <a:pos x="374" y="960"/>
                </a:cxn>
                <a:cxn ang="0">
                  <a:pos x="339" y="684"/>
                </a:cxn>
                <a:cxn ang="0">
                  <a:pos x="271" y="441"/>
                </a:cxn>
                <a:cxn ang="0">
                  <a:pos x="172" y="237"/>
                </a:cxn>
                <a:cxn ang="0">
                  <a:pos x="41" y="72"/>
                </a:cxn>
                <a:cxn ang="0">
                  <a:pos x="3" y="30"/>
                </a:cxn>
                <a:cxn ang="0">
                  <a:pos x="0" y="23"/>
                </a:cxn>
                <a:cxn ang="0">
                  <a:pos x="13" y="2"/>
                </a:cxn>
              </a:cxnLst>
              <a:rect l="0" t="0" r="r" b="b"/>
              <a:pathLst>
                <a:path w="506" h="2228">
                  <a:moveTo>
                    <a:pt x="23" y="0"/>
                  </a:moveTo>
                  <a:lnTo>
                    <a:pt x="33" y="5"/>
                  </a:lnTo>
                  <a:lnTo>
                    <a:pt x="53" y="18"/>
                  </a:lnTo>
                  <a:lnTo>
                    <a:pt x="81" y="38"/>
                  </a:lnTo>
                  <a:lnTo>
                    <a:pt x="114" y="69"/>
                  </a:lnTo>
                  <a:lnTo>
                    <a:pt x="152" y="108"/>
                  </a:lnTo>
                  <a:lnTo>
                    <a:pt x="192" y="154"/>
                  </a:lnTo>
                  <a:lnTo>
                    <a:pt x="235" y="209"/>
                  </a:lnTo>
                  <a:lnTo>
                    <a:pt x="278" y="271"/>
                  </a:lnTo>
                  <a:lnTo>
                    <a:pt x="321" y="343"/>
                  </a:lnTo>
                  <a:lnTo>
                    <a:pt x="362" y="420"/>
                  </a:lnTo>
                  <a:lnTo>
                    <a:pt x="415" y="547"/>
                  </a:lnTo>
                  <a:lnTo>
                    <a:pt x="452" y="674"/>
                  </a:lnTo>
                  <a:lnTo>
                    <a:pt x="480" y="798"/>
                  </a:lnTo>
                  <a:lnTo>
                    <a:pt x="495" y="914"/>
                  </a:lnTo>
                  <a:lnTo>
                    <a:pt x="503" y="1020"/>
                  </a:lnTo>
                  <a:lnTo>
                    <a:pt x="506" y="1115"/>
                  </a:lnTo>
                  <a:lnTo>
                    <a:pt x="503" y="1213"/>
                  </a:lnTo>
                  <a:lnTo>
                    <a:pt x="495" y="1319"/>
                  </a:lnTo>
                  <a:lnTo>
                    <a:pt x="478" y="1433"/>
                  </a:lnTo>
                  <a:lnTo>
                    <a:pt x="452" y="1552"/>
                  </a:lnTo>
                  <a:lnTo>
                    <a:pt x="417" y="1673"/>
                  </a:lnTo>
                  <a:lnTo>
                    <a:pt x="369" y="1794"/>
                  </a:lnTo>
                  <a:lnTo>
                    <a:pt x="329" y="1875"/>
                  </a:lnTo>
                  <a:lnTo>
                    <a:pt x="286" y="1949"/>
                  </a:lnTo>
                  <a:lnTo>
                    <a:pt x="240" y="2014"/>
                  </a:lnTo>
                  <a:lnTo>
                    <a:pt x="197" y="2071"/>
                  </a:lnTo>
                  <a:lnTo>
                    <a:pt x="154" y="2117"/>
                  </a:lnTo>
                  <a:lnTo>
                    <a:pt x="117" y="2159"/>
                  </a:lnTo>
                  <a:lnTo>
                    <a:pt x="81" y="2190"/>
                  </a:lnTo>
                  <a:lnTo>
                    <a:pt x="53" y="2210"/>
                  </a:lnTo>
                  <a:lnTo>
                    <a:pt x="33" y="2223"/>
                  </a:lnTo>
                  <a:lnTo>
                    <a:pt x="23" y="2228"/>
                  </a:lnTo>
                  <a:lnTo>
                    <a:pt x="13" y="2226"/>
                  </a:lnTo>
                  <a:lnTo>
                    <a:pt x="8" y="2223"/>
                  </a:lnTo>
                  <a:lnTo>
                    <a:pt x="3" y="2215"/>
                  </a:lnTo>
                  <a:lnTo>
                    <a:pt x="0" y="2208"/>
                  </a:lnTo>
                  <a:lnTo>
                    <a:pt x="0" y="2203"/>
                  </a:lnTo>
                  <a:lnTo>
                    <a:pt x="3" y="2197"/>
                  </a:lnTo>
                  <a:lnTo>
                    <a:pt x="5" y="2195"/>
                  </a:lnTo>
                  <a:lnTo>
                    <a:pt x="8" y="2190"/>
                  </a:lnTo>
                  <a:lnTo>
                    <a:pt x="21" y="2177"/>
                  </a:lnTo>
                  <a:lnTo>
                    <a:pt x="31" y="2169"/>
                  </a:lnTo>
                  <a:lnTo>
                    <a:pt x="106" y="2081"/>
                  </a:lnTo>
                  <a:lnTo>
                    <a:pt x="170" y="1988"/>
                  </a:lnTo>
                  <a:lnTo>
                    <a:pt x="225" y="1890"/>
                  </a:lnTo>
                  <a:lnTo>
                    <a:pt x="271" y="1787"/>
                  </a:lnTo>
                  <a:lnTo>
                    <a:pt x="306" y="1678"/>
                  </a:lnTo>
                  <a:lnTo>
                    <a:pt x="334" y="1570"/>
                  </a:lnTo>
                  <a:lnTo>
                    <a:pt x="354" y="1456"/>
                  </a:lnTo>
                  <a:lnTo>
                    <a:pt x="369" y="1342"/>
                  </a:lnTo>
                  <a:lnTo>
                    <a:pt x="377" y="1226"/>
                  </a:lnTo>
                  <a:lnTo>
                    <a:pt x="379" y="1113"/>
                  </a:lnTo>
                  <a:lnTo>
                    <a:pt x="374" y="960"/>
                  </a:lnTo>
                  <a:lnTo>
                    <a:pt x="362" y="818"/>
                  </a:lnTo>
                  <a:lnTo>
                    <a:pt x="339" y="684"/>
                  </a:lnTo>
                  <a:lnTo>
                    <a:pt x="309" y="557"/>
                  </a:lnTo>
                  <a:lnTo>
                    <a:pt x="271" y="441"/>
                  </a:lnTo>
                  <a:lnTo>
                    <a:pt x="225" y="335"/>
                  </a:lnTo>
                  <a:lnTo>
                    <a:pt x="172" y="237"/>
                  </a:lnTo>
                  <a:lnTo>
                    <a:pt x="109" y="149"/>
                  </a:lnTo>
                  <a:lnTo>
                    <a:pt x="41" y="72"/>
                  </a:lnTo>
                  <a:lnTo>
                    <a:pt x="8" y="38"/>
                  </a:lnTo>
                  <a:lnTo>
                    <a:pt x="3" y="30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3" y="12"/>
                  </a:lnTo>
                  <a:lnTo>
                    <a:pt x="13" y="2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auto">
            <a:xfrm>
              <a:off x="7308" y="4465"/>
              <a:ext cx="687" cy="1046"/>
            </a:xfrm>
            <a:custGeom>
              <a:avLst/>
              <a:gdLst/>
              <a:ahLst/>
              <a:cxnLst>
                <a:cxn ang="0">
                  <a:pos x="387" y="5"/>
                </a:cxn>
                <a:cxn ang="0">
                  <a:pos x="503" y="38"/>
                </a:cxn>
                <a:cxn ang="0">
                  <a:pos x="599" y="100"/>
                </a:cxn>
                <a:cxn ang="0">
                  <a:pos x="662" y="193"/>
                </a:cxn>
                <a:cxn ang="0">
                  <a:pos x="685" y="307"/>
                </a:cxn>
                <a:cxn ang="0">
                  <a:pos x="659" y="426"/>
                </a:cxn>
                <a:cxn ang="0">
                  <a:pos x="599" y="524"/>
                </a:cxn>
                <a:cxn ang="0">
                  <a:pos x="510" y="609"/>
                </a:cxn>
                <a:cxn ang="0">
                  <a:pos x="397" y="700"/>
                </a:cxn>
                <a:cxn ang="0">
                  <a:pos x="334" y="754"/>
                </a:cxn>
                <a:cxn ang="0">
                  <a:pos x="258" y="821"/>
                </a:cxn>
                <a:cxn ang="0">
                  <a:pos x="154" y="914"/>
                </a:cxn>
                <a:cxn ang="0">
                  <a:pos x="553" y="911"/>
                </a:cxn>
                <a:cxn ang="0">
                  <a:pos x="594" y="904"/>
                </a:cxn>
                <a:cxn ang="0">
                  <a:pos x="614" y="857"/>
                </a:cxn>
                <a:cxn ang="0">
                  <a:pos x="629" y="787"/>
                </a:cxn>
                <a:cxn ang="0">
                  <a:pos x="687" y="759"/>
                </a:cxn>
                <a:cxn ang="0">
                  <a:pos x="3" y="1046"/>
                </a:cxn>
                <a:cxn ang="0">
                  <a:pos x="5" y="1004"/>
                </a:cxn>
                <a:cxn ang="0">
                  <a:pos x="20" y="984"/>
                </a:cxn>
                <a:cxn ang="0">
                  <a:pos x="417" y="581"/>
                </a:cxn>
                <a:cxn ang="0">
                  <a:pos x="470" y="508"/>
                </a:cxn>
                <a:cxn ang="0">
                  <a:pos x="518" y="418"/>
                </a:cxn>
                <a:cxn ang="0">
                  <a:pos x="538" y="307"/>
                </a:cxn>
                <a:cxn ang="0">
                  <a:pos x="523" y="214"/>
                </a:cxn>
                <a:cxn ang="0">
                  <a:pos x="477" y="134"/>
                </a:cxn>
                <a:cxn ang="0">
                  <a:pos x="402" y="74"/>
                </a:cxn>
                <a:cxn ang="0">
                  <a:pos x="301" y="54"/>
                </a:cxn>
                <a:cxn ang="0">
                  <a:pos x="235" y="64"/>
                </a:cxn>
                <a:cxn ang="0">
                  <a:pos x="164" y="98"/>
                </a:cxn>
                <a:cxn ang="0">
                  <a:pos x="101" y="157"/>
                </a:cxn>
                <a:cxn ang="0">
                  <a:pos x="109" y="204"/>
                </a:cxn>
                <a:cxn ang="0">
                  <a:pos x="147" y="227"/>
                </a:cxn>
                <a:cxn ang="0">
                  <a:pos x="162" y="258"/>
                </a:cxn>
                <a:cxn ang="0">
                  <a:pos x="167" y="286"/>
                </a:cxn>
                <a:cxn ang="0">
                  <a:pos x="149" y="341"/>
                </a:cxn>
                <a:cxn ang="0">
                  <a:pos x="106" y="369"/>
                </a:cxn>
                <a:cxn ang="0">
                  <a:pos x="73" y="371"/>
                </a:cxn>
                <a:cxn ang="0">
                  <a:pos x="43" y="361"/>
                </a:cxn>
                <a:cxn ang="0">
                  <a:pos x="13" y="335"/>
                </a:cxn>
                <a:cxn ang="0">
                  <a:pos x="0" y="284"/>
                </a:cxn>
                <a:cxn ang="0">
                  <a:pos x="23" y="178"/>
                </a:cxn>
                <a:cxn ang="0">
                  <a:pos x="89" y="87"/>
                </a:cxn>
                <a:cxn ang="0">
                  <a:pos x="190" y="23"/>
                </a:cxn>
                <a:cxn ang="0">
                  <a:pos x="321" y="0"/>
                </a:cxn>
              </a:cxnLst>
              <a:rect l="0" t="0" r="r" b="b"/>
              <a:pathLst>
                <a:path w="687" h="1046">
                  <a:moveTo>
                    <a:pt x="321" y="0"/>
                  </a:moveTo>
                  <a:lnTo>
                    <a:pt x="387" y="5"/>
                  </a:lnTo>
                  <a:lnTo>
                    <a:pt x="447" y="18"/>
                  </a:lnTo>
                  <a:lnTo>
                    <a:pt x="503" y="38"/>
                  </a:lnTo>
                  <a:lnTo>
                    <a:pt x="556" y="67"/>
                  </a:lnTo>
                  <a:lnTo>
                    <a:pt x="599" y="100"/>
                  </a:lnTo>
                  <a:lnTo>
                    <a:pt x="634" y="144"/>
                  </a:lnTo>
                  <a:lnTo>
                    <a:pt x="662" y="193"/>
                  </a:lnTo>
                  <a:lnTo>
                    <a:pt x="680" y="248"/>
                  </a:lnTo>
                  <a:lnTo>
                    <a:pt x="685" y="307"/>
                  </a:lnTo>
                  <a:lnTo>
                    <a:pt x="677" y="369"/>
                  </a:lnTo>
                  <a:lnTo>
                    <a:pt x="659" y="426"/>
                  </a:lnTo>
                  <a:lnTo>
                    <a:pt x="634" y="477"/>
                  </a:lnTo>
                  <a:lnTo>
                    <a:pt x="599" y="524"/>
                  </a:lnTo>
                  <a:lnTo>
                    <a:pt x="556" y="568"/>
                  </a:lnTo>
                  <a:lnTo>
                    <a:pt x="510" y="609"/>
                  </a:lnTo>
                  <a:lnTo>
                    <a:pt x="462" y="648"/>
                  </a:lnTo>
                  <a:lnTo>
                    <a:pt x="397" y="700"/>
                  </a:lnTo>
                  <a:lnTo>
                    <a:pt x="366" y="725"/>
                  </a:lnTo>
                  <a:lnTo>
                    <a:pt x="334" y="754"/>
                  </a:lnTo>
                  <a:lnTo>
                    <a:pt x="298" y="785"/>
                  </a:lnTo>
                  <a:lnTo>
                    <a:pt x="258" y="821"/>
                  </a:lnTo>
                  <a:lnTo>
                    <a:pt x="210" y="862"/>
                  </a:lnTo>
                  <a:lnTo>
                    <a:pt x="154" y="914"/>
                  </a:lnTo>
                  <a:lnTo>
                    <a:pt x="520" y="914"/>
                  </a:lnTo>
                  <a:lnTo>
                    <a:pt x="553" y="911"/>
                  </a:lnTo>
                  <a:lnTo>
                    <a:pt x="579" y="909"/>
                  </a:lnTo>
                  <a:lnTo>
                    <a:pt x="594" y="904"/>
                  </a:lnTo>
                  <a:lnTo>
                    <a:pt x="604" y="885"/>
                  </a:lnTo>
                  <a:lnTo>
                    <a:pt x="614" y="857"/>
                  </a:lnTo>
                  <a:lnTo>
                    <a:pt x="621" y="821"/>
                  </a:lnTo>
                  <a:lnTo>
                    <a:pt x="629" y="787"/>
                  </a:lnTo>
                  <a:lnTo>
                    <a:pt x="632" y="759"/>
                  </a:lnTo>
                  <a:lnTo>
                    <a:pt x="687" y="759"/>
                  </a:lnTo>
                  <a:lnTo>
                    <a:pt x="639" y="1046"/>
                  </a:lnTo>
                  <a:lnTo>
                    <a:pt x="3" y="1046"/>
                  </a:lnTo>
                  <a:lnTo>
                    <a:pt x="3" y="1020"/>
                  </a:lnTo>
                  <a:lnTo>
                    <a:pt x="5" y="1004"/>
                  </a:lnTo>
                  <a:lnTo>
                    <a:pt x="10" y="994"/>
                  </a:lnTo>
                  <a:lnTo>
                    <a:pt x="20" y="984"/>
                  </a:lnTo>
                  <a:lnTo>
                    <a:pt x="392" y="609"/>
                  </a:lnTo>
                  <a:lnTo>
                    <a:pt x="417" y="581"/>
                  </a:lnTo>
                  <a:lnTo>
                    <a:pt x="442" y="547"/>
                  </a:lnTo>
                  <a:lnTo>
                    <a:pt x="470" y="508"/>
                  </a:lnTo>
                  <a:lnTo>
                    <a:pt x="495" y="464"/>
                  </a:lnTo>
                  <a:lnTo>
                    <a:pt x="518" y="418"/>
                  </a:lnTo>
                  <a:lnTo>
                    <a:pt x="533" y="364"/>
                  </a:lnTo>
                  <a:lnTo>
                    <a:pt x="538" y="307"/>
                  </a:lnTo>
                  <a:lnTo>
                    <a:pt x="533" y="260"/>
                  </a:lnTo>
                  <a:lnTo>
                    <a:pt x="523" y="214"/>
                  </a:lnTo>
                  <a:lnTo>
                    <a:pt x="503" y="170"/>
                  </a:lnTo>
                  <a:lnTo>
                    <a:pt x="477" y="134"/>
                  </a:lnTo>
                  <a:lnTo>
                    <a:pt x="445" y="100"/>
                  </a:lnTo>
                  <a:lnTo>
                    <a:pt x="402" y="74"/>
                  </a:lnTo>
                  <a:lnTo>
                    <a:pt x="356" y="59"/>
                  </a:lnTo>
                  <a:lnTo>
                    <a:pt x="301" y="54"/>
                  </a:lnTo>
                  <a:lnTo>
                    <a:pt x="268" y="56"/>
                  </a:lnTo>
                  <a:lnTo>
                    <a:pt x="235" y="64"/>
                  </a:lnTo>
                  <a:lnTo>
                    <a:pt x="200" y="77"/>
                  </a:lnTo>
                  <a:lnTo>
                    <a:pt x="164" y="98"/>
                  </a:lnTo>
                  <a:lnTo>
                    <a:pt x="131" y="124"/>
                  </a:lnTo>
                  <a:lnTo>
                    <a:pt x="101" y="157"/>
                  </a:lnTo>
                  <a:lnTo>
                    <a:pt x="78" y="201"/>
                  </a:lnTo>
                  <a:lnTo>
                    <a:pt x="109" y="204"/>
                  </a:lnTo>
                  <a:lnTo>
                    <a:pt x="129" y="214"/>
                  </a:lnTo>
                  <a:lnTo>
                    <a:pt x="147" y="227"/>
                  </a:lnTo>
                  <a:lnTo>
                    <a:pt x="157" y="240"/>
                  </a:lnTo>
                  <a:lnTo>
                    <a:pt x="162" y="258"/>
                  </a:lnTo>
                  <a:lnTo>
                    <a:pt x="167" y="273"/>
                  </a:lnTo>
                  <a:lnTo>
                    <a:pt x="167" y="286"/>
                  </a:lnTo>
                  <a:lnTo>
                    <a:pt x="162" y="317"/>
                  </a:lnTo>
                  <a:lnTo>
                    <a:pt x="149" y="341"/>
                  </a:lnTo>
                  <a:lnTo>
                    <a:pt x="129" y="359"/>
                  </a:lnTo>
                  <a:lnTo>
                    <a:pt x="106" y="369"/>
                  </a:lnTo>
                  <a:lnTo>
                    <a:pt x="83" y="371"/>
                  </a:lnTo>
                  <a:lnTo>
                    <a:pt x="73" y="371"/>
                  </a:lnTo>
                  <a:lnTo>
                    <a:pt x="61" y="369"/>
                  </a:lnTo>
                  <a:lnTo>
                    <a:pt x="43" y="361"/>
                  </a:lnTo>
                  <a:lnTo>
                    <a:pt x="28" y="351"/>
                  </a:lnTo>
                  <a:lnTo>
                    <a:pt x="13" y="335"/>
                  </a:lnTo>
                  <a:lnTo>
                    <a:pt x="5" y="315"/>
                  </a:lnTo>
                  <a:lnTo>
                    <a:pt x="0" y="284"/>
                  </a:lnTo>
                  <a:lnTo>
                    <a:pt x="5" y="229"/>
                  </a:lnTo>
                  <a:lnTo>
                    <a:pt x="23" y="178"/>
                  </a:lnTo>
                  <a:lnTo>
                    <a:pt x="51" y="129"/>
                  </a:lnTo>
                  <a:lnTo>
                    <a:pt x="89" y="87"/>
                  </a:lnTo>
                  <a:lnTo>
                    <a:pt x="134" y="51"/>
                  </a:lnTo>
                  <a:lnTo>
                    <a:pt x="190" y="23"/>
                  </a:lnTo>
                  <a:lnTo>
                    <a:pt x="253" y="5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auto">
            <a:xfrm>
              <a:off x="8179" y="4434"/>
              <a:ext cx="1385" cy="1079"/>
            </a:xfrm>
            <a:custGeom>
              <a:avLst/>
              <a:gdLst/>
              <a:ahLst/>
              <a:cxnLst>
                <a:cxn ang="0">
                  <a:pos x="536" y="0"/>
                </a:cxn>
                <a:cxn ang="0">
                  <a:pos x="561" y="10"/>
                </a:cxn>
                <a:cxn ang="0">
                  <a:pos x="960" y="844"/>
                </a:cxn>
                <a:cxn ang="0">
                  <a:pos x="1132" y="144"/>
                </a:cxn>
                <a:cxn ang="0">
                  <a:pos x="1137" y="126"/>
                </a:cxn>
                <a:cxn ang="0">
                  <a:pos x="1135" y="98"/>
                </a:cxn>
                <a:cxn ang="0">
                  <a:pos x="1104" y="67"/>
                </a:cxn>
                <a:cxn ang="0">
                  <a:pos x="1039" y="56"/>
                </a:cxn>
                <a:cxn ang="0">
                  <a:pos x="1018" y="54"/>
                </a:cxn>
                <a:cxn ang="0">
                  <a:pos x="1003" y="43"/>
                </a:cxn>
                <a:cxn ang="0">
                  <a:pos x="1008" y="10"/>
                </a:cxn>
                <a:cxn ang="0">
                  <a:pos x="1018" y="2"/>
                </a:cxn>
                <a:cxn ang="0">
                  <a:pos x="1026" y="0"/>
                </a:cxn>
                <a:cxn ang="0">
                  <a:pos x="1097" y="2"/>
                </a:cxn>
                <a:cxn ang="0">
                  <a:pos x="1170" y="7"/>
                </a:cxn>
                <a:cxn ang="0">
                  <a:pos x="1251" y="5"/>
                </a:cxn>
                <a:cxn ang="0">
                  <a:pos x="1359" y="0"/>
                </a:cxn>
                <a:cxn ang="0">
                  <a:pos x="1374" y="5"/>
                </a:cxn>
                <a:cxn ang="0">
                  <a:pos x="1385" y="15"/>
                </a:cxn>
                <a:cxn ang="0">
                  <a:pos x="1382" y="41"/>
                </a:cxn>
                <a:cxn ang="0">
                  <a:pos x="1362" y="56"/>
                </a:cxn>
                <a:cxn ang="0">
                  <a:pos x="1306" y="62"/>
                </a:cxn>
                <a:cxn ang="0">
                  <a:pos x="1241" y="85"/>
                </a:cxn>
                <a:cxn ang="0">
                  <a:pos x="1208" y="124"/>
                </a:cxn>
                <a:cxn ang="0">
                  <a:pos x="1190" y="173"/>
                </a:cxn>
                <a:cxn ang="0">
                  <a:pos x="965" y="1048"/>
                </a:cxn>
                <a:cxn ang="0">
                  <a:pos x="960" y="1066"/>
                </a:cxn>
                <a:cxn ang="0">
                  <a:pos x="955" y="1077"/>
                </a:cxn>
                <a:cxn ang="0">
                  <a:pos x="922" y="1079"/>
                </a:cxn>
                <a:cxn ang="0">
                  <a:pos x="907" y="1069"/>
                </a:cxn>
                <a:cxn ang="0">
                  <a:pos x="900" y="1051"/>
                </a:cxn>
                <a:cxn ang="0">
                  <a:pos x="253" y="916"/>
                </a:cxn>
                <a:cxn ang="0">
                  <a:pos x="245" y="942"/>
                </a:cxn>
                <a:cxn ang="0">
                  <a:pos x="248" y="976"/>
                </a:cxn>
                <a:cxn ang="0">
                  <a:pos x="263" y="1002"/>
                </a:cxn>
                <a:cxn ang="0">
                  <a:pos x="306" y="1020"/>
                </a:cxn>
                <a:cxn ang="0">
                  <a:pos x="357" y="1022"/>
                </a:cxn>
                <a:cxn ang="0">
                  <a:pos x="369" y="1028"/>
                </a:cxn>
                <a:cxn ang="0">
                  <a:pos x="377" y="1038"/>
                </a:cxn>
                <a:cxn ang="0">
                  <a:pos x="372" y="1064"/>
                </a:cxn>
                <a:cxn ang="0">
                  <a:pos x="362" y="1074"/>
                </a:cxn>
                <a:cxn ang="0">
                  <a:pos x="319" y="1077"/>
                </a:cxn>
                <a:cxn ang="0">
                  <a:pos x="248" y="1071"/>
                </a:cxn>
                <a:cxn ang="0">
                  <a:pos x="185" y="1069"/>
                </a:cxn>
                <a:cxn ang="0">
                  <a:pos x="23" y="1077"/>
                </a:cxn>
                <a:cxn ang="0">
                  <a:pos x="8" y="1071"/>
                </a:cxn>
                <a:cxn ang="0">
                  <a:pos x="0" y="1059"/>
                </a:cxn>
                <a:cxn ang="0">
                  <a:pos x="3" y="1033"/>
                </a:cxn>
                <a:cxn ang="0">
                  <a:pos x="18" y="1022"/>
                </a:cxn>
                <a:cxn ang="0">
                  <a:pos x="36" y="1020"/>
                </a:cxn>
                <a:cxn ang="0">
                  <a:pos x="117" y="1007"/>
                </a:cxn>
                <a:cxn ang="0">
                  <a:pos x="162" y="976"/>
                </a:cxn>
                <a:cxn ang="0">
                  <a:pos x="185" y="935"/>
                </a:cxn>
                <a:cxn ang="0">
                  <a:pos x="402" y="64"/>
                </a:cxn>
                <a:cxn ang="0">
                  <a:pos x="283" y="56"/>
                </a:cxn>
                <a:cxn ang="0">
                  <a:pos x="256" y="49"/>
                </a:cxn>
                <a:cxn ang="0">
                  <a:pos x="256" y="18"/>
                </a:cxn>
                <a:cxn ang="0">
                  <a:pos x="273" y="2"/>
                </a:cxn>
              </a:cxnLst>
              <a:rect l="0" t="0" r="r" b="b"/>
              <a:pathLst>
                <a:path w="1385" h="1079">
                  <a:moveTo>
                    <a:pt x="286" y="0"/>
                  </a:moveTo>
                  <a:lnTo>
                    <a:pt x="536" y="0"/>
                  </a:lnTo>
                  <a:lnTo>
                    <a:pt x="551" y="2"/>
                  </a:lnTo>
                  <a:lnTo>
                    <a:pt x="561" y="10"/>
                  </a:lnTo>
                  <a:lnTo>
                    <a:pt x="569" y="23"/>
                  </a:lnTo>
                  <a:lnTo>
                    <a:pt x="960" y="844"/>
                  </a:lnTo>
                  <a:lnTo>
                    <a:pt x="1129" y="157"/>
                  </a:lnTo>
                  <a:lnTo>
                    <a:pt x="1132" y="144"/>
                  </a:lnTo>
                  <a:lnTo>
                    <a:pt x="1135" y="136"/>
                  </a:lnTo>
                  <a:lnTo>
                    <a:pt x="1137" y="126"/>
                  </a:lnTo>
                  <a:lnTo>
                    <a:pt x="1137" y="118"/>
                  </a:lnTo>
                  <a:lnTo>
                    <a:pt x="1135" y="98"/>
                  </a:lnTo>
                  <a:lnTo>
                    <a:pt x="1122" y="80"/>
                  </a:lnTo>
                  <a:lnTo>
                    <a:pt x="1104" y="67"/>
                  </a:lnTo>
                  <a:lnTo>
                    <a:pt x="1076" y="59"/>
                  </a:lnTo>
                  <a:lnTo>
                    <a:pt x="1039" y="56"/>
                  </a:lnTo>
                  <a:lnTo>
                    <a:pt x="1026" y="56"/>
                  </a:lnTo>
                  <a:lnTo>
                    <a:pt x="1018" y="54"/>
                  </a:lnTo>
                  <a:lnTo>
                    <a:pt x="1008" y="49"/>
                  </a:lnTo>
                  <a:lnTo>
                    <a:pt x="1003" y="43"/>
                  </a:lnTo>
                  <a:lnTo>
                    <a:pt x="1003" y="25"/>
                  </a:lnTo>
                  <a:lnTo>
                    <a:pt x="1008" y="10"/>
                  </a:lnTo>
                  <a:lnTo>
                    <a:pt x="1013" y="5"/>
                  </a:lnTo>
                  <a:lnTo>
                    <a:pt x="1018" y="2"/>
                  </a:lnTo>
                  <a:lnTo>
                    <a:pt x="1023" y="2"/>
                  </a:lnTo>
                  <a:lnTo>
                    <a:pt x="1026" y="0"/>
                  </a:lnTo>
                  <a:lnTo>
                    <a:pt x="1061" y="0"/>
                  </a:lnTo>
                  <a:lnTo>
                    <a:pt x="1097" y="2"/>
                  </a:lnTo>
                  <a:lnTo>
                    <a:pt x="1135" y="5"/>
                  </a:lnTo>
                  <a:lnTo>
                    <a:pt x="1170" y="7"/>
                  </a:lnTo>
                  <a:lnTo>
                    <a:pt x="1198" y="7"/>
                  </a:lnTo>
                  <a:lnTo>
                    <a:pt x="1251" y="5"/>
                  </a:lnTo>
                  <a:lnTo>
                    <a:pt x="1306" y="2"/>
                  </a:lnTo>
                  <a:lnTo>
                    <a:pt x="1359" y="0"/>
                  </a:lnTo>
                  <a:lnTo>
                    <a:pt x="1367" y="0"/>
                  </a:lnTo>
                  <a:lnTo>
                    <a:pt x="1374" y="5"/>
                  </a:lnTo>
                  <a:lnTo>
                    <a:pt x="1380" y="7"/>
                  </a:lnTo>
                  <a:lnTo>
                    <a:pt x="1385" y="15"/>
                  </a:lnTo>
                  <a:lnTo>
                    <a:pt x="1385" y="31"/>
                  </a:lnTo>
                  <a:lnTo>
                    <a:pt x="1382" y="41"/>
                  </a:lnTo>
                  <a:lnTo>
                    <a:pt x="1372" y="51"/>
                  </a:lnTo>
                  <a:lnTo>
                    <a:pt x="1362" y="56"/>
                  </a:lnTo>
                  <a:lnTo>
                    <a:pt x="1354" y="56"/>
                  </a:lnTo>
                  <a:lnTo>
                    <a:pt x="1306" y="62"/>
                  </a:lnTo>
                  <a:lnTo>
                    <a:pt x="1271" y="72"/>
                  </a:lnTo>
                  <a:lnTo>
                    <a:pt x="1241" y="85"/>
                  </a:lnTo>
                  <a:lnTo>
                    <a:pt x="1220" y="103"/>
                  </a:lnTo>
                  <a:lnTo>
                    <a:pt x="1208" y="124"/>
                  </a:lnTo>
                  <a:lnTo>
                    <a:pt x="1198" y="147"/>
                  </a:lnTo>
                  <a:lnTo>
                    <a:pt x="1190" y="173"/>
                  </a:lnTo>
                  <a:lnTo>
                    <a:pt x="1180" y="175"/>
                  </a:lnTo>
                  <a:lnTo>
                    <a:pt x="965" y="1048"/>
                  </a:lnTo>
                  <a:lnTo>
                    <a:pt x="963" y="1059"/>
                  </a:lnTo>
                  <a:lnTo>
                    <a:pt x="960" y="1066"/>
                  </a:lnTo>
                  <a:lnTo>
                    <a:pt x="960" y="1071"/>
                  </a:lnTo>
                  <a:lnTo>
                    <a:pt x="955" y="1077"/>
                  </a:lnTo>
                  <a:lnTo>
                    <a:pt x="950" y="1079"/>
                  </a:lnTo>
                  <a:lnTo>
                    <a:pt x="922" y="1079"/>
                  </a:lnTo>
                  <a:lnTo>
                    <a:pt x="912" y="1074"/>
                  </a:lnTo>
                  <a:lnTo>
                    <a:pt x="907" y="1069"/>
                  </a:lnTo>
                  <a:lnTo>
                    <a:pt x="905" y="1061"/>
                  </a:lnTo>
                  <a:lnTo>
                    <a:pt x="900" y="1051"/>
                  </a:lnTo>
                  <a:lnTo>
                    <a:pt x="448" y="108"/>
                  </a:lnTo>
                  <a:lnTo>
                    <a:pt x="253" y="916"/>
                  </a:lnTo>
                  <a:lnTo>
                    <a:pt x="248" y="937"/>
                  </a:lnTo>
                  <a:lnTo>
                    <a:pt x="245" y="942"/>
                  </a:lnTo>
                  <a:lnTo>
                    <a:pt x="245" y="966"/>
                  </a:lnTo>
                  <a:lnTo>
                    <a:pt x="248" y="976"/>
                  </a:lnTo>
                  <a:lnTo>
                    <a:pt x="253" y="989"/>
                  </a:lnTo>
                  <a:lnTo>
                    <a:pt x="263" y="1002"/>
                  </a:lnTo>
                  <a:lnTo>
                    <a:pt x="281" y="1012"/>
                  </a:lnTo>
                  <a:lnTo>
                    <a:pt x="306" y="1020"/>
                  </a:lnTo>
                  <a:lnTo>
                    <a:pt x="341" y="1022"/>
                  </a:lnTo>
                  <a:lnTo>
                    <a:pt x="357" y="1022"/>
                  </a:lnTo>
                  <a:lnTo>
                    <a:pt x="362" y="1025"/>
                  </a:lnTo>
                  <a:lnTo>
                    <a:pt x="369" y="1028"/>
                  </a:lnTo>
                  <a:lnTo>
                    <a:pt x="372" y="1030"/>
                  </a:lnTo>
                  <a:lnTo>
                    <a:pt x="377" y="1038"/>
                  </a:lnTo>
                  <a:lnTo>
                    <a:pt x="377" y="1056"/>
                  </a:lnTo>
                  <a:lnTo>
                    <a:pt x="372" y="1064"/>
                  </a:lnTo>
                  <a:lnTo>
                    <a:pt x="369" y="1069"/>
                  </a:lnTo>
                  <a:lnTo>
                    <a:pt x="362" y="1074"/>
                  </a:lnTo>
                  <a:lnTo>
                    <a:pt x="354" y="1077"/>
                  </a:lnTo>
                  <a:lnTo>
                    <a:pt x="319" y="1077"/>
                  </a:lnTo>
                  <a:lnTo>
                    <a:pt x="286" y="1074"/>
                  </a:lnTo>
                  <a:lnTo>
                    <a:pt x="248" y="1071"/>
                  </a:lnTo>
                  <a:lnTo>
                    <a:pt x="213" y="1069"/>
                  </a:lnTo>
                  <a:lnTo>
                    <a:pt x="185" y="1069"/>
                  </a:lnTo>
                  <a:lnTo>
                    <a:pt x="102" y="1074"/>
                  </a:lnTo>
                  <a:lnTo>
                    <a:pt x="23" y="1077"/>
                  </a:lnTo>
                  <a:lnTo>
                    <a:pt x="18" y="1077"/>
                  </a:lnTo>
                  <a:lnTo>
                    <a:pt x="8" y="1071"/>
                  </a:lnTo>
                  <a:lnTo>
                    <a:pt x="3" y="1066"/>
                  </a:lnTo>
                  <a:lnTo>
                    <a:pt x="0" y="1059"/>
                  </a:lnTo>
                  <a:lnTo>
                    <a:pt x="0" y="1040"/>
                  </a:lnTo>
                  <a:lnTo>
                    <a:pt x="3" y="1033"/>
                  </a:lnTo>
                  <a:lnTo>
                    <a:pt x="8" y="1028"/>
                  </a:lnTo>
                  <a:lnTo>
                    <a:pt x="18" y="1022"/>
                  </a:lnTo>
                  <a:lnTo>
                    <a:pt x="26" y="1020"/>
                  </a:lnTo>
                  <a:lnTo>
                    <a:pt x="36" y="1020"/>
                  </a:lnTo>
                  <a:lnTo>
                    <a:pt x="81" y="1015"/>
                  </a:lnTo>
                  <a:lnTo>
                    <a:pt x="117" y="1007"/>
                  </a:lnTo>
                  <a:lnTo>
                    <a:pt x="144" y="991"/>
                  </a:lnTo>
                  <a:lnTo>
                    <a:pt x="162" y="976"/>
                  </a:lnTo>
                  <a:lnTo>
                    <a:pt x="177" y="955"/>
                  </a:lnTo>
                  <a:lnTo>
                    <a:pt x="185" y="935"/>
                  </a:lnTo>
                  <a:lnTo>
                    <a:pt x="192" y="909"/>
                  </a:lnTo>
                  <a:lnTo>
                    <a:pt x="402" y="64"/>
                  </a:lnTo>
                  <a:lnTo>
                    <a:pt x="352" y="56"/>
                  </a:lnTo>
                  <a:lnTo>
                    <a:pt x="283" y="56"/>
                  </a:lnTo>
                  <a:lnTo>
                    <a:pt x="268" y="54"/>
                  </a:lnTo>
                  <a:lnTo>
                    <a:pt x="256" y="49"/>
                  </a:lnTo>
                  <a:lnTo>
                    <a:pt x="253" y="36"/>
                  </a:lnTo>
                  <a:lnTo>
                    <a:pt x="256" y="18"/>
                  </a:lnTo>
                  <a:lnTo>
                    <a:pt x="263" y="7"/>
                  </a:lnTo>
                  <a:lnTo>
                    <a:pt x="273" y="2"/>
                  </a:lnTo>
                  <a:lnTo>
                    <a:pt x="2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190890" y="4619555"/>
            <a:ext cx="660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A0658"/>
                </a:solidFill>
              </a:rPr>
              <a:t>Why not just put N= ½ ? </a:t>
            </a:r>
            <a:endParaRPr lang="en-US" sz="3200" dirty="0">
              <a:solidFill>
                <a:srgbClr val="AA0658"/>
              </a:solidFill>
            </a:endParaRPr>
          </a:p>
        </p:txBody>
      </p:sp>
      <p:grpSp>
        <p:nvGrpSpPr>
          <p:cNvPr id="3088" name="Group 1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539475" y="5541276"/>
            <a:ext cx="5002241" cy="797007"/>
            <a:chOff x="545" y="3523"/>
            <a:chExt cx="17015" cy="2711"/>
          </a:xfrm>
          <a:solidFill>
            <a:srgbClr val="0000FF"/>
          </a:solidFill>
        </p:grpSpPr>
        <p:sp>
          <p:nvSpPr>
            <p:cNvPr id="3090" name="Freeform 18"/>
            <p:cNvSpPr>
              <a:spLocks noEditPoints="1"/>
            </p:cNvSpPr>
            <p:nvPr/>
          </p:nvSpPr>
          <p:spPr bwMode="auto">
            <a:xfrm>
              <a:off x="545" y="4448"/>
              <a:ext cx="833" cy="1012"/>
            </a:xfrm>
            <a:custGeom>
              <a:avLst/>
              <a:gdLst/>
              <a:ahLst/>
              <a:cxnLst>
                <a:cxn ang="0">
                  <a:pos x="419" y="49"/>
                </a:cxn>
                <a:cxn ang="0">
                  <a:pos x="340" y="81"/>
                </a:cxn>
                <a:cxn ang="0">
                  <a:pos x="257" y="162"/>
                </a:cxn>
                <a:cxn ang="0">
                  <a:pos x="194" y="318"/>
                </a:cxn>
                <a:cxn ang="0">
                  <a:pos x="692" y="431"/>
                </a:cxn>
                <a:cxn ang="0">
                  <a:pos x="686" y="345"/>
                </a:cxn>
                <a:cxn ang="0">
                  <a:pos x="666" y="232"/>
                </a:cxn>
                <a:cxn ang="0">
                  <a:pos x="613" y="124"/>
                </a:cxn>
                <a:cxn ang="0">
                  <a:pos x="519" y="54"/>
                </a:cxn>
                <a:cxn ang="0">
                  <a:pos x="445" y="0"/>
                </a:cxn>
                <a:cxn ang="0">
                  <a:pos x="618" y="38"/>
                </a:cxn>
                <a:cxn ang="0">
                  <a:pos x="739" y="135"/>
                </a:cxn>
                <a:cxn ang="0">
                  <a:pos x="812" y="275"/>
                </a:cxn>
                <a:cxn ang="0">
                  <a:pos x="833" y="436"/>
                </a:cxn>
                <a:cxn ang="0">
                  <a:pos x="828" y="468"/>
                </a:cxn>
                <a:cxn ang="0">
                  <a:pos x="183" y="479"/>
                </a:cxn>
                <a:cxn ang="0">
                  <a:pos x="188" y="635"/>
                </a:cxn>
                <a:cxn ang="0">
                  <a:pos x="246" y="813"/>
                </a:cxn>
                <a:cxn ang="0">
                  <a:pos x="340" y="915"/>
                </a:cxn>
                <a:cxn ang="0">
                  <a:pos x="487" y="958"/>
                </a:cxn>
                <a:cxn ang="0">
                  <a:pos x="540" y="952"/>
                </a:cxn>
                <a:cxn ang="0">
                  <a:pos x="634" y="915"/>
                </a:cxn>
                <a:cxn ang="0">
                  <a:pos x="734" y="818"/>
                </a:cxn>
                <a:cxn ang="0">
                  <a:pos x="776" y="721"/>
                </a:cxn>
                <a:cxn ang="0">
                  <a:pos x="786" y="705"/>
                </a:cxn>
                <a:cxn ang="0">
                  <a:pos x="818" y="700"/>
                </a:cxn>
                <a:cxn ang="0">
                  <a:pos x="828" y="721"/>
                </a:cxn>
                <a:cxn ang="0">
                  <a:pos x="807" y="786"/>
                </a:cxn>
                <a:cxn ang="0">
                  <a:pos x="749" y="883"/>
                </a:cxn>
                <a:cxn ang="0">
                  <a:pos x="639" y="974"/>
                </a:cxn>
                <a:cxn ang="0">
                  <a:pos x="471" y="1012"/>
                </a:cxn>
                <a:cxn ang="0">
                  <a:pos x="272" y="963"/>
                </a:cxn>
                <a:cxn ang="0">
                  <a:pos x="110" y="823"/>
                </a:cxn>
                <a:cxn ang="0">
                  <a:pos x="15" y="624"/>
                </a:cxn>
                <a:cxn ang="0">
                  <a:pos x="10" y="388"/>
                </a:cxn>
                <a:cxn ang="0">
                  <a:pos x="94" y="189"/>
                </a:cxn>
                <a:cxn ang="0">
                  <a:pos x="246" y="54"/>
                </a:cxn>
                <a:cxn ang="0">
                  <a:pos x="445" y="0"/>
                </a:cxn>
              </a:cxnLst>
              <a:rect l="0" t="0" r="r" b="b"/>
              <a:pathLst>
                <a:path w="833" h="1012">
                  <a:moveTo>
                    <a:pt x="451" y="44"/>
                  </a:moveTo>
                  <a:lnTo>
                    <a:pt x="419" y="49"/>
                  </a:lnTo>
                  <a:lnTo>
                    <a:pt x="382" y="60"/>
                  </a:lnTo>
                  <a:lnTo>
                    <a:pt x="340" y="81"/>
                  </a:lnTo>
                  <a:lnTo>
                    <a:pt x="293" y="113"/>
                  </a:lnTo>
                  <a:lnTo>
                    <a:pt x="257" y="162"/>
                  </a:lnTo>
                  <a:lnTo>
                    <a:pt x="220" y="232"/>
                  </a:lnTo>
                  <a:lnTo>
                    <a:pt x="194" y="318"/>
                  </a:lnTo>
                  <a:lnTo>
                    <a:pt x="183" y="431"/>
                  </a:lnTo>
                  <a:lnTo>
                    <a:pt x="692" y="431"/>
                  </a:lnTo>
                  <a:lnTo>
                    <a:pt x="692" y="393"/>
                  </a:lnTo>
                  <a:lnTo>
                    <a:pt x="686" y="345"/>
                  </a:lnTo>
                  <a:lnTo>
                    <a:pt x="681" y="291"/>
                  </a:lnTo>
                  <a:lnTo>
                    <a:pt x="666" y="232"/>
                  </a:lnTo>
                  <a:lnTo>
                    <a:pt x="645" y="173"/>
                  </a:lnTo>
                  <a:lnTo>
                    <a:pt x="613" y="124"/>
                  </a:lnTo>
                  <a:lnTo>
                    <a:pt x="571" y="81"/>
                  </a:lnTo>
                  <a:lnTo>
                    <a:pt x="519" y="54"/>
                  </a:lnTo>
                  <a:lnTo>
                    <a:pt x="451" y="44"/>
                  </a:lnTo>
                  <a:close/>
                  <a:moveTo>
                    <a:pt x="445" y="0"/>
                  </a:moveTo>
                  <a:lnTo>
                    <a:pt x="540" y="11"/>
                  </a:lnTo>
                  <a:lnTo>
                    <a:pt x="618" y="38"/>
                  </a:lnTo>
                  <a:lnTo>
                    <a:pt x="686" y="81"/>
                  </a:lnTo>
                  <a:lnTo>
                    <a:pt x="739" y="135"/>
                  </a:lnTo>
                  <a:lnTo>
                    <a:pt x="781" y="199"/>
                  </a:lnTo>
                  <a:lnTo>
                    <a:pt x="812" y="275"/>
                  </a:lnTo>
                  <a:lnTo>
                    <a:pt x="828" y="355"/>
                  </a:lnTo>
                  <a:lnTo>
                    <a:pt x="833" y="436"/>
                  </a:lnTo>
                  <a:lnTo>
                    <a:pt x="833" y="452"/>
                  </a:lnTo>
                  <a:lnTo>
                    <a:pt x="828" y="468"/>
                  </a:lnTo>
                  <a:lnTo>
                    <a:pt x="818" y="479"/>
                  </a:lnTo>
                  <a:lnTo>
                    <a:pt x="183" y="479"/>
                  </a:lnTo>
                  <a:lnTo>
                    <a:pt x="183" y="549"/>
                  </a:lnTo>
                  <a:lnTo>
                    <a:pt x="188" y="635"/>
                  </a:lnTo>
                  <a:lnTo>
                    <a:pt x="209" y="727"/>
                  </a:lnTo>
                  <a:lnTo>
                    <a:pt x="246" y="813"/>
                  </a:lnTo>
                  <a:lnTo>
                    <a:pt x="288" y="872"/>
                  </a:lnTo>
                  <a:lnTo>
                    <a:pt x="340" y="915"/>
                  </a:lnTo>
                  <a:lnTo>
                    <a:pt x="409" y="947"/>
                  </a:lnTo>
                  <a:lnTo>
                    <a:pt x="487" y="958"/>
                  </a:lnTo>
                  <a:lnTo>
                    <a:pt x="503" y="958"/>
                  </a:lnTo>
                  <a:lnTo>
                    <a:pt x="540" y="952"/>
                  </a:lnTo>
                  <a:lnTo>
                    <a:pt x="582" y="942"/>
                  </a:lnTo>
                  <a:lnTo>
                    <a:pt x="634" y="915"/>
                  </a:lnTo>
                  <a:lnTo>
                    <a:pt x="686" y="877"/>
                  </a:lnTo>
                  <a:lnTo>
                    <a:pt x="734" y="818"/>
                  </a:lnTo>
                  <a:lnTo>
                    <a:pt x="776" y="732"/>
                  </a:lnTo>
                  <a:lnTo>
                    <a:pt x="776" y="721"/>
                  </a:lnTo>
                  <a:lnTo>
                    <a:pt x="781" y="716"/>
                  </a:lnTo>
                  <a:lnTo>
                    <a:pt x="786" y="705"/>
                  </a:lnTo>
                  <a:lnTo>
                    <a:pt x="791" y="700"/>
                  </a:lnTo>
                  <a:lnTo>
                    <a:pt x="818" y="700"/>
                  </a:lnTo>
                  <a:lnTo>
                    <a:pt x="828" y="710"/>
                  </a:lnTo>
                  <a:lnTo>
                    <a:pt x="828" y="721"/>
                  </a:lnTo>
                  <a:lnTo>
                    <a:pt x="823" y="748"/>
                  </a:lnTo>
                  <a:lnTo>
                    <a:pt x="807" y="786"/>
                  </a:lnTo>
                  <a:lnTo>
                    <a:pt x="786" y="834"/>
                  </a:lnTo>
                  <a:lnTo>
                    <a:pt x="749" y="883"/>
                  </a:lnTo>
                  <a:lnTo>
                    <a:pt x="697" y="931"/>
                  </a:lnTo>
                  <a:lnTo>
                    <a:pt x="639" y="974"/>
                  </a:lnTo>
                  <a:lnTo>
                    <a:pt x="561" y="1001"/>
                  </a:lnTo>
                  <a:lnTo>
                    <a:pt x="471" y="1012"/>
                  </a:lnTo>
                  <a:lnTo>
                    <a:pt x="367" y="1001"/>
                  </a:lnTo>
                  <a:lnTo>
                    <a:pt x="272" y="963"/>
                  </a:lnTo>
                  <a:lnTo>
                    <a:pt x="183" y="904"/>
                  </a:lnTo>
                  <a:lnTo>
                    <a:pt x="110" y="823"/>
                  </a:lnTo>
                  <a:lnTo>
                    <a:pt x="52" y="732"/>
                  </a:lnTo>
                  <a:lnTo>
                    <a:pt x="15" y="624"/>
                  </a:lnTo>
                  <a:lnTo>
                    <a:pt x="0" y="501"/>
                  </a:lnTo>
                  <a:lnTo>
                    <a:pt x="10" y="388"/>
                  </a:lnTo>
                  <a:lnTo>
                    <a:pt x="42" y="286"/>
                  </a:lnTo>
                  <a:lnTo>
                    <a:pt x="94" y="189"/>
                  </a:lnTo>
                  <a:lnTo>
                    <a:pt x="162" y="113"/>
                  </a:lnTo>
                  <a:lnTo>
                    <a:pt x="246" y="54"/>
                  </a:lnTo>
                  <a:lnTo>
                    <a:pt x="340" y="17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1473" y="4486"/>
              <a:ext cx="1085" cy="968"/>
            </a:xfrm>
            <a:custGeom>
              <a:avLst/>
              <a:gdLst/>
              <a:ahLst/>
              <a:cxnLst>
                <a:cxn ang="0">
                  <a:pos x="755" y="0"/>
                </a:cxn>
                <a:cxn ang="0">
                  <a:pos x="954" y="6"/>
                </a:cxn>
                <a:cxn ang="0">
                  <a:pos x="1043" y="70"/>
                </a:cxn>
                <a:cxn ang="0">
                  <a:pos x="902" y="97"/>
                </a:cxn>
                <a:cxn ang="0">
                  <a:pos x="786" y="183"/>
                </a:cxn>
                <a:cxn ang="0">
                  <a:pos x="697" y="296"/>
                </a:cxn>
                <a:cxn ang="0">
                  <a:pos x="592" y="430"/>
                </a:cxn>
                <a:cxn ang="0">
                  <a:pos x="881" y="834"/>
                </a:cxn>
                <a:cxn ang="0">
                  <a:pos x="954" y="888"/>
                </a:cxn>
                <a:cxn ang="0">
                  <a:pos x="1085" y="898"/>
                </a:cxn>
                <a:cxn ang="0">
                  <a:pos x="980" y="968"/>
                </a:cxn>
                <a:cxn ang="0">
                  <a:pos x="702" y="963"/>
                </a:cxn>
                <a:cxn ang="0">
                  <a:pos x="645" y="898"/>
                </a:cxn>
                <a:cxn ang="0">
                  <a:pos x="687" y="893"/>
                </a:cxn>
                <a:cxn ang="0">
                  <a:pos x="713" y="877"/>
                </a:cxn>
                <a:cxn ang="0">
                  <a:pos x="723" y="839"/>
                </a:cxn>
                <a:cxn ang="0">
                  <a:pos x="708" y="818"/>
                </a:cxn>
                <a:cxn ang="0">
                  <a:pos x="692" y="791"/>
                </a:cxn>
                <a:cxn ang="0">
                  <a:pos x="676" y="769"/>
                </a:cxn>
                <a:cxn ang="0">
                  <a:pos x="445" y="635"/>
                </a:cxn>
                <a:cxn ang="0">
                  <a:pos x="351" y="753"/>
                </a:cxn>
                <a:cxn ang="0">
                  <a:pos x="320" y="828"/>
                </a:cxn>
                <a:cxn ang="0">
                  <a:pos x="325" y="861"/>
                </a:cxn>
                <a:cxn ang="0">
                  <a:pos x="361" y="888"/>
                </a:cxn>
                <a:cxn ang="0">
                  <a:pos x="382" y="963"/>
                </a:cxn>
                <a:cxn ang="0">
                  <a:pos x="246" y="957"/>
                </a:cxn>
                <a:cxn ang="0">
                  <a:pos x="0" y="963"/>
                </a:cxn>
                <a:cxn ang="0">
                  <a:pos x="36" y="893"/>
                </a:cxn>
                <a:cxn ang="0">
                  <a:pos x="147" y="861"/>
                </a:cxn>
                <a:cxn ang="0">
                  <a:pos x="272" y="758"/>
                </a:cxn>
                <a:cxn ang="0">
                  <a:pos x="262" y="210"/>
                </a:cxn>
                <a:cxn ang="0">
                  <a:pos x="183" y="113"/>
                </a:cxn>
                <a:cxn ang="0">
                  <a:pos x="120" y="81"/>
                </a:cxn>
                <a:cxn ang="0">
                  <a:pos x="10" y="75"/>
                </a:cxn>
                <a:cxn ang="0">
                  <a:pos x="120" y="6"/>
                </a:cxn>
                <a:cxn ang="0">
                  <a:pos x="393" y="11"/>
                </a:cxn>
                <a:cxn ang="0">
                  <a:pos x="445" y="75"/>
                </a:cxn>
                <a:cxn ang="0">
                  <a:pos x="388" y="97"/>
                </a:cxn>
                <a:cxn ang="0">
                  <a:pos x="372" y="129"/>
                </a:cxn>
                <a:cxn ang="0">
                  <a:pos x="377" y="145"/>
                </a:cxn>
                <a:cxn ang="0">
                  <a:pos x="393" y="167"/>
                </a:cxn>
                <a:cxn ang="0">
                  <a:pos x="697" y="215"/>
                </a:cxn>
                <a:cxn ang="0">
                  <a:pos x="713" y="188"/>
                </a:cxn>
                <a:cxn ang="0">
                  <a:pos x="729" y="156"/>
                </a:cxn>
                <a:cxn ang="0">
                  <a:pos x="718" y="97"/>
                </a:cxn>
                <a:cxn ang="0">
                  <a:pos x="687" y="75"/>
                </a:cxn>
                <a:cxn ang="0">
                  <a:pos x="666" y="0"/>
                </a:cxn>
              </a:cxnLst>
              <a:rect l="0" t="0" r="r" b="b"/>
              <a:pathLst>
                <a:path w="1085" h="968">
                  <a:moveTo>
                    <a:pt x="666" y="0"/>
                  </a:moveTo>
                  <a:lnTo>
                    <a:pt x="755" y="0"/>
                  </a:lnTo>
                  <a:lnTo>
                    <a:pt x="818" y="6"/>
                  </a:lnTo>
                  <a:lnTo>
                    <a:pt x="954" y="6"/>
                  </a:lnTo>
                  <a:lnTo>
                    <a:pt x="1043" y="0"/>
                  </a:lnTo>
                  <a:lnTo>
                    <a:pt x="1043" y="70"/>
                  </a:lnTo>
                  <a:lnTo>
                    <a:pt x="970" y="75"/>
                  </a:lnTo>
                  <a:lnTo>
                    <a:pt x="902" y="97"/>
                  </a:lnTo>
                  <a:lnTo>
                    <a:pt x="839" y="129"/>
                  </a:lnTo>
                  <a:lnTo>
                    <a:pt x="786" y="183"/>
                  </a:lnTo>
                  <a:lnTo>
                    <a:pt x="744" y="231"/>
                  </a:lnTo>
                  <a:lnTo>
                    <a:pt x="697" y="296"/>
                  </a:lnTo>
                  <a:lnTo>
                    <a:pt x="645" y="361"/>
                  </a:lnTo>
                  <a:lnTo>
                    <a:pt x="592" y="430"/>
                  </a:lnTo>
                  <a:lnTo>
                    <a:pt x="592" y="452"/>
                  </a:lnTo>
                  <a:lnTo>
                    <a:pt x="881" y="834"/>
                  </a:lnTo>
                  <a:lnTo>
                    <a:pt x="917" y="871"/>
                  </a:lnTo>
                  <a:lnTo>
                    <a:pt x="954" y="888"/>
                  </a:lnTo>
                  <a:lnTo>
                    <a:pt x="1006" y="898"/>
                  </a:lnTo>
                  <a:lnTo>
                    <a:pt x="1085" y="898"/>
                  </a:lnTo>
                  <a:lnTo>
                    <a:pt x="1085" y="968"/>
                  </a:lnTo>
                  <a:lnTo>
                    <a:pt x="980" y="968"/>
                  </a:lnTo>
                  <a:lnTo>
                    <a:pt x="875" y="963"/>
                  </a:lnTo>
                  <a:lnTo>
                    <a:pt x="702" y="963"/>
                  </a:lnTo>
                  <a:lnTo>
                    <a:pt x="645" y="968"/>
                  </a:lnTo>
                  <a:lnTo>
                    <a:pt x="645" y="898"/>
                  </a:lnTo>
                  <a:lnTo>
                    <a:pt x="666" y="898"/>
                  </a:lnTo>
                  <a:lnTo>
                    <a:pt x="687" y="893"/>
                  </a:lnTo>
                  <a:lnTo>
                    <a:pt x="702" y="882"/>
                  </a:lnTo>
                  <a:lnTo>
                    <a:pt x="713" y="877"/>
                  </a:lnTo>
                  <a:lnTo>
                    <a:pt x="723" y="855"/>
                  </a:lnTo>
                  <a:lnTo>
                    <a:pt x="723" y="839"/>
                  </a:lnTo>
                  <a:lnTo>
                    <a:pt x="718" y="828"/>
                  </a:lnTo>
                  <a:lnTo>
                    <a:pt x="708" y="818"/>
                  </a:lnTo>
                  <a:lnTo>
                    <a:pt x="702" y="807"/>
                  </a:lnTo>
                  <a:lnTo>
                    <a:pt x="692" y="791"/>
                  </a:lnTo>
                  <a:lnTo>
                    <a:pt x="681" y="780"/>
                  </a:lnTo>
                  <a:lnTo>
                    <a:pt x="676" y="769"/>
                  </a:lnTo>
                  <a:lnTo>
                    <a:pt x="514" y="549"/>
                  </a:lnTo>
                  <a:lnTo>
                    <a:pt x="445" y="635"/>
                  </a:lnTo>
                  <a:lnTo>
                    <a:pt x="388" y="699"/>
                  </a:lnTo>
                  <a:lnTo>
                    <a:pt x="351" y="753"/>
                  </a:lnTo>
                  <a:lnTo>
                    <a:pt x="325" y="796"/>
                  </a:lnTo>
                  <a:lnTo>
                    <a:pt x="320" y="828"/>
                  </a:lnTo>
                  <a:lnTo>
                    <a:pt x="320" y="845"/>
                  </a:lnTo>
                  <a:lnTo>
                    <a:pt x="325" y="861"/>
                  </a:lnTo>
                  <a:lnTo>
                    <a:pt x="346" y="882"/>
                  </a:lnTo>
                  <a:lnTo>
                    <a:pt x="361" y="888"/>
                  </a:lnTo>
                  <a:lnTo>
                    <a:pt x="382" y="893"/>
                  </a:lnTo>
                  <a:lnTo>
                    <a:pt x="382" y="963"/>
                  </a:lnTo>
                  <a:lnTo>
                    <a:pt x="325" y="963"/>
                  </a:lnTo>
                  <a:lnTo>
                    <a:pt x="246" y="957"/>
                  </a:lnTo>
                  <a:lnTo>
                    <a:pt x="89" y="957"/>
                  </a:lnTo>
                  <a:lnTo>
                    <a:pt x="0" y="963"/>
                  </a:lnTo>
                  <a:lnTo>
                    <a:pt x="0" y="893"/>
                  </a:lnTo>
                  <a:lnTo>
                    <a:pt x="36" y="893"/>
                  </a:lnTo>
                  <a:lnTo>
                    <a:pt x="84" y="882"/>
                  </a:lnTo>
                  <a:lnTo>
                    <a:pt x="147" y="861"/>
                  </a:lnTo>
                  <a:lnTo>
                    <a:pt x="209" y="823"/>
                  </a:lnTo>
                  <a:lnTo>
                    <a:pt x="272" y="758"/>
                  </a:lnTo>
                  <a:lnTo>
                    <a:pt x="477" y="495"/>
                  </a:lnTo>
                  <a:lnTo>
                    <a:pt x="262" y="210"/>
                  </a:lnTo>
                  <a:lnTo>
                    <a:pt x="220" y="151"/>
                  </a:lnTo>
                  <a:lnTo>
                    <a:pt x="183" y="113"/>
                  </a:lnTo>
                  <a:lnTo>
                    <a:pt x="152" y="92"/>
                  </a:lnTo>
                  <a:lnTo>
                    <a:pt x="120" y="81"/>
                  </a:lnTo>
                  <a:lnTo>
                    <a:pt x="73" y="75"/>
                  </a:lnTo>
                  <a:lnTo>
                    <a:pt x="10" y="75"/>
                  </a:lnTo>
                  <a:lnTo>
                    <a:pt x="10" y="6"/>
                  </a:lnTo>
                  <a:lnTo>
                    <a:pt x="120" y="6"/>
                  </a:lnTo>
                  <a:lnTo>
                    <a:pt x="173" y="11"/>
                  </a:lnTo>
                  <a:lnTo>
                    <a:pt x="393" y="11"/>
                  </a:lnTo>
                  <a:lnTo>
                    <a:pt x="445" y="6"/>
                  </a:lnTo>
                  <a:lnTo>
                    <a:pt x="445" y="75"/>
                  </a:lnTo>
                  <a:lnTo>
                    <a:pt x="419" y="75"/>
                  </a:lnTo>
                  <a:lnTo>
                    <a:pt x="388" y="97"/>
                  </a:lnTo>
                  <a:lnTo>
                    <a:pt x="377" y="113"/>
                  </a:lnTo>
                  <a:lnTo>
                    <a:pt x="372" y="129"/>
                  </a:lnTo>
                  <a:lnTo>
                    <a:pt x="372" y="140"/>
                  </a:lnTo>
                  <a:lnTo>
                    <a:pt x="377" y="145"/>
                  </a:lnTo>
                  <a:lnTo>
                    <a:pt x="382" y="156"/>
                  </a:lnTo>
                  <a:lnTo>
                    <a:pt x="393" y="167"/>
                  </a:lnTo>
                  <a:lnTo>
                    <a:pt x="561" y="387"/>
                  </a:lnTo>
                  <a:lnTo>
                    <a:pt x="697" y="215"/>
                  </a:lnTo>
                  <a:lnTo>
                    <a:pt x="702" y="205"/>
                  </a:lnTo>
                  <a:lnTo>
                    <a:pt x="713" y="188"/>
                  </a:lnTo>
                  <a:lnTo>
                    <a:pt x="718" y="172"/>
                  </a:lnTo>
                  <a:lnTo>
                    <a:pt x="729" y="156"/>
                  </a:lnTo>
                  <a:lnTo>
                    <a:pt x="729" y="118"/>
                  </a:lnTo>
                  <a:lnTo>
                    <a:pt x="718" y="97"/>
                  </a:lnTo>
                  <a:lnTo>
                    <a:pt x="708" y="86"/>
                  </a:lnTo>
                  <a:lnTo>
                    <a:pt x="687" y="75"/>
                  </a:lnTo>
                  <a:lnTo>
                    <a:pt x="666" y="70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" name="Freeform 20"/>
            <p:cNvSpPr>
              <a:spLocks noEditPoints="1"/>
            </p:cNvSpPr>
            <p:nvPr/>
          </p:nvSpPr>
          <p:spPr bwMode="auto">
            <a:xfrm>
              <a:off x="2652" y="4454"/>
              <a:ext cx="1065" cy="1404"/>
            </a:xfrm>
            <a:custGeom>
              <a:avLst/>
              <a:gdLst/>
              <a:ahLst/>
              <a:cxnLst>
                <a:cxn ang="0">
                  <a:pos x="509" y="70"/>
                </a:cxn>
                <a:cxn ang="0">
                  <a:pos x="362" y="161"/>
                </a:cxn>
                <a:cxn ang="0">
                  <a:pos x="310" y="731"/>
                </a:cxn>
                <a:cxn ang="0">
                  <a:pos x="315" y="753"/>
                </a:cxn>
                <a:cxn ang="0">
                  <a:pos x="331" y="790"/>
                </a:cxn>
                <a:cxn ang="0">
                  <a:pos x="394" y="877"/>
                </a:cxn>
                <a:cxn ang="0">
                  <a:pos x="509" y="941"/>
                </a:cxn>
                <a:cxn ang="0">
                  <a:pos x="651" y="936"/>
                </a:cxn>
                <a:cxn ang="0">
                  <a:pos x="787" y="828"/>
                </a:cxn>
                <a:cxn ang="0">
                  <a:pos x="871" y="629"/>
                </a:cxn>
                <a:cxn ang="0">
                  <a:pos x="871" y="382"/>
                </a:cxn>
                <a:cxn ang="0">
                  <a:pos x="797" y="188"/>
                </a:cxn>
                <a:cxn ang="0">
                  <a:pos x="666" y="75"/>
                </a:cxn>
                <a:cxn ang="0">
                  <a:pos x="614" y="0"/>
                </a:cxn>
                <a:cxn ang="0">
                  <a:pos x="808" y="48"/>
                </a:cxn>
                <a:cxn ang="0">
                  <a:pos x="965" y="188"/>
                </a:cxn>
                <a:cxn ang="0">
                  <a:pos x="1054" y="382"/>
                </a:cxn>
                <a:cxn ang="0">
                  <a:pos x="1049" y="618"/>
                </a:cxn>
                <a:cxn ang="0">
                  <a:pos x="955" y="817"/>
                </a:cxn>
                <a:cxn ang="0">
                  <a:pos x="792" y="952"/>
                </a:cxn>
                <a:cxn ang="0">
                  <a:pos x="583" y="1000"/>
                </a:cxn>
                <a:cxn ang="0">
                  <a:pos x="441" y="968"/>
                </a:cxn>
                <a:cxn ang="0">
                  <a:pos x="352" y="903"/>
                </a:cxn>
                <a:cxn ang="0">
                  <a:pos x="315" y="844"/>
                </a:cxn>
                <a:cxn ang="0">
                  <a:pos x="320" y="1285"/>
                </a:cxn>
                <a:cxn ang="0">
                  <a:pos x="362" y="1334"/>
                </a:cxn>
                <a:cxn ang="0">
                  <a:pos x="483" y="1339"/>
                </a:cxn>
                <a:cxn ang="0">
                  <a:pos x="399" y="1404"/>
                </a:cxn>
                <a:cxn ang="0">
                  <a:pos x="168" y="1398"/>
                </a:cxn>
                <a:cxn ang="0">
                  <a:pos x="0" y="1404"/>
                </a:cxn>
                <a:cxn ang="0">
                  <a:pos x="74" y="1339"/>
                </a:cxn>
                <a:cxn ang="0">
                  <a:pos x="153" y="1318"/>
                </a:cxn>
                <a:cxn ang="0">
                  <a:pos x="168" y="1237"/>
                </a:cxn>
                <a:cxn ang="0">
                  <a:pos x="163" y="156"/>
                </a:cxn>
                <a:cxn ang="0">
                  <a:pos x="126" y="107"/>
                </a:cxn>
                <a:cxn ang="0">
                  <a:pos x="0" y="97"/>
                </a:cxn>
                <a:cxn ang="0">
                  <a:pos x="310" y="5"/>
                </a:cxn>
                <a:cxn ang="0">
                  <a:pos x="347" y="113"/>
                </a:cxn>
                <a:cxn ang="0">
                  <a:pos x="446" y="38"/>
                </a:cxn>
                <a:cxn ang="0">
                  <a:pos x="614" y="0"/>
                </a:cxn>
              </a:cxnLst>
              <a:rect l="0" t="0" r="r" b="b"/>
              <a:pathLst>
                <a:path w="1065" h="1404">
                  <a:moveTo>
                    <a:pt x="593" y="59"/>
                  </a:moveTo>
                  <a:lnTo>
                    <a:pt x="509" y="70"/>
                  </a:lnTo>
                  <a:lnTo>
                    <a:pt x="430" y="107"/>
                  </a:lnTo>
                  <a:lnTo>
                    <a:pt x="362" y="161"/>
                  </a:lnTo>
                  <a:lnTo>
                    <a:pt x="310" y="237"/>
                  </a:lnTo>
                  <a:lnTo>
                    <a:pt x="310" y="731"/>
                  </a:lnTo>
                  <a:lnTo>
                    <a:pt x="315" y="726"/>
                  </a:lnTo>
                  <a:lnTo>
                    <a:pt x="315" y="753"/>
                  </a:lnTo>
                  <a:lnTo>
                    <a:pt x="320" y="774"/>
                  </a:lnTo>
                  <a:lnTo>
                    <a:pt x="331" y="790"/>
                  </a:lnTo>
                  <a:lnTo>
                    <a:pt x="347" y="817"/>
                  </a:lnTo>
                  <a:lnTo>
                    <a:pt x="394" y="877"/>
                  </a:lnTo>
                  <a:lnTo>
                    <a:pt x="451" y="920"/>
                  </a:lnTo>
                  <a:lnTo>
                    <a:pt x="509" y="941"/>
                  </a:lnTo>
                  <a:lnTo>
                    <a:pt x="572" y="952"/>
                  </a:lnTo>
                  <a:lnTo>
                    <a:pt x="651" y="936"/>
                  </a:lnTo>
                  <a:lnTo>
                    <a:pt x="724" y="893"/>
                  </a:lnTo>
                  <a:lnTo>
                    <a:pt x="787" y="828"/>
                  </a:lnTo>
                  <a:lnTo>
                    <a:pt x="834" y="737"/>
                  </a:lnTo>
                  <a:lnTo>
                    <a:pt x="871" y="629"/>
                  </a:lnTo>
                  <a:lnTo>
                    <a:pt x="881" y="500"/>
                  </a:lnTo>
                  <a:lnTo>
                    <a:pt x="871" y="382"/>
                  </a:lnTo>
                  <a:lnTo>
                    <a:pt x="839" y="274"/>
                  </a:lnTo>
                  <a:lnTo>
                    <a:pt x="797" y="188"/>
                  </a:lnTo>
                  <a:lnTo>
                    <a:pt x="740" y="118"/>
                  </a:lnTo>
                  <a:lnTo>
                    <a:pt x="666" y="75"/>
                  </a:lnTo>
                  <a:lnTo>
                    <a:pt x="593" y="59"/>
                  </a:lnTo>
                  <a:close/>
                  <a:moveTo>
                    <a:pt x="614" y="0"/>
                  </a:moveTo>
                  <a:lnTo>
                    <a:pt x="714" y="11"/>
                  </a:lnTo>
                  <a:lnTo>
                    <a:pt x="808" y="48"/>
                  </a:lnTo>
                  <a:lnTo>
                    <a:pt x="892" y="107"/>
                  </a:lnTo>
                  <a:lnTo>
                    <a:pt x="965" y="188"/>
                  </a:lnTo>
                  <a:lnTo>
                    <a:pt x="1018" y="280"/>
                  </a:lnTo>
                  <a:lnTo>
                    <a:pt x="1054" y="382"/>
                  </a:lnTo>
                  <a:lnTo>
                    <a:pt x="1065" y="500"/>
                  </a:lnTo>
                  <a:lnTo>
                    <a:pt x="1049" y="618"/>
                  </a:lnTo>
                  <a:lnTo>
                    <a:pt x="1012" y="726"/>
                  </a:lnTo>
                  <a:lnTo>
                    <a:pt x="955" y="817"/>
                  </a:lnTo>
                  <a:lnTo>
                    <a:pt x="881" y="893"/>
                  </a:lnTo>
                  <a:lnTo>
                    <a:pt x="792" y="952"/>
                  </a:lnTo>
                  <a:lnTo>
                    <a:pt x="693" y="989"/>
                  </a:lnTo>
                  <a:lnTo>
                    <a:pt x="583" y="1000"/>
                  </a:lnTo>
                  <a:lnTo>
                    <a:pt x="504" y="989"/>
                  </a:lnTo>
                  <a:lnTo>
                    <a:pt x="441" y="968"/>
                  </a:lnTo>
                  <a:lnTo>
                    <a:pt x="394" y="936"/>
                  </a:lnTo>
                  <a:lnTo>
                    <a:pt x="352" y="903"/>
                  </a:lnTo>
                  <a:lnTo>
                    <a:pt x="331" y="871"/>
                  </a:lnTo>
                  <a:lnTo>
                    <a:pt x="315" y="844"/>
                  </a:lnTo>
                  <a:lnTo>
                    <a:pt x="315" y="1237"/>
                  </a:lnTo>
                  <a:lnTo>
                    <a:pt x="320" y="1285"/>
                  </a:lnTo>
                  <a:lnTo>
                    <a:pt x="331" y="1318"/>
                  </a:lnTo>
                  <a:lnTo>
                    <a:pt x="362" y="1334"/>
                  </a:lnTo>
                  <a:lnTo>
                    <a:pt x="409" y="1339"/>
                  </a:lnTo>
                  <a:lnTo>
                    <a:pt x="483" y="1339"/>
                  </a:lnTo>
                  <a:lnTo>
                    <a:pt x="483" y="1404"/>
                  </a:lnTo>
                  <a:lnTo>
                    <a:pt x="399" y="1404"/>
                  </a:lnTo>
                  <a:lnTo>
                    <a:pt x="315" y="1398"/>
                  </a:lnTo>
                  <a:lnTo>
                    <a:pt x="168" y="1398"/>
                  </a:lnTo>
                  <a:lnTo>
                    <a:pt x="84" y="1404"/>
                  </a:lnTo>
                  <a:lnTo>
                    <a:pt x="0" y="1404"/>
                  </a:lnTo>
                  <a:lnTo>
                    <a:pt x="0" y="1339"/>
                  </a:lnTo>
                  <a:lnTo>
                    <a:pt x="74" y="1339"/>
                  </a:lnTo>
                  <a:lnTo>
                    <a:pt x="121" y="1334"/>
                  </a:lnTo>
                  <a:lnTo>
                    <a:pt x="153" y="1318"/>
                  </a:lnTo>
                  <a:lnTo>
                    <a:pt x="163" y="1285"/>
                  </a:lnTo>
                  <a:lnTo>
                    <a:pt x="168" y="1237"/>
                  </a:lnTo>
                  <a:lnTo>
                    <a:pt x="168" y="204"/>
                  </a:lnTo>
                  <a:lnTo>
                    <a:pt x="163" y="156"/>
                  </a:lnTo>
                  <a:lnTo>
                    <a:pt x="153" y="129"/>
                  </a:lnTo>
                  <a:lnTo>
                    <a:pt x="126" y="107"/>
                  </a:lnTo>
                  <a:lnTo>
                    <a:pt x="74" y="97"/>
                  </a:lnTo>
                  <a:lnTo>
                    <a:pt x="0" y="97"/>
                  </a:lnTo>
                  <a:lnTo>
                    <a:pt x="0" y="27"/>
                  </a:lnTo>
                  <a:lnTo>
                    <a:pt x="310" y="5"/>
                  </a:lnTo>
                  <a:lnTo>
                    <a:pt x="310" y="150"/>
                  </a:lnTo>
                  <a:lnTo>
                    <a:pt x="347" y="113"/>
                  </a:lnTo>
                  <a:lnTo>
                    <a:pt x="388" y="75"/>
                  </a:lnTo>
                  <a:lnTo>
                    <a:pt x="446" y="38"/>
                  </a:lnTo>
                  <a:lnTo>
                    <a:pt x="520" y="11"/>
                  </a:lnTo>
                  <a:lnTo>
                    <a:pt x="6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auto">
            <a:xfrm>
              <a:off x="4582" y="3566"/>
              <a:ext cx="414" cy="26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4" y="0"/>
                </a:cxn>
                <a:cxn ang="0">
                  <a:pos x="414" y="86"/>
                </a:cxn>
                <a:cxn ang="0">
                  <a:pos x="89" y="86"/>
                </a:cxn>
                <a:cxn ang="0">
                  <a:pos x="89" y="2550"/>
                </a:cxn>
                <a:cxn ang="0">
                  <a:pos x="414" y="2550"/>
                </a:cxn>
                <a:cxn ang="0">
                  <a:pos x="414" y="2641"/>
                </a:cxn>
                <a:cxn ang="0">
                  <a:pos x="0" y="2641"/>
                </a:cxn>
                <a:cxn ang="0">
                  <a:pos x="0" y="0"/>
                </a:cxn>
              </a:cxnLst>
              <a:rect l="0" t="0" r="r" b="b"/>
              <a:pathLst>
                <a:path w="414" h="2641">
                  <a:moveTo>
                    <a:pt x="0" y="0"/>
                  </a:moveTo>
                  <a:lnTo>
                    <a:pt x="414" y="0"/>
                  </a:lnTo>
                  <a:lnTo>
                    <a:pt x="414" y="86"/>
                  </a:lnTo>
                  <a:lnTo>
                    <a:pt x="89" y="86"/>
                  </a:lnTo>
                  <a:lnTo>
                    <a:pt x="89" y="2550"/>
                  </a:lnTo>
                  <a:lnTo>
                    <a:pt x="414" y="2550"/>
                  </a:lnTo>
                  <a:lnTo>
                    <a:pt x="414" y="2641"/>
                  </a:lnTo>
                  <a:lnTo>
                    <a:pt x="0" y="264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auto">
            <a:xfrm>
              <a:off x="5159" y="3970"/>
              <a:ext cx="860" cy="1468"/>
            </a:xfrm>
            <a:custGeom>
              <a:avLst/>
              <a:gdLst/>
              <a:ahLst/>
              <a:cxnLst>
                <a:cxn ang="0">
                  <a:pos x="514" y="11"/>
                </a:cxn>
                <a:cxn ang="0">
                  <a:pos x="692" y="86"/>
                </a:cxn>
                <a:cxn ang="0">
                  <a:pos x="813" y="231"/>
                </a:cxn>
                <a:cxn ang="0">
                  <a:pos x="860" y="425"/>
                </a:cxn>
                <a:cxn ang="0">
                  <a:pos x="834" y="575"/>
                </a:cxn>
                <a:cxn ang="0">
                  <a:pos x="750" y="715"/>
                </a:cxn>
                <a:cxn ang="0">
                  <a:pos x="608" y="871"/>
                </a:cxn>
                <a:cxn ang="0">
                  <a:pos x="393" y="1070"/>
                </a:cxn>
                <a:cxn ang="0">
                  <a:pos x="645" y="1296"/>
                </a:cxn>
                <a:cxn ang="0">
                  <a:pos x="739" y="1285"/>
                </a:cxn>
                <a:cxn ang="0">
                  <a:pos x="776" y="1242"/>
                </a:cxn>
                <a:cxn ang="0">
                  <a:pos x="860" y="1081"/>
                </a:cxn>
                <a:cxn ang="0">
                  <a:pos x="0" y="1468"/>
                </a:cxn>
                <a:cxn ang="0">
                  <a:pos x="5" y="1409"/>
                </a:cxn>
                <a:cxn ang="0">
                  <a:pos x="21" y="1387"/>
                </a:cxn>
                <a:cxn ang="0">
                  <a:pos x="503" y="828"/>
                </a:cxn>
                <a:cxn ang="0">
                  <a:pos x="613" y="640"/>
                </a:cxn>
                <a:cxn ang="0">
                  <a:pos x="661" y="430"/>
                </a:cxn>
                <a:cxn ang="0">
                  <a:pos x="640" y="279"/>
                </a:cxn>
                <a:cxn ang="0">
                  <a:pos x="566" y="156"/>
                </a:cxn>
                <a:cxn ang="0">
                  <a:pos x="451" y="80"/>
                </a:cxn>
                <a:cxn ang="0">
                  <a:pos x="299" y="80"/>
                </a:cxn>
                <a:cxn ang="0">
                  <a:pos x="173" y="156"/>
                </a:cxn>
                <a:cxn ang="0">
                  <a:pos x="84" y="296"/>
                </a:cxn>
                <a:cxn ang="0">
                  <a:pos x="157" y="306"/>
                </a:cxn>
                <a:cxn ang="0">
                  <a:pos x="220" y="366"/>
                </a:cxn>
                <a:cxn ang="0">
                  <a:pos x="215" y="457"/>
                </a:cxn>
                <a:cxn ang="0">
                  <a:pos x="168" y="511"/>
                </a:cxn>
                <a:cxn ang="0">
                  <a:pos x="115" y="522"/>
                </a:cxn>
                <a:cxn ang="0">
                  <a:pos x="84" y="516"/>
                </a:cxn>
                <a:cxn ang="0">
                  <a:pos x="26" y="484"/>
                </a:cxn>
                <a:cxn ang="0">
                  <a:pos x="0" y="398"/>
                </a:cxn>
                <a:cxn ang="0">
                  <a:pos x="37" y="231"/>
                </a:cxn>
                <a:cxn ang="0">
                  <a:pos x="141" y="91"/>
                </a:cxn>
                <a:cxn ang="0">
                  <a:pos x="304" y="11"/>
                </a:cxn>
              </a:cxnLst>
              <a:rect l="0" t="0" r="r" b="b"/>
              <a:pathLst>
                <a:path w="860" h="1468">
                  <a:moveTo>
                    <a:pt x="404" y="0"/>
                  </a:moveTo>
                  <a:lnTo>
                    <a:pt x="514" y="11"/>
                  </a:lnTo>
                  <a:lnTo>
                    <a:pt x="608" y="37"/>
                  </a:lnTo>
                  <a:lnTo>
                    <a:pt x="692" y="86"/>
                  </a:lnTo>
                  <a:lnTo>
                    <a:pt x="765" y="150"/>
                  </a:lnTo>
                  <a:lnTo>
                    <a:pt x="813" y="231"/>
                  </a:lnTo>
                  <a:lnTo>
                    <a:pt x="849" y="322"/>
                  </a:lnTo>
                  <a:lnTo>
                    <a:pt x="860" y="425"/>
                  </a:lnTo>
                  <a:lnTo>
                    <a:pt x="855" y="505"/>
                  </a:lnTo>
                  <a:lnTo>
                    <a:pt x="834" y="575"/>
                  </a:lnTo>
                  <a:lnTo>
                    <a:pt x="802" y="645"/>
                  </a:lnTo>
                  <a:lnTo>
                    <a:pt x="750" y="715"/>
                  </a:lnTo>
                  <a:lnTo>
                    <a:pt x="687" y="790"/>
                  </a:lnTo>
                  <a:lnTo>
                    <a:pt x="608" y="871"/>
                  </a:lnTo>
                  <a:lnTo>
                    <a:pt x="508" y="957"/>
                  </a:lnTo>
                  <a:lnTo>
                    <a:pt x="393" y="1070"/>
                  </a:lnTo>
                  <a:lnTo>
                    <a:pt x="168" y="1296"/>
                  </a:lnTo>
                  <a:lnTo>
                    <a:pt x="645" y="1296"/>
                  </a:lnTo>
                  <a:lnTo>
                    <a:pt x="697" y="1291"/>
                  </a:lnTo>
                  <a:lnTo>
                    <a:pt x="739" y="1285"/>
                  </a:lnTo>
                  <a:lnTo>
                    <a:pt x="760" y="1280"/>
                  </a:lnTo>
                  <a:lnTo>
                    <a:pt x="776" y="1242"/>
                  </a:lnTo>
                  <a:lnTo>
                    <a:pt x="807" y="1081"/>
                  </a:lnTo>
                  <a:lnTo>
                    <a:pt x="860" y="1081"/>
                  </a:lnTo>
                  <a:lnTo>
                    <a:pt x="797" y="1468"/>
                  </a:lnTo>
                  <a:lnTo>
                    <a:pt x="0" y="1468"/>
                  </a:lnTo>
                  <a:lnTo>
                    <a:pt x="0" y="1425"/>
                  </a:lnTo>
                  <a:lnTo>
                    <a:pt x="5" y="1409"/>
                  </a:lnTo>
                  <a:lnTo>
                    <a:pt x="10" y="1398"/>
                  </a:lnTo>
                  <a:lnTo>
                    <a:pt x="21" y="1387"/>
                  </a:lnTo>
                  <a:lnTo>
                    <a:pt x="435" y="914"/>
                  </a:lnTo>
                  <a:lnTo>
                    <a:pt x="503" y="828"/>
                  </a:lnTo>
                  <a:lnTo>
                    <a:pt x="566" y="737"/>
                  </a:lnTo>
                  <a:lnTo>
                    <a:pt x="613" y="640"/>
                  </a:lnTo>
                  <a:lnTo>
                    <a:pt x="650" y="538"/>
                  </a:lnTo>
                  <a:lnTo>
                    <a:pt x="661" y="430"/>
                  </a:lnTo>
                  <a:lnTo>
                    <a:pt x="655" y="355"/>
                  </a:lnTo>
                  <a:lnTo>
                    <a:pt x="640" y="279"/>
                  </a:lnTo>
                  <a:lnTo>
                    <a:pt x="608" y="215"/>
                  </a:lnTo>
                  <a:lnTo>
                    <a:pt x="566" y="156"/>
                  </a:lnTo>
                  <a:lnTo>
                    <a:pt x="514" y="113"/>
                  </a:lnTo>
                  <a:lnTo>
                    <a:pt x="451" y="80"/>
                  </a:lnTo>
                  <a:lnTo>
                    <a:pt x="372" y="70"/>
                  </a:lnTo>
                  <a:lnTo>
                    <a:pt x="299" y="80"/>
                  </a:lnTo>
                  <a:lnTo>
                    <a:pt x="231" y="107"/>
                  </a:lnTo>
                  <a:lnTo>
                    <a:pt x="173" y="156"/>
                  </a:lnTo>
                  <a:lnTo>
                    <a:pt x="120" y="220"/>
                  </a:lnTo>
                  <a:lnTo>
                    <a:pt x="84" y="296"/>
                  </a:lnTo>
                  <a:lnTo>
                    <a:pt x="110" y="296"/>
                  </a:lnTo>
                  <a:lnTo>
                    <a:pt x="157" y="306"/>
                  </a:lnTo>
                  <a:lnTo>
                    <a:pt x="194" y="328"/>
                  </a:lnTo>
                  <a:lnTo>
                    <a:pt x="220" y="366"/>
                  </a:lnTo>
                  <a:lnTo>
                    <a:pt x="225" y="409"/>
                  </a:lnTo>
                  <a:lnTo>
                    <a:pt x="215" y="457"/>
                  </a:lnTo>
                  <a:lnTo>
                    <a:pt x="194" y="489"/>
                  </a:lnTo>
                  <a:lnTo>
                    <a:pt x="168" y="511"/>
                  </a:lnTo>
                  <a:lnTo>
                    <a:pt x="136" y="516"/>
                  </a:lnTo>
                  <a:lnTo>
                    <a:pt x="115" y="522"/>
                  </a:lnTo>
                  <a:lnTo>
                    <a:pt x="105" y="522"/>
                  </a:lnTo>
                  <a:lnTo>
                    <a:pt x="84" y="516"/>
                  </a:lnTo>
                  <a:lnTo>
                    <a:pt x="58" y="505"/>
                  </a:lnTo>
                  <a:lnTo>
                    <a:pt x="26" y="484"/>
                  </a:lnTo>
                  <a:lnTo>
                    <a:pt x="10" y="452"/>
                  </a:lnTo>
                  <a:lnTo>
                    <a:pt x="0" y="398"/>
                  </a:lnTo>
                  <a:lnTo>
                    <a:pt x="10" y="312"/>
                  </a:lnTo>
                  <a:lnTo>
                    <a:pt x="37" y="231"/>
                  </a:lnTo>
                  <a:lnTo>
                    <a:pt x="84" y="156"/>
                  </a:lnTo>
                  <a:lnTo>
                    <a:pt x="141" y="91"/>
                  </a:lnTo>
                  <a:lnTo>
                    <a:pt x="220" y="43"/>
                  </a:lnTo>
                  <a:lnTo>
                    <a:pt x="304" y="11"/>
                  </a:lnTo>
                  <a:lnTo>
                    <a:pt x="4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6197" y="4492"/>
              <a:ext cx="1164" cy="973"/>
            </a:xfrm>
            <a:custGeom>
              <a:avLst/>
              <a:gdLst/>
              <a:ahLst/>
              <a:cxnLst>
                <a:cxn ang="0">
                  <a:pos x="1112" y="0"/>
                </a:cxn>
                <a:cxn ang="0">
                  <a:pos x="1159" y="21"/>
                </a:cxn>
                <a:cxn ang="0">
                  <a:pos x="1154" y="91"/>
                </a:cxn>
                <a:cxn ang="0">
                  <a:pos x="1106" y="123"/>
                </a:cxn>
                <a:cxn ang="0">
                  <a:pos x="813" y="129"/>
                </a:cxn>
                <a:cxn ang="0">
                  <a:pos x="776" y="478"/>
                </a:cxn>
                <a:cxn ang="0">
                  <a:pos x="781" y="623"/>
                </a:cxn>
                <a:cxn ang="0">
                  <a:pos x="839" y="844"/>
                </a:cxn>
                <a:cxn ang="0">
                  <a:pos x="850" y="865"/>
                </a:cxn>
                <a:cxn ang="0">
                  <a:pos x="855" y="892"/>
                </a:cxn>
                <a:cxn ang="0">
                  <a:pos x="808" y="962"/>
                </a:cxn>
                <a:cxn ang="0">
                  <a:pos x="739" y="968"/>
                </a:cxn>
                <a:cxn ang="0">
                  <a:pos x="703" y="919"/>
                </a:cxn>
                <a:cxn ang="0">
                  <a:pos x="676" y="790"/>
                </a:cxn>
                <a:cxn ang="0">
                  <a:pos x="671" y="634"/>
                </a:cxn>
                <a:cxn ang="0">
                  <a:pos x="682" y="510"/>
                </a:cxn>
                <a:cxn ang="0">
                  <a:pos x="713" y="355"/>
                </a:cxn>
                <a:cxn ang="0">
                  <a:pos x="760" y="123"/>
                </a:cxn>
                <a:cxn ang="0">
                  <a:pos x="514" y="129"/>
                </a:cxn>
                <a:cxn ang="0">
                  <a:pos x="383" y="672"/>
                </a:cxn>
                <a:cxn ang="0">
                  <a:pos x="362" y="742"/>
                </a:cxn>
                <a:cxn ang="0">
                  <a:pos x="336" y="833"/>
                </a:cxn>
                <a:cxn ang="0">
                  <a:pos x="294" y="930"/>
                </a:cxn>
                <a:cxn ang="0">
                  <a:pos x="226" y="973"/>
                </a:cxn>
                <a:cxn ang="0">
                  <a:pos x="194" y="968"/>
                </a:cxn>
                <a:cxn ang="0">
                  <a:pos x="173" y="946"/>
                </a:cxn>
                <a:cxn ang="0">
                  <a:pos x="163" y="892"/>
                </a:cxn>
                <a:cxn ang="0">
                  <a:pos x="173" y="876"/>
                </a:cxn>
                <a:cxn ang="0">
                  <a:pos x="247" y="699"/>
                </a:cxn>
                <a:cxn ang="0">
                  <a:pos x="393" y="322"/>
                </a:cxn>
                <a:cxn ang="0">
                  <a:pos x="304" y="123"/>
                </a:cxn>
                <a:cxn ang="0">
                  <a:pos x="215" y="145"/>
                </a:cxn>
                <a:cxn ang="0">
                  <a:pos x="110" y="225"/>
                </a:cxn>
                <a:cxn ang="0">
                  <a:pos x="53" y="306"/>
                </a:cxn>
                <a:cxn ang="0">
                  <a:pos x="16" y="322"/>
                </a:cxn>
                <a:cxn ang="0">
                  <a:pos x="0" y="311"/>
                </a:cxn>
                <a:cxn ang="0">
                  <a:pos x="5" y="285"/>
                </a:cxn>
                <a:cxn ang="0">
                  <a:pos x="53" y="204"/>
                </a:cxn>
                <a:cxn ang="0">
                  <a:pos x="131" y="102"/>
                </a:cxn>
                <a:cxn ang="0">
                  <a:pos x="262" y="10"/>
                </a:cxn>
              </a:cxnLst>
              <a:rect l="0" t="0" r="r" b="b"/>
              <a:pathLst>
                <a:path w="1164" h="973">
                  <a:moveTo>
                    <a:pt x="315" y="0"/>
                  </a:moveTo>
                  <a:lnTo>
                    <a:pt x="1112" y="0"/>
                  </a:lnTo>
                  <a:lnTo>
                    <a:pt x="1138" y="5"/>
                  </a:lnTo>
                  <a:lnTo>
                    <a:pt x="1159" y="21"/>
                  </a:lnTo>
                  <a:lnTo>
                    <a:pt x="1164" y="53"/>
                  </a:lnTo>
                  <a:lnTo>
                    <a:pt x="1154" y="91"/>
                  </a:lnTo>
                  <a:lnTo>
                    <a:pt x="1133" y="112"/>
                  </a:lnTo>
                  <a:lnTo>
                    <a:pt x="1106" y="123"/>
                  </a:lnTo>
                  <a:lnTo>
                    <a:pt x="1080" y="129"/>
                  </a:lnTo>
                  <a:lnTo>
                    <a:pt x="813" y="129"/>
                  </a:lnTo>
                  <a:lnTo>
                    <a:pt x="787" y="301"/>
                  </a:lnTo>
                  <a:lnTo>
                    <a:pt x="776" y="478"/>
                  </a:lnTo>
                  <a:lnTo>
                    <a:pt x="776" y="537"/>
                  </a:lnTo>
                  <a:lnTo>
                    <a:pt x="781" y="623"/>
                  </a:lnTo>
                  <a:lnTo>
                    <a:pt x="802" y="726"/>
                  </a:lnTo>
                  <a:lnTo>
                    <a:pt x="839" y="844"/>
                  </a:lnTo>
                  <a:lnTo>
                    <a:pt x="844" y="860"/>
                  </a:lnTo>
                  <a:lnTo>
                    <a:pt x="850" y="865"/>
                  </a:lnTo>
                  <a:lnTo>
                    <a:pt x="855" y="876"/>
                  </a:lnTo>
                  <a:lnTo>
                    <a:pt x="855" y="892"/>
                  </a:lnTo>
                  <a:lnTo>
                    <a:pt x="839" y="930"/>
                  </a:lnTo>
                  <a:lnTo>
                    <a:pt x="808" y="962"/>
                  </a:lnTo>
                  <a:lnTo>
                    <a:pt x="766" y="973"/>
                  </a:lnTo>
                  <a:lnTo>
                    <a:pt x="739" y="968"/>
                  </a:lnTo>
                  <a:lnTo>
                    <a:pt x="718" y="951"/>
                  </a:lnTo>
                  <a:lnTo>
                    <a:pt x="703" y="919"/>
                  </a:lnTo>
                  <a:lnTo>
                    <a:pt x="687" y="860"/>
                  </a:lnTo>
                  <a:lnTo>
                    <a:pt x="676" y="790"/>
                  </a:lnTo>
                  <a:lnTo>
                    <a:pt x="671" y="736"/>
                  </a:lnTo>
                  <a:lnTo>
                    <a:pt x="671" y="634"/>
                  </a:lnTo>
                  <a:lnTo>
                    <a:pt x="676" y="570"/>
                  </a:lnTo>
                  <a:lnTo>
                    <a:pt x="682" y="510"/>
                  </a:lnTo>
                  <a:lnTo>
                    <a:pt x="692" y="435"/>
                  </a:lnTo>
                  <a:lnTo>
                    <a:pt x="713" y="355"/>
                  </a:lnTo>
                  <a:lnTo>
                    <a:pt x="734" y="252"/>
                  </a:lnTo>
                  <a:lnTo>
                    <a:pt x="760" y="123"/>
                  </a:lnTo>
                  <a:lnTo>
                    <a:pt x="519" y="123"/>
                  </a:lnTo>
                  <a:lnTo>
                    <a:pt x="514" y="129"/>
                  </a:lnTo>
                  <a:lnTo>
                    <a:pt x="393" y="613"/>
                  </a:lnTo>
                  <a:lnTo>
                    <a:pt x="383" y="672"/>
                  </a:lnTo>
                  <a:lnTo>
                    <a:pt x="372" y="709"/>
                  </a:lnTo>
                  <a:lnTo>
                    <a:pt x="362" y="742"/>
                  </a:lnTo>
                  <a:lnTo>
                    <a:pt x="351" y="779"/>
                  </a:lnTo>
                  <a:lnTo>
                    <a:pt x="336" y="833"/>
                  </a:lnTo>
                  <a:lnTo>
                    <a:pt x="315" y="887"/>
                  </a:lnTo>
                  <a:lnTo>
                    <a:pt x="294" y="930"/>
                  </a:lnTo>
                  <a:lnTo>
                    <a:pt x="262" y="962"/>
                  </a:lnTo>
                  <a:lnTo>
                    <a:pt x="226" y="973"/>
                  </a:lnTo>
                  <a:lnTo>
                    <a:pt x="210" y="973"/>
                  </a:lnTo>
                  <a:lnTo>
                    <a:pt x="194" y="968"/>
                  </a:lnTo>
                  <a:lnTo>
                    <a:pt x="184" y="962"/>
                  </a:lnTo>
                  <a:lnTo>
                    <a:pt x="173" y="946"/>
                  </a:lnTo>
                  <a:lnTo>
                    <a:pt x="163" y="935"/>
                  </a:lnTo>
                  <a:lnTo>
                    <a:pt x="163" y="892"/>
                  </a:lnTo>
                  <a:lnTo>
                    <a:pt x="168" y="882"/>
                  </a:lnTo>
                  <a:lnTo>
                    <a:pt x="173" y="876"/>
                  </a:lnTo>
                  <a:lnTo>
                    <a:pt x="178" y="860"/>
                  </a:lnTo>
                  <a:lnTo>
                    <a:pt x="247" y="699"/>
                  </a:lnTo>
                  <a:lnTo>
                    <a:pt x="320" y="516"/>
                  </a:lnTo>
                  <a:lnTo>
                    <a:pt x="393" y="322"/>
                  </a:lnTo>
                  <a:lnTo>
                    <a:pt x="451" y="123"/>
                  </a:lnTo>
                  <a:lnTo>
                    <a:pt x="304" y="123"/>
                  </a:lnTo>
                  <a:lnTo>
                    <a:pt x="262" y="129"/>
                  </a:lnTo>
                  <a:lnTo>
                    <a:pt x="215" y="145"/>
                  </a:lnTo>
                  <a:lnTo>
                    <a:pt x="168" y="172"/>
                  </a:lnTo>
                  <a:lnTo>
                    <a:pt x="110" y="225"/>
                  </a:lnTo>
                  <a:lnTo>
                    <a:pt x="58" y="295"/>
                  </a:lnTo>
                  <a:lnTo>
                    <a:pt x="53" y="306"/>
                  </a:lnTo>
                  <a:lnTo>
                    <a:pt x="37" y="322"/>
                  </a:lnTo>
                  <a:lnTo>
                    <a:pt x="16" y="322"/>
                  </a:lnTo>
                  <a:lnTo>
                    <a:pt x="5" y="317"/>
                  </a:lnTo>
                  <a:lnTo>
                    <a:pt x="0" y="311"/>
                  </a:lnTo>
                  <a:lnTo>
                    <a:pt x="0" y="301"/>
                  </a:lnTo>
                  <a:lnTo>
                    <a:pt x="5" y="285"/>
                  </a:lnTo>
                  <a:lnTo>
                    <a:pt x="26" y="252"/>
                  </a:lnTo>
                  <a:lnTo>
                    <a:pt x="53" y="204"/>
                  </a:lnTo>
                  <a:lnTo>
                    <a:pt x="89" y="155"/>
                  </a:lnTo>
                  <a:lnTo>
                    <a:pt x="131" y="102"/>
                  </a:lnTo>
                  <a:lnTo>
                    <a:pt x="199" y="43"/>
                  </a:lnTo>
                  <a:lnTo>
                    <a:pt x="262" y="10"/>
                  </a:lnTo>
                  <a:lnTo>
                    <a:pt x="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 noEditPoints="1"/>
            </p:cNvSpPr>
            <p:nvPr/>
          </p:nvSpPr>
          <p:spPr bwMode="auto">
            <a:xfrm>
              <a:off x="7503" y="3975"/>
              <a:ext cx="566" cy="1474"/>
            </a:xfrm>
            <a:custGeom>
              <a:avLst/>
              <a:gdLst/>
              <a:ahLst/>
              <a:cxnLst>
                <a:cxn ang="0">
                  <a:pos x="346" y="490"/>
                </a:cxn>
                <a:cxn ang="0">
                  <a:pos x="435" y="554"/>
                </a:cxn>
                <a:cxn ang="0">
                  <a:pos x="466" y="662"/>
                </a:cxn>
                <a:cxn ang="0">
                  <a:pos x="435" y="780"/>
                </a:cxn>
                <a:cxn ang="0">
                  <a:pos x="403" y="872"/>
                </a:cxn>
                <a:cxn ang="0">
                  <a:pos x="377" y="898"/>
                </a:cxn>
                <a:cxn ang="0">
                  <a:pos x="272" y="1200"/>
                </a:cxn>
                <a:cxn ang="0">
                  <a:pos x="246" y="1286"/>
                </a:cxn>
                <a:cxn ang="0">
                  <a:pos x="236" y="1377"/>
                </a:cxn>
                <a:cxn ang="0">
                  <a:pos x="251" y="1409"/>
                </a:cxn>
                <a:cxn ang="0">
                  <a:pos x="272" y="1425"/>
                </a:cxn>
                <a:cxn ang="0">
                  <a:pos x="351" y="1409"/>
                </a:cxn>
                <a:cxn ang="0">
                  <a:pos x="445" y="1307"/>
                </a:cxn>
                <a:cxn ang="0">
                  <a:pos x="514" y="1135"/>
                </a:cxn>
                <a:cxn ang="0">
                  <a:pos x="529" y="1113"/>
                </a:cxn>
                <a:cxn ang="0">
                  <a:pos x="561" y="1119"/>
                </a:cxn>
                <a:cxn ang="0">
                  <a:pos x="566" y="1135"/>
                </a:cxn>
                <a:cxn ang="0">
                  <a:pos x="529" y="1253"/>
                </a:cxn>
                <a:cxn ang="0">
                  <a:pos x="461" y="1372"/>
                </a:cxn>
                <a:cxn ang="0">
                  <a:pos x="356" y="1458"/>
                </a:cxn>
                <a:cxn ang="0">
                  <a:pos x="215" y="1463"/>
                </a:cxn>
                <a:cxn ang="0">
                  <a:pos x="120" y="1366"/>
                </a:cxn>
                <a:cxn ang="0">
                  <a:pos x="120" y="1243"/>
                </a:cxn>
                <a:cxn ang="0">
                  <a:pos x="162" y="1119"/>
                </a:cxn>
                <a:cxn ang="0">
                  <a:pos x="251" y="866"/>
                </a:cxn>
                <a:cxn ang="0">
                  <a:pos x="299" y="748"/>
                </a:cxn>
                <a:cxn ang="0">
                  <a:pos x="314" y="683"/>
                </a:cxn>
                <a:cxn ang="0">
                  <a:pos x="330" y="597"/>
                </a:cxn>
                <a:cxn ang="0">
                  <a:pos x="325" y="554"/>
                </a:cxn>
                <a:cxn ang="0">
                  <a:pos x="299" y="533"/>
                </a:cxn>
                <a:cxn ang="0">
                  <a:pos x="278" y="527"/>
                </a:cxn>
                <a:cxn ang="0">
                  <a:pos x="183" y="565"/>
                </a:cxn>
                <a:cxn ang="0">
                  <a:pos x="94" y="694"/>
                </a:cxn>
                <a:cxn ang="0">
                  <a:pos x="52" y="823"/>
                </a:cxn>
                <a:cxn ang="0">
                  <a:pos x="36" y="839"/>
                </a:cxn>
                <a:cxn ang="0">
                  <a:pos x="10" y="834"/>
                </a:cxn>
                <a:cxn ang="0">
                  <a:pos x="0" y="828"/>
                </a:cxn>
                <a:cxn ang="0">
                  <a:pos x="15" y="753"/>
                </a:cxn>
                <a:cxn ang="0">
                  <a:pos x="68" y="640"/>
                </a:cxn>
                <a:cxn ang="0">
                  <a:pos x="157" y="527"/>
                </a:cxn>
                <a:cxn ang="0">
                  <a:pos x="288" y="479"/>
                </a:cxn>
                <a:cxn ang="0">
                  <a:pos x="514" y="11"/>
                </a:cxn>
                <a:cxn ang="0">
                  <a:pos x="540" y="43"/>
                </a:cxn>
                <a:cxn ang="0">
                  <a:pos x="550" y="81"/>
                </a:cxn>
                <a:cxn ang="0">
                  <a:pos x="514" y="162"/>
                </a:cxn>
                <a:cxn ang="0">
                  <a:pos x="435" y="194"/>
                </a:cxn>
                <a:cxn ang="0">
                  <a:pos x="377" y="167"/>
                </a:cxn>
                <a:cxn ang="0">
                  <a:pos x="356" y="113"/>
                </a:cxn>
                <a:cxn ang="0">
                  <a:pos x="393" y="32"/>
                </a:cxn>
                <a:cxn ang="0">
                  <a:pos x="472" y="0"/>
                </a:cxn>
              </a:cxnLst>
              <a:rect l="0" t="0" r="r" b="b"/>
              <a:pathLst>
                <a:path w="566" h="1474">
                  <a:moveTo>
                    <a:pt x="288" y="479"/>
                  </a:moveTo>
                  <a:lnTo>
                    <a:pt x="346" y="490"/>
                  </a:lnTo>
                  <a:lnTo>
                    <a:pt x="398" y="517"/>
                  </a:lnTo>
                  <a:lnTo>
                    <a:pt x="435" y="554"/>
                  </a:lnTo>
                  <a:lnTo>
                    <a:pt x="456" y="608"/>
                  </a:lnTo>
                  <a:lnTo>
                    <a:pt x="466" y="662"/>
                  </a:lnTo>
                  <a:lnTo>
                    <a:pt x="456" y="721"/>
                  </a:lnTo>
                  <a:lnTo>
                    <a:pt x="435" y="780"/>
                  </a:lnTo>
                  <a:lnTo>
                    <a:pt x="424" y="818"/>
                  </a:lnTo>
                  <a:lnTo>
                    <a:pt x="403" y="872"/>
                  </a:lnTo>
                  <a:lnTo>
                    <a:pt x="388" y="909"/>
                  </a:lnTo>
                  <a:lnTo>
                    <a:pt x="377" y="898"/>
                  </a:lnTo>
                  <a:lnTo>
                    <a:pt x="299" y="1130"/>
                  </a:lnTo>
                  <a:lnTo>
                    <a:pt x="272" y="1200"/>
                  </a:lnTo>
                  <a:lnTo>
                    <a:pt x="257" y="1248"/>
                  </a:lnTo>
                  <a:lnTo>
                    <a:pt x="246" y="1286"/>
                  </a:lnTo>
                  <a:lnTo>
                    <a:pt x="236" y="1318"/>
                  </a:lnTo>
                  <a:lnTo>
                    <a:pt x="236" y="1377"/>
                  </a:lnTo>
                  <a:lnTo>
                    <a:pt x="241" y="1393"/>
                  </a:lnTo>
                  <a:lnTo>
                    <a:pt x="251" y="1409"/>
                  </a:lnTo>
                  <a:lnTo>
                    <a:pt x="262" y="1420"/>
                  </a:lnTo>
                  <a:lnTo>
                    <a:pt x="272" y="1425"/>
                  </a:lnTo>
                  <a:lnTo>
                    <a:pt x="288" y="1425"/>
                  </a:lnTo>
                  <a:lnTo>
                    <a:pt x="351" y="1409"/>
                  </a:lnTo>
                  <a:lnTo>
                    <a:pt x="403" y="1372"/>
                  </a:lnTo>
                  <a:lnTo>
                    <a:pt x="445" y="1307"/>
                  </a:lnTo>
                  <a:lnTo>
                    <a:pt x="482" y="1232"/>
                  </a:lnTo>
                  <a:lnTo>
                    <a:pt x="514" y="1135"/>
                  </a:lnTo>
                  <a:lnTo>
                    <a:pt x="519" y="1124"/>
                  </a:lnTo>
                  <a:lnTo>
                    <a:pt x="529" y="1113"/>
                  </a:lnTo>
                  <a:lnTo>
                    <a:pt x="550" y="1113"/>
                  </a:lnTo>
                  <a:lnTo>
                    <a:pt x="561" y="1119"/>
                  </a:lnTo>
                  <a:lnTo>
                    <a:pt x="566" y="1124"/>
                  </a:lnTo>
                  <a:lnTo>
                    <a:pt x="566" y="1135"/>
                  </a:lnTo>
                  <a:lnTo>
                    <a:pt x="550" y="1200"/>
                  </a:lnTo>
                  <a:lnTo>
                    <a:pt x="529" y="1253"/>
                  </a:lnTo>
                  <a:lnTo>
                    <a:pt x="503" y="1312"/>
                  </a:lnTo>
                  <a:lnTo>
                    <a:pt x="461" y="1372"/>
                  </a:lnTo>
                  <a:lnTo>
                    <a:pt x="414" y="1425"/>
                  </a:lnTo>
                  <a:lnTo>
                    <a:pt x="356" y="1458"/>
                  </a:lnTo>
                  <a:lnTo>
                    <a:pt x="283" y="1474"/>
                  </a:lnTo>
                  <a:lnTo>
                    <a:pt x="215" y="1463"/>
                  </a:lnTo>
                  <a:lnTo>
                    <a:pt x="157" y="1425"/>
                  </a:lnTo>
                  <a:lnTo>
                    <a:pt x="120" y="1366"/>
                  </a:lnTo>
                  <a:lnTo>
                    <a:pt x="110" y="1296"/>
                  </a:lnTo>
                  <a:lnTo>
                    <a:pt x="120" y="1243"/>
                  </a:lnTo>
                  <a:lnTo>
                    <a:pt x="141" y="1178"/>
                  </a:lnTo>
                  <a:lnTo>
                    <a:pt x="162" y="1119"/>
                  </a:lnTo>
                  <a:lnTo>
                    <a:pt x="199" y="1006"/>
                  </a:lnTo>
                  <a:lnTo>
                    <a:pt x="251" y="866"/>
                  </a:lnTo>
                  <a:lnTo>
                    <a:pt x="278" y="802"/>
                  </a:lnTo>
                  <a:lnTo>
                    <a:pt x="299" y="748"/>
                  </a:lnTo>
                  <a:lnTo>
                    <a:pt x="309" y="710"/>
                  </a:lnTo>
                  <a:lnTo>
                    <a:pt x="314" y="683"/>
                  </a:lnTo>
                  <a:lnTo>
                    <a:pt x="325" y="646"/>
                  </a:lnTo>
                  <a:lnTo>
                    <a:pt x="330" y="597"/>
                  </a:lnTo>
                  <a:lnTo>
                    <a:pt x="330" y="576"/>
                  </a:lnTo>
                  <a:lnTo>
                    <a:pt x="325" y="554"/>
                  </a:lnTo>
                  <a:lnTo>
                    <a:pt x="320" y="543"/>
                  </a:lnTo>
                  <a:lnTo>
                    <a:pt x="299" y="533"/>
                  </a:lnTo>
                  <a:lnTo>
                    <a:pt x="293" y="527"/>
                  </a:lnTo>
                  <a:lnTo>
                    <a:pt x="278" y="527"/>
                  </a:lnTo>
                  <a:lnTo>
                    <a:pt x="230" y="538"/>
                  </a:lnTo>
                  <a:lnTo>
                    <a:pt x="183" y="565"/>
                  </a:lnTo>
                  <a:lnTo>
                    <a:pt x="141" y="613"/>
                  </a:lnTo>
                  <a:lnTo>
                    <a:pt x="94" y="694"/>
                  </a:lnTo>
                  <a:lnTo>
                    <a:pt x="57" y="802"/>
                  </a:lnTo>
                  <a:lnTo>
                    <a:pt x="52" y="823"/>
                  </a:lnTo>
                  <a:lnTo>
                    <a:pt x="47" y="834"/>
                  </a:lnTo>
                  <a:lnTo>
                    <a:pt x="36" y="839"/>
                  </a:lnTo>
                  <a:lnTo>
                    <a:pt x="21" y="839"/>
                  </a:lnTo>
                  <a:lnTo>
                    <a:pt x="10" y="834"/>
                  </a:lnTo>
                  <a:lnTo>
                    <a:pt x="5" y="834"/>
                  </a:lnTo>
                  <a:lnTo>
                    <a:pt x="0" y="828"/>
                  </a:lnTo>
                  <a:lnTo>
                    <a:pt x="0" y="818"/>
                  </a:lnTo>
                  <a:lnTo>
                    <a:pt x="15" y="753"/>
                  </a:lnTo>
                  <a:lnTo>
                    <a:pt x="36" y="699"/>
                  </a:lnTo>
                  <a:lnTo>
                    <a:pt x="68" y="640"/>
                  </a:lnTo>
                  <a:lnTo>
                    <a:pt x="105" y="581"/>
                  </a:lnTo>
                  <a:lnTo>
                    <a:pt x="157" y="527"/>
                  </a:lnTo>
                  <a:lnTo>
                    <a:pt x="215" y="495"/>
                  </a:lnTo>
                  <a:lnTo>
                    <a:pt x="288" y="479"/>
                  </a:lnTo>
                  <a:close/>
                  <a:moveTo>
                    <a:pt x="472" y="0"/>
                  </a:moveTo>
                  <a:lnTo>
                    <a:pt x="514" y="11"/>
                  </a:lnTo>
                  <a:lnTo>
                    <a:pt x="529" y="22"/>
                  </a:lnTo>
                  <a:lnTo>
                    <a:pt x="540" y="43"/>
                  </a:lnTo>
                  <a:lnTo>
                    <a:pt x="550" y="59"/>
                  </a:lnTo>
                  <a:lnTo>
                    <a:pt x="550" y="81"/>
                  </a:lnTo>
                  <a:lnTo>
                    <a:pt x="540" y="124"/>
                  </a:lnTo>
                  <a:lnTo>
                    <a:pt x="514" y="162"/>
                  </a:lnTo>
                  <a:lnTo>
                    <a:pt x="477" y="183"/>
                  </a:lnTo>
                  <a:lnTo>
                    <a:pt x="435" y="194"/>
                  </a:lnTo>
                  <a:lnTo>
                    <a:pt x="393" y="183"/>
                  </a:lnTo>
                  <a:lnTo>
                    <a:pt x="377" y="167"/>
                  </a:lnTo>
                  <a:lnTo>
                    <a:pt x="356" y="135"/>
                  </a:lnTo>
                  <a:lnTo>
                    <a:pt x="356" y="113"/>
                  </a:lnTo>
                  <a:lnTo>
                    <a:pt x="367" y="70"/>
                  </a:lnTo>
                  <a:lnTo>
                    <a:pt x="393" y="32"/>
                  </a:lnTo>
                  <a:lnTo>
                    <a:pt x="430" y="11"/>
                  </a:lnTo>
                  <a:lnTo>
                    <a:pt x="4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auto">
            <a:xfrm>
              <a:off x="8620" y="3523"/>
              <a:ext cx="555" cy="1038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330" y="0"/>
                </a:cxn>
                <a:cxn ang="0">
                  <a:pos x="340" y="11"/>
                </a:cxn>
                <a:cxn ang="0">
                  <a:pos x="346" y="27"/>
                </a:cxn>
                <a:cxn ang="0">
                  <a:pos x="346" y="936"/>
                </a:cxn>
                <a:cxn ang="0">
                  <a:pos x="356" y="958"/>
                </a:cxn>
                <a:cxn ang="0">
                  <a:pos x="377" y="974"/>
                </a:cxn>
                <a:cxn ang="0">
                  <a:pos x="424" y="985"/>
                </a:cxn>
                <a:cxn ang="0">
                  <a:pos x="555" y="985"/>
                </a:cxn>
                <a:cxn ang="0">
                  <a:pos x="555" y="1038"/>
                </a:cxn>
                <a:cxn ang="0">
                  <a:pos x="461" y="1038"/>
                </a:cxn>
                <a:cxn ang="0">
                  <a:pos x="388" y="1033"/>
                </a:cxn>
                <a:cxn ang="0">
                  <a:pos x="167" y="1033"/>
                </a:cxn>
                <a:cxn ang="0">
                  <a:pos x="99" y="1038"/>
                </a:cxn>
                <a:cxn ang="0">
                  <a:pos x="10" y="1038"/>
                </a:cxn>
                <a:cxn ang="0">
                  <a:pos x="10" y="985"/>
                </a:cxn>
                <a:cxn ang="0">
                  <a:pos x="141" y="985"/>
                </a:cxn>
                <a:cxn ang="0">
                  <a:pos x="188" y="974"/>
                </a:cxn>
                <a:cxn ang="0">
                  <a:pos x="209" y="958"/>
                </a:cxn>
                <a:cxn ang="0">
                  <a:pos x="220" y="936"/>
                </a:cxn>
                <a:cxn ang="0">
                  <a:pos x="220" y="113"/>
                </a:cxn>
                <a:cxn ang="0">
                  <a:pos x="157" y="140"/>
                </a:cxn>
                <a:cxn ang="0">
                  <a:pos x="94" y="151"/>
                </a:cxn>
                <a:cxn ang="0">
                  <a:pos x="36" y="156"/>
                </a:cxn>
                <a:cxn ang="0">
                  <a:pos x="0" y="156"/>
                </a:cxn>
                <a:cxn ang="0">
                  <a:pos x="0" y="103"/>
                </a:cxn>
                <a:cxn ang="0">
                  <a:pos x="47" y="103"/>
                </a:cxn>
                <a:cxn ang="0">
                  <a:pos x="104" y="97"/>
                </a:cxn>
                <a:cxn ang="0">
                  <a:pos x="173" y="81"/>
                </a:cxn>
                <a:cxn ang="0">
                  <a:pos x="236" y="49"/>
                </a:cxn>
                <a:cxn ang="0">
                  <a:pos x="298" y="0"/>
                </a:cxn>
              </a:cxnLst>
              <a:rect l="0" t="0" r="r" b="b"/>
              <a:pathLst>
                <a:path w="555" h="1038">
                  <a:moveTo>
                    <a:pt x="298" y="0"/>
                  </a:moveTo>
                  <a:lnTo>
                    <a:pt x="330" y="0"/>
                  </a:lnTo>
                  <a:lnTo>
                    <a:pt x="340" y="11"/>
                  </a:lnTo>
                  <a:lnTo>
                    <a:pt x="346" y="27"/>
                  </a:lnTo>
                  <a:lnTo>
                    <a:pt x="346" y="936"/>
                  </a:lnTo>
                  <a:lnTo>
                    <a:pt x="356" y="958"/>
                  </a:lnTo>
                  <a:lnTo>
                    <a:pt x="377" y="974"/>
                  </a:lnTo>
                  <a:lnTo>
                    <a:pt x="424" y="985"/>
                  </a:lnTo>
                  <a:lnTo>
                    <a:pt x="555" y="985"/>
                  </a:lnTo>
                  <a:lnTo>
                    <a:pt x="555" y="1038"/>
                  </a:lnTo>
                  <a:lnTo>
                    <a:pt x="461" y="1038"/>
                  </a:lnTo>
                  <a:lnTo>
                    <a:pt x="388" y="1033"/>
                  </a:lnTo>
                  <a:lnTo>
                    <a:pt x="167" y="1033"/>
                  </a:lnTo>
                  <a:lnTo>
                    <a:pt x="99" y="1038"/>
                  </a:lnTo>
                  <a:lnTo>
                    <a:pt x="10" y="1038"/>
                  </a:lnTo>
                  <a:lnTo>
                    <a:pt x="10" y="985"/>
                  </a:lnTo>
                  <a:lnTo>
                    <a:pt x="141" y="985"/>
                  </a:lnTo>
                  <a:lnTo>
                    <a:pt x="188" y="974"/>
                  </a:lnTo>
                  <a:lnTo>
                    <a:pt x="209" y="958"/>
                  </a:lnTo>
                  <a:lnTo>
                    <a:pt x="220" y="936"/>
                  </a:lnTo>
                  <a:lnTo>
                    <a:pt x="220" y="113"/>
                  </a:lnTo>
                  <a:lnTo>
                    <a:pt x="157" y="140"/>
                  </a:lnTo>
                  <a:lnTo>
                    <a:pt x="94" y="151"/>
                  </a:lnTo>
                  <a:lnTo>
                    <a:pt x="36" y="156"/>
                  </a:lnTo>
                  <a:lnTo>
                    <a:pt x="0" y="156"/>
                  </a:lnTo>
                  <a:lnTo>
                    <a:pt x="0" y="103"/>
                  </a:lnTo>
                  <a:lnTo>
                    <a:pt x="47" y="103"/>
                  </a:lnTo>
                  <a:lnTo>
                    <a:pt x="104" y="97"/>
                  </a:lnTo>
                  <a:lnTo>
                    <a:pt x="173" y="81"/>
                  </a:lnTo>
                  <a:lnTo>
                    <a:pt x="236" y="49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8" name="Rectangle 26"/>
            <p:cNvSpPr>
              <a:spLocks noChangeArrowheads="1"/>
            </p:cNvSpPr>
            <p:nvPr/>
          </p:nvSpPr>
          <p:spPr bwMode="auto">
            <a:xfrm>
              <a:off x="8342" y="4712"/>
              <a:ext cx="881" cy="108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9" name="Freeform 27"/>
            <p:cNvSpPr>
              <a:spLocks noEditPoints="1"/>
            </p:cNvSpPr>
            <p:nvPr/>
          </p:nvSpPr>
          <p:spPr bwMode="auto">
            <a:xfrm>
              <a:off x="8515" y="5164"/>
              <a:ext cx="687" cy="1038"/>
            </a:xfrm>
            <a:custGeom>
              <a:avLst/>
              <a:gdLst/>
              <a:ahLst/>
              <a:cxnLst>
                <a:cxn ang="0">
                  <a:pos x="687" y="758"/>
                </a:cxn>
                <a:cxn ang="0">
                  <a:pos x="676" y="753"/>
                </a:cxn>
                <a:cxn ang="0">
                  <a:pos x="424" y="11"/>
                </a:cxn>
                <a:cxn ang="0">
                  <a:pos x="582" y="80"/>
                </a:cxn>
                <a:cxn ang="0">
                  <a:pos x="676" y="220"/>
                </a:cxn>
                <a:cxn ang="0">
                  <a:pos x="676" y="392"/>
                </a:cxn>
                <a:cxn ang="0">
                  <a:pos x="592" y="532"/>
                </a:cxn>
                <a:cxn ang="0">
                  <a:pos x="466" y="645"/>
                </a:cxn>
                <a:cxn ang="0">
                  <a:pos x="382" y="715"/>
                </a:cxn>
                <a:cxn ang="0">
                  <a:pos x="293" y="790"/>
                </a:cxn>
                <a:cxn ang="0">
                  <a:pos x="162" y="909"/>
                </a:cxn>
                <a:cxn ang="0">
                  <a:pos x="571" y="903"/>
                </a:cxn>
                <a:cxn ang="0">
                  <a:pos x="608" y="877"/>
                </a:cxn>
                <a:cxn ang="0">
                  <a:pos x="629" y="790"/>
                </a:cxn>
                <a:cxn ang="0">
                  <a:pos x="676" y="758"/>
                </a:cxn>
                <a:cxn ang="0">
                  <a:pos x="0" y="1038"/>
                </a:cxn>
                <a:cxn ang="0">
                  <a:pos x="5" y="984"/>
                </a:cxn>
                <a:cxn ang="0">
                  <a:pos x="382" y="602"/>
                </a:cxn>
                <a:cxn ang="0">
                  <a:pos x="456" y="516"/>
                </a:cxn>
                <a:cxn ang="0">
                  <a:pos x="519" y="382"/>
                </a:cxn>
                <a:cxn ang="0">
                  <a:pos x="524" y="247"/>
                </a:cxn>
                <a:cxn ang="0">
                  <a:pos x="472" y="134"/>
                </a:cxn>
                <a:cxn ang="0">
                  <a:pos x="367" y="70"/>
                </a:cxn>
                <a:cxn ang="0">
                  <a:pos x="251" y="64"/>
                </a:cxn>
                <a:cxn ang="0">
                  <a:pos x="157" y="102"/>
                </a:cxn>
                <a:cxn ang="0">
                  <a:pos x="78" y="204"/>
                </a:cxn>
                <a:cxn ang="0">
                  <a:pos x="141" y="226"/>
                </a:cxn>
                <a:cxn ang="0">
                  <a:pos x="168" y="269"/>
                </a:cxn>
                <a:cxn ang="0">
                  <a:pos x="147" y="339"/>
                </a:cxn>
                <a:cxn ang="0">
                  <a:pos x="120" y="360"/>
                </a:cxn>
                <a:cxn ang="0">
                  <a:pos x="78" y="366"/>
                </a:cxn>
                <a:cxn ang="0">
                  <a:pos x="36" y="344"/>
                </a:cxn>
                <a:cxn ang="0">
                  <a:pos x="10" y="279"/>
                </a:cxn>
                <a:cxn ang="0">
                  <a:pos x="52" y="145"/>
                </a:cxn>
                <a:cxn ang="0">
                  <a:pos x="162" y="37"/>
                </a:cxn>
                <a:cxn ang="0">
                  <a:pos x="330" y="0"/>
                </a:cxn>
              </a:cxnLst>
              <a:rect l="0" t="0" r="r" b="b"/>
              <a:pathLst>
                <a:path w="687" h="1038">
                  <a:moveTo>
                    <a:pt x="676" y="753"/>
                  </a:moveTo>
                  <a:lnTo>
                    <a:pt x="687" y="758"/>
                  </a:lnTo>
                  <a:lnTo>
                    <a:pt x="676" y="758"/>
                  </a:lnTo>
                  <a:lnTo>
                    <a:pt x="676" y="753"/>
                  </a:lnTo>
                  <a:close/>
                  <a:moveTo>
                    <a:pt x="330" y="0"/>
                  </a:moveTo>
                  <a:lnTo>
                    <a:pt x="424" y="11"/>
                  </a:lnTo>
                  <a:lnTo>
                    <a:pt x="508" y="37"/>
                  </a:lnTo>
                  <a:lnTo>
                    <a:pt x="582" y="80"/>
                  </a:lnTo>
                  <a:lnTo>
                    <a:pt x="639" y="145"/>
                  </a:lnTo>
                  <a:lnTo>
                    <a:pt x="676" y="220"/>
                  </a:lnTo>
                  <a:lnTo>
                    <a:pt x="687" y="306"/>
                  </a:lnTo>
                  <a:lnTo>
                    <a:pt x="676" y="392"/>
                  </a:lnTo>
                  <a:lnTo>
                    <a:pt x="639" y="462"/>
                  </a:lnTo>
                  <a:lnTo>
                    <a:pt x="592" y="532"/>
                  </a:lnTo>
                  <a:lnTo>
                    <a:pt x="529" y="591"/>
                  </a:lnTo>
                  <a:lnTo>
                    <a:pt x="466" y="645"/>
                  </a:lnTo>
                  <a:lnTo>
                    <a:pt x="424" y="683"/>
                  </a:lnTo>
                  <a:lnTo>
                    <a:pt x="382" y="715"/>
                  </a:lnTo>
                  <a:lnTo>
                    <a:pt x="341" y="753"/>
                  </a:lnTo>
                  <a:lnTo>
                    <a:pt x="293" y="790"/>
                  </a:lnTo>
                  <a:lnTo>
                    <a:pt x="236" y="844"/>
                  </a:lnTo>
                  <a:lnTo>
                    <a:pt x="162" y="909"/>
                  </a:lnTo>
                  <a:lnTo>
                    <a:pt x="524" y="909"/>
                  </a:lnTo>
                  <a:lnTo>
                    <a:pt x="571" y="903"/>
                  </a:lnTo>
                  <a:lnTo>
                    <a:pt x="597" y="898"/>
                  </a:lnTo>
                  <a:lnTo>
                    <a:pt x="608" y="877"/>
                  </a:lnTo>
                  <a:lnTo>
                    <a:pt x="618" y="839"/>
                  </a:lnTo>
                  <a:lnTo>
                    <a:pt x="629" y="790"/>
                  </a:lnTo>
                  <a:lnTo>
                    <a:pt x="634" y="758"/>
                  </a:lnTo>
                  <a:lnTo>
                    <a:pt x="676" y="758"/>
                  </a:lnTo>
                  <a:lnTo>
                    <a:pt x="629" y="1038"/>
                  </a:lnTo>
                  <a:lnTo>
                    <a:pt x="0" y="1038"/>
                  </a:lnTo>
                  <a:lnTo>
                    <a:pt x="0" y="995"/>
                  </a:lnTo>
                  <a:lnTo>
                    <a:pt x="5" y="984"/>
                  </a:lnTo>
                  <a:lnTo>
                    <a:pt x="15" y="973"/>
                  </a:lnTo>
                  <a:lnTo>
                    <a:pt x="382" y="602"/>
                  </a:lnTo>
                  <a:lnTo>
                    <a:pt x="419" y="565"/>
                  </a:lnTo>
                  <a:lnTo>
                    <a:pt x="456" y="516"/>
                  </a:lnTo>
                  <a:lnTo>
                    <a:pt x="493" y="452"/>
                  </a:lnTo>
                  <a:lnTo>
                    <a:pt x="519" y="382"/>
                  </a:lnTo>
                  <a:lnTo>
                    <a:pt x="529" y="306"/>
                  </a:lnTo>
                  <a:lnTo>
                    <a:pt x="524" y="247"/>
                  </a:lnTo>
                  <a:lnTo>
                    <a:pt x="503" y="188"/>
                  </a:lnTo>
                  <a:lnTo>
                    <a:pt x="472" y="134"/>
                  </a:lnTo>
                  <a:lnTo>
                    <a:pt x="424" y="97"/>
                  </a:lnTo>
                  <a:lnTo>
                    <a:pt x="367" y="70"/>
                  </a:lnTo>
                  <a:lnTo>
                    <a:pt x="299" y="59"/>
                  </a:lnTo>
                  <a:lnTo>
                    <a:pt x="251" y="64"/>
                  </a:lnTo>
                  <a:lnTo>
                    <a:pt x="204" y="75"/>
                  </a:lnTo>
                  <a:lnTo>
                    <a:pt x="157" y="102"/>
                  </a:lnTo>
                  <a:lnTo>
                    <a:pt x="110" y="145"/>
                  </a:lnTo>
                  <a:lnTo>
                    <a:pt x="78" y="204"/>
                  </a:lnTo>
                  <a:lnTo>
                    <a:pt x="120" y="210"/>
                  </a:lnTo>
                  <a:lnTo>
                    <a:pt x="141" y="226"/>
                  </a:lnTo>
                  <a:lnTo>
                    <a:pt x="157" y="247"/>
                  </a:lnTo>
                  <a:lnTo>
                    <a:pt x="168" y="269"/>
                  </a:lnTo>
                  <a:lnTo>
                    <a:pt x="168" y="306"/>
                  </a:lnTo>
                  <a:lnTo>
                    <a:pt x="147" y="339"/>
                  </a:lnTo>
                  <a:lnTo>
                    <a:pt x="136" y="349"/>
                  </a:lnTo>
                  <a:lnTo>
                    <a:pt x="120" y="360"/>
                  </a:lnTo>
                  <a:lnTo>
                    <a:pt x="105" y="366"/>
                  </a:lnTo>
                  <a:lnTo>
                    <a:pt x="78" y="366"/>
                  </a:lnTo>
                  <a:lnTo>
                    <a:pt x="57" y="360"/>
                  </a:lnTo>
                  <a:lnTo>
                    <a:pt x="36" y="344"/>
                  </a:lnTo>
                  <a:lnTo>
                    <a:pt x="15" y="317"/>
                  </a:lnTo>
                  <a:lnTo>
                    <a:pt x="10" y="279"/>
                  </a:lnTo>
                  <a:lnTo>
                    <a:pt x="21" y="210"/>
                  </a:lnTo>
                  <a:lnTo>
                    <a:pt x="52" y="145"/>
                  </a:lnTo>
                  <a:lnTo>
                    <a:pt x="99" y="86"/>
                  </a:lnTo>
                  <a:lnTo>
                    <a:pt x="162" y="37"/>
                  </a:lnTo>
                  <a:lnTo>
                    <a:pt x="241" y="11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10030" y="3658"/>
              <a:ext cx="1190" cy="2447"/>
            </a:xfrm>
            <a:custGeom>
              <a:avLst/>
              <a:gdLst/>
              <a:ahLst/>
              <a:cxnLst>
                <a:cxn ang="0">
                  <a:pos x="1028" y="11"/>
                </a:cxn>
                <a:cxn ang="0">
                  <a:pos x="1143" y="70"/>
                </a:cxn>
                <a:cxn ang="0">
                  <a:pos x="1190" y="183"/>
                </a:cxn>
                <a:cxn ang="0">
                  <a:pos x="1164" y="253"/>
                </a:cxn>
                <a:cxn ang="0">
                  <a:pos x="1101" y="274"/>
                </a:cxn>
                <a:cxn ang="0">
                  <a:pos x="1043" y="253"/>
                </a:cxn>
                <a:cxn ang="0">
                  <a:pos x="1012" y="183"/>
                </a:cxn>
                <a:cxn ang="0">
                  <a:pos x="1028" y="129"/>
                </a:cxn>
                <a:cxn ang="0">
                  <a:pos x="1091" y="91"/>
                </a:cxn>
                <a:cxn ang="0">
                  <a:pos x="991" y="54"/>
                </a:cxn>
                <a:cxn ang="0">
                  <a:pos x="918" y="54"/>
                </a:cxn>
                <a:cxn ang="0">
                  <a:pos x="860" y="86"/>
                </a:cxn>
                <a:cxn ang="0">
                  <a:pos x="808" y="188"/>
                </a:cxn>
                <a:cxn ang="0">
                  <a:pos x="771" y="376"/>
                </a:cxn>
                <a:cxn ang="0">
                  <a:pos x="713" y="1059"/>
                </a:cxn>
                <a:cxn ang="0">
                  <a:pos x="697" y="1248"/>
                </a:cxn>
                <a:cxn ang="0">
                  <a:pos x="640" y="1732"/>
                </a:cxn>
                <a:cxn ang="0">
                  <a:pos x="614" y="1936"/>
                </a:cxn>
                <a:cxn ang="0">
                  <a:pos x="593" y="2060"/>
                </a:cxn>
                <a:cxn ang="0">
                  <a:pos x="535" y="2221"/>
                </a:cxn>
                <a:cxn ang="0">
                  <a:pos x="446" y="2356"/>
                </a:cxn>
                <a:cxn ang="0">
                  <a:pos x="320" y="2436"/>
                </a:cxn>
                <a:cxn ang="0">
                  <a:pos x="163" y="2436"/>
                </a:cxn>
                <a:cxn ang="0">
                  <a:pos x="47" y="2372"/>
                </a:cxn>
                <a:cxn ang="0">
                  <a:pos x="0" y="2264"/>
                </a:cxn>
                <a:cxn ang="0">
                  <a:pos x="31" y="2189"/>
                </a:cxn>
                <a:cxn ang="0">
                  <a:pos x="89" y="2167"/>
                </a:cxn>
                <a:cxn ang="0">
                  <a:pos x="147" y="2189"/>
                </a:cxn>
                <a:cxn ang="0">
                  <a:pos x="178" y="2259"/>
                </a:cxn>
                <a:cxn ang="0">
                  <a:pos x="163" y="2313"/>
                </a:cxn>
                <a:cxn ang="0">
                  <a:pos x="100" y="2350"/>
                </a:cxn>
                <a:cxn ang="0">
                  <a:pos x="194" y="2388"/>
                </a:cxn>
                <a:cxn ang="0">
                  <a:pos x="283" y="2388"/>
                </a:cxn>
                <a:cxn ang="0">
                  <a:pos x="367" y="2329"/>
                </a:cxn>
                <a:cxn ang="0">
                  <a:pos x="425" y="2184"/>
                </a:cxn>
                <a:cxn ang="0">
                  <a:pos x="461" y="1931"/>
                </a:cxn>
                <a:cxn ang="0">
                  <a:pos x="503" y="1393"/>
                </a:cxn>
                <a:cxn ang="0">
                  <a:pos x="524" y="1172"/>
                </a:cxn>
                <a:cxn ang="0">
                  <a:pos x="572" y="764"/>
                </a:cxn>
                <a:cxn ang="0">
                  <a:pos x="603" y="527"/>
                </a:cxn>
                <a:cxn ang="0">
                  <a:pos x="629" y="382"/>
                </a:cxn>
                <a:cxn ang="0">
                  <a:pos x="676" y="231"/>
                </a:cxn>
                <a:cxn ang="0">
                  <a:pos x="750" y="97"/>
                </a:cxn>
                <a:cxn ang="0">
                  <a:pos x="876" y="11"/>
                </a:cxn>
              </a:cxnLst>
              <a:rect l="0" t="0" r="r" b="b"/>
              <a:pathLst>
                <a:path w="1190" h="2447">
                  <a:moveTo>
                    <a:pt x="954" y="0"/>
                  </a:moveTo>
                  <a:lnTo>
                    <a:pt x="1028" y="11"/>
                  </a:lnTo>
                  <a:lnTo>
                    <a:pt x="1091" y="32"/>
                  </a:lnTo>
                  <a:lnTo>
                    <a:pt x="1143" y="70"/>
                  </a:lnTo>
                  <a:lnTo>
                    <a:pt x="1180" y="124"/>
                  </a:lnTo>
                  <a:lnTo>
                    <a:pt x="1190" y="183"/>
                  </a:lnTo>
                  <a:lnTo>
                    <a:pt x="1180" y="226"/>
                  </a:lnTo>
                  <a:lnTo>
                    <a:pt x="1164" y="253"/>
                  </a:lnTo>
                  <a:lnTo>
                    <a:pt x="1133" y="269"/>
                  </a:lnTo>
                  <a:lnTo>
                    <a:pt x="1101" y="274"/>
                  </a:lnTo>
                  <a:lnTo>
                    <a:pt x="1070" y="269"/>
                  </a:lnTo>
                  <a:lnTo>
                    <a:pt x="1043" y="253"/>
                  </a:lnTo>
                  <a:lnTo>
                    <a:pt x="1023" y="226"/>
                  </a:lnTo>
                  <a:lnTo>
                    <a:pt x="1012" y="183"/>
                  </a:lnTo>
                  <a:lnTo>
                    <a:pt x="1017" y="161"/>
                  </a:lnTo>
                  <a:lnTo>
                    <a:pt x="1028" y="129"/>
                  </a:lnTo>
                  <a:lnTo>
                    <a:pt x="1054" y="107"/>
                  </a:lnTo>
                  <a:lnTo>
                    <a:pt x="1091" y="91"/>
                  </a:lnTo>
                  <a:lnTo>
                    <a:pt x="1038" y="64"/>
                  </a:lnTo>
                  <a:lnTo>
                    <a:pt x="991" y="54"/>
                  </a:lnTo>
                  <a:lnTo>
                    <a:pt x="954" y="48"/>
                  </a:lnTo>
                  <a:lnTo>
                    <a:pt x="918" y="54"/>
                  </a:lnTo>
                  <a:lnTo>
                    <a:pt x="886" y="64"/>
                  </a:lnTo>
                  <a:lnTo>
                    <a:pt x="860" y="86"/>
                  </a:lnTo>
                  <a:lnTo>
                    <a:pt x="834" y="129"/>
                  </a:lnTo>
                  <a:lnTo>
                    <a:pt x="808" y="188"/>
                  </a:lnTo>
                  <a:lnTo>
                    <a:pt x="787" y="269"/>
                  </a:lnTo>
                  <a:lnTo>
                    <a:pt x="771" y="376"/>
                  </a:lnTo>
                  <a:lnTo>
                    <a:pt x="755" y="511"/>
                  </a:lnTo>
                  <a:lnTo>
                    <a:pt x="713" y="1059"/>
                  </a:lnTo>
                  <a:lnTo>
                    <a:pt x="708" y="1145"/>
                  </a:lnTo>
                  <a:lnTo>
                    <a:pt x="697" y="1248"/>
                  </a:lnTo>
                  <a:lnTo>
                    <a:pt x="687" y="1361"/>
                  </a:lnTo>
                  <a:lnTo>
                    <a:pt x="640" y="1732"/>
                  </a:lnTo>
                  <a:lnTo>
                    <a:pt x="629" y="1839"/>
                  </a:lnTo>
                  <a:lnTo>
                    <a:pt x="614" y="1936"/>
                  </a:lnTo>
                  <a:lnTo>
                    <a:pt x="603" y="2011"/>
                  </a:lnTo>
                  <a:lnTo>
                    <a:pt x="593" y="2060"/>
                  </a:lnTo>
                  <a:lnTo>
                    <a:pt x="566" y="2146"/>
                  </a:lnTo>
                  <a:lnTo>
                    <a:pt x="535" y="2221"/>
                  </a:lnTo>
                  <a:lnTo>
                    <a:pt x="498" y="2296"/>
                  </a:lnTo>
                  <a:lnTo>
                    <a:pt x="446" y="2356"/>
                  </a:lnTo>
                  <a:lnTo>
                    <a:pt x="388" y="2404"/>
                  </a:lnTo>
                  <a:lnTo>
                    <a:pt x="320" y="2436"/>
                  </a:lnTo>
                  <a:lnTo>
                    <a:pt x="236" y="2447"/>
                  </a:lnTo>
                  <a:lnTo>
                    <a:pt x="163" y="2436"/>
                  </a:lnTo>
                  <a:lnTo>
                    <a:pt x="94" y="2415"/>
                  </a:lnTo>
                  <a:lnTo>
                    <a:pt x="47" y="2372"/>
                  </a:lnTo>
                  <a:lnTo>
                    <a:pt x="11" y="2323"/>
                  </a:lnTo>
                  <a:lnTo>
                    <a:pt x="0" y="2264"/>
                  </a:lnTo>
                  <a:lnTo>
                    <a:pt x="11" y="2221"/>
                  </a:lnTo>
                  <a:lnTo>
                    <a:pt x="31" y="2189"/>
                  </a:lnTo>
                  <a:lnTo>
                    <a:pt x="58" y="2173"/>
                  </a:lnTo>
                  <a:lnTo>
                    <a:pt x="89" y="2167"/>
                  </a:lnTo>
                  <a:lnTo>
                    <a:pt x="121" y="2173"/>
                  </a:lnTo>
                  <a:lnTo>
                    <a:pt x="147" y="2189"/>
                  </a:lnTo>
                  <a:lnTo>
                    <a:pt x="168" y="2216"/>
                  </a:lnTo>
                  <a:lnTo>
                    <a:pt x="178" y="2259"/>
                  </a:lnTo>
                  <a:lnTo>
                    <a:pt x="173" y="2286"/>
                  </a:lnTo>
                  <a:lnTo>
                    <a:pt x="163" y="2313"/>
                  </a:lnTo>
                  <a:lnTo>
                    <a:pt x="136" y="2334"/>
                  </a:lnTo>
                  <a:lnTo>
                    <a:pt x="100" y="2350"/>
                  </a:lnTo>
                  <a:lnTo>
                    <a:pt x="147" y="2377"/>
                  </a:lnTo>
                  <a:lnTo>
                    <a:pt x="194" y="2388"/>
                  </a:lnTo>
                  <a:lnTo>
                    <a:pt x="236" y="2393"/>
                  </a:lnTo>
                  <a:lnTo>
                    <a:pt x="283" y="2388"/>
                  </a:lnTo>
                  <a:lnTo>
                    <a:pt x="330" y="2366"/>
                  </a:lnTo>
                  <a:lnTo>
                    <a:pt x="367" y="2329"/>
                  </a:lnTo>
                  <a:lnTo>
                    <a:pt x="399" y="2264"/>
                  </a:lnTo>
                  <a:lnTo>
                    <a:pt x="425" y="2184"/>
                  </a:lnTo>
                  <a:lnTo>
                    <a:pt x="446" y="2071"/>
                  </a:lnTo>
                  <a:lnTo>
                    <a:pt x="461" y="1931"/>
                  </a:lnTo>
                  <a:lnTo>
                    <a:pt x="461" y="1941"/>
                  </a:lnTo>
                  <a:lnTo>
                    <a:pt x="503" y="1393"/>
                  </a:lnTo>
                  <a:lnTo>
                    <a:pt x="514" y="1291"/>
                  </a:lnTo>
                  <a:lnTo>
                    <a:pt x="524" y="1172"/>
                  </a:lnTo>
                  <a:lnTo>
                    <a:pt x="556" y="903"/>
                  </a:lnTo>
                  <a:lnTo>
                    <a:pt x="572" y="764"/>
                  </a:lnTo>
                  <a:lnTo>
                    <a:pt x="587" y="640"/>
                  </a:lnTo>
                  <a:lnTo>
                    <a:pt x="603" y="527"/>
                  </a:lnTo>
                  <a:lnTo>
                    <a:pt x="619" y="441"/>
                  </a:lnTo>
                  <a:lnTo>
                    <a:pt x="629" y="382"/>
                  </a:lnTo>
                  <a:lnTo>
                    <a:pt x="650" y="306"/>
                  </a:lnTo>
                  <a:lnTo>
                    <a:pt x="676" y="231"/>
                  </a:lnTo>
                  <a:lnTo>
                    <a:pt x="708" y="161"/>
                  </a:lnTo>
                  <a:lnTo>
                    <a:pt x="750" y="97"/>
                  </a:lnTo>
                  <a:lnTo>
                    <a:pt x="808" y="48"/>
                  </a:lnTo>
                  <a:lnTo>
                    <a:pt x="876" y="11"/>
                  </a:lnTo>
                  <a:lnTo>
                    <a:pt x="9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11000" y="5175"/>
              <a:ext cx="1211" cy="1059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309" y="5"/>
                </a:cxn>
                <a:cxn ang="0">
                  <a:pos x="420" y="0"/>
                </a:cxn>
                <a:cxn ang="0">
                  <a:pos x="430" y="16"/>
                </a:cxn>
                <a:cxn ang="0">
                  <a:pos x="420" y="48"/>
                </a:cxn>
                <a:cxn ang="0">
                  <a:pos x="362" y="53"/>
                </a:cxn>
                <a:cxn ang="0">
                  <a:pos x="330" y="59"/>
                </a:cxn>
                <a:cxn ang="0">
                  <a:pos x="315" y="69"/>
                </a:cxn>
                <a:cxn ang="0">
                  <a:pos x="309" y="86"/>
                </a:cxn>
                <a:cxn ang="0">
                  <a:pos x="524" y="559"/>
                </a:cxn>
                <a:cxn ang="0">
                  <a:pos x="923" y="134"/>
                </a:cxn>
                <a:cxn ang="0">
                  <a:pos x="944" y="102"/>
                </a:cxn>
                <a:cxn ang="0">
                  <a:pos x="949" y="69"/>
                </a:cxn>
                <a:cxn ang="0">
                  <a:pos x="939" y="64"/>
                </a:cxn>
                <a:cxn ang="0">
                  <a:pos x="902" y="53"/>
                </a:cxn>
                <a:cxn ang="0">
                  <a:pos x="886" y="48"/>
                </a:cxn>
                <a:cxn ang="0">
                  <a:pos x="881" y="16"/>
                </a:cxn>
                <a:cxn ang="0">
                  <a:pos x="902" y="0"/>
                </a:cxn>
                <a:cxn ang="0">
                  <a:pos x="986" y="5"/>
                </a:cxn>
                <a:cxn ang="0">
                  <a:pos x="1190" y="0"/>
                </a:cxn>
                <a:cxn ang="0">
                  <a:pos x="1206" y="5"/>
                </a:cxn>
                <a:cxn ang="0">
                  <a:pos x="1211" y="32"/>
                </a:cxn>
                <a:cxn ang="0">
                  <a:pos x="1196" y="48"/>
                </a:cxn>
                <a:cxn ang="0">
                  <a:pos x="1180" y="53"/>
                </a:cxn>
                <a:cxn ang="0">
                  <a:pos x="1044" y="102"/>
                </a:cxn>
                <a:cxn ang="0">
                  <a:pos x="954" y="182"/>
                </a:cxn>
                <a:cxn ang="0">
                  <a:pos x="530" y="618"/>
                </a:cxn>
                <a:cxn ang="0">
                  <a:pos x="514" y="640"/>
                </a:cxn>
                <a:cxn ang="0">
                  <a:pos x="503" y="677"/>
                </a:cxn>
                <a:cxn ang="0">
                  <a:pos x="472" y="812"/>
                </a:cxn>
                <a:cxn ang="0">
                  <a:pos x="441" y="962"/>
                </a:cxn>
                <a:cxn ang="0">
                  <a:pos x="435" y="989"/>
                </a:cxn>
                <a:cxn ang="0">
                  <a:pos x="451" y="995"/>
                </a:cxn>
                <a:cxn ang="0">
                  <a:pos x="561" y="1005"/>
                </a:cxn>
                <a:cxn ang="0">
                  <a:pos x="577" y="1016"/>
                </a:cxn>
                <a:cxn ang="0">
                  <a:pos x="566" y="1054"/>
                </a:cxn>
                <a:cxn ang="0">
                  <a:pos x="498" y="1059"/>
                </a:cxn>
                <a:cxn ang="0">
                  <a:pos x="399" y="1054"/>
                </a:cxn>
                <a:cxn ang="0">
                  <a:pos x="299" y="1054"/>
                </a:cxn>
                <a:cxn ang="0">
                  <a:pos x="205" y="1059"/>
                </a:cxn>
                <a:cxn ang="0">
                  <a:pos x="136" y="1054"/>
                </a:cxn>
                <a:cxn ang="0">
                  <a:pos x="131" y="1022"/>
                </a:cxn>
                <a:cxn ang="0">
                  <a:pos x="147" y="1011"/>
                </a:cxn>
                <a:cxn ang="0">
                  <a:pos x="178" y="1005"/>
                </a:cxn>
                <a:cxn ang="0">
                  <a:pos x="273" y="995"/>
                </a:cxn>
                <a:cxn ang="0">
                  <a:pos x="304" y="957"/>
                </a:cxn>
                <a:cxn ang="0">
                  <a:pos x="388" y="634"/>
                </a:cxn>
                <a:cxn ang="0">
                  <a:pos x="142" y="80"/>
                </a:cxn>
                <a:cxn ang="0">
                  <a:pos x="94" y="59"/>
                </a:cxn>
                <a:cxn ang="0">
                  <a:pos x="16" y="53"/>
                </a:cxn>
                <a:cxn ang="0">
                  <a:pos x="0" y="43"/>
                </a:cxn>
                <a:cxn ang="0">
                  <a:pos x="11" y="10"/>
                </a:cxn>
                <a:cxn ang="0">
                  <a:pos x="26" y="0"/>
                </a:cxn>
              </a:cxnLst>
              <a:rect l="0" t="0" r="r" b="b"/>
              <a:pathLst>
                <a:path w="1211" h="1059">
                  <a:moveTo>
                    <a:pt x="26" y="0"/>
                  </a:moveTo>
                  <a:lnTo>
                    <a:pt x="68" y="0"/>
                  </a:lnTo>
                  <a:lnTo>
                    <a:pt x="115" y="5"/>
                  </a:lnTo>
                  <a:lnTo>
                    <a:pt x="309" y="5"/>
                  </a:lnTo>
                  <a:lnTo>
                    <a:pt x="362" y="0"/>
                  </a:lnTo>
                  <a:lnTo>
                    <a:pt x="420" y="0"/>
                  </a:lnTo>
                  <a:lnTo>
                    <a:pt x="425" y="5"/>
                  </a:lnTo>
                  <a:lnTo>
                    <a:pt x="430" y="16"/>
                  </a:lnTo>
                  <a:lnTo>
                    <a:pt x="430" y="37"/>
                  </a:lnTo>
                  <a:lnTo>
                    <a:pt x="420" y="48"/>
                  </a:lnTo>
                  <a:lnTo>
                    <a:pt x="409" y="53"/>
                  </a:lnTo>
                  <a:lnTo>
                    <a:pt x="362" y="53"/>
                  </a:lnTo>
                  <a:lnTo>
                    <a:pt x="346" y="59"/>
                  </a:lnTo>
                  <a:lnTo>
                    <a:pt x="330" y="59"/>
                  </a:lnTo>
                  <a:lnTo>
                    <a:pt x="320" y="64"/>
                  </a:lnTo>
                  <a:lnTo>
                    <a:pt x="315" y="69"/>
                  </a:lnTo>
                  <a:lnTo>
                    <a:pt x="309" y="80"/>
                  </a:lnTo>
                  <a:lnTo>
                    <a:pt x="309" y="86"/>
                  </a:lnTo>
                  <a:lnTo>
                    <a:pt x="320" y="107"/>
                  </a:lnTo>
                  <a:lnTo>
                    <a:pt x="524" y="559"/>
                  </a:lnTo>
                  <a:lnTo>
                    <a:pt x="902" y="156"/>
                  </a:lnTo>
                  <a:lnTo>
                    <a:pt x="923" y="134"/>
                  </a:lnTo>
                  <a:lnTo>
                    <a:pt x="933" y="112"/>
                  </a:lnTo>
                  <a:lnTo>
                    <a:pt x="944" y="102"/>
                  </a:lnTo>
                  <a:lnTo>
                    <a:pt x="949" y="91"/>
                  </a:lnTo>
                  <a:lnTo>
                    <a:pt x="949" y="69"/>
                  </a:lnTo>
                  <a:lnTo>
                    <a:pt x="944" y="69"/>
                  </a:lnTo>
                  <a:lnTo>
                    <a:pt x="939" y="64"/>
                  </a:lnTo>
                  <a:lnTo>
                    <a:pt x="907" y="53"/>
                  </a:lnTo>
                  <a:lnTo>
                    <a:pt x="902" y="53"/>
                  </a:lnTo>
                  <a:lnTo>
                    <a:pt x="897" y="48"/>
                  </a:lnTo>
                  <a:lnTo>
                    <a:pt x="886" y="48"/>
                  </a:lnTo>
                  <a:lnTo>
                    <a:pt x="881" y="43"/>
                  </a:lnTo>
                  <a:lnTo>
                    <a:pt x="881" y="16"/>
                  </a:lnTo>
                  <a:lnTo>
                    <a:pt x="891" y="5"/>
                  </a:lnTo>
                  <a:lnTo>
                    <a:pt x="902" y="0"/>
                  </a:lnTo>
                  <a:lnTo>
                    <a:pt x="912" y="0"/>
                  </a:lnTo>
                  <a:lnTo>
                    <a:pt x="986" y="5"/>
                  </a:lnTo>
                  <a:lnTo>
                    <a:pt x="1133" y="5"/>
                  </a:lnTo>
                  <a:lnTo>
                    <a:pt x="1190" y="0"/>
                  </a:lnTo>
                  <a:lnTo>
                    <a:pt x="1201" y="0"/>
                  </a:lnTo>
                  <a:lnTo>
                    <a:pt x="1206" y="5"/>
                  </a:lnTo>
                  <a:lnTo>
                    <a:pt x="1211" y="16"/>
                  </a:lnTo>
                  <a:lnTo>
                    <a:pt x="1211" y="32"/>
                  </a:lnTo>
                  <a:lnTo>
                    <a:pt x="1206" y="43"/>
                  </a:lnTo>
                  <a:lnTo>
                    <a:pt x="1196" y="48"/>
                  </a:lnTo>
                  <a:lnTo>
                    <a:pt x="1190" y="48"/>
                  </a:lnTo>
                  <a:lnTo>
                    <a:pt x="1180" y="53"/>
                  </a:lnTo>
                  <a:lnTo>
                    <a:pt x="1101" y="69"/>
                  </a:lnTo>
                  <a:lnTo>
                    <a:pt x="1044" y="102"/>
                  </a:lnTo>
                  <a:lnTo>
                    <a:pt x="996" y="139"/>
                  </a:lnTo>
                  <a:lnTo>
                    <a:pt x="954" y="182"/>
                  </a:lnTo>
                  <a:lnTo>
                    <a:pt x="933" y="182"/>
                  </a:lnTo>
                  <a:lnTo>
                    <a:pt x="530" y="618"/>
                  </a:lnTo>
                  <a:lnTo>
                    <a:pt x="519" y="629"/>
                  </a:lnTo>
                  <a:lnTo>
                    <a:pt x="514" y="640"/>
                  </a:lnTo>
                  <a:lnTo>
                    <a:pt x="514" y="645"/>
                  </a:lnTo>
                  <a:lnTo>
                    <a:pt x="503" y="677"/>
                  </a:lnTo>
                  <a:lnTo>
                    <a:pt x="493" y="715"/>
                  </a:lnTo>
                  <a:lnTo>
                    <a:pt x="472" y="812"/>
                  </a:lnTo>
                  <a:lnTo>
                    <a:pt x="451" y="887"/>
                  </a:lnTo>
                  <a:lnTo>
                    <a:pt x="441" y="962"/>
                  </a:lnTo>
                  <a:lnTo>
                    <a:pt x="435" y="978"/>
                  </a:lnTo>
                  <a:lnTo>
                    <a:pt x="435" y="989"/>
                  </a:lnTo>
                  <a:lnTo>
                    <a:pt x="441" y="995"/>
                  </a:lnTo>
                  <a:lnTo>
                    <a:pt x="451" y="995"/>
                  </a:lnTo>
                  <a:lnTo>
                    <a:pt x="482" y="1005"/>
                  </a:lnTo>
                  <a:lnTo>
                    <a:pt x="561" y="1005"/>
                  </a:lnTo>
                  <a:lnTo>
                    <a:pt x="566" y="1011"/>
                  </a:lnTo>
                  <a:lnTo>
                    <a:pt x="577" y="1016"/>
                  </a:lnTo>
                  <a:lnTo>
                    <a:pt x="577" y="1043"/>
                  </a:lnTo>
                  <a:lnTo>
                    <a:pt x="566" y="1054"/>
                  </a:lnTo>
                  <a:lnTo>
                    <a:pt x="556" y="1059"/>
                  </a:lnTo>
                  <a:lnTo>
                    <a:pt x="498" y="1059"/>
                  </a:lnTo>
                  <a:lnTo>
                    <a:pt x="446" y="1054"/>
                  </a:lnTo>
                  <a:lnTo>
                    <a:pt x="399" y="1054"/>
                  </a:lnTo>
                  <a:lnTo>
                    <a:pt x="346" y="1048"/>
                  </a:lnTo>
                  <a:lnTo>
                    <a:pt x="299" y="1054"/>
                  </a:lnTo>
                  <a:lnTo>
                    <a:pt x="247" y="1054"/>
                  </a:lnTo>
                  <a:lnTo>
                    <a:pt x="205" y="1059"/>
                  </a:lnTo>
                  <a:lnTo>
                    <a:pt x="147" y="1059"/>
                  </a:lnTo>
                  <a:lnTo>
                    <a:pt x="136" y="1054"/>
                  </a:lnTo>
                  <a:lnTo>
                    <a:pt x="131" y="1048"/>
                  </a:lnTo>
                  <a:lnTo>
                    <a:pt x="131" y="1022"/>
                  </a:lnTo>
                  <a:lnTo>
                    <a:pt x="136" y="1016"/>
                  </a:lnTo>
                  <a:lnTo>
                    <a:pt x="147" y="1011"/>
                  </a:lnTo>
                  <a:lnTo>
                    <a:pt x="152" y="1005"/>
                  </a:lnTo>
                  <a:lnTo>
                    <a:pt x="178" y="1005"/>
                  </a:lnTo>
                  <a:lnTo>
                    <a:pt x="236" y="1000"/>
                  </a:lnTo>
                  <a:lnTo>
                    <a:pt x="273" y="995"/>
                  </a:lnTo>
                  <a:lnTo>
                    <a:pt x="288" y="984"/>
                  </a:lnTo>
                  <a:lnTo>
                    <a:pt x="304" y="957"/>
                  </a:lnTo>
                  <a:lnTo>
                    <a:pt x="315" y="919"/>
                  </a:lnTo>
                  <a:lnTo>
                    <a:pt x="388" y="634"/>
                  </a:lnTo>
                  <a:lnTo>
                    <a:pt x="152" y="102"/>
                  </a:lnTo>
                  <a:lnTo>
                    <a:pt x="142" y="80"/>
                  </a:lnTo>
                  <a:lnTo>
                    <a:pt x="126" y="64"/>
                  </a:lnTo>
                  <a:lnTo>
                    <a:pt x="94" y="59"/>
                  </a:lnTo>
                  <a:lnTo>
                    <a:pt x="42" y="53"/>
                  </a:lnTo>
                  <a:lnTo>
                    <a:pt x="16" y="53"/>
                  </a:lnTo>
                  <a:lnTo>
                    <a:pt x="11" y="48"/>
                  </a:lnTo>
                  <a:lnTo>
                    <a:pt x="0" y="43"/>
                  </a:lnTo>
                  <a:lnTo>
                    <a:pt x="0" y="16"/>
                  </a:lnTo>
                  <a:lnTo>
                    <a:pt x="11" y="10"/>
                  </a:lnTo>
                  <a:lnTo>
                    <a:pt x="16" y="5"/>
                  </a:lnTo>
                  <a:lnTo>
                    <a:pt x="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2" name="Freeform 30"/>
            <p:cNvSpPr>
              <a:spLocks noEditPoints="1"/>
            </p:cNvSpPr>
            <p:nvPr/>
          </p:nvSpPr>
          <p:spPr bwMode="auto">
            <a:xfrm>
              <a:off x="12841" y="3851"/>
              <a:ext cx="1478" cy="1582"/>
            </a:xfrm>
            <a:custGeom>
              <a:avLst/>
              <a:gdLst/>
              <a:ahLst/>
              <a:cxnLst>
                <a:cxn ang="0">
                  <a:pos x="566" y="1006"/>
                </a:cxn>
                <a:cxn ang="0">
                  <a:pos x="991" y="280"/>
                </a:cxn>
                <a:cxn ang="0">
                  <a:pos x="1132" y="0"/>
                </a:cxn>
                <a:cxn ang="0">
                  <a:pos x="1148" y="11"/>
                </a:cxn>
                <a:cxn ang="0">
                  <a:pos x="1158" y="54"/>
                </a:cxn>
                <a:cxn ang="0">
                  <a:pos x="1295" y="1463"/>
                </a:cxn>
                <a:cxn ang="0">
                  <a:pos x="1321" y="1501"/>
                </a:cxn>
                <a:cxn ang="0">
                  <a:pos x="1452" y="1512"/>
                </a:cxn>
                <a:cxn ang="0">
                  <a:pos x="1473" y="1517"/>
                </a:cxn>
                <a:cxn ang="0">
                  <a:pos x="1478" y="1555"/>
                </a:cxn>
                <a:cxn ang="0">
                  <a:pos x="1462" y="1576"/>
                </a:cxn>
                <a:cxn ang="0">
                  <a:pos x="1321" y="1582"/>
                </a:cxn>
                <a:cxn ang="0">
                  <a:pos x="1200" y="1576"/>
                </a:cxn>
                <a:cxn ang="0">
                  <a:pos x="917" y="1582"/>
                </a:cxn>
                <a:cxn ang="0">
                  <a:pos x="901" y="1576"/>
                </a:cxn>
                <a:cxn ang="0">
                  <a:pos x="896" y="1539"/>
                </a:cxn>
                <a:cxn ang="0">
                  <a:pos x="917" y="1517"/>
                </a:cxn>
                <a:cxn ang="0">
                  <a:pos x="985" y="1512"/>
                </a:cxn>
                <a:cxn ang="0">
                  <a:pos x="1064" y="1490"/>
                </a:cxn>
                <a:cxn ang="0">
                  <a:pos x="1106" y="1436"/>
                </a:cxn>
                <a:cxn ang="0">
                  <a:pos x="1101" y="1361"/>
                </a:cxn>
                <a:cxn ang="0">
                  <a:pos x="1085" y="1157"/>
                </a:cxn>
                <a:cxn ang="0">
                  <a:pos x="1074" y="1071"/>
                </a:cxn>
                <a:cxn ang="0">
                  <a:pos x="372" y="1356"/>
                </a:cxn>
                <a:cxn ang="0">
                  <a:pos x="346" y="1415"/>
                </a:cxn>
                <a:cxn ang="0">
                  <a:pos x="351" y="1469"/>
                </a:cxn>
                <a:cxn ang="0">
                  <a:pos x="403" y="1506"/>
                </a:cxn>
                <a:cxn ang="0">
                  <a:pos x="445" y="1512"/>
                </a:cxn>
                <a:cxn ang="0">
                  <a:pos x="461" y="1523"/>
                </a:cxn>
                <a:cxn ang="0">
                  <a:pos x="471" y="1555"/>
                </a:cxn>
                <a:cxn ang="0">
                  <a:pos x="450" y="1576"/>
                </a:cxn>
                <a:cxn ang="0">
                  <a:pos x="325" y="1582"/>
                </a:cxn>
                <a:cxn ang="0">
                  <a:pos x="120" y="1582"/>
                </a:cxn>
                <a:cxn ang="0">
                  <a:pos x="0" y="1566"/>
                </a:cxn>
                <a:cxn ang="0">
                  <a:pos x="5" y="1528"/>
                </a:cxn>
                <a:cxn ang="0">
                  <a:pos x="21" y="1517"/>
                </a:cxn>
                <a:cxn ang="0">
                  <a:pos x="47" y="1512"/>
                </a:cxn>
                <a:cxn ang="0">
                  <a:pos x="183" y="1474"/>
                </a:cxn>
                <a:cxn ang="0">
                  <a:pos x="309" y="1329"/>
                </a:cxn>
                <a:cxn ang="0">
                  <a:pos x="1064" y="38"/>
                </a:cxn>
                <a:cxn ang="0">
                  <a:pos x="1080" y="17"/>
                </a:cxn>
                <a:cxn ang="0">
                  <a:pos x="1101" y="0"/>
                </a:cxn>
              </a:cxnLst>
              <a:rect l="0" t="0" r="r" b="b"/>
              <a:pathLst>
                <a:path w="1478" h="1582">
                  <a:moveTo>
                    <a:pt x="991" y="280"/>
                  </a:moveTo>
                  <a:lnTo>
                    <a:pt x="566" y="1006"/>
                  </a:lnTo>
                  <a:lnTo>
                    <a:pt x="1059" y="1006"/>
                  </a:lnTo>
                  <a:lnTo>
                    <a:pt x="991" y="280"/>
                  </a:lnTo>
                  <a:close/>
                  <a:moveTo>
                    <a:pt x="1101" y="0"/>
                  </a:moveTo>
                  <a:lnTo>
                    <a:pt x="1132" y="0"/>
                  </a:lnTo>
                  <a:lnTo>
                    <a:pt x="1143" y="6"/>
                  </a:lnTo>
                  <a:lnTo>
                    <a:pt x="1148" y="11"/>
                  </a:lnTo>
                  <a:lnTo>
                    <a:pt x="1158" y="33"/>
                  </a:lnTo>
                  <a:lnTo>
                    <a:pt x="1158" y="54"/>
                  </a:lnTo>
                  <a:lnTo>
                    <a:pt x="1289" y="1431"/>
                  </a:lnTo>
                  <a:lnTo>
                    <a:pt x="1295" y="1463"/>
                  </a:lnTo>
                  <a:lnTo>
                    <a:pt x="1300" y="1485"/>
                  </a:lnTo>
                  <a:lnTo>
                    <a:pt x="1321" y="1501"/>
                  </a:lnTo>
                  <a:lnTo>
                    <a:pt x="1363" y="1512"/>
                  </a:lnTo>
                  <a:lnTo>
                    <a:pt x="1452" y="1512"/>
                  </a:lnTo>
                  <a:lnTo>
                    <a:pt x="1462" y="1517"/>
                  </a:lnTo>
                  <a:lnTo>
                    <a:pt x="1473" y="1517"/>
                  </a:lnTo>
                  <a:lnTo>
                    <a:pt x="1478" y="1528"/>
                  </a:lnTo>
                  <a:lnTo>
                    <a:pt x="1478" y="1555"/>
                  </a:lnTo>
                  <a:lnTo>
                    <a:pt x="1468" y="1576"/>
                  </a:lnTo>
                  <a:lnTo>
                    <a:pt x="1462" y="1576"/>
                  </a:lnTo>
                  <a:lnTo>
                    <a:pt x="1452" y="1582"/>
                  </a:lnTo>
                  <a:lnTo>
                    <a:pt x="1321" y="1582"/>
                  </a:lnTo>
                  <a:lnTo>
                    <a:pt x="1253" y="1576"/>
                  </a:lnTo>
                  <a:lnTo>
                    <a:pt x="1200" y="1576"/>
                  </a:lnTo>
                  <a:lnTo>
                    <a:pt x="1064" y="1582"/>
                  </a:lnTo>
                  <a:lnTo>
                    <a:pt x="917" y="1582"/>
                  </a:lnTo>
                  <a:lnTo>
                    <a:pt x="912" y="1576"/>
                  </a:lnTo>
                  <a:lnTo>
                    <a:pt x="901" y="1576"/>
                  </a:lnTo>
                  <a:lnTo>
                    <a:pt x="896" y="1566"/>
                  </a:lnTo>
                  <a:lnTo>
                    <a:pt x="896" y="1539"/>
                  </a:lnTo>
                  <a:lnTo>
                    <a:pt x="907" y="1517"/>
                  </a:lnTo>
                  <a:lnTo>
                    <a:pt x="917" y="1517"/>
                  </a:lnTo>
                  <a:lnTo>
                    <a:pt x="928" y="1512"/>
                  </a:lnTo>
                  <a:lnTo>
                    <a:pt x="985" y="1512"/>
                  </a:lnTo>
                  <a:lnTo>
                    <a:pt x="1022" y="1506"/>
                  </a:lnTo>
                  <a:lnTo>
                    <a:pt x="1064" y="1490"/>
                  </a:lnTo>
                  <a:lnTo>
                    <a:pt x="1095" y="1469"/>
                  </a:lnTo>
                  <a:lnTo>
                    <a:pt x="1106" y="1436"/>
                  </a:lnTo>
                  <a:lnTo>
                    <a:pt x="1106" y="1410"/>
                  </a:lnTo>
                  <a:lnTo>
                    <a:pt x="1101" y="1361"/>
                  </a:lnTo>
                  <a:lnTo>
                    <a:pt x="1095" y="1297"/>
                  </a:lnTo>
                  <a:lnTo>
                    <a:pt x="1085" y="1157"/>
                  </a:lnTo>
                  <a:lnTo>
                    <a:pt x="1080" y="1103"/>
                  </a:lnTo>
                  <a:lnTo>
                    <a:pt x="1074" y="1071"/>
                  </a:lnTo>
                  <a:lnTo>
                    <a:pt x="534" y="1071"/>
                  </a:lnTo>
                  <a:lnTo>
                    <a:pt x="372" y="1356"/>
                  </a:lnTo>
                  <a:lnTo>
                    <a:pt x="351" y="1399"/>
                  </a:lnTo>
                  <a:lnTo>
                    <a:pt x="346" y="1415"/>
                  </a:lnTo>
                  <a:lnTo>
                    <a:pt x="340" y="1436"/>
                  </a:lnTo>
                  <a:lnTo>
                    <a:pt x="351" y="1469"/>
                  </a:lnTo>
                  <a:lnTo>
                    <a:pt x="372" y="1490"/>
                  </a:lnTo>
                  <a:lnTo>
                    <a:pt x="403" y="1506"/>
                  </a:lnTo>
                  <a:lnTo>
                    <a:pt x="440" y="1512"/>
                  </a:lnTo>
                  <a:lnTo>
                    <a:pt x="445" y="1512"/>
                  </a:lnTo>
                  <a:lnTo>
                    <a:pt x="456" y="1517"/>
                  </a:lnTo>
                  <a:lnTo>
                    <a:pt x="461" y="1523"/>
                  </a:lnTo>
                  <a:lnTo>
                    <a:pt x="471" y="1528"/>
                  </a:lnTo>
                  <a:lnTo>
                    <a:pt x="471" y="1555"/>
                  </a:lnTo>
                  <a:lnTo>
                    <a:pt x="461" y="1576"/>
                  </a:lnTo>
                  <a:lnTo>
                    <a:pt x="450" y="1576"/>
                  </a:lnTo>
                  <a:lnTo>
                    <a:pt x="445" y="1582"/>
                  </a:lnTo>
                  <a:lnTo>
                    <a:pt x="325" y="1582"/>
                  </a:lnTo>
                  <a:lnTo>
                    <a:pt x="215" y="1576"/>
                  </a:lnTo>
                  <a:lnTo>
                    <a:pt x="120" y="1582"/>
                  </a:lnTo>
                  <a:lnTo>
                    <a:pt x="15" y="1582"/>
                  </a:lnTo>
                  <a:lnTo>
                    <a:pt x="0" y="1566"/>
                  </a:lnTo>
                  <a:lnTo>
                    <a:pt x="0" y="1539"/>
                  </a:lnTo>
                  <a:lnTo>
                    <a:pt x="5" y="1528"/>
                  </a:lnTo>
                  <a:lnTo>
                    <a:pt x="15" y="1523"/>
                  </a:lnTo>
                  <a:lnTo>
                    <a:pt x="21" y="1517"/>
                  </a:lnTo>
                  <a:lnTo>
                    <a:pt x="36" y="1512"/>
                  </a:lnTo>
                  <a:lnTo>
                    <a:pt x="47" y="1512"/>
                  </a:lnTo>
                  <a:lnTo>
                    <a:pt x="115" y="1501"/>
                  </a:lnTo>
                  <a:lnTo>
                    <a:pt x="183" y="1474"/>
                  </a:lnTo>
                  <a:lnTo>
                    <a:pt x="246" y="1420"/>
                  </a:lnTo>
                  <a:lnTo>
                    <a:pt x="309" y="1329"/>
                  </a:lnTo>
                  <a:lnTo>
                    <a:pt x="314" y="1324"/>
                  </a:lnTo>
                  <a:lnTo>
                    <a:pt x="1064" y="38"/>
                  </a:lnTo>
                  <a:lnTo>
                    <a:pt x="1069" y="27"/>
                  </a:lnTo>
                  <a:lnTo>
                    <a:pt x="1080" y="17"/>
                  </a:lnTo>
                  <a:lnTo>
                    <a:pt x="1085" y="6"/>
                  </a:lnTo>
                  <a:lnTo>
                    <a:pt x="1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3" name="Freeform 31"/>
            <p:cNvSpPr>
              <a:spLocks noEditPoints="1"/>
            </p:cNvSpPr>
            <p:nvPr/>
          </p:nvSpPr>
          <p:spPr bwMode="auto">
            <a:xfrm>
              <a:off x="14466" y="3911"/>
              <a:ext cx="1028" cy="1549"/>
            </a:xfrm>
            <a:custGeom>
              <a:avLst/>
              <a:gdLst/>
              <a:ahLst/>
              <a:cxnLst>
                <a:cxn ang="0">
                  <a:pos x="456" y="607"/>
                </a:cxn>
                <a:cxn ang="0">
                  <a:pos x="325" y="715"/>
                </a:cxn>
                <a:cxn ang="0">
                  <a:pos x="246" y="866"/>
                </a:cxn>
                <a:cxn ang="0">
                  <a:pos x="194" y="1038"/>
                </a:cxn>
                <a:cxn ang="0">
                  <a:pos x="157" y="1215"/>
                </a:cxn>
                <a:cxn ang="0">
                  <a:pos x="157" y="1328"/>
                </a:cxn>
                <a:cxn ang="0">
                  <a:pos x="184" y="1425"/>
                </a:cxn>
                <a:cxn ang="0">
                  <a:pos x="241" y="1484"/>
                </a:cxn>
                <a:cxn ang="0">
                  <a:pos x="336" y="1489"/>
                </a:cxn>
                <a:cxn ang="0">
                  <a:pos x="461" y="1414"/>
                </a:cxn>
                <a:cxn ang="0">
                  <a:pos x="540" y="1323"/>
                </a:cxn>
                <a:cxn ang="0">
                  <a:pos x="566" y="1285"/>
                </a:cxn>
                <a:cxn ang="0">
                  <a:pos x="572" y="1258"/>
                </a:cxn>
                <a:cxn ang="0">
                  <a:pos x="687" y="823"/>
                </a:cxn>
                <a:cxn ang="0">
                  <a:pos x="692" y="801"/>
                </a:cxn>
                <a:cxn ang="0">
                  <a:pos x="682" y="742"/>
                </a:cxn>
                <a:cxn ang="0">
                  <a:pos x="650" y="661"/>
                </a:cxn>
                <a:cxn ang="0">
                  <a:pos x="577" y="602"/>
                </a:cxn>
                <a:cxn ang="0">
                  <a:pos x="960" y="0"/>
                </a:cxn>
                <a:cxn ang="0">
                  <a:pos x="1017" y="16"/>
                </a:cxn>
                <a:cxn ang="0">
                  <a:pos x="1028" y="10"/>
                </a:cxn>
                <a:cxn ang="0">
                  <a:pos x="708" y="1317"/>
                </a:cxn>
                <a:cxn ang="0">
                  <a:pos x="703" y="1425"/>
                </a:cxn>
                <a:cxn ang="0">
                  <a:pos x="729" y="1484"/>
                </a:cxn>
                <a:cxn ang="0">
                  <a:pos x="808" y="1484"/>
                </a:cxn>
                <a:cxn ang="0">
                  <a:pos x="870" y="1409"/>
                </a:cxn>
                <a:cxn ang="0">
                  <a:pos x="912" y="1290"/>
                </a:cxn>
                <a:cxn ang="0">
                  <a:pos x="939" y="1204"/>
                </a:cxn>
                <a:cxn ang="0">
                  <a:pos x="949" y="1183"/>
                </a:cxn>
                <a:cxn ang="0">
                  <a:pos x="981" y="1188"/>
                </a:cxn>
                <a:cxn ang="0">
                  <a:pos x="986" y="1204"/>
                </a:cxn>
                <a:cxn ang="0">
                  <a:pos x="975" y="1264"/>
                </a:cxn>
                <a:cxn ang="0">
                  <a:pos x="944" y="1371"/>
                </a:cxn>
                <a:cxn ang="0">
                  <a:pos x="897" y="1473"/>
                </a:cxn>
                <a:cxn ang="0">
                  <a:pos x="818" y="1538"/>
                </a:cxn>
                <a:cxn ang="0">
                  <a:pos x="692" y="1538"/>
                </a:cxn>
                <a:cxn ang="0">
                  <a:pos x="593" y="1446"/>
                </a:cxn>
                <a:cxn ang="0">
                  <a:pos x="498" y="1457"/>
                </a:cxn>
                <a:cxn ang="0">
                  <a:pos x="367" y="1532"/>
                </a:cxn>
                <a:cxn ang="0">
                  <a:pos x="288" y="1549"/>
                </a:cxn>
                <a:cxn ang="0">
                  <a:pos x="142" y="1506"/>
                </a:cxn>
                <a:cxn ang="0">
                  <a:pos x="37" y="1376"/>
                </a:cxn>
                <a:cxn ang="0">
                  <a:pos x="0" y="1194"/>
                </a:cxn>
                <a:cxn ang="0">
                  <a:pos x="58" y="925"/>
                </a:cxn>
                <a:cxn ang="0">
                  <a:pos x="210" y="699"/>
                </a:cxn>
                <a:cxn ang="0">
                  <a:pos x="409" y="564"/>
                </a:cxn>
                <a:cxn ang="0">
                  <a:pos x="587" y="559"/>
                </a:cxn>
                <a:cxn ang="0">
                  <a:pos x="682" y="634"/>
                </a:cxn>
                <a:cxn ang="0">
                  <a:pos x="844" y="166"/>
                </a:cxn>
                <a:cxn ang="0">
                  <a:pos x="844" y="107"/>
                </a:cxn>
                <a:cxn ang="0">
                  <a:pos x="797" y="91"/>
                </a:cxn>
                <a:cxn ang="0">
                  <a:pos x="703" y="86"/>
                </a:cxn>
                <a:cxn ang="0">
                  <a:pos x="687" y="75"/>
                </a:cxn>
                <a:cxn ang="0">
                  <a:pos x="692" y="32"/>
                </a:cxn>
                <a:cxn ang="0">
                  <a:pos x="745" y="21"/>
                </a:cxn>
                <a:cxn ang="0">
                  <a:pos x="907" y="5"/>
                </a:cxn>
              </a:cxnLst>
              <a:rect l="0" t="0" r="r" b="b"/>
              <a:pathLst>
                <a:path w="1028" h="1549">
                  <a:moveTo>
                    <a:pt x="524" y="591"/>
                  </a:moveTo>
                  <a:lnTo>
                    <a:pt x="456" y="607"/>
                  </a:lnTo>
                  <a:lnTo>
                    <a:pt x="388" y="645"/>
                  </a:lnTo>
                  <a:lnTo>
                    <a:pt x="325" y="715"/>
                  </a:lnTo>
                  <a:lnTo>
                    <a:pt x="273" y="801"/>
                  </a:lnTo>
                  <a:lnTo>
                    <a:pt x="246" y="866"/>
                  </a:lnTo>
                  <a:lnTo>
                    <a:pt x="220" y="946"/>
                  </a:lnTo>
                  <a:lnTo>
                    <a:pt x="194" y="1038"/>
                  </a:lnTo>
                  <a:lnTo>
                    <a:pt x="173" y="1134"/>
                  </a:lnTo>
                  <a:lnTo>
                    <a:pt x="157" y="1215"/>
                  </a:lnTo>
                  <a:lnTo>
                    <a:pt x="152" y="1285"/>
                  </a:lnTo>
                  <a:lnTo>
                    <a:pt x="157" y="1328"/>
                  </a:lnTo>
                  <a:lnTo>
                    <a:pt x="163" y="1376"/>
                  </a:lnTo>
                  <a:lnTo>
                    <a:pt x="184" y="1425"/>
                  </a:lnTo>
                  <a:lnTo>
                    <a:pt x="205" y="1457"/>
                  </a:lnTo>
                  <a:lnTo>
                    <a:pt x="241" y="1484"/>
                  </a:lnTo>
                  <a:lnTo>
                    <a:pt x="288" y="1495"/>
                  </a:lnTo>
                  <a:lnTo>
                    <a:pt x="336" y="1489"/>
                  </a:lnTo>
                  <a:lnTo>
                    <a:pt x="393" y="1463"/>
                  </a:lnTo>
                  <a:lnTo>
                    <a:pt x="461" y="1414"/>
                  </a:lnTo>
                  <a:lnTo>
                    <a:pt x="530" y="1339"/>
                  </a:lnTo>
                  <a:lnTo>
                    <a:pt x="540" y="1323"/>
                  </a:lnTo>
                  <a:lnTo>
                    <a:pt x="556" y="1307"/>
                  </a:lnTo>
                  <a:lnTo>
                    <a:pt x="566" y="1285"/>
                  </a:lnTo>
                  <a:lnTo>
                    <a:pt x="566" y="1274"/>
                  </a:lnTo>
                  <a:lnTo>
                    <a:pt x="572" y="1258"/>
                  </a:lnTo>
                  <a:lnTo>
                    <a:pt x="577" y="1253"/>
                  </a:lnTo>
                  <a:lnTo>
                    <a:pt x="687" y="823"/>
                  </a:lnTo>
                  <a:lnTo>
                    <a:pt x="687" y="812"/>
                  </a:lnTo>
                  <a:lnTo>
                    <a:pt x="692" y="801"/>
                  </a:lnTo>
                  <a:lnTo>
                    <a:pt x="692" y="769"/>
                  </a:lnTo>
                  <a:lnTo>
                    <a:pt x="682" y="742"/>
                  </a:lnTo>
                  <a:lnTo>
                    <a:pt x="671" y="704"/>
                  </a:lnTo>
                  <a:lnTo>
                    <a:pt x="650" y="661"/>
                  </a:lnTo>
                  <a:lnTo>
                    <a:pt x="619" y="629"/>
                  </a:lnTo>
                  <a:lnTo>
                    <a:pt x="577" y="602"/>
                  </a:lnTo>
                  <a:lnTo>
                    <a:pt x="524" y="591"/>
                  </a:lnTo>
                  <a:close/>
                  <a:moveTo>
                    <a:pt x="960" y="0"/>
                  </a:moveTo>
                  <a:lnTo>
                    <a:pt x="1002" y="0"/>
                  </a:lnTo>
                  <a:lnTo>
                    <a:pt x="1017" y="16"/>
                  </a:lnTo>
                  <a:lnTo>
                    <a:pt x="1017" y="21"/>
                  </a:lnTo>
                  <a:lnTo>
                    <a:pt x="1028" y="10"/>
                  </a:lnTo>
                  <a:lnTo>
                    <a:pt x="718" y="1285"/>
                  </a:lnTo>
                  <a:lnTo>
                    <a:pt x="708" y="1317"/>
                  </a:lnTo>
                  <a:lnTo>
                    <a:pt x="703" y="1350"/>
                  </a:lnTo>
                  <a:lnTo>
                    <a:pt x="703" y="1425"/>
                  </a:lnTo>
                  <a:lnTo>
                    <a:pt x="713" y="1463"/>
                  </a:lnTo>
                  <a:lnTo>
                    <a:pt x="729" y="1484"/>
                  </a:lnTo>
                  <a:lnTo>
                    <a:pt x="766" y="1495"/>
                  </a:lnTo>
                  <a:lnTo>
                    <a:pt x="808" y="1484"/>
                  </a:lnTo>
                  <a:lnTo>
                    <a:pt x="839" y="1457"/>
                  </a:lnTo>
                  <a:lnTo>
                    <a:pt x="870" y="1409"/>
                  </a:lnTo>
                  <a:lnTo>
                    <a:pt x="891" y="1355"/>
                  </a:lnTo>
                  <a:lnTo>
                    <a:pt x="912" y="1290"/>
                  </a:lnTo>
                  <a:lnTo>
                    <a:pt x="933" y="1221"/>
                  </a:lnTo>
                  <a:lnTo>
                    <a:pt x="939" y="1204"/>
                  </a:lnTo>
                  <a:lnTo>
                    <a:pt x="939" y="1194"/>
                  </a:lnTo>
                  <a:lnTo>
                    <a:pt x="949" y="1183"/>
                  </a:lnTo>
                  <a:lnTo>
                    <a:pt x="970" y="1183"/>
                  </a:lnTo>
                  <a:lnTo>
                    <a:pt x="981" y="1188"/>
                  </a:lnTo>
                  <a:lnTo>
                    <a:pt x="986" y="1194"/>
                  </a:lnTo>
                  <a:lnTo>
                    <a:pt x="986" y="1204"/>
                  </a:lnTo>
                  <a:lnTo>
                    <a:pt x="981" y="1221"/>
                  </a:lnTo>
                  <a:lnTo>
                    <a:pt x="975" y="1264"/>
                  </a:lnTo>
                  <a:lnTo>
                    <a:pt x="960" y="1312"/>
                  </a:lnTo>
                  <a:lnTo>
                    <a:pt x="944" y="1371"/>
                  </a:lnTo>
                  <a:lnTo>
                    <a:pt x="923" y="1425"/>
                  </a:lnTo>
                  <a:lnTo>
                    <a:pt x="897" y="1473"/>
                  </a:lnTo>
                  <a:lnTo>
                    <a:pt x="860" y="1511"/>
                  </a:lnTo>
                  <a:lnTo>
                    <a:pt x="818" y="1538"/>
                  </a:lnTo>
                  <a:lnTo>
                    <a:pt x="766" y="1549"/>
                  </a:lnTo>
                  <a:lnTo>
                    <a:pt x="692" y="1538"/>
                  </a:lnTo>
                  <a:lnTo>
                    <a:pt x="635" y="1500"/>
                  </a:lnTo>
                  <a:lnTo>
                    <a:pt x="593" y="1446"/>
                  </a:lnTo>
                  <a:lnTo>
                    <a:pt x="572" y="1382"/>
                  </a:lnTo>
                  <a:lnTo>
                    <a:pt x="498" y="1457"/>
                  </a:lnTo>
                  <a:lnTo>
                    <a:pt x="425" y="1506"/>
                  </a:lnTo>
                  <a:lnTo>
                    <a:pt x="367" y="1532"/>
                  </a:lnTo>
                  <a:lnTo>
                    <a:pt x="320" y="1549"/>
                  </a:lnTo>
                  <a:lnTo>
                    <a:pt x="288" y="1549"/>
                  </a:lnTo>
                  <a:lnTo>
                    <a:pt x="210" y="1538"/>
                  </a:lnTo>
                  <a:lnTo>
                    <a:pt x="142" y="1506"/>
                  </a:lnTo>
                  <a:lnTo>
                    <a:pt x="84" y="1452"/>
                  </a:lnTo>
                  <a:lnTo>
                    <a:pt x="37" y="1376"/>
                  </a:lnTo>
                  <a:lnTo>
                    <a:pt x="11" y="1290"/>
                  </a:lnTo>
                  <a:lnTo>
                    <a:pt x="0" y="1194"/>
                  </a:lnTo>
                  <a:lnTo>
                    <a:pt x="16" y="1054"/>
                  </a:lnTo>
                  <a:lnTo>
                    <a:pt x="58" y="925"/>
                  </a:lnTo>
                  <a:lnTo>
                    <a:pt x="126" y="806"/>
                  </a:lnTo>
                  <a:lnTo>
                    <a:pt x="210" y="699"/>
                  </a:lnTo>
                  <a:lnTo>
                    <a:pt x="304" y="618"/>
                  </a:lnTo>
                  <a:lnTo>
                    <a:pt x="409" y="564"/>
                  </a:lnTo>
                  <a:lnTo>
                    <a:pt x="519" y="548"/>
                  </a:lnTo>
                  <a:lnTo>
                    <a:pt x="587" y="559"/>
                  </a:lnTo>
                  <a:lnTo>
                    <a:pt x="640" y="586"/>
                  </a:lnTo>
                  <a:lnTo>
                    <a:pt x="682" y="634"/>
                  </a:lnTo>
                  <a:lnTo>
                    <a:pt x="718" y="688"/>
                  </a:lnTo>
                  <a:lnTo>
                    <a:pt x="844" y="166"/>
                  </a:lnTo>
                  <a:lnTo>
                    <a:pt x="849" y="123"/>
                  </a:lnTo>
                  <a:lnTo>
                    <a:pt x="844" y="107"/>
                  </a:lnTo>
                  <a:lnTo>
                    <a:pt x="834" y="96"/>
                  </a:lnTo>
                  <a:lnTo>
                    <a:pt x="797" y="91"/>
                  </a:lnTo>
                  <a:lnTo>
                    <a:pt x="739" y="86"/>
                  </a:lnTo>
                  <a:lnTo>
                    <a:pt x="703" y="86"/>
                  </a:lnTo>
                  <a:lnTo>
                    <a:pt x="697" y="80"/>
                  </a:lnTo>
                  <a:lnTo>
                    <a:pt x="687" y="75"/>
                  </a:lnTo>
                  <a:lnTo>
                    <a:pt x="687" y="48"/>
                  </a:lnTo>
                  <a:lnTo>
                    <a:pt x="692" y="32"/>
                  </a:lnTo>
                  <a:lnTo>
                    <a:pt x="713" y="21"/>
                  </a:lnTo>
                  <a:lnTo>
                    <a:pt x="745" y="21"/>
                  </a:lnTo>
                  <a:lnTo>
                    <a:pt x="792" y="16"/>
                  </a:lnTo>
                  <a:lnTo>
                    <a:pt x="907" y="5"/>
                  </a:lnTo>
                  <a:lnTo>
                    <a:pt x="9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4" name="Freeform 32"/>
            <p:cNvSpPr>
              <a:spLocks noEditPoints="1"/>
            </p:cNvSpPr>
            <p:nvPr/>
          </p:nvSpPr>
          <p:spPr bwMode="auto">
            <a:xfrm>
              <a:off x="15562" y="3851"/>
              <a:ext cx="1479" cy="1582"/>
            </a:xfrm>
            <a:custGeom>
              <a:avLst/>
              <a:gdLst/>
              <a:ahLst/>
              <a:cxnLst>
                <a:cxn ang="0">
                  <a:pos x="566" y="1006"/>
                </a:cxn>
                <a:cxn ang="0">
                  <a:pos x="991" y="280"/>
                </a:cxn>
                <a:cxn ang="0">
                  <a:pos x="1133" y="0"/>
                </a:cxn>
                <a:cxn ang="0">
                  <a:pos x="1148" y="11"/>
                </a:cxn>
                <a:cxn ang="0">
                  <a:pos x="1159" y="54"/>
                </a:cxn>
                <a:cxn ang="0">
                  <a:pos x="1295" y="1463"/>
                </a:cxn>
                <a:cxn ang="0">
                  <a:pos x="1321" y="1501"/>
                </a:cxn>
                <a:cxn ang="0">
                  <a:pos x="1452" y="1512"/>
                </a:cxn>
                <a:cxn ang="0">
                  <a:pos x="1473" y="1517"/>
                </a:cxn>
                <a:cxn ang="0">
                  <a:pos x="1479" y="1555"/>
                </a:cxn>
                <a:cxn ang="0">
                  <a:pos x="1463" y="1576"/>
                </a:cxn>
                <a:cxn ang="0">
                  <a:pos x="1321" y="1582"/>
                </a:cxn>
                <a:cxn ang="0">
                  <a:pos x="1201" y="1576"/>
                </a:cxn>
                <a:cxn ang="0">
                  <a:pos x="918" y="1582"/>
                </a:cxn>
                <a:cxn ang="0">
                  <a:pos x="902" y="1576"/>
                </a:cxn>
                <a:cxn ang="0">
                  <a:pos x="897" y="1539"/>
                </a:cxn>
                <a:cxn ang="0">
                  <a:pos x="918" y="1517"/>
                </a:cxn>
                <a:cxn ang="0">
                  <a:pos x="986" y="1512"/>
                </a:cxn>
                <a:cxn ang="0">
                  <a:pos x="1064" y="1490"/>
                </a:cxn>
                <a:cxn ang="0">
                  <a:pos x="1106" y="1436"/>
                </a:cxn>
                <a:cxn ang="0">
                  <a:pos x="1101" y="1361"/>
                </a:cxn>
                <a:cxn ang="0">
                  <a:pos x="1085" y="1157"/>
                </a:cxn>
                <a:cxn ang="0">
                  <a:pos x="1075" y="1071"/>
                </a:cxn>
                <a:cxn ang="0">
                  <a:pos x="372" y="1356"/>
                </a:cxn>
                <a:cxn ang="0">
                  <a:pos x="346" y="1415"/>
                </a:cxn>
                <a:cxn ang="0">
                  <a:pos x="351" y="1469"/>
                </a:cxn>
                <a:cxn ang="0">
                  <a:pos x="404" y="1506"/>
                </a:cxn>
                <a:cxn ang="0">
                  <a:pos x="446" y="1512"/>
                </a:cxn>
                <a:cxn ang="0">
                  <a:pos x="461" y="1523"/>
                </a:cxn>
                <a:cxn ang="0">
                  <a:pos x="472" y="1555"/>
                </a:cxn>
                <a:cxn ang="0">
                  <a:pos x="451" y="1576"/>
                </a:cxn>
                <a:cxn ang="0">
                  <a:pos x="325" y="1582"/>
                </a:cxn>
                <a:cxn ang="0">
                  <a:pos x="121" y="1582"/>
                </a:cxn>
                <a:cxn ang="0">
                  <a:pos x="0" y="1566"/>
                </a:cxn>
                <a:cxn ang="0">
                  <a:pos x="5" y="1528"/>
                </a:cxn>
                <a:cxn ang="0">
                  <a:pos x="21" y="1517"/>
                </a:cxn>
                <a:cxn ang="0">
                  <a:pos x="47" y="1512"/>
                </a:cxn>
                <a:cxn ang="0">
                  <a:pos x="183" y="1474"/>
                </a:cxn>
                <a:cxn ang="0">
                  <a:pos x="309" y="1329"/>
                </a:cxn>
                <a:cxn ang="0">
                  <a:pos x="1064" y="38"/>
                </a:cxn>
                <a:cxn ang="0">
                  <a:pos x="1080" y="17"/>
                </a:cxn>
                <a:cxn ang="0">
                  <a:pos x="1101" y="0"/>
                </a:cxn>
              </a:cxnLst>
              <a:rect l="0" t="0" r="r" b="b"/>
              <a:pathLst>
                <a:path w="1479" h="1582">
                  <a:moveTo>
                    <a:pt x="991" y="280"/>
                  </a:moveTo>
                  <a:lnTo>
                    <a:pt x="566" y="1006"/>
                  </a:lnTo>
                  <a:lnTo>
                    <a:pt x="1059" y="1006"/>
                  </a:lnTo>
                  <a:lnTo>
                    <a:pt x="991" y="280"/>
                  </a:lnTo>
                  <a:close/>
                  <a:moveTo>
                    <a:pt x="1101" y="0"/>
                  </a:moveTo>
                  <a:lnTo>
                    <a:pt x="1133" y="0"/>
                  </a:lnTo>
                  <a:lnTo>
                    <a:pt x="1143" y="6"/>
                  </a:lnTo>
                  <a:lnTo>
                    <a:pt x="1148" y="11"/>
                  </a:lnTo>
                  <a:lnTo>
                    <a:pt x="1159" y="33"/>
                  </a:lnTo>
                  <a:lnTo>
                    <a:pt x="1159" y="54"/>
                  </a:lnTo>
                  <a:lnTo>
                    <a:pt x="1290" y="1431"/>
                  </a:lnTo>
                  <a:lnTo>
                    <a:pt x="1295" y="1463"/>
                  </a:lnTo>
                  <a:lnTo>
                    <a:pt x="1300" y="1485"/>
                  </a:lnTo>
                  <a:lnTo>
                    <a:pt x="1321" y="1501"/>
                  </a:lnTo>
                  <a:lnTo>
                    <a:pt x="1363" y="1512"/>
                  </a:lnTo>
                  <a:lnTo>
                    <a:pt x="1452" y="1512"/>
                  </a:lnTo>
                  <a:lnTo>
                    <a:pt x="1463" y="1517"/>
                  </a:lnTo>
                  <a:lnTo>
                    <a:pt x="1473" y="1517"/>
                  </a:lnTo>
                  <a:lnTo>
                    <a:pt x="1479" y="1528"/>
                  </a:lnTo>
                  <a:lnTo>
                    <a:pt x="1479" y="1555"/>
                  </a:lnTo>
                  <a:lnTo>
                    <a:pt x="1468" y="1576"/>
                  </a:lnTo>
                  <a:lnTo>
                    <a:pt x="1463" y="1576"/>
                  </a:lnTo>
                  <a:lnTo>
                    <a:pt x="1452" y="1582"/>
                  </a:lnTo>
                  <a:lnTo>
                    <a:pt x="1321" y="1582"/>
                  </a:lnTo>
                  <a:lnTo>
                    <a:pt x="1253" y="1576"/>
                  </a:lnTo>
                  <a:lnTo>
                    <a:pt x="1201" y="1576"/>
                  </a:lnTo>
                  <a:lnTo>
                    <a:pt x="1064" y="1582"/>
                  </a:lnTo>
                  <a:lnTo>
                    <a:pt x="918" y="1582"/>
                  </a:lnTo>
                  <a:lnTo>
                    <a:pt x="912" y="1576"/>
                  </a:lnTo>
                  <a:lnTo>
                    <a:pt x="902" y="1576"/>
                  </a:lnTo>
                  <a:lnTo>
                    <a:pt x="897" y="1566"/>
                  </a:lnTo>
                  <a:lnTo>
                    <a:pt x="897" y="1539"/>
                  </a:lnTo>
                  <a:lnTo>
                    <a:pt x="907" y="1517"/>
                  </a:lnTo>
                  <a:lnTo>
                    <a:pt x="918" y="1517"/>
                  </a:lnTo>
                  <a:lnTo>
                    <a:pt x="928" y="1512"/>
                  </a:lnTo>
                  <a:lnTo>
                    <a:pt x="986" y="1512"/>
                  </a:lnTo>
                  <a:lnTo>
                    <a:pt x="1022" y="1506"/>
                  </a:lnTo>
                  <a:lnTo>
                    <a:pt x="1064" y="1490"/>
                  </a:lnTo>
                  <a:lnTo>
                    <a:pt x="1096" y="1469"/>
                  </a:lnTo>
                  <a:lnTo>
                    <a:pt x="1106" y="1436"/>
                  </a:lnTo>
                  <a:lnTo>
                    <a:pt x="1106" y="1410"/>
                  </a:lnTo>
                  <a:lnTo>
                    <a:pt x="1101" y="1361"/>
                  </a:lnTo>
                  <a:lnTo>
                    <a:pt x="1096" y="1297"/>
                  </a:lnTo>
                  <a:lnTo>
                    <a:pt x="1085" y="1157"/>
                  </a:lnTo>
                  <a:lnTo>
                    <a:pt x="1080" y="1103"/>
                  </a:lnTo>
                  <a:lnTo>
                    <a:pt x="1075" y="1071"/>
                  </a:lnTo>
                  <a:lnTo>
                    <a:pt x="535" y="1071"/>
                  </a:lnTo>
                  <a:lnTo>
                    <a:pt x="372" y="1356"/>
                  </a:lnTo>
                  <a:lnTo>
                    <a:pt x="351" y="1399"/>
                  </a:lnTo>
                  <a:lnTo>
                    <a:pt x="346" y="1415"/>
                  </a:lnTo>
                  <a:lnTo>
                    <a:pt x="341" y="1436"/>
                  </a:lnTo>
                  <a:lnTo>
                    <a:pt x="351" y="1469"/>
                  </a:lnTo>
                  <a:lnTo>
                    <a:pt x="372" y="1490"/>
                  </a:lnTo>
                  <a:lnTo>
                    <a:pt x="404" y="1506"/>
                  </a:lnTo>
                  <a:lnTo>
                    <a:pt x="440" y="1512"/>
                  </a:lnTo>
                  <a:lnTo>
                    <a:pt x="446" y="1512"/>
                  </a:lnTo>
                  <a:lnTo>
                    <a:pt x="456" y="1517"/>
                  </a:lnTo>
                  <a:lnTo>
                    <a:pt x="461" y="1523"/>
                  </a:lnTo>
                  <a:lnTo>
                    <a:pt x="472" y="1528"/>
                  </a:lnTo>
                  <a:lnTo>
                    <a:pt x="472" y="1555"/>
                  </a:lnTo>
                  <a:lnTo>
                    <a:pt x="461" y="1576"/>
                  </a:lnTo>
                  <a:lnTo>
                    <a:pt x="451" y="1576"/>
                  </a:lnTo>
                  <a:lnTo>
                    <a:pt x="446" y="1582"/>
                  </a:lnTo>
                  <a:lnTo>
                    <a:pt x="325" y="1582"/>
                  </a:lnTo>
                  <a:lnTo>
                    <a:pt x="215" y="1576"/>
                  </a:lnTo>
                  <a:lnTo>
                    <a:pt x="121" y="1582"/>
                  </a:lnTo>
                  <a:lnTo>
                    <a:pt x="16" y="1582"/>
                  </a:lnTo>
                  <a:lnTo>
                    <a:pt x="0" y="1566"/>
                  </a:lnTo>
                  <a:lnTo>
                    <a:pt x="0" y="1539"/>
                  </a:lnTo>
                  <a:lnTo>
                    <a:pt x="5" y="1528"/>
                  </a:lnTo>
                  <a:lnTo>
                    <a:pt x="16" y="1523"/>
                  </a:lnTo>
                  <a:lnTo>
                    <a:pt x="21" y="1517"/>
                  </a:lnTo>
                  <a:lnTo>
                    <a:pt x="37" y="1512"/>
                  </a:lnTo>
                  <a:lnTo>
                    <a:pt x="47" y="1512"/>
                  </a:lnTo>
                  <a:lnTo>
                    <a:pt x="115" y="1501"/>
                  </a:lnTo>
                  <a:lnTo>
                    <a:pt x="183" y="1474"/>
                  </a:lnTo>
                  <a:lnTo>
                    <a:pt x="246" y="1420"/>
                  </a:lnTo>
                  <a:lnTo>
                    <a:pt x="309" y="1329"/>
                  </a:lnTo>
                  <a:lnTo>
                    <a:pt x="315" y="1324"/>
                  </a:lnTo>
                  <a:lnTo>
                    <a:pt x="1064" y="38"/>
                  </a:lnTo>
                  <a:lnTo>
                    <a:pt x="1070" y="27"/>
                  </a:lnTo>
                  <a:lnTo>
                    <a:pt x="1080" y="17"/>
                  </a:lnTo>
                  <a:lnTo>
                    <a:pt x="1085" y="6"/>
                  </a:lnTo>
                  <a:lnTo>
                    <a:pt x="1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auto">
            <a:xfrm>
              <a:off x="17145" y="3566"/>
              <a:ext cx="415" cy="26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5" y="0"/>
                </a:cxn>
                <a:cxn ang="0">
                  <a:pos x="415" y="2641"/>
                </a:cxn>
                <a:cxn ang="0">
                  <a:pos x="0" y="2641"/>
                </a:cxn>
                <a:cxn ang="0">
                  <a:pos x="0" y="2550"/>
                </a:cxn>
                <a:cxn ang="0">
                  <a:pos x="331" y="2550"/>
                </a:cxn>
                <a:cxn ang="0">
                  <a:pos x="331" y="86"/>
                </a:cxn>
                <a:cxn ang="0">
                  <a:pos x="0" y="86"/>
                </a:cxn>
                <a:cxn ang="0">
                  <a:pos x="0" y="0"/>
                </a:cxn>
              </a:cxnLst>
              <a:rect l="0" t="0" r="r" b="b"/>
              <a:pathLst>
                <a:path w="415" h="2641">
                  <a:moveTo>
                    <a:pt x="0" y="0"/>
                  </a:moveTo>
                  <a:lnTo>
                    <a:pt x="415" y="0"/>
                  </a:lnTo>
                  <a:lnTo>
                    <a:pt x="415" y="2641"/>
                  </a:lnTo>
                  <a:lnTo>
                    <a:pt x="0" y="2641"/>
                  </a:lnTo>
                  <a:lnTo>
                    <a:pt x="0" y="2550"/>
                  </a:lnTo>
                  <a:lnTo>
                    <a:pt x="331" y="2550"/>
                  </a:lnTo>
                  <a:lnTo>
                    <a:pt x="331" y="86"/>
                  </a:lnTo>
                  <a:lnTo>
                    <a:pt x="0" y="8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6377035" y="5502870"/>
            <a:ext cx="23427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Not well-defined. 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  <p:bldP spid="57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Spin-</a:t>
            </a:r>
            <a:r>
              <a:rPr lang="en-US" dirty="0" err="1"/>
              <a:t>Chern</a:t>
            </a:r>
            <a:r>
              <a:rPr lang="en-US" dirty="0"/>
              <a:t>-Simons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2114080" y="3736240"/>
            <a:ext cx="38131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" pitchFamily="34" charset="0"/>
              </a:rPr>
              <a:t>Z = Spin </a:t>
            </a:r>
            <a:r>
              <a:rPr lang="en-US" sz="2800" dirty="0" err="1">
                <a:solidFill>
                  <a:srgbClr val="FF0000"/>
                </a:solidFill>
                <a:latin typeface="Arial" pitchFamily="34" charset="0"/>
              </a:rPr>
              <a:t>bordism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</a:rPr>
              <a:t> of Y. </a:t>
            </a:r>
          </a:p>
        </p:txBody>
      </p:sp>
      <p:sp>
        <p:nvSpPr>
          <p:cNvPr id="127001" name="Text Box 25"/>
          <p:cNvSpPr txBox="1">
            <a:spLocks noChangeArrowheads="1"/>
          </p:cNvSpPr>
          <p:nvPr/>
        </p:nvSpPr>
        <p:spPr bwMode="auto">
          <a:xfrm>
            <a:off x="577879" y="4504340"/>
            <a:ext cx="77962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9900CC"/>
                </a:solidFill>
                <a:latin typeface="Arial" pitchFamily="34" charset="0"/>
              </a:rPr>
              <a:t>Price to pay: The theory depends </a:t>
            </a:r>
            <a:r>
              <a:rPr lang="en-US" sz="2400" dirty="0">
                <a:solidFill>
                  <a:srgbClr val="9900CC"/>
                </a:solidFill>
                <a:latin typeface="Arial" pitchFamily="34" charset="0"/>
              </a:rPr>
              <a:t>on spin structure:  </a:t>
            </a:r>
          </a:p>
        </p:txBody>
      </p:sp>
      <p:pic>
        <p:nvPicPr>
          <p:cNvPr id="127004" name="Picture 28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3600" y="5715000"/>
            <a:ext cx="262890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7005" name="Picture 29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5486400"/>
            <a:ext cx="5106988" cy="96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" y="1470345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But if Y has a spin structure  </a:t>
            </a:r>
            <a:r>
              <a:rPr lang="en-US" sz="3200" dirty="0" smtClean="0">
                <a:solidFill>
                  <a:srgbClr val="FF0000"/>
                </a:solidFill>
                <a:sym typeface="Mathematica1"/>
              </a:rPr>
              <a:t></a:t>
            </a:r>
            <a:r>
              <a:rPr lang="en-US" sz="3200" dirty="0" smtClean="0">
                <a:solidFill>
                  <a:srgbClr val="FF0000"/>
                </a:solidFill>
              </a:rPr>
              <a:t>, then we can give an unambiguous definition : </a:t>
            </a:r>
            <a:endParaRPr lang="en-US" sz="3200" dirty="0">
              <a:solidFill>
                <a:srgbClr val="FF0000"/>
              </a:solidFill>
            </a:endParaRPr>
          </a:p>
        </p:txBody>
      </p:sp>
      <p:grpSp>
        <p:nvGrpSpPr>
          <p:cNvPr id="5208" name="Group 88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358531" y="2929735"/>
            <a:ext cx="8247256" cy="539045"/>
            <a:chOff x="253" y="2031"/>
            <a:chExt cx="43742" cy="2859"/>
          </a:xfrm>
          <a:solidFill>
            <a:srgbClr val="0000FF"/>
          </a:solidFill>
        </p:grpSpPr>
        <p:sp>
          <p:nvSpPr>
            <p:cNvPr id="5210" name="Freeform 90"/>
            <p:cNvSpPr>
              <a:spLocks noEditPoints="1"/>
            </p:cNvSpPr>
            <p:nvPr/>
          </p:nvSpPr>
          <p:spPr bwMode="auto">
            <a:xfrm>
              <a:off x="253" y="3041"/>
              <a:ext cx="811" cy="1038"/>
            </a:xfrm>
            <a:custGeom>
              <a:avLst/>
              <a:gdLst/>
              <a:ahLst/>
              <a:cxnLst>
                <a:cxn ang="0">
                  <a:pos x="558" y="71"/>
                </a:cxn>
                <a:cxn ang="0">
                  <a:pos x="505" y="85"/>
                </a:cxn>
                <a:cxn ang="0">
                  <a:pos x="425" y="114"/>
                </a:cxn>
                <a:cxn ang="0">
                  <a:pos x="346" y="171"/>
                </a:cxn>
                <a:cxn ang="0">
                  <a:pos x="266" y="284"/>
                </a:cxn>
                <a:cxn ang="0">
                  <a:pos x="199" y="455"/>
                </a:cxn>
                <a:cxn ang="0">
                  <a:pos x="346" y="455"/>
                </a:cxn>
                <a:cxn ang="0">
                  <a:pos x="532" y="427"/>
                </a:cxn>
                <a:cxn ang="0">
                  <a:pos x="625" y="384"/>
                </a:cxn>
                <a:cxn ang="0">
                  <a:pos x="691" y="313"/>
                </a:cxn>
                <a:cxn ang="0">
                  <a:pos x="718" y="213"/>
                </a:cxn>
                <a:cxn ang="0">
                  <a:pos x="718" y="185"/>
                </a:cxn>
                <a:cxn ang="0">
                  <a:pos x="705" y="142"/>
                </a:cxn>
                <a:cxn ang="0">
                  <a:pos x="652" y="85"/>
                </a:cxn>
                <a:cxn ang="0">
                  <a:pos x="612" y="71"/>
                </a:cxn>
                <a:cxn ang="0">
                  <a:pos x="558" y="71"/>
                </a:cxn>
                <a:cxn ang="0">
                  <a:pos x="558" y="0"/>
                </a:cxn>
                <a:cxn ang="0">
                  <a:pos x="652" y="14"/>
                </a:cxn>
                <a:cxn ang="0">
                  <a:pos x="731" y="57"/>
                </a:cxn>
                <a:cxn ang="0">
                  <a:pos x="771" y="128"/>
                </a:cxn>
                <a:cxn ang="0">
                  <a:pos x="785" y="199"/>
                </a:cxn>
                <a:cxn ang="0">
                  <a:pos x="785" y="242"/>
                </a:cxn>
                <a:cxn ang="0">
                  <a:pos x="758" y="313"/>
                </a:cxn>
                <a:cxn ang="0">
                  <a:pos x="718" y="384"/>
                </a:cxn>
                <a:cxn ang="0">
                  <a:pos x="625" y="441"/>
                </a:cxn>
                <a:cxn ang="0">
                  <a:pos x="519" y="484"/>
                </a:cxn>
                <a:cxn ang="0">
                  <a:pos x="399" y="498"/>
                </a:cxn>
                <a:cxn ang="0">
                  <a:pos x="306" y="498"/>
                </a:cxn>
                <a:cxn ang="0">
                  <a:pos x="306" y="484"/>
                </a:cxn>
                <a:cxn ang="0">
                  <a:pos x="186" y="484"/>
                </a:cxn>
                <a:cxn ang="0">
                  <a:pos x="159" y="597"/>
                </a:cxn>
                <a:cxn ang="0">
                  <a:pos x="146" y="683"/>
                </a:cxn>
                <a:cxn ang="0">
                  <a:pos x="146" y="782"/>
                </a:cxn>
                <a:cxn ang="0">
                  <a:pos x="159" y="853"/>
                </a:cxn>
                <a:cxn ang="0">
                  <a:pos x="186" y="925"/>
                </a:cxn>
                <a:cxn ang="0">
                  <a:pos x="252" y="981"/>
                </a:cxn>
                <a:cxn ang="0">
                  <a:pos x="332" y="996"/>
                </a:cxn>
                <a:cxn ang="0">
                  <a:pos x="385" y="996"/>
                </a:cxn>
                <a:cxn ang="0">
                  <a:pos x="492" y="967"/>
                </a:cxn>
                <a:cxn ang="0">
                  <a:pos x="625" y="896"/>
                </a:cxn>
                <a:cxn ang="0">
                  <a:pos x="758" y="768"/>
                </a:cxn>
                <a:cxn ang="0">
                  <a:pos x="771" y="754"/>
                </a:cxn>
                <a:cxn ang="0">
                  <a:pos x="771" y="740"/>
                </a:cxn>
                <a:cxn ang="0">
                  <a:pos x="785" y="740"/>
                </a:cxn>
                <a:cxn ang="0">
                  <a:pos x="811" y="768"/>
                </a:cxn>
                <a:cxn ang="0">
                  <a:pos x="785" y="811"/>
                </a:cxn>
                <a:cxn ang="0">
                  <a:pos x="731" y="882"/>
                </a:cxn>
                <a:cxn ang="0">
                  <a:pos x="638" y="953"/>
                </a:cxn>
                <a:cxn ang="0">
                  <a:pos x="505" y="1010"/>
                </a:cxn>
                <a:cxn ang="0">
                  <a:pos x="332" y="1038"/>
                </a:cxn>
                <a:cxn ang="0">
                  <a:pos x="199" y="1010"/>
                </a:cxn>
                <a:cxn ang="0">
                  <a:pos x="93" y="925"/>
                </a:cxn>
                <a:cxn ang="0">
                  <a:pos x="26" y="782"/>
                </a:cxn>
                <a:cxn ang="0">
                  <a:pos x="0" y="626"/>
                </a:cxn>
                <a:cxn ang="0">
                  <a:pos x="26" y="441"/>
                </a:cxn>
                <a:cxn ang="0">
                  <a:pos x="93" y="284"/>
                </a:cxn>
                <a:cxn ang="0">
                  <a:pos x="186" y="156"/>
                </a:cxn>
                <a:cxn ang="0">
                  <a:pos x="306" y="71"/>
                </a:cxn>
                <a:cxn ang="0">
                  <a:pos x="439" y="14"/>
                </a:cxn>
                <a:cxn ang="0">
                  <a:pos x="558" y="0"/>
                </a:cxn>
              </a:cxnLst>
              <a:rect l="0" t="0" r="r" b="b"/>
              <a:pathLst>
                <a:path w="811" h="1038">
                  <a:moveTo>
                    <a:pt x="558" y="71"/>
                  </a:moveTo>
                  <a:lnTo>
                    <a:pt x="505" y="85"/>
                  </a:lnTo>
                  <a:lnTo>
                    <a:pt x="425" y="114"/>
                  </a:lnTo>
                  <a:lnTo>
                    <a:pt x="346" y="171"/>
                  </a:lnTo>
                  <a:lnTo>
                    <a:pt x="266" y="284"/>
                  </a:lnTo>
                  <a:lnTo>
                    <a:pt x="199" y="455"/>
                  </a:lnTo>
                  <a:lnTo>
                    <a:pt x="346" y="455"/>
                  </a:lnTo>
                  <a:lnTo>
                    <a:pt x="532" y="427"/>
                  </a:lnTo>
                  <a:lnTo>
                    <a:pt x="625" y="384"/>
                  </a:lnTo>
                  <a:lnTo>
                    <a:pt x="691" y="313"/>
                  </a:lnTo>
                  <a:lnTo>
                    <a:pt x="718" y="213"/>
                  </a:lnTo>
                  <a:lnTo>
                    <a:pt x="718" y="185"/>
                  </a:lnTo>
                  <a:lnTo>
                    <a:pt x="705" y="142"/>
                  </a:lnTo>
                  <a:lnTo>
                    <a:pt x="652" y="85"/>
                  </a:lnTo>
                  <a:lnTo>
                    <a:pt x="612" y="71"/>
                  </a:lnTo>
                  <a:lnTo>
                    <a:pt x="558" y="71"/>
                  </a:lnTo>
                  <a:close/>
                  <a:moveTo>
                    <a:pt x="558" y="0"/>
                  </a:moveTo>
                  <a:lnTo>
                    <a:pt x="652" y="14"/>
                  </a:lnTo>
                  <a:lnTo>
                    <a:pt x="731" y="57"/>
                  </a:lnTo>
                  <a:lnTo>
                    <a:pt x="771" y="128"/>
                  </a:lnTo>
                  <a:lnTo>
                    <a:pt x="785" y="199"/>
                  </a:lnTo>
                  <a:lnTo>
                    <a:pt x="785" y="242"/>
                  </a:lnTo>
                  <a:lnTo>
                    <a:pt x="758" y="313"/>
                  </a:lnTo>
                  <a:lnTo>
                    <a:pt x="718" y="384"/>
                  </a:lnTo>
                  <a:lnTo>
                    <a:pt x="625" y="441"/>
                  </a:lnTo>
                  <a:lnTo>
                    <a:pt x="519" y="484"/>
                  </a:lnTo>
                  <a:lnTo>
                    <a:pt x="399" y="498"/>
                  </a:lnTo>
                  <a:lnTo>
                    <a:pt x="306" y="498"/>
                  </a:lnTo>
                  <a:lnTo>
                    <a:pt x="306" y="484"/>
                  </a:lnTo>
                  <a:lnTo>
                    <a:pt x="186" y="484"/>
                  </a:lnTo>
                  <a:lnTo>
                    <a:pt x="159" y="597"/>
                  </a:lnTo>
                  <a:lnTo>
                    <a:pt x="146" y="683"/>
                  </a:lnTo>
                  <a:lnTo>
                    <a:pt x="146" y="782"/>
                  </a:lnTo>
                  <a:lnTo>
                    <a:pt x="159" y="853"/>
                  </a:lnTo>
                  <a:lnTo>
                    <a:pt x="186" y="925"/>
                  </a:lnTo>
                  <a:lnTo>
                    <a:pt x="252" y="981"/>
                  </a:lnTo>
                  <a:lnTo>
                    <a:pt x="332" y="996"/>
                  </a:lnTo>
                  <a:lnTo>
                    <a:pt x="385" y="996"/>
                  </a:lnTo>
                  <a:lnTo>
                    <a:pt x="492" y="967"/>
                  </a:lnTo>
                  <a:lnTo>
                    <a:pt x="625" y="896"/>
                  </a:lnTo>
                  <a:lnTo>
                    <a:pt x="758" y="768"/>
                  </a:lnTo>
                  <a:lnTo>
                    <a:pt x="771" y="754"/>
                  </a:lnTo>
                  <a:lnTo>
                    <a:pt x="771" y="740"/>
                  </a:lnTo>
                  <a:lnTo>
                    <a:pt x="785" y="740"/>
                  </a:lnTo>
                  <a:lnTo>
                    <a:pt x="811" y="768"/>
                  </a:lnTo>
                  <a:lnTo>
                    <a:pt x="785" y="811"/>
                  </a:lnTo>
                  <a:lnTo>
                    <a:pt x="731" y="882"/>
                  </a:lnTo>
                  <a:lnTo>
                    <a:pt x="638" y="953"/>
                  </a:lnTo>
                  <a:lnTo>
                    <a:pt x="505" y="1010"/>
                  </a:lnTo>
                  <a:lnTo>
                    <a:pt x="332" y="1038"/>
                  </a:lnTo>
                  <a:lnTo>
                    <a:pt x="199" y="1010"/>
                  </a:lnTo>
                  <a:lnTo>
                    <a:pt x="93" y="925"/>
                  </a:lnTo>
                  <a:lnTo>
                    <a:pt x="26" y="782"/>
                  </a:lnTo>
                  <a:lnTo>
                    <a:pt x="0" y="626"/>
                  </a:lnTo>
                  <a:lnTo>
                    <a:pt x="26" y="441"/>
                  </a:lnTo>
                  <a:lnTo>
                    <a:pt x="93" y="284"/>
                  </a:lnTo>
                  <a:lnTo>
                    <a:pt x="186" y="156"/>
                  </a:lnTo>
                  <a:lnTo>
                    <a:pt x="306" y="71"/>
                  </a:lnTo>
                  <a:lnTo>
                    <a:pt x="439" y="14"/>
                  </a:lnTo>
                  <a:lnTo>
                    <a:pt x="5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1237" y="2187"/>
              <a:ext cx="692" cy="1067"/>
            </a:xfrm>
            <a:custGeom>
              <a:avLst/>
              <a:gdLst/>
              <a:ahLst/>
              <a:cxnLst>
                <a:cxn ang="0">
                  <a:pos x="333" y="0"/>
                </a:cxn>
                <a:cxn ang="0">
                  <a:pos x="479" y="15"/>
                </a:cxn>
                <a:cxn ang="0">
                  <a:pos x="585" y="86"/>
                </a:cxn>
                <a:cxn ang="0">
                  <a:pos x="665" y="185"/>
                </a:cxn>
                <a:cxn ang="0">
                  <a:pos x="692" y="313"/>
                </a:cxn>
                <a:cxn ang="0">
                  <a:pos x="665" y="441"/>
                </a:cxn>
                <a:cxn ang="0">
                  <a:pos x="585" y="555"/>
                </a:cxn>
                <a:cxn ang="0">
                  <a:pos x="479" y="655"/>
                </a:cxn>
                <a:cxn ang="0">
                  <a:pos x="413" y="712"/>
                </a:cxn>
                <a:cxn ang="0">
                  <a:pos x="346" y="754"/>
                </a:cxn>
                <a:cxn ang="0">
                  <a:pos x="280" y="826"/>
                </a:cxn>
                <a:cxn ang="0">
                  <a:pos x="173" y="925"/>
                </a:cxn>
                <a:cxn ang="0">
                  <a:pos x="559" y="925"/>
                </a:cxn>
                <a:cxn ang="0">
                  <a:pos x="585" y="911"/>
                </a:cxn>
                <a:cxn ang="0">
                  <a:pos x="599" y="911"/>
                </a:cxn>
                <a:cxn ang="0">
                  <a:pos x="612" y="897"/>
                </a:cxn>
                <a:cxn ang="0">
                  <a:pos x="612" y="868"/>
                </a:cxn>
                <a:cxn ang="0">
                  <a:pos x="625" y="840"/>
                </a:cxn>
                <a:cxn ang="0">
                  <a:pos x="639" y="797"/>
                </a:cxn>
                <a:cxn ang="0">
                  <a:pos x="639" y="769"/>
                </a:cxn>
                <a:cxn ang="0">
                  <a:pos x="679" y="769"/>
                </a:cxn>
                <a:cxn ang="0">
                  <a:pos x="625" y="1067"/>
                </a:cxn>
                <a:cxn ang="0">
                  <a:pos x="0" y="1067"/>
                </a:cxn>
                <a:cxn ang="0">
                  <a:pos x="0" y="1010"/>
                </a:cxn>
                <a:cxn ang="0">
                  <a:pos x="439" y="541"/>
                </a:cxn>
                <a:cxn ang="0">
                  <a:pos x="492" y="427"/>
                </a:cxn>
                <a:cxn ang="0">
                  <a:pos x="519" y="299"/>
                </a:cxn>
                <a:cxn ang="0">
                  <a:pos x="506" y="200"/>
                </a:cxn>
                <a:cxn ang="0">
                  <a:pos x="466" y="128"/>
                </a:cxn>
                <a:cxn ang="0">
                  <a:pos x="386" y="72"/>
                </a:cxn>
                <a:cxn ang="0">
                  <a:pos x="293" y="43"/>
                </a:cxn>
                <a:cxn ang="0">
                  <a:pos x="226" y="57"/>
                </a:cxn>
                <a:cxn ang="0">
                  <a:pos x="146" y="114"/>
                </a:cxn>
                <a:cxn ang="0">
                  <a:pos x="80" y="200"/>
                </a:cxn>
                <a:cxn ang="0">
                  <a:pos x="120" y="200"/>
                </a:cxn>
                <a:cxn ang="0">
                  <a:pos x="133" y="214"/>
                </a:cxn>
                <a:cxn ang="0">
                  <a:pos x="160" y="228"/>
                </a:cxn>
                <a:cxn ang="0">
                  <a:pos x="173" y="257"/>
                </a:cxn>
                <a:cxn ang="0">
                  <a:pos x="173" y="285"/>
                </a:cxn>
                <a:cxn ang="0">
                  <a:pos x="160" y="328"/>
                </a:cxn>
                <a:cxn ang="0">
                  <a:pos x="120" y="370"/>
                </a:cxn>
                <a:cxn ang="0">
                  <a:pos x="67" y="370"/>
                </a:cxn>
                <a:cxn ang="0">
                  <a:pos x="53" y="356"/>
                </a:cxn>
                <a:cxn ang="0">
                  <a:pos x="27" y="342"/>
                </a:cxn>
                <a:cxn ang="0">
                  <a:pos x="13" y="328"/>
                </a:cxn>
                <a:cxn ang="0">
                  <a:pos x="13" y="285"/>
                </a:cxn>
                <a:cxn ang="0">
                  <a:pos x="40" y="185"/>
                </a:cxn>
                <a:cxn ang="0">
                  <a:pos x="107" y="86"/>
                </a:cxn>
                <a:cxn ang="0">
                  <a:pos x="200" y="29"/>
                </a:cxn>
                <a:cxn ang="0">
                  <a:pos x="333" y="0"/>
                </a:cxn>
              </a:cxnLst>
              <a:rect l="0" t="0" r="r" b="b"/>
              <a:pathLst>
                <a:path w="692" h="1067">
                  <a:moveTo>
                    <a:pt x="333" y="0"/>
                  </a:moveTo>
                  <a:lnTo>
                    <a:pt x="479" y="15"/>
                  </a:lnTo>
                  <a:lnTo>
                    <a:pt x="585" y="86"/>
                  </a:lnTo>
                  <a:lnTo>
                    <a:pt x="665" y="185"/>
                  </a:lnTo>
                  <a:lnTo>
                    <a:pt x="692" y="313"/>
                  </a:lnTo>
                  <a:lnTo>
                    <a:pt x="665" y="441"/>
                  </a:lnTo>
                  <a:lnTo>
                    <a:pt x="585" y="555"/>
                  </a:lnTo>
                  <a:lnTo>
                    <a:pt x="479" y="655"/>
                  </a:lnTo>
                  <a:lnTo>
                    <a:pt x="413" y="712"/>
                  </a:lnTo>
                  <a:lnTo>
                    <a:pt x="346" y="754"/>
                  </a:lnTo>
                  <a:lnTo>
                    <a:pt x="280" y="826"/>
                  </a:lnTo>
                  <a:lnTo>
                    <a:pt x="173" y="925"/>
                  </a:lnTo>
                  <a:lnTo>
                    <a:pt x="559" y="925"/>
                  </a:lnTo>
                  <a:lnTo>
                    <a:pt x="585" y="911"/>
                  </a:lnTo>
                  <a:lnTo>
                    <a:pt x="599" y="911"/>
                  </a:lnTo>
                  <a:lnTo>
                    <a:pt x="612" y="897"/>
                  </a:lnTo>
                  <a:lnTo>
                    <a:pt x="612" y="868"/>
                  </a:lnTo>
                  <a:lnTo>
                    <a:pt x="625" y="840"/>
                  </a:lnTo>
                  <a:lnTo>
                    <a:pt x="639" y="797"/>
                  </a:lnTo>
                  <a:lnTo>
                    <a:pt x="639" y="769"/>
                  </a:lnTo>
                  <a:lnTo>
                    <a:pt x="679" y="769"/>
                  </a:lnTo>
                  <a:lnTo>
                    <a:pt x="625" y="1067"/>
                  </a:lnTo>
                  <a:lnTo>
                    <a:pt x="0" y="1067"/>
                  </a:lnTo>
                  <a:lnTo>
                    <a:pt x="0" y="1010"/>
                  </a:lnTo>
                  <a:lnTo>
                    <a:pt x="439" y="541"/>
                  </a:lnTo>
                  <a:lnTo>
                    <a:pt x="492" y="427"/>
                  </a:lnTo>
                  <a:lnTo>
                    <a:pt x="519" y="299"/>
                  </a:lnTo>
                  <a:lnTo>
                    <a:pt x="506" y="200"/>
                  </a:lnTo>
                  <a:lnTo>
                    <a:pt x="466" y="128"/>
                  </a:lnTo>
                  <a:lnTo>
                    <a:pt x="386" y="72"/>
                  </a:lnTo>
                  <a:lnTo>
                    <a:pt x="293" y="43"/>
                  </a:lnTo>
                  <a:lnTo>
                    <a:pt x="226" y="57"/>
                  </a:lnTo>
                  <a:lnTo>
                    <a:pt x="146" y="114"/>
                  </a:lnTo>
                  <a:lnTo>
                    <a:pt x="80" y="200"/>
                  </a:lnTo>
                  <a:lnTo>
                    <a:pt x="120" y="200"/>
                  </a:lnTo>
                  <a:lnTo>
                    <a:pt x="133" y="214"/>
                  </a:lnTo>
                  <a:lnTo>
                    <a:pt x="160" y="228"/>
                  </a:lnTo>
                  <a:lnTo>
                    <a:pt x="173" y="257"/>
                  </a:lnTo>
                  <a:lnTo>
                    <a:pt x="173" y="285"/>
                  </a:lnTo>
                  <a:lnTo>
                    <a:pt x="160" y="328"/>
                  </a:lnTo>
                  <a:lnTo>
                    <a:pt x="120" y="370"/>
                  </a:lnTo>
                  <a:lnTo>
                    <a:pt x="67" y="370"/>
                  </a:lnTo>
                  <a:lnTo>
                    <a:pt x="53" y="356"/>
                  </a:lnTo>
                  <a:lnTo>
                    <a:pt x="27" y="342"/>
                  </a:lnTo>
                  <a:lnTo>
                    <a:pt x="13" y="328"/>
                  </a:lnTo>
                  <a:lnTo>
                    <a:pt x="13" y="285"/>
                  </a:lnTo>
                  <a:lnTo>
                    <a:pt x="40" y="185"/>
                  </a:lnTo>
                  <a:lnTo>
                    <a:pt x="107" y="86"/>
                  </a:lnTo>
                  <a:lnTo>
                    <a:pt x="200" y="29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" name="Freeform 92"/>
            <p:cNvSpPr>
              <a:spLocks/>
            </p:cNvSpPr>
            <p:nvPr/>
          </p:nvSpPr>
          <p:spPr bwMode="auto">
            <a:xfrm>
              <a:off x="2075" y="2529"/>
              <a:ext cx="918" cy="725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892" y="0"/>
                </a:cxn>
                <a:cxn ang="0">
                  <a:pos x="918" y="28"/>
                </a:cxn>
                <a:cxn ang="0">
                  <a:pos x="918" y="71"/>
                </a:cxn>
                <a:cxn ang="0">
                  <a:pos x="892" y="99"/>
                </a:cxn>
                <a:cxn ang="0">
                  <a:pos x="865" y="114"/>
                </a:cxn>
                <a:cxn ang="0">
                  <a:pos x="652" y="114"/>
                </a:cxn>
                <a:cxn ang="0">
                  <a:pos x="626" y="256"/>
                </a:cxn>
                <a:cxn ang="0">
                  <a:pos x="626" y="327"/>
                </a:cxn>
                <a:cxn ang="0">
                  <a:pos x="639" y="498"/>
                </a:cxn>
                <a:cxn ang="0">
                  <a:pos x="679" y="612"/>
                </a:cxn>
                <a:cxn ang="0">
                  <a:pos x="692" y="626"/>
                </a:cxn>
                <a:cxn ang="0">
                  <a:pos x="692" y="654"/>
                </a:cxn>
                <a:cxn ang="0">
                  <a:pos x="665" y="711"/>
                </a:cxn>
                <a:cxn ang="0">
                  <a:pos x="639" y="725"/>
                </a:cxn>
                <a:cxn ang="0">
                  <a:pos x="586" y="725"/>
                </a:cxn>
                <a:cxn ang="0">
                  <a:pos x="572" y="711"/>
                </a:cxn>
                <a:cxn ang="0">
                  <a:pos x="559" y="683"/>
                </a:cxn>
                <a:cxn ang="0">
                  <a:pos x="546" y="640"/>
                </a:cxn>
                <a:cxn ang="0">
                  <a:pos x="532" y="612"/>
                </a:cxn>
                <a:cxn ang="0">
                  <a:pos x="532" y="498"/>
                </a:cxn>
                <a:cxn ang="0">
                  <a:pos x="546" y="299"/>
                </a:cxn>
                <a:cxn ang="0">
                  <a:pos x="586" y="128"/>
                </a:cxn>
                <a:cxn ang="0">
                  <a:pos x="413" y="128"/>
                </a:cxn>
                <a:cxn ang="0">
                  <a:pos x="413" y="114"/>
                </a:cxn>
                <a:cxn ang="0">
                  <a:pos x="399" y="128"/>
                </a:cxn>
                <a:cxn ang="0">
                  <a:pos x="413" y="128"/>
                </a:cxn>
                <a:cxn ang="0">
                  <a:pos x="320" y="498"/>
                </a:cxn>
                <a:cxn ang="0">
                  <a:pos x="306" y="569"/>
                </a:cxn>
                <a:cxn ang="0">
                  <a:pos x="280" y="612"/>
                </a:cxn>
                <a:cxn ang="0">
                  <a:pos x="266" y="654"/>
                </a:cxn>
                <a:cxn ang="0">
                  <a:pos x="253" y="683"/>
                </a:cxn>
                <a:cxn ang="0">
                  <a:pos x="226" y="711"/>
                </a:cxn>
                <a:cxn ang="0">
                  <a:pos x="173" y="711"/>
                </a:cxn>
                <a:cxn ang="0">
                  <a:pos x="160" y="697"/>
                </a:cxn>
                <a:cxn ang="0">
                  <a:pos x="147" y="668"/>
                </a:cxn>
                <a:cxn ang="0">
                  <a:pos x="147" y="626"/>
                </a:cxn>
                <a:cxn ang="0">
                  <a:pos x="160" y="612"/>
                </a:cxn>
                <a:cxn ang="0">
                  <a:pos x="160" y="583"/>
                </a:cxn>
                <a:cxn ang="0">
                  <a:pos x="173" y="569"/>
                </a:cxn>
                <a:cxn ang="0">
                  <a:pos x="226" y="455"/>
                </a:cxn>
                <a:cxn ang="0">
                  <a:pos x="293" y="284"/>
                </a:cxn>
                <a:cxn ang="0">
                  <a:pos x="346" y="114"/>
                </a:cxn>
                <a:cxn ang="0">
                  <a:pos x="213" y="114"/>
                </a:cxn>
                <a:cxn ang="0">
                  <a:pos x="133" y="142"/>
                </a:cxn>
                <a:cxn ang="0">
                  <a:pos x="40" y="242"/>
                </a:cxn>
                <a:cxn ang="0">
                  <a:pos x="0" y="242"/>
                </a:cxn>
                <a:cxn ang="0">
                  <a:pos x="0" y="213"/>
                </a:cxn>
                <a:cxn ang="0">
                  <a:pos x="67" y="142"/>
                </a:cxn>
                <a:cxn ang="0">
                  <a:pos x="80" y="114"/>
                </a:cxn>
                <a:cxn ang="0">
                  <a:pos x="147" y="43"/>
                </a:cxn>
                <a:cxn ang="0">
                  <a:pos x="173" y="28"/>
                </a:cxn>
                <a:cxn ang="0">
                  <a:pos x="213" y="14"/>
                </a:cxn>
                <a:cxn ang="0">
                  <a:pos x="240" y="0"/>
                </a:cxn>
              </a:cxnLst>
              <a:rect l="0" t="0" r="r" b="b"/>
              <a:pathLst>
                <a:path w="918" h="725">
                  <a:moveTo>
                    <a:pt x="240" y="0"/>
                  </a:moveTo>
                  <a:lnTo>
                    <a:pt x="892" y="0"/>
                  </a:lnTo>
                  <a:lnTo>
                    <a:pt x="918" y="28"/>
                  </a:lnTo>
                  <a:lnTo>
                    <a:pt x="918" y="71"/>
                  </a:lnTo>
                  <a:lnTo>
                    <a:pt x="892" y="99"/>
                  </a:lnTo>
                  <a:lnTo>
                    <a:pt x="865" y="114"/>
                  </a:lnTo>
                  <a:lnTo>
                    <a:pt x="652" y="114"/>
                  </a:lnTo>
                  <a:lnTo>
                    <a:pt x="626" y="256"/>
                  </a:lnTo>
                  <a:lnTo>
                    <a:pt x="626" y="327"/>
                  </a:lnTo>
                  <a:lnTo>
                    <a:pt x="639" y="498"/>
                  </a:lnTo>
                  <a:lnTo>
                    <a:pt x="679" y="612"/>
                  </a:lnTo>
                  <a:lnTo>
                    <a:pt x="692" y="626"/>
                  </a:lnTo>
                  <a:lnTo>
                    <a:pt x="692" y="654"/>
                  </a:lnTo>
                  <a:lnTo>
                    <a:pt x="665" y="711"/>
                  </a:lnTo>
                  <a:lnTo>
                    <a:pt x="639" y="725"/>
                  </a:lnTo>
                  <a:lnTo>
                    <a:pt x="586" y="725"/>
                  </a:lnTo>
                  <a:lnTo>
                    <a:pt x="572" y="711"/>
                  </a:lnTo>
                  <a:lnTo>
                    <a:pt x="559" y="683"/>
                  </a:lnTo>
                  <a:lnTo>
                    <a:pt x="546" y="640"/>
                  </a:lnTo>
                  <a:lnTo>
                    <a:pt x="532" y="612"/>
                  </a:lnTo>
                  <a:lnTo>
                    <a:pt x="532" y="498"/>
                  </a:lnTo>
                  <a:lnTo>
                    <a:pt x="546" y="299"/>
                  </a:lnTo>
                  <a:lnTo>
                    <a:pt x="586" y="128"/>
                  </a:lnTo>
                  <a:lnTo>
                    <a:pt x="413" y="128"/>
                  </a:lnTo>
                  <a:lnTo>
                    <a:pt x="413" y="114"/>
                  </a:lnTo>
                  <a:lnTo>
                    <a:pt x="399" y="128"/>
                  </a:lnTo>
                  <a:lnTo>
                    <a:pt x="413" y="128"/>
                  </a:lnTo>
                  <a:lnTo>
                    <a:pt x="320" y="498"/>
                  </a:lnTo>
                  <a:lnTo>
                    <a:pt x="306" y="569"/>
                  </a:lnTo>
                  <a:lnTo>
                    <a:pt x="280" y="612"/>
                  </a:lnTo>
                  <a:lnTo>
                    <a:pt x="266" y="654"/>
                  </a:lnTo>
                  <a:lnTo>
                    <a:pt x="253" y="683"/>
                  </a:lnTo>
                  <a:lnTo>
                    <a:pt x="226" y="711"/>
                  </a:lnTo>
                  <a:lnTo>
                    <a:pt x="173" y="711"/>
                  </a:lnTo>
                  <a:lnTo>
                    <a:pt x="160" y="697"/>
                  </a:lnTo>
                  <a:lnTo>
                    <a:pt x="147" y="668"/>
                  </a:lnTo>
                  <a:lnTo>
                    <a:pt x="147" y="626"/>
                  </a:lnTo>
                  <a:lnTo>
                    <a:pt x="160" y="612"/>
                  </a:lnTo>
                  <a:lnTo>
                    <a:pt x="160" y="583"/>
                  </a:lnTo>
                  <a:lnTo>
                    <a:pt x="173" y="569"/>
                  </a:lnTo>
                  <a:lnTo>
                    <a:pt x="226" y="455"/>
                  </a:lnTo>
                  <a:lnTo>
                    <a:pt x="293" y="284"/>
                  </a:lnTo>
                  <a:lnTo>
                    <a:pt x="346" y="114"/>
                  </a:lnTo>
                  <a:lnTo>
                    <a:pt x="213" y="114"/>
                  </a:lnTo>
                  <a:lnTo>
                    <a:pt x="133" y="142"/>
                  </a:lnTo>
                  <a:lnTo>
                    <a:pt x="40" y="242"/>
                  </a:lnTo>
                  <a:lnTo>
                    <a:pt x="0" y="242"/>
                  </a:lnTo>
                  <a:lnTo>
                    <a:pt x="0" y="213"/>
                  </a:lnTo>
                  <a:lnTo>
                    <a:pt x="67" y="142"/>
                  </a:lnTo>
                  <a:lnTo>
                    <a:pt x="80" y="114"/>
                  </a:lnTo>
                  <a:lnTo>
                    <a:pt x="147" y="43"/>
                  </a:lnTo>
                  <a:lnTo>
                    <a:pt x="173" y="28"/>
                  </a:lnTo>
                  <a:lnTo>
                    <a:pt x="213" y="14"/>
                  </a:lnTo>
                  <a:lnTo>
                    <a:pt x="2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" name="Freeform 93"/>
            <p:cNvSpPr>
              <a:spLocks noEditPoints="1"/>
            </p:cNvSpPr>
            <p:nvPr/>
          </p:nvSpPr>
          <p:spPr bwMode="auto">
            <a:xfrm>
              <a:off x="3126" y="2187"/>
              <a:ext cx="466" cy="1082"/>
            </a:xfrm>
            <a:custGeom>
              <a:avLst/>
              <a:gdLst/>
              <a:ahLst/>
              <a:cxnLst>
                <a:cxn ang="0">
                  <a:pos x="306" y="385"/>
                </a:cxn>
                <a:cxn ang="0">
                  <a:pos x="373" y="498"/>
                </a:cxn>
                <a:cxn ang="0">
                  <a:pos x="359" y="569"/>
                </a:cxn>
                <a:cxn ang="0">
                  <a:pos x="346" y="626"/>
                </a:cxn>
                <a:cxn ang="0">
                  <a:pos x="306" y="697"/>
                </a:cxn>
                <a:cxn ang="0">
                  <a:pos x="266" y="811"/>
                </a:cxn>
                <a:cxn ang="0">
                  <a:pos x="213" y="939"/>
                </a:cxn>
                <a:cxn ang="0">
                  <a:pos x="226" y="1025"/>
                </a:cxn>
                <a:cxn ang="0">
                  <a:pos x="253" y="1039"/>
                </a:cxn>
                <a:cxn ang="0">
                  <a:pos x="320" y="1010"/>
                </a:cxn>
                <a:cxn ang="0">
                  <a:pos x="386" y="911"/>
                </a:cxn>
                <a:cxn ang="0">
                  <a:pos x="413" y="826"/>
                </a:cxn>
                <a:cxn ang="0">
                  <a:pos x="453" y="811"/>
                </a:cxn>
                <a:cxn ang="0">
                  <a:pos x="466" y="840"/>
                </a:cxn>
                <a:cxn ang="0">
                  <a:pos x="439" y="925"/>
                </a:cxn>
                <a:cxn ang="0">
                  <a:pos x="333" y="1053"/>
                </a:cxn>
                <a:cxn ang="0">
                  <a:pos x="173" y="1053"/>
                </a:cxn>
                <a:cxn ang="0">
                  <a:pos x="107" y="939"/>
                </a:cxn>
                <a:cxn ang="0">
                  <a:pos x="120" y="897"/>
                </a:cxn>
                <a:cxn ang="0">
                  <a:pos x="107" y="868"/>
                </a:cxn>
                <a:cxn ang="0">
                  <a:pos x="226" y="569"/>
                </a:cxn>
                <a:cxn ang="0">
                  <a:pos x="240" y="513"/>
                </a:cxn>
                <a:cxn ang="0">
                  <a:pos x="253" y="427"/>
                </a:cxn>
                <a:cxn ang="0">
                  <a:pos x="187" y="399"/>
                </a:cxn>
                <a:cxn ang="0">
                  <a:pos x="107" y="470"/>
                </a:cxn>
                <a:cxn ang="0">
                  <a:pos x="53" y="598"/>
                </a:cxn>
                <a:cxn ang="0">
                  <a:pos x="40" y="626"/>
                </a:cxn>
                <a:cxn ang="0">
                  <a:pos x="0" y="612"/>
                </a:cxn>
                <a:cxn ang="0">
                  <a:pos x="14" y="541"/>
                </a:cxn>
                <a:cxn ang="0">
                  <a:pos x="133" y="385"/>
                </a:cxn>
                <a:cxn ang="0">
                  <a:pos x="359" y="0"/>
                </a:cxn>
                <a:cxn ang="0">
                  <a:pos x="413" y="15"/>
                </a:cxn>
                <a:cxn ang="0">
                  <a:pos x="426" y="72"/>
                </a:cxn>
                <a:cxn ang="0">
                  <a:pos x="346" y="157"/>
                </a:cxn>
                <a:cxn ang="0">
                  <a:pos x="293" y="128"/>
                </a:cxn>
                <a:cxn ang="0">
                  <a:pos x="280" y="86"/>
                </a:cxn>
                <a:cxn ang="0">
                  <a:pos x="359" y="0"/>
                </a:cxn>
              </a:cxnLst>
              <a:rect l="0" t="0" r="r" b="b"/>
              <a:pathLst>
                <a:path w="466" h="1082">
                  <a:moveTo>
                    <a:pt x="226" y="356"/>
                  </a:moveTo>
                  <a:lnTo>
                    <a:pt x="306" y="385"/>
                  </a:lnTo>
                  <a:lnTo>
                    <a:pt x="346" y="413"/>
                  </a:lnTo>
                  <a:lnTo>
                    <a:pt x="373" y="498"/>
                  </a:lnTo>
                  <a:lnTo>
                    <a:pt x="373" y="555"/>
                  </a:lnTo>
                  <a:lnTo>
                    <a:pt x="359" y="569"/>
                  </a:lnTo>
                  <a:lnTo>
                    <a:pt x="359" y="598"/>
                  </a:lnTo>
                  <a:lnTo>
                    <a:pt x="346" y="626"/>
                  </a:lnTo>
                  <a:lnTo>
                    <a:pt x="320" y="669"/>
                  </a:lnTo>
                  <a:lnTo>
                    <a:pt x="306" y="697"/>
                  </a:lnTo>
                  <a:lnTo>
                    <a:pt x="306" y="726"/>
                  </a:lnTo>
                  <a:lnTo>
                    <a:pt x="266" y="811"/>
                  </a:lnTo>
                  <a:lnTo>
                    <a:pt x="240" y="882"/>
                  </a:lnTo>
                  <a:lnTo>
                    <a:pt x="213" y="939"/>
                  </a:lnTo>
                  <a:lnTo>
                    <a:pt x="213" y="996"/>
                  </a:lnTo>
                  <a:lnTo>
                    <a:pt x="226" y="1025"/>
                  </a:lnTo>
                  <a:lnTo>
                    <a:pt x="240" y="1039"/>
                  </a:lnTo>
                  <a:lnTo>
                    <a:pt x="253" y="1039"/>
                  </a:lnTo>
                  <a:lnTo>
                    <a:pt x="280" y="1025"/>
                  </a:lnTo>
                  <a:lnTo>
                    <a:pt x="320" y="1010"/>
                  </a:lnTo>
                  <a:lnTo>
                    <a:pt x="359" y="968"/>
                  </a:lnTo>
                  <a:lnTo>
                    <a:pt x="386" y="911"/>
                  </a:lnTo>
                  <a:lnTo>
                    <a:pt x="413" y="840"/>
                  </a:lnTo>
                  <a:lnTo>
                    <a:pt x="413" y="826"/>
                  </a:lnTo>
                  <a:lnTo>
                    <a:pt x="426" y="811"/>
                  </a:lnTo>
                  <a:lnTo>
                    <a:pt x="453" y="811"/>
                  </a:lnTo>
                  <a:lnTo>
                    <a:pt x="466" y="826"/>
                  </a:lnTo>
                  <a:lnTo>
                    <a:pt x="466" y="840"/>
                  </a:lnTo>
                  <a:lnTo>
                    <a:pt x="453" y="868"/>
                  </a:lnTo>
                  <a:lnTo>
                    <a:pt x="439" y="925"/>
                  </a:lnTo>
                  <a:lnTo>
                    <a:pt x="386" y="996"/>
                  </a:lnTo>
                  <a:lnTo>
                    <a:pt x="333" y="1053"/>
                  </a:lnTo>
                  <a:lnTo>
                    <a:pt x="253" y="1082"/>
                  </a:lnTo>
                  <a:lnTo>
                    <a:pt x="173" y="1053"/>
                  </a:lnTo>
                  <a:lnTo>
                    <a:pt x="133" y="1025"/>
                  </a:lnTo>
                  <a:lnTo>
                    <a:pt x="107" y="939"/>
                  </a:lnTo>
                  <a:lnTo>
                    <a:pt x="107" y="911"/>
                  </a:lnTo>
                  <a:lnTo>
                    <a:pt x="120" y="897"/>
                  </a:lnTo>
                  <a:lnTo>
                    <a:pt x="120" y="868"/>
                  </a:lnTo>
                  <a:lnTo>
                    <a:pt x="107" y="868"/>
                  </a:lnTo>
                  <a:lnTo>
                    <a:pt x="200" y="612"/>
                  </a:lnTo>
                  <a:lnTo>
                    <a:pt x="226" y="569"/>
                  </a:lnTo>
                  <a:lnTo>
                    <a:pt x="240" y="541"/>
                  </a:lnTo>
                  <a:lnTo>
                    <a:pt x="240" y="513"/>
                  </a:lnTo>
                  <a:lnTo>
                    <a:pt x="253" y="498"/>
                  </a:lnTo>
                  <a:lnTo>
                    <a:pt x="253" y="427"/>
                  </a:lnTo>
                  <a:lnTo>
                    <a:pt x="226" y="399"/>
                  </a:lnTo>
                  <a:lnTo>
                    <a:pt x="187" y="399"/>
                  </a:lnTo>
                  <a:lnTo>
                    <a:pt x="147" y="427"/>
                  </a:lnTo>
                  <a:lnTo>
                    <a:pt x="107" y="470"/>
                  </a:lnTo>
                  <a:lnTo>
                    <a:pt x="80" y="527"/>
                  </a:lnTo>
                  <a:lnTo>
                    <a:pt x="53" y="598"/>
                  </a:lnTo>
                  <a:lnTo>
                    <a:pt x="53" y="612"/>
                  </a:lnTo>
                  <a:lnTo>
                    <a:pt x="40" y="626"/>
                  </a:lnTo>
                  <a:lnTo>
                    <a:pt x="14" y="626"/>
                  </a:lnTo>
                  <a:lnTo>
                    <a:pt x="0" y="612"/>
                  </a:lnTo>
                  <a:lnTo>
                    <a:pt x="0" y="598"/>
                  </a:lnTo>
                  <a:lnTo>
                    <a:pt x="14" y="541"/>
                  </a:lnTo>
                  <a:lnTo>
                    <a:pt x="53" y="470"/>
                  </a:lnTo>
                  <a:lnTo>
                    <a:pt x="133" y="385"/>
                  </a:lnTo>
                  <a:lnTo>
                    <a:pt x="226" y="356"/>
                  </a:lnTo>
                  <a:close/>
                  <a:moveTo>
                    <a:pt x="359" y="0"/>
                  </a:moveTo>
                  <a:lnTo>
                    <a:pt x="386" y="0"/>
                  </a:lnTo>
                  <a:lnTo>
                    <a:pt x="413" y="15"/>
                  </a:lnTo>
                  <a:lnTo>
                    <a:pt x="426" y="43"/>
                  </a:lnTo>
                  <a:lnTo>
                    <a:pt x="426" y="72"/>
                  </a:lnTo>
                  <a:lnTo>
                    <a:pt x="399" y="128"/>
                  </a:lnTo>
                  <a:lnTo>
                    <a:pt x="346" y="157"/>
                  </a:lnTo>
                  <a:lnTo>
                    <a:pt x="320" y="157"/>
                  </a:lnTo>
                  <a:lnTo>
                    <a:pt x="293" y="128"/>
                  </a:lnTo>
                  <a:lnTo>
                    <a:pt x="280" y="100"/>
                  </a:lnTo>
                  <a:lnTo>
                    <a:pt x="280" y="86"/>
                  </a:lnTo>
                  <a:lnTo>
                    <a:pt x="306" y="29"/>
                  </a:lnTo>
                  <a:lnTo>
                    <a:pt x="3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4" name="Freeform 94"/>
            <p:cNvSpPr>
              <a:spLocks noEditPoints="1"/>
            </p:cNvSpPr>
            <p:nvPr/>
          </p:nvSpPr>
          <p:spPr bwMode="auto">
            <a:xfrm>
              <a:off x="3738" y="2529"/>
              <a:ext cx="679" cy="1038"/>
            </a:xfrm>
            <a:custGeom>
              <a:avLst/>
              <a:gdLst/>
              <a:ahLst/>
              <a:cxnLst>
                <a:cxn ang="0">
                  <a:pos x="333" y="57"/>
                </a:cxn>
                <a:cxn ang="0">
                  <a:pos x="253" y="128"/>
                </a:cxn>
                <a:cxn ang="0">
                  <a:pos x="173" y="299"/>
                </a:cxn>
                <a:cxn ang="0">
                  <a:pos x="133" y="526"/>
                </a:cxn>
                <a:cxn ang="0">
                  <a:pos x="160" y="640"/>
                </a:cxn>
                <a:cxn ang="0">
                  <a:pos x="213" y="683"/>
                </a:cxn>
                <a:cxn ang="0">
                  <a:pos x="280" y="668"/>
                </a:cxn>
                <a:cxn ang="0">
                  <a:pos x="386" y="612"/>
                </a:cxn>
                <a:cxn ang="0">
                  <a:pos x="439" y="526"/>
                </a:cxn>
                <a:cxn ang="0">
                  <a:pos x="532" y="213"/>
                </a:cxn>
                <a:cxn ang="0">
                  <a:pos x="519" y="156"/>
                </a:cxn>
                <a:cxn ang="0">
                  <a:pos x="466" y="71"/>
                </a:cxn>
                <a:cxn ang="0">
                  <a:pos x="399" y="43"/>
                </a:cxn>
                <a:cxn ang="0">
                  <a:pos x="386" y="0"/>
                </a:cxn>
                <a:cxn ang="0">
                  <a:pos x="479" y="28"/>
                </a:cxn>
                <a:cxn ang="0">
                  <a:pos x="572" y="71"/>
                </a:cxn>
                <a:cxn ang="0">
                  <a:pos x="612" y="28"/>
                </a:cxn>
                <a:cxn ang="0">
                  <a:pos x="665" y="0"/>
                </a:cxn>
                <a:cxn ang="0">
                  <a:pos x="679" y="57"/>
                </a:cxn>
                <a:cxn ang="0">
                  <a:pos x="466" y="924"/>
                </a:cxn>
                <a:cxn ang="0">
                  <a:pos x="453" y="967"/>
                </a:cxn>
                <a:cxn ang="0">
                  <a:pos x="572" y="981"/>
                </a:cxn>
                <a:cxn ang="0">
                  <a:pos x="559" y="1038"/>
                </a:cxn>
                <a:cxn ang="0">
                  <a:pos x="426" y="1024"/>
                </a:cxn>
                <a:cxn ang="0">
                  <a:pos x="306" y="1038"/>
                </a:cxn>
                <a:cxn ang="0">
                  <a:pos x="200" y="1010"/>
                </a:cxn>
                <a:cxn ang="0">
                  <a:pos x="213" y="967"/>
                </a:cxn>
                <a:cxn ang="0">
                  <a:pos x="320" y="953"/>
                </a:cxn>
                <a:cxn ang="0">
                  <a:pos x="346" y="910"/>
                </a:cxn>
                <a:cxn ang="0">
                  <a:pos x="386" y="754"/>
                </a:cxn>
                <a:cxn ang="0">
                  <a:pos x="413" y="640"/>
                </a:cxn>
                <a:cxn ang="0">
                  <a:pos x="359" y="683"/>
                </a:cxn>
                <a:cxn ang="0">
                  <a:pos x="280" y="725"/>
                </a:cxn>
                <a:cxn ang="0">
                  <a:pos x="120" y="697"/>
                </a:cxn>
                <a:cxn ang="0">
                  <a:pos x="0" y="455"/>
                </a:cxn>
                <a:cxn ang="0">
                  <a:pos x="120" y="142"/>
                </a:cxn>
                <a:cxn ang="0">
                  <a:pos x="386" y="0"/>
                </a:cxn>
              </a:cxnLst>
              <a:rect l="0" t="0" r="r" b="b"/>
              <a:pathLst>
                <a:path w="679" h="1038">
                  <a:moveTo>
                    <a:pt x="373" y="43"/>
                  </a:moveTo>
                  <a:lnTo>
                    <a:pt x="333" y="57"/>
                  </a:lnTo>
                  <a:lnTo>
                    <a:pt x="293" y="85"/>
                  </a:lnTo>
                  <a:lnTo>
                    <a:pt x="253" y="128"/>
                  </a:lnTo>
                  <a:lnTo>
                    <a:pt x="213" y="199"/>
                  </a:lnTo>
                  <a:lnTo>
                    <a:pt x="173" y="299"/>
                  </a:lnTo>
                  <a:lnTo>
                    <a:pt x="147" y="412"/>
                  </a:lnTo>
                  <a:lnTo>
                    <a:pt x="133" y="526"/>
                  </a:lnTo>
                  <a:lnTo>
                    <a:pt x="133" y="583"/>
                  </a:lnTo>
                  <a:lnTo>
                    <a:pt x="160" y="640"/>
                  </a:lnTo>
                  <a:lnTo>
                    <a:pt x="186" y="668"/>
                  </a:lnTo>
                  <a:lnTo>
                    <a:pt x="213" y="683"/>
                  </a:lnTo>
                  <a:lnTo>
                    <a:pt x="240" y="683"/>
                  </a:lnTo>
                  <a:lnTo>
                    <a:pt x="280" y="668"/>
                  </a:lnTo>
                  <a:lnTo>
                    <a:pt x="333" y="654"/>
                  </a:lnTo>
                  <a:lnTo>
                    <a:pt x="386" y="612"/>
                  </a:lnTo>
                  <a:lnTo>
                    <a:pt x="439" y="555"/>
                  </a:lnTo>
                  <a:lnTo>
                    <a:pt x="439" y="526"/>
                  </a:lnTo>
                  <a:lnTo>
                    <a:pt x="453" y="512"/>
                  </a:lnTo>
                  <a:lnTo>
                    <a:pt x="532" y="213"/>
                  </a:lnTo>
                  <a:lnTo>
                    <a:pt x="532" y="171"/>
                  </a:lnTo>
                  <a:lnTo>
                    <a:pt x="519" y="156"/>
                  </a:lnTo>
                  <a:lnTo>
                    <a:pt x="519" y="128"/>
                  </a:lnTo>
                  <a:lnTo>
                    <a:pt x="466" y="71"/>
                  </a:lnTo>
                  <a:lnTo>
                    <a:pt x="439" y="57"/>
                  </a:lnTo>
                  <a:lnTo>
                    <a:pt x="399" y="43"/>
                  </a:lnTo>
                  <a:lnTo>
                    <a:pt x="373" y="43"/>
                  </a:lnTo>
                  <a:close/>
                  <a:moveTo>
                    <a:pt x="386" y="0"/>
                  </a:moveTo>
                  <a:lnTo>
                    <a:pt x="439" y="14"/>
                  </a:lnTo>
                  <a:lnTo>
                    <a:pt x="479" y="28"/>
                  </a:lnTo>
                  <a:lnTo>
                    <a:pt x="546" y="99"/>
                  </a:lnTo>
                  <a:lnTo>
                    <a:pt x="572" y="71"/>
                  </a:lnTo>
                  <a:lnTo>
                    <a:pt x="586" y="43"/>
                  </a:lnTo>
                  <a:lnTo>
                    <a:pt x="612" y="28"/>
                  </a:lnTo>
                  <a:lnTo>
                    <a:pt x="639" y="0"/>
                  </a:lnTo>
                  <a:lnTo>
                    <a:pt x="665" y="0"/>
                  </a:lnTo>
                  <a:lnTo>
                    <a:pt x="679" y="14"/>
                  </a:lnTo>
                  <a:lnTo>
                    <a:pt x="679" y="57"/>
                  </a:lnTo>
                  <a:lnTo>
                    <a:pt x="665" y="57"/>
                  </a:lnTo>
                  <a:lnTo>
                    <a:pt x="466" y="924"/>
                  </a:lnTo>
                  <a:lnTo>
                    <a:pt x="453" y="953"/>
                  </a:lnTo>
                  <a:lnTo>
                    <a:pt x="453" y="967"/>
                  </a:lnTo>
                  <a:lnTo>
                    <a:pt x="466" y="981"/>
                  </a:lnTo>
                  <a:lnTo>
                    <a:pt x="572" y="981"/>
                  </a:lnTo>
                  <a:lnTo>
                    <a:pt x="572" y="1024"/>
                  </a:lnTo>
                  <a:lnTo>
                    <a:pt x="559" y="1038"/>
                  </a:lnTo>
                  <a:lnTo>
                    <a:pt x="466" y="1038"/>
                  </a:lnTo>
                  <a:lnTo>
                    <a:pt x="426" y="1024"/>
                  </a:lnTo>
                  <a:lnTo>
                    <a:pt x="386" y="1024"/>
                  </a:lnTo>
                  <a:lnTo>
                    <a:pt x="306" y="1038"/>
                  </a:lnTo>
                  <a:lnTo>
                    <a:pt x="226" y="1038"/>
                  </a:lnTo>
                  <a:lnTo>
                    <a:pt x="200" y="1010"/>
                  </a:lnTo>
                  <a:lnTo>
                    <a:pt x="200" y="981"/>
                  </a:lnTo>
                  <a:lnTo>
                    <a:pt x="213" y="967"/>
                  </a:lnTo>
                  <a:lnTo>
                    <a:pt x="280" y="967"/>
                  </a:lnTo>
                  <a:lnTo>
                    <a:pt x="320" y="953"/>
                  </a:lnTo>
                  <a:lnTo>
                    <a:pt x="333" y="939"/>
                  </a:lnTo>
                  <a:lnTo>
                    <a:pt x="346" y="910"/>
                  </a:lnTo>
                  <a:lnTo>
                    <a:pt x="373" y="825"/>
                  </a:lnTo>
                  <a:lnTo>
                    <a:pt x="386" y="754"/>
                  </a:lnTo>
                  <a:lnTo>
                    <a:pt x="399" y="668"/>
                  </a:lnTo>
                  <a:lnTo>
                    <a:pt x="413" y="640"/>
                  </a:lnTo>
                  <a:lnTo>
                    <a:pt x="386" y="654"/>
                  </a:lnTo>
                  <a:lnTo>
                    <a:pt x="359" y="683"/>
                  </a:lnTo>
                  <a:lnTo>
                    <a:pt x="320" y="697"/>
                  </a:lnTo>
                  <a:lnTo>
                    <a:pt x="280" y="725"/>
                  </a:lnTo>
                  <a:lnTo>
                    <a:pt x="226" y="725"/>
                  </a:lnTo>
                  <a:lnTo>
                    <a:pt x="120" y="697"/>
                  </a:lnTo>
                  <a:lnTo>
                    <a:pt x="27" y="597"/>
                  </a:lnTo>
                  <a:lnTo>
                    <a:pt x="0" y="455"/>
                  </a:lnTo>
                  <a:lnTo>
                    <a:pt x="27" y="284"/>
                  </a:lnTo>
                  <a:lnTo>
                    <a:pt x="120" y="142"/>
                  </a:lnTo>
                  <a:lnTo>
                    <a:pt x="240" y="43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5" name="Freeform 95"/>
            <p:cNvSpPr>
              <a:spLocks noEditPoints="1"/>
            </p:cNvSpPr>
            <p:nvPr/>
          </p:nvSpPr>
          <p:spPr bwMode="auto">
            <a:xfrm>
              <a:off x="4523" y="2984"/>
              <a:ext cx="732" cy="498"/>
            </a:xfrm>
            <a:custGeom>
              <a:avLst/>
              <a:gdLst/>
              <a:ahLst/>
              <a:cxnLst>
                <a:cxn ang="0">
                  <a:pos x="280" y="43"/>
                </a:cxn>
                <a:cxn ang="0">
                  <a:pos x="160" y="114"/>
                </a:cxn>
                <a:cxn ang="0">
                  <a:pos x="93" y="285"/>
                </a:cxn>
                <a:cxn ang="0">
                  <a:pos x="120" y="413"/>
                </a:cxn>
                <a:cxn ang="0">
                  <a:pos x="186" y="441"/>
                </a:cxn>
                <a:cxn ang="0">
                  <a:pos x="346" y="441"/>
                </a:cxn>
                <a:cxn ang="0">
                  <a:pos x="492" y="356"/>
                </a:cxn>
                <a:cxn ang="0">
                  <a:pos x="479" y="270"/>
                </a:cxn>
                <a:cxn ang="0">
                  <a:pos x="466" y="185"/>
                </a:cxn>
                <a:cxn ang="0">
                  <a:pos x="452" y="114"/>
                </a:cxn>
                <a:cxn ang="0">
                  <a:pos x="413" y="57"/>
                </a:cxn>
                <a:cxn ang="0">
                  <a:pos x="333" y="29"/>
                </a:cxn>
                <a:cxn ang="0">
                  <a:pos x="413" y="14"/>
                </a:cxn>
                <a:cxn ang="0">
                  <a:pos x="546" y="114"/>
                </a:cxn>
                <a:cxn ang="0">
                  <a:pos x="572" y="270"/>
                </a:cxn>
                <a:cxn ang="0">
                  <a:pos x="679" y="71"/>
                </a:cxn>
                <a:cxn ang="0">
                  <a:pos x="692" y="43"/>
                </a:cxn>
                <a:cxn ang="0">
                  <a:pos x="732" y="57"/>
                </a:cxn>
                <a:cxn ang="0">
                  <a:pos x="692" y="171"/>
                </a:cxn>
                <a:cxn ang="0">
                  <a:pos x="586" y="327"/>
                </a:cxn>
                <a:cxn ang="0">
                  <a:pos x="572" y="384"/>
                </a:cxn>
                <a:cxn ang="0">
                  <a:pos x="586" y="441"/>
                </a:cxn>
                <a:cxn ang="0">
                  <a:pos x="612" y="455"/>
                </a:cxn>
                <a:cxn ang="0">
                  <a:pos x="639" y="441"/>
                </a:cxn>
                <a:cxn ang="0">
                  <a:pos x="692" y="398"/>
                </a:cxn>
                <a:cxn ang="0">
                  <a:pos x="719" y="427"/>
                </a:cxn>
                <a:cxn ang="0">
                  <a:pos x="572" y="498"/>
                </a:cxn>
                <a:cxn ang="0">
                  <a:pos x="492" y="398"/>
                </a:cxn>
                <a:cxn ang="0">
                  <a:pos x="280" y="498"/>
                </a:cxn>
                <a:cxn ang="0">
                  <a:pos x="93" y="469"/>
                </a:cxn>
                <a:cxn ang="0">
                  <a:pos x="0" y="299"/>
                </a:cxn>
                <a:cxn ang="0">
                  <a:pos x="107" y="100"/>
                </a:cxn>
                <a:cxn ang="0">
                  <a:pos x="333" y="0"/>
                </a:cxn>
              </a:cxnLst>
              <a:rect l="0" t="0" r="r" b="b"/>
              <a:pathLst>
                <a:path w="732" h="498">
                  <a:moveTo>
                    <a:pt x="333" y="29"/>
                  </a:moveTo>
                  <a:lnTo>
                    <a:pt x="280" y="43"/>
                  </a:lnTo>
                  <a:lnTo>
                    <a:pt x="240" y="57"/>
                  </a:lnTo>
                  <a:lnTo>
                    <a:pt x="160" y="114"/>
                  </a:lnTo>
                  <a:lnTo>
                    <a:pt x="107" y="228"/>
                  </a:lnTo>
                  <a:lnTo>
                    <a:pt x="93" y="285"/>
                  </a:lnTo>
                  <a:lnTo>
                    <a:pt x="93" y="327"/>
                  </a:lnTo>
                  <a:lnTo>
                    <a:pt x="120" y="413"/>
                  </a:lnTo>
                  <a:lnTo>
                    <a:pt x="146" y="441"/>
                  </a:lnTo>
                  <a:lnTo>
                    <a:pt x="186" y="441"/>
                  </a:lnTo>
                  <a:lnTo>
                    <a:pt x="226" y="455"/>
                  </a:lnTo>
                  <a:lnTo>
                    <a:pt x="346" y="441"/>
                  </a:lnTo>
                  <a:lnTo>
                    <a:pt x="439" y="398"/>
                  </a:lnTo>
                  <a:lnTo>
                    <a:pt x="492" y="356"/>
                  </a:lnTo>
                  <a:lnTo>
                    <a:pt x="492" y="313"/>
                  </a:lnTo>
                  <a:lnTo>
                    <a:pt x="479" y="270"/>
                  </a:lnTo>
                  <a:lnTo>
                    <a:pt x="479" y="213"/>
                  </a:lnTo>
                  <a:lnTo>
                    <a:pt x="466" y="185"/>
                  </a:lnTo>
                  <a:lnTo>
                    <a:pt x="466" y="142"/>
                  </a:lnTo>
                  <a:lnTo>
                    <a:pt x="452" y="114"/>
                  </a:lnTo>
                  <a:lnTo>
                    <a:pt x="426" y="85"/>
                  </a:lnTo>
                  <a:lnTo>
                    <a:pt x="413" y="57"/>
                  </a:lnTo>
                  <a:lnTo>
                    <a:pt x="373" y="29"/>
                  </a:lnTo>
                  <a:lnTo>
                    <a:pt x="333" y="29"/>
                  </a:lnTo>
                  <a:close/>
                  <a:moveTo>
                    <a:pt x="333" y="0"/>
                  </a:moveTo>
                  <a:lnTo>
                    <a:pt x="413" y="14"/>
                  </a:lnTo>
                  <a:lnTo>
                    <a:pt x="479" y="43"/>
                  </a:lnTo>
                  <a:lnTo>
                    <a:pt x="546" y="114"/>
                  </a:lnTo>
                  <a:lnTo>
                    <a:pt x="572" y="213"/>
                  </a:lnTo>
                  <a:lnTo>
                    <a:pt x="572" y="270"/>
                  </a:lnTo>
                  <a:lnTo>
                    <a:pt x="625" y="185"/>
                  </a:lnTo>
                  <a:lnTo>
                    <a:pt x="679" y="71"/>
                  </a:lnTo>
                  <a:lnTo>
                    <a:pt x="679" y="57"/>
                  </a:lnTo>
                  <a:lnTo>
                    <a:pt x="692" y="43"/>
                  </a:lnTo>
                  <a:lnTo>
                    <a:pt x="732" y="43"/>
                  </a:lnTo>
                  <a:lnTo>
                    <a:pt x="732" y="57"/>
                  </a:lnTo>
                  <a:lnTo>
                    <a:pt x="719" y="100"/>
                  </a:lnTo>
                  <a:lnTo>
                    <a:pt x="692" y="171"/>
                  </a:lnTo>
                  <a:lnTo>
                    <a:pt x="652" y="256"/>
                  </a:lnTo>
                  <a:lnTo>
                    <a:pt x="586" y="327"/>
                  </a:lnTo>
                  <a:lnTo>
                    <a:pt x="559" y="327"/>
                  </a:lnTo>
                  <a:lnTo>
                    <a:pt x="572" y="384"/>
                  </a:lnTo>
                  <a:lnTo>
                    <a:pt x="586" y="413"/>
                  </a:lnTo>
                  <a:lnTo>
                    <a:pt x="586" y="441"/>
                  </a:lnTo>
                  <a:lnTo>
                    <a:pt x="599" y="441"/>
                  </a:lnTo>
                  <a:lnTo>
                    <a:pt x="612" y="455"/>
                  </a:lnTo>
                  <a:lnTo>
                    <a:pt x="625" y="441"/>
                  </a:lnTo>
                  <a:lnTo>
                    <a:pt x="639" y="441"/>
                  </a:lnTo>
                  <a:lnTo>
                    <a:pt x="665" y="427"/>
                  </a:lnTo>
                  <a:lnTo>
                    <a:pt x="692" y="398"/>
                  </a:lnTo>
                  <a:lnTo>
                    <a:pt x="719" y="398"/>
                  </a:lnTo>
                  <a:lnTo>
                    <a:pt x="719" y="427"/>
                  </a:lnTo>
                  <a:lnTo>
                    <a:pt x="652" y="498"/>
                  </a:lnTo>
                  <a:lnTo>
                    <a:pt x="572" y="498"/>
                  </a:lnTo>
                  <a:lnTo>
                    <a:pt x="506" y="427"/>
                  </a:lnTo>
                  <a:lnTo>
                    <a:pt x="492" y="398"/>
                  </a:lnTo>
                  <a:lnTo>
                    <a:pt x="373" y="455"/>
                  </a:lnTo>
                  <a:lnTo>
                    <a:pt x="280" y="498"/>
                  </a:lnTo>
                  <a:lnTo>
                    <a:pt x="213" y="498"/>
                  </a:lnTo>
                  <a:lnTo>
                    <a:pt x="93" y="469"/>
                  </a:lnTo>
                  <a:lnTo>
                    <a:pt x="27" y="398"/>
                  </a:lnTo>
                  <a:lnTo>
                    <a:pt x="0" y="299"/>
                  </a:lnTo>
                  <a:lnTo>
                    <a:pt x="27" y="185"/>
                  </a:lnTo>
                  <a:lnTo>
                    <a:pt x="107" y="100"/>
                  </a:lnTo>
                  <a:lnTo>
                    <a:pt x="213" y="29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6" name="Freeform 96"/>
            <p:cNvSpPr>
              <a:spLocks/>
            </p:cNvSpPr>
            <p:nvPr/>
          </p:nvSpPr>
          <p:spPr bwMode="auto">
            <a:xfrm>
              <a:off x="5707" y="2045"/>
              <a:ext cx="386" cy="1608"/>
            </a:xfrm>
            <a:custGeom>
              <a:avLst/>
              <a:gdLst/>
              <a:ahLst/>
              <a:cxnLst>
                <a:cxn ang="0">
                  <a:pos x="359" y="0"/>
                </a:cxn>
                <a:cxn ang="0">
                  <a:pos x="359" y="14"/>
                </a:cxn>
                <a:cxn ang="0">
                  <a:pos x="386" y="14"/>
                </a:cxn>
                <a:cxn ang="0">
                  <a:pos x="386" y="43"/>
                </a:cxn>
                <a:cxn ang="0">
                  <a:pos x="373" y="43"/>
                </a:cxn>
                <a:cxn ang="0">
                  <a:pos x="293" y="128"/>
                </a:cxn>
                <a:cxn ang="0">
                  <a:pos x="226" y="242"/>
                </a:cxn>
                <a:cxn ang="0">
                  <a:pos x="160" y="384"/>
                </a:cxn>
                <a:cxn ang="0">
                  <a:pos x="107" y="569"/>
                </a:cxn>
                <a:cxn ang="0">
                  <a:pos x="93" y="811"/>
                </a:cxn>
                <a:cxn ang="0">
                  <a:pos x="107" y="1024"/>
                </a:cxn>
                <a:cxn ang="0">
                  <a:pos x="160" y="1224"/>
                </a:cxn>
                <a:cxn ang="0">
                  <a:pos x="240" y="1408"/>
                </a:cxn>
                <a:cxn ang="0">
                  <a:pos x="373" y="1565"/>
                </a:cxn>
                <a:cxn ang="0">
                  <a:pos x="386" y="1579"/>
                </a:cxn>
                <a:cxn ang="0">
                  <a:pos x="386" y="1608"/>
                </a:cxn>
                <a:cxn ang="0">
                  <a:pos x="359" y="1608"/>
                </a:cxn>
                <a:cxn ang="0">
                  <a:pos x="213" y="1451"/>
                </a:cxn>
                <a:cxn ang="0">
                  <a:pos x="107" y="1295"/>
                </a:cxn>
                <a:cxn ang="0">
                  <a:pos x="40" y="1110"/>
                </a:cxn>
                <a:cxn ang="0">
                  <a:pos x="13" y="953"/>
                </a:cxn>
                <a:cxn ang="0">
                  <a:pos x="0" y="797"/>
                </a:cxn>
                <a:cxn ang="0">
                  <a:pos x="13" y="640"/>
                </a:cxn>
                <a:cxn ang="0">
                  <a:pos x="40" y="470"/>
                </a:cxn>
                <a:cxn ang="0">
                  <a:pos x="107" y="299"/>
                </a:cxn>
                <a:cxn ang="0">
                  <a:pos x="213" y="142"/>
                </a:cxn>
                <a:cxn ang="0">
                  <a:pos x="359" y="0"/>
                </a:cxn>
              </a:cxnLst>
              <a:rect l="0" t="0" r="r" b="b"/>
              <a:pathLst>
                <a:path w="386" h="1608">
                  <a:moveTo>
                    <a:pt x="359" y="0"/>
                  </a:moveTo>
                  <a:lnTo>
                    <a:pt x="359" y="14"/>
                  </a:lnTo>
                  <a:lnTo>
                    <a:pt x="386" y="14"/>
                  </a:lnTo>
                  <a:lnTo>
                    <a:pt x="386" y="43"/>
                  </a:lnTo>
                  <a:lnTo>
                    <a:pt x="373" y="43"/>
                  </a:lnTo>
                  <a:lnTo>
                    <a:pt x="293" y="128"/>
                  </a:lnTo>
                  <a:lnTo>
                    <a:pt x="226" y="242"/>
                  </a:lnTo>
                  <a:lnTo>
                    <a:pt x="160" y="384"/>
                  </a:lnTo>
                  <a:lnTo>
                    <a:pt x="107" y="569"/>
                  </a:lnTo>
                  <a:lnTo>
                    <a:pt x="93" y="811"/>
                  </a:lnTo>
                  <a:lnTo>
                    <a:pt x="107" y="1024"/>
                  </a:lnTo>
                  <a:lnTo>
                    <a:pt x="160" y="1224"/>
                  </a:lnTo>
                  <a:lnTo>
                    <a:pt x="240" y="1408"/>
                  </a:lnTo>
                  <a:lnTo>
                    <a:pt x="373" y="1565"/>
                  </a:lnTo>
                  <a:lnTo>
                    <a:pt x="386" y="1579"/>
                  </a:lnTo>
                  <a:lnTo>
                    <a:pt x="386" y="1608"/>
                  </a:lnTo>
                  <a:lnTo>
                    <a:pt x="359" y="1608"/>
                  </a:lnTo>
                  <a:lnTo>
                    <a:pt x="213" y="1451"/>
                  </a:lnTo>
                  <a:lnTo>
                    <a:pt x="107" y="1295"/>
                  </a:lnTo>
                  <a:lnTo>
                    <a:pt x="40" y="1110"/>
                  </a:lnTo>
                  <a:lnTo>
                    <a:pt x="13" y="953"/>
                  </a:lnTo>
                  <a:lnTo>
                    <a:pt x="0" y="797"/>
                  </a:lnTo>
                  <a:lnTo>
                    <a:pt x="13" y="640"/>
                  </a:lnTo>
                  <a:lnTo>
                    <a:pt x="40" y="470"/>
                  </a:lnTo>
                  <a:lnTo>
                    <a:pt x="107" y="299"/>
                  </a:lnTo>
                  <a:lnTo>
                    <a:pt x="213" y="142"/>
                  </a:lnTo>
                  <a:lnTo>
                    <a:pt x="3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7" name="Freeform 97"/>
            <p:cNvSpPr>
              <a:spLocks noEditPoints="1"/>
            </p:cNvSpPr>
            <p:nvPr/>
          </p:nvSpPr>
          <p:spPr bwMode="auto">
            <a:xfrm>
              <a:off x="6279" y="2102"/>
              <a:ext cx="1158" cy="1152"/>
            </a:xfrm>
            <a:custGeom>
              <a:avLst/>
              <a:gdLst/>
              <a:ahLst/>
              <a:cxnLst>
                <a:cxn ang="0">
                  <a:pos x="745" y="199"/>
                </a:cxn>
                <a:cxn ang="0">
                  <a:pos x="426" y="726"/>
                </a:cxn>
                <a:cxn ang="0">
                  <a:pos x="812" y="726"/>
                </a:cxn>
                <a:cxn ang="0">
                  <a:pos x="745" y="199"/>
                </a:cxn>
                <a:cxn ang="0">
                  <a:pos x="825" y="0"/>
                </a:cxn>
                <a:cxn ang="0">
                  <a:pos x="892" y="0"/>
                </a:cxn>
                <a:cxn ang="0">
                  <a:pos x="892" y="43"/>
                </a:cxn>
                <a:cxn ang="0">
                  <a:pos x="1025" y="1039"/>
                </a:cxn>
                <a:cxn ang="0">
                  <a:pos x="1025" y="1081"/>
                </a:cxn>
                <a:cxn ang="0">
                  <a:pos x="1051" y="1081"/>
                </a:cxn>
                <a:cxn ang="0">
                  <a:pos x="1078" y="1095"/>
                </a:cxn>
                <a:cxn ang="0">
                  <a:pos x="1144" y="1095"/>
                </a:cxn>
                <a:cxn ang="0">
                  <a:pos x="1158" y="1110"/>
                </a:cxn>
                <a:cxn ang="0">
                  <a:pos x="1158" y="1138"/>
                </a:cxn>
                <a:cxn ang="0">
                  <a:pos x="1144" y="1152"/>
                </a:cxn>
                <a:cxn ang="0">
                  <a:pos x="732" y="1152"/>
                </a:cxn>
                <a:cxn ang="0">
                  <a:pos x="719" y="1138"/>
                </a:cxn>
                <a:cxn ang="0">
                  <a:pos x="719" y="1095"/>
                </a:cxn>
                <a:cxn ang="0">
                  <a:pos x="732" y="1081"/>
                </a:cxn>
                <a:cxn ang="0">
                  <a:pos x="798" y="1081"/>
                </a:cxn>
                <a:cxn ang="0">
                  <a:pos x="825" y="1067"/>
                </a:cxn>
                <a:cxn ang="0">
                  <a:pos x="838" y="1067"/>
                </a:cxn>
                <a:cxn ang="0">
                  <a:pos x="852" y="1053"/>
                </a:cxn>
                <a:cxn ang="0">
                  <a:pos x="865" y="1053"/>
                </a:cxn>
                <a:cxn ang="0">
                  <a:pos x="865" y="1039"/>
                </a:cxn>
                <a:cxn ang="0">
                  <a:pos x="825" y="768"/>
                </a:cxn>
                <a:cxn ang="0">
                  <a:pos x="399" y="768"/>
                </a:cxn>
                <a:cxn ang="0">
                  <a:pos x="280" y="967"/>
                </a:cxn>
                <a:cxn ang="0">
                  <a:pos x="266" y="982"/>
                </a:cxn>
                <a:cxn ang="0">
                  <a:pos x="253" y="1010"/>
                </a:cxn>
                <a:cxn ang="0">
                  <a:pos x="253" y="1053"/>
                </a:cxn>
                <a:cxn ang="0">
                  <a:pos x="266" y="1067"/>
                </a:cxn>
                <a:cxn ang="0">
                  <a:pos x="293" y="1081"/>
                </a:cxn>
                <a:cxn ang="0">
                  <a:pos x="333" y="1081"/>
                </a:cxn>
                <a:cxn ang="0">
                  <a:pos x="346" y="1095"/>
                </a:cxn>
                <a:cxn ang="0">
                  <a:pos x="346" y="1138"/>
                </a:cxn>
                <a:cxn ang="0">
                  <a:pos x="333" y="1152"/>
                </a:cxn>
                <a:cxn ang="0">
                  <a:pos x="27" y="1152"/>
                </a:cxn>
                <a:cxn ang="0">
                  <a:pos x="0" y="1124"/>
                </a:cxn>
                <a:cxn ang="0">
                  <a:pos x="0" y="1110"/>
                </a:cxn>
                <a:cxn ang="0">
                  <a:pos x="14" y="1095"/>
                </a:cxn>
                <a:cxn ang="0">
                  <a:pos x="40" y="1095"/>
                </a:cxn>
                <a:cxn ang="0">
                  <a:pos x="93" y="1081"/>
                </a:cxn>
                <a:cxn ang="0">
                  <a:pos x="147" y="1053"/>
                </a:cxn>
                <a:cxn ang="0">
                  <a:pos x="186" y="1010"/>
                </a:cxn>
                <a:cxn ang="0">
                  <a:pos x="226" y="953"/>
                </a:cxn>
                <a:cxn ang="0">
                  <a:pos x="253" y="953"/>
                </a:cxn>
                <a:cxn ang="0">
                  <a:pos x="798" y="43"/>
                </a:cxn>
                <a:cxn ang="0">
                  <a:pos x="812" y="14"/>
                </a:cxn>
                <a:cxn ang="0">
                  <a:pos x="825" y="0"/>
                </a:cxn>
              </a:cxnLst>
              <a:rect l="0" t="0" r="r" b="b"/>
              <a:pathLst>
                <a:path w="1158" h="1152">
                  <a:moveTo>
                    <a:pt x="745" y="199"/>
                  </a:moveTo>
                  <a:lnTo>
                    <a:pt x="426" y="726"/>
                  </a:lnTo>
                  <a:lnTo>
                    <a:pt x="812" y="726"/>
                  </a:lnTo>
                  <a:lnTo>
                    <a:pt x="745" y="199"/>
                  </a:lnTo>
                  <a:close/>
                  <a:moveTo>
                    <a:pt x="825" y="0"/>
                  </a:moveTo>
                  <a:lnTo>
                    <a:pt x="892" y="0"/>
                  </a:lnTo>
                  <a:lnTo>
                    <a:pt x="892" y="43"/>
                  </a:lnTo>
                  <a:lnTo>
                    <a:pt x="1025" y="1039"/>
                  </a:lnTo>
                  <a:lnTo>
                    <a:pt x="1025" y="1081"/>
                  </a:lnTo>
                  <a:lnTo>
                    <a:pt x="1051" y="1081"/>
                  </a:lnTo>
                  <a:lnTo>
                    <a:pt x="1078" y="1095"/>
                  </a:lnTo>
                  <a:lnTo>
                    <a:pt x="1144" y="1095"/>
                  </a:lnTo>
                  <a:lnTo>
                    <a:pt x="1158" y="1110"/>
                  </a:lnTo>
                  <a:lnTo>
                    <a:pt x="1158" y="1138"/>
                  </a:lnTo>
                  <a:lnTo>
                    <a:pt x="1144" y="1152"/>
                  </a:lnTo>
                  <a:lnTo>
                    <a:pt x="732" y="1152"/>
                  </a:lnTo>
                  <a:lnTo>
                    <a:pt x="719" y="1138"/>
                  </a:lnTo>
                  <a:lnTo>
                    <a:pt x="719" y="1095"/>
                  </a:lnTo>
                  <a:lnTo>
                    <a:pt x="732" y="1081"/>
                  </a:lnTo>
                  <a:lnTo>
                    <a:pt x="798" y="1081"/>
                  </a:lnTo>
                  <a:lnTo>
                    <a:pt x="825" y="1067"/>
                  </a:lnTo>
                  <a:lnTo>
                    <a:pt x="838" y="1067"/>
                  </a:lnTo>
                  <a:lnTo>
                    <a:pt x="852" y="1053"/>
                  </a:lnTo>
                  <a:lnTo>
                    <a:pt x="865" y="1053"/>
                  </a:lnTo>
                  <a:lnTo>
                    <a:pt x="865" y="1039"/>
                  </a:lnTo>
                  <a:lnTo>
                    <a:pt x="825" y="768"/>
                  </a:lnTo>
                  <a:lnTo>
                    <a:pt x="399" y="768"/>
                  </a:lnTo>
                  <a:lnTo>
                    <a:pt x="280" y="967"/>
                  </a:lnTo>
                  <a:lnTo>
                    <a:pt x="266" y="982"/>
                  </a:lnTo>
                  <a:lnTo>
                    <a:pt x="253" y="1010"/>
                  </a:lnTo>
                  <a:lnTo>
                    <a:pt x="253" y="1053"/>
                  </a:lnTo>
                  <a:lnTo>
                    <a:pt x="266" y="1067"/>
                  </a:lnTo>
                  <a:lnTo>
                    <a:pt x="293" y="1081"/>
                  </a:lnTo>
                  <a:lnTo>
                    <a:pt x="333" y="1081"/>
                  </a:lnTo>
                  <a:lnTo>
                    <a:pt x="346" y="1095"/>
                  </a:lnTo>
                  <a:lnTo>
                    <a:pt x="346" y="1138"/>
                  </a:lnTo>
                  <a:lnTo>
                    <a:pt x="333" y="1152"/>
                  </a:lnTo>
                  <a:lnTo>
                    <a:pt x="27" y="1152"/>
                  </a:lnTo>
                  <a:lnTo>
                    <a:pt x="0" y="1124"/>
                  </a:lnTo>
                  <a:lnTo>
                    <a:pt x="0" y="1110"/>
                  </a:lnTo>
                  <a:lnTo>
                    <a:pt x="14" y="1095"/>
                  </a:lnTo>
                  <a:lnTo>
                    <a:pt x="40" y="1095"/>
                  </a:lnTo>
                  <a:lnTo>
                    <a:pt x="93" y="1081"/>
                  </a:lnTo>
                  <a:lnTo>
                    <a:pt x="147" y="1053"/>
                  </a:lnTo>
                  <a:lnTo>
                    <a:pt x="186" y="1010"/>
                  </a:lnTo>
                  <a:lnTo>
                    <a:pt x="226" y="953"/>
                  </a:lnTo>
                  <a:lnTo>
                    <a:pt x="253" y="953"/>
                  </a:lnTo>
                  <a:lnTo>
                    <a:pt x="798" y="43"/>
                  </a:lnTo>
                  <a:lnTo>
                    <a:pt x="812" y="14"/>
                  </a:lnTo>
                  <a:lnTo>
                    <a:pt x="8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7596" y="2031"/>
              <a:ext cx="399" cy="1622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87" y="156"/>
                </a:cxn>
                <a:cxn ang="0">
                  <a:pos x="293" y="313"/>
                </a:cxn>
                <a:cxn ang="0">
                  <a:pos x="360" y="498"/>
                </a:cxn>
                <a:cxn ang="0">
                  <a:pos x="386" y="654"/>
                </a:cxn>
                <a:cxn ang="0">
                  <a:pos x="399" y="811"/>
                </a:cxn>
                <a:cxn ang="0">
                  <a:pos x="386" y="996"/>
                </a:cxn>
                <a:cxn ang="0">
                  <a:pos x="346" y="1166"/>
                </a:cxn>
                <a:cxn ang="0">
                  <a:pos x="293" y="1309"/>
                </a:cxn>
                <a:cxn ang="0">
                  <a:pos x="213" y="1437"/>
                </a:cxn>
                <a:cxn ang="0">
                  <a:pos x="54" y="1607"/>
                </a:cxn>
                <a:cxn ang="0">
                  <a:pos x="27" y="1622"/>
                </a:cxn>
                <a:cxn ang="0">
                  <a:pos x="0" y="1622"/>
                </a:cxn>
                <a:cxn ang="0">
                  <a:pos x="0" y="1593"/>
                </a:cxn>
                <a:cxn ang="0">
                  <a:pos x="27" y="1565"/>
                </a:cxn>
                <a:cxn ang="0">
                  <a:pos x="147" y="1422"/>
                </a:cxn>
                <a:cxn ang="0">
                  <a:pos x="226" y="1252"/>
                </a:cxn>
                <a:cxn ang="0">
                  <a:pos x="280" y="1053"/>
                </a:cxn>
                <a:cxn ang="0">
                  <a:pos x="293" y="811"/>
                </a:cxn>
                <a:cxn ang="0">
                  <a:pos x="280" y="583"/>
                </a:cxn>
                <a:cxn ang="0">
                  <a:pos x="226" y="398"/>
                </a:cxn>
                <a:cxn ang="0">
                  <a:pos x="173" y="256"/>
                </a:cxn>
                <a:cxn ang="0">
                  <a:pos x="93" y="142"/>
                </a:cxn>
                <a:cxn ang="0">
                  <a:pos x="0" y="43"/>
                </a:cxn>
                <a:cxn ang="0">
                  <a:pos x="0" y="14"/>
                </a:cxn>
                <a:cxn ang="0">
                  <a:pos x="27" y="14"/>
                </a:cxn>
                <a:cxn ang="0">
                  <a:pos x="40" y="0"/>
                </a:cxn>
              </a:cxnLst>
              <a:rect l="0" t="0" r="r" b="b"/>
              <a:pathLst>
                <a:path w="399" h="1622">
                  <a:moveTo>
                    <a:pt x="40" y="0"/>
                  </a:moveTo>
                  <a:lnTo>
                    <a:pt x="187" y="156"/>
                  </a:lnTo>
                  <a:lnTo>
                    <a:pt x="293" y="313"/>
                  </a:lnTo>
                  <a:lnTo>
                    <a:pt x="360" y="498"/>
                  </a:lnTo>
                  <a:lnTo>
                    <a:pt x="386" y="654"/>
                  </a:lnTo>
                  <a:lnTo>
                    <a:pt x="399" y="811"/>
                  </a:lnTo>
                  <a:lnTo>
                    <a:pt x="386" y="996"/>
                  </a:lnTo>
                  <a:lnTo>
                    <a:pt x="346" y="1166"/>
                  </a:lnTo>
                  <a:lnTo>
                    <a:pt x="293" y="1309"/>
                  </a:lnTo>
                  <a:lnTo>
                    <a:pt x="213" y="1437"/>
                  </a:lnTo>
                  <a:lnTo>
                    <a:pt x="54" y="1607"/>
                  </a:lnTo>
                  <a:lnTo>
                    <a:pt x="27" y="1622"/>
                  </a:lnTo>
                  <a:lnTo>
                    <a:pt x="0" y="1622"/>
                  </a:lnTo>
                  <a:lnTo>
                    <a:pt x="0" y="1593"/>
                  </a:lnTo>
                  <a:lnTo>
                    <a:pt x="27" y="1565"/>
                  </a:lnTo>
                  <a:lnTo>
                    <a:pt x="147" y="1422"/>
                  </a:lnTo>
                  <a:lnTo>
                    <a:pt x="226" y="1252"/>
                  </a:lnTo>
                  <a:lnTo>
                    <a:pt x="280" y="1053"/>
                  </a:lnTo>
                  <a:lnTo>
                    <a:pt x="293" y="811"/>
                  </a:lnTo>
                  <a:lnTo>
                    <a:pt x="280" y="583"/>
                  </a:lnTo>
                  <a:lnTo>
                    <a:pt x="226" y="398"/>
                  </a:lnTo>
                  <a:lnTo>
                    <a:pt x="173" y="256"/>
                  </a:lnTo>
                  <a:lnTo>
                    <a:pt x="93" y="142"/>
                  </a:lnTo>
                  <a:lnTo>
                    <a:pt x="0" y="43"/>
                  </a:lnTo>
                  <a:lnTo>
                    <a:pt x="0" y="14"/>
                  </a:lnTo>
                  <a:lnTo>
                    <a:pt x="27" y="14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9" name="Freeform 99"/>
            <p:cNvSpPr>
              <a:spLocks noEditPoints="1"/>
            </p:cNvSpPr>
            <p:nvPr/>
          </p:nvSpPr>
          <p:spPr bwMode="auto">
            <a:xfrm>
              <a:off x="8953" y="3240"/>
              <a:ext cx="1437" cy="526"/>
            </a:xfrm>
            <a:custGeom>
              <a:avLst/>
              <a:gdLst/>
              <a:ahLst/>
              <a:cxnLst>
                <a:cxn ang="0">
                  <a:pos x="27" y="441"/>
                </a:cxn>
                <a:cxn ang="0">
                  <a:pos x="1384" y="441"/>
                </a:cxn>
                <a:cxn ang="0">
                  <a:pos x="1410" y="455"/>
                </a:cxn>
                <a:cxn ang="0">
                  <a:pos x="1424" y="469"/>
                </a:cxn>
                <a:cxn ang="0">
                  <a:pos x="1424" y="498"/>
                </a:cxn>
                <a:cxn ang="0">
                  <a:pos x="1397" y="526"/>
                </a:cxn>
                <a:cxn ang="0">
                  <a:pos x="27" y="526"/>
                </a:cxn>
                <a:cxn ang="0">
                  <a:pos x="0" y="498"/>
                </a:cxn>
                <a:cxn ang="0">
                  <a:pos x="0" y="469"/>
                </a:cxn>
                <a:cxn ang="0">
                  <a:pos x="27" y="441"/>
                </a:cxn>
                <a:cxn ang="0">
                  <a:pos x="54" y="0"/>
                </a:cxn>
                <a:cxn ang="0">
                  <a:pos x="1410" y="0"/>
                </a:cxn>
                <a:cxn ang="0">
                  <a:pos x="1437" y="29"/>
                </a:cxn>
                <a:cxn ang="0">
                  <a:pos x="1437" y="57"/>
                </a:cxn>
                <a:cxn ang="0">
                  <a:pos x="1424" y="71"/>
                </a:cxn>
                <a:cxn ang="0">
                  <a:pos x="1397" y="85"/>
                </a:cxn>
                <a:cxn ang="0">
                  <a:pos x="54" y="85"/>
                </a:cxn>
                <a:cxn ang="0">
                  <a:pos x="27" y="57"/>
                </a:cxn>
                <a:cxn ang="0">
                  <a:pos x="27" y="29"/>
                </a:cxn>
                <a:cxn ang="0">
                  <a:pos x="54" y="0"/>
                </a:cxn>
              </a:cxnLst>
              <a:rect l="0" t="0" r="r" b="b"/>
              <a:pathLst>
                <a:path w="1437" h="526">
                  <a:moveTo>
                    <a:pt x="27" y="441"/>
                  </a:moveTo>
                  <a:lnTo>
                    <a:pt x="1384" y="441"/>
                  </a:lnTo>
                  <a:lnTo>
                    <a:pt x="1410" y="455"/>
                  </a:lnTo>
                  <a:lnTo>
                    <a:pt x="1424" y="469"/>
                  </a:lnTo>
                  <a:lnTo>
                    <a:pt x="1424" y="498"/>
                  </a:lnTo>
                  <a:lnTo>
                    <a:pt x="1397" y="526"/>
                  </a:lnTo>
                  <a:lnTo>
                    <a:pt x="27" y="526"/>
                  </a:lnTo>
                  <a:lnTo>
                    <a:pt x="0" y="498"/>
                  </a:lnTo>
                  <a:lnTo>
                    <a:pt x="0" y="469"/>
                  </a:lnTo>
                  <a:lnTo>
                    <a:pt x="27" y="441"/>
                  </a:lnTo>
                  <a:close/>
                  <a:moveTo>
                    <a:pt x="54" y="0"/>
                  </a:moveTo>
                  <a:lnTo>
                    <a:pt x="1410" y="0"/>
                  </a:lnTo>
                  <a:lnTo>
                    <a:pt x="1437" y="29"/>
                  </a:lnTo>
                  <a:lnTo>
                    <a:pt x="1437" y="57"/>
                  </a:lnTo>
                  <a:lnTo>
                    <a:pt x="1424" y="71"/>
                  </a:lnTo>
                  <a:lnTo>
                    <a:pt x="1397" y="85"/>
                  </a:lnTo>
                  <a:lnTo>
                    <a:pt x="54" y="85"/>
                  </a:lnTo>
                  <a:lnTo>
                    <a:pt x="27" y="57"/>
                  </a:lnTo>
                  <a:lnTo>
                    <a:pt x="27" y="29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0" name="Freeform 100"/>
            <p:cNvSpPr>
              <a:spLocks noEditPoints="1"/>
            </p:cNvSpPr>
            <p:nvPr/>
          </p:nvSpPr>
          <p:spPr bwMode="auto">
            <a:xfrm>
              <a:off x="11175" y="3055"/>
              <a:ext cx="825" cy="1039"/>
            </a:xfrm>
            <a:custGeom>
              <a:avLst/>
              <a:gdLst/>
              <a:ahLst/>
              <a:cxnLst>
                <a:cxn ang="0">
                  <a:pos x="439" y="43"/>
                </a:cxn>
                <a:cxn ang="0">
                  <a:pos x="386" y="57"/>
                </a:cxn>
                <a:cxn ang="0">
                  <a:pos x="319" y="86"/>
                </a:cxn>
                <a:cxn ang="0">
                  <a:pos x="253" y="157"/>
                </a:cxn>
                <a:cxn ang="0">
                  <a:pos x="200" y="270"/>
                </a:cxn>
                <a:cxn ang="0">
                  <a:pos x="173" y="441"/>
                </a:cxn>
                <a:cxn ang="0">
                  <a:pos x="678" y="441"/>
                </a:cxn>
                <a:cxn ang="0">
                  <a:pos x="678" y="370"/>
                </a:cxn>
                <a:cxn ang="0">
                  <a:pos x="665" y="299"/>
                </a:cxn>
                <a:cxn ang="0">
                  <a:pos x="639" y="214"/>
                </a:cxn>
                <a:cxn ang="0">
                  <a:pos x="599" y="128"/>
                </a:cxn>
                <a:cxn ang="0">
                  <a:pos x="532" y="71"/>
                </a:cxn>
                <a:cxn ang="0">
                  <a:pos x="439" y="43"/>
                </a:cxn>
                <a:cxn ang="0">
                  <a:pos x="439" y="0"/>
                </a:cxn>
                <a:cxn ang="0">
                  <a:pos x="585" y="29"/>
                </a:cxn>
                <a:cxn ang="0">
                  <a:pos x="692" y="86"/>
                </a:cxn>
                <a:cxn ang="0">
                  <a:pos x="772" y="185"/>
                </a:cxn>
                <a:cxn ang="0">
                  <a:pos x="812" y="313"/>
                </a:cxn>
                <a:cxn ang="0">
                  <a:pos x="825" y="441"/>
                </a:cxn>
                <a:cxn ang="0">
                  <a:pos x="825" y="470"/>
                </a:cxn>
                <a:cxn ang="0">
                  <a:pos x="812" y="484"/>
                </a:cxn>
                <a:cxn ang="0">
                  <a:pos x="173" y="484"/>
                </a:cxn>
                <a:cxn ang="0">
                  <a:pos x="173" y="569"/>
                </a:cxn>
                <a:cxn ang="0">
                  <a:pos x="186" y="697"/>
                </a:cxn>
                <a:cxn ang="0">
                  <a:pos x="239" y="811"/>
                </a:cxn>
                <a:cxn ang="0">
                  <a:pos x="293" y="896"/>
                </a:cxn>
                <a:cxn ang="0">
                  <a:pos x="373" y="939"/>
                </a:cxn>
                <a:cxn ang="0">
                  <a:pos x="479" y="967"/>
                </a:cxn>
                <a:cxn ang="0">
                  <a:pos x="506" y="967"/>
                </a:cxn>
                <a:cxn ang="0">
                  <a:pos x="572" y="953"/>
                </a:cxn>
                <a:cxn ang="0">
                  <a:pos x="639" y="925"/>
                </a:cxn>
                <a:cxn ang="0">
                  <a:pos x="718" y="854"/>
                </a:cxn>
                <a:cxn ang="0">
                  <a:pos x="772" y="740"/>
                </a:cxn>
                <a:cxn ang="0">
                  <a:pos x="772" y="726"/>
                </a:cxn>
                <a:cxn ang="0">
                  <a:pos x="785" y="711"/>
                </a:cxn>
                <a:cxn ang="0">
                  <a:pos x="812" y="711"/>
                </a:cxn>
                <a:cxn ang="0">
                  <a:pos x="825" y="726"/>
                </a:cxn>
                <a:cxn ang="0">
                  <a:pos x="825" y="740"/>
                </a:cxn>
                <a:cxn ang="0">
                  <a:pos x="812" y="782"/>
                </a:cxn>
                <a:cxn ang="0">
                  <a:pos x="772" y="868"/>
                </a:cxn>
                <a:cxn ang="0">
                  <a:pos x="705" y="939"/>
                </a:cxn>
                <a:cxn ang="0">
                  <a:pos x="599" y="1010"/>
                </a:cxn>
                <a:cxn ang="0">
                  <a:pos x="466" y="1039"/>
                </a:cxn>
                <a:cxn ang="0">
                  <a:pos x="319" y="1010"/>
                </a:cxn>
                <a:cxn ang="0">
                  <a:pos x="200" y="939"/>
                </a:cxn>
                <a:cxn ang="0">
                  <a:pos x="93" y="825"/>
                </a:cxn>
                <a:cxn ang="0">
                  <a:pos x="27" y="683"/>
                </a:cxn>
                <a:cxn ang="0">
                  <a:pos x="0" y="512"/>
                </a:cxn>
                <a:cxn ang="0">
                  <a:pos x="27" y="356"/>
                </a:cxn>
                <a:cxn ang="0">
                  <a:pos x="80" y="214"/>
                </a:cxn>
                <a:cxn ang="0">
                  <a:pos x="173" y="100"/>
                </a:cxn>
                <a:cxn ang="0">
                  <a:pos x="293" y="29"/>
                </a:cxn>
                <a:cxn ang="0">
                  <a:pos x="439" y="0"/>
                </a:cxn>
              </a:cxnLst>
              <a:rect l="0" t="0" r="r" b="b"/>
              <a:pathLst>
                <a:path w="825" h="1039">
                  <a:moveTo>
                    <a:pt x="439" y="43"/>
                  </a:moveTo>
                  <a:lnTo>
                    <a:pt x="386" y="57"/>
                  </a:lnTo>
                  <a:lnTo>
                    <a:pt x="319" y="86"/>
                  </a:lnTo>
                  <a:lnTo>
                    <a:pt x="253" y="157"/>
                  </a:lnTo>
                  <a:lnTo>
                    <a:pt x="200" y="270"/>
                  </a:lnTo>
                  <a:lnTo>
                    <a:pt x="173" y="441"/>
                  </a:lnTo>
                  <a:lnTo>
                    <a:pt x="678" y="441"/>
                  </a:lnTo>
                  <a:lnTo>
                    <a:pt x="678" y="370"/>
                  </a:lnTo>
                  <a:lnTo>
                    <a:pt x="665" y="299"/>
                  </a:lnTo>
                  <a:lnTo>
                    <a:pt x="639" y="214"/>
                  </a:lnTo>
                  <a:lnTo>
                    <a:pt x="599" y="128"/>
                  </a:lnTo>
                  <a:lnTo>
                    <a:pt x="532" y="71"/>
                  </a:lnTo>
                  <a:lnTo>
                    <a:pt x="439" y="43"/>
                  </a:lnTo>
                  <a:close/>
                  <a:moveTo>
                    <a:pt x="439" y="0"/>
                  </a:moveTo>
                  <a:lnTo>
                    <a:pt x="585" y="29"/>
                  </a:lnTo>
                  <a:lnTo>
                    <a:pt x="692" y="86"/>
                  </a:lnTo>
                  <a:lnTo>
                    <a:pt x="772" y="185"/>
                  </a:lnTo>
                  <a:lnTo>
                    <a:pt x="812" y="313"/>
                  </a:lnTo>
                  <a:lnTo>
                    <a:pt x="825" y="441"/>
                  </a:lnTo>
                  <a:lnTo>
                    <a:pt x="825" y="470"/>
                  </a:lnTo>
                  <a:lnTo>
                    <a:pt x="812" y="484"/>
                  </a:lnTo>
                  <a:lnTo>
                    <a:pt x="173" y="484"/>
                  </a:lnTo>
                  <a:lnTo>
                    <a:pt x="173" y="569"/>
                  </a:lnTo>
                  <a:lnTo>
                    <a:pt x="186" y="697"/>
                  </a:lnTo>
                  <a:lnTo>
                    <a:pt x="239" y="811"/>
                  </a:lnTo>
                  <a:lnTo>
                    <a:pt x="293" y="896"/>
                  </a:lnTo>
                  <a:lnTo>
                    <a:pt x="373" y="939"/>
                  </a:lnTo>
                  <a:lnTo>
                    <a:pt x="479" y="967"/>
                  </a:lnTo>
                  <a:lnTo>
                    <a:pt x="506" y="967"/>
                  </a:lnTo>
                  <a:lnTo>
                    <a:pt x="572" y="953"/>
                  </a:lnTo>
                  <a:lnTo>
                    <a:pt x="639" y="925"/>
                  </a:lnTo>
                  <a:lnTo>
                    <a:pt x="718" y="854"/>
                  </a:lnTo>
                  <a:lnTo>
                    <a:pt x="772" y="740"/>
                  </a:lnTo>
                  <a:lnTo>
                    <a:pt x="772" y="726"/>
                  </a:lnTo>
                  <a:lnTo>
                    <a:pt x="785" y="711"/>
                  </a:lnTo>
                  <a:lnTo>
                    <a:pt x="812" y="711"/>
                  </a:lnTo>
                  <a:lnTo>
                    <a:pt x="825" y="726"/>
                  </a:lnTo>
                  <a:lnTo>
                    <a:pt x="825" y="740"/>
                  </a:lnTo>
                  <a:lnTo>
                    <a:pt x="812" y="782"/>
                  </a:lnTo>
                  <a:lnTo>
                    <a:pt x="772" y="868"/>
                  </a:lnTo>
                  <a:lnTo>
                    <a:pt x="705" y="939"/>
                  </a:lnTo>
                  <a:lnTo>
                    <a:pt x="599" y="1010"/>
                  </a:lnTo>
                  <a:lnTo>
                    <a:pt x="466" y="1039"/>
                  </a:lnTo>
                  <a:lnTo>
                    <a:pt x="319" y="1010"/>
                  </a:lnTo>
                  <a:lnTo>
                    <a:pt x="200" y="939"/>
                  </a:lnTo>
                  <a:lnTo>
                    <a:pt x="93" y="825"/>
                  </a:lnTo>
                  <a:lnTo>
                    <a:pt x="27" y="683"/>
                  </a:lnTo>
                  <a:lnTo>
                    <a:pt x="0" y="512"/>
                  </a:lnTo>
                  <a:lnTo>
                    <a:pt x="27" y="356"/>
                  </a:lnTo>
                  <a:lnTo>
                    <a:pt x="80" y="214"/>
                  </a:lnTo>
                  <a:lnTo>
                    <a:pt x="173" y="100"/>
                  </a:lnTo>
                  <a:lnTo>
                    <a:pt x="293" y="29"/>
                  </a:lnTo>
                  <a:lnTo>
                    <a:pt x="4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1" name="Freeform 101"/>
            <p:cNvSpPr>
              <a:spLocks/>
            </p:cNvSpPr>
            <p:nvPr/>
          </p:nvSpPr>
          <p:spPr bwMode="auto">
            <a:xfrm>
              <a:off x="12120" y="3098"/>
              <a:ext cx="1064" cy="996"/>
            </a:xfrm>
            <a:custGeom>
              <a:avLst/>
              <a:gdLst/>
              <a:ahLst/>
              <a:cxnLst>
                <a:cxn ang="0">
                  <a:pos x="53" y="14"/>
                </a:cxn>
                <a:cxn ang="0">
                  <a:pos x="345" y="0"/>
                </a:cxn>
                <a:cxn ang="0">
                  <a:pos x="425" y="71"/>
                </a:cxn>
                <a:cxn ang="0">
                  <a:pos x="359" y="85"/>
                </a:cxn>
                <a:cxn ang="0">
                  <a:pos x="345" y="142"/>
                </a:cxn>
                <a:cxn ang="0">
                  <a:pos x="532" y="398"/>
                </a:cxn>
                <a:cxn ang="0">
                  <a:pos x="665" y="213"/>
                </a:cxn>
                <a:cxn ang="0">
                  <a:pos x="691" y="171"/>
                </a:cxn>
                <a:cxn ang="0">
                  <a:pos x="678" y="85"/>
                </a:cxn>
                <a:cxn ang="0">
                  <a:pos x="625" y="71"/>
                </a:cxn>
                <a:cxn ang="0">
                  <a:pos x="651" y="0"/>
                </a:cxn>
                <a:cxn ang="0">
                  <a:pos x="878" y="14"/>
                </a:cxn>
                <a:cxn ang="0">
                  <a:pos x="997" y="0"/>
                </a:cxn>
                <a:cxn ang="0">
                  <a:pos x="904" y="85"/>
                </a:cxn>
                <a:cxn ang="0">
                  <a:pos x="745" y="185"/>
                </a:cxn>
                <a:cxn ang="0">
                  <a:pos x="612" y="355"/>
                </a:cxn>
                <a:cxn ang="0">
                  <a:pos x="585" y="455"/>
                </a:cxn>
                <a:cxn ang="0">
                  <a:pos x="918" y="910"/>
                </a:cxn>
                <a:cxn ang="0">
                  <a:pos x="1064" y="924"/>
                </a:cxn>
                <a:cxn ang="0">
                  <a:pos x="957" y="981"/>
                </a:cxn>
                <a:cxn ang="0">
                  <a:pos x="705" y="996"/>
                </a:cxn>
                <a:cxn ang="0">
                  <a:pos x="625" y="924"/>
                </a:cxn>
                <a:cxn ang="0">
                  <a:pos x="705" y="882"/>
                </a:cxn>
                <a:cxn ang="0">
                  <a:pos x="678" y="839"/>
                </a:cxn>
                <a:cxn ang="0">
                  <a:pos x="651" y="796"/>
                </a:cxn>
                <a:cxn ang="0">
                  <a:pos x="385" y="697"/>
                </a:cxn>
                <a:cxn ang="0">
                  <a:pos x="306" y="853"/>
                </a:cxn>
                <a:cxn ang="0">
                  <a:pos x="319" y="896"/>
                </a:cxn>
                <a:cxn ang="0">
                  <a:pos x="372" y="924"/>
                </a:cxn>
                <a:cxn ang="0">
                  <a:pos x="332" y="981"/>
                </a:cxn>
                <a:cxn ang="0">
                  <a:pos x="53" y="996"/>
                </a:cxn>
                <a:cxn ang="0">
                  <a:pos x="0" y="924"/>
                </a:cxn>
                <a:cxn ang="0">
                  <a:pos x="159" y="882"/>
                </a:cxn>
                <a:cxn ang="0">
                  <a:pos x="465" y="512"/>
                </a:cxn>
                <a:cxn ang="0">
                  <a:pos x="186" y="128"/>
                </a:cxn>
                <a:cxn ang="0">
                  <a:pos x="79" y="71"/>
                </a:cxn>
                <a:cxn ang="0">
                  <a:pos x="0" y="0"/>
                </a:cxn>
              </a:cxnLst>
              <a:rect l="0" t="0" r="r" b="b"/>
              <a:pathLst>
                <a:path w="1064" h="996">
                  <a:moveTo>
                    <a:pt x="0" y="0"/>
                  </a:moveTo>
                  <a:lnTo>
                    <a:pt x="53" y="14"/>
                  </a:lnTo>
                  <a:lnTo>
                    <a:pt x="252" y="14"/>
                  </a:lnTo>
                  <a:lnTo>
                    <a:pt x="345" y="0"/>
                  </a:lnTo>
                  <a:lnTo>
                    <a:pt x="425" y="0"/>
                  </a:lnTo>
                  <a:lnTo>
                    <a:pt x="425" y="71"/>
                  </a:lnTo>
                  <a:lnTo>
                    <a:pt x="385" y="71"/>
                  </a:lnTo>
                  <a:lnTo>
                    <a:pt x="359" y="85"/>
                  </a:lnTo>
                  <a:lnTo>
                    <a:pt x="345" y="99"/>
                  </a:lnTo>
                  <a:lnTo>
                    <a:pt x="345" y="142"/>
                  </a:lnTo>
                  <a:lnTo>
                    <a:pt x="372" y="171"/>
                  </a:lnTo>
                  <a:lnTo>
                    <a:pt x="532" y="398"/>
                  </a:lnTo>
                  <a:lnTo>
                    <a:pt x="665" y="227"/>
                  </a:lnTo>
                  <a:lnTo>
                    <a:pt x="665" y="213"/>
                  </a:lnTo>
                  <a:lnTo>
                    <a:pt x="678" y="199"/>
                  </a:lnTo>
                  <a:lnTo>
                    <a:pt x="691" y="171"/>
                  </a:lnTo>
                  <a:lnTo>
                    <a:pt x="691" y="114"/>
                  </a:lnTo>
                  <a:lnTo>
                    <a:pt x="678" y="85"/>
                  </a:lnTo>
                  <a:lnTo>
                    <a:pt x="651" y="71"/>
                  </a:lnTo>
                  <a:lnTo>
                    <a:pt x="625" y="71"/>
                  </a:lnTo>
                  <a:lnTo>
                    <a:pt x="625" y="0"/>
                  </a:lnTo>
                  <a:lnTo>
                    <a:pt x="651" y="0"/>
                  </a:lnTo>
                  <a:lnTo>
                    <a:pt x="691" y="14"/>
                  </a:lnTo>
                  <a:lnTo>
                    <a:pt x="878" y="14"/>
                  </a:lnTo>
                  <a:lnTo>
                    <a:pt x="944" y="0"/>
                  </a:lnTo>
                  <a:lnTo>
                    <a:pt x="997" y="0"/>
                  </a:lnTo>
                  <a:lnTo>
                    <a:pt x="997" y="71"/>
                  </a:lnTo>
                  <a:lnTo>
                    <a:pt x="904" y="85"/>
                  </a:lnTo>
                  <a:lnTo>
                    <a:pt x="824" y="114"/>
                  </a:lnTo>
                  <a:lnTo>
                    <a:pt x="745" y="185"/>
                  </a:lnTo>
                  <a:lnTo>
                    <a:pt x="678" y="256"/>
                  </a:lnTo>
                  <a:lnTo>
                    <a:pt x="612" y="355"/>
                  </a:lnTo>
                  <a:lnTo>
                    <a:pt x="545" y="441"/>
                  </a:lnTo>
                  <a:lnTo>
                    <a:pt x="585" y="455"/>
                  </a:lnTo>
                  <a:lnTo>
                    <a:pt x="864" y="853"/>
                  </a:lnTo>
                  <a:lnTo>
                    <a:pt x="918" y="910"/>
                  </a:lnTo>
                  <a:lnTo>
                    <a:pt x="957" y="924"/>
                  </a:lnTo>
                  <a:lnTo>
                    <a:pt x="1064" y="924"/>
                  </a:lnTo>
                  <a:lnTo>
                    <a:pt x="1064" y="996"/>
                  </a:lnTo>
                  <a:lnTo>
                    <a:pt x="957" y="981"/>
                  </a:lnTo>
                  <a:lnTo>
                    <a:pt x="784" y="981"/>
                  </a:lnTo>
                  <a:lnTo>
                    <a:pt x="705" y="996"/>
                  </a:lnTo>
                  <a:lnTo>
                    <a:pt x="625" y="996"/>
                  </a:lnTo>
                  <a:lnTo>
                    <a:pt x="625" y="924"/>
                  </a:lnTo>
                  <a:lnTo>
                    <a:pt x="665" y="924"/>
                  </a:lnTo>
                  <a:lnTo>
                    <a:pt x="705" y="882"/>
                  </a:lnTo>
                  <a:lnTo>
                    <a:pt x="705" y="868"/>
                  </a:lnTo>
                  <a:lnTo>
                    <a:pt x="678" y="839"/>
                  </a:lnTo>
                  <a:lnTo>
                    <a:pt x="665" y="811"/>
                  </a:lnTo>
                  <a:lnTo>
                    <a:pt x="651" y="796"/>
                  </a:lnTo>
                  <a:lnTo>
                    <a:pt x="492" y="569"/>
                  </a:lnTo>
                  <a:lnTo>
                    <a:pt x="385" y="697"/>
                  </a:lnTo>
                  <a:lnTo>
                    <a:pt x="332" y="782"/>
                  </a:lnTo>
                  <a:lnTo>
                    <a:pt x="306" y="853"/>
                  </a:lnTo>
                  <a:lnTo>
                    <a:pt x="306" y="868"/>
                  </a:lnTo>
                  <a:lnTo>
                    <a:pt x="319" y="896"/>
                  </a:lnTo>
                  <a:lnTo>
                    <a:pt x="345" y="924"/>
                  </a:lnTo>
                  <a:lnTo>
                    <a:pt x="372" y="924"/>
                  </a:lnTo>
                  <a:lnTo>
                    <a:pt x="372" y="996"/>
                  </a:lnTo>
                  <a:lnTo>
                    <a:pt x="332" y="981"/>
                  </a:lnTo>
                  <a:lnTo>
                    <a:pt x="119" y="981"/>
                  </a:lnTo>
                  <a:lnTo>
                    <a:pt x="53" y="996"/>
                  </a:lnTo>
                  <a:lnTo>
                    <a:pt x="0" y="996"/>
                  </a:lnTo>
                  <a:lnTo>
                    <a:pt x="0" y="924"/>
                  </a:lnTo>
                  <a:lnTo>
                    <a:pt x="66" y="910"/>
                  </a:lnTo>
                  <a:lnTo>
                    <a:pt x="159" y="882"/>
                  </a:lnTo>
                  <a:lnTo>
                    <a:pt x="266" y="782"/>
                  </a:lnTo>
                  <a:lnTo>
                    <a:pt x="465" y="512"/>
                  </a:lnTo>
                  <a:lnTo>
                    <a:pt x="252" y="213"/>
                  </a:lnTo>
                  <a:lnTo>
                    <a:pt x="186" y="128"/>
                  </a:lnTo>
                  <a:lnTo>
                    <a:pt x="146" y="85"/>
                  </a:lnTo>
                  <a:lnTo>
                    <a:pt x="79" y="71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2" name="Freeform 102"/>
            <p:cNvSpPr>
              <a:spLocks noEditPoints="1"/>
            </p:cNvSpPr>
            <p:nvPr/>
          </p:nvSpPr>
          <p:spPr bwMode="auto">
            <a:xfrm>
              <a:off x="13250" y="3055"/>
              <a:ext cx="1051" cy="1451"/>
            </a:xfrm>
            <a:custGeom>
              <a:avLst/>
              <a:gdLst/>
              <a:ahLst/>
              <a:cxnLst>
                <a:cxn ang="0">
                  <a:pos x="586" y="57"/>
                </a:cxn>
                <a:cxn ang="0">
                  <a:pos x="479" y="86"/>
                </a:cxn>
                <a:cxn ang="0">
                  <a:pos x="386" y="142"/>
                </a:cxn>
                <a:cxn ang="0">
                  <a:pos x="306" y="242"/>
                </a:cxn>
                <a:cxn ang="0">
                  <a:pos x="306" y="797"/>
                </a:cxn>
                <a:cxn ang="0">
                  <a:pos x="320" y="811"/>
                </a:cxn>
                <a:cxn ang="0">
                  <a:pos x="333" y="839"/>
                </a:cxn>
                <a:cxn ang="0">
                  <a:pos x="439" y="953"/>
                </a:cxn>
                <a:cxn ang="0">
                  <a:pos x="559" y="982"/>
                </a:cxn>
                <a:cxn ang="0">
                  <a:pos x="679" y="953"/>
                </a:cxn>
                <a:cxn ang="0">
                  <a:pos x="772" y="854"/>
                </a:cxn>
                <a:cxn ang="0">
                  <a:pos x="839" y="697"/>
                </a:cxn>
                <a:cxn ang="0">
                  <a:pos x="865" y="512"/>
                </a:cxn>
                <a:cxn ang="0">
                  <a:pos x="839" y="327"/>
                </a:cxn>
                <a:cxn ang="0">
                  <a:pos x="785" y="185"/>
                </a:cxn>
                <a:cxn ang="0">
                  <a:pos x="692" y="86"/>
                </a:cxn>
                <a:cxn ang="0">
                  <a:pos x="586" y="57"/>
                </a:cxn>
                <a:cxn ang="0">
                  <a:pos x="306" y="0"/>
                </a:cxn>
                <a:cxn ang="0">
                  <a:pos x="306" y="157"/>
                </a:cxn>
                <a:cxn ang="0">
                  <a:pos x="320" y="171"/>
                </a:cxn>
                <a:cxn ang="0">
                  <a:pos x="413" y="71"/>
                </a:cxn>
                <a:cxn ang="0">
                  <a:pos x="493" y="29"/>
                </a:cxn>
                <a:cxn ang="0">
                  <a:pos x="612" y="14"/>
                </a:cxn>
                <a:cxn ang="0">
                  <a:pos x="772" y="57"/>
                </a:cxn>
                <a:cxn ang="0">
                  <a:pos x="918" y="157"/>
                </a:cxn>
                <a:cxn ang="0">
                  <a:pos x="1011" y="327"/>
                </a:cxn>
                <a:cxn ang="0">
                  <a:pos x="1051" y="526"/>
                </a:cxn>
                <a:cxn ang="0">
                  <a:pos x="1011" y="726"/>
                </a:cxn>
                <a:cxn ang="0">
                  <a:pos x="905" y="896"/>
                </a:cxn>
                <a:cxn ang="0">
                  <a:pos x="759" y="996"/>
                </a:cxn>
                <a:cxn ang="0">
                  <a:pos x="572" y="1039"/>
                </a:cxn>
                <a:cxn ang="0">
                  <a:pos x="466" y="1024"/>
                </a:cxn>
                <a:cxn ang="0">
                  <a:pos x="386" y="982"/>
                </a:cxn>
                <a:cxn ang="0">
                  <a:pos x="333" y="925"/>
                </a:cxn>
                <a:cxn ang="0">
                  <a:pos x="306" y="882"/>
                </a:cxn>
                <a:cxn ang="0">
                  <a:pos x="306" y="1323"/>
                </a:cxn>
                <a:cxn ang="0">
                  <a:pos x="320" y="1351"/>
                </a:cxn>
                <a:cxn ang="0">
                  <a:pos x="333" y="1366"/>
                </a:cxn>
                <a:cxn ang="0">
                  <a:pos x="373" y="1380"/>
                </a:cxn>
                <a:cxn ang="0">
                  <a:pos x="479" y="1380"/>
                </a:cxn>
                <a:cxn ang="0">
                  <a:pos x="479" y="1451"/>
                </a:cxn>
                <a:cxn ang="0">
                  <a:pos x="400" y="1451"/>
                </a:cxn>
                <a:cxn ang="0">
                  <a:pos x="306" y="1437"/>
                </a:cxn>
                <a:cxn ang="0">
                  <a:pos x="173" y="1437"/>
                </a:cxn>
                <a:cxn ang="0">
                  <a:pos x="80" y="1451"/>
                </a:cxn>
                <a:cxn ang="0">
                  <a:pos x="0" y="1451"/>
                </a:cxn>
                <a:cxn ang="0">
                  <a:pos x="0" y="1380"/>
                </a:cxn>
                <a:cxn ang="0">
                  <a:pos x="107" y="1380"/>
                </a:cxn>
                <a:cxn ang="0">
                  <a:pos x="133" y="1366"/>
                </a:cxn>
                <a:cxn ang="0">
                  <a:pos x="147" y="1351"/>
                </a:cxn>
                <a:cxn ang="0">
                  <a:pos x="160" y="1323"/>
                </a:cxn>
                <a:cxn ang="0">
                  <a:pos x="160" y="171"/>
                </a:cxn>
                <a:cxn ang="0">
                  <a:pos x="133" y="114"/>
                </a:cxn>
                <a:cxn ang="0">
                  <a:pos x="107" y="114"/>
                </a:cxn>
                <a:cxn ang="0">
                  <a:pos x="67" y="100"/>
                </a:cxn>
                <a:cxn ang="0">
                  <a:pos x="0" y="100"/>
                </a:cxn>
                <a:cxn ang="0">
                  <a:pos x="0" y="29"/>
                </a:cxn>
                <a:cxn ang="0">
                  <a:pos x="306" y="0"/>
                </a:cxn>
              </a:cxnLst>
              <a:rect l="0" t="0" r="r" b="b"/>
              <a:pathLst>
                <a:path w="1051" h="1451">
                  <a:moveTo>
                    <a:pt x="586" y="57"/>
                  </a:moveTo>
                  <a:lnTo>
                    <a:pt x="479" y="86"/>
                  </a:lnTo>
                  <a:lnTo>
                    <a:pt x="386" y="142"/>
                  </a:lnTo>
                  <a:lnTo>
                    <a:pt x="306" y="242"/>
                  </a:lnTo>
                  <a:lnTo>
                    <a:pt x="306" y="797"/>
                  </a:lnTo>
                  <a:lnTo>
                    <a:pt x="320" y="811"/>
                  </a:lnTo>
                  <a:lnTo>
                    <a:pt x="333" y="839"/>
                  </a:lnTo>
                  <a:lnTo>
                    <a:pt x="439" y="953"/>
                  </a:lnTo>
                  <a:lnTo>
                    <a:pt x="559" y="982"/>
                  </a:lnTo>
                  <a:lnTo>
                    <a:pt x="679" y="953"/>
                  </a:lnTo>
                  <a:lnTo>
                    <a:pt x="772" y="854"/>
                  </a:lnTo>
                  <a:lnTo>
                    <a:pt x="839" y="697"/>
                  </a:lnTo>
                  <a:lnTo>
                    <a:pt x="865" y="512"/>
                  </a:lnTo>
                  <a:lnTo>
                    <a:pt x="839" y="327"/>
                  </a:lnTo>
                  <a:lnTo>
                    <a:pt x="785" y="185"/>
                  </a:lnTo>
                  <a:lnTo>
                    <a:pt x="692" y="86"/>
                  </a:lnTo>
                  <a:lnTo>
                    <a:pt x="586" y="57"/>
                  </a:lnTo>
                  <a:close/>
                  <a:moveTo>
                    <a:pt x="306" y="0"/>
                  </a:moveTo>
                  <a:lnTo>
                    <a:pt x="306" y="157"/>
                  </a:lnTo>
                  <a:lnTo>
                    <a:pt x="320" y="171"/>
                  </a:lnTo>
                  <a:lnTo>
                    <a:pt x="413" y="71"/>
                  </a:lnTo>
                  <a:lnTo>
                    <a:pt x="493" y="29"/>
                  </a:lnTo>
                  <a:lnTo>
                    <a:pt x="612" y="14"/>
                  </a:lnTo>
                  <a:lnTo>
                    <a:pt x="772" y="57"/>
                  </a:lnTo>
                  <a:lnTo>
                    <a:pt x="918" y="157"/>
                  </a:lnTo>
                  <a:lnTo>
                    <a:pt x="1011" y="327"/>
                  </a:lnTo>
                  <a:lnTo>
                    <a:pt x="1051" y="526"/>
                  </a:lnTo>
                  <a:lnTo>
                    <a:pt x="1011" y="726"/>
                  </a:lnTo>
                  <a:lnTo>
                    <a:pt x="905" y="896"/>
                  </a:lnTo>
                  <a:lnTo>
                    <a:pt x="759" y="996"/>
                  </a:lnTo>
                  <a:lnTo>
                    <a:pt x="572" y="1039"/>
                  </a:lnTo>
                  <a:lnTo>
                    <a:pt x="466" y="1024"/>
                  </a:lnTo>
                  <a:lnTo>
                    <a:pt x="386" y="982"/>
                  </a:lnTo>
                  <a:lnTo>
                    <a:pt x="333" y="925"/>
                  </a:lnTo>
                  <a:lnTo>
                    <a:pt x="306" y="882"/>
                  </a:lnTo>
                  <a:lnTo>
                    <a:pt x="306" y="1323"/>
                  </a:lnTo>
                  <a:lnTo>
                    <a:pt x="320" y="1351"/>
                  </a:lnTo>
                  <a:lnTo>
                    <a:pt x="333" y="1366"/>
                  </a:lnTo>
                  <a:lnTo>
                    <a:pt x="373" y="1380"/>
                  </a:lnTo>
                  <a:lnTo>
                    <a:pt x="479" y="1380"/>
                  </a:lnTo>
                  <a:lnTo>
                    <a:pt x="479" y="1451"/>
                  </a:lnTo>
                  <a:lnTo>
                    <a:pt x="400" y="1451"/>
                  </a:lnTo>
                  <a:lnTo>
                    <a:pt x="306" y="1437"/>
                  </a:lnTo>
                  <a:lnTo>
                    <a:pt x="173" y="1437"/>
                  </a:lnTo>
                  <a:lnTo>
                    <a:pt x="80" y="1451"/>
                  </a:lnTo>
                  <a:lnTo>
                    <a:pt x="0" y="1451"/>
                  </a:lnTo>
                  <a:lnTo>
                    <a:pt x="0" y="1380"/>
                  </a:lnTo>
                  <a:lnTo>
                    <a:pt x="107" y="1380"/>
                  </a:lnTo>
                  <a:lnTo>
                    <a:pt x="133" y="1366"/>
                  </a:lnTo>
                  <a:lnTo>
                    <a:pt x="147" y="1351"/>
                  </a:lnTo>
                  <a:lnTo>
                    <a:pt x="160" y="1323"/>
                  </a:lnTo>
                  <a:lnTo>
                    <a:pt x="160" y="171"/>
                  </a:lnTo>
                  <a:lnTo>
                    <a:pt x="133" y="114"/>
                  </a:lnTo>
                  <a:lnTo>
                    <a:pt x="107" y="114"/>
                  </a:lnTo>
                  <a:lnTo>
                    <a:pt x="67" y="100"/>
                  </a:lnTo>
                  <a:lnTo>
                    <a:pt x="0" y="100"/>
                  </a:lnTo>
                  <a:lnTo>
                    <a:pt x="0" y="29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" name="Freeform 103"/>
            <p:cNvSpPr>
              <a:spLocks/>
            </p:cNvSpPr>
            <p:nvPr/>
          </p:nvSpPr>
          <p:spPr bwMode="auto">
            <a:xfrm>
              <a:off x="15140" y="2131"/>
              <a:ext cx="412" cy="27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2" y="0"/>
                </a:cxn>
                <a:cxn ang="0">
                  <a:pos x="412" y="85"/>
                </a:cxn>
                <a:cxn ang="0">
                  <a:pos x="93" y="85"/>
                </a:cxn>
                <a:cxn ang="0">
                  <a:pos x="93" y="2631"/>
                </a:cxn>
                <a:cxn ang="0">
                  <a:pos x="412" y="2631"/>
                </a:cxn>
                <a:cxn ang="0">
                  <a:pos x="412" y="2731"/>
                </a:cxn>
                <a:cxn ang="0">
                  <a:pos x="0" y="2731"/>
                </a:cxn>
                <a:cxn ang="0">
                  <a:pos x="0" y="0"/>
                </a:cxn>
              </a:cxnLst>
              <a:rect l="0" t="0" r="r" b="b"/>
              <a:pathLst>
                <a:path w="412" h="2731">
                  <a:moveTo>
                    <a:pt x="0" y="0"/>
                  </a:moveTo>
                  <a:lnTo>
                    <a:pt x="412" y="0"/>
                  </a:lnTo>
                  <a:lnTo>
                    <a:pt x="412" y="85"/>
                  </a:lnTo>
                  <a:lnTo>
                    <a:pt x="93" y="85"/>
                  </a:lnTo>
                  <a:lnTo>
                    <a:pt x="93" y="2631"/>
                  </a:lnTo>
                  <a:lnTo>
                    <a:pt x="412" y="2631"/>
                  </a:lnTo>
                  <a:lnTo>
                    <a:pt x="412" y="2731"/>
                  </a:lnTo>
                  <a:lnTo>
                    <a:pt x="0" y="27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" name="Freeform 104"/>
            <p:cNvSpPr>
              <a:spLocks noEditPoints="1"/>
            </p:cNvSpPr>
            <p:nvPr/>
          </p:nvSpPr>
          <p:spPr bwMode="auto">
            <a:xfrm>
              <a:off x="15672" y="2572"/>
              <a:ext cx="558" cy="1536"/>
            </a:xfrm>
            <a:custGeom>
              <a:avLst/>
              <a:gdLst/>
              <a:ahLst/>
              <a:cxnLst>
                <a:cxn ang="0">
                  <a:pos x="332" y="497"/>
                </a:cxn>
                <a:cxn ang="0">
                  <a:pos x="399" y="554"/>
                </a:cxn>
                <a:cxn ang="0">
                  <a:pos x="452" y="725"/>
                </a:cxn>
                <a:cxn ang="0">
                  <a:pos x="412" y="839"/>
                </a:cxn>
                <a:cxn ang="0">
                  <a:pos x="399" y="881"/>
                </a:cxn>
                <a:cxn ang="0">
                  <a:pos x="372" y="938"/>
                </a:cxn>
                <a:cxn ang="0">
                  <a:pos x="252" y="1294"/>
                </a:cxn>
                <a:cxn ang="0">
                  <a:pos x="226" y="1436"/>
                </a:cxn>
                <a:cxn ang="0">
                  <a:pos x="252" y="1479"/>
                </a:cxn>
                <a:cxn ang="0">
                  <a:pos x="346" y="1450"/>
                </a:cxn>
                <a:cxn ang="0">
                  <a:pos x="492" y="1194"/>
                </a:cxn>
                <a:cxn ang="0">
                  <a:pos x="505" y="1152"/>
                </a:cxn>
                <a:cxn ang="0">
                  <a:pos x="558" y="1166"/>
                </a:cxn>
                <a:cxn ang="0">
                  <a:pos x="545" y="1223"/>
                </a:cxn>
                <a:cxn ang="0">
                  <a:pos x="465" y="1422"/>
                </a:cxn>
                <a:cxn ang="0">
                  <a:pos x="279" y="1536"/>
                </a:cxn>
                <a:cxn ang="0">
                  <a:pos x="199" y="1507"/>
                </a:cxn>
                <a:cxn ang="0">
                  <a:pos x="106" y="1408"/>
                </a:cxn>
                <a:cxn ang="0">
                  <a:pos x="119" y="1265"/>
                </a:cxn>
                <a:cxn ang="0">
                  <a:pos x="159" y="1166"/>
                </a:cxn>
                <a:cxn ang="0">
                  <a:pos x="226" y="938"/>
                </a:cxn>
                <a:cxn ang="0">
                  <a:pos x="306" y="739"/>
                </a:cxn>
                <a:cxn ang="0">
                  <a:pos x="332" y="597"/>
                </a:cxn>
                <a:cxn ang="0">
                  <a:pos x="306" y="554"/>
                </a:cxn>
                <a:cxn ang="0">
                  <a:pos x="226" y="569"/>
                </a:cxn>
                <a:cxn ang="0">
                  <a:pos x="106" y="711"/>
                </a:cxn>
                <a:cxn ang="0">
                  <a:pos x="53" y="853"/>
                </a:cxn>
                <a:cxn ang="0">
                  <a:pos x="13" y="881"/>
                </a:cxn>
                <a:cxn ang="0">
                  <a:pos x="0" y="853"/>
                </a:cxn>
                <a:cxn ang="0">
                  <a:pos x="40" y="711"/>
                </a:cxn>
                <a:cxn ang="0">
                  <a:pos x="173" y="526"/>
                </a:cxn>
                <a:cxn ang="0">
                  <a:pos x="452" y="0"/>
                </a:cxn>
                <a:cxn ang="0">
                  <a:pos x="532" y="56"/>
                </a:cxn>
                <a:cxn ang="0">
                  <a:pos x="519" y="128"/>
                </a:cxn>
                <a:cxn ang="0">
                  <a:pos x="452" y="184"/>
                </a:cxn>
                <a:cxn ang="0">
                  <a:pos x="372" y="184"/>
                </a:cxn>
                <a:cxn ang="0">
                  <a:pos x="332" y="142"/>
                </a:cxn>
                <a:cxn ang="0">
                  <a:pos x="346" y="71"/>
                </a:cxn>
                <a:cxn ang="0">
                  <a:pos x="452" y="0"/>
                </a:cxn>
              </a:cxnLst>
              <a:rect l="0" t="0" r="r" b="b"/>
              <a:pathLst>
                <a:path w="558" h="1536">
                  <a:moveTo>
                    <a:pt x="279" y="497"/>
                  </a:moveTo>
                  <a:lnTo>
                    <a:pt x="332" y="497"/>
                  </a:lnTo>
                  <a:lnTo>
                    <a:pt x="372" y="526"/>
                  </a:lnTo>
                  <a:lnTo>
                    <a:pt x="399" y="554"/>
                  </a:lnTo>
                  <a:lnTo>
                    <a:pt x="452" y="640"/>
                  </a:lnTo>
                  <a:lnTo>
                    <a:pt x="452" y="725"/>
                  </a:lnTo>
                  <a:lnTo>
                    <a:pt x="425" y="810"/>
                  </a:lnTo>
                  <a:lnTo>
                    <a:pt x="412" y="839"/>
                  </a:lnTo>
                  <a:lnTo>
                    <a:pt x="399" y="853"/>
                  </a:lnTo>
                  <a:lnTo>
                    <a:pt x="399" y="881"/>
                  </a:lnTo>
                  <a:lnTo>
                    <a:pt x="385" y="896"/>
                  </a:lnTo>
                  <a:lnTo>
                    <a:pt x="372" y="938"/>
                  </a:lnTo>
                  <a:lnTo>
                    <a:pt x="292" y="1180"/>
                  </a:lnTo>
                  <a:lnTo>
                    <a:pt x="252" y="1294"/>
                  </a:lnTo>
                  <a:lnTo>
                    <a:pt x="226" y="1351"/>
                  </a:lnTo>
                  <a:lnTo>
                    <a:pt x="226" y="1436"/>
                  </a:lnTo>
                  <a:lnTo>
                    <a:pt x="239" y="1465"/>
                  </a:lnTo>
                  <a:lnTo>
                    <a:pt x="252" y="1479"/>
                  </a:lnTo>
                  <a:lnTo>
                    <a:pt x="279" y="1479"/>
                  </a:lnTo>
                  <a:lnTo>
                    <a:pt x="346" y="1450"/>
                  </a:lnTo>
                  <a:lnTo>
                    <a:pt x="412" y="1394"/>
                  </a:lnTo>
                  <a:lnTo>
                    <a:pt x="492" y="1194"/>
                  </a:lnTo>
                  <a:lnTo>
                    <a:pt x="505" y="1166"/>
                  </a:lnTo>
                  <a:lnTo>
                    <a:pt x="505" y="1152"/>
                  </a:lnTo>
                  <a:lnTo>
                    <a:pt x="545" y="1152"/>
                  </a:lnTo>
                  <a:lnTo>
                    <a:pt x="558" y="1166"/>
                  </a:lnTo>
                  <a:lnTo>
                    <a:pt x="558" y="1180"/>
                  </a:lnTo>
                  <a:lnTo>
                    <a:pt x="545" y="1223"/>
                  </a:lnTo>
                  <a:lnTo>
                    <a:pt x="519" y="1322"/>
                  </a:lnTo>
                  <a:lnTo>
                    <a:pt x="465" y="1422"/>
                  </a:lnTo>
                  <a:lnTo>
                    <a:pt x="385" y="1507"/>
                  </a:lnTo>
                  <a:lnTo>
                    <a:pt x="279" y="1536"/>
                  </a:lnTo>
                  <a:lnTo>
                    <a:pt x="239" y="1536"/>
                  </a:lnTo>
                  <a:lnTo>
                    <a:pt x="199" y="1507"/>
                  </a:lnTo>
                  <a:lnTo>
                    <a:pt x="159" y="1493"/>
                  </a:lnTo>
                  <a:lnTo>
                    <a:pt x="106" y="1408"/>
                  </a:lnTo>
                  <a:lnTo>
                    <a:pt x="106" y="1308"/>
                  </a:lnTo>
                  <a:lnTo>
                    <a:pt x="119" y="1265"/>
                  </a:lnTo>
                  <a:lnTo>
                    <a:pt x="146" y="1209"/>
                  </a:lnTo>
                  <a:lnTo>
                    <a:pt x="159" y="1166"/>
                  </a:lnTo>
                  <a:lnTo>
                    <a:pt x="186" y="1066"/>
                  </a:lnTo>
                  <a:lnTo>
                    <a:pt x="226" y="938"/>
                  </a:lnTo>
                  <a:lnTo>
                    <a:pt x="279" y="810"/>
                  </a:lnTo>
                  <a:lnTo>
                    <a:pt x="306" y="739"/>
                  </a:lnTo>
                  <a:lnTo>
                    <a:pt x="332" y="682"/>
                  </a:lnTo>
                  <a:lnTo>
                    <a:pt x="332" y="597"/>
                  </a:lnTo>
                  <a:lnTo>
                    <a:pt x="319" y="569"/>
                  </a:lnTo>
                  <a:lnTo>
                    <a:pt x="306" y="554"/>
                  </a:lnTo>
                  <a:lnTo>
                    <a:pt x="279" y="554"/>
                  </a:lnTo>
                  <a:lnTo>
                    <a:pt x="226" y="569"/>
                  </a:lnTo>
                  <a:lnTo>
                    <a:pt x="173" y="611"/>
                  </a:lnTo>
                  <a:lnTo>
                    <a:pt x="106" y="711"/>
                  </a:lnTo>
                  <a:lnTo>
                    <a:pt x="66" y="839"/>
                  </a:lnTo>
                  <a:lnTo>
                    <a:pt x="53" y="853"/>
                  </a:lnTo>
                  <a:lnTo>
                    <a:pt x="53" y="881"/>
                  </a:lnTo>
                  <a:lnTo>
                    <a:pt x="13" y="881"/>
                  </a:lnTo>
                  <a:lnTo>
                    <a:pt x="0" y="867"/>
                  </a:lnTo>
                  <a:lnTo>
                    <a:pt x="0" y="853"/>
                  </a:lnTo>
                  <a:lnTo>
                    <a:pt x="13" y="810"/>
                  </a:lnTo>
                  <a:lnTo>
                    <a:pt x="40" y="711"/>
                  </a:lnTo>
                  <a:lnTo>
                    <a:pt x="93" y="611"/>
                  </a:lnTo>
                  <a:lnTo>
                    <a:pt x="173" y="526"/>
                  </a:lnTo>
                  <a:lnTo>
                    <a:pt x="279" y="497"/>
                  </a:lnTo>
                  <a:close/>
                  <a:moveTo>
                    <a:pt x="452" y="0"/>
                  </a:moveTo>
                  <a:lnTo>
                    <a:pt x="492" y="14"/>
                  </a:lnTo>
                  <a:lnTo>
                    <a:pt x="532" y="56"/>
                  </a:lnTo>
                  <a:lnTo>
                    <a:pt x="532" y="85"/>
                  </a:lnTo>
                  <a:lnTo>
                    <a:pt x="519" y="128"/>
                  </a:lnTo>
                  <a:lnTo>
                    <a:pt x="492" y="156"/>
                  </a:lnTo>
                  <a:lnTo>
                    <a:pt x="452" y="184"/>
                  </a:lnTo>
                  <a:lnTo>
                    <a:pt x="412" y="199"/>
                  </a:lnTo>
                  <a:lnTo>
                    <a:pt x="372" y="184"/>
                  </a:lnTo>
                  <a:lnTo>
                    <a:pt x="346" y="170"/>
                  </a:lnTo>
                  <a:lnTo>
                    <a:pt x="332" y="142"/>
                  </a:lnTo>
                  <a:lnTo>
                    <a:pt x="332" y="113"/>
                  </a:lnTo>
                  <a:lnTo>
                    <a:pt x="346" y="71"/>
                  </a:lnTo>
                  <a:lnTo>
                    <a:pt x="372" y="28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16390" y="3084"/>
              <a:ext cx="1157" cy="1010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1118" y="0"/>
                </a:cxn>
                <a:cxn ang="0">
                  <a:pos x="1144" y="14"/>
                </a:cxn>
                <a:cxn ang="0">
                  <a:pos x="1157" y="28"/>
                </a:cxn>
                <a:cxn ang="0">
                  <a:pos x="1157" y="85"/>
                </a:cxn>
                <a:cxn ang="0">
                  <a:pos x="1144" y="113"/>
                </a:cxn>
                <a:cxn ang="0">
                  <a:pos x="1118" y="128"/>
                </a:cxn>
                <a:cxn ang="0">
                  <a:pos x="1104" y="142"/>
                </a:cxn>
                <a:cxn ang="0">
                  <a:pos x="812" y="142"/>
                </a:cxn>
                <a:cxn ang="0">
                  <a:pos x="785" y="313"/>
                </a:cxn>
                <a:cxn ang="0">
                  <a:pos x="772" y="497"/>
                </a:cxn>
                <a:cxn ang="0">
                  <a:pos x="772" y="583"/>
                </a:cxn>
                <a:cxn ang="0">
                  <a:pos x="785" y="711"/>
                </a:cxn>
                <a:cxn ang="0">
                  <a:pos x="838" y="867"/>
                </a:cxn>
                <a:cxn ang="0">
                  <a:pos x="852" y="896"/>
                </a:cxn>
                <a:cxn ang="0">
                  <a:pos x="852" y="924"/>
                </a:cxn>
                <a:cxn ang="0">
                  <a:pos x="825" y="981"/>
                </a:cxn>
                <a:cxn ang="0">
                  <a:pos x="785" y="995"/>
                </a:cxn>
                <a:cxn ang="0">
                  <a:pos x="758" y="1010"/>
                </a:cxn>
                <a:cxn ang="0">
                  <a:pos x="732" y="1010"/>
                </a:cxn>
                <a:cxn ang="0">
                  <a:pos x="705" y="981"/>
                </a:cxn>
                <a:cxn ang="0">
                  <a:pos x="692" y="953"/>
                </a:cxn>
                <a:cxn ang="0">
                  <a:pos x="665" y="839"/>
                </a:cxn>
                <a:cxn ang="0">
                  <a:pos x="665" y="611"/>
                </a:cxn>
                <a:cxn ang="0">
                  <a:pos x="692" y="497"/>
                </a:cxn>
                <a:cxn ang="0">
                  <a:pos x="718" y="341"/>
                </a:cxn>
                <a:cxn ang="0">
                  <a:pos x="758" y="142"/>
                </a:cxn>
                <a:cxn ang="0">
                  <a:pos x="519" y="142"/>
                </a:cxn>
                <a:cxn ang="0">
                  <a:pos x="399" y="640"/>
                </a:cxn>
                <a:cxn ang="0">
                  <a:pos x="386" y="725"/>
                </a:cxn>
                <a:cxn ang="0">
                  <a:pos x="359" y="782"/>
                </a:cxn>
                <a:cxn ang="0">
                  <a:pos x="346" y="867"/>
                </a:cxn>
                <a:cxn ang="0">
                  <a:pos x="333" y="896"/>
                </a:cxn>
                <a:cxn ang="0">
                  <a:pos x="319" y="938"/>
                </a:cxn>
                <a:cxn ang="0">
                  <a:pos x="293" y="995"/>
                </a:cxn>
                <a:cxn ang="0">
                  <a:pos x="266" y="1010"/>
                </a:cxn>
                <a:cxn ang="0">
                  <a:pos x="213" y="1010"/>
                </a:cxn>
                <a:cxn ang="0">
                  <a:pos x="200" y="995"/>
                </a:cxn>
                <a:cxn ang="0">
                  <a:pos x="173" y="981"/>
                </a:cxn>
                <a:cxn ang="0">
                  <a:pos x="173" y="924"/>
                </a:cxn>
                <a:cxn ang="0">
                  <a:pos x="186" y="896"/>
                </a:cxn>
                <a:cxn ang="0">
                  <a:pos x="279" y="668"/>
                </a:cxn>
                <a:cxn ang="0">
                  <a:pos x="373" y="412"/>
                </a:cxn>
                <a:cxn ang="0">
                  <a:pos x="452" y="142"/>
                </a:cxn>
                <a:cxn ang="0">
                  <a:pos x="293" y="142"/>
                </a:cxn>
                <a:cxn ang="0">
                  <a:pos x="226" y="156"/>
                </a:cxn>
                <a:cxn ang="0">
                  <a:pos x="146" y="213"/>
                </a:cxn>
                <a:cxn ang="0">
                  <a:pos x="67" y="313"/>
                </a:cxn>
                <a:cxn ang="0">
                  <a:pos x="40" y="327"/>
                </a:cxn>
                <a:cxn ang="0">
                  <a:pos x="27" y="341"/>
                </a:cxn>
                <a:cxn ang="0">
                  <a:pos x="13" y="341"/>
                </a:cxn>
                <a:cxn ang="0">
                  <a:pos x="0" y="327"/>
                </a:cxn>
                <a:cxn ang="0">
                  <a:pos x="0" y="313"/>
                </a:cxn>
                <a:cxn ang="0">
                  <a:pos x="27" y="256"/>
                </a:cxn>
                <a:cxn ang="0">
                  <a:pos x="53" y="227"/>
                </a:cxn>
                <a:cxn ang="0">
                  <a:pos x="67" y="185"/>
                </a:cxn>
                <a:cxn ang="0">
                  <a:pos x="106" y="156"/>
                </a:cxn>
                <a:cxn ang="0">
                  <a:pos x="133" y="113"/>
                </a:cxn>
                <a:cxn ang="0">
                  <a:pos x="226" y="28"/>
                </a:cxn>
                <a:cxn ang="0">
                  <a:pos x="293" y="0"/>
                </a:cxn>
              </a:cxnLst>
              <a:rect l="0" t="0" r="r" b="b"/>
              <a:pathLst>
                <a:path w="1157" h="1010">
                  <a:moveTo>
                    <a:pt x="293" y="0"/>
                  </a:moveTo>
                  <a:lnTo>
                    <a:pt x="1118" y="0"/>
                  </a:lnTo>
                  <a:lnTo>
                    <a:pt x="1144" y="14"/>
                  </a:lnTo>
                  <a:lnTo>
                    <a:pt x="1157" y="28"/>
                  </a:lnTo>
                  <a:lnTo>
                    <a:pt x="1157" y="85"/>
                  </a:lnTo>
                  <a:lnTo>
                    <a:pt x="1144" y="113"/>
                  </a:lnTo>
                  <a:lnTo>
                    <a:pt x="1118" y="128"/>
                  </a:lnTo>
                  <a:lnTo>
                    <a:pt x="1104" y="142"/>
                  </a:lnTo>
                  <a:lnTo>
                    <a:pt x="812" y="142"/>
                  </a:lnTo>
                  <a:lnTo>
                    <a:pt x="785" y="313"/>
                  </a:lnTo>
                  <a:lnTo>
                    <a:pt x="772" y="497"/>
                  </a:lnTo>
                  <a:lnTo>
                    <a:pt x="772" y="583"/>
                  </a:lnTo>
                  <a:lnTo>
                    <a:pt x="785" y="711"/>
                  </a:lnTo>
                  <a:lnTo>
                    <a:pt x="838" y="867"/>
                  </a:lnTo>
                  <a:lnTo>
                    <a:pt x="852" y="896"/>
                  </a:lnTo>
                  <a:lnTo>
                    <a:pt x="852" y="924"/>
                  </a:lnTo>
                  <a:lnTo>
                    <a:pt x="825" y="981"/>
                  </a:lnTo>
                  <a:lnTo>
                    <a:pt x="785" y="995"/>
                  </a:lnTo>
                  <a:lnTo>
                    <a:pt x="758" y="1010"/>
                  </a:lnTo>
                  <a:lnTo>
                    <a:pt x="732" y="1010"/>
                  </a:lnTo>
                  <a:lnTo>
                    <a:pt x="705" y="981"/>
                  </a:lnTo>
                  <a:lnTo>
                    <a:pt x="692" y="953"/>
                  </a:lnTo>
                  <a:lnTo>
                    <a:pt x="665" y="839"/>
                  </a:lnTo>
                  <a:lnTo>
                    <a:pt x="665" y="611"/>
                  </a:lnTo>
                  <a:lnTo>
                    <a:pt x="692" y="497"/>
                  </a:lnTo>
                  <a:lnTo>
                    <a:pt x="718" y="341"/>
                  </a:lnTo>
                  <a:lnTo>
                    <a:pt x="758" y="142"/>
                  </a:lnTo>
                  <a:lnTo>
                    <a:pt x="519" y="142"/>
                  </a:lnTo>
                  <a:lnTo>
                    <a:pt x="399" y="640"/>
                  </a:lnTo>
                  <a:lnTo>
                    <a:pt x="386" y="725"/>
                  </a:lnTo>
                  <a:lnTo>
                    <a:pt x="359" y="782"/>
                  </a:lnTo>
                  <a:lnTo>
                    <a:pt x="346" y="867"/>
                  </a:lnTo>
                  <a:lnTo>
                    <a:pt x="333" y="896"/>
                  </a:lnTo>
                  <a:lnTo>
                    <a:pt x="319" y="938"/>
                  </a:lnTo>
                  <a:lnTo>
                    <a:pt x="293" y="995"/>
                  </a:lnTo>
                  <a:lnTo>
                    <a:pt x="266" y="1010"/>
                  </a:lnTo>
                  <a:lnTo>
                    <a:pt x="213" y="1010"/>
                  </a:lnTo>
                  <a:lnTo>
                    <a:pt x="200" y="995"/>
                  </a:lnTo>
                  <a:lnTo>
                    <a:pt x="173" y="981"/>
                  </a:lnTo>
                  <a:lnTo>
                    <a:pt x="173" y="924"/>
                  </a:lnTo>
                  <a:lnTo>
                    <a:pt x="186" y="896"/>
                  </a:lnTo>
                  <a:lnTo>
                    <a:pt x="279" y="668"/>
                  </a:lnTo>
                  <a:lnTo>
                    <a:pt x="373" y="412"/>
                  </a:lnTo>
                  <a:lnTo>
                    <a:pt x="452" y="142"/>
                  </a:lnTo>
                  <a:lnTo>
                    <a:pt x="293" y="142"/>
                  </a:lnTo>
                  <a:lnTo>
                    <a:pt x="226" y="156"/>
                  </a:lnTo>
                  <a:lnTo>
                    <a:pt x="146" y="213"/>
                  </a:lnTo>
                  <a:lnTo>
                    <a:pt x="67" y="313"/>
                  </a:lnTo>
                  <a:lnTo>
                    <a:pt x="40" y="327"/>
                  </a:lnTo>
                  <a:lnTo>
                    <a:pt x="27" y="341"/>
                  </a:lnTo>
                  <a:lnTo>
                    <a:pt x="13" y="341"/>
                  </a:lnTo>
                  <a:lnTo>
                    <a:pt x="0" y="327"/>
                  </a:lnTo>
                  <a:lnTo>
                    <a:pt x="0" y="313"/>
                  </a:lnTo>
                  <a:lnTo>
                    <a:pt x="27" y="256"/>
                  </a:lnTo>
                  <a:lnTo>
                    <a:pt x="53" y="227"/>
                  </a:lnTo>
                  <a:lnTo>
                    <a:pt x="67" y="185"/>
                  </a:lnTo>
                  <a:lnTo>
                    <a:pt x="106" y="156"/>
                  </a:lnTo>
                  <a:lnTo>
                    <a:pt x="133" y="113"/>
                  </a:lnTo>
                  <a:lnTo>
                    <a:pt x="226" y="28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18106" y="2230"/>
              <a:ext cx="1184" cy="2518"/>
            </a:xfrm>
            <a:custGeom>
              <a:avLst/>
              <a:gdLst/>
              <a:ahLst/>
              <a:cxnLst>
                <a:cxn ang="0">
                  <a:pos x="1065" y="29"/>
                </a:cxn>
                <a:cxn ang="0">
                  <a:pos x="1184" y="185"/>
                </a:cxn>
                <a:cxn ang="0">
                  <a:pos x="1144" y="270"/>
                </a:cxn>
                <a:cxn ang="0">
                  <a:pos x="1065" y="285"/>
                </a:cxn>
                <a:cxn ang="0">
                  <a:pos x="998" y="228"/>
                </a:cxn>
                <a:cxn ang="0">
                  <a:pos x="1025" y="114"/>
                </a:cxn>
                <a:cxn ang="0">
                  <a:pos x="1078" y="85"/>
                </a:cxn>
                <a:cxn ang="0">
                  <a:pos x="1011" y="43"/>
                </a:cxn>
                <a:cxn ang="0">
                  <a:pos x="892" y="57"/>
                </a:cxn>
                <a:cxn ang="0">
                  <a:pos x="798" y="171"/>
                </a:cxn>
                <a:cxn ang="0">
                  <a:pos x="745" y="512"/>
                </a:cxn>
                <a:cxn ang="0">
                  <a:pos x="692" y="1238"/>
                </a:cxn>
                <a:cxn ang="0">
                  <a:pos x="626" y="1864"/>
                </a:cxn>
                <a:cxn ang="0">
                  <a:pos x="586" y="2120"/>
                </a:cxn>
                <a:cxn ang="0">
                  <a:pos x="466" y="2390"/>
                </a:cxn>
                <a:cxn ang="0">
                  <a:pos x="240" y="2518"/>
                </a:cxn>
                <a:cxn ang="0">
                  <a:pos x="27" y="2433"/>
                </a:cxn>
                <a:cxn ang="0">
                  <a:pos x="0" y="2290"/>
                </a:cxn>
                <a:cxn ang="0">
                  <a:pos x="67" y="2233"/>
                </a:cxn>
                <a:cxn ang="0">
                  <a:pos x="147" y="2248"/>
                </a:cxn>
                <a:cxn ang="0">
                  <a:pos x="187" y="2361"/>
                </a:cxn>
                <a:cxn ang="0">
                  <a:pos x="160" y="2404"/>
                </a:cxn>
                <a:cxn ang="0">
                  <a:pos x="107" y="2433"/>
                </a:cxn>
                <a:cxn ang="0">
                  <a:pos x="173" y="2475"/>
                </a:cxn>
                <a:cxn ang="0">
                  <a:pos x="306" y="2461"/>
                </a:cxn>
                <a:cxn ang="0">
                  <a:pos x="413" y="2333"/>
                </a:cxn>
                <a:cxn ang="0">
                  <a:pos x="466" y="2006"/>
                </a:cxn>
                <a:cxn ang="0">
                  <a:pos x="519" y="1280"/>
                </a:cxn>
                <a:cxn ang="0">
                  <a:pos x="559" y="868"/>
                </a:cxn>
                <a:cxn ang="0">
                  <a:pos x="612" y="498"/>
                </a:cxn>
                <a:cxn ang="0">
                  <a:pos x="652" y="285"/>
                </a:cxn>
                <a:cxn ang="0">
                  <a:pos x="759" y="85"/>
                </a:cxn>
                <a:cxn ang="0">
                  <a:pos x="945" y="0"/>
                </a:cxn>
              </a:cxnLst>
              <a:rect l="0" t="0" r="r" b="b"/>
              <a:pathLst>
                <a:path w="1184" h="2518">
                  <a:moveTo>
                    <a:pt x="945" y="0"/>
                  </a:moveTo>
                  <a:lnTo>
                    <a:pt x="1065" y="29"/>
                  </a:lnTo>
                  <a:lnTo>
                    <a:pt x="1158" y="85"/>
                  </a:lnTo>
                  <a:lnTo>
                    <a:pt x="1184" y="185"/>
                  </a:lnTo>
                  <a:lnTo>
                    <a:pt x="1184" y="228"/>
                  </a:lnTo>
                  <a:lnTo>
                    <a:pt x="1144" y="270"/>
                  </a:lnTo>
                  <a:lnTo>
                    <a:pt x="1118" y="285"/>
                  </a:lnTo>
                  <a:lnTo>
                    <a:pt x="1065" y="285"/>
                  </a:lnTo>
                  <a:lnTo>
                    <a:pt x="1038" y="270"/>
                  </a:lnTo>
                  <a:lnTo>
                    <a:pt x="998" y="228"/>
                  </a:lnTo>
                  <a:lnTo>
                    <a:pt x="998" y="171"/>
                  </a:lnTo>
                  <a:lnTo>
                    <a:pt x="1025" y="114"/>
                  </a:lnTo>
                  <a:lnTo>
                    <a:pt x="1038" y="100"/>
                  </a:lnTo>
                  <a:lnTo>
                    <a:pt x="1078" y="85"/>
                  </a:lnTo>
                  <a:lnTo>
                    <a:pt x="1038" y="57"/>
                  </a:lnTo>
                  <a:lnTo>
                    <a:pt x="1011" y="43"/>
                  </a:lnTo>
                  <a:lnTo>
                    <a:pt x="945" y="43"/>
                  </a:lnTo>
                  <a:lnTo>
                    <a:pt x="892" y="57"/>
                  </a:lnTo>
                  <a:lnTo>
                    <a:pt x="838" y="85"/>
                  </a:lnTo>
                  <a:lnTo>
                    <a:pt x="798" y="171"/>
                  </a:lnTo>
                  <a:lnTo>
                    <a:pt x="772" y="299"/>
                  </a:lnTo>
                  <a:lnTo>
                    <a:pt x="745" y="512"/>
                  </a:lnTo>
                  <a:lnTo>
                    <a:pt x="705" y="1081"/>
                  </a:lnTo>
                  <a:lnTo>
                    <a:pt x="692" y="1238"/>
                  </a:lnTo>
                  <a:lnTo>
                    <a:pt x="679" y="1437"/>
                  </a:lnTo>
                  <a:lnTo>
                    <a:pt x="626" y="1864"/>
                  </a:lnTo>
                  <a:lnTo>
                    <a:pt x="599" y="2020"/>
                  </a:lnTo>
                  <a:lnTo>
                    <a:pt x="586" y="2120"/>
                  </a:lnTo>
                  <a:lnTo>
                    <a:pt x="546" y="2262"/>
                  </a:lnTo>
                  <a:lnTo>
                    <a:pt x="466" y="2390"/>
                  </a:lnTo>
                  <a:lnTo>
                    <a:pt x="373" y="2489"/>
                  </a:lnTo>
                  <a:lnTo>
                    <a:pt x="240" y="2518"/>
                  </a:lnTo>
                  <a:lnTo>
                    <a:pt x="120" y="2489"/>
                  </a:lnTo>
                  <a:lnTo>
                    <a:pt x="27" y="2433"/>
                  </a:lnTo>
                  <a:lnTo>
                    <a:pt x="0" y="2333"/>
                  </a:lnTo>
                  <a:lnTo>
                    <a:pt x="0" y="2290"/>
                  </a:lnTo>
                  <a:lnTo>
                    <a:pt x="40" y="2248"/>
                  </a:lnTo>
                  <a:lnTo>
                    <a:pt x="67" y="2233"/>
                  </a:lnTo>
                  <a:lnTo>
                    <a:pt x="120" y="2233"/>
                  </a:lnTo>
                  <a:lnTo>
                    <a:pt x="147" y="2248"/>
                  </a:lnTo>
                  <a:lnTo>
                    <a:pt x="187" y="2290"/>
                  </a:lnTo>
                  <a:lnTo>
                    <a:pt x="187" y="2361"/>
                  </a:lnTo>
                  <a:lnTo>
                    <a:pt x="173" y="2376"/>
                  </a:lnTo>
                  <a:lnTo>
                    <a:pt x="160" y="2404"/>
                  </a:lnTo>
                  <a:lnTo>
                    <a:pt x="147" y="2418"/>
                  </a:lnTo>
                  <a:lnTo>
                    <a:pt x="107" y="2433"/>
                  </a:lnTo>
                  <a:lnTo>
                    <a:pt x="147" y="2461"/>
                  </a:lnTo>
                  <a:lnTo>
                    <a:pt x="173" y="2475"/>
                  </a:lnTo>
                  <a:lnTo>
                    <a:pt x="240" y="2475"/>
                  </a:lnTo>
                  <a:lnTo>
                    <a:pt x="306" y="2461"/>
                  </a:lnTo>
                  <a:lnTo>
                    <a:pt x="359" y="2418"/>
                  </a:lnTo>
                  <a:lnTo>
                    <a:pt x="413" y="2333"/>
                  </a:lnTo>
                  <a:lnTo>
                    <a:pt x="439" y="2191"/>
                  </a:lnTo>
                  <a:lnTo>
                    <a:pt x="466" y="2006"/>
                  </a:lnTo>
                  <a:lnTo>
                    <a:pt x="506" y="1437"/>
                  </a:lnTo>
                  <a:lnTo>
                    <a:pt x="519" y="1280"/>
                  </a:lnTo>
                  <a:lnTo>
                    <a:pt x="532" y="1081"/>
                  </a:lnTo>
                  <a:lnTo>
                    <a:pt x="559" y="868"/>
                  </a:lnTo>
                  <a:lnTo>
                    <a:pt x="586" y="669"/>
                  </a:lnTo>
                  <a:lnTo>
                    <a:pt x="612" y="498"/>
                  </a:lnTo>
                  <a:lnTo>
                    <a:pt x="626" y="398"/>
                  </a:lnTo>
                  <a:lnTo>
                    <a:pt x="652" y="285"/>
                  </a:lnTo>
                  <a:lnTo>
                    <a:pt x="692" y="185"/>
                  </a:lnTo>
                  <a:lnTo>
                    <a:pt x="759" y="85"/>
                  </a:lnTo>
                  <a:lnTo>
                    <a:pt x="838" y="29"/>
                  </a:lnTo>
                  <a:lnTo>
                    <a:pt x="9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" name="Freeform 107"/>
            <p:cNvSpPr>
              <a:spLocks/>
            </p:cNvSpPr>
            <p:nvPr/>
          </p:nvSpPr>
          <p:spPr bwMode="auto">
            <a:xfrm>
              <a:off x="19077" y="3766"/>
              <a:ext cx="1211" cy="1110"/>
            </a:xfrm>
            <a:custGeom>
              <a:avLst/>
              <a:gdLst/>
              <a:ahLst/>
              <a:cxnLst>
                <a:cxn ang="0">
                  <a:pos x="67" y="0"/>
                </a:cxn>
                <a:cxn ang="0">
                  <a:pos x="266" y="15"/>
                </a:cxn>
                <a:cxn ang="0">
                  <a:pos x="413" y="0"/>
                </a:cxn>
                <a:cxn ang="0">
                  <a:pos x="426" y="57"/>
                </a:cxn>
                <a:cxn ang="0">
                  <a:pos x="333" y="71"/>
                </a:cxn>
                <a:cxn ang="0">
                  <a:pos x="306" y="114"/>
                </a:cxn>
                <a:cxn ang="0">
                  <a:pos x="519" y="598"/>
                </a:cxn>
                <a:cxn ang="0">
                  <a:pos x="905" y="171"/>
                </a:cxn>
                <a:cxn ang="0">
                  <a:pos x="932" y="128"/>
                </a:cxn>
                <a:cxn ang="0">
                  <a:pos x="945" y="86"/>
                </a:cxn>
                <a:cxn ang="0">
                  <a:pos x="878" y="71"/>
                </a:cxn>
                <a:cxn ang="0">
                  <a:pos x="892" y="15"/>
                </a:cxn>
                <a:cxn ang="0">
                  <a:pos x="985" y="29"/>
                </a:cxn>
                <a:cxn ang="0">
                  <a:pos x="1184" y="15"/>
                </a:cxn>
                <a:cxn ang="0">
                  <a:pos x="1211" y="71"/>
                </a:cxn>
                <a:cxn ang="0">
                  <a:pos x="1158" y="86"/>
                </a:cxn>
                <a:cxn ang="0">
                  <a:pos x="1038" y="143"/>
                </a:cxn>
                <a:cxn ang="0">
                  <a:pos x="945" y="228"/>
                </a:cxn>
                <a:cxn ang="0">
                  <a:pos x="559" y="640"/>
                </a:cxn>
                <a:cxn ang="0">
                  <a:pos x="533" y="655"/>
                </a:cxn>
                <a:cxn ang="0">
                  <a:pos x="519" y="697"/>
                </a:cxn>
                <a:cxn ang="0">
                  <a:pos x="493" y="811"/>
                </a:cxn>
                <a:cxn ang="0">
                  <a:pos x="479" y="882"/>
                </a:cxn>
                <a:cxn ang="0">
                  <a:pos x="466" y="953"/>
                </a:cxn>
                <a:cxn ang="0">
                  <a:pos x="453" y="1025"/>
                </a:cxn>
                <a:cxn ang="0">
                  <a:pos x="586" y="1039"/>
                </a:cxn>
                <a:cxn ang="0">
                  <a:pos x="599" y="1096"/>
                </a:cxn>
                <a:cxn ang="0">
                  <a:pos x="160" y="1110"/>
                </a:cxn>
                <a:cxn ang="0">
                  <a:pos x="133" y="1067"/>
                </a:cxn>
                <a:cxn ang="0">
                  <a:pos x="266" y="1053"/>
                </a:cxn>
                <a:cxn ang="0">
                  <a:pos x="306" y="1010"/>
                </a:cxn>
                <a:cxn ang="0">
                  <a:pos x="386" y="669"/>
                </a:cxn>
                <a:cxn ang="0">
                  <a:pos x="133" y="86"/>
                </a:cxn>
                <a:cxn ang="0">
                  <a:pos x="120" y="71"/>
                </a:cxn>
                <a:cxn ang="0">
                  <a:pos x="0" y="57"/>
                </a:cxn>
                <a:cxn ang="0">
                  <a:pos x="14" y="0"/>
                </a:cxn>
              </a:cxnLst>
              <a:rect l="0" t="0" r="r" b="b"/>
              <a:pathLst>
                <a:path w="1211" h="1110">
                  <a:moveTo>
                    <a:pt x="14" y="0"/>
                  </a:moveTo>
                  <a:lnTo>
                    <a:pt x="67" y="0"/>
                  </a:lnTo>
                  <a:lnTo>
                    <a:pt x="107" y="15"/>
                  </a:lnTo>
                  <a:lnTo>
                    <a:pt x="266" y="15"/>
                  </a:lnTo>
                  <a:lnTo>
                    <a:pt x="320" y="0"/>
                  </a:lnTo>
                  <a:lnTo>
                    <a:pt x="413" y="0"/>
                  </a:lnTo>
                  <a:lnTo>
                    <a:pt x="426" y="15"/>
                  </a:lnTo>
                  <a:lnTo>
                    <a:pt x="426" y="57"/>
                  </a:lnTo>
                  <a:lnTo>
                    <a:pt x="413" y="71"/>
                  </a:lnTo>
                  <a:lnTo>
                    <a:pt x="333" y="71"/>
                  </a:lnTo>
                  <a:lnTo>
                    <a:pt x="306" y="100"/>
                  </a:lnTo>
                  <a:lnTo>
                    <a:pt x="306" y="114"/>
                  </a:lnTo>
                  <a:lnTo>
                    <a:pt x="320" y="128"/>
                  </a:lnTo>
                  <a:lnTo>
                    <a:pt x="519" y="598"/>
                  </a:lnTo>
                  <a:lnTo>
                    <a:pt x="892" y="185"/>
                  </a:lnTo>
                  <a:lnTo>
                    <a:pt x="905" y="171"/>
                  </a:lnTo>
                  <a:lnTo>
                    <a:pt x="918" y="143"/>
                  </a:lnTo>
                  <a:lnTo>
                    <a:pt x="932" y="128"/>
                  </a:lnTo>
                  <a:lnTo>
                    <a:pt x="945" y="100"/>
                  </a:lnTo>
                  <a:lnTo>
                    <a:pt x="945" y="86"/>
                  </a:lnTo>
                  <a:lnTo>
                    <a:pt x="932" y="71"/>
                  </a:lnTo>
                  <a:lnTo>
                    <a:pt x="878" y="71"/>
                  </a:lnTo>
                  <a:lnTo>
                    <a:pt x="878" y="29"/>
                  </a:lnTo>
                  <a:lnTo>
                    <a:pt x="892" y="15"/>
                  </a:lnTo>
                  <a:lnTo>
                    <a:pt x="945" y="15"/>
                  </a:lnTo>
                  <a:lnTo>
                    <a:pt x="985" y="29"/>
                  </a:lnTo>
                  <a:lnTo>
                    <a:pt x="1118" y="29"/>
                  </a:lnTo>
                  <a:lnTo>
                    <a:pt x="1184" y="15"/>
                  </a:lnTo>
                  <a:lnTo>
                    <a:pt x="1211" y="43"/>
                  </a:lnTo>
                  <a:lnTo>
                    <a:pt x="1211" y="71"/>
                  </a:lnTo>
                  <a:lnTo>
                    <a:pt x="1198" y="86"/>
                  </a:lnTo>
                  <a:lnTo>
                    <a:pt x="1158" y="86"/>
                  </a:lnTo>
                  <a:lnTo>
                    <a:pt x="1118" y="100"/>
                  </a:lnTo>
                  <a:lnTo>
                    <a:pt x="1038" y="143"/>
                  </a:lnTo>
                  <a:lnTo>
                    <a:pt x="985" y="185"/>
                  </a:lnTo>
                  <a:lnTo>
                    <a:pt x="945" y="228"/>
                  </a:lnTo>
                  <a:lnTo>
                    <a:pt x="958" y="185"/>
                  </a:lnTo>
                  <a:lnTo>
                    <a:pt x="559" y="640"/>
                  </a:lnTo>
                  <a:lnTo>
                    <a:pt x="546" y="655"/>
                  </a:lnTo>
                  <a:lnTo>
                    <a:pt x="533" y="655"/>
                  </a:lnTo>
                  <a:lnTo>
                    <a:pt x="533" y="683"/>
                  </a:lnTo>
                  <a:lnTo>
                    <a:pt x="519" y="697"/>
                  </a:lnTo>
                  <a:lnTo>
                    <a:pt x="519" y="726"/>
                  </a:lnTo>
                  <a:lnTo>
                    <a:pt x="493" y="811"/>
                  </a:lnTo>
                  <a:lnTo>
                    <a:pt x="493" y="854"/>
                  </a:lnTo>
                  <a:lnTo>
                    <a:pt x="479" y="882"/>
                  </a:lnTo>
                  <a:lnTo>
                    <a:pt x="466" y="925"/>
                  </a:lnTo>
                  <a:lnTo>
                    <a:pt x="466" y="953"/>
                  </a:lnTo>
                  <a:lnTo>
                    <a:pt x="453" y="996"/>
                  </a:lnTo>
                  <a:lnTo>
                    <a:pt x="453" y="1025"/>
                  </a:lnTo>
                  <a:lnTo>
                    <a:pt x="466" y="1039"/>
                  </a:lnTo>
                  <a:lnTo>
                    <a:pt x="586" y="1039"/>
                  </a:lnTo>
                  <a:lnTo>
                    <a:pt x="599" y="1053"/>
                  </a:lnTo>
                  <a:lnTo>
                    <a:pt x="599" y="1096"/>
                  </a:lnTo>
                  <a:lnTo>
                    <a:pt x="586" y="1110"/>
                  </a:lnTo>
                  <a:lnTo>
                    <a:pt x="160" y="1110"/>
                  </a:lnTo>
                  <a:lnTo>
                    <a:pt x="133" y="1081"/>
                  </a:lnTo>
                  <a:lnTo>
                    <a:pt x="133" y="1067"/>
                  </a:lnTo>
                  <a:lnTo>
                    <a:pt x="147" y="1053"/>
                  </a:lnTo>
                  <a:lnTo>
                    <a:pt x="266" y="1053"/>
                  </a:lnTo>
                  <a:lnTo>
                    <a:pt x="293" y="1039"/>
                  </a:lnTo>
                  <a:lnTo>
                    <a:pt x="306" y="1010"/>
                  </a:lnTo>
                  <a:lnTo>
                    <a:pt x="320" y="968"/>
                  </a:lnTo>
                  <a:lnTo>
                    <a:pt x="386" y="669"/>
                  </a:lnTo>
                  <a:lnTo>
                    <a:pt x="147" y="114"/>
                  </a:lnTo>
                  <a:lnTo>
                    <a:pt x="133" y="86"/>
                  </a:lnTo>
                  <a:lnTo>
                    <a:pt x="133" y="71"/>
                  </a:lnTo>
                  <a:lnTo>
                    <a:pt x="120" y="71"/>
                  </a:lnTo>
                  <a:lnTo>
                    <a:pt x="80" y="57"/>
                  </a:lnTo>
                  <a:lnTo>
                    <a:pt x="0" y="57"/>
                  </a:lnTo>
                  <a:lnTo>
                    <a:pt x="0" y="1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" name="Freeform 108"/>
            <p:cNvSpPr>
              <a:spLocks noEditPoints="1"/>
            </p:cNvSpPr>
            <p:nvPr/>
          </p:nvSpPr>
          <p:spPr bwMode="auto">
            <a:xfrm>
              <a:off x="20887" y="2415"/>
              <a:ext cx="1436" cy="1650"/>
            </a:xfrm>
            <a:custGeom>
              <a:avLst/>
              <a:gdLst/>
              <a:ahLst/>
              <a:cxnLst>
                <a:cxn ang="0">
                  <a:pos x="998" y="299"/>
                </a:cxn>
                <a:cxn ang="0">
                  <a:pos x="572" y="1053"/>
                </a:cxn>
                <a:cxn ang="0">
                  <a:pos x="1064" y="1053"/>
                </a:cxn>
                <a:cxn ang="0">
                  <a:pos x="998" y="299"/>
                </a:cxn>
                <a:cxn ang="0">
                  <a:pos x="1051" y="0"/>
                </a:cxn>
                <a:cxn ang="0">
                  <a:pos x="1104" y="0"/>
                </a:cxn>
                <a:cxn ang="0">
                  <a:pos x="1117" y="14"/>
                </a:cxn>
                <a:cxn ang="0">
                  <a:pos x="1117" y="57"/>
                </a:cxn>
                <a:cxn ang="0">
                  <a:pos x="1250" y="1479"/>
                </a:cxn>
                <a:cxn ang="0">
                  <a:pos x="1250" y="1536"/>
                </a:cxn>
                <a:cxn ang="0">
                  <a:pos x="1277" y="1565"/>
                </a:cxn>
                <a:cxn ang="0">
                  <a:pos x="1423" y="1565"/>
                </a:cxn>
                <a:cxn ang="0">
                  <a:pos x="1436" y="1579"/>
                </a:cxn>
                <a:cxn ang="0">
                  <a:pos x="1436" y="1622"/>
                </a:cxn>
                <a:cxn ang="0">
                  <a:pos x="1423" y="1636"/>
                </a:cxn>
                <a:cxn ang="0">
                  <a:pos x="1317" y="1636"/>
                </a:cxn>
                <a:cxn ang="0">
                  <a:pos x="1237" y="1622"/>
                </a:cxn>
                <a:cxn ang="0">
                  <a:pos x="1157" y="1622"/>
                </a:cxn>
                <a:cxn ang="0">
                  <a:pos x="1024" y="1636"/>
                </a:cxn>
                <a:cxn ang="0">
                  <a:pos x="878" y="1636"/>
                </a:cxn>
                <a:cxn ang="0">
                  <a:pos x="864" y="1622"/>
                </a:cxn>
                <a:cxn ang="0">
                  <a:pos x="864" y="1579"/>
                </a:cxn>
                <a:cxn ang="0">
                  <a:pos x="878" y="1565"/>
                </a:cxn>
                <a:cxn ang="0">
                  <a:pos x="998" y="1565"/>
                </a:cxn>
                <a:cxn ang="0">
                  <a:pos x="1037" y="1551"/>
                </a:cxn>
                <a:cxn ang="0">
                  <a:pos x="1051" y="1536"/>
                </a:cxn>
                <a:cxn ang="0">
                  <a:pos x="1077" y="1522"/>
                </a:cxn>
                <a:cxn ang="0">
                  <a:pos x="1077" y="1451"/>
                </a:cxn>
                <a:cxn ang="0">
                  <a:pos x="1051" y="1252"/>
                </a:cxn>
                <a:cxn ang="0">
                  <a:pos x="1037" y="1166"/>
                </a:cxn>
                <a:cxn ang="0">
                  <a:pos x="1037" y="1110"/>
                </a:cxn>
                <a:cxn ang="0">
                  <a:pos x="505" y="1110"/>
                </a:cxn>
                <a:cxn ang="0">
                  <a:pos x="346" y="1408"/>
                </a:cxn>
                <a:cxn ang="0">
                  <a:pos x="319" y="1494"/>
                </a:cxn>
                <a:cxn ang="0">
                  <a:pos x="319" y="1522"/>
                </a:cxn>
                <a:cxn ang="0">
                  <a:pos x="359" y="1565"/>
                </a:cxn>
                <a:cxn ang="0">
                  <a:pos x="399" y="1579"/>
                </a:cxn>
                <a:cxn ang="0">
                  <a:pos x="452" y="1579"/>
                </a:cxn>
                <a:cxn ang="0">
                  <a:pos x="465" y="1593"/>
                </a:cxn>
                <a:cxn ang="0">
                  <a:pos x="465" y="1636"/>
                </a:cxn>
                <a:cxn ang="0">
                  <a:pos x="452" y="1650"/>
                </a:cxn>
                <a:cxn ang="0">
                  <a:pos x="319" y="1650"/>
                </a:cxn>
                <a:cxn ang="0">
                  <a:pos x="213" y="1636"/>
                </a:cxn>
                <a:cxn ang="0">
                  <a:pos x="146" y="1636"/>
                </a:cxn>
                <a:cxn ang="0">
                  <a:pos x="80" y="1650"/>
                </a:cxn>
                <a:cxn ang="0">
                  <a:pos x="26" y="1650"/>
                </a:cxn>
                <a:cxn ang="0">
                  <a:pos x="0" y="1622"/>
                </a:cxn>
                <a:cxn ang="0">
                  <a:pos x="0" y="1593"/>
                </a:cxn>
                <a:cxn ang="0">
                  <a:pos x="13" y="1579"/>
                </a:cxn>
                <a:cxn ang="0">
                  <a:pos x="53" y="1579"/>
                </a:cxn>
                <a:cxn ang="0">
                  <a:pos x="146" y="1565"/>
                </a:cxn>
                <a:cxn ang="0">
                  <a:pos x="239" y="1508"/>
                </a:cxn>
                <a:cxn ang="0">
                  <a:pos x="319" y="1394"/>
                </a:cxn>
                <a:cxn ang="0">
                  <a:pos x="279" y="1366"/>
                </a:cxn>
                <a:cxn ang="0">
                  <a:pos x="1024" y="43"/>
                </a:cxn>
                <a:cxn ang="0">
                  <a:pos x="1037" y="29"/>
                </a:cxn>
                <a:cxn ang="0">
                  <a:pos x="1037" y="14"/>
                </a:cxn>
                <a:cxn ang="0">
                  <a:pos x="1051" y="0"/>
                </a:cxn>
              </a:cxnLst>
              <a:rect l="0" t="0" r="r" b="b"/>
              <a:pathLst>
                <a:path w="1436" h="1650">
                  <a:moveTo>
                    <a:pt x="998" y="299"/>
                  </a:moveTo>
                  <a:lnTo>
                    <a:pt x="572" y="1053"/>
                  </a:lnTo>
                  <a:lnTo>
                    <a:pt x="1064" y="1053"/>
                  </a:lnTo>
                  <a:lnTo>
                    <a:pt x="998" y="299"/>
                  </a:lnTo>
                  <a:close/>
                  <a:moveTo>
                    <a:pt x="1051" y="0"/>
                  </a:moveTo>
                  <a:lnTo>
                    <a:pt x="1104" y="0"/>
                  </a:lnTo>
                  <a:lnTo>
                    <a:pt x="1117" y="14"/>
                  </a:lnTo>
                  <a:lnTo>
                    <a:pt x="1117" y="57"/>
                  </a:lnTo>
                  <a:lnTo>
                    <a:pt x="1250" y="1479"/>
                  </a:lnTo>
                  <a:lnTo>
                    <a:pt x="1250" y="1536"/>
                  </a:lnTo>
                  <a:lnTo>
                    <a:pt x="1277" y="1565"/>
                  </a:lnTo>
                  <a:lnTo>
                    <a:pt x="1423" y="1565"/>
                  </a:lnTo>
                  <a:lnTo>
                    <a:pt x="1436" y="1579"/>
                  </a:lnTo>
                  <a:lnTo>
                    <a:pt x="1436" y="1622"/>
                  </a:lnTo>
                  <a:lnTo>
                    <a:pt x="1423" y="1636"/>
                  </a:lnTo>
                  <a:lnTo>
                    <a:pt x="1317" y="1636"/>
                  </a:lnTo>
                  <a:lnTo>
                    <a:pt x="1237" y="1622"/>
                  </a:lnTo>
                  <a:lnTo>
                    <a:pt x="1157" y="1622"/>
                  </a:lnTo>
                  <a:lnTo>
                    <a:pt x="1024" y="1636"/>
                  </a:lnTo>
                  <a:lnTo>
                    <a:pt x="878" y="1636"/>
                  </a:lnTo>
                  <a:lnTo>
                    <a:pt x="864" y="1622"/>
                  </a:lnTo>
                  <a:lnTo>
                    <a:pt x="864" y="1579"/>
                  </a:lnTo>
                  <a:lnTo>
                    <a:pt x="878" y="1565"/>
                  </a:lnTo>
                  <a:lnTo>
                    <a:pt x="998" y="1565"/>
                  </a:lnTo>
                  <a:lnTo>
                    <a:pt x="1037" y="1551"/>
                  </a:lnTo>
                  <a:lnTo>
                    <a:pt x="1051" y="1536"/>
                  </a:lnTo>
                  <a:lnTo>
                    <a:pt x="1077" y="1522"/>
                  </a:lnTo>
                  <a:lnTo>
                    <a:pt x="1077" y="1451"/>
                  </a:lnTo>
                  <a:lnTo>
                    <a:pt x="1051" y="1252"/>
                  </a:lnTo>
                  <a:lnTo>
                    <a:pt x="1037" y="1166"/>
                  </a:lnTo>
                  <a:lnTo>
                    <a:pt x="1037" y="1110"/>
                  </a:lnTo>
                  <a:lnTo>
                    <a:pt x="505" y="1110"/>
                  </a:lnTo>
                  <a:lnTo>
                    <a:pt x="346" y="1408"/>
                  </a:lnTo>
                  <a:lnTo>
                    <a:pt x="319" y="1494"/>
                  </a:lnTo>
                  <a:lnTo>
                    <a:pt x="319" y="1522"/>
                  </a:lnTo>
                  <a:lnTo>
                    <a:pt x="359" y="1565"/>
                  </a:lnTo>
                  <a:lnTo>
                    <a:pt x="399" y="1579"/>
                  </a:lnTo>
                  <a:lnTo>
                    <a:pt x="452" y="1579"/>
                  </a:lnTo>
                  <a:lnTo>
                    <a:pt x="465" y="1593"/>
                  </a:lnTo>
                  <a:lnTo>
                    <a:pt x="465" y="1636"/>
                  </a:lnTo>
                  <a:lnTo>
                    <a:pt x="452" y="1650"/>
                  </a:lnTo>
                  <a:lnTo>
                    <a:pt x="319" y="1650"/>
                  </a:lnTo>
                  <a:lnTo>
                    <a:pt x="213" y="1636"/>
                  </a:lnTo>
                  <a:lnTo>
                    <a:pt x="146" y="1636"/>
                  </a:lnTo>
                  <a:lnTo>
                    <a:pt x="80" y="1650"/>
                  </a:lnTo>
                  <a:lnTo>
                    <a:pt x="26" y="1650"/>
                  </a:lnTo>
                  <a:lnTo>
                    <a:pt x="0" y="1622"/>
                  </a:lnTo>
                  <a:lnTo>
                    <a:pt x="0" y="1593"/>
                  </a:lnTo>
                  <a:lnTo>
                    <a:pt x="13" y="1579"/>
                  </a:lnTo>
                  <a:lnTo>
                    <a:pt x="53" y="1579"/>
                  </a:lnTo>
                  <a:lnTo>
                    <a:pt x="146" y="1565"/>
                  </a:lnTo>
                  <a:lnTo>
                    <a:pt x="239" y="1508"/>
                  </a:lnTo>
                  <a:lnTo>
                    <a:pt x="319" y="1394"/>
                  </a:lnTo>
                  <a:lnTo>
                    <a:pt x="279" y="1366"/>
                  </a:lnTo>
                  <a:lnTo>
                    <a:pt x="1024" y="43"/>
                  </a:lnTo>
                  <a:lnTo>
                    <a:pt x="1037" y="29"/>
                  </a:lnTo>
                  <a:lnTo>
                    <a:pt x="1037" y="14"/>
                  </a:lnTo>
                  <a:lnTo>
                    <a:pt x="10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" name="Freeform 109"/>
            <p:cNvSpPr>
              <a:spLocks noEditPoints="1"/>
            </p:cNvSpPr>
            <p:nvPr/>
          </p:nvSpPr>
          <p:spPr bwMode="auto">
            <a:xfrm>
              <a:off x="22496" y="2486"/>
              <a:ext cx="1025" cy="1622"/>
            </a:xfrm>
            <a:custGeom>
              <a:avLst/>
              <a:gdLst/>
              <a:ahLst/>
              <a:cxnLst>
                <a:cxn ang="0">
                  <a:pos x="439" y="655"/>
                </a:cxn>
                <a:cxn ang="0">
                  <a:pos x="280" y="839"/>
                </a:cxn>
                <a:cxn ang="0">
                  <a:pos x="200" y="1081"/>
                </a:cxn>
                <a:cxn ang="0">
                  <a:pos x="160" y="1337"/>
                </a:cxn>
                <a:cxn ang="0">
                  <a:pos x="173" y="1423"/>
                </a:cxn>
                <a:cxn ang="0">
                  <a:pos x="200" y="1494"/>
                </a:cxn>
                <a:cxn ang="0">
                  <a:pos x="253" y="1536"/>
                </a:cxn>
                <a:cxn ang="0">
                  <a:pos x="360" y="1536"/>
                </a:cxn>
                <a:cxn ang="0">
                  <a:pos x="533" y="1394"/>
                </a:cxn>
                <a:cxn ang="0">
                  <a:pos x="559" y="1351"/>
                </a:cxn>
                <a:cxn ang="0">
                  <a:pos x="572" y="1309"/>
                </a:cxn>
                <a:cxn ang="0">
                  <a:pos x="706" y="868"/>
                </a:cxn>
                <a:cxn ang="0">
                  <a:pos x="692" y="783"/>
                </a:cxn>
                <a:cxn ang="0">
                  <a:pos x="666" y="726"/>
                </a:cxn>
                <a:cxn ang="0">
                  <a:pos x="612" y="655"/>
                </a:cxn>
                <a:cxn ang="0">
                  <a:pos x="932" y="0"/>
                </a:cxn>
                <a:cxn ang="0">
                  <a:pos x="1011" y="14"/>
                </a:cxn>
                <a:cxn ang="0">
                  <a:pos x="1025" y="43"/>
                </a:cxn>
                <a:cxn ang="0">
                  <a:pos x="706" y="1380"/>
                </a:cxn>
                <a:cxn ang="0">
                  <a:pos x="719" y="1522"/>
                </a:cxn>
                <a:cxn ang="0">
                  <a:pos x="745" y="1565"/>
                </a:cxn>
                <a:cxn ang="0">
                  <a:pos x="825" y="1536"/>
                </a:cxn>
                <a:cxn ang="0">
                  <a:pos x="905" y="1380"/>
                </a:cxn>
                <a:cxn ang="0">
                  <a:pos x="932" y="1238"/>
                </a:cxn>
                <a:cxn ang="0">
                  <a:pos x="985" y="1252"/>
                </a:cxn>
                <a:cxn ang="0">
                  <a:pos x="972" y="1351"/>
                </a:cxn>
                <a:cxn ang="0">
                  <a:pos x="892" y="1536"/>
                </a:cxn>
                <a:cxn ang="0">
                  <a:pos x="799" y="1622"/>
                </a:cxn>
                <a:cxn ang="0">
                  <a:pos x="692" y="1608"/>
                </a:cxn>
                <a:cxn ang="0">
                  <a:pos x="599" y="1551"/>
                </a:cxn>
                <a:cxn ang="0">
                  <a:pos x="559" y="1451"/>
                </a:cxn>
                <a:cxn ang="0">
                  <a:pos x="386" y="1593"/>
                </a:cxn>
                <a:cxn ang="0">
                  <a:pos x="280" y="1622"/>
                </a:cxn>
                <a:cxn ang="0">
                  <a:pos x="80" y="1522"/>
                </a:cxn>
                <a:cxn ang="0">
                  <a:pos x="0" y="1252"/>
                </a:cxn>
                <a:cxn ang="0">
                  <a:pos x="107" y="868"/>
                </a:cxn>
                <a:cxn ang="0">
                  <a:pos x="373" y="626"/>
                </a:cxn>
                <a:cxn ang="0">
                  <a:pos x="572" y="583"/>
                </a:cxn>
                <a:cxn ang="0">
                  <a:pos x="692" y="683"/>
                </a:cxn>
                <a:cxn ang="0">
                  <a:pos x="852" y="185"/>
                </a:cxn>
                <a:cxn ang="0">
                  <a:pos x="839" y="114"/>
                </a:cxn>
                <a:cxn ang="0">
                  <a:pos x="706" y="100"/>
                </a:cxn>
                <a:cxn ang="0">
                  <a:pos x="692" y="43"/>
                </a:cxn>
                <a:cxn ang="0">
                  <a:pos x="772" y="29"/>
                </a:cxn>
              </a:cxnLst>
              <a:rect l="0" t="0" r="r" b="b"/>
              <a:pathLst>
                <a:path w="1025" h="1622">
                  <a:moveTo>
                    <a:pt x="533" y="626"/>
                  </a:moveTo>
                  <a:lnTo>
                    <a:pt x="439" y="655"/>
                  </a:lnTo>
                  <a:lnTo>
                    <a:pt x="360" y="726"/>
                  </a:lnTo>
                  <a:lnTo>
                    <a:pt x="280" y="839"/>
                  </a:lnTo>
                  <a:lnTo>
                    <a:pt x="240" y="939"/>
                  </a:lnTo>
                  <a:lnTo>
                    <a:pt x="200" y="1081"/>
                  </a:lnTo>
                  <a:lnTo>
                    <a:pt x="173" y="1223"/>
                  </a:lnTo>
                  <a:lnTo>
                    <a:pt x="160" y="1337"/>
                  </a:lnTo>
                  <a:lnTo>
                    <a:pt x="160" y="1380"/>
                  </a:lnTo>
                  <a:lnTo>
                    <a:pt x="173" y="1423"/>
                  </a:lnTo>
                  <a:lnTo>
                    <a:pt x="173" y="1451"/>
                  </a:lnTo>
                  <a:lnTo>
                    <a:pt x="200" y="1494"/>
                  </a:lnTo>
                  <a:lnTo>
                    <a:pt x="227" y="1522"/>
                  </a:lnTo>
                  <a:lnTo>
                    <a:pt x="253" y="1536"/>
                  </a:lnTo>
                  <a:lnTo>
                    <a:pt x="293" y="1551"/>
                  </a:lnTo>
                  <a:lnTo>
                    <a:pt x="360" y="1536"/>
                  </a:lnTo>
                  <a:lnTo>
                    <a:pt x="439" y="1494"/>
                  </a:lnTo>
                  <a:lnTo>
                    <a:pt x="533" y="1394"/>
                  </a:lnTo>
                  <a:lnTo>
                    <a:pt x="546" y="1366"/>
                  </a:lnTo>
                  <a:lnTo>
                    <a:pt x="559" y="1351"/>
                  </a:lnTo>
                  <a:lnTo>
                    <a:pt x="559" y="1337"/>
                  </a:lnTo>
                  <a:lnTo>
                    <a:pt x="572" y="1309"/>
                  </a:lnTo>
                  <a:lnTo>
                    <a:pt x="599" y="1309"/>
                  </a:lnTo>
                  <a:lnTo>
                    <a:pt x="706" y="868"/>
                  </a:lnTo>
                  <a:lnTo>
                    <a:pt x="706" y="811"/>
                  </a:lnTo>
                  <a:lnTo>
                    <a:pt x="692" y="783"/>
                  </a:lnTo>
                  <a:lnTo>
                    <a:pt x="692" y="754"/>
                  </a:lnTo>
                  <a:lnTo>
                    <a:pt x="666" y="726"/>
                  </a:lnTo>
                  <a:lnTo>
                    <a:pt x="652" y="683"/>
                  </a:lnTo>
                  <a:lnTo>
                    <a:pt x="612" y="655"/>
                  </a:lnTo>
                  <a:lnTo>
                    <a:pt x="533" y="626"/>
                  </a:lnTo>
                  <a:close/>
                  <a:moveTo>
                    <a:pt x="932" y="0"/>
                  </a:moveTo>
                  <a:lnTo>
                    <a:pt x="998" y="0"/>
                  </a:lnTo>
                  <a:lnTo>
                    <a:pt x="1011" y="14"/>
                  </a:lnTo>
                  <a:lnTo>
                    <a:pt x="1011" y="29"/>
                  </a:lnTo>
                  <a:lnTo>
                    <a:pt x="1025" y="43"/>
                  </a:lnTo>
                  <a:lnTo>
                    <a:pt x="719" y="1351"/>
                  </a:lnTo>
                  <a:lnTo>
                    <a:pt x="706" y="1380"/>
                  </a:lnTo>
                  <a:lnTo>
                    <a:pt x="706" y="1494"/>
                  </a:lnTo>
                  <a:lnTo>
                    <a:pt x="719" y="1522"/>
                  </a:lnTo>
                  <a:lnTo>
                    <a:pt x="732" y="1536"/>
                  </a:lnTo>
                  <a:lnTo>
                    <a:pt x="745" y="1565"/>
                  </a:lnTo>
                  <a:lnTo>
                    <a:pt x="772" y="1565"/>
                  </a:lnTo>
                  <a:lnTo>
                    <a:pt x="825" y="1536"/>
                  </a:lnTo>
                  <a:lnTo>
                    <a:pt x="865" y="1480"/>
                  </a:lnTo>
                  <a:lnTo>
                    <a:pt x="905" y="1380"/>
                  </a:lnTo>
                  <a:lnTo>
                    <a:pt x="932" y="1280"/>
                  </a:lnTo>
                  <a:lnTo>
                    <a:pt x="932" y="1238"/>
                  </a:lnTo>
                  <a:lnTo>
                    <a:pt x="972" y="1238"/>
                  </a:lnTo>
                  <a:lnTo>
                    <a:pt x="985" y="1252"/>
                  </a:lnTo>
                  <a:lnTo>
                    <a:pt x="985" y="1295"/>
                  </a:lnTo>
                  <a:lnTo>
                    <a:pt x="972" y="1351"/>
                  </a:lnTo>
                  <a:lnTo>
                    <a:pt x="918" y="1494"/>
                  </a:lnTo>
                  <a:lnTo>
                    <a:pt x="892" y="1536"/>
                  </a:lnTo>
                  <a:lnTo>
                    <a:pt x="839" y="1593"/>
                  </a:lnTo>
                  <a:lnTo>
                    <a:pt x="799" y="1622"/>
                  </a:lnTo>
                  <a:lnTo>
                    <a:pt x="759" y="1622"/>
                  </a:lnTo>
                  <a:lnTo>
                    <a:pt x="692" y="1608"/>
                  </a:lnTo>
                  <a:lnTo>
                    <a:pt x="652" y="1593"/>
                  </a:lnTo>
                  <a:lnTo>
                    <a:pt x="599" y="1551"/>
                  </a:lnTo>
                  <a:lnTo>
                    <a:pt x="572" y="1508"/>
                  </a:lnTo>
                  <a:lnTo>
                    <a:pt x="559" y="1451"/>
                  </a:lnTo>
                  <a:lnTo>
                    <a:pt x="466" y="1551"/>
                  </a:lnTo>
                  <a:lnTo>
                    <a:pt x="386" y="1593"/>
                  </a:lnTo>
                  <a:lnTo>
                    <a:pt x="320" y="1622"/>
                  </a:lnTo>
                  <a:lnTo>
                    <a:pt x="280" y="1622"/>
                  </a:lnTo>
                  <a:lnTo>
                    <a:pt x="173" y="1593"/>
                  </a:lnTo>
                  <a:lnTo>
                    <a:pt x="80" y="1522"/>
                  </a:lnTo>
                  <a:lnTo>
                    <a:pt x="27" y="1394"/>
                  </a:lnTo>
                  <a:lnTo>
                    <a:pt x="0" y="1252"/>
                  </a:lnTo>
                  <a:lnTo>
                    <a:pt x="27" y="1053"/>
                  </a:lnTo>
                  <a:lnTo>
                    <a:pt x="107" y="868"/>
                  </a:lnTo>
                  <a:lnTo>
                    <a:pt x="227" y="726"/>
                  </a:lnTo>
                  <a:lnTo>
                    <a:pt x="373" y="626"/>
                  </a:lnTo>
                  <a:lnTo>
                    <a:pt x="519" y="583"/>
                  </a:lnTo>
                  <a:lnTo>
                    <a:pt x="572" y="583"/>
                  </a:lnTo>
                  <a:lnTo>
                    <a:pt x="652" y="640"/>
                  </a:lnTo>
                  <a:lnTo>
                    <a:pt x="692" y="683"/>
                  </a:lnTo>
                  <a:lnTo>
                    <a:pt x="719" y="726"/>
                  </a:lnTo>
                  <a:lnTo>
                    <a:pt x="852" y="185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5" y="100"/>
                  </a:lnTo>
                  <a:lnTo>
                    <a:pt x="706" y="100"/>
                  </a:lnTo>
                  <a:lnTo>
                    <a:pt x="692" y="86"/>
                  </a:lnTo>
                  <a:lnTo>
                    <a:pt x="692" y="43"/>
                  </a:lnTo>
                  <a:lnTo>
                    <a:pt x="706" y="29"/>
                  </a:lnTo>
                  <a:lnTo>
                    <a:pt x="772" y="29"/>
                  </a:lnTo>
                  <a:lnTo>
                    <a:pt x="9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" name="Freeform 110"/>
            <p:cNvSpPr>
              <a:spLocks noEditPoints="1"/>
            </p:cNvSpPr>
            <p:nvPr/>
          </p:nvSpPr>
          <p:spPr bwMode="auto">
            <a:xfrm>
              <a:off x="23574" y="2415"/>
              <a:ext cx="1437" cy="1650"/>
            </a:xfrm>
            <a:custGeom>
              <a:avLst/>
              <a:gdLst/>
              <a:ahLst/>
              <a:cxnLst>
                <a:cxn ang="0">
                  <a:pos x="998" y="299"/>
                </a:cxn>
                <a:cxn ang="0">
                  <a:pos x="572" y="1053"/>
                </a:cxn>
                <a:cxn ang="0">
                  <a:pos x="1064" y="1053"/>
                </a:cxn>
                <a:cxn ang="0">
                  <a:pos x="998" y="299"/>
                </a:cxn>
                <a:cxn ang="0">
                  <a:pos x="1051" y="0"/>
                </a:cxn>
                <a:cxn ang="0">
                  <a:pos x="1104" y="0"/>
                </a:cxn>
                <a:cxn ang="0">
                  <a:pos x="1118" y="14"/>
                </a:cxn>
                <a:cxn ang="0">
                  <a:pos x="1118" y="57"/>
                </a:cxn>
                <a:cxn ang="0">
                  <a:pos x="1251" y="1479"/>
                </a:cxn>
                <a:cxn ang="0">
                  <a:pos x="1251" y="1536"/>
                </a:cxn>
                <a:cxn ang="0">
                  <a:pos x="1264" y="1551"/>
                </a:cxn>
                <a:cxn ang="0">
                  <a:pos x="1290" y="1565"/>
                </a:cxn>
                <a:cxn ang="0">
                  <a:pos x="1424" y="1565"/>
                </a:cxn>
                <a:cxn ang="0">
                  <a:pos x="1437" y="1579"/>
                </a:cxn>
                <a:cxn ang="0">
                  <a:pos x="1437" y="1622"/>
                </a:cxn>
                <a:cxn ang="0">
                  <a:pos x="1424" y="1636"/>
                </a:cxn>
                <a:cxn ang="0">
                  <a:pos x="1317" y="1636"/>
                </a:cxn>
                <a:cxn ang="0">
                  <a:pos x="1237" y="1622"/>
                </a:cxn>
                <a:cxn ang="0">
                  <a:pos x="1157" y="1622"/>
                </a:cxn>
                <a:cxn ang="0">
                  <a:pos x="1024" y="1636"/>
                </a:cxn>
                <a:cxn ang="0">
                  <a:pos x="878" y="1636"/>
                </a:cxn>
                <a:cxn ang="0">
                  <a:pos x="865" y="1622"/>
                </a:cxn>
                <a:cxn ang="0">
                  <a:pos x="865" y="1579"/>
                </a:cxn>
                <a:cxn ang="0">
                  <a:pos x="878" y="1565"/>
                </a:cxn>
                <a:cxn ang="0">
                  <a:pos x="998" y="1565"/>
                </a:cxn>
                <a:cxn ang="0">
                  <a:pos x="1038" y="1551"/>
                </a:cxn>
                <a:cxn ang="0">
                  <a:pos x="1051" y="1536"/>
                </a:cxn>
                <a:cxn ang="0">
                  <a:pos x="1078" y="1522"/>
                </a:cxn>
                <a:cxn ang="0">
                  <a:pos x="1078" y="1451"/>
                </a:cxn>
                <a:cxn ang="0">
                  <a:pos x="1051" y="1252"/>
                </a:cxn>
                <a:cxn ang="0">
                  <a:pos x="1038" y="1166"/>
                </a:cxn>
                <a:cxn ang="0">
                  <a:pos x="1038" y="1110"/>
                </a:cxn>
                <a:cxn ang="0">
                  <a:pos x="506" y="1110"/>
                </a:cxn>
                <a:cxn ang="0">
                  <a:pos x="346" y="1408"/>
                </a:cxn>
                <a:cxn ang="0">
                  <a:pos x="319" y="1494"/>
                </a:cxn>
                <a:cxn ang="0">
                  <a:pos x="319" y="1522"/>
                </a:cxn>
                <a:cxn ang="0">
                  <a:pos x="359" y="1565"/>
                </a:cxn>
                <a:cxn ang="0">
                  <a:pos x="399" y="1579"/>
                </a:cxn>
                <a:cxn ang="0">
                  <a:pos x="452" y="1579"/>
                </a:cxn>
                <a:cxn ang="0">
                  <a:pos x="466" y="1593"/>
                </a:cxn>
                <a:cxn ang="0">
                  <a:pos x="466" y="1636"/>
                </a:cxn>
                <a:cxn ang="0">
                  <a:pos x="452" y="1650"/>
                </a:cxn>
                <a:cxn ang="0">
                  <a:pos x="319" y="1650"/>
                </a:cxn>
                <a:cxn ang="0">
                  <a:pos x="213" y="1636"/>
                </a:cxn>
                <a:cxn ang="0">
                  <a:pos x="146" y="1636"/>
                </a:cxn>
                <a:cxn ang="0">
                  <a:pos x="80" y="1650"/>
                </a:cxn>
                <a:cxn ang="0">
                  <a:pos x="27" y="1650"/>
                </a:cxn>
                <a:cxn ang="0">
                  <a:pos x="0" y="1622"/>
                </a:cxn>
                <a:cxn ang="0">
                  <a:pos x="0" y="1593"/>
                </a:cxn>
                <a:cxn ang="0">
                  <a:pos x="13" y="1579"/>
                </a:cxn>
                <a:cxn ang="0">
                  <a:pos x="53" y="1579"/>
                </a:cxn>
                <a:cxn ang="0">
                  <a:pos x="146" y="1565"/>
                </a:cxn>
                <a:cxn ang="0">
                  <a:pos x="239" y="1508"/>
                </a:cxn>
                <a:cxn ang="0">
                  <a:pos x="319" y="1394"/>
                </a:cxn>
                <a:cxn ang="0">
                  <a:pos x="279" y="1366"/>
                </a:cxn>
                <a:cxn ang="0">
                  <a:pos x="1024" y="43"/>
                </a:cxn>
                <a:cxn ang="0">
                  <a:pos x="1038" y="29"/>
                </a:cxn>
                <a:cxn ang="0">
                  <a:pos x="1038" y="14"/>
                </a:cxn>
                <a:cxn ang="0">
                  <a:pos x="1051" y="0"/>
                </a:cxn>
              </a:cxnLst>
              <a:rect l="0" t="0" r="r" b="b"/>
              <a:pathLst>
                <a:path w="1437" h="1650">
                  <a:moveTo>
                    <a:pt x="998" y="299"/>
                  </a:moveTo>
                  <a:lnTo>
                    <a:pt x="572" y="1053"/>
                  </a:lnTo>
                  <a:lnTo>
                    <a:pt x="1064" y="1053"/>
                  </a:lnTo>
                  <a:lnTo>
                    <a:pt x="998" y="299"/>
                  </a:lnTo>
                  <a:close/>
                  <a:moveTo>
                    <a:pt x="1051" y="0"/>
                  </a:moveTo>
                  <a:lnTo>
                    <a:pt x="1104" y="0"/>
                  </a:lnTo>
                  <a:lnTo>
                    <a:pt x="1118" y="14"/>
                  </a:lnTo>
                  <a:lnTo>
                    <a:pt x="1118" y="57"/>
                  </a:lnTo>
                  <a:lnTo>
                    <a:pt x="1251" y="1479"/>
                  </a:lnTo>
                  <a:lnTo>
                    <a:pt x="1251" y="1536"/>
                  </a:lnTo>
                  <a:lnTo>
                    <a:pt x="1264" y="1551"/>
                  </a:lnTo>
                  <a:lnTo>
                    <a:pt x="1290" y="1565"/>
                  </a:lnTo>
                  <a:lnTo>
                    <a:pt x="1424" y="1565"/>
                  </a:lnTo>
                  <a:lnTo>
                    <a:pt x="1437" y="1579"/>
                  </a:lnTo>
                  <a:lnTo>
                    <a:pt x="1437" y="1622"/>
                  </a:lnTo>
                  <a:lnTo>
                    <a:pt x="1424" y="1636"/>
                  </a:lnTo>
                  <a:lnTo>
                    <a:pt x="1317" y="1636"/>
                  </a:lnTo>
                  <a:lnTo>
                    <a:pt x="1237" y="1622"/>
                  </a:lnTo>
                  <a:lnTo>
                    <a:pt x="1157" y="1622"/>
                  </a:lnTo>
                  <a:lnTo>
                    <a:pt x="1024" y="1636"/>
                  </a:lnTo>
                  <a:lnTo>
                    <a:pt x="878" y="1636"/>
                  </a:lnTo>
                  <a:lnTo>
                    <a:pt x="865" y="1622"/>
                  </a:lnTo>
                  <a:lnTo>
                    <a:pt x="865" y="1579"/>
                  </a:lnTo>
                  <a:lnTo>
                    <a:pt x="878" y="1565"/>
                  </a:lnTo>
                  <a:lnTo>
                    <a:pt x="998" y="1565"/>
                  </a:lnTo>
                  <a:lnTo>
                    <a:pt x="1038" y="1551"/>
                  </a:lnTo>
                  <a:lnTo>
                    <a:pt x="1051" y="1536"/>
                  </a:lnTo>
                  <a:lnTo>
                    <a:pt x="1078" y="1522"/>
                  </a:lnTo>
                  <a:lnTo>
                    <a:pt x="1078" y="1451"/>
                  </a:lnTo>
                  <a:lnTo>
                    <a:pt x="1051" y="1252"/>
                  </a:lnTo>
                  <a:lnTo>
                    <a:pt x="1038" y="1166"/>
                  </a:lnTo>
                  <a:lnTo>
                    <a:pt x="1038" y="1110"/>
                  </a:lnTo>
                  <a:lnTo>
                    <a:pt x="506" y="1110"/>
                  </a:lnTo>
                  <a:lnTo>
                    <a:pt x="346" y="1408"/>
                  </a:lnTo>
                  <a:lnTo>
                    <a:pt x="319" y="1494"/>
                  </a:lnTo>
                  <a:lnTo>
                    <a:pt x="319" y="1522"/>
                  </a:lnTo>
                  <a:lnTo>
                    <a:pt x="359" y="1565"/>
                  </a:lnTo>
                  <a:lnTo>
                    <a:pt x="399" y="1579"/>
                  </a:lnTo>
                  <a:lnTo>
                    <a:pt x="452" y="1579"/>
                  </a:lnTo>
                  <a:lnTo>
                    <a:pt x="466" y="1593"/>
                  </a:lnTo>
                  <a:lnTo>
                    <a:pt x="466" y="1636"/>
                  </a:lnTo>
                  <a:lnTo>
                    <a:pt x="452" y="1650"/>
                  </a:lnTo>
                  <a:lnTo>
                    <a:pt x="319" y="1650"/>
                  </a:lnTo>
                  <a:lnTo>
                    <a:pt x="213" y="1636"/>
                  </a:lnTo>
                  <a:lnTo>
                    <a:pt x="146" y="1636"/>
                  </a:lnTo>
                  <a:lnTo>
                    <a:pt x="80" y="1650"/>
                  </a:lnTo>
                  <a:lnTo>
                    <a:pt x="27" y="1650"/>
                  </a:lnTo>
                  <a:lnTo>
                    <a:pt x="0" y="1622"/>
                  </a:lnTo>
                  <a:lnTo>
                    <a:pt x="0" y="1593"/>
                  </a:lnTo>
                  <a:lnTo>
                    <a:pt x="13" y="1579"/>
                  </a:lnTo>
                  <a:lnTo>
                    <a:pt x="53" y="1579"/>
                  </a:lnTo>
                  <a:lnTo>
                    <a:pt x="146" y="1565"/>
                  </a:lnTo>
                  <a:lnTo>
                    <a:pt x="239" y="1508"/>
                  </a:lnTo>
                  <a:lnTo>
                    <a:pt x="319" y="1394"/>
                  </a:lnTo>
                  <a:lnTo>
                    <a:pt x="279" y="1366"/>
                  </a:lnTo>
                  <a:lnTo>
                    <a:pt x="1024" y="43"/>
                  </a:lnTo>
                  <a:lnTo>
                    <a:pt x="1038" y="29"/>
                  </a:lnTo>
                  <a:lnTo>
                    <a:pt x="1038" y="14"/>
                  </a:lnTo>
                  <a:lnTo>
                    <a:pt x="10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" name="Freeform 111"/>
            <p:cNvSpPr>
              <a:spLocks/>
            </p:cNvSpPr>
            <p:nvPr/>
          </p:nvSpPr>
          <p:spPr bwMode="auto">
            <a:xfrm>
              <a:off x="25157" y="2131"/>
              <a:ext cx="413" cy="27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3" y="0"/>
                </a:cxn>
                <a:cxn ang="0">
                  <a:pos x="413" y="2731"/>
                </a:cxn>
                <a:cxn ang="0">
                  <a:pos x="0" y="2731"/>
                </a:cxn>
                <a:cxn ang="0">
                  <a:pos x="0" y="2631"/>
                </a:cxn>
                <a:cxn ang="0">
                  <a:pos x="319" y="2631"/>
                </a:cxn>
                <a:cxn ang="0">
                  <a:pos x="319" y="85"/>
                </a:cxn>
                <a:cxn ang="0">
                  <a:pos x="0" y="85"/>
                </a:cxn>
                <a:cxn ang="0">
                  <a:pos x="0" y="0"/>
                </a:cxn>
              </a:cxnLst>
              <a:rect l="0" t="0" r="r" b="b"/>
              <a:pathLst>
                <a:path w="413" h="2731">
                  <a:moveTo>
                    <a:pt x="0" y="0"/>
                  </a:moveTo>
                  <a:lnTo>
                    <a:pt x="413" y="0"/>
                  </a:lnTo>
                  <a:lnTo>
                    <a:pt x="413" y="2731"/>
                  </a:lnTo>
                  <a:lnTo>
                    <a:pt x="0" y="2731"/>
                  </a:lnTo>
                  <a:lnTo>
                    <a:pt x="0" y="2631"/>
                  </a:lnTo>
                  <a:lnTo>
                    <a:pt x="319" y="2631"/>
                  </a:lnTo>
                  <a:lnTo>
                    <a:pt x="319" y="85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" name="Freeform 112"/>
            <p:cNvSpPr>
              <a:spLocks noEditPoints="1"/>
            </p:cNvSpPr>
            <p:nvPr/>
          </p:nvSpPr>
          <p:spPr bwMode="auto">
            <a:xfrm>
              <a:off x="26740" y="3240"/>
              <a:ext cx="1424" cy="526"/>
            </a:xfrm>
            <a:custGeom>
              <a:avLst/>
              <a:gdLst/>
              <a:ahLst/>
              <a:cxnLst>
                <a:cxn ang="0">
                  <a:pos x="27" y="441"/>
                </a:cxn>
                <a:cxn ang="0">
                  <a:pos x="1384" y="441"/>
                </a:cxn>
                <a:cxn ang="0">
                  <a:pos x="1410" y="455"/>
                </a:cxn>
                <a:cxn ang="0">
                  <a:pos x="1424" y="469"/>
                </a:cxn>
                <a:cxn ang="0">
                  <a:pos x="1424" y="498"/>
                </a:cxn>
                <a:cxn ang="0">
                  <a:pos x="1397" y="526"/>
                </a:cxn>
                <a:cxn ang="0">
                  <a:pos x="27" y="526"/>
                </a:cxn>
                <a:cxn ang="0">
                  <a:pos x="0" y="498"/>
                </a:cxn>
                <a:cxn ang="0">
                  <a:pos x="0" y="469"/>
                </a:cxn>
                <a:cxn ang="0">
                  <a:pos x="27" y="441"/>
                </a:cxn>
                <a:cxn ang="0">
                  <a:pos x="40" y="0"/>
                </a:cxn>
                <a:cxn ang="0">
                  <a:pos x="1397" y="0"/>
                </a:cxn>
                <a:cxn ang="0">
                  <a:pos x="1424" y="29"/>
                </a:cxn>
                <a:cxn ang="0">
                  <a:pos x="1424" y="57"/>
                </a:cxn>
                <a:cxn ang="0">
                  <a:pos x="1410" y="71"/>
                </a:cxn>
                <a:cxn ang="0">
                  <a:pos x="1384" y="85"/>
                </a:cxn>
                <a:cxn ang="0">
                  <a:pos x="40" y="85"/>
                </a:cxn>
                <a:cxn ang="0">
                  <a:pos x="14" y="57"/>
                </a:cxn>
                <a:cxn ang="0">
                  <a:pos x="14" y="29"/>
                </a:cxn>
                <a:cxn ang="0">
                  <a:pos x="40" y="0"/>
                </a:cxn>
              </a:cxnLst>
              <a:rect l="0" t="0" r="r" b="b"/>
              <a:pathLst>
                <a:path w="1424" h="526">
                  <a:moveTo>
                    <a:pt x="27" y="441"/>
                  </a:moveTo>
                  <a:lnTo>
                    <a:pt x="1384" y="441"/>
                  </a:lnTo>
                  <a:lnTo>
                    <a:pt x="1410" y="455"/>
                  </a:lnTo>
                  <a:lnTo>
                    <a:pt x="1424" y="469"/>
                  </a:lnTo>
                  <a:lnTo>
                    <a:pt x="1424" y="498"/>
                  </a:lnTo>
                  <a:lnTo>
                    <a:pt x="1397" y="526"/>
                  </a:lnTo>
                  <a:lnTo>
                    <a:pt x="27" y="526"/>
                  </a:lnTo>
                  <a:lnTo>
                    <a:pt x="0" y="498"/>
                  </a:lnTo>
                  <a:lnTo>
                    <a:pt x="0" y="469"/>
                  </a:lnTo>
                  <a:lnTo>
                    <a:pt x="27" y="441"/>
                  </a:lnTo>
                  <a:close/>
                  <a:moveTo>
                    <a:pt x="40" y="0"/>
                  </a:moveTo>
                  <a:lnTo>
                    <a:pt x="1397" y="0"/>
                  </a:lnTo>
                  <a:lnTo>
                    <a:pt x="1424" y="29"/>
                  </a:lnTo>
                  <a:lnTo>
                    <a:pt x="1424" y="57"/>
                  </a:lnTo>
                  <a:lnTo>
                    <a:pt x="1410" y="71"/>
                  </a:lnTo>
                  <a:lnTo>
                    <a:pt x="1384" y="85"/>
                  </a:lnTo>
                  <a:lnTo>
                    <a:pt x="40" y="85"/>
                  </a:lnTo>
                  <a:lnTo>
                    <a:pt x="14" y="57"/>
                  </a:lnTo>
                  <a:lnTo>
                    <a:pt x="14" y="29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" name="Freeform 113"/>
            <p:cNvSpPr>
              <a:spLocks noEditPoints="1"/>
            </p:cNvSpPr>
            <p:nvPr/>
          </p:nvSpPr>
          <p:spPr bwMode="auto">
            <a:xfrm>
              <a:off x="28922" y="3055"/>
              <a:ext cx="825" cy="1039"/>
            </a:xfrm>
            <a:custGeom>
              <a:avLst/>
              <a:gdLst/>
              <a:ahLst/>
              <a:cxnLst>
                <a:cxn ang="0">
                  <a:pos x="439" y="43"/>
                </a:cxn>
                <a:cxn ang="0">
                  <a:pos x="386" y="57"/>
                </a:cxn>
                <a:cxn ang="0">
                  <a:pos x="319" y="86"/>
                </a:cxn>
                <a:cxn ang="0">
                  <a:pos x="253" y="157"/>
                </a:cxn>
                <a:cxn ang="0">
                  <a:pos x="200" y="270"/>
                </a:cxn>
                <a:cxn ang="0">
                  <a:pos x="173" y="441"/>
                </a:cxn>
                <a:cxn ang="0">
                  <a:pos x="679" y="441"/>
                </a:cxn>
                <a:cxn ang="0">
                  <a:pos x="679" y="370"/>
                </a:cxn>
                <a:cxn ang="0">
                  <a:pos x="665" y="299"/>
                </a:cxn>
                <a:cxn ang="0">
                  <a:pos x="639" y="214"/>
                </a:cxn>
                <a:cxn ang="0">
                  <a:pos x="599" y="128"/>
                </a:cxn>
                <a:cxn ang="0">
                  <a:pos x="532" y="71"/>
                </a:cxn>
                <a:cxn ang="0">
                  <a:pos x="439" y="43"/>
                </a:cxn>
                <a:cxn ang="0">
                  <a:pos x="439" y="0"/>
                </a:cxn>
                <a:cxn ang="0">
                  <a:pos x="585" y="29"/>
                </a:cxn>
                <a:cxn ang="0">
                  <a:pos x="692" y="86"/>
                </a:cxn>
                <a:cxn ang="0">
                  <a:pos x="772" y="185"/>
                </a:cxn>
                <a:cxn ang="0">
                  <a:pos x="812" y="313"/>
                </a:cxn>
                <a:cxn ang="0">
                  <a:pos x="825" y="441"/>
                </a:cxn>
                <a:cxn ang="0">
                  <a:pos x="825" y="484"/>
                </a:cxn>
                <a:cxn ang="0">
                  <a:pos x="173" y="484"/>
                </a:cxn>
                <a:cxn ang="0">
                  <a:pos x="173" y="569"/>
                </a:cxn>
                <a:cxn ang="0">
                  <a:pos x="186" y="697"/>
                </a:cxn>
                <a:cxn ang="0">
                  <a:pos x="240" y="811"/>
                </a:cxn>
                <a:cxn ang="0">
                  <a:pos x="293" y="896"/>
                </a:cxn>
                <a:cxn ang="0">
                  <a:pos x="373" y="939"/>
                </a:cxn>
                <a:cxn ang="0">
                  <a:pos x="479" y="967"/>
                </a:cxn>
                <a:cxn ang="0">
                  <a:pos x="506" y="967"/>
                </a:cxn>
                <a:cxn ang="0">
                  <a:pos x="572" y="953"/>
                </a:cxn>
                <a:cxn ang="0">
                  <a:pos x="639" y="925"/>
                </a:cxn>
                <a:cxn ang="0">
                  <a:pos x="719" y="854"/>
                </a:cxn>
                <a:cxn ang="0">
                  <a:pos x="772" y="740"/>
                </a:cxn>
                <a:cxn ang="0">
                  <a:pos x="772" y="726"/>
                </a:cxn>
                <a:cxn ang="0">
                  <a:pos x="785" y="711"/>
                </a:cxn>
                <a:cxn ang="0">
                  <a:pos x="812" y="711"/>
                </a:cxn>
                <a:cxn ang="0">
                  <a:pos x="825" y="726"/>
                </a:cxn>
                <a:cxn ang="0">
                  <a:pos x="825" y="740"/>
                </a:cxn>
                <a:cxn ang="0">
                  <a:pos x="812" y="782"/>
                </a:cxn>
                <a:cxn ang="0">
                  <a:pos x="772" y="868"/>
                </a:cxn>
                <a:cxn ang="0">
                  <a:pos x="705" y="939"/>
                </a:cxn>
                <a:cxn ang="0">
                  <a:pos x="599" y="1010"/>
                </a:cxn>
                <a:cxn ang="0">
                  <a:pos x="466" y="1039"/>
                </a:cxn>
                <a:cxn ang="0">
                  <a:pos x="319" y="1010"/>
                </a:cxn>
                <a:cxn ang="0">
                  <a:pos x="200" y="939"/>
                </a:cxn>
                <a:cxn ang="0">
                  <a:pos x="93" y="825"/>
                </a:cxn>
                <a:cxn ang="0">
                  <a:pos x="27" y="683"/>
                </a:cxn>
                <a:cxn ang="0">
                  <a:pos x="0" y="512"/>
                </a:cxn>
                <a:cxn ang="0">
                  <a:pos x="27" y="356"/>
                </a:cxn>
                <a:cxn ang="0">
                  <a:pos x="80" y="214"/>
                </a:cxn>
                <a:cxn ang="0">
                  <a:pos x="173" y="100"/>
                </a:cxn>
                <a:cxn ang="0">
                  <a:pos x="293" y="29"/>
                </a:cxn>
                <a:cxn ang="0">
                  <a:pos x="439" y="0"/>
                </a:cxn>
              </a:cxnLst>
              <a:rect l="0" t="0" r="r" b="b"/>
              <a:pathLst>
                <a:path w="825" h="1039">
                  <a:moveTo>
                    <a:pt x="439" y="43"/>
                  </a:moveTo>
                  <a:lnTo>
                    <a:pt x="386" y="57"/>
                  </a:lnTo>
                  <a:lnTo>
                    <a:pt x="319" y="86"/>
                  </a:lnTo>
                  <a:lnTo>
                    <a:pt x="253" y="157"/>
                  </a:lnTo>
                  <a:lnTo>
                    <a:pt x="200" y="270"/>
                  </a:lnTo>
                  <a:lnTo>
                    <a:pt x="173" y="441"/>
                  </a:lnTo>
                  <a:lnTo>
                    <a:pt x="679" y="441"/>
                  </a:lnTo>
                  <a:lnTo>
                    <a:pt x="679" y="370"/>
                  </a:lnTo>
                  <a:lnTo>
                    <a:pt x="665" y="299"/>
                  </a:lnTo>
                  <a:lnTo>
                    <a:pt x="639" y="214"/>
                  </a:lnTo>
                  <a:lnTo>
                    <a:pt x="599" y="128"/>
                  </a:lnTo>
                  <a:lnTo>
                    <a:pt x="532" y="71"/>
                  </a:lnTo>
                  <a:lnTo>
                    <a:pt x="439" y="43"/>
                  </a:lnTo>
                  <a:close/>
                  <a:moveTo>
                    <a:pt x="439" y="0"/>
                  </a:moveTo>
                  <a:lnTo>
                    <a:pt x="585" y="29"/>
                  </a:lnTo>
                  <a:lnTo>
                    <a:pt x="692" y="86"/>
                  </a:lnTo>
                  <a:lnTo>
                    <a:pt x="772" y="185"/>
                  </a:lnTo>
                  <a:lnTo>
                    <a:pt x="812" y="313"/>
                  </a:lnTo>
                  <a:lnTo>
                    <a:pt x="825" y="441"/>
                  </a:lnTo>
                  <a:lnTo>
                    <a:pt x="825" y="484"/>
                  </a:lnTo>
                  <a:lnTo>
                    <a:pt x="173" y="484"/>
                  </a:lnTo>
                  <a:lnTo>
                    <a:pt x="173" y="569"/>
                  </a:lnTo>
                  <a:lnTo>
                    <a:pt x="186" y="697"/>
                  </a:lnTo>
                  <a:lnTo>
                    <a:pt x="240" y="811"/>
                  </a:lnTo>
                  <a:lnTo>
                    <a:pt x="293" y="896"/>
                  </a:lnTo>
                  <a:lnTo>
                    <a:pt x="373" y="939"/>
                  </a:lnTo>
                  <a:lnTo>
                    <a:pt x="479" y="967"/>
                  </a:lnTo>
                  <a:lnTo>
                    <a:pt x="506" y="967"/>
                  </a:lnTo>
                  <a:lnTo>
                    <a:pt x="572" y="953"/>
                  </a:lnTo>
                  <a:lnTo>
                    <a:pt x="639" y="925"/>
                  </a:lnTo>
                  <a:lnTo>
                    <a:pt x="719" y="854"/>
                  </a:lnTo>
                  <a:lnTo>
                    <a:pt x="772" y="740"/>
                  </a:lnTo>
                  <a:lnTo>
                    <a:pt x="772" y="726"/>
                  </a:lnTo>
                  <a:lnTo>
                    <a:pt x="785" y="711"/>
                  </a:lnTo>
                  <a:lnTo>
                    <a:pt x="812" y="711"/>
                  </a:lnTo>
                  <a:lnTo>
                    <a:pt x="825" y="726"/>
                  </a:lnTo>
                  <a:lnTo>
                    <a:pt x="825" y="740"/>
                  </a:lnTo>
                  <a:lnTo>
                    <a:pt x="812" y="782"/>
                  </a:lnTo>
                  <a:lnTo>
                    <a:pt x="772" y="868"/>
                  </a:lnTo>
                  <a:lnTo>
                    <a:pt x="705" y="939"/>
                  </a:lnTo>
                  <a:lnTo>
                    <a:pt x="599" y="1010"/>
                  </a:lnTo>
                  <a:lnTo>
                    <a:pt x="466" y="1039"/>
                  </a:lnTo>
                  <a:lnTo>
                    <a:pt x="319" y="1010"/>
                  </a:lnTo>
                  <a:lnTo>
                    <a:pt x="200" y="939"/>
                  </a:lnTo>
                  <a:lnTo>
                    <a:pt x="93" y="825"/>
                  </a:lnTo>
                  <a:lnTo>
                    <a:pt x="27" y="683"/>
                  </a:lnTo>
                  <a:lnTo>
                    <a:pt x="0" y="512"/>
                  </a:lnTo>
                  <a:lnTo>
                    <a:pt x="27" y="356"/>
                  </a:lnTo>
                  <a:lnTo>
                    <a:pt x="80" y="214"/>
                  </a:lnTo>
                  <a:lnTo>
                    <a:pt x="173" y="100"/>
                  </a:lnTo>
                  <a:lnTo>
                    <a:pt x="293" y="29"/>
                  </a:lnTo>
                  <a:lnTo>
                    <a:pt x="4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29880" y="3098"/>
              <a:ext cx="1064" cy="996"/>
            </a:xfrm>
            <a:custGeom>
              <a:avLst/>
              <a:gdLst/>
              <a:ahLst/>
              <a:cxnLst>
                <a:cxn ang="0">
                  <a:pos x="53" y="14"/>
                </a:cxn>
                <a:cxn ang="0">
                  <a:pos x="346" y="0"/>
                </a:cxn>
                <a:cxn ang="0">
                  <a:pos x="426" y="71"/>
                </a:cxn>
                <a:cxn ang="0">
                  <a:pos x="372" y="85"/>
                </a:cxn>
                <a:cxn ang="0">
                  <a:pos x="346" y="142"/>
                </a:cxn>
                <a:cxn ang="0">
                  <a:pos x="532" y="398"/>
                </a:cxn>
                <a:cxn ang="0">
                  <a:pos x="665" y="213"/>
                </a:cxn>
                <a:cxn ang="0">
                  <a:pos x="692" y="171"/>
                </a:cxn>
                <a:cxn ang="0">
                  <a:pos x="678" y="85"/>
                </a:cxn>
                <a:cxn ang="0">
                  <a:pos x="625" y="71"/>
                </a:cxn>
                <a:cxn ang="0">
                  <a:pos x="652" y="0"/>
                </a:cxn>
                <a:cxn ang="0">
                  <a:pos x="878" y="14"/>
                </a:cxn>
                <a:cxn ang="0">
                  <a:pos x="998" y="0"/>
                </a:cxn>
                <a:cxn ang="0">
                  <a:pos x="905" y="85"/>
                </a:cxn>
                <a:cxn ang="0">
                  <a:pos x="745" y="185"/>
                </a:cxn>
                <a:cxn ang="0">
                  <a:pos x="612" y="355"/>
                </a:cxn>
                <a:cxn ang="0">
                  <a:pos x="585" y="455"/>
                </a:cxn>
                <a:cxn ang="0">
                  <a:pos x="918" y="910"/>
                </a:cxn>
                <a:cxn ang="0">
                  <a:pos x="1064" y="924"/>
                </a:cxn>
                <a:cxn ang="0">
                  <a:pos x="958" y="981"/>
                </a:cxn>
                <a:cxn ang="0">
                  <a:pos x="705" y="996"/>
                </a:cxn>
                <a:cxn ang="0">
                  <a:pos x="625" y="924"/>
                </a:cxn>
                <a:cxn ang="0">
                  <a:pos x="692" y="910"/>
                </a:cxn>
                <a:cxn ang="0">
                  <a:pos x="705" y="868"/>
                </a:cxn>
                <a:cxn ang="0">
                  <a:pos x="665" y="811"/>
                </a:cxn>
                <a:cxn ang="0">
                  <a:pos x="492" y="569"/>
                </a:cxn>
                <a:cxn ang="0">
                  <a:pos x="333" y="782"/>
                </a:cxn>
                <a:cxn ang="0">
                  <a:pos x="306" y="868"/>
                </a:cxn>
                <a:cxn ang="0">
                  <a:pos x="346" y="924"/>
                </a:cxn>
                <a:cxn ang="0">
                  <a:pos x="372" y="996"/>
                </a:cxn>
                <a:cxn ang="0">
                  <a:pos x="120" y="981"/>
                </a:cxn>
                <a:cxn ang="0">
                  <a:pos x="0" y="996"/>
                </a:cxn>
                <a:cxn ang="0">
                  <a:pos x="66" y="910"/>
                </a:cxn>
                <a:cxn ang="0">
                  <a:pos x="266" y="782"/>
                </a:cxn>
                <a:cxn ang="0">
                  <a:pos x="253" y="213"/>
                </a:cxn>
                <a:cxn ang="0">
                  <a:pos x="146" y="85"/>
                </a:cxn>
                <a:cxn ang="0">
                  <a:pos x="0" y="71"/>
                </a:cxn>
              </a:cxnLst>
              <a:rect l="0" t="0" r="r" b="b"/>
              <a:pathLst>
                <a:path w="1064" h="996">
                  <a:moveTo>
                    <a:pt x="0" y="0"/>
                  </a:moveTo>
                  <a:lnTo>
                    <a:pt x="53" y="14"/>
                  </a:lnTo>
                  <a:lnTo>
                    <a:pt x="253" y="14"/>
                  </a:lnTo>
                  <a:lnTo>
                    <a:pt x="346" y="0"/>
                  </a:lnTo>
                  <a:lnTo>
                    <a:pt x="426" y="0"/>
                  </a:lnTo>
                  <a:lnTo>
                    <a:pt x="426" y="71"/>
                  </a:lnTo>
                  <a:lnTo>
                    <a:pt x="386" y="71"/>
                  </a:lnTo>
                  <a:lnTo>
                    <a:pt x="372" y="85"/>
                  </a:lnTo>
                  <a:lnTo>
                    <a:pt x="346" y="99"/>
                  </a:lnTo>
                  <a:lnTo>
                    <a:pt x="346" y="142"/>
                  </a:lnTo>
                  <a:lnTo>
                    <a:pt x="372" y="171"/>
                  </a:lnTo>
                  <a:lnTo>
                    <a:pt x="532" y="398"/>
                  </a:lnTo>
                  <a:lnTo>
                    <a:pt x="665" y="227"/>
                  </a:lnTo>
                  <a:lnTo>
                    <a:pt x="665" y="213"/>
                  </a:lnTo>
                  <a:lnTo>
                    <a:pt x="678" y="199"/>
                  </a:lnTo>
                  <a:lnTo>
                    <a:pt x="692" y="171"/>
                  </a:lnTo>
                  <a:lnTo>
                    <a:pt x="692" y="114"/>
                  </a:lnTo>
                  <a:lnTo>
                    <a:pt x="678" y="85"/>
                  </a:lnTo>
                  <a:lnTo>
                    <a:pt x="652" y="71"/>
                  </a:lnTo>
                  <a:lnTo>
                    <a:pt x="625" y="71"/>
                  </a:lnTo>
                  <a:lnTo>
                    <a:pt x="625" y="0"/>
                  </a:lnTo>
                  <a:lnTo>
                    <a:pt x="652" y="0"/>
                  </a:lnTo>
                  <a:lnTo>
                    <a:pt x="692" y="14"/>
                  </a:lnTo>
                  <a:lnTo>
                    <a:pt x="878" y="14"/>
                  </a:lnTo>
                  <a:lnTo>
                    <a:pt x="945" y="0"/>
                  </a:lnTo>
                  <a:lnTo>
                    <a:pt x="998" y="0"/>
                  </a:lnTo>
                  <a:lnTo>
                    <a:pt x="998" y="71"/>
                  </a:lnTo>
                  <a:lnTo>
                    <a:pt x="905" y="85"/>
                  </a:lnTo>
                  <a:lnTo>
                    <a:pt x="825" y="114"/>
                  </a:lnTo>
                  <a:lnTo>
                    <a:pt x="745" y="185"/>
                  </a:lnTo>
                  <a:lnTo>
                    <a:pt x="678" y="256"/>
                  </a:lnTo>
                  <a:lnTo>
                    <a:pt x="612" y="355"/>
                  </a:lnTo>
                  <a:lnTo>
                    <a:pt x="545" y="441"/>
                  </a:lnTo>
                  <a:lnTo>
                    <a:pt x="585" y="455"/>
                  </a:lnTo>
                  <a:lnTo>
                    <a:pt x="865" y="853"/>
                  </a:lnTo>
                  <a:lnTo>
                    <a:pt x="918" y="910"/>
                  </a:lnTo>
                  <a:lnTo>
                    <a:pt x="958" y="924"/>
                  </a:lnTo>
                  <a:lnTo>
                    <a:pt x="1064" y="924"/>
                  </a:lnTo>
                  <a:lnTo>
                    <a:pt x="1064" y="996"/>
                  </a:lnTo>
                  <a:lnTo>
                    <a:pt x="958" y="981"/>
                  </a:lnTo>
                  <a:lnTo>
                    <a:pt x="785" y="981"/>
                  </a:lnTo>
                  <a:lnTo>
                    <a:pt x="705" y="996"/>
                  </a:lnTo>
                  <a:lnTo>
                    <a:pt x="625" y="996"/>
                  </a:lnTo>
                  <a:lnTo>
                    <a:pt x="625" y="924"/>
                  </a:lnTo>
                  <a:lnTo>
                    <a:pt x="665" y="924"/>
                  </a:lnTo>
                  <a:lnTo>
                    <a:pt x="692" y="910"/>
                  </a:lnTo>
                  <a:lnTo>
                    <a:pt x="705" y="882"/>
                  </a:lnTo>
                  <a:lnTo>
                    <a:pt x="705" y="868"/>
                  </a:lnTo>
                  <a:lnTo>
                    <a:pt x="678" y="839"/>
                  </a:lnTo>
                  <a:lnTo>
                    <a:pt x="665" y="811"/>
                  </a:lnTo>
                  <a:lnTo>
                    <a:pt x="652" y="796"/>
                  </a:lnTo>
                  <a:lnTo>
                    <a:pt x="492" y="569"/>
                  </a:lnTo>
                  <a:lnTo>
                    <a:pt x="386" y="697"/>
                  </a:lnTo>
                  <a:lnTo>
                    <a:pt x="333" y="782"/>
                  </a:lnTo>
                  <a:lnTo>
                    <a:pt x="306" y="853"/>
                  </a:lnTo>
                  <a:lnTo>
                    <a:pt x="306" y="868"/>
                  </a:lnTo>
                  <a:lnTo>
                    <a:pt x="319" y="896"/>
                  </a:lnTo>
                  <a:lnTo>
                    <a:pt x="346" y="924"/>
                  </a:lnTo>
                  <a:lnTo>
                    <a:pt x="372" y="924"/>
                  </a:lnTo>
                  <a:lnTo>
                    <a:pt x="372" y="996"/>
                  </a:lnTo>
                  <a:lnTo>
                    <a:pt x="333" y="981"/>
                  </a:lnTo>
                  <a:lnTo>
                    <a:pt x="120" y="981"/>
                  </a:lnTo>
                  <a:lnTo>
                    <a:pt x="53" y="996"/>
                  </a:lnTo>
                  <a:lnTo>
                    <a:pt x="0" y="996"/>
                  </a:lnTo>
                  <a:lnTo>
                    <a:pt x="0" y="924"/>
                  </a:lnTo>
                  <a:lnTo>
                    <a:pt x="66" y="910"/>
                  </a:lnTo>
                  <a:lnTo>
                    <a:pt x="160" y="882"/>
                  </a:lnTo>
                  <a:lnTo>
                    <a:pt x="266" y="782"/>
                  </a:lnTo>
                  <a:lnTo>
                    <a:pt x="466" y="512"/>
                  </a:lnTo>
                  <a:lnTo>
                    <a:pt x="253" y="213"/>
                  </a:lnTo>
                  <a:lnTo>
                    <a:pt x="186" y="128"/>
                  </a:lnTo>
                  <a:lnTo>
                    <a:pt x="146" y="85"/>
                  </a:lnTo>
                  <a:lnTo>
                    <a:pt x="80" y="71"/>
                  </a:lnTo>
                  <a:lnTo>
                    <a:pt x="0" y="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5" name="Freeform 115"/>
            <p:cNvSpPr>
              <a:spLocks noEditPoints="1"/>
            </p:cNvSpPr>
            <p:nvPr/>
          </p:nvSpPr>
          <p:spPr bwMode="auto">
            <a:xfrm>
              <a:off x="31011" y="3055"/>
              <a:ext cx="1051" cy="1451"/>
            </a:xfrm>
            <a:custGeom>
              <a:avLst/>
              <a:gdLst/>
              <a:ahLst/>
              <a:cxnLst>
                <a:cxn ang="0">
                  <a:pos x="585" y="57"/>
                </a:cxn>
                <a:cxn ang="0">
                  <a:pos x="479" y="86"/>
                </a:cxn>
                <a:cxn ang="0">
                  <a:pos x="386" y="142"/>
                </a:cxn>
                <a:cxn ang="0">
                  <a:pos x="306" y="242"/>
                </a:cxn>
                <a:cxn ang="0">
                  <a:pos x="306" y="797"/>
                </a:cxn>
                <a:cxn ang="0">
                  <a:pos x="319" y="811"/>
                </a:cxn>
                <a:cxn ang="0">
                  <a:pos x="332" y="839"/>
                </a:cxn>
                <a:cxn ang="0">
                  <a:pos x="439" y="953"/>
                </a:cxn>
                <a:cxn ang="0">
                  <a:pos x="559" y="982"/>
                </a:cxn>
                <a:cxn ang="0">
                  <a:pos x="678" y="953"/>
                </a:cxn>
                <a:cxn ang="0">
                  <a:pos x="771" y="854"/>
                </a:cxn>
                <a:cxn ang="0">
                  <a:pos x="838" y="697"/>
                </a:cxn>
                <a:cxn ang="0">
                  <a:pos x="865" y="512"/>
                </a:cxn>
                <a:cxn ang="0">
                  <a:pos x="838" y="327"/>
                </a:cxn>
                <a:cxn ang="0">
                  <a:pos x="785" y="185"/>
                </a:cxn>
                <a:cxn ang="0">
                  <a:pos x="692" y="86"/>
                </a:cxn>
                <a:cxn ang="0">
                  <a:pos x="585" y="57"/>
                </a:cxn>
                <a:cxn ang="0">
                  <a:pos x="306" y="0"/>
                </a:cxn>
                <a:cxn ang="0">
                  <a:pos x="306" y="157"/>
                </a:cxn>
                <a:cxn ang="0">
                  <a:pos x="319" y="171"/>
                </a:cxn>
                <a:cxn ang="0">
                  <a:pos x="412" y="71"/>
                </a:cxn>
                <a:cxn ang="0">
                  <a:pos x="505" y="29"/>
                </a:cxn>
                <a:cxn ang="0">
                  <a:pos x="612" y="14"/>
                </a:cxn>
                <a:cxn ang="0">
                  <a:pos x="771" y="57"/>
                </a:cxn>
                <a:cxn ang="0">
                  <a:pos x="918" y="157"/>
                </a:cxn>
                <a:cxn ang="0">
                  <a:pos x="1011" y="327"/>
                </a:cxn>
                <a:cxn ang="0">
                  <a:pos x="1051" y="526"/>
                </a:cxn>
                <a:cxn ang="0">
                  <a:pos x="1011" y="726"/>
                </a:cxn>
                <a:cxn ang="0">
                  <a:pos x="904" y="896"/>
                </a:cxn>
                <a:cxn ang="0">
                  <a:pos x="758" y="996"/>
                </a:cxn>
                <a:cxn ang="0">
                  <a:pos x="572" y="1039"/>
                </a:cxn>
                <a:cxn ang="0">
                  <a:pos x="465" y="1024"/>
                </a:cxn>
                <a:cxn ang="0">
                  <a:pos x="386" y="982"/>
                </a:cxn>
                <a:cxn ang="0">
                  <a:pos x="332" y="925"/>
                </a:cxn>
                <a:cxn ang="0">
                  <a:pos x="306" y="882"/>
                </a:cxn>
                <a:cxn ang="0">
                  <a:pos x="306" y="1323"/>
                </a:cxn>
                <a:cxn ang="0">
                  <a:pos x="319" y="1351"/>
                </a:cxn>
                <a:cxn ang="0">
                  <a:pos x="332" y="1366"/>
                </a:cxn>
                <a:cxn ang="0">
                  <a:pos x="372" y="1380"/>
                </a:cxn>
                <a:cxn ang="0">
                  <a:pos x="479" y="1380"/>
                </a:cxn>
                <a:cxn ang="0">
                  <a:pos x="479" y="1451"/>
                </a:cxn>
                <a:cxn ang="0">
                  <a:pos x="399" y="1451"/>
                </a:cxn>
                <a:cxn ang="0">
                  <a:pos x="306" y="1437"/>
                </a:cxn>
                <a:cxn ang="0">
                  <a:pos x="173" y="1437"/>
                </a:cxn>
                <a:cxn ang="0">
                  <a:pos x="80" y="1451"/>
                </a:cxn>
                <a:cxn ang="0">
                  <a:pos x="0" y="1451"/>
                </a:cxn>
                <a:cxn ang="0">
                  <a:pos x="0" y="1380"/>
                </a:cxn>
                <a:cxn ang="0">
                  <a:pos x="106" y="1380"/>
                </a:cxn>
                <a:cxn ang="0">
                  <a:pos x="133" y="1366"/>
                </a:cxn>
                <a:cxn ang="0">
                  <a:pos x="146" y="1351"/>
                </a:cxn>
                <a:cxn ang="0">
                  <a:pos x="159" y="1323"/>
                </a:cxn>
                <a:cxn ang="0">
                  <a:pos x="159" y="171"/>
                </a:cxn>
                <a:cxn ang="0">
                  <a:pos x="133" y="114"/>
                </a:cxn>
                <a:cxn ang="0">
                  <a:pos x="106" y="114"/>
                </a:cxn>
                <a:cxn ang="0">
                  <a:pos x="66" y="100"/>
                </a:cxn>
                <a:cxn ang="0">
                  <a:pos x="0" y="100"/>
                </a:cxn>
                <a:cxn ang="0">
                  <a:pos x="0" y="29"/>
                </a:cxn>
                <a:cxn ang="0">
                  <a:pos x="306" y="0"/>
                </a:cxn>
              </a:cxnLst>
              <a:rect l="0" t="0" r="r" b="b"/>
              <a:pathLst>
                <a:path w="1051" h="1451">
                  <a:moveTo>
                    <a:pt x="585" y="57"/>
                  </a:moveTo>
                  <a:lnTo>
                    <a:pt x="479" y="86"/>
                  </a:lnTo>
                  <a:lnTo>
                    <a:pt x="386" y="142"/>
                  </a:lnTo>
                  <a:lnTo>
                    <a:pt x="306" y="242"/>
                  </a:lnTo>
                  <a:lnTo>
                    <a:pt x="306" y="797"/>
                  </a:lnTo>
                  <a:lnTo>
                    <a:pt x="319" y="811"/>
                  </a:lnTo>
                  <a:lnTo>
                    <a:pt x="332" y="839"/>
                  </a:lnTo>
                  <a:lnTo>
                    <a:pt x="439" y="953"/>
                  </a:lnTo>
                  <a:lnTo>
                    <a:pt x="559" y="982"/>
                  </a:lnTo>
                  <a:lnTo>
                    <a:pt x="678" y="953"/>
                  </a:lnTo>
                  <a:lnTo>
                    <a:pt x="771" y="854"/>
                  </a:lnTo>
                  <a:lnTo>
                    <a:pt x="838" y="697"/>
                  </a:lnTo>
                  <a:lnTo>
                    <a:pt x="865" y="512"/>
                  </a:lnTo>
                  <a:lnTo>
                    <a:pt x="838" y="327"/>
                  </a:lnTo>
                  <a:lnTo>
                    <a:pt x="785" y="185"/>
                  </a:lnTo>
                  <a:lnTo>
                    <a:pt x="692" y="86"/>
                  </a:lnTo>
                  <a:lnTo>
                    <a:pt x="585" y="57"/>
                  </a:lnTo>
                  <a:close/>
                  <a:moveTo>
                    <a:pt x="306" y="0"/>
                  </a:moveTo>
                  <a:lnTo>
                    <a:pt x="306" y="157"/>
                  </a:lnTo>
                  <a:lnTo>
                    <a:pt x="319" y="171"/>
                  </a:lnTo>
                  <a:lnTo>
                    <a:pt x="412" y="71"/>
                  </a:lnTo>
                  <a:lnTo>
                    <a:pt x="505" y="29"/>
                  </a:lnTo>
                  <a:lnTo>
                    <a:pt x="612" y="14"/>
                  </a:lnTo>
                  <a:lnTo>
                    <a:pt x="771" y="57"/>
                  </a:lnTo>
                  <a:lnTo>
                    <a:pt x="918" y="157"/>
                  </a:lnTo>
                  <a:lnTo>
                    <a:pt x="1011" y="327"/>
                  </a:lnTo>
                  <a:lnTo>
                    <a:pt x="1051" y="526"/>
                  </a:lnTo>
                  <a:lnTo>
                    <a:pt x="1011" y="726"/>
                  </a:lnTo>
                  <a:lnTo>
                    <a:pt x="904" y="896"/>
                  </a:lnTo>
                  <a:lnTo>
                    <a:pt x="758" y="996"/>
                  </a:lnTo>
                  <a:lnTo>
                    <a:pt x="572" y="1039"/>
                  </a:lnTo>
                  <a:lnTo>
                    <a:pt x="465" y="1024"/>
                  </a:lnTo>
                  <a:lnTo>
                    <a:pt x="386" y="982"/>
                  </a:lnTo>
                  <a:lnTo>
                    <a:pt x="332" y="925"/>
                  </a:lnTo>
                  <a:lnTo>
                    <a:pt x="306" y="882"/>
                  </a:lnTo>
                  <a:lnTo>
                    <a:pt x="306" y="1323"/>
                  </a:lnTo>
                  <a:lnTo>
                    <a:pt x="319" y="1351"/>
                  </a:lnTo>
                  <a:lnTo>
                    <a:pt x="332" y="1366"/>
                  </a:lnTo>
                  <a:lnTo>
                    <a:pt x="372" y="1380"/>
                  </a:lnTo>
                  <a:lnTo>
                    <a:pt x="479" y="1380"/>
                  </a:lnTo>
                  <a:lnTo>
                    <a:pt x="479" y="1451"/>
                  </a:lnTo>
                  <a:lnTo>
                    <a:pt x="399" y="1451"/>
                  </a:lnTo>
                  <a:lnTo>
                    <a:pt x="306" y="1437"/>
                  </a:lnTo>
                  <a:lnTo>
                    <a:pt x="173" y="1437"/>
                  </a:lnTo>
                  <a:lnTo>
                    <a:pt x="80" y="1451"/>
                  </a:lnTo>
                  <a:lnTo>
                    <a:pt x="0" y="1451"/>
                  </a:lnTo>
                  <a:lnTo>
                    <a:pt x="0" y="1380"/>
                  </a:lnTo>
                  <a:lnTo>
                    <a:pt x="106" y="1380"/>
                  </a:lnTo>
                  <a:lnTo>
                    <a:pt x="133" y="1366"/>
                  </a:lnTo>
                  <a:lnTo>
                    <a:pt x="146" y="1351"/>
                  </a:lnTo>
                  <a:lnTo>
                    <a:pt x="159" y="1323"/>
                  </a:lnTo>
                  <a:lnTo>
                    <a:pt x="159" y="171"/>
                  </a:lnTo>
                  <a:lnTo>
                    <a:pt x="133" y="114"/>
                  </a:lnTo>
                  <a:lnTo>
                    <a:pt x="106" y="114"/>
                  </a:lnTo>
                  <a:lnTo>
                    <a:pt x="66" y="100"/>
                  </a:lnTo>
                  <a:lnTo>
                    <a:pt x="0" y="100"/>
                  </a:lnTo>
                  <a:lnTo>
                    <a:pt x="0" y="29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32913" y="2131"/>
              <a:ext cx="413" cy="27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3" y="0"/>
                </a:cxn>
                <a:cxn ang="0">
                  <a:pos x="413" y="85"/>
                </a:cxn>
                <a:cxn ang="0">
                  <a:pos x="93" y="85"/>
                </a:cxn>
                <a:cxn ang="0">
                  <a:pos x="93" y="2631"/>
                </a:cxn>
                <a:cxn ang="0">
                  <a:pos x="413" y="2631"/>
                </a:cxn>
                <a:cxn ang="0">
                  <a:pos x="413" y="2731"/>
                </a:cxn>
                <a:cxn ang="0">
                  <a:pos x="0" y="2731"/>
                </a:cxn>
                <a:cxn ang="0">
                  <a:pos x="0" y="0"/>
                </a:cxn>
              </a:cxnLst>
              <a:rect l="0" t="0" r="r" b="b"/>
              <a:pathLst>
                <a:path w="413" h="2731">
                  <a:moveTo>
                    <a:pt x="0" y="0"/>
                  </a:moveTo>
                  <a:lnTo>
                    <a:pt x="413" y="0"/>
                  </a:lnTo>
                  <a:lnTo>
                    <a:pt x="413" y="85"/>
                  </a:lnTo>
                  <a:lnTo>
                    <a:pt x="93" y="85"/>
                  </a:lnTo>
                  <a:lnTo>
                    <a:pt x="93" y="2631"/>
                  </a:lnTo>
                  <a:lnTo>
                    <a:pt x="413" y="2631"/>
                  </a:lnTo>
                  <a:lnTo>
                    <a:pt x="413" y="2731"/>
                  </a:lnTo>
                  <a:lnTo>
                    <a:pt x="0" y="273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7" name="Freeform 117"/>
            <p:cNvSpPr>
              <a:spLocks/>
            </p:cNvSpPr>
            <p:nvPr/>
          </p:nvSpPr>
          <p:spPr bwMode="auto">
            <a:xfrm>
              <a:off x="33459" y="2557"/>
              <a:ext cx="864" cy="1522"/>
            </a:xfrm>
            <a:custGeom>
              <a:avLst/>
              <a:gdLst/>
              <a:ahLst/>
              <a:cxnLst>
                <a:cxn ang="0">
                  <a:pos x="412" y="0"/>
                </a:cxn>
                <a:cxn ang="0">
                  <a:pos x="598" y="29"/>
                </a:cxn>
                <a:cxn ang="0">
                  <a:pos x="745" y="128"/>
                </a:cxn>
                <a:cxn ang="0">
                  <a:pos x="838" y="271"/>
                </a:cxn>
                <a:cxn ang="0">
                  <a:pos x="864" y="441"/>
                </a:cxn>
                <a:cxn ang="0">
                  <a:pos x="851" y="569"/>
                </a:cxn>
                <a:cxn ang="0">
                  <a:pos x="798" y="683"/>
                </a:cxn>
                <a:cxn ang="0">
                  <a:pos x="705" y="811"/>
                </a:cxn>
                <a:cxn ang="0">
                  <a:pos x="572" y="939"/>
                </a:cxn>
                <a:cxn ang="0">
                  <a:pos x="399" y="1110"/>
                </a:cxn>
                <a:cxn ang="0">
                  <a:pos x="173" y="1337"/>
                </a:cxn>
                <a:cxn ang="0">
                  <a:pos x="691" y="1337"/>
                </a:cxn>
                <a:cxn ang="0">
                  <a:pos x="731" y="1323"/>
                </a:cxn>
                <a:cxn ang="0">
                  <a:pos x="745" y="1323"/>
                </a:cxn>
                <a:cxn ang="0">
                  <a:pos x="771" y="1266"/>
                </a:cxn>
                <a:cxn ang="0">
                  <a:pos x="785" y="1224"/>
                </a:cxn>
                <a:cxn ang="0">
                  <a:pos x="785" y="1167"/>
                </a:cxn>
                <a:cxn ang="0">
                  <a:pos x="798" y="1124"/>
                </a:cxn>
                <a:cxn ang="0">
                  <a:pos x="851" y="1124"/>
                </a:cxn>
                <a:cxn ang="0">
                  <a:pos x="785" y="1522"/>
                </a:cxn>
                <a:cxn ang="0">
                  <a:pos x="0" y="1522"/>
                </a:cxn>
                <a:cxn ang="0">
                  <a:pos x="0" y="1465"/>
                </a:cxn>
                <a:cxn ang="0">
                  <a:pos x="26" y="1437"/>
                </a:cxn>
                <a:cxn ang="0">
                  <a:pos x="439" y="953"/>
                </a:cxn>
                <a:cxn ang="0">
                  <a:pos x="545" y="797"/>
                </a:cxn>
                <a:cxn ang="0">
                  <a:pos x="638" y="640"/>
                </a:cxn>
                <a:cxn ang="0">
                  <a:pos x="665" y="456"/>
                </a:cxn>
                <a:cxn ang="0">
                  <a:pos x="652" y="342"/>
                </a:cxn>
                <a:cxn ang="0">
                  <a:pos x="625" y="242"/>
                </a:cxn>
                <a:cxn ang="0">
                  <a:pos x="572" y="157"/>
                </a:cxn>
                <a:cxn ang="0">
                  <a:pos x="492" y="100"/>
                </a:cxn>
                <a:cxn ang="0">
                  <a:pos x="385" y="86"/>
                </a:cxn>
                <a:cxn ang="0">
                  <a:pos x="266" y="114"/>
                </a:cxn>
                <a:cxn ang="0">
                  <a:pos x="159" y="185"/>
                </a:cxn>
                <a:cxn ang="0">
                  <a:pos x="93" y="313"/>
                </a:cxn>
                <a:cxn ang="0">
                  <a:pos x="159" y="313"/>
                </a:cxn>
                <a:cxn ang="0">
                  <a:pos x="199" y="342"/>
                </a:cxn>
                <a:cxn ang="0">
                  <a:pos x="226" y="356"/>
                </a:cxn>
                <a:cxn ang="0">
                  <a:pos x="239" y="399"/>
                </a:cxn>
                <a:cxn ang="0">
                  <a:pos x="239" y="470"/>
                </a:cxn>
                <a:cxn ang="0">
                  <a:pos x="226" y="498"/>
                </a:cxn>
                <a:cxn ang="0">
                  <a:pos x="173" y="527"/>
                </a:cxn>
                <a:cxn ang="0">
                  <a:pos x="159" y="541"/>
                </a:cxn>
                <a:cxn ang="0">
                  <a:pos x="93" y="541"/>
                </a:cxn>
                <a:cxn ang="0">
                  <a:pos x="66" y="527"/>
                </a:cxn>
                <a:cxn ang="0">
                  <a:pos x="26" y="484"/>
                </a:cxn>
                <a:cxn ang="0">
                  <a:pos x="13" y="456"/>
                </a:cxn>
                <a:cxn ang="0">
                  <a:pos x="13" y="413"/>
                </a:cxn>
                <a:cxn ang="0">
                  <a:pos x="40" y="271"/>
                </a:cxn>
                <a:cxn ang="0">
                  <a:pos x="119" y="128"/>
                </a:cxn>
                <a:cxn ang="0">
                  <a:pos x="252" y="43"/>
                </a:cxn>
                <a:cxn ang="0">
                  <a:pos x="412" y="0"/>
                </a:cxn>
              </a:cxnLst>
              <a:rect l="0" t="0" r="r" b="b"/>
              <a:pathLst>
                <a:path w="864" h="1522">
                  <a:moveTo>
                    <a:pt x="412" y="0"/>
                  </a:moveTo>
                  <a:lnTo>
                    <a:pt x="598" y="29"/>
                  </a:lnTo>
                  <a:lnTo>
                    <a:pt x="745" y="128"/>
                  </a:lnTo>
                  <a:lnTo>
                    <a:pt x="838" y="271"/>
                  </a:lnTo>
                  <a:lnTo>
                    <a:pt x="864" y="441"/>
                  </a:lnTo>
                  <a:lnTo>
                    <a:pt x="851" y="569"/>
                  </a:lnTo>
                  <a:lnTo>
                    <a:pt x="798" y="683"/>
                  </a:lnTo>
                  <a:lnTo>
                    <a:pt x="705" y="811"/>
                  </a:lnTo>
                  <a:lnTo>
                    <a:pt x="572" y="939"/>
                  </a:lnTo>
                  <a:lnTo>
                    <a:pt x="399" y="1110"/>
                  </a:lnTo>
                  <a:lnTo>
                    <a:pt x="173" y="1337"/>
                  </a:lnTo>
                  <a:lnTo>
                    <a:pt x="691" y="1337"/>
                  </a:lnTo>
                  <a:lnTo>
                    <a:pt x="731" y="1323"/>
                  </a:lnTo>
                  <a:lnTo>
                    <a:pt x="745" y="1323"/>
                  </a:lnTo>
                  <a:lnTo>
                    <a:pt x="771" y="1266"/>
                  </a:lnTo>
                  <a:lnTo>
                    <a:pt x="785" y="1224"/>
                  </a:lnTo>
                  <a:lnTo>
                    <a:pt x="785" y="1167"/>
                  </a:lnTo>
                  <a:lnTo>
                    <a:pt x="798" y="1124"/>
                  </a:lnTo>
                  <a:lnTo>
                    <a:pt x="851" y="1124"/>
                  </a:lnTo>
                  <a:lnTo>
                    <a:pt x="785" y="1522"/>
                  </a:lnTo>
                  <a:lnTo>
                    <a:pt x="0" y="1522"/>
                  </a:lnTo>
                  <a:lnTo>
                    <a:pt x="0" y="1465"/>
                  </a:lnTo>
                  <a:lnTo>
                    <a:pt x="26" y="1437"/>
                  </a:lnTo>
                  <a:lnTo>
                    <a:pt x="439" y="953"/>
                  </a:lnTo>
                  <a:lnTo>
                    <a:pt x="545" y="797"/>
                  </a:lnTo>
                  <a:lnTo>
                    <a:pt x="638" y="640"/>
                  </a:lnTo>
                  <a:lnTo>
                    <a:pt x="665" y="456"/>
                  </a:lnTo>
                  <a:lnTo>
                    <a:pt x="652" y="342"/>
                  </a:lnTo>
                  <a:lnTo>
                    <a:pt x="625" y="242"/>
                  </a:lnTo>
                  <a:lnTo>
                    <a:pt x="572" y="157"/>
                  </a:lnTo>
                  <a:lnTo>
                    <a:pt x="492" y="100"/>
                  </a:lnTo>
                  <a:lnTo>
                    <a:pt x="385" y="86"/>
                  </a:lnTo>
                  <a:lnTo>
                    <a:pt x="266" y="114"/>
                  </a:lnTo>
                  <a:lnTo>
                    <a:pt x="159" y="185"/>
                  </a:lnTo>
                  <a:lnTo>
                    <a:pt x="93" y="313"/>
                  </a:lnTo>
                  <a:lnTo>
                    <a:pt x="159" y="313"/>
                  </a:lnTo>
                  <a:lnTo>
                    <a:pt x="199" y="342"/>
                  </a:lnTo>
                  <a:lnTo>
                    <a:pt x="226" y="356"/>
                  </a:lnTo>
                  <a:lnTo>
                    <a:pt x="239" y="399"/>
                  </a:lnTo>
                  <a:lnTo>
                    <a:pt x="239" y="470"/>
                  </a:lnTo>
                  <a:lnTo>
                    <a:pt x="226" y="498"/>
                  </a:lnTo>
                  <a:lnTo>
                    <a:pt x="173" y="527"/>
                  </a:lnTo>
                  <a:lnTo>
                    <a:pt x="159" y="541"/>
                  </a:lnTo>
                  <a:lnTo>
                    <a:pt x="93" y="541"/>
                  </a:lnTo>
                  <a:lnTo>
                    <a:pt x="66" y="527"/>
                  </a:lnTo>
                  <a:lnTo>
                    <a:pt x="26" y="484"/>
                  </a:lnTo>
                  <a:lnTo>
                    <a:pt x="13" y="456"/>
                  </a:lnTo>
                  <a:lnTo>
                    <a:pt x="13" y="413"/>
                  </a:lnTo>
                  <a:lnTo>
                    <a:pt x="40" y="271"/>
                  </a:lnTo>
                  <a:lnTo>
                    <a:pt x="119" y="128"/>
                  </a:lnTo>
                  <a:lnTo>
                    <a:pt x="252" y="43"/>
                  </a:lnTo>
                  <a:lnTo>
                    <a:pt x="4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8" name="Freeform 118"/>
            <p:cNvSpPr>
              <a:spLocks/>
            </p:cNvSpPr>
            <p:nvPr/>
          </p:nvSpPr>
          <p:spPr bwMode="auto">
            <a:xfrm>
              <a:off x="34483" y="3084"/>
              <a:ext cx="1157" cy="1010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1118" y="0"/>
                </a:cxn>
                <a:cxn ang="0">
                  <a:pos x="1144" y="14"/>
                </a:cxn>
                <a:cxn ang="0">
                  <a:pos x="1157" y="28"/>
                </a:cxn>
                <a:cxn ang="0">
                  <a:pos x="1157" y="85"/>
                </a:cxn>
                <a:cxn ang="0">
                  <a:pos x="1144" y="113"/>
                </a:cxn>
                <a:cxn ang="0">
                  <a:pos x="1118" y="128"/>
                </a:cxn>
                <a:cxn ang="0">
                  <a:pos x="1104" y="142"/>
                </a:cxn>
                <a:cxn ang="0">
                  <a:pos x="812" y="142"/>
                </a:cxn>
                <a:cxn ang="0">
                  <a:pos x="785" y="313"/>
                </a:cxn>
                <a:cxn ang="0">
                  <a:pos x="772" y="497"/>
                </a:cxn>
                <a:cxn ang="0">
                  <a:pos x="772" y="583"/>
                </a:cxn>
                <a:cxn ang="0">
                  <a:pos x="785" y="711"/>
                </a:cxn>
                <a:cxn ang="0">
                  <a:pos x="838" y="867"/>
                </a:cxn>
                <a:cxn ang="0">
                  <a:pos x="852" y="896"/>
                </a:cxn>
                <a:cxn ang="0">
                  <a:pos x="852" y="924"/>
                </a:cxn>
                <a:cxn ang="0">
                  <a:pos x="825" y="981"/>
                </a:cxn>
                <a:cxn ang="0">
                  <a:pos x="785" y="995"/>
                </a:cxn>
                <a:cxn ang="0">
                  <a:pos x="758" y="1010"/>
                </a:cxn>
                <a:cxn ang="0">
                  <a:pos x="732" y="1010"/>
                </a:cxn>
                <a:cxn ang="0">
                  <a:pos x="705" y="981"/>
                </a:cxn>
                <a:cxn ang="0">
                  <a:pos x="692" y="953"/>
                </a:cxn>
                <a:cxn ang="0">
                  <a:pos x="665" y="839"/>
                </a:cxn>
                <a:cxn ang="0">
                  <a:pos x="665" y="611"/>
                </a:cxn>
                <a:cxn ang="0">
                  <a:pos x="692" y="497"/>
                </a:cxn>
                <a:cxn ang="0">
                  <a:pos x="718" y="341"/>
                </a:cxn>
                <a:cxn ang="0">
                  <a:pos x="758" y="142"/>
                </a:cxn>
                <a:cxn ang="0">
                  <a:pos x="519" y="142"/>
                </a:cxn>
                <a:cxn ang="0">
                  <a:pos x="399" y="640"/>
                </a:cxn>
                <a:cxn ang="0">
                  <a:pos x="386" y="725"/>
                </a:cxn>
                <a:cxn ang="0">
                  <a:pos x="359" y="782"/>
                </a:cxn>
                <a:cxn ang="0">
                  <a:pos x="346" y="867"/>
                </a:cxn>
                <a:cxn ang="0">
                  <a:pos x="333" y="896"/>
                </a:cxn>
                <a:cxn ang="0">
                  <a:pos x="319" y="938"/>
                </a:cxn>
                <a:cxn ang="0">
                  <a:pos x="293" y="995"/>
                </a:cxn>
                <a:cxn ang="0">
                  <a:pos x="266" y="1010"/>
                </a:cxn>
                <a:cxn ang="0">
                  <a:pos x="213" y="1010"/>
                </a:cxn>
                <a:cxn ang="0">
                  <a:pos x="186" y="981"/>
                </a:cxn>
                <a:cxn ang="0">
                  <a:pos x="173" y="953"/>
                </a:cxn>
                <a:cxn ang="0">
                  <a:pos x="173" y="924"/>
                </a:cxn>
                <a:cxn ang="0">
                  <a:pos x="186" y="896"/>
                </a:cxn>
                <a:cxn ang="0">
                  <a:pos x="279" y="668"/>
                </a:cxn>
                <a:cxn ang="0">
                  <a:pos x="373" y="412"/>
                </a:cxn>
                <a:cxn ang="0">
                  <a:pos x="452" y="142"/>
                </a:cxn>
                <a:cxn ang="0">
                  <a:pos x="293" y="142"/>
                </a:cxn>
                <a:cxn ang="0">
                  <a:pos x="226" y="156"/>
                </a:cxn>
                <a:cxn ang="0">
                  <a:pos x="146" y="213"/>
                </a:cxn>
                <a:cxn ang="0">
                  <a:pos x="67" y="313"/>
                </a:cxn>
                <a:cxn ang="0">
                  <a:pos x="53" y="327"/>
                </a:cxn>
                <a:cxn ang="0">
                  <a:pos x="27" y="341"/>
                </a:cxn>
                <a:cxn ang="0">
                  <a:pos x="13" y="341"/>
                </a:cxn>
                <a:cxn ang="0">
                  <a:pos x="0" y="327"/>
                </a:cxn>
                <a:cxn ang="0">
                  <a:pos x="0" y="313"/>
                </a:cxn>
                <a:cxn ang="0">
                  <a:pos x="27" y="256"/>
                </a:cxn>
                <a:cxn ang="0">
                  <a:pos x="53" y="227"/>
                </a:cxn>
                <a:cxn ang="0">
                  <a:pos x="67" y="185"/>
                </a:cxn>
                <a:cxn ang="0">
                  <a:pos x="106" y="156"/>
                </a:cxn>
                <a:cxn ang="0">
                  <a:pos x="133" y="113"/>
                </a:cxn>
                <a:cxn ang="0">
                  <a:pos x="226" y="28"/>
                </a:cxn>
                <a:cxn ang="0">
                  <a:pos x="293" y="0"/>
                </a:cxn>
              </a:cxnLst>
              <a:rect l="0" t="0" r="r" b="b"/>
              <a:pathLst>
                <a:path w="1157" h="1010">
                  <a:moveTo>
                    <a:pt x="293" y="0"/>
                  </a:moveTo>
                  <a:lnTo>
                    <a:pt x="1118" y="0"/>
                  </a:lnTo>
                  <a:lnTo>
                    <a:pt x="1144" y="14"/>
                  </a:lnTo>
                  <a:lnTo>
                    <a:pt x="1157" y="28"/>
                  </a:lnTo>
                  <a:lnTo>
                    <a:pt x="1157" y="85"/>
                  </a:lnTo>
                  <a:lnTo>
                    <a:pt x="1144" y="113"/>
                  </a:lnTo>
                  <a:lnTo>
                    <a:pt x="1118" y="128"/>
                  </a:lnTo>
                  <a:lnTo>
                    <a:pt x="1104" y="142"/>
                  </a:lnTo>
                  <a:lnTo>
                    <a:pt x="812" y="142"/>
                  </a:lnTo>
                  <a:lnTo>
                    <a:pt x="785" y="313"/>
                  </a:lnTo>
                  <a:lnTo>
                    <a:pt x="772" y="497"/>
                  </a:lnTo>
                  <a:lnTo>
                    <a:pt x="772" y="583"/>
                  </a:lnTo>
                  <a:lnTo>
                    <a:pt x="785" y="711"/>
                  </a:lnTo>
                  <a:lnTo>
                    <a:pt x="838" y="867"/>
                  </a:lnTo>
                  <a:lnTo>
                    <a:pt x="852" y="896"/>
                  </a:lnTo>
                  <a:lnTo>
                    <a:pt x="852" y="924"/>
                  </a:lnTo>
                  <a:lnTo>
                    <a:pt x="825" y="981"/>
                  </a:lnTo>
                  <a:lnTo>
                    <a:pt x="785" y="995"/>
                  </a:lnTo>
                  <a:lnTo>
                    <a:pt x="758" y="1010"/>
                  </a:lnTo>
                  <a:lnTo>
                    <a:pt x="732" y="1010"/>
                  </a:lnTo>
                  <a:lnTo>
                    <a:pt x="705" y="981"/>
                  </a:lnTo>
                  <a:lnTo>
                    <a:pt x="692" y="953"/>
                  </a:lnTo>
                  <a:lnTo>
                    <a:pt x="665" y="839"/>
                  </a:lnTo>
                  <a:lnTo>
                    <a:pt x="665" y="611"/>
                  </a:lnTo>
                  <a:lnTo>
                    <a:pt x="692" y="497"/>
                  </a:lnTo>
                  <a:lnTo>
                    <a:pt x="718" y="341"/>
                  </a:lnTo>
                  <a:lnTo>
                    <a:pt x="758" y="142"/>
                  </a:lnTo>
                  <a:lnTo>
                    <a:pt x="519" y="142"/>
                  </a:lnTo>
                  <a:lnTo>
                    <a:pt x="399" y="640"/>
                  </a:lnTo>
                  <a:lnTo>
                    <a:pt x="386" y="725"/>
                  </a:lnTo>
                  <a:lnTo>
                    <a:pt x="359" y="782"/>
                  </a:lnTo>
                  <a:lnTo>
                    <a:pt x="346" y="867"/>
                  </a:lnTo>
                  <a:lnTo>
                    <a:pt x="333" y="896"/>
                  </a:lnTo>
                  <a:lnTo>
                    <a:pt x="319" y="938"/>
                  </a:lnTo>
                  <a:lnTo>
                    <a:pt x="293" y="995"/>
                  </a:lnTo>
                  <a:lnTo>
                    <a:pt x="266" y="1010"/>
                  </a:lnTo>
                  <a:lnTo>
                    <a:pt x="213" y="1010"/>
                  </a:lnTo>
                  <a:lnTo>
                    <a:pt x="186" y="981"/>
                  </a:lnTo>
                  <a:lnTo>
                    <a:pt x="173" y="953"/>
                  </a:lnTo>
                  <a:lnTo>
                    <a:pt x="173" y="924"/>
                  </a:lnTo>
                  <a:lnTo>
                    <a:pt x="186" y="896"/>
                  </a:lnTo>
                  <a:lnTo>
                    <a:pt x="279" y="668"/>
                  </a:lnTo>
                  <a:lnTo>
                    <a:pt x="373" y="412"/>
                  </a:lnTo>
                  <a:lnTo>
                    <a:pt x="452" y="142"/>
                  </a:lnTo>
                  <a:lnTo>
                    <a:pt x="293" y="142"/>
                  </a:lnTo>
                  <a:lnTo>
                    <a:pt x="226" y="156"/>
                  </a:lnTo>
                  <a:lnTo>
                    <a:pt x="146" y="213"/>
                  </a:lnTo>
                  <a:lnTo>
                    <a:pt x="67" y="313"/>
                  </a:lnTo>
                  <a:lnTo>
                    <a:pt x="53" y="327"/>
                  </a:lnTo>
                  <a:lnTo>
                    <a:pt x="27" y="341"/>
                  </a:lnTo>
                  <a:lnTo>
                    <a:pt x="13" y="341"/>
                  </a:lnTo>
                  <a:lnTo>
                    <a:pt x="0" y="327"/>
                  </a:lnTo>
                  <a:lnTo>
                    <a:pt x="0" y="313"/>
                  </a:lnTo>
                  <a:lnTo>
                    <a:pt x="27" y="256"/>
                  </a:lnTo>
                  <a:lnTo>
                    <a:pt x="53" y="227"/>
                  </a:lnTo>
                  <a:lnTo>
                    <a:pt x="67" y="185"/>
                  </a:lnTo>
                  <a:lnTo>
                    <a:pt x="106" y="156"/>
                  </a:lnTo>
                  <a:lnTo>
                    <a:pt x="133" y="113"/>
                  </a:lnTo>
                  <a:lnTo>
                    <a:pt x="226" y="28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9" name="Freeform 119"/>
            <p:cNvSpPr>
              <a:spLocks noEditPoints="1"/>
            </p:cNvSpPr>
            <p:nvPr/>
          </p:nvSpPr>
          <p:spPr bwMode="auto">
            <a:xfrm>
              <a:off x="35787" y="2572"/>
              <a:ext cx="559" cy="1536"/>
            </a:xfrm>
            <a:custGeom>
              <a:avLst/>
              <a:gdLst/>
              <a:ahLst/>
              <a:cxnLst>
                <a:cxn ang="0">
                  <a:pos x="332" y="497"/>
                </a:cxn>
                <a:cxn ang="0">
                  <a:pos x="426" y="597"/>
                </a:cxn>
                <a:cxn ang="0">
                  <a:pos x="452" y="725"/>
                </a:cxn>
                <a:cxn ang="0">
                  <a:pos x="412" y="839"/>
                </a:cxn>
                <a:cxn ang="0">
                  <a:pos x="399" y="881"/>
                </a:cxn>
                <a:cxn ang="0">
                  <a:pos x="372" y="938"/>
                </a:cxn>
                <a:cxn ang="0">
                  <a:pos x="253" y="1294"/>
                </a:cxn>
                <a:cxn ang="0">
                  <a:pos x="226" y="1436"/>
                </a:cxn>
                <a:cxn ang="0">
                  <a:pos x="253" y="1479"/>
                </a:cxn>
                <a:cxn ang="0">
                  <a:pos x="346" y="1450"/>
                </a:cxn>
                <a:cxn ang="0">
                  <a:pos x="492" y="1194"/>
                </a:cxn>
                <a:cxn ang="0">
                  <a:pos x="505" y="1152"/>
                </a:cxn>
                <a:cxn ang="0">
                  <a:pos x="559" y="1166"/>
                </a:cxn>
                <a:cxn ang="0">
                  <a:pos x="545" y="1223"/>
                </a:cxn>
                <a:cxn ang="0">
                  <a:pos x="465" y="1422"/>
                </a:cxn>
                <a:cxn ang="0">
                  <a:pos x="279" y="1536"/>
                </a:cxn>
                <a:cxn ang="0">
                  <a:pos x="199" y="1507"/>
                </a:cxn>
                <a:cxn ang="0">
                  <a:pos x="106" y="1408"/>
                </a:cxn>
                <a:cxn ang="0">
                  <a:pos x="120" y="1265"/>
                </a:cxn>
                <a:cxn ang="0">
                  <a:pos x="159" y="1166"/>
                </a:cxn>
                <a:cxn ang="0">
                  <a:pos x="239" y="938"/>
                </a:cxn>
                <a:cxn ang="0">
                  <a:pos x="306" y="739"/>
                </a:cxn>
                <a:cxn ang="0">
                  <a:pos x="332" y="597"/>
                </a:cxn>
                <a:cxn ang="0">
                  <a:pos x="306" y="554"/>
                </a:cxn>
                <a:cxn ang="0">
                  <a:pos x="226" y="569"/>
                </a:cxn>
                <a:cxn ang="0">
                  <a:pos x="106" y="711"/>
                </a:cxn>
                <a:cxn ang="0">
                  <a:pos x="53" y="853"/>
                </a:cxn>
                <a:cxn ang="0">
                  <a:pos x="13" y="881"/>
                </a:cxn>
                <a:cxn ang="0">
                  <a:pos x="0" y="853"/>
                </a:cxn>
                <a:cxn ang="0">
                  <a:pos x="40" y="711"/>
                </a:cxn>
                <a:cxn ang="0">
                  <a:pos x="173" y="526"/>
                </a:cxn>
                <a:cxn ang="0">
                  <a:pos x="465" y="0"/>
                </a:cxn>
                <a:cxn ang="0">
                  <a:pos x="532" y="28"/>
                </a:cxn>
                <a:cxn ang="0">
                  <a:pos x="545" y="85"/>
                </a:cxn>
                <a:cxn ang="0">
                  <a:pos x="505" y="156"/>
                </a:cxn>
                <a:cxn ang="0">
                  <a:pos x="426" y="199"/>
                </a:cxn>
                <a:cxn ang="0">
                  <a:pos x="346" y="142"/>
                </a:cxn>
                <a:cxn ang="0">
                  <a:pos x="359" y="71"/>
                </a:cxn>
                <a:cxn ang="0">
                  <a:pos x="465" y="0"/>
                </a:cxn>
              </a:cxnLst>
              <a:rect l="0" t="0" r="r" b="b"/>
              <a:pathLst>
                <a:path w="559" h="1536">
                  <a:moveTo>
                    <a:pt x="279" y="497"/>
                  </a:moveTo>
                  <a:lnTo>
                    <a:pt x="332" y="497"/>
                  </a:lnTo>
                  <a:lnTo>
                    <a:pt x="412" y="554"/>
                  </a:lnTo>
                  <a:lnTo>
                    <a:pt x="426" y="597"/>
                  </a:lnTo>
                  <a:lnTo>
                    <a:pt x="452" y="640"/>
                  </a:lnTo>
                  <a:lnTo>
                    <a:pt x="452" y="725"/>
                  </a:lnTo>
                  <a:lnTo>
                    <a:pt x="426" y="810"/>
                  </a:lnTo>
                  <a:lnTo>
                    <a:pt x="412" y="839"/>
                  </a:lnTo>
                  <a:lnTo>
                    <a:pt x="399" y="853"/>
                  </a:lnTo>
                  <a:lnTo>
                    <a:pt x="399" y="881"/>
                  </a:lnTo>
                  <a:lnTo>
                    <a:pt x="386" y="896"/>
                  </a:lnTo>
                  <a:lnTo>
                    <a:pt x="372" y="938"/>
                  </a:lnTo>
                  <a:lnTo>
                    <a:pt x="293" y="1180"/>
                  </a:lnTo>
                  <a:lnTo>
                    <a:pt x="253" y="1294"/>
                  </a:lnTo>
                  <a:lnTo>
                    <a:pt x="226" y="1351"/>
                  </a:lnTo>
                  <a:lnTo>
                    <a:pt x="226" y="1436"/>
                  </a:lnTo>
                  <a:lnTo>
                    <a:pt x="239" y="1465"/>
                  </a:lnTo>
                  <a:lnTo>
                    <a:pt x="253" y="1479"/>
                  </a:lnTo>
                  <a:lnTo>
                    <a:pt x="279" y="1479"/>
                  </a:lnTo>
                  <a:lnTo>
                    <a:pt x="346" y="1450"/>
                  </a:lnTo>
                  <a:lnTo>
                    <a:pt x="412" y="1394"/>
                  </a:lnTo>
                  <a:lnTo>
                    <a:pt x="492" y="1194"/>
                  </a:lnTo>
                  <a:lnTo>
                    <a:pt x="505" y="1166"/>
                  </a:lnTo>
                  <a:lnTo>
                    <a:pt x="505" y="1152"/>
                  </a:lnTo>
                  <a:lnTo>
                    <a:pt x="545" y="1152"/>
                  </a:lnTo>
                  <a:lnTo>
                    <a:pt x="559" y="1166"/>
                  </a:lnTo>
                  <a:lnTo>
                    <a:pt x="559" y="1180"/>
                  </a:lnTo>
                  <a:lnTo>
                    <a:pt x="545" y="1223"/>
                  </a:lnTo>
                  <a:lnTo>
                    <a:pt x="519" y="1322"/>
                  </a:lnTo>
                  <a:lnTo>
                    <a:pt x="465" y="1422"/>
                  </a:lnTo>
                  <a:lnTo>
                    <a:pt x="386" y="1507"/>
                  </a:lnTo>
                  <a:lnTo>
                    <a:pt x="279" y="1536"/>
                  </a:lnTo>
                  <a:lnTo>
                    <a:pt x="239" y="1536"/>
                  </a:lnTo>
                  <a:lnTo>
                    <a:pt x="199" y="1507"/>
                  </a:lnTo>
                  <a:lnTo>
                    <a:pt x="159" y="1493"/>
                  </a:lnTo>
                  <a:lnTo>
                    <a:pt x="106" y="1408"/>
                  </a:lnTo>
                  <a:lnTo>
                    <a:pt x="106" y="1308"/>
                  </a:lnTo>
                  <a:lnTo>
                    <a:pt x="120" y="1265"/>
                  </a:lnTo>
                  <a:lnTo>
                    <a:pt x="146" y="1209"/>
                  </a:lnTo>
                  <a:lnTo>
                    <a:pt x="159" y="1166"/>
                  </a:lnTo>
                  <a:lnTo>
                    <a:pt x="186" y="1066"/>
                  </a:lnTo>
                  <a:lnTo>
                    <a:pt x="239" y="938"/>
                  </a:lnTo>
                  <a:lnTo>
                    <a:pt x="279" y="810"/>
                  </a:lnTo>
                  <a:lnTo>
                    <a:pt x="306" y="739"/>
                  </a:lnTo>
                  <a:lnTo>
                    <a:pt x="332" y="682"/>
                  </a:lnTo>
                  <a:lnTo>
                    <a:pt x="332" y="597"/>
                  </a:lnTo>
                  <a:lnTo>
                    <a:pt x="319" y="569"/>
                  </a:lnTo>
                  <a:lnTo>
                    <a:pt x="306" y="554"/>
                  </a:lnTo>
                  <a:lnTo>
                    <a:pt x="279" y="554"/>
                  </a:lnTo>
                  <a:lnTo>
                    <a:pt x="226" y="569"/>
                  </a:lnTo>
                  <a:lnTo>
                    <a:pt x="173" y="611"/>
                  </a:lnTo>
                  <a:lnTo>
                    <a:pt x="106" y="711"/>
                  </a:lnTo>
                  <a:lnTo>
                    <a:pt x="66" y="839"/>
                  </a:lnTo>
                  <a:lnTo>
                    <a:pt x="53" y="853"/>
                  </a:lnTo>
                  <a:lnTo>
                    <a:pt x="53" y="881"/>
                  </a:lnTo>
                  <a:lnTo>
                    <a:pt x="13" y="881"/>
                  </a:lnTo>
                  <a:lnTo>
                    <a:pt x="0" y="867"/>
                  </a:lnTo>
                  <a:lnTo>
                    <a:pt x="0" y="853"/>
                  </a:lnTo>
                  <a:lnTo>
                    <a:pt x="13" y="810"/>
                  </a:lnTo>
                  <a:lnTo>
                    <a:pt x="40" y="711"/>
                  </a:lnTo>
                  <a:lnTo>
                    <a:pt x="93" y="611"/>
                  </a:lnTo>
                  <a:lnTo>
                    <a:pt x="173" y="526"/>
                  </a:lnTo>
                  <a:lnTo>
                    <a:pt x="279" y="497"/>
                  </a:lnTo>
                  <a:close/>
                  <a:moveTo>
                    <a:pt x="465" y="0"/>
                  </a:moveTo>
                  <a:lnTo>
                    <a:pt x="505" y="14"/>
                  </a:lnTo>
                  <a:lnTo>
                    <a:pt x="532" y="28"/>
                  </a:lnTo>
                  <a:lnTo>
                    <a:pt x="545" y="56"/>
                  </a:lnTo>
                  <a:lnTo>
                    <a:pt x="545" y="85"/>
                  </a:lnTo>
                  <a:lnTo>
                    <a:pt x="532" y="128"/>
                  </a:lnTo>
                  <a:lnTo>
                    <a:pt x="505" y="156"/>
                  </a:lnTo>
                  <a:lnTo>
                    <a:pt x="465" y="184"/>
                  </a:lnTo>
                  <a:lnTo>
                    <a:pt x="426" y="199"/>
                  </a:lnTo>
                  <a:lnTo>
                    <a:pt x="386" y="184"/>
                  </a:lnTo>
                  <a:lnTo>
                    <a:pt x="346" y="142"/>
                  </a:lnTo>
                  <a:lnTo>
                    <a:pt x="346" y="113"/>
                  </a:lnTo>
                  <a:lnTo>
                    <a:pt x="359" y="71"/>
                  </a:lnTo>
                  <a:lnTo>
                    <a:pt x="386" y="28"/>
                  </a:lnTo>
                  <a:lnTo>
                    <a:pt x="4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0" name="Freeform 120"/>
            <p:cNvSpPr>
              <a:spLocks/>
            </p:cNvSpPr>
            <p:nvPr/>
          </p:nvSpPr>
          <p:spPr bwMode="auto">
            <a:xfrm>
              <a:off x="36944" y="2230"/>
              <a:ext cx="1184" cy="2518"/>
            </a:xfrm>
            <a:custGeom>
              <a:avLst/>
              <a:gdLst/>
              <a:ahLst/>
              <a:cxnLst>
                <a:cxn ang="0">
                  <a:pos x="1065" y="29"/>
                </a:cxn>
                <a:cxn ang="0">
                  <a:pos x="1184" y="185"/>
                </a:cxn>
                <a:cxn ang="0">
                  <a:pos x="1144" y="270"/>
                </a:cxn>
                <a:cxn ang="0">
                  <a:pos x="1065" y="285"/>
                </a:cxn>
                <a:cxn ang="0">
                  <a:pos x="998" y="228"/>
                </a:cxn>
                <a:cxn ang="0">
                  <a:pos x="1025" y="114"/>
                </a:cxn>
                <a:cxn ang="0">
                  <a:pos x="1078" y="85"/>
                </a:cxn>
                <a:cxn ang="0">
                  <a:pos x="1011" y="43"/>
                </a:cxn>
                <a:cxn ang="0">
                  <a:pos x="892" y="57"/>
                </a:cxn>
                <a:cxn ang="0">
                  <a:pos x="798" y="171"/>
                </a:cxn>
                <a:cxn ang="0">
                  <a:pos x="745" y="512"/>
                </a:cxn>
                <a:cxn ang="0">
                  <a:pos x="692" y="1238"/>
                </a:cxn>
                <a:cxn ang="0">
                  <a:pos x="626" y="1864"/>
                </a:cxn>
                <a:cxn ang="0">
                  <a:pos x="586" y="2120"/>
                </a:cxn>
                <a:cxn ang="0">
                  <a:pos x="479" y="2390"/>
                </a:cxn>
                <a:cxn ang="0">
                  <a:pos x="240" y="2518"/>
                </a:cxn>
                <a:cxn ang="0">
                  <a:pos x="27" y="2433"/>
                </a:cxn>
                <a:cxn ang="0">
                  <a:pos x="0" y="2290"/>
                </a:cxn>
                <a:cxn ang="0">
                  <a:pos x="67" y="2233"/>
                </a:cxn>
                <a:cxn ang="0">
                  <a:pos x="147" y="2248"/>
                </a:cxn>
                <a:cxn ang="0">
                  <a:pos x="187" y="2361"/>
                </a:cxn>
                <a:cxn ang="0">
                  <a:pos x="160" y="2404"/>
                </a:cxn>
                <a:cxn ang="0">
                  <a:pos x="107" y="2433"/>
                </a:cxn>
                <a:cxn ang="0">
                  <a:pos x="173" y="2475"/>
                </a:cxn>
                <a:cxn ang="0">
                  <a:pos x="306" y="2461"/>
                </a:cxn>
                <a:cxn ang="0">
                  <a:pos x="413" y="2333"/>
                </a:cxn>
                <a:cxn ang="0">
                  <a:pos x="466" y="2006"/>
                </a:cxn>
                <a:cxn ang="0">
                  <a:pos x="519" y="1280"/>
                </a:cxn>
                <a:cxn ang="0">
                  <a:pos x="559" y="868"/>
                </a:cxn>
                <a:cxn ang="0">
                  <a:pos x="612" y="498"/>
                </a:cxn>
                <a:cxn ang="0">
                  <a:pos x="652" y="285"/>
                </a:cxn>
                <a:cxn ang="0">
                  <a:pos x="759" y="85"/>
                </a:cxn>
                <a:cxn ang="0">
                  <a:pos x="945" y="0"/>
                </a:cxn>
              </a:cxnLst>
              <a:rect l="0" t="0" r="r" b="b"/>
              <a:pathLst>
                <a:path w="1184" h="2518">
                  <a:moveTo>
                    <a:pt x="945" y="0"/>
                  </a:moveTo>
                  <a:lnTo>
                    <a:pt x="1065" y="29"/>
                  </a:lnTo>
                  <a:lnTo>
                    <a:pt x="1158" y="85"/>
                  </a:lnTo>
                  <a:lnTo>
                    <a:pt x="1184" y="185"/>
                  </a:lnTo>
                  <a:lnTo>
                    <a:pt x="1184" y="228"/>
                  </a:lnTo>
                  <a:lnTo>
                    <a:pt x="1144" y="270"/>
                  </a:lnTo>
                  <a:lnTo>
                    <a:pt x="1118" y="285"/>
                  </a:lnTo>
                  <a:lnTo>
                    <a:pt x="1065" y="285"/>
                  </a:lnTo>
                  <a:lnTo>
                    <a:pt x="1038" y="270"/>
                  </a:lnTo>
                  <a:lnTo>
                    <a:pt x="998" y="228"/>
                  </a:lnTo>
                  <a:lnTo>
                    <a:pt x="998" y="171"/>
                  </a:lnTo>
                  <a:lnTo>
                    <a:pt x="1025" y="114"/>
                  </a:lnTo>
                  <a:lnTo>
                    <a:pt x="1038" y="100"/>
                  </a:lnTo>
                  <a:lnTo>
                    <a:pt x="1078" y="85"/>
                  </a:lnTo>
                  <a:lnTo>
                    <a:pt x="1038" y="57"/>
                  </a:lnTo>
                  <a:lnTo>
                    <a:pt x="1011" y="43"/>
                  </a:lnTo>
                  <a:lnTo>
                    <a:pt x="945" y="43"/>
                  </a:lnTo>
                  <a:lnTo>
                    <a:pt x="892" y="57"/>
                  </a:lnTo>
                  <a:lnTo>
                    <a:pt x="838" y="85"/>
                  </a:lnTo>
                  <a:lnTo>
                    <a:pt x="798" y="171"/>
                  </a:lnTo>
                  <a:lnTo>
                    <a:pt x="772" y="299"/>
                  </a:lnTo>
                  <a:lnTo>
                    <a:pt x="745" y="512"/>
                  </a:lnTo>
                  <a:lnTo>
                    <a:pt x="705" y="1081"/>
                  </a:lnTo>
                  <a:lnTo>
                    <a:pt x="692" y="1238"/>
                  </a:lnTo>
                  <a:lnTo>
                    <a:pt x="679" y="1437"/>
                  </a:lnTo>
                  <a:lnTo>
                    <a:pt x="626" y="1864"/>
                  </a:lnTo>
                  <a:lnTo>
                    <a:pt x="599" y="2020"/>
                  </a:lnTo>
                  <a:lnTo>
                    <a:pt x="586" y="2120"/>
                  </a:lnTo>
                  <a:lnTo>
                    <a:pt x="546" y="2262"/>
                  </a:lnTo>
                  <a:lnTo>
                    <a:pt x="479" y="2390"/>
                  </a:lnTo>
                  <a:lnTo>
                    <a:pt x="373" y="2489"/>
                  </a:lnTo>
                  <a:lnTo>
                    <a:pt x="240" y="2518"/>
                  </a:lnTo>
                  <a:lnTo>
                    <a:pt x="120" y="2489"/>
                  </a:lnTo>
                  <a:lnTo>
                    <a:pt x="27" y="2433"/>
                  </a:lnTo>
                  <a:lnTo>
                    <a:pt x="0" y="2333"/>
                  </a:lnTo>
                  <a:lnTo>
                    <a:pt x="0" y="2290"/>
                  </a:lnTo>
                  <a:lnTo>
                    <a:pt x="40" y="2248"/>
                  </a:lnTo>
                  <a:lnTo>
                    <a:pt x="67" y="2233"/>
                  </a:lnTo>
                  <a:lnTo>
                    <a:pt x="120" y="2233"/>
                  </a:lnTo>
                  <a:lnTo>
                    <a:pt x="147" y="2248"/>
                  </a:lnTo>
                  <a:lnTo>
                    <a:pt x="187" y="2290"/>
                  </a:lnTo>
                  <a:lnTo>
                    <a:pt x="187" y="2361"/>
                  </a:lnTo>
                  <a:lnTo>
                    <a:pt x="173" y="2376"/>
                  </a:lnTo>
                  <a:lnTo>
                    <a:pt x="160" y="2404"/>
                  </a:lnTo>
                  <a:lnTo>
                    <a:pt x="147" y="2418"/>
                  </a:lnTo>
                  <a:lnTo>
                    <a:pt x="107" y="2433"/>
                  </a:lnTo>
                  <a:lnTo>
                    <a:pt x="147" y="2461"/>
                  </a:lnTo>
                  <a:lnTo>
                    <a:pt x="173" y="2475"/>
                  </a:lnTo>
                  <a:lnTo>
                    <a:pt x="240" y="2475"/>
                  </a:lnTo>
                  <a:lnTo>
                    <a:pt x="306" y="2461"/>
                  </a:lnTo>
                  <a:lnTo>
                    <a:pt x="359" y="2418"/>
                  </a:lnTo>
                  <a:lnTo>
                    <a:pt x="413" y="2333"/>
                  </a:lnTo>
                  <a:lnTo>
                    <a:pt x="439" y="2191"/>
                  </a:lnTo>
                  <a:lnTo>
                    <a:pt x="466" y="2006"/>
                  </a:lnTo>
                  <a:lnTo>
                    <a:pt x="506" y="1437"/>
                  </a:lnTo>
                  <a:lnTo>
                    <a:pt x="519" y="1280"/>
                  </a:lnTo>
                  <a:lnTo>
                    <a:pt x="532" y="1081"/>
                  </a:lnTo>
                  <a:lnTo>
                    <a:pt x="559" y="868"/>
                  </a:lnTo>
                  <a:lnTo>
                    <a:pt x="586" y="669"/>
                  </a:lnTo>
                  <a:lnTo>
                    <a:pt x="612" y="498"/>
                  </a:lnTo>
                  <a:lnTo>
                    <a:pt x="626" y="398"/>
                  </a:lnTo>
                  <a:lnTo>
                    <a:pt x="652" y="285"/>
                  </a:lnTo>
                  <a:lnTo>
                    <a:pt x="692" y="185"/>
                  </a:lnTo>
                  <a:lnTo>
                    <a:pt x="759" y="85"/>
                  </a:lnTo>
                  <a:lnTo>
                    <a:pt x="838" y="29"/>
                  </a:lnTo>
                  <a:lnTo>
                    <a:pt x="9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1" name="Freeform 121"/>
            <p:cNvSpPr>
              <a:spLocks/>
            </p:cNvSpPr>
            <p:nvPr/>
          </p:nvSpPr>
          <p:spPr bwMode="auto">
            <a:xfrm>
              <a:off x="37955" y="3795"/>
              <a:ext cx="1091" cy="1095"/>
            </a:xfrm>
            <a:custGeom>
              <a:avLst/>
              <a:gdLst/>
              <a:ahLst/>
              <a:cxnLst>
                <a:cxn ang="0">
                  <a:pos x="306" y="0"/>
                </a:cxn>
                <a:cxn ang="0">
                  <a:pos x="1091" y="0"/>
                </a:cxn>
                <a:cxn ang="0">
                  <a:pos x="1091" y="14"/>
                </a:cxn>
                <a:cxn ang="0">
                  <a:pos x="1078" y="42"/>
                </a:cxn>
                <a:cxn ang="0">
                  <a:pos x="1065" y="57"/>
                </a:cxn>
                <a:cxn ang="0">
                  <a:pos x="1038" y="57"/>
                </a:cxn>
                <a:cxn ang="0">
                  <a:pos x="160" y="1024"/>
                </a:cxn>
                <a:cxn ang="0">
                  <a:pos x="453" y="1024"/>
                </a:cxn>
                <a:cxn ang="0">
                  <a:pos x="626" y="1010"/>
                </a:cxn>
                <a:cxn ang="0">
                  <a:pos x="732" y="953"/>
                </a:cxn>
                <a:cxn ang="0">
                  <a:pos x="812" y="839"/>
                </a:cxn>
                <a:cxn ang="0">
                  <a:pos x="865" y="697"/>
                </a:cxn>
                <a:cxn ang="0">
                  <a:pos x="878" y="683"/>
                </a:cxn>
                <a:cxn ang="0">
                  <a:pos x="878" y="668"/>
                </a:cxn>
                <a:cxn ang="0">
                  <a:pos x="892" y="654"/>
                </a:cxn>
                <a:cxn ang="0">
                  <a:pos x="918" y="654"/>
                </a:cxn>
                <a:cxn ang="0">
                  <a:pos x="932" y="668"/>
                </a:cxn>
                <a:cxn ang="0">
                  <a:pos x="932" y="711"/>
                </a:cxn>
                <a:cxn ang="0">
                  <a:pos x="825" y="1067"/>
                </a:cxn>
                <a:cxn ang="0">
                  <a:pos x="812" y="1081"/>
                </a:cxn>
                <a:cxn ang="0">
                  <a:pos x="812" y="1095"/>
                </a:cxn>
                <a:cxn ang="0">
                  <a:pos x="0" y="1095"/>
                </a:cxn>
                <a:cxn ang="0">
                  <a:pos x="0" y="1052"/>
                </a:cxn>
                <a:cxn ang="0">
                  <a:pos x="27" y="1024"/>
                </a:cxn>
                <a:cxn ang="0">
                  <a:pos x="905" y="57"/>
                </a:cxn>
                <a:cxn ang="0">
                  <a:pos x="639" y="57"/>
                </a:cxn>
                <a:cxn ang="0">
                  <a:pos x="506" y="71"/>
                </a:cxn>
                <a:cxn ang="0">
                  <a:pos x="399" y="114"/>
                </a:cxn>
                <a:cxn ang="0">
                  <a:pos x="320" y="199"/>
                </a:cxn>
                <a:cxn ang="0">
                  <a:pos x="253" y="341"/>
                </a:cxn>
                <a:cxn ang="0">
                  <a:pos x="253" y="355"/>
                </a:cxn>
                <a:cxn ang="0">
                  <a:pos x="240" y="370"/>
                </a:cxn>
                <a:cxn ang="0">
                  <a:pos x="213" y="370"/>
                </a:cxn>
                <a:cxn ang="0">
                  <a:pos x="200" y="355"/>
                </a:cxn>
                <a:cxn ang="0">
                  <a:pos x="200" y="313"/>
                </a:cxn>
                <a:cxn ang="0">
                  <a:pos x="293" y="28"/>
                </a:cxn>
                <a:cxn ang="0">
                  <a:pos x="306" y="14"/>
                </a:cxn>
                <a:cxn ang="0">
                  <a:pos x="306" y="0"/>
                </a:cxn>
              </a:cxnLst>
              <a:rect l="0" t="0" r="r" b="b"/>
              <a:pathLst>
                <a:path w="1091" h="1095">
                  <a:moveTo>
                    <a:pt x="306" y="0"/>
                  </a:moveTo>
                  <a:lnTo>
                    <a:pt x="1091" y="0"/>
                  </a:lnTo>
                  <a:lnTo>
                    <a:pt x="1091" y="14"/>
                  </a:lnTo>
                  <a:lnTo>
                    <a:pt x="1078" y="42"/>
                  </a:lnTo>
                  <a:lnTo>
                    <a:pt x="1065" y="57"/>
                  </a:lnTo>
                  <a:lnTo>
                    <a:pt x="1038" y="57"/>
                  </a:lnTo>
                  <a:lnTo>
                    <a:pt x="160" y="1024"/>
                  </a:lnTo>
                  <a:lnTo>
                    <a:pt x="453" y="1024"/>
                  </a:lnTo>
                  <a:lnTo>
                    <a:pt x="626" y="1010"/>
                  </a:lnTo>
                  <a:lnTo>
                    <a:pt x="732" y="953"/>
                  </a:lnTo>
                  <a:lnTo>
                    <a:pt x="812" y="839"/>
                  </a:lnTo>
                  <a:lnTo>
                    <a:pt x="865" y="697"/>
                  </a:lnTo>
                  <a:lnTo>
                    <a:pt x="878" y="683"/>
                  </a:lnTo>
                  <a:lnTo>
                    <a:pt x="878" y="668"/>
                  </a:lnTo>
                  <a:lnTo>
                    <a:pt x="892" y="654"/>
                  </a:lnTo>
                  <a:lnTo>
                    <a:pt x="918" y="654"/>
                  </a:lnTo>
                  <a:lnTo>
                    <a:pt x="932" y="668"/>
                  </a:lnTo>
                  <a:lnTo>
                    <a:pt x="932" y="711"/>
                  </a:lnTo>
                  <a:lnTo>
                    <a:pt x="825" y="1067"/>
                  </a:lnTo>
                  <a:lnTo>
                    <a:pt x="812" y="1081"/>
                  </a:lnTo>
                  <a:lnTo>
                    <a:pt x="812" y="1095"/>
                  </a:lnTo>
                  <a:lnTo>
                    <a:pt x="0" y="1095"/>
                  </a:lnTo>
                  <a:lnTo>
                    <a:pt x="0" y="1052"/>
                  </a:lnTo>
                  <a:lnTo>
                    <a:pt x="27" y="1024"/>
                  </a:lnTo>
                  <a:lnTo>
                    <a:pt x="905" y="57"/>
                  </a:lnTo>
                  <a:lnTo>
                    <a:pt x="639" y="57"/>
                  </a:lnTo>
                  <a:lnTo>
                    <a:pt x="506" y="71"/>
                  </a:lnTo>
                  <a:lnTo>
                    <a:pt x="399" y="114"/>
                  </a:lnTo>
                  <a:lnTo>
                    <a:pt x="320" y="199"/>
                  </a:lnTo>
                  <a:lnTo>
                    <a:pt x="253" y="341"/>
                  </a:lnTo>
                  <a:lnTo>
                    <a:pt x="253" y="355"/>
                  </a:lnTo>
                  <a:lnTo>
                    <a:pt x="240" y="370"/>
                  </a:lnTo>
                  <a:lnTo>
                    <a:pt x="213" y="370"/>
                  </a:lnTo>
                  <a:lnTo>
                    <a:pt x="200" y="355"/>
                  </a:lnTo>
                  <a:lnTo>
                    <a:pt x="200" y="313"/>
                  </a:lnTo>
                  <a:lnTo>
                    <a:pt x="293" y="28"/>
                  </a:lnTo>
                  <a:lnTo>
                    <a:pt x="306" y="14"/>
                  </a:lnTo>
                  <a:lnTo>
                    <a:pt x="3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2" name="Freeform 122"/>
            <p:cNvSpPr>
              <a:spLocks/>
            </p:cNvSpPr>
            <p:nvPr/>
          </p:nvSpPr>
          <p:spPr bwMode="auto">
            <a:xfrm>
              <a:off x="39964" y="2102"/>
              <a:ext cx="546" cy="1067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346" y="0"/>
                </a:cxn>
                <a:cxn ang="0">
                  <a:pos x="346" y="967"/>
                </a:cxn>
                <a:cxn ang="0">
                  <a:pos x="373" y="996"/>
                </a:cxn>
                <a:cxn ang="0">
                  <a:pos x="399" y="1010"/>
                </a:cxn>
                <a:cxn ang="0">
                  <a:pos x="546" y="1010"/>
                </a:cxn>
                <a:cxn ang="0">
                  <a:pos x="546" y="1067"/>
                </a:cxn>
                <a:cxn ang="0">
                  <a:pos x="14" y="1067"/>
                </a:cxn>
                <a:cxn ang="0">
                  <a:pos x="14" y="1010"/>
                </a:cxn>
                <a:cxn ang="0">
                  <a:pos x="160" y="1010"/>
                </a:cxn>
                <a:cxn ang="0">
                  <a:pos x="186" y="996"/>
                </a:cxn>
                <a:cxn ang="0">
                  <a:pos x="200" y="996"/>
                </a:cxn>
                <a:cxn ang="0">
                  <a:pos x="213" y="982"/>
                </a:cxn>
                <a:cxn ang="0">
                  <a:pos x="213" y="114"/>
                </a:cxn>
                <a:cxn ang="0">
                  <a:pos x="93" y="157"/>
                </a:cxn>
                <a:cxn ang="0">
                  <a:pos x="0" y="157"/>
                </a:cxn>
                <a:cxn ang="0">
                  <a:pos x="0" y="100"/>
                </a:cxn>
                <a:cxn ang="0">
                  <a:pos x="80" y="100"/>
                </a:cxn>
                <a:cxn ang="0">
                  <a:pos x="186" y="71"/>
                </a:cxn>
                <a:cxn ang="0">
                  <a:pos x="293" y="0"/>
                </a:cxn>
              </a:cxnLst>
              <a:rect l="0" t="0" r="r" b="b"/>
              <a:pathLst>
                <a:path w="546" h="1067">
                  <a:moveTo>
                    <a:pt x="293" y="0"/>
                  </a:moveTo>
                  <a:lnTo>
                    <a:pt x="346" y="0"/>
                  </a:lnTo>
                  <a:lnTo>
                    <a:pt x="346" y="967"/>
                  </a:lnTo>
                  <a:lnTo>
                    <a:pt x="373" y="996"/>
                  </a:lnTo>
                  <a:lnTo>
                    <a:pt x="399" y="1010"/>
                  </a:lnTo>
                  <a:lnTo>
                    <a:pt x="546" y="1010"/>
                  </a:lnTo>
                  <a:lnTo>
                    <a:pt x="546" y="1067"/>
                  </a:lnTo>
                  <a:lnTo>
                    <a:pt x="14" y="1067"/>
                  </a:lnTo>
                  <a:lnTo>
                    <a:pt x="14" y="1010"/>
                  </a:lnTo>
                  <a:lnTo>
                    <a:pt x="160" y="1010"/>
                  </a:lnTo>
                  <a:lnTo>
                    <a:pt x="186" y="996"/>
                  </a:lnTo>
                  <a:lnTo>
                    <a:pt x="200" y="996"/>
                  </a:lnTo>
                  <a:lnTo>
                    <a:pt x="213" y="982"/>
                  </a:lnTo>
                  <a:lnTo>
                    <a:pt x="213" y="114"/>
                  </a:lnTo>
                  <a:lnTo>
                    <a:pt x="93" y="157"/>
                  </a:lnTo>
                  <a:lnTo>
                    <a:pt x="0" y="157"/>
                  </a:lnTo>
                  <a:lnTo>
                    <a:pt x="0" y="100"/>
                  </a:lnTo>
                  <a:lnTo>
                    <a:pt x="80" y="100"/>
                  </a:lnTo>
                  <a:lnTo>
                    <a:pt x="186" y="71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3" name="Rectangle 123"/>
            <p:cNvSpPr>
              <a:spLocks noChangeArrowheads="1"/>
            </p:cNvSpPr>
            <p:nvPr/>
          </p:nvSpPr>
          <p:spPr bwMode="auto">
            <a:xfrm>
              <a:off x="39844" y="3325"/>
              <a:ext cx="879" cy="114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4" name="Freeform 124"/>
            <p:cNvSpPr>
              <a:spLocks/>
            </p:cNvSpPr>
            <p:nvPr/>
          </p:nvSpPr>
          <p:spPr bwMode="auto">
            <a:xfrm>
              <a:off x="39884" y="3809"/>
              <a:ext cx="692" cy="1067"/>
            </a:xfrm>
            <a:custGeom>
              <a:avLst/>
              <a:gdLst/>
              <a:ahLst/>
              <a:cxnLst>
                <a:cxn ang="0">
                  <a:pos x="333" y="0"/>
                </a:cxn>
                <a:cxn ang="0">
                  <a:pos x="479" y="14"/>
                </a:cxn>
                <a:cxn ang="0">
                  <a:pos x="586" y="85"/>
                </a:cxn>
                <a:cxn ang="0">
                  <a:pos x="666" y="185"/>
                </a:cxn>
                <a:cxn ang="0">
                  <a:pos x="692" y="313"/>
                </a:cxn>
                <a:cxn ang="0">
                  <a:pos x="666" y="441"/>
                </a:cxn>
                <a:cxn ang="0">
                  <a:pos x="586" y="555"/>
                </a:cxn>
                <a:cxn ang="0">
                  <a:pos x="479" y="654"/>
                </a:cxn>
                <a:cxn ang="0">
                  <a:pos x="413" y="711"/>
                </a:cxn>
                <a:cxn ang="0">
                  <a:pos x="346" y="754"/>
                </a:cxn>
                <a:cxn ang="0">
                  <a:pos x="280" y="825"/>
                </a:cxn>
                <a:cxn ang="0">
                  <a:pos x="173" y="925"/>
                </a:cxn>
                <a:cxn ang="0">
                  <a:pos x="559" y="925"/>
                </a:cxn>
                <a:cxn ang="0">
                  <a:pos x="586" y="910"/>
                </a:cxn>
                <a:cxn ang="0">
                  <a:pos x="599" y="910"/>
                </a:cxn>
                <a:cxn ang="0">
                  <a:pos x="612" y="896"/>
                </a:cxn>
                <a:cxn ang="0">
                  <a:pos x="639" y="839"/>
                </a:cxn>
                <a:cxn ang="0">
                  <a:pos x="639" y="768"/>
                </a:cxn>
                <a:cxn ang="0">
                  <a:pos x="679" y="768"/>
                </a:cxn>
                <a:cxn ang="0">
                  <a:pos x="626" y="1067"/>
                </a:cxn>
                <a:cxn ang="0">
                  <a:pos x="0" y="1067"/>
                </a:cxn>
                <a:cxn ang="0">
                  <a:pos x="0" y="1010"/>
                </a:cxn>
                <a:cxn ang="0">
                  <a:pos x="439" y="541"/>
                </a:cxn>
                <a:cxn ang="0">
                  <a:pos x="493" y="427"/>
                </a:cxn>
                <a:cxn ang="0">
                  <a:pos x="519" y="299"/>
                </a:cxn>
                <a:cxn ang="0">
                  <a:pos x="506" y="199"/>
                </a:cxn>
                <a:cxn ang="0">
                  <a:pos x="466" y="128"/>
                </a:cxn>
                <a:cxn ang="0">
                  <a:pos x="386" y="71"/>
                </a:cxn>
                <a:cxn ang="0">
                  <a:pos x="293" y="43"/>
                </a:cxn>
                <a:cxn ang="0">
                  <a:pos x="227" y="57"/>
                </a:cxn>
                <a:cxn ang="0">
                  <a:pos x="147" y="114"/>
                </a:cxn>
                <a:cxn ang="0">
                  <a:pos x="80" y="199"/>
                </a:cxn>
                <a:cxn ang="0">
                  <a:pos x="120" y="199"/>
                </a:cxn>
                <a:cxn ang="0">
                  <a:pos x="133" y="213"/>
                </a:cxn>
                <a:cxn ang="0">
                  <a:pos x="160" y="228"/>
                </a:cxn>
                <a:cxn ang="0">
                  <a:pos x="173" y="256"/>
                </a:cxn>
                <a:cxn ang="0">
                  <a:pos x="173" y="285"/>
                </a:cxn>
                <a:cxn ang="0">
                  <a:pos x="160" y="327"/>
                </a:cxn>
                <a:cxn ang="0">
                  <a:pos x="147" y="356"/>
                </a:cxn>
                <a:cxn ang="0">
                  <a:pos x="120" y="370"/>
                </a:cxn>
                <a:cxn ang="0">
                  <a:pos x="67" y="370"/>
                </a:cxn>
                <a:cxn ang="0">
                  <a:pos x="54" y="356"/>
                </a:cxn>
                <a:cxn ang="0">
                  <a:pos x="27" y="341"/>
                </a:cxn>
                <a:cxn ang="0">
                  <a:pos x="14" y="327"/>
                </a:cxn>
                <a:cxn ang="0">
                  <a:pos x="14" y="285"/>
                </a:cxn>
                <a:cxn ang="0">
                  <a:pos x="40" y="185"/>
                </a:cxn>
                <a:cxn ang="0">
                  <a:pos x="107" y="85"/>
                </a:cxn>
                <a:cxn ang="0">
                  <a:pos x="200" y="28"/>
                </a:cxn>
                <a:cxn ang="0">
                  <a:pos x="333" y="0"/>
                </a:cxn>
              </a:cxnLst>
              <a:rect l="0" t="0" r="r" b="b"/>
              <a:pathLst>
                <a:path w="692" h="1067">
                  <a:moveTo>
                    <a:pt x="333" y="0"/>
                  </a:moveTo>
                  <a:lnTo>
                    <a:pt x="479" y="14"/>
                  </a:lnTo>
                  <a:lnTo>
                    <a:pt x="586" y="85"/>
                  </a:lnTo>
                  <a:lnTo>
                    <a:pt x="666" y="185"/>
                  </a:lnTo>
                  <a:lnTo>
                    <a:pt x="692" y="313"/>
                  </a:lnTo>
                  <a:lnTo>
                    <a:pt x="666" y="441"/>
                  </a:lnTo>
                  <a:lnTo>
                    <a:pt x="586" y="555"/>
                  </a:lnTo>
                  <a:lnTo>
                    <a:pt x="479" y="654"/>
                  </a:lnTo>
                  <a:lnTo>
                    <a:pt x="413" y="711"/>
                  </a:lnTo>
                  <a:lnTo>
                    <a:pt x="346" y="754"/>
                  </a:lnTo>
                  <a:lnTo>
                    <a:pt x="280" y="825"/>
                  </a:lnTo>
                  <a:lnTo>
                    <a:pt x="173" y="925"/>
                  </a:lnTo>
                  <a:lnTo>
                    <a:pt x="559" y="925"/>
                  </a:lnTo>
                  <a:lnTo>
                    <a:pt x="586" y="910"/>
                  </a:lnTo>
                  <a:lnTo>
                    <a:pt x="599" y="910"/>
                  </a:lnTo>
                  <a:lnTo>
                    <a:pt x="612" y="896"/>
                  </a:lnTo>
                  <a:lnTo>
                    <a:pt x="639" y="839"/>
                  </a:lnTo>
                  <a:lnTo>
                    <a:pt x="639" y="768"/>
                  </a:lnTo>
                  <a:lnTo>
                    <a:pt x="679" y="768"/>
                  </a:lnTo>
                  <a:lnTo>
                    <a:pt x="626" y="1067"/>
                  </a:lnTo>
                  <a:lnTo>
                    <a:pt x="0" y="1067"/>
                  </a:lnTo>
                  <a:lnTo>
                    <a:pt x="0" y="1010"/>
                  </a:lnTo>
                  <a:lnTo>
                    <a:pt x="439" y="541"/>
                  </a:lnTo>
                  <a:lnTo>
                    <a:pt x="493" y="427"/>
                  </a:lnTo>
                  <a:lnTo>
                    <a:pt x="519" y="299"/>
                  </a:lnTo>
                  <a:lnTo>
                    <a:pt x="506" y="199"/>
                  </a:lnTo>
                  <a:lnTo>
                    <a:pt x="466" y="128"/>
                  </a:lnTo>
                  <a:lnTo>
                    <a:pt x="386" y="71"/>
                  </a:lnTo>
                  <a:lnTo>
                    <a:pt x="293" y="43"/>
                  </a:lnTo>
                  <a:lnTo>
                    <a:pt x="227" y="57"/>
                  </a:lnTo>
                  <a:lnTo>
                    <a:pt x="147" y="114"/>
                  </a:lnTo>
                  <a:lnTo>
                    <a:pt x="80" y="199"/>
                  </a:lnTo>
                  <a:lnTo>
                    <a:pt x="120" y="199"/>
                  </a:lnTo>
                  <a:lnTo>
                    <a:pt x="133" y="213"/>
                  </a:lnTo>
                  <a:lnTo>
                    <a:pt x="160" y="228"/>
                  </a:lnTo>
                  <a:lnTo>
                    <a:pt x="173" y="256"/>
                  </a:lnTo>
                  <a:lnTo>
                    <a:pt x="173" y="285"/>
                  </a:lnTo>
                  <a:lnTo>
                    <a:pt x="160" y="327"/>
                  </a:lnTo>
                  <a:lnTo>
                    <a:pt x="147" y="356"/>
                  </a:lnTo>
                  <a:lnTo>
                    <a:pt x="120" y="370"/>
                  </a:lnTo>
                  <a:lnTo>
                    <a:pt x="67" y="370"/>
                  </a:lnTo>
                  <a:lnTo>
                    <a:pt x="54" y="356"/>
                  </a:lnTo>
                  <a:lnTo>
                    <a:pt x="27" y="341"/>
                  </a:lnTo>
                  <a:lnTo>
                    <a:pt x="14" y="327"/>
                  </a:lnTo>
                  <a:lnTo>
                    <a:pt x="14" y="285"/>
                  </a:lnTo>
                  <a:lnTo>
                    <a:pt x="40" y="185"/>
                  </a:lnTo>
                  <a:lnTo>
                    <a:pt x="107" y="85"/>
                  </a:lnTo>
                  <a:lnTo>
                    <a:pt x="200" y="28"/>
                  </a:lnTo>
                  <a:lnTo>
                    <a:pt x="33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5" name="Freeform 125"/>
            <p:cNvSpPr>
              <a:spLocks/>
            </p:cNvSpPr>
            <p:nvPr/>
          </p:nvSpPr>
          <p:spPr bwMode="auto">
            <a:xfrm>
              <a:off x="40975" y="2515"/>
              <a:ext cx="1517" cy="1564"/>
            </a:xfrm>
            <a:custGeom>
              <a:avLst/>
              <a:gdLst/>
              <a:ahLst/>
              <a:cxnLst>
                <a:cxn ang="0">
                  <a:pos x="1517" y="0"/>
                </a:cxn>
                <a:cxn ang="0">
                  <a:pos x="1477" y="455"/>
                </a:cxn>
                <a:cxn ang="0">
                  <a:pos x="1464" y="512"/>
                </a:cxn>
                <a:cxn ang="0">
                  <a:pos x="1424" y="483"/>
                </a:cxn>
                <a:cxn ang="0">
                  <a:pos x="1397" y="142"/>
                </a:cxn>
                <a:cxn ang="0">
                  <a:pos x="1251" y="71"/>
                </a:cxn>
                <a:cxn ang="0">
                  <a:pos x="759" y="57"/>
                </a:cxn>
                <a:cxn ang="0">
                  <a:pos x="732" y="99"/>
                </a:cxn>
                <a:cxn ang="0">
                  <a:pos x="586" y="725"/>
                </a:cxn>
                <a:cxn ang="0">
                  <a:pos x="905" y="711"/>
                </a:cxn>
                <a:cxn ang="0">
                  <a:pos x="1025" y="611"/>
                </a:cxn>
                <a:cxn ang="0">
                  <a:pos x="1078" y="483"/>
                </a:cxn>
                <a:cxn ang="0">
                  <a:pos x="1091" y="455"/>
                </a:cxn>
                <a:cxn ang="0">
                  <a:pos x="1131" y="469"/>
                </a:cxn>
                <a:cxn ang="0">
                  <a:pos x="1011" y="1024"/>
                </a:cxn>
                <a:cxn ang="0">
                  <a:pos x="985" y="1081"/>
                </a:cxn>
                <a:cxn ang="0">
                  <a:pos x="958" y="1024"/>
                </a:cxn>
                <a:cxn ang="0">
                  <a:pos x="971" y="867"/>
                </a:cxn>
                <a:cxn ang="0">
                  <a:pos x="905" y="825"/>
                </a:cxn>
                <a:cxn ang="0">
                  <a:pos x="586" y="810"/>
                </a:cxn>
                <a:cxn ang="0">
                  <a:pos x="439" y="1394"/>
                </a:cxn>
                <a:cxn ang="0">
                  <a:pos x="426" y="1479"/>
                </a:cxn>
                <a:cxn ang="0">
                  <a:pos x="493" y="1493"/>
                </a:cxn>
                <a:cxn ang="0">
                  <a:pos x="679" y="1507"/>
                </a:cxn>
                <a:cxn ang="0">
                  <a:pos x="665" y="1564"/>
                </a:cxn>
                <a:cxn ang="0">
                  <a:pos x="413" y="1550"/>
                </a:cxn>
                <a:cxn ang="0">
                  <a:pos x="133" y="1564"/>
                </a:cxn>
                <a:cxn ang="0">
                  <a:pos x="0" y="1550"/>
                </a:cxn>
                <a:cxn ang="0">
                  <a:pos x="14" y="1493"/>
                </a:cxn>
                <a:cxn ang="0">
                  <a:pos x="173" y="1479"/>
                </a:cxn>
                <a:cxn ang="0">
                  <a:pos x="226" y="1465"/>
                </a:cxn>
                <a:cxn ang="0">
                  <a:pos x="546" y="170"/>
                </a:cxn>
                <a:cxn ang="0">
                  <a:pos x="559" y="99"/>
                </a:cxn>
                <a:cxn ang="0">
                  <a:pos x="373" y="71"/>
                </a:cxn>
                <a:cxn ang="0">
                  <a:pos x="359" y="14"/>
                </a:cxn>
              </a:cxnLst>
              <a:rect l="0" t="0" r="r" b="b"/>
              <a:pathLst>
                <a:path w="1517" h="1564">
                  <a:moveTo>
                    <a:pt x="373" y="0"/>
                  </a:moveTo>
                  <a:lnTo>
                    <a:pt x="1517" y="0"/>
                  </a:lnTo>
                  <a:lnTo>
                    <a:pt x="1517" y="57"/>
                  </a:lnTo>
                  <a:lnTo>
                    <a:pt x="1477" y="455"/>
                  </a:lnTo>
                  <a:lnTo>
                    <a:pt x="1477" y="498"/>
                  </a:lnTo>
                  <a:lnTo>
                    <a:pt x="1464" y="512"/>
                  </a:lnTo>
                  <a:lnTo>
                    <a:pt x="1450" y="512"/>
                  </a:lnTo>
                  <a:lnTo>
                    <a:pt x="1424" y="483"/>
                  </a:lnTo>
                  <a:lnTo>
                    <a:pt x="1424" y="213"/>
                  </a:lnTo>
                  <a:lnTo>
                    <a:pt x="1397" y="142"/>
                  </a:lnTo>
                  <a:lnTo>
                    <a:pt x="1344" y="99"/>
                  </a:lnTo>
                  <a:lnTo>
                    <a:pt x="1251" y="71"/>
                  </a:lnTo>
                  <a:lnTo>
                    <a:pt x="1118" y="57"/>
                  </a:lnTo>
                  <a:lnTo>
                    <a:pt x="759" y="57"/>
                  </a:lnTo>
                  <a:lnTo>
                    <a:pt x="745" y="71"/>
                  </a:lnTo>
                  <a:lnTo>
                    <a:pt x="732" y="99"/>
                  </a:lnTo>
                  <a:lnTo>
                    <a:pt x="719" y="142"/>
                  </a:lnTo>
                  <a:lnTo>
                    <a:pt x="586" y="725"/>
                  </a:lnTo>
                  <a:lnTo>
                    <a:pt x="785" y="725"/>
                  </a:lnTo>
                  <a:lnTo>
                    <a:pt x="905" y="711"/>
                  </a:lnTo>
                  <a:lnTo>
                    <a:pt x="985" y="682"/>
                  </a:lnTo>
                  <a:lnTo>
                    <a:pt x="1025" y="611"/>
                  </a:lnTo>
                  <a:lnTo>
                    <a:pt x="1065" y="512"/>
                  </a:lnTo>
                  <a:lnTo>
                    <a:pt x="1078" y="483"/>
                  </a:lnTo>
                  <a:lnTo>
                    <a:pt x="1078" y="469"/>
                  </a:lnTo>
                  <a:lnTo>
                    <a:pt x="1091" y="455"/>
                  </a:lnTo>
                  <a:lnTo>
                    <a:pt x="1118" y="455"/>
                  </a:lnTo>
                  <a:lnTo>
                    <a:pt x="1131" y="469"/>
                  </a:lnTo>
                  <a:lnTo>
                    <a:pt x="1131" y="526"/>
                  </a:lnTo>
                  <a:lnTo>
                    <a:pt x="1011" y="1024"/>
                  </a:lnTo>
                  <a:lnTo>
                    <a:pt x="1011" y="1081"/>
                  </a:lnTo>
                  <a:lnTo>
                    <a:pt x="985" y="1081"/>
                  </a:lnTo>
                  <a:lnTo>
                    <a:pt x="958" y="1052"/>
                  </a:lnTo>
                  <a:lnTo>
                    <a:pt x="958" y="1024"/>
                  </a:lnTo>
                  <a:lnTo>
                    <a:pt x="971" y="981"/>
                  </a:lnTo>
                  <a:lnTo>
                    <a:pt x="971" y="867"/>
                  </a:lnTo>
                  <a:lnTo>
                    <a:pt x="932" y="825"/>
                  </a:lnTo>
                  <a:lnTo>
                    <a:pt x="905" y="825"/>
                  </a:lnTo>
                  <a:lnTo>
                    <a:pt x="852" y="810"/>
                  </a:lnTo>
                  <a:lnTo>
                    <a:pt x="586" y="810"/>
                  </a:lnTo>
                  <a:lnTo>
                    <a:pt x="572" y="825"/>
                  </a:lnTo>
                  <a:lnTo>
                    <a:pt x="439" y="1394"/>
                  </a:lnTo>
                  <a:lnTo>
                    <a:pt x="426" y="1422"/>
                  </a:lnTo>
                  <a:lnTo>
                    <a:pt x="426" y="1479"/>
                  </a:lnTo>
                  <a:lnTo>
                    <a:pt x="466" y="1479"/>
                  </a:lnTo>
                  <a:lnTo>
                    <a:pt x="493" y="1493"/>
                  </a:lnTo>
                  <a:lnTo>
                    <a:pt x="665" y="1493"/>
                  </a:lnTo>
                  <a:lnTo>
                    <a:pt x="679" y="1507"/>
                  </a:lnTo>
                  <a:lnTo>
                    <a:pt x="679" y="1550"/>
                  </a:lnTo>
                  <a:lnTo>
                    <a:pt x="665" y="1564"/>
                  </a:lnTo>
                  <a:lnTo>
                    <a:pt x="546" y="1564"/>
                  </a:lnTo>
                  <a:lnTo>
                    <a:pt x="413" y="1550"/>
                  </a:lnTo>
                  <a:lnTo>
                    <a:pt x="226" y="1550"/>
                  </a:lnTo>
                  <a:lnTo>
                    <a:pt x="133" y="1564"/>
                  </a:lnTo>
                  <a:lnTo>
                    <a:pt x="14" y="1564"/>
                  </a:lnTo>
                  <a:lnTo>
                    <a:pt x="0" y="1550"/>
                  </a:lnTo>
                  <a:lnTo>
                    <a:pt x="0" y="1507"/>
                  </a:lnTo>
                  <a:lnTo>
                    <a:pt x="14" y="1493"/>
                  </a:lnTo>
                  <a:lnTo>
                    <a:pt x="133" y="1493"/>
                  </a:lnTo>
                  <a:lnTo>
                    <a:pt x="173" y="1479"/>
                  </a:lnTo>
                  <a:lnTo>
                    <a:pt x="213" y="1479"/>
                  </a:lnTo>
                  <a:lnTo>
                    <a:pt x="226" y="1465"/>
                  </a:lnTo>
                  <a:lnTo>
                    <a:pt x="266" y="1379"/>
                  </a:lnTo>
                  <a:lnTo>
                    <a:pt x="546" y="170"/>
                  </a:lnTo>
                  <a:lnTo>
                    <a:pt x="559" y="142"/>
                  </a:lnTo>
                  <a:lnTo>
                    <a:pt x="559" y="99"/>
                  </a:lnTo>
                  <a:lnTo>
                    <a:pt x="506" y="71"/>
                  </a:lnTo>
                  <a:lnTo>
                    <a:pt x="373" y="71"/>
                  </a:lnTo>
                  <a:lnTo>
                    <a:pt x="359" y="57"/>
                  </a:lnTo>
                  <a:lnTo>
                    <a:pt x="359" y="14"/>
                  </a:lnTo>
                  <a:lnTo>
                    <a:pt x="3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6" name="Freeform 126"/>
            <p:cNvSpPr>
              <a:spLocks/>
            </p:cNvSpPr>
            <p:nvPr/>
          </p:nvSpPr>
          <p:spPr bwMode="auto">
            <a:xfrm>
              <a:off x="42652" y="2187"/>
              <a:ext cx="691" cy="1067"/>
            </a:xfrm>
            <a:custGeom>
              <a:avLst/>
              <a:gdLst/>
              <a:ahLst/>
              <a:cxnLst>
                <a:cxn ang="0">
                  <a:pos x="332" y="0"/>
                </a:cxn>
                <a:cxn ang="0">
                  <a:pos x="478" y="15"/>
                </a:cxn>
                <a:cxn ang="0">
                  <a:pos x="585" y="86"/>
                </a:cxn>
                <a:cxn ang="0">
                  <a:pos x="665" y="185"/>
                </a:cxn>
                <a:cxn ang="0">
                  <a:pos x="691" y="313"/>
                </a:cxn>
                <a:cxn ang="0">
                  <a:pos x="665" y="441"/>
                </a:cxn>
                <a:cxn ang="0">
                  <a:pos x="585" y="555"/>
                </a:cxn>
                <a:cxn ang="0">
                  <a:pos x="478" y="655"/>
                </a:cxn>
                <a:cxn ang="0">
                  <a:pos x="412" y="712"/>
                </a:cxn>
                <a:cxn ang="0">
                  <a:pos x="345" y="754"/>
                </a:cxn>
                <a:cxn ang="0">
                  <a:pos x="279" y="826"/>
                </a:cxn>
                <a:cxn ang="0">
                  <a:pos x="173" y="925"/>
                </a:cxn>
                <a:cxn ang="0">
                  <a:pos x="558" y="925"/>
                </a:cxn>
                <a:cxn ang="0">
                  <a:pos x="585" y="911"/>
                </a:cxn>
                <a:cxn ang="0">
                  <a:pos x="598" y="911"/>
                </a:cxn>
                <a:cxn ang="0">
                  <a:pos x="612" y="897"/>
                </a:cxn>
                <a:cxn ang="0">
                  <a:pos x="638" y="840"/>
                </a:cxn>
                <a:cxn ang="0">
                  <a:pos x="638" y="769"/>
                </a:cxn>
                <a:cxn ang="0">
                  <a:pos x="678" y="769"/>
                </a:cxn>
                <a:cxn ang="0">
                  <a:pos x="625" y="1067"/>
                </a:cxn>
                <a:cxn ang="0">
                  <a:pos x="0" y="1067"/>
                </a:cxn>
                <a:cxn ang="0">
                  <a:pos x="0" y="1010"/>
                </a:cxn>
                <a:cxn ang="0">
                  <a:pos x="439" y="541"/>
                </a:cxn>
                <a:cxn ang="0">
                  <a:pos x="492" y="427"/>
                </a:cxn>
                <a:cxn ang="0">
                  <a:pos x="518" y="299"/>
                </a:cxn>
                <a:cxn ang="0">
                  <a:pos x="505" y="200"/>
                </a:cxn>
                <a:cxn ang="0">
                  <a:pos x="465" y="128"/>
                </a:cxn>
                <a:cxn ang="0">
                  <a:pos x="385" y="72"/>
                </a:cxn>
                <a:cxn ang="0">
                  <a:pos x="292" y="43"/>
                </a:cxn>
                <a:cxn ang="0">
                  <a:pos x="226" y="57"/>
                </a:cxn>
                <a:cxn ang="0">
                  <a:pos x="146" y="114"/>
                </a:cxn>
                <a:cxn ang="0">
                  <a:pos x="79" y="200"/>
                </a:cxn>
                <a:cxn ang="0">
                  <a:pos x="119" y="200"/>
                </a:cxn>
                <a:cxn ang="0">
                  <a:pos x="133" y="214"/>
                </a:cxn>
                <a:cxn ang="0">
                  <a:pos x="159" y="228"/>
                </a:cxn>
                <a:cxn ang="0">
                  <a:pos x="173" y="257"/>
                </a:cxn>
                <a:cxn ang="0">
                  <a:pos x="173" y="285"/>
                </a:cxn>
                <a:cxn ang="0">
                  <a:pos x="159" y="328"/>
                </a:cxn>
                <a:cxn ang="0">
                  <a:pos x="119" y="370"/>
                </a:cxn>
                <a:cxn ang="0">
                  <a:pos x="66" y="370"/>
                </a:cxn>
                <a:cxn ang="0">
                  <a:pos x="53" y="356"/>
                </a:cxn>
                <a:cxn ang="0">
                  <a:pos x="26" y="342"/>
                </a:cxn>
                <a:cxn ang="0">
                  <a:pos x="13" y="328"/>
                </a:cxn>
                <a:cxn ang="0">
                  <a:pos x="13" y="285"/>
                </a:cxn>
                <a:cxn ang="0">
                  <a:pos x="39" y="185"/>
                </a:cxn>
                <a:cxn ang="0">
                  <a:pos x="106" y="86"/>
                </a:cxn>
                <a:cxn ang="0">
                  <a:pos x="199" y="29"/>
                </a:cxn>
                <a:cxn ang="0">
                  <a:pos x="332" y="0"/>
                </a:cxn>
              </a:cxnLst>
              <a:rect l="0" t="0" r="r" b="b"/>
              <a:pathLst>
                <a:path w="691" h="1067">
                  <a:moveTo>
                    <a:pt x="332" y="0"/>
                  </a:moveTo>
                  <a:lnTo>
                    <a:pt x="478" y="15"/>
                  </a:lnTo>
                  <a:lnTo>
                    <a:pt x="585" y="86"/>
                  </a:lnTo>
                  <a:lnTo>
                    <a:pt x="665" y="185"/>
                  </a:lnTo>
                  <a:lnTo>
                    <a:pt x="691" y="313"/>
                  </a:lnTo>
                  <a:lnTo>
                    <a:pt x="665" y="441"/>
                  </a:lnTo>
                  <a:lnTo>
                    <a:pt x="585" y="555"/>
                  </a:lnTo>
                  <a:lnTo>
                    <a:pt x="478" y="655"/>
                  </a:lnTo>
                  <a:lnTo>
                    <a:pt x="412" y="712"/>
                  </a:lnTo>
                  <a:lnTo>
                    <a:pt x="345" y="754"/>
                  </a:lnTo>
                  <a:lnTo>
                    <a:pt x="279" y="826"/>
                  </a:lnTo>
                  <a:lnTo>
                    <a:pt x="173" y="925"/>
                  </a:lnTo>
                  <a:lnTo>
                    <a:pt x="558" y="925"/>
                  </a:lnTo>
                  <a:lnTo>
                    <a:pt x="585" y="911"/>
                  </a:lnTo>
                  <a:lnTo>
                    <a:pt x="598" y="911"/>
                  </a:lnTo>
                  <a:lnTo>
                    <a:pt x="612" y="897"/>
                  </a:lnTo>
                  <a:lnTo>
                    <a:pt x="638" y="840"/>
                  </a:lnTo>
                  <a:lnTo>
                    <a:pt x="638" y="769"/>
                  </a:lnTo>
                  <a:lnTo>
                    <a:pt x="678" y="769"/>
                  </a:lnTo>
                  <a:lnTo>
                    <a:pt x="625" y="1067"/>
                  </a:lnTo>
                  <a:lnTo>
                    <a:pt x="0" y="1067"/>
                  </a:lnTo>
                  <a:lnTo>
                    <a:pt x="0" y="1010"/>
                  </a:lnTo>
                  <a:lnTo>
                    <a:pt x="439" y="541"/>
                  </a:lnTo>
                  <a:lnTo>
                    <a:pt x="492" y="427"/>
                  </a:lnTo>
                  <a:lnTo>
                    <a:pt x="518" y="299"/>
                  </a:lnTo>
                  <a:lnTo>
                    <a:pt x="505" y="200"/>
                  </a:lnTo>
                  <a:lnTo>
                    <a:pt x="465" y="128"/>
                  </a:lnTo>
                  <a:lnTo>
                    <a:pt x="385" y="72"/>
                  </a:lnTo>
                  <a:lnTo>
                    <a:pt x="292" y="43"/>
                  </a:lnTo>
                  <a:lnTo>
                    <a:pt x="226" y="57"/>
                  </a:lnTo>
                  <a:lnTo>
                    <a:pt x="146" y="114"/>
                  </a:lnTo>
                  <a:lnTo>
                    <a:pt x="79" y="200"/>
                  </a:lnTo>
                  <a:lnTo>
                    <a:pt x="119" y="200"/>
                  </a:lnTo>
                  <a:lnTo>
                    <a:pt x="133" y="214"/>
                  </a:lnTo>
                  <a:lnTo>
                    <a:pt x="159" y="228"/>
                  </a:lnTo>
                  <a:lnTo>
                    <a:pt x="173" y="257"/>
                  </a:lnTo>
                  <a:lnTo>
                    <a:pt x="173" y="285"/>
                  </a:lnTo>
                  <a:lnTo>
                    <a:pt x="159" y="328"/>
                  </a:lnTo>
                  <a:lnTo>
                    <a:pt x="119" y="370"/>
                  </a:lnTo>
                  <a:lnTo>
                    <a:pt x="66" y="370"/>
                  </a:lnTo>
                  <a:lnTo>
                    <a:pt x="53" y="356"/>
                  </a:lnTo>
                  <a:lnTo>
                    <a:pt x="26" y="342"/>
                  </a:lnTo>
                  <a:lnTo>
                    <a:pt x="13" y="328"/>
                  </a:lnTo>
                  <a:lnTo>
                    <a:pt x="13" y="285"/>
                  </a:lnTo>
                  <a:lnTo>
                    <a:pt x="39" y="185"/>
                  </a:lnTo>
                  <a:lnTo>
                    <a:pt x="106" y="86"/>
                  </a:lnTo>
                  <a:lnTo>
                    <a:pt x="199" y="29"/>
                  </a:lnTo>
                  <a:lnTo>
                    <a:pt x="33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7" name="Freeform 127"/>
            <p:cNvSpPr>
              <a:spLocks/>
            </p:cNvSpPr>
            <p:nvPr/>
          </p:nvSpPr>
          <p:spPr bwMode="auto">
            <a:xfrm>
              <a:off x="43583" y="2131"/>
              <a:ext cx="412" cy="27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12" y="0"/>
                </a:cxn>
                <a:cxn ang="0">
                  <a:pos x="412" y="2731"/>
                </a:cxn>
                <a:cxn ang="0">
                  <a:pos x="0" y="2731"/>
                </a:cxn>
                <a:cxn ang="0">
                  <a:pos x="0" y="2631"/>
                </a:cxn>
                <a:cxn ang="0">
                  <a:pos x="319" y="2631"/>
                </a:cxn>
                <a:cxn ang="0">
                  <a:pos x="319" y="85"/>
                </a:cxn>
                <a:cxn ang="0">
                  <a:pos x="0" y="85"/>
                </a:cxn>
                <a:cxn ang="0">
                  <a:pos x="0" y="0"/>
                </a:cxn>
              </a:cxnLst>
              <a:rect l="0" t="0" r="r" b="b"/>
              <a:pathLst>
                <a:path w="412" h="2731">
                  <a:moveTo>
                    <a:pt x="0" y="0"/>
                  </a:moveTo>
                  <a:lnTo>
                    <a:pt x="412" y="0"/>
                  </a:lnTo>
                  <a:lnTo>
                    <a:pt x="412" y="2731"/>
                  </a:lnTo>
                  <a:lnTo>
                    <a:pt x="0" y="2731"/>
                  </a:lnTo>
                  <a:lnTo>
                    <a:pt x="0" y="2631"/>
                  </a:lnTo>
                  <a:lnTo>
                    <a:pt x="319" y="2631"/>
                  </a:lnTo>
                  <a:lnTo>
                    <a:pt x="319" y="85"/>
                  </a:lnTo>
                  <a:lnTo>
                    <a:pt x="0" y="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3" grpId="0"/>
      <p:bldP spid="127001" grpId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Quadratic Property</a:t>
            </a:r>
          </a:p>
        </p:txBody>
      </p:sp>
      <p:pic>
        <p:nvPicPr>
          <p:cNvPr id="155660" name="Picture 12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37710"/>
            <a:ext cx="8859837" cy="474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55662" name="Picture 14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6660" y="3544215"/>
            <a:ext cx="3030538" cy="8524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0" y="154715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spin </a:t>
            </a:r>
            <a:r>
              <a:rPr lang="en-US" sz="3200" dirty="0" err="1" smtClean="0">
                <a:solidFill>
                  <a:srgbClr val="FF0000"/>
                </a:solidFill>
              </a:rPr>
              <a:t>Chern</a:t>
            </a:r>
            <a:r>
              <a:rPr lang="en-US" sz="3200" dirty="0" smtClean="0">
                <a:solidFill>
                  <a:srgbClr val="FF0000"/>
                </a:solidFill>
              </a:rPr>
              <a:t>-Simons action satisfies the property: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92679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A0658"/>
                </a:solidFill>
              </a:rPr>
              <a:t>(Which would follow trivially from the heuristic formula  q</a:t>
            </a:r>
            <a:r>
              <a:rPr lang="en-US" sz="3200" baseline="-25000" dirty="0" smtClean="0">
                <a:solidFill>
                  <a:srgbClr val="AA0658"/>
                </a:solidFill>
                <a:sym typeface="Mathematica1"/>
              </a:rPr>
              <a:t></a:t>
            </a:r>
            <a:r>
              <a:rPr lang="en-US" sz="3200" dirty="0" smtClean="0">
                <a:solidFill>
                  <a:srgbClr val="AA0658"/>
                </a:solidFill>
              </a:rPr>
              <a:t>   = ½  </a:t>
            </a:r>
            <a:r>
              <a:rPr lang="en-US" sz="3200" dirty="0" smtClean="0">
                <a:solidFill>
                  <a:srgbClr val="AA0658"/>
                </a:solidFill>
                <a:sym typeface="Mathematica1"/>
              </a:rPr>
              <a:t></a:t>
            </a:r>
            <a:r>
              <a:rPr lang="en-US" sz="3200" dirty="0" smtClean="0">
                <a:solidFill>
                  <a:srgbClr val="AA0658"/>
                </a:solidFill>
              </a:rPr>
              <a:t> A d A, but is rigorously true.)</a:t>
            </a:r>
            <a:endParaRPr lang="en-US" sz="3200" dirty="0">
              <a:solidFill>
                <a:srgbClr val="AA065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Quadratic </a:t>
            </a:r>
            <a:r>
              <a:rPr lang="en-US" sz="4800"/>
              <a:t>Refinements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0" y="1447800"/>
            <a:ext cx="7862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Arial" pitchFamily="34" charset="0"/>
              </a:rPr>
              <a:t>Let A, B be abelian groups, together with a bilinear map  </a:t>
            </a:r>
          </a:p>
        </p:txBody>
      </p:sp>
      <p:pic>
        <p:nvPicPr>
          <p:cNvPr id="122887" name="Picture 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2133600"/>
            <a:ext cx="2457450" cy="350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2889" name="Text Box 9"/>
          <p:cNvSpPr txBox="1">
            <a:spLocks noChangeArrowheads="1"/>
          </p:cNvSpPr>
          <p:nvPr/>
        </p:nvSpPr>
        <p:spPr bwMode="auto">
          <a:xfrm>
            <a:off x="762000" y="2695575"/>
            <a:ext cx="5570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>
                <a:latin typeface="Arial" pitchFamily="34" charset="0"/>
              </a:rPr>
              <a:t>A </a:t>
            </a:r>
            <a:r>
              <a:rPr lang="en-US" sz="2800" b="1" u="sng">
                <a:solidFill>
                  <a:srgbClr val="FF0000"/>
                </a:solidFill>
                <a:latin typeface="Arial" pitchFamily="34" charset="0"/>
              </a:rPr>
              <a:t>quadratic refinement</a:t>
            </a:r>
            <a:r>
              <a:rPr lang="en-US" sz="2800">
                <a:latin typeface="Arial" pitchFamily="34" charset="0"/>
              </a:rPr>
              <a:t> is a map</a:t>
            </a:r>
            <a:r>
              <a:rPr lang="en-US" sz="2400">
                <a:latin typeface="Arial" pitchFamily="34" charset="0"/>
              </a:rPr>
              <a:t> </a:t>
            </a:r>
          </a:p>
        </p:txBody>
      </p:sp>
      <p:pic>
        <p:nvPicPr>
          <p:cNvPr id="122891" name="Picture 11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48400" y="2667000"/>
            <a:ext cx="2228850" cy="533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2893" name="Picture 13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600" y="3505200"/>
            <a:ext cx="8534400" cy="53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22894" name="Text Box 14"/>
          <p:cNvSpPr txBox="1">
            <a:spLocks noChangeArrowheads="1"/>
          </p:cNvSpPr>
          <p:nvPr/>
        </p:nvSpPr>
        <p:spPr bwMode="auto">
          <a:xfrm>
            <a:off x="3733800" y="4470400"/>
            <a:ext cx="51895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latin typeface="Arial" pitchFamily="34" charset="0"/>
              </a:rPr>
              <a:t>does not make sense when  B  has 2-torsion</a:t>
            </a:r>
          </a:p>
        </p:txBody>
      </p:sp>
      <p:pic>
        <p:nvPicPr>
          <p:cNvPr id="122898" name="Picture 18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04800" y="4343400"/>
            <a:ext cx="3200400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2904" name="Picture 24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90600" y="5181600"/>
            <a:ext cx="4359275" cy="4397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22905" name="Picture 25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81200" y="5943600"/>
            <a:ext cx="5222875" cy="4333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6" grpId="0"/>
      <p:bldP spid="122889" grpId="0"/>
      <p:bldP spid="12289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Principle</a:t>
            </a:r>
          </a:p>
        </p:txBody>
      </p:sp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304800" y="2133600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>
                <a:solidFill>
                  <a:srgbClr val="FF0000"/>
                </a:solidFill>
                <a:latin typeface="Arial" pitchFamily="34" charset="0"/>
              </a:rPr>
              <a:t>An essential feature in the formulation of self-dual theory always involves a choice </a:t>
            </a:r>
          </a:p>
          <a:p>
            <a:r>
              <a:rPr lang="en-US" sz="3600">
                <a:solidFill>
                  <a:srgbClr val="FF0000"/>
                </a:solidFill>
                <a:latin typeface="Arial" pitchFamily="34" charset="0"/>
              </a:rPr>
              <a:t>of certain </a:t>
            </a:r>
            <a:r>
              <a:rPr lang="en-US" sz="3600" b="1" u="sng">
                <a:solidFill>
                  <a:srgbClr val="FF0000"/>
                </a:solidFill>
                <a:latin typeface="Arial" pitchFamily="34" charset="0"/>
              </a:rPr>
              <a:t>quadratic refinements</a:t>
            </a:r>
            <a:r>
              <a:rPr lang="en-US" sz="2000">
                <a:solidFill>
                  <a:srgbClr val="FF0000"/>
                </a:solidFill>
                <a:latin typeface="Arial" pitchFamily="34" charset="0"/>
              </a:rPr>
              <a:t>.</a:t>
            </a:r>
            <a:r>
              <a:rPr lang="en-US" sz="2000"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Free Fermion</a:t>
            </a:r>
          </a:p>
        </p:txBody>
      </p:sp>
      <p:sp>
        <p:nvSpPr>
          <p:cNvPr id="124944" name="Text Box 16"/>
          <p:cNvSpPr txBox="1">
            <a:spLocks noChangeArrowheads="1"/>
          </p:cNvSpPr>
          <p:nvPr/>
        </p:nvSpPr>
        <p:spPr bwMode="auto">
          <a:xfrm>
            <a:off x="838200" y="5791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24945" name="Text Box 17"/>
          <p:cNvSpPr txBox="1">
            <a:spLocks noChangeArrowheads="1"/>
          </p:cNvSpPr>
          <p:nvPr/>
        </p:nvSpPr>
        <p:spPr bwMode="auto">
          <a:xfrm>
            <a:off x="593725" y="6129338"/>
            <a:ext cx="241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0" y="2699305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Arial" pitchFamily="34" charset="0"/>
              </a:rPr>
              <a:t>Indeed, for R</a:t>
            </a:r>
            <a:r>
              <a:rPr lang="en-US" sz="2800" baseline="30000" dirty="0">
                <a:solidFill>
                  <a:srgbClr val="0000FF"/>
                </a:solidFill>
                <a:latin typeface="Arial" pitchFamily="34" charset="0"/>
              </a:rPr>
              <a:t>2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</a:rPr>
              <a:t> =2  there are four reps of the </a:t>
            </a:r>
            <a:r>
              <a:rPr lang="en-US" sz="2800" dirty="0" err="1">
                <a:solidFill>
                  <a:srgbClr val="0000FF"/>
                </a:solidFill>
                <a:latin typeface="Arial" pitchFamily="34" charset="0"/>
              </a:rPr>
              <a:t>chiral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</a:rPr>
              <a:t> algebra: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470345"/>
            <a:ext cx="89117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Recall the Gaussian model for R</a:t>
            </a:r>
            <a:r>
              <a:rPr lang="en-US" sz="2800" baseline="30000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 = p/q  is dual to the U(1) CST for N=</a:t>
            </a:r>
            <a:r>
              <a:rPr lang="en-US" sz="2800" dirty="0" err="1" smtClean="0">
                <a:solidFill>
                  <a:srgbClr val="FF0000"/>
                </a:solidFill>
              </a:rPr>
              <a:t>pq</a:t>
            </a:r>
            <a:r>
              <a:rPr lang="en-US" sz="2800" dirty="0" smtClean="0">
                <a:solidFill>
                  <a:srgbClr val="FF0000"/>
                </a:solidFill>
              </a:rPr>
              <a:t>, with current algebra of level 2N=2pq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4158695"/>
            <a:ext cx="61850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8D22AE"/>
                </a:solidFill>
              </a:rPr>
              <a:t>It is possible to take a ``</a:t>
            </a:r>
            <a:r>
              <a:rPr lang="en-US" sz="2400" dirty="0" err="1" smtClean="0">
                <a:solidFill>
                  <a:srgbClr val="8D22AE"/>
                </a:solidFill>
              </a:rPr>
              <a:t>squareroot</a:t>
            </a:r>
            <a:r>
              <a:rPr lang="en-US" sz="2400" dirty="0" smtClean="0">
                <a:solidFill>
                  <a:srgbClr val="8D22AE"/>
                </a:solidFill>
              </a:rPr>
              <a:t>’’ of this theory to produce the theory of a single self-dual scalar field. It is equivalent to the theory of a free </a:t>
            </a:r>
            <a:r>
              <a:rPr lang="en-US" sz="2400" dirty="0" err="1" smtClean="0">
                <a:solidFill>
                  <a:srgbClr val="8D22AE"/>
                </a:solidFill>
              </a:rPr>
              <a:t>fermion</a:t>
            </a:r>
            <a:r>
              <a:rPr lang="en-US" sz="2400" dirty="0" smtClean="0">
                <a:solidFill>
                  <a:srgbClr val="8D22AE"/>
                </a:solidFill>
              </a:rPr>
              <a:t>: </a:t>
            </a:r>
            <a:endParaRPr lang="en-US" sz="2400" dirty="0">
              <a:solidFill>
                <a:srgbClr val="8D22AE"/>
              </a:solidFill>
            </a:endParaRPr>
          </a:p>
        </p:txBody>
      </p:sp>
      <p:grpSp>
        <p:nvGrpSpPr>
          <p:cNvPr id="4111" name="Group 15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6645870" y="4581150"/>
            <a:ext cx="1613011" cy="566615"/>
            <a:chOff x="1421" y="3438"/>
            <a:chExt cx="6966" cy="2447"/>
          </a:xfrm>
          <a:solidFill>
            <a:srgbClr val="8D22AE"/>
          </a:solidFill>
        </p:grpSpPr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421" y="3806"/>
              <a:ext cx="1315" cy="2079"/>
            </a:xfrm>
            <a:custGeom>
              <a:avLst/>
              <a:gdLst/>
              <a:ahLst/>
              <a:cxnLst>
                <a:cxn ang="0">
                  <a:pos x="983" y="2"/>
                </a:cxn>
                <a:cxn ang="0">
                  <a:pos x="992" y="44"/>
                </a:cxn>
                <a:cxn ang="0">
                  <a:pos x="651" y="1581"/>
                </a:cxn>
                <a:cxn ang="0">
                  <a:pos x="786" y="1555"/>
                </a:cxn>
                <a:cxn ang="0">
                  <a:pos x="979" y="1429"/>
                </a:cxn>
                <a:cxn ang="0">
                  <a:pos x="1127" y="1243"/>
                </a:cxn>
                <a:cxn ang="0">
                  <a:pos x="1219" y="1010"/>
                </a:cxn>
                <a:cxn ang="0">
                  <a:pos x="1199" y="838"/>
                </a:cxn>
                <a:cxn ang="0">
                  <a:pos x="1145" y="759"/>
                </a:cxn>
                <a:cxn ang="0">
                  <a:pos x="1110" y="696"/>
                </a:cxn>
                <a:cxn ang="0">
                  <a:pos x="1186" y="591"/>
                </a:cxn>
                <a:cxn ang="0">
                  <a:pos x="1267" y="600"/>
                </a:cxn>
                <a:cxn ang="0">
                  <a:pos x="1313" y="700"/>
                </a:cxn>
                <a:cxn ang="0">
                  <a:pos x="1300" y="889"/>
                </a:cxn>
                <a:cxn ang="0">
                  <a:pos x="1258" y="1080"/>
                </a:cxn>
                <a:cxn ang="0">
                  <a:pos x="1178" y="1262"/>
                </a:cxn>
                <a:cxn ang="0">
                  <a:pos x="970" y="1506"/>
                </a:cxn>
                <a:cxn ang="0">
                  <a:pos x="758" y="1616"/>
                </a:cxn>
                <a:cxn ang="0">
                  <a:pos x="616" y="1632"/>
                </a:cxn>
                <a:cxn ang="0">
                  <a:pos x="518" y="2046"/>
                </a:cxn>
                <a:cxn ang="0">
                  <a:pos x="496" y="2079"/>
                </a:cxn>
                <a:cxn ang="0">
                  <a:pos x="463" y="2070"/>
                </a:cxn>
                <a:cxn ang="0">
                  <a:pos x="467" y="2030"/>
                </a:cxn>
                <a:cxn ang="0">
                  <a:pos x="496" y="1907"/>
                </a:cxn>
                <a:cxn ang="0">
                  <a:pos x="522" y="1793"/>
                </a:cxn>
                <a:cxn ang="0">
                  <a:pos x="548" y="1685"/>
                </a:cxn>
                <a:cxn ang="0">
                  <a:pos x="441" y="1609"/>
                </a:cxn>
                <a:cxn ang="0">
                  <a:pos x="255" y="1504"/>
                </a:cxn>
                <a:cxn ang="0">
                  <a:pos x="181" y="1297"/>
                </a:cxn>
                <a:cxn ang="0">
                  <a:pos x="192" y="1213"/>
                </a:cxn>
                <a:cxn ang="0">
                  <a:pos x="238" y="1045"/>
                </a:cxn>
                <a:cxn ang="0">
                  <a:pos x="334" y="754"/>
                </a:cxn>
                <a:cxn ang="0">
                  <a:pos x="323" y="649"/>
                </a:cxn>
                <a:cxn ang="0">
                  <a:pos x="284" y="635"/>
                </a:cxn>
                <a:cxn ang="0">
                  <a:pos x="166" y="696"/>
                </a:cxn>
                <a:cxn ang="0">
                  <a:pos x="54" y="943"/>
                </a:cxn>
                <a:cxn ang="0">
                  <a:pos x="17" y="961"/>
                </a:cxn>
                <a:cxn ang="0">
                  <a:pos x="2" y="931"/>
                </a:cxn>
                <a:cxn ang="0">
                  <a:pos x="39" y="815"/>
                </a:cxn>
                <a:cxn ang="0">
                  <a:pos x="133" y="661"/>
                </a:cxn>
                <a:cxn ang="0">
                  <a:pos x="290" y="584"/>
                </a:cxn>
                <a:cxn ang="0">
                  <a:pos x="430" y="656"/>
                </a:cxn>
                <a:cxn ang="0">
                  <a:pos x="463" y="817"/>
                </a:cxn>
                <a:cxn ang="0">
                  <a:pos x="393" y="1026"/>
                </a:cxn>
                <a:cxn ang="0">
                  <a:pos x="339" y="1206"/>
                </a:cxn>
                <a:cxn ang="0">
                  <a:pos x="323" y="1292"/>
                </a:cxn>
                <a:cxn ang="0">
                  <a:pos x="369" y="1476"/>
                </a:cxn>
                <a:cxn ang="0">
                  <a:pos x="572" y="1576"/>
                </a:cxn>
                <a:cxn ang="0">
                  <a:pos x="952" y="2"/>
                </a:cxn>
              </a:cxnLst>
              <a:rect l="0" t="0" r="r" b="b"/>
              <a:pathLst>
                <a:path w="1315" h="2079">
                  <a:moveTo>
                    <a:pt x="966" y="0"/>
                  </a:moveTo>
                  <a:lnTo>
                    <a:pt x="974" y="0"/>
                  </a:lnTo>
                  <a:lnTo>
                    <a:pt x="979" y="2"/>
                  </a:lnTo>
                  <a:lnTo>
                    <a:pt x="983" y="2"/>
                  </a:lnTo>
                  <a:lnTo>
                    <a:pt x="992" y="11"/>
                  </a:lnTo>
                  <a:lnTo>
                    <a:pt x="994" y="16"/>
                  </a:lnTo>
                  <a:lnTo>
                    <a:pt x="994" y="34"/>
                  </a:lnTo>
                  <a:lnTo>
                    <a:pt x="992" y="44"/>
                  </a:lnTo>
                  <a:lnTo>
                    <a:pt x="987" y="58"/>
                  </a:lnTo>
                  <a:lnTo>
                    <a:pt x="983" y="60"/>
                  </a:lnTo>
                  <a:lnTo>
                    <a:pt x="625" y="1581"/>
                  </a:lnTo>
                  <a:lnTo>
                    <a:pt x="651" y="1581"/>
                  </a:lnTo>
                  <a:lnTo>
                    <a:pt x="679" y="1578"/>
                  </a:lnTo>
                  <a:lnTo>
                    <a:pt x="712" y="1576"/>
                  </a:lnTo>
                  <a:lnTo>
                    <a:pt x="747" y="1567"/>
                  </a:lnTo>
                  <a:lnTo>
                    <a:pt x="786" y="1555"/>
                  </a:lnTo>
                  <a:lnTo>
                    <a:pt x="830" y="1536"/>
                  </a:lnTo>
                  <a:lnTo>
                    <a:pt x="876" y="1509"/>
                  </a:lnTo>
                  <a:lnTo>
                    <a:pt x="926" y="1474"/>
                  </a:lnTo>
                  <a:lnTo>
                    <a:pt x="979" y="1429"/>
                  </a:lnTo>
                  <a:lnTo>
                    <a:pt x="1036" y="1373"/>
                  </a:lnTo>
                  <a:lnTo>
                    <a:pt x="1064" y="1339"/>
                  </a:lnTo>
                  <a:lnTo>
                    <a:pt x="1097" y="1294"/>
                  </a:lnTo>
                  <a:lnTo>
                    <a:pt x="1127" y="1243"/>
                  </a:lnTo>
                  <a:lnTo>
                    <a:pt x="1158" y="1189"/>
                  </a:lnTo>
                  <a:lnTo>
                    <a:pt x="1184" y="1129"/>
                  </a:lnTo>
                  <a:lnTo>
                    <a:pt x="1204" y="1071"/>
                  </a:lnTo>
                  <a:lnTo>
                    <a:pt x="1219" y="1010"/>
                  </a:lnTo>
                  <a:lnTo>
                    <a:pt x="1223" y="954"/>
                  </a:lnTo>
                  <a:lnTo>
                    <a:pt x="1221" y="910"/>
                  </a:lnTo>
                  <a:lnTo>
                    <a:pt x="1213" y="870"/>
                  </a:lnTo>
                  <a:lnTo>
                    <a:pt x="1199" y="838"/>
                  </a:lnTo>
                  <a:lnTo>
                    <a:pt x="1186" y="812"/>
                  </a:lnTo>
                  <a:lnTo>
                    <a:pt x="1171" y="789"/>
                  </a:lnTo>
                  <a:lnTo>
                    <a:pt x="1156" y="773"/>
                  </a:lnTo>
                  <a:lnTo>
                    <a:pt x="1145" y="759"/>
                  </a:lnTo>
                  <a:lnTo>
                    <a:pt x="1129" y="745"/>
                  </a:lnTo>
                  <a:lnTo>
                    <a:pt x="1119" y="731"/>
                  </a:lnTo>
                  <a:lnTo>
                    <a:pt x="1112" y="717"/>
                  </a:lnTo>
                  <a:lnTo>
                    <a:pt x="1110" y="696"/>
                  </a:lnTo>
                  <a:lnTo>
                    <a:pt x="1116" y="666"/>
                  </a:lnTo>
                  <a:lnTo>
                    <a:pt x="1132" y="635"/>
                  </a:lnTo>
                  <a:lnTo>
                    <a:pt x="1158" y="610"/>
                  </a:lnTo>
                  <a:lnTo>
                    <a:pt x="1186" y="591"/>
                  </a:lnTo>
                  <a:lnTo>
                    <a:pt x="1219" y="584"/>
                  </a:lnTo>
                  <a:lnTo>
                    <a:pt x="1234" y="586"/>
                  </a:lnTo>
                  <a:lnTo>
                    <a:pt x="1250" y="591"/>
                  </a:lnTo>
                  <a:lnTo>
                    <a:pt x="1267" y="600"/>
                  </a:lnTo>
                  <a:lnTo>
                    <a:pt x="1282" y="617"/>
                  </a:lnTo>
                  <a:lnTo>
                    <a:pt x="1296" y="638"/>
                  </a:lnTo>
                  <a:lnTo>
                    <a:pt x="1306" y="666"/>
                  </a:lnTo>
                  <a:lnTo>
                    <a:pt x="1313" y="700"/>
                  </a:lnTo>
                  <a:lnTo>
                    <a:pt x="1315" y="745"/>
                  </a:lnTo>
                  <a:lnTo>
                    <a:pt x="1313" y="787"/>
                  </a:lnTo>
                  <a:lnTo>
                    <a:pt x="1306" y="836"/>
                  </a:lnTo>
                  <a:lnTo>
                    <a:pt x="1300" y="889"/>
                  </a:lnTo>
                  <a:lnTo>
                    <a:pt x="1289" y="943"/>
                  </a:lnTo>
                  <a:lnTo>
                    <a:pt x="1278" y="994"/>
                  </a:lnTo>
                  <a:lnTo>
                    <a:pt x="1267" y="1040"/>
                  </a:lnTo>
                  <a:lnTo>
                    <a:pt x="1258" y="1080"/>
                  </a:lnTo>
                  <a:lnTo>
                    <a:pt x="1250" y="1108"/>
                  </a:lnTo>
                  <a:lnTo>
                    <a:pt x="1232" y="1155"/>
                  </a:lnTo>
                  <a:lnTo>
                    <a:pt x="1208" y="1206"/>
                  </a:lnTo>
                  <a:lnTo>
                    <a:pt x="1178" y="1262"/>
                  </a:lnTo>
                  <a:lnTo>
                    <a:pt x="1138" y="1322"/>
                  </a:lnTo>
                  <a:lnTo>
                    <a:pt x="1090" y="1385"/>
                  </a:lnTo>
                  <a:lnTo>
                    <a:pt x="1029" y="1453"/>
                  </a:lnTo>
                  <a:lnTo>
                    <a:pt x="970" y="1506"/>
                  </a:lnTo>
                  <a:lnTo>
                    <a:pt x="911" y="1548"/>
                  </a:lnTo>
                  <a:lnTo>
                    <a:pt x="856" y="1578"/>
                  </a:lnTo>
                  <a:lnTo>
                    <a:pt x="806" y="1602"/>
                  </a:lnTo>
                  <a:lnTo>
                    <a:pt x="758" y="1616"/>
                  </a:lnTo>
                  <a:lnTo>
                    <a:pt x="714" y="1625"/>
                  </a:lnTo>
                  <a:lnTo>
                    <a:pt x="675" y="1630"/>
                  </a:lnTo>
                  <a:lnTo>
                    <a:pt x="642" y="1632"/>
                  </a:lnTo>
                  <a:lnTo>
                    <a:pt x="616" y="1632"/>
                  </a:lnTo>
                  <a:lnTo>
                    <a:pt x="531" y="1977"/>
                  </a:lnTo>
                  <a:lnTo>
                    <a:pt x="526" y="1998"/>
                  </a:lnTo>
                  <a:lnTo>
                    <a:pt x="522" y="2023"/>
                  </a:lnTo>
                  <a:lnTo>
                    <a:pt x="518" y="2046"/>
                  </a:lnTo>
                  <a:lnTo>
                    <a:pt x="511" y="2063"/>
                  </a:lnTo>
                  <a:lnTo>
                    <a:pt x="507" y="2072"/>
                  </a:lnTo>
                  <a:lnTo>
                    <a:pt x="505" y="2074"/>
                  </a:lnTo>
                  <a:lnTo>
                    <a:pt x="496" y="2079"/>
                  </a:lnTo>
                  <a:lnTo>
                    <a:pt x="478" y="2079"/>
                  </a:lnTo>
                  <a:lnTo>
                    <a:pt x="472" y="2077"/>
                  </a:lnTo>
                  <a:lnTo>
                    <a:pt x="467" y="2074"/>
                  </a:lnTo>
                  <a:lnTo>
                    <a:pt x="463" y="2070"/>
                  </a:lnTo>
                  <a:lnTo>
                    <a:pt x="463" y="2067"/>
                  </a:lnTo>
                  <a:lnTo>
                    <a:pt x="461" y="2063"/>
                  </a:lnTo>
                  <a:lnTo>
                    <a:pt x="461" y="2058"/>
                  </a:lnTo>
                  <a:lnTo>
                    <a:pt x="467" y="2030"/>
                  </a:lnTo>
                  <a:lnTo>
                    <a:pt x="472" y="2005"/>
                  </a:lnTo>
                  <a:lnTo>
                    <a:pt x="481" y="1972"/>
                  </a:lnTo>
                  <a:lnTo>
                    <a:pt x="487" y="1939"/>
                  </a:lnTo>
                  <a:lnTo>
                    <a:pt x="496" y="1907"/>
                  </a:lnTo>
                  <a:lnTo>
                    <a:pt x="502" y="1876"/>
                  </a:lnTo>
                  <a:lnTo>
                    <a:pt x="507" y="1853"/>
                  </a:lnTo>
                  <a:lnTo>
                    <a:pt x="511" y="1839"/>
                  </a:lnTo>
                  <a:lnTo>
                    <a:pt x="522" y="1793"/>
                  </a:lnTo>
                  <a:lnTo>
                    <a:pt x="531" y="1758"/>
                  </a:lnTo>
                  <a:lnTo>
                    <a:pt x="537" y="1730"/>
                  </a:lnTo>
                  <a:lnTo>
                    <a:pt x="542" y="1706"/>
                  </a:lnTo>
                  <a:lnTo>
                    <a:pt x="548" y="1685"/>
                  </a:lnTo>
                  <a:lnTo>
                    <a:pt x="553" y="1660"/>
                  </a:lnTo>
                  <a:lnTo>
                    <a:pt x="559" y="1627"/>
                  </a:lnTo>
                  <a:lnTo>
                    <a:pt x="498" y="1620"/>
                  </a:lnTo>
                  <a:lnTo>
                    <a:pt x="441" y="1609"/>
                  </a:lnTo>
                  <a:lnTo>
                    <a:pt x="387" y="1592"/>
                  </a:lnTo>
                  <a:lnTo>
                    <a:pt x="336" y="1569"/>
                  </a:lnTo>
                  <a:lnTo>
                    <a:pt x="293" y="1539"/>
                  </a:lnTo>
                  <a:lnTo>
                    <a:pt x="255" y="1504"/>
                  </a:lnTo>
                  <a:lnTo>
                    <a:pt x="223" y="1462"/>
                  </a:lnTo>
                  <a:lnTo>
                    <a:pt x="201" y="1415"/>
                  </a:lnTo>
                  <a:lnTo>
                    <a:pt x="186" y="1359"/>
                  </a:lnTo>
                  <a:lnTo>
                    <a:pt x="181" y="1297"/>
                  </a:lnTo>
                  <a:lnTo>
                    <a:pt x="181" y="1273"/>
                  </a:lnTo>
                  <a:lnTo>
                    <a:pt x="183" y="1257"/>
                  </a:lnTo>
                  <a:lnTo>
                    <a:pt x="186" y="1238"/>
                  </a:lnTo>
                  <a:lnTo>
                    <a:pt x="192" y="1213"/>
                  </a:lnTo>
                  <a:lnTo>
                    <a:pt x="199" y="1182"/>
                  </a:lnTo>
                  <a:lnTo>
                    <a:pt x="207" y="1145"/>
                  </a:lnTo>
                  <a:lnTo>
                    <a:pt x="221" y="1099"/>
                  </a:lnTo>
                  <a:lnTo>
                    <a:pt x="238" y="1045"/>
                  </a:lnTo>
                  <a:lnTo>
                    <a:pt x="260" y="982"/>
                  </a:lnTo>
                  <a:lnTo>
                    <a:pt x="306" y="852"/>
                  </a:lnTo>
                  <a:lnTo>
                    <a:pt x="323" y="801"/>
                  </a:lnTo>
                  <a:lnTo>
                    <a:pt x="334" y="754"/>
                  </a:lnTo>
                  <a:lnTo>
                    <a:pt x="339" y="707"/>
                  </a:lnTo>
                  <a:lnTo>
                    <a:pt x="336" y="682"/>
                  </a:lnTo>
                  <a:lnTo>
                    <a:pt x="330" y="661"/>
                  </a:lnTo>
                  <a:lnTo>
                    <a:pt x="323" y="649"/>
                  </a:lnTo>
                  <a:lnTo>
                    <a:pt x="312" y="640"/>
                  </a:lnTo>
                  <a:lnTo>
                    <a:pt x="301" y="638"/>
                  </a:lnTo>
                  <a:lnTo>
                    <a:pt x="293" y="635"/>
                  </a:lnTo>
                  <a:lnTo>
                    <a:pt x="284" y="635"/>
                  </a:lnTo>
                  <a:lnTo>
                    <a:pt x="255" y="638"/>
                  </a:lnTo>
                  <a:lnTo>
                    <a:pt x="225" y="649"/>
                  </a:lnTo>
                  <a:lnTo>
                    <a:pt x="194" y="668"/>
                  </a:lnTo>
                  <a:lnTo>
                    <a:pt x="166" y="696"/>
                  </a:lnTo>
                  <a:lnTo>
                    <a:pt x="137" y="733"/>
                  </a:lnTo>
                  <a:lnTo>
                    <a:pt x="109" y="784"/>
                  </a:lnTo>
                  <a:lnTo>
                    <a:pt x="85" y="845"/>
                  </a:lnTo>
                  <a:lnTo>
                    <a:pt x="54" y="943"/>
                  </a:lnTo>
                  <a:lnTo>
                    <a:pt x="46" y="954"/>
                  </a:lnTo>
                  <a:lnTo>
                    <a:pt x="39" y="959"/>
                  </a:lnTo>
                  <a:lnTo>
                    <a:pt x="26" y="961"/>
                  </a:lnTo>
                  <a:lnTo>
                    <a:pt x="17" y="961"/>
                  </a:lnTo>
                  <a:lnTo>
                    <a:pt x="9" y="957"/>
                  </a:lnTo>
                  <a:lnTo>
                    <a:pt x="0" y="947"/>
                  </a:lnTo>
                  <a:lnTo>
                    <a:pt x="0" y="940"/>
                  </a:lnTo>
                  <a:lnTo>
                    <a:pt x="2" y="931"/>
                  </a:lnTo>
                  <a:lnTo>
                    <a:pt x="6" y="910"/>
                  </a:lnTo>
                  <a:lnTo>
                    <a:pt x="13" y="884"/>
                  </a:lnTo>
                  <a:lnTo>
                    <a:pt x="24" y="849"/>
                  </a:lnTo>
                  <a:lnTo>
                    <a:pt x="39" y="815"/>
                  </a:lnTo>
                  <a:lnTo>
                    <a:pt x="57" y="775"/>
                  </a:lnTo>
                  <a:lnTo>
                    <a:pt x="78" y="735"/>
                  </a:lnTo>
                  <a:lnTo>
                    <a:pt x="105" y="696"/>
                  </a:lnTo>
                  <a:lnTo>
                    <a:pt x="133" y="661"/>
                  </a:lnTo>
                  <a:lnTo>
                    <a:pt x="166" y="631"/>
                  </a:lnTo>
                  <a:lnTo>
                    <a:pt x="203" y="605"/>
                  </a:lnTo>
                  <a:lnTo>
                    <a:pt x="245" y="589"/>
                  </a:lnTo>
                  <a:lnTo>
                    <a:pt x="290" y="584"/>
                  </a:lnTo>
                  <a:lnTo>
                    <a:pt x="334" y="589"/>
                  </a:lnTo>
                  <a:lnTo>
                    <a:pt x="371" y="603"/>
                  </a:lnTo>
                  <a:lnTo>
                    <a:pt x="404" y="626"/>
                  </a:lnTo>
                  <a:lnTo>
                    <a:pt x="430" y="656"/>
                  </a:lnTo>
                  <a:lnTo>
                    <a:pt x="450" y="691"/>
                  </a:lnTo>
                  <a:lnTo>
                    <a:pt x="463" y="731"/>
                  </a:lnTo>
                  <a:lnTo>
                    <a:pt x="467" y="773"/>
                  </a:lnTo>
                  <a:lnTo>
                    <a:pt x="463" y="817"/>
                  </a:lnTo>
                  <a:lnTo>
                    <a:pt x="452" y="854"/>
                  </a:lnTo>
                  <a:lnTo>
                    <a:pt x="443" y="884"/>
                  </a:lnTo>
                  <a:lnTo>
                    <a:pt x="415" y="959"/>
                  </a:lnTo>
                  <a:lnTo>
                    <a:pt x="393" y="1026"/>
                  </a:lnTo>
                  <a:lnTo>
                    <a:pt x="373" y="1082"/>
                  </a:lnTo>
                  <a:lnTo>
                    <a:pt x="358" y="1131"/>
                  </a:lnTo>
                  <a:lnTo>
                    <a:pt x="347" y="1171"/>
                  </a:lnTo>
                  <a:lnTo>
                    <a:pt x="339" y="1206"/>
                  </a:lnTo>
                  <a:lnTo>
                    <a:pt x="332" y="1234"/>
                  </a:lnTo>
                  <a:lnTo>
                    <a:pt x="328" y="1257"/>
                  </a:lnTo>
                  <a:lnTo>
                    <a:pt x="325" y="1276"/>
                  </a:lnTo>
                  <a:lnTo>
                    <a:pt x="323" y="1292"/>
                  </a:lnTo>
                  <a:lnTo>
                    <a:pt x="323" y="1318"/>
                  </a:lnTo>
                  <a:lnTo>
                    <a:pt x="328" y="1378"/>
                  </a:lnTo>
                  <a:lnTo>
                    <a:pt x="343" y="1429"/>
                  </a:lnTo>
                  <a:lnTo>
                    <a:pt x="369" y="1476"/>
                  </a:lnTo>
                  <a:lnTo>
                    <a:pt x="406" y="1513"/>
                  </a:lnTo>
                  <a:lnTo>
                    <a:pt x="452" y="1541"/>
                  </a:lnTo>
                  <a:lnTo>
                    <a:pt x="507" y="1562"/>
                  </a:lnTo>
                  <a:lnTo>
                    <a:pt x="572" y="1576"/>
                  </a:lnTo>
                  <a:lnTo>
                    <a:pt x="935" y="44"/>
                  </a:lnTo>
                  <a:lnTo>
                    <a:pt x="939" y="20"/>
                  </a:lnTo>
                  <a:lnTo>
                    <a:pt x="946" y="7"/>
                  </a:lnTo>
                  <a:lnTo>
                    <a:pt x="952" y="2"/>
                  </a:lnTo>
                  <a:lnTo>
                    <a:pt x="9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 noEditPoints="1"/>
            </p:cNvSpPr>
            <p:nvPr/>
          </p:nvSpPr>
          <p:spPr bwMode="auto">
            <a:xfrm>
              <a:off x="3580" y="4562"/>
              <a:ext cx="1444" cy="538"/>
            </a:xfrm>
            <a:custGeom>
              <a:avLst/>
              <a:gdLst/>
              <a:ahLst/>
              <a:cxnLst>
                <a:cxn ang="0">
                  <a:pos x="56" y="447"/>
                </a:cxn>
                <a:cxn ang="0">
                  <a:pos x="1387" y="447"/>
                </a:cxn>
                <a:cxn ang="0">
                  <a:pos x="1402" y="450"/>
                </a:cxn>
                <a:cxn ang="0">
                  <a:pos x="1420" y="454"/>
                </a:cxn>
                <a:cxn ang="0">
                  <a:pos x="1433" y="461"/>
                </a:cxn>
                <a:cxn ang="0">
                  <a:pos x="1442" y="475"/>
                </a:cxn>
                <a:cxn ang="0">
                  <a:pos x="1444" y="494"/>
                </a:cxn>
                <a:cxn ang="0">
                  <a:pos x="1442" y="513"/>
                </a:cxn>
                <a:cxn ang="0">
                  <a:pos x="1433" y="524"/>
                </a:cxn>
                <a:cxn ang="0">
                  <a:pos x="1420" y="534"/>
                </a:cxn>
                <a:cxn ang="0">
                  <a:pos x="1404" y="536"/>
                </a:cxn>
                <a:cxn ang="0">
                  <a:pos x="1387" y="538"/>
                </a:cxn>
                <a:cxn ang="0">
                  <a:pos x="56" y="538"/>
                </a:cxn>
                <a:cxn ang="0">
                  <a:pos x="39" y="536"/>
                </a:cxn>
                <a:cxn ang="0">
                  <a:pos x="24" y="534"/>
                </a:cxn>
                <a:cxn ang="0">
                  <a:pos x="11" y="524"/>
                </a:cxn>
                <a:cxn ang="0">
                  <a:pos x="2" y="513"/>
                </a:cxn>
                <a:cxn ang="0">
                  <a:pos x="0" y="494"/>
                </a:cxn>
                <a:cxn ang="0">
                  <a:pos x="2" y="475"/>
                </a:cxn>
                <a:cxn ang="0">
                  <a:pos x="11" y="461"/>
                </a:cxn>
                <a:cxn ang="0">
                  <a:pos x="24" y="454"/>
                </a:cxn>
                <a:cxn ang="0">
                  <a:pos x="39" y="450"/>
                </a:cxn>
                <a:cxn ang="0">
                  <a:pos x="56" y="447"/>
                </a:cxn>
                <a:cxn ang="0">
                  <a:pos x="56" y="0"/>
                </a:cxn>
                <a:cxn ang="0">
                  <a:pos x="1387" y="0"/>
                </a:cxn>
                <a:cxn ang="0">
                  <a:pos x="1404" y="3"/>
                </a:cxn>
                <a:cxn ang="0">
                  <a:pos x="1420" y="5"/>
                </a:cxn>
                <a:cxn ang="0">
                  <a:pos x="1433" y="14"/>
                </a:cxn>
                <a:cxn ang="0">
                  <a:pos x="1442" y="26"/>
                </a:cxn>
                <a:cxn ang="0">
                  <a:pos x="1444" y="45"/>
                </a:cxn>
                <a:cxn ang="0">
                  <a:pos x="1442" y="63"/>
                </a:cxn>
                <a:cxn ang="0">
                  <a:pos x="1433" y="77"/>
                </a:cxn>
                <a:cxn ang="0">
                  <a:pos x="1420" y="84"/>
                </a:cxn>
                <a:cxn ang="0">
                  <a:pos x="1404" y="89"/>
                </a:cxn>
                <a:cxn ang="0">
                  <a:pos x="1387" y="91"/>
                </a:cxn>
                <a:cxn ang="0">
                  <a:pos x="56" y="91"/>
                </a:cxn>
                <a:cxn ang="0">
                  <a:pos x="39" y="89"/>
                </a:cxn>
                <a:cxn ang="0">
                  <a:pos x="24" y="84"/>
                </a:cxn>
                <a:cxn ang="0">
                  <a:pos x="11" y="77"/>
                </a:cxn>
                <a:cxn ang="0">
                  <a:pos x="2" y="63"/>
                </a:cxn>
                <a:cxn ang="0">
                  <a:pos x="0" y="45"/>
                </a:cxn>
                <a:cxn ang="0">
                  <a:pos x="2" y="26"/>
                </a:cxn>
                <a:cxn ang="0">
                  <a:pos x="11" y="14"/>
                </a:cxn>
                <a:cxn ang="0">
                  <a:pos x="24" y="5"/>
                </a:cxn>
                <a:cxn ang="0">
                  <a:pos x="39" y="3"/>
                </a:cxn>
                <a:cxn ang="0">
                  <a:pos x="56" y="0"/>
                </a:cxn>
              </a:cxnLst>
              <a:rect l="0" t="0" r="r" b="b"/>
              <a:pathLst>
                <a:path w="1444" h="538">
                  <a:moveTo>
                    <a:pt x="56" y="447"/>
                  </a:moveTo>
                  <a:lnTo>
                    <a:pt x="1387" y="447"/>
                  </a:lnTo>
                  <a:lnTo>
                    <a:pt x="1402" y="450"/>
                  </a:lnTo>
                  <a:lnTo>
                    <a:pt x="1420" y="454"/>
                  </a:lnTo>
                  <a:lnTo>
                    <a:pt x="1433" y="461"/>
                  </a:lnTo>
                  <a:lnTo>
                    <a:pt x="1442" y="475"/>
                  </a:lnTo>
                  <a:lnTo>
                    <a:pt x="1444" y="494"/>
                  </a:lnTo>
                  <a:lnTo>
                    <a:pt x="1442" y="513"/>
                  </a:lnTo>
                  <a:lnTo>
                    <a:pt x="1433" y="524"/>
                  </a:lnTo>
                  <a:lnTo>
                    <a:pt x="1420" y="534"/>
                  </a:lnTo>
                  <a:lnTo>
                    <a:pt x="1404" y="536"/>
                  </a:lnTo>
                  <a:lnTo>
                    <a:pt x="1387" y="538"/>
                  </a:lnTo>
                  <a:lnTo>
                    <a:pt x="56" y="538"/>
                  </a:lnTo>
                  <a:lnTo>
                    <a:pt x="39" y="536"/>
                  </a:lnTo>
                  <a:lnTo>
                    <a:pt x="24" y="534"/>
                  </a:lnTo>
                  <a:lnTo>
                    <a:pt x="11" y="524"/>
                  </a:lnTo>
                  <a:lnTo>
                    <a:pt x="2" y="513"/>
                  </a:lnTo>
                  <a:lnTo>
                    <a:pt x="0" y="494"/>
                  </a:lnTo>
                  <a:lnTo>
                    <a:pt x="2" y="475"/>
                  </a:lnTo>
                  <a:lnTo>
                    <a:pt x="11" y="461"/>
                  </a:lnTo>
                  <a:lnTo>
                    <a:pt x="24" y="454"/>
                  </a:lnTo>
                  <a:lnTo>
                    <a:pt x="39" y="450"/>
                  </a:lnTo>
                  <a:lnTo>
                    <a:pt x="56" y="447"/>
                  </a:lnTo>
                  <a:close/>
                  <a:moveTo>
                    <a:pt x="56" y="0"/>
                  </a:moveTo>
                  <a:lnTo>
                    <a:pt x="1387" y="0"/>
                  </a:lnTo>
                  <a:lnTo>
                    <a:pt x="1404" y="3"/>
                  </a:lnTo>
                  <a:lnTo>
                    <a:pt x="1420" y="5"/>
                  </a:lnTo>
                  <a:lnTo>
                    <a:pt x="1433" y="14"/>
                  </a:lnTo>
                  <a:lnTo>
                    <a:pt x="1442" y="26"/>
                  </a:lnTo>
                  <a:lnTo>
                    <a:pt x="1444" y="45"/>
                  </a:lnTo>
                  <a:lnTo>
                    <a:pt x="1442" y="63"/>
                  </a:lnTo>
                  <a:lnTo>
                    <a:pt x="1433" y="77"/>
                  </a:lnTo>
                  <a:lnTo>
                    <a:pt x="1420" y="84"/>
                  </a:lnTo>
                  <a:lnTo>
                    <a:pt x="1404" y="89"/>
                  </a:lnTo>
                  <a:lnTo>
                    <a:pt x="1387" y="91"/>
                  </a:lnTo>
                  <a:lnTo>
                    <a:pt x="56" y="91"/>
                  </a:lnTo>
                  <a:lnTo>
                    <a:pt x="39" y="89"/>
                  </a:lnTo>
                  <a:lnTo>
                    <a:pt x="24" y="84"/>
                  </a:lnTo>
                  <a:lnTo>
                    <a:pt x="11" y="77"/>
                  </a:lnTo>
                  <a:lnTo>
                    <a:pt x="2" y="63"/>
                  </a:lnTo>
                  <a:lnTo>
                    <a:pt x="0" y="45"/>
                  </a:lnTo>
                  <a:lnTo>
                    <a:pt x="2" y="26"/>
                  </a:lnTo>
                  <a:lnTo>
                    <a:pt x="11" y="14"/>
                  </a:lnTo>
                  <a:lnTo>
                    <a:pt x="24" y="5"/>
                  </a:lnTo>
                  <a:lnTo>
                    <a:pt x="39" y="3"/>
                  </a:lnTo>
                  <a:lnTo>
                    <a:pt x="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 noEditPoints="1"/>
            </p:cNvSpPr>
            <p:nvPr/>
          </p:nvSpPr>
          <p:spPr bwMode="auto">
            <a:xfrm>
              <a:off x="5863" y="4388"/>
              <a:ext cx="837" cy="1048"/>
            </a:xfrm>
            <a:custGeom>
              <a:avLst/>
              <a:gdLst/>
              <a:ahLst/>
              <a:cxnLst>
                <a:cxn ang="0">
                  <a:pos x="507" y="60"/>
                </a:cxn>
                <a:cxn ang="0">
                  <a:pos x="413" y="102"/>
                </a:cxn>
                <a:cxn ang="0">
                  <a:pos x="312" y="195"/>
                </a:cxn>
                <a:cxn ang="0">
                  <a:pos x="225" y="363"/>
                </a:cxn>
                <a:cxn ang="0">
                  <a:pos x="203" y="437"/>
                </a:cxn>
                <a:cxn ang="0">
                  <a:pos x="371" y="433"/>
                </a:cxn>
                <a:cxn ang="0">
                  <a:pos x="522" y="412"/>
                </a:cxn>
                <a:cxn ang="0">
                  <a:pos x="634" y="363"/>
                </a:cxn>
                <a:cxn ang="0">
                  <a:pos x="710" y="279"/>
                </a:cxn>
                <a:cxn ang="0">
                  <a:pos x="723" y="163"/>
                </a:cxn>
                <a:cxn ang="0">
                  <a:pos x="673" y="84"/>
                </a:cxn>
                <a:cxn ang="0">
                  <a:pos x="568" y="51"/>
                </a:cxn>
                <a:cxn ang="0">
                  <a:pos x="623" y="4"/>
                </a:cxn>
                <a:cxn ang="0">
                  <a:pos x="743" y="58"/>
                </a:cxn>
                <a:cxn ang="0">
                  <a:pos x="797" y="158"/>
                </a:cxn>
                <a:cxn ang="0">
                  <a:pos x="800" y="230"/>
                </a:cxn>
                <a:cxn ang="0">
                  <a:pos x="769" y="316"/>
                </a:cxn>
                <a:cxn ang="0">
                  <a:pos x="684" y="410"/>
                </a:cxn>
                <a:cxn ang="0">
                  <a:pos x="518" y="470"/>
                </a:cxn>
                <a:cxn ang="0">
                  <a:pos x="345" y="486"/>
                </a:cxn>
                <a:cxn ang="0">
                  <a:pos x="172" y="605"/>
                </a:cxn>
                <a:cxn ang="0">
                  <a:pos x="159" y="710"/>
                </a:cxn>
                <a:cxn ang="0">
                  <a:pos x="166" y="808"/>
                </a:cxn>
                <a:cxn ang="0">
                  <a:pos x="199" y="906"/>
                </a:cxn>
                <a:cxn ang="0">
                  <a:pos x="271" y="980"/>
                </a:cxn>
                <a:cxn ang="0">
                  <a:pos x="363" y="996"/>
                </a:cxn>
                <a:cxn ang="0">
                  <a:pos x="463" y="982"/>
                </a:cxn>
                <a:cxn ang="0">
                  <a:pos x="618" y="917"/>
                </a:cxn>
                <a:cxn ang="0">
                  <a:pos x="782" y="768"/>
                </a:cxn>
                <a:cxn ang="0">
                  <a:pos x="804" y="747"/>
                </a:cxn>
                <a:cxn ang="0">
                  <a:pos x="835" y="766"/>
                </a:cxn>
                <a:cxn ang="0">
                  <a:pos x="821" y="805"/>
                </a:cxn>
                <a:cxn ang="0">
                  <a:pos x="745" y="889"/>
                </a:cxn>
                <a:cxn ang="0">
                  <a:pos x="607" y="982"/>
                </a:cxn>
                <a:cxn ang="0">
                  <a:pos x="415" y="1043"/>
                </a:cxn>
                <a:cxn ang="0">
                  <a:pos x="225" y="1027"/>
                </a:cxn>
                <a:cxn ang="0">
                  <a:pos x="92" y="927"/>
                </a:cxn>
                <a:cxn ang="0">
                  <a:pos x="15" y="763"/>
                </a:cxn>
                <a:cxn ang="0">
                  <a:pos x="4" y="545"/>
                </a:cxn>
                <a:cxn ang="0">
                  <a:pos x="70" y="328"/>
                </a:cxn>
                <a:cxn ang="0">
                  <a:pos x="194" y="163"/>
                </a:cxn>
                <a:cxn ang="0">
                  <a:pos x="352" y="53"/>
                </a:cxn>
                <a:cxn ang="0">
                  <a:pos x="518" y="2"/>
                </a:cxn>
              </a:cxnLst>
              <a:rect l="0" t="0" r="r" b="b"/>
              <a:pathLst>
                <a:path w="837" h="1048">
                  <a:moveTo>
                    <a:pt x="553" y="51"/>
                  </a:moveTo>
                  <a:lnTo>
                    <a:pt x="531" y="56"/>
                  </a:lnTo>
                  <a:lnTo>
                    <a:pt x="507" y="60"/>
                  </a:lnTo>
                  <a:lnTo>
                    <a:pt x="478" y="70"/>
                  </a:lnTo>
                  <a:lnTo>
                    <a:pt x="448" y="84"/>
                  </a:lnTo>
                  <a:lnTo>
                    <a:pt x="413" y="102"/>
                  </a:lnTo>
                  <a:lnTo>
                    <a:pt x="380" y="125"/>
                  </a:lnTo>
                  <a:lnTo>
                    <a:pt x="345" y="158"/>
                  </a:lnTo>
                  <a:lnTo>
                    <a:pt x="312" y="195"/>
                  </a:lnTo>
                  <a:lnTo>
                    <a:pt x="280" y="242"/>
                  </a:lnTo>
                  <a:lnTo>
                    <a:pt x="251" y="298"/>
                  </a:lnTo>
                  <a:lnTo>
                    <a:pt x="225" y="363"/>
                  </a:lnTo>
                  <a:lnTo>
                    <a:pt x="203" y="435"/>
                  </a:lnTo>
                  <a:lnTo>
                    <a:pt x="201" y="435"/>
                  </a:lnTo>
                  <a:lnTo>
                    <a:pt x="203" y="437"/>
                  </a:lnTo>
                  <a:lnTo>
                    <a:pt x="203" y="435"/>
                  </a:lnTo>
                  <a:lnTo>
                    <a:pt x="339" y="435"/>
                  </a:lnTo>
                  <a:lnTo>
                    <a:pt x="371" y="433"/>
                  </a:lnTo>
                  <a:lnTo>
                    <a:pt x="406" y="430"/>
                  </a:lnTo>
                  <a:lnTo>
                    <a:pt x="443" y="426"/>
                  </a:lnTo>
                  <a:lnTo>
                    <a:pt x="522" y="412"/>
                  </a:lnTo>
                  <a:lnTo>
                    <a:pt x="561" y="398"/>
                  </a:lnTo>
                  <a:lnTo>
                    <a:pt x="599" y="384"/>
                  </a:lnTo>
                  <a:lnTo>
                    <a:pt x="634" y="363"/>
                  </a:lnTo>
                  <a:lnTo>
                    <a:pt x="664" y="340"/>
                  </a:lnTo>
                  <a:lnTo>
                    <a:pt x="690" y="312"/>
                  </a:lnTo>
                  <a:lnTo>
                    <a:pt x="710" y="279"/>
                  </a:lnTo>
                  <a:lnTo>
                    <a:pt x="723" y="240"/>
                  </a:lnTo>
                  <a:lnTo>
                    <a:pt x="727" y="195"/>
                  </a:lnTo>
                  <a:lnTo>
                    <a:pt x="723" y="163"/>
                  </a:lnTo>
                  <a:lnTo>
                    <a:pt x="714" y="132"/>
                  </a:lnTo>
                  <a:lnTo>
                    <a:pt x="697" y="105"/>
                  </a:lnTo>
                  <a:lnTo>
                    <a:pt x="673" y="84"/>
                  </a:lnTo>
                  <a:lnTo>
                    <a:pt x="644" y="65"/>
                  </a:lnTo>
                  <a:lnTo>
                    <a:pt x="609" y="56"/>
                  </a:lnTo>
                  <a:lnTo>
                    <a:pt x="568" y="51"/>
                  </a:lnTo>
                  <a:lnTo>
                    <a:pt x="553" y="51"/>
                  </a:lnTo>
                  <a:close/>
                  <a:moveTo>
                    <a:pt x="570" y="0"/>
                  </a:moveTo>
                  <a:lnTo>
                    <a:pt x="623" y="4"/>
                  </a:lnTo>
                  <a:lnTo>
                    <a:pt x="668" y="16"/>
                  </a:lnTo>
                  <a:lnTo>
                    <a:pt x="708" y="35"/>
                  </a:lnTo>
                  <a:lnTo>
                    <a:pt x="743" y="58"/>
                  </a:lnTo>
                  <a:lnTo>
                    <a:pt x="767" y="88"/>
                  </a:lnTo>
                  <a:lnTo>
                    <a:pt x="786" y="121"/>
                  </a:lnTo>
                  <a:lnTo>
                    <a:pt x="797" y="158"/>
                  </a:lnTo>
                  <a:lnTo>
                    <a:pt x="802" y="195"/>
                  </a:lnTo>
                  <a:lnTo>
                    <a:pt x="802" y="209"/>
                  </a:lnTo>
                  <a:lnTo>
                    <a:pt x="800" y="230"/>
                  </a:lnTo>
                  <a:lnTo>
                    <a:pt x="793" y="256"/>
                  </a:lnTo>
                  <a:lnTo>
                    <a:pt x="784" y="286"/>
                  </a:lnTo>
                  <a:lnTo>
                    <a:pt x="769" y="316"/>
                  </a:lnTo>
                  <a:lnTo>
                    <a:pt x="749" y="349"/>
                  </a:lnTo>
                  <a:lnTo>
                    <a:pt x="721" y="379"/>
                  </a:lnTo>
                  <a:lnTo>
                    <a:pt x="684" y="410"/>
                  </a:lnTo>
                  <a:lnTo>
                    <a:pt x="638" y="435"/>
                  </a:lnTo>
                  <a:lnTo>
                    <a:pt x="581" y="456"/>
                  </a:lnTo>
                  <a:lnTo>
                    <a:pt x="518" y="470"/>
                  </a:lnTo>
                  <a:lnTo>
                    <a:pt x="457" y="479"/>
                  </a:lnTo>
                  <a:lnTo>
                    <a:pt x="398" y="484"/>
                  </a:lnTo>
                  <a:lnTo>
                    <a:pt x="345" y="486"/>
                  </a:lnTo>
                  <a:lnTo>
                    <a:pt x="194" y="486"/>
                  </a:lnTo>
                  <a:lnTo>
                    <a:pt x="181" y="552"/>
                  </a:lnTo>
                  <a:lnTo>
                    <a:pt x="172" y="605"/>
                  </a:lnTo>
                  <a:lnTo>
                    <a:pt x="166" y="649"/>
                  </a:lnTo>
                  <a:lnTo>
                    <a:pt x="162" y="684"/>
                  </a:lnTo>
                  <a:lnTo>
                    <a:pt x="159" y="710"/>
                  </a:lnTo>
                  <a:lnTo>
                    <a:pt x="159" y="750"/>
                  </a:lnTo>
                  <a:lnTo>
                    <a:pt x="162" y="777"/>
                  </a:lnTo>
                  <a:lnTo>
                    <a:pt x="166" y="808"/>
                  </a:lnTo>
                  <a:lnTo>
                    <a:pt x="172" y="840"/>
                  </a:lnTo>
                  <a:lnTo>
                    <a:pt x="183" y="875"/>
                  </a:lnTo>
                  <a:lnTo>
                    <a:pt x="199" y="906"/>
                  </a:lnTo>
                  <a:lnTo>
                    <a:pt x="216" y="933"/>
                  </a:lnTo>
                  <a:lnTo>
                    <a:pt x="240" y="959"/>
                  </a:lnTo>
                  <a:lnTo>
                    <a:pt x="271" y="980"/>
                  </a:lnTo>
                  <a:lnTo>
                    <a:pt x="306" y="992"/>
                  </a:lnTo>
                  <a:lnTo>
                    <a:pt x="349" y="996"/>
                  </a:lnTo>
                  <a:lnTo>
                    <a:pt x="363" y="996"/>
                  </a:lnTo>
                  <a:lnTo>
                    <a:pt x="387" y="994"/>
                  </a:lnTo>
                  <a:lnTo>
                    <a:pt x="419" y="989"/>
                  </a:lnTo>
                  <a:lnTo>
                    <a:pt x="463" y="982"/>
                  </a:lnTo>
                  <a:lnTo>
                    <a:pt x="511" y="968"/>
                  </a:lnTo>
                  <a:lnTo>
                    <a:pt x="561" y="947"/>
                  </a:lnTo>
                  <a:lnTo>
                    <a:pt x="618" y="917"/>
                  </a:lnTo>
                  <a:lnTo>
                    <a:pt x="673" y="880"/>
                  </a:lnTo>
                  <a:lnTo>
                    <a:pt x="730" y="831"/>
                  </a:lnTo>
                  <a:lnTo>
                    <a:pt x="782" y="768"/>
                  </a:lnTo>
                  <a:lnTo>
                    <a:pt x="793" y="757"/>
                  </a:lnTo>
                  <a:lnTo>
                    <a:pt x="795" y="752"/>
                  </a:lnTo>
                  <a:lnTo>
                    <a:pt x="804" y="747"/>
                  </a:lnTo>
                  <a:lnTo>
                    <a:pt x="808" y="747"/>
                  </a:lnTo>
                  <a:lnTo>
                    <a:pt x="826" y="752"/>
                  </a:lnTo>
                  <a:lnTo>
                    <a:pt x="835" y="766"/>
                  </a:lnTo>
                  <a:lnTo>
                    <a:pt x="837" y="775"/>
                  </a:lnTo>
                  <a:lnTo>
                    <a:pt x="832" y="787"/>
                  </a:lnTo>
                  <a:lnTo>
                    <a:pt x="821" y="805"/>
                  </a:lnTo>
                  <a:lnTo>
                    <a:pt x="804" y="829"/>
                  </a:lnTo>
                  <a:lnTo>
                    <a:pt x="778" y="859"/>
                  </a:lnTo>
                  <a:lnTo>
                    <a:pt x="745" y="889"/>
                  </a:lnTo>
                  <a:lnTo>
                    <a:pt x="706" y="922"/>
                  </a:lnTo>
                  <a:lnTo>
                    <a:pt x="660" y="954"/>
                  </a:lnTo>
                  <a:lnTo>
                    <a:pt x="607" y="982"/>
                  </a:lnTo>
                  <a:lnTo>
                    <a:pt x="548" y="1008"/>
                  </a:lnTo>
                  <a:lnTo>
                    <a:pt x="485" y="1029"/>
                  </a:lnTo>
                  <a:lnTo>
                    <a:pt x="415" y="1043"/>
                  </a:lnTo>
                  <a:lnTo>
                    <a:pt x="341" y="1048"/>
                  </a:lnTo>
                  <a:lnTo>
                    <a:pt x="280" y="1043"/>
                  </a:lnTo>
                  <a:lnTo>
                    <a:pt x="225" y="1027"/>
                  </a:lnTo>
                  <a:lnTo>
                    <a:pt x="175" y="1001"/>
                  </a:lnTo>
                  <a:lnTo>
                    <a:pt x="129" y="968"/>
                  </a:lnTo>
                  <a:lnTo>
                    <a:pt x="92" y="927"/>
                  </a:lnTo>
                  <a:lnTo>
                    <a:pt x="59" y="878"/>
                  </a:lnTo>
                  <a:lnTo>
                    <a:pt x="33" y="824"/>
                  </a:lnTo>
                  <a:lnTo>
                    <a:pt x="15" y="763"/>
                  </a:lnTo>
                  <a:lnTo>
                    <a:pt x="4" y="698"/>
                  </a:lnTo>
                  <a:lnTo>
                    <a:pt x="0" y="628"/>
                  </a:lnTo>
                  <a:lnTo>
                    <a:pt x="4" y="545"/>
                  </a:lnTo>
                  <a:lnTo>
                    <a:pt x="20" y="468"/>
                  </a:lnTo>
                  <a:lnTo>
                    <a:pt x="41" y="393"/>
                  </a:lnTo>
                  <a:lnTo>
                    <a:pt x="70" y="328"/>
                  </a:lnTo>
                  <a:lnTo>
                    <a:pt x="107" y="267"/>
                  </a:lnTo>
                  <a:lnTo>
                    <a:pt x="148" y="212"/>
                  </a:lnTo>
                  <a:lnTo>
                    <a:pt x="194" y="163"/>
                  </a:lnTo>
                  <a:lnTo>
                    <a:pt x="245" y="121"/>
                  </a:lnTo>
                  <a:lnTo>
                    <a:pt x="297" y="84"/>
                  </a:lnTo>
                  <a:lnTo>
                    <a:pt x="352" y="53"/>
                  </a:lnTo>
                  <a:lnTo>
                    <a:pt x="406" y="30"/>
                  </a:lnTo>
                  <a:lnTo>
                    <a:pt x="463" y="14"/>
                  </a:lnTo>
                  <a:lnTo>
                    <a:pt x="518" y="2"/>
                  </a:lnTo>
                  <a:lnTo>
                    <a:pt x="5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 noEditPoints="1"/>
            </p:cNvSpPr>
            <p:nvPr/>
          </p:nvSpPr>
          <p:spPr bwMode="auto">
            <a:xfrm>
              <a:off x="6855" y="3486"/>
              <a:ext cx="470" cy="1100"/>
            </a:xfrm>
            <a:custGeom>
              <a:avLst/>
              <a:gdLst/>
              <a:ahLst/>
              <a:cxnLst>
                <a:cxn ang="0">
                  <a:pos x="264" y="373"/>
                </a:cxn>
                <a:cxn ang="0">
                  <a:pos x="328" y="408"/>
                </a:cxn>
                <a:cxn ang="0">
                  <a:pos x="365" y="469"/>
                </a:cxn>
                <a:cxn ang="0">
                  <a:pos x="367" y="531"/>
                </a:cxn>
                <a:cxn ang="0">
                  <a:pos x="358" y="571"/>
                </a:cxn>
                <a:cxn ang="0">
                  <a:pos x="341" y="622"/>
                </a:cxn>
                <a:cxn ang="0">
                  <a:pos x="317" y="687"/>
                </a:cxn>
                <a:cxn ang="0">
                  <a:pos x="295" y="746"/>
                </a:cxn>
                <a:cxn ang="0">
                  <a:pos x="264" y="830"/>
                </a:cxn>
                <a:cxn ang="0">
                  <a:pos x="225" y="930"/>
                </a:cxn>
                <a:cxn ang="0">
                  <a:pos x="214" y="1000"/>
                </a:cxn>
                <a:cxn ang="0">
                  <a:pos x="221" y="1041"/>
                </a:cxn>
                <a:cxn ang="0">
                  <a:pos x="251" y="1058"/>
                </a:cxn>
                <a:cxn ang="0">
                  <a:pos x="312" y="1034"/>
                </a:cxn>
                <a:cxn ang="0">
                  <a:pos x="371" y="967"/>
                </a:cxn>
                <a:cxn ang="0">
                  <a:pos x="415" y="857"/>
                </a:cxn>
                <a:cxn ang="0">
                  <a:pos x="419" y="846"/>
                </a:cxn>
                <a:cxn ang="0">
                  <a:pos x="426" y="837"/>
                </a:cxn>
                <a:cxn ang="0">
                  <a:pos x="437" y="832"/>
                </a:cxn>
                <a:cxn ang="0">
                  <a:pos x="463" y="837"/>
                </a:cxn>
                <a:cxn ang="0">
                  <a:pos x="470" y="846"/>
                </a:cxn>
                <a:cxn ang="0">
                  <a:pos x="467" y="862"/>
                </a:cxn>
                <a:cxn ang="0">
                  <a:pos x="454" y="906"/>
                </a:cxn>
                <a:cxn ang="0">
                  <a:pos x="426" y="967"/>
                </a:cxn>
                <a:cxn ang="0">
                  <a:pos x="382" y="1030"/>
                </a:cxn>
                <a:cxn ang="0">
                  <a:pos x="323" y="1079"/>
                </a:cxn>
                <a:cxn ang="0">
                  <a:pos x="249" y="1100"/>
                </a:cxn>
                <a:cxn ang="0">
                  <a:pos x="172" y="1081"/>
                </a:cxn>
                <a:cxn ang="0">
                  <a:pos x="122" y="1032"/>
                </a:cxn>
                <a:cxn ang="0">
                  <a:pos x="103" y="962"/>
                </a:cxn>
                <a:cxn ang="0">
                  <a:pos x="116" y="892"/>
                </a:cxn>
                <a:cxn ang="0">
                  <a:pos x="207" y="632"/>
                </a:cxn>
                <a:cxn ang="0">
                  <a:pos x="236" y="562"/>
                </a:cxn>
                <a:cxn ang="0">
                  <a:pos x="253" y="499"/>
                </a:cxn>
                <a:cxn ang="0">
                  <a:pos x="255" y="469"/>
                </a:cxn>
                <a:cxn ang="0">
                  <a:pos x="247" y="422"/>
                </a:cxn>
                <a:cxn ang="0">
                  <a:pos x="218" y="410"/>
                </a:cxn>
                <a:cxn ang="0">
                  <a:pos x="159" y="431"/>
                </a:cxn>
                <a:cxn ang="0">
                  <a:pos x="103" y="497"/>
                </a:cxn>
                <a:cxn ang="0">
                  <a:pos x="54" y="611"/>
                </a:cxn>
                <a:cxn ang="0">
                  <a:pos x="48" y="629"/>
                </a:cxn>
                <a:cxn ang="0">
                  <a:pos x="37" y="636"/>
                </a:cxn>
                <a:cxn ang="0">
                  <a:pos x="6" y="632"/>
                </a:cxn>
                <a:cxn ang="0">
                  <a:pos x="0" y="622"/>
                </a:cxn>
                <a:cxn ang="0">
                  <a:pos x="2" y="601"/>
                </a:cxn>
                <a:cxn ang="0">
                  <a:pos x="20" y="550"/>
                </a:cxn>
                <a:cxn ang="0">
                  <a:pos x="54" y="483"/>
                </a:cxn>
                <a:cxn ang="0">
                  <a:pos x="109" y="417"/>
                </a:cxn>
                <a:cxn ang="0">
                  <a:pos x="181" y="375"/>
                </a:cxn>
                <a:cxn ang="0">
                  <a:pos x="430" y="61"/>
                </a:cxn>
                <a:cxn ang="0">
                  <a:pos x="430" y="61"/>
                </a:cxn>
                <a:cxn ang="0">
                  <a:pos x="393" y="5"/>
                </a:cxn>
                <a:cxn ang="0">
                  <a:pos x="422" y="31"/>
                </a:cxn>
                <a:cxn ang="0">
                  <a:pos x="430" y="61"/>
                </a:cxn>
                <a:cxn ang="0">
                  <a:pos x="404" y="124"/>
                </a:cxn>
                <a:cxn ang="0">
                  <a:pos x="345" y="152"/>
                </a:cxn>
                <a:cxn ang="0">
                  <a:pos x="306" y="138"/>
                </a:cxn>
                <a:cxn ang="0">
                  <a:pos x="286" y="105"/>
                </a:cxn>
                <a:cxn ang="0">
                  <a:pos x="288" y="59"/>
                </a:cxn>
                <a:cxn ang="0">
                  <a:pos x="321" y="17"/>
                </a:cxn>
                <a:cxn ang="0">
                  <a:pos x="369" y="0"/>
                </a:cxn>
              </a:cxnLst>
              <a:rect l="0" t="0" r="r" b="b"/>
              <a:pathLst>
                <a:path w="470" h="1100">
                  <a:moveTo>
                    <a:pt x="225" y="368"/>
                  </a:moveTo>
                  <a:lnTo>
                    <a:pt x="264" y="373"/>
                  </a:lnTo>
                  <a:lnTo>
                    <a:pt x="299" y="387"/>
                  </a:lnTo>
                  <a:lnTo>
                    <a:pt x="328" y="408"/>
                  </a:lnTo>
                  <a:lnTo>
                    <a:pt x="349" y="436"/>
                  </a:lnTo>
                  <a:lnTo>
                    <a:pt x="365" y="469"/>
                  </a:lnTo>
                  <a:lnTo>
                    <a:pt x="369" y="506"/>
                  </a:lnTo>
                  <a:lnTo>
                    <a:pt x="367" y="531"/>
                  </a:lnTo>
                  <a:lnTo>
                    <a:pt x="363" y="557"/>
                  </a:lnTo>
                  <a:lnTo>
                    <a:pt x="358" y="571"/>
                  </a:lnTo>
                  <a:lnTo>
                    <a:pt x="349" y="592"/>
                  </a:lnTo>
                  <a:lnTo>
                    <a:pt x="341" y="622"/>
                  </a:lnTo>
                  <a:lnTo>
                    <a:pt x="328" y="655"/>
                  </a:lnTo>
                  <a:lnTo>
                    <a:pt x="317" y="687"/>
                  </a:lnTo>
                  <a:lnTo>
                    <a:pt x="304" y="720"/>
                  </a:lnTo>
                  <a:lnTo>
                    <a:pt x="295" y="746"/>
                  </a:lnTo>
                  <a:lnTo>
                    <a:pt x="288" y="764"/>
                  </a:lnTo>
                  <a:lnTo>
                    <a:pt x="264" y="830"/>
                  </a:lnTo>
                  <a:lnTo>
                    <a:pt x="238" y="895"/>
                  </a:lnTo>
                  <a:lnTo>
                    <a:pt x="225" y="930"/>
                  </a:lnTo>
                  <a:lnTo>
                    <a:pt x="218" y="965"/>
                  </a:lnTo>
                  <a:lnTo>
                    <a:pt x="214" y="1000"/>
                  </a:lnTo>
                  <a:lnTo>
                    <a:pt x="216" y="1025"/>
                  </a:lnTo>
                  <a:lnTo>
                    <a:pt x="221" y="1041"/>
                  </a:lnTo>
                  <a:lnTo>
                    <a:pt x="231" y="1053"/>
                  </a:lnTo>
                  <a:lnTo>
                    <a:pt x="251" y="1058"/>
                  </a:lnTo>
                  <a:lnTo>
                    <a:pt x="282" y="1053"/>
                  </a:lnTo>
                  <a:lnTo>
                    <a:pt x="312" y="1034"/>
                  </a:lnTo>
                  <a:lnTo>
                    <a:pt x="343" y="1007"/>
                  </a:lnTo>
                  <a:lnTo>
                    <a:pt x="371" y="967"/>
                  </a:lnTo>
                  <a:lnTo>
                    <a:pt x="395" y="918"/>
                  </a:lnTo>
                  <a:lnTo>
                    <a:pt x="415" y="857"/>
                  </a:lnTo>
                  <a:lnTo>
                    <a:pt x="417" y="853"/>
                  </a:lnTo>
                  <a:lnTo>
                    <a:pt x="419" y="846"/>
                  </a:lnTo>
                  <a:lnTo>
                    <a:pt x="422" y="841"/>
                  </a:lnTo>
                  <a:lnTo>
                    <a:pt x="426" y="837"/>
                  </a:lnTo>
                  <a:lnTo>
                    <a:pt x="430" y="834"/>
                  </a:lnTo>
                  <a:lnTo>
                    <a:pt x="437" y="832"/>
                  </a:lnTo>
                  <a:lnTo>
                    <a:pt x="454" y="832"/>
                  </a:lnTo>
                  <a:lnTo>
                    <a:pt x="463" y="837"/>
                  </a:lnTo>
                  <a:lnTo>
                    <a:pt x="467" y="841"/>
                  </a:lnTo>
                  <a:lnTo>
                    <a:pt x="470" y="846"/>
                  </a:lnTo>
                  <a:lnTo>
                    <a:pt x="470" y="853"/>
                  </a:lnTo>
                  <a:lnTo>
                    <a:pt x="467" y="862"/>
                  </a:lnTo>
                  <a:lnTo>
                    <a:pt x="463" y="883"/>
                  </a:lnTo>
                  <a:lnTo>
                    <a:pt x="454" y="906"/>
                  </a:lnTo>
                  <a:lnTo>
                    <a:pt x="441" y="937"/>
                  </a:lnTo>
                  <a:lnTo>
                    <a:pt x="426" y="967"/>
                  </a:lnTo>
                  <a:lnTo>
                    <a:pt x="406" y="1000"/>
                  </a:lnTo>
                  <a:lnTo>
                    <a:pt x="382" y="1030"/>
                  </a:lnTo>
                  <a:lnTo>
                    <a:pt x="356" y="1058"/>
                  </a:lnTo>
                  <a:lnTo>
                    <a:pt x="323" y="1079"/>
                  </a:lnTo>
                  <a:lnTo>
                    <a:pt x="288" y="1095"/>
                  </a:lnTo>
                  <a:lnTo>
                    <a:pt x="249" y="1100"/>
                  </a:lnTo>
                  <a:lnTo>
                    <a:pt x="207" y="1095"/>
                  </a:lnTo>
                  <a:lnTo>
                    <a:pt x="172" y="1081"/>
                  </a:lnTo>
                  <a:lnTo>
                    <a:pt x="144" y="1060"/>
                  </a:lnTo>
                  <a:lnTo>
                    <a:pt x="122" y="1032"/>
                  </a:lnTo>
                  <a:lnTo>
                    <a:pt x="107" y="1000"/>
                  </a:lnTo>
                  <a:lnTo>
                    <a:pt x="103" y="962"/>
                  </a:lnTo>
                  <a:lnTo>
                    <a:pt x="107" y="925"/>
                  </a:lnTo>
                  <a:lnTo>
                    <a:pt x="116" y="892"/>
                  </a:lnTo>
                  <a:lnTo>
                    <a:pt x="111" y="895"/>
                  </a:lnTo>
                  <a:lnTo>
                    <a:pt x="207" y="632"/>
                  </a:lnTo>
                  <a:lnTo>
                    <a:pt x="223" y="592"/>
                  </a:lnTo>
                  <a:lnTo>
                    <a:pt x="236" y="562"/>
                  </a:lnTo>
                  <a:lnTo>
                    <a:pt x="245" y="536"/>
                  </a:lnTo>
                  <a:lnTo>
                    <a:pt x="253" y="499"/>
                  </a:lnTo>
                  <a:lnTo>
                    <a:pt x="255" y="485"/>
                  </a:lnTo>
                  <a:lnTo>
                    <a:pt x="255" y="469"/>
                  </a:lnTo>
                  <a:lnTo>
                    <a:pt x="253" y="441"/>
                  </a:lnTo>
                  <a:lnTo>
                    <a:pt x="247" y="422"/>
                  </a:lnTo>
                  <a:lnTo>
                    <a:pt x="234" y="413"/>
                  </a:lnTo>
                  <a:lnTo>
                    <a:pt x="218" y="410"/>
                  </a:lnTo>
                  <a:lnTo>
                    <a:pt x="188" y="415"/>
                  </a:lnTo>
                  <a:lnTo>
                    <a:pt x="159" y="431"/>
                  </a:lnTo>
                  <a:lnTo>
                    <a:pt x="131" y="457"/>
                  </a:lnTo>
                  <a:lnTo>
                    <a:pt x="103" y="497"/>
                  </a:lnTo>
                  <a:lnTo>
                    <a:pt x="76" y="545"/>
                  </a:lnTo>
                  <a:lnTo>
                    <a:pt x="54" y="611"/>
                  </a:lnTo>
                  <a:lnTo>
                    <a:pt x="52" y="620"/>
                  </a:lnTo>
                  <a:lnTo>
                    <a:pt x="48" y="629"/>
                  </a:lnTo>
                  <a:lnTo>
                    <a:pt x="44" y="634"/>
                  </a:lnTo>
                  <a:lnTo>
                    <a:pt x="37" y="636"/>
                  </a:lnTo>
                  <a:lnTo>
                    <a:pt x="15" y="636"/>
                  </a:lnTo>
                  <a:lnTo>
                    <a:pt x="6" y="632"/>
                  </a:lnTo>
                  <a:lnTo>
                    <a:pt x="2" y="627"/>
                  </a:lnTo>
                  <a:lnTo>
                    <a:pt x="0" y="622"/>
                  </a:lnTo>
                  <a:lnTo>
                    <a:pt x="0" y="615"/>
                  </a:lnTo>
                  <a:lnTo>
                    <a:pt x="2" y="601"/>
                  </a:lnTo>
                  <a:lnTo>
                    <a:pt x="9" y="580"/>
                  </a:lnTo>
                  <a:lnTo>
                    <a:pt x="20" y="550"/>
                  </a:lnTo>
                  <a:lnTo>
                    <a:pt x="35" y="517"/>
                  </a:lnTo>
                  <a:lnTo>
                    <a:pt x="54" y="483"/>
                  </a:lnTo>
                  <a:lnTo>
                    <a:pt x="81" y="448"/>
                  </a:lnTo>
                  <a:lnTo>
                    <a:pt x="109" y="417"/>
                  </a:lnTo>
                  <a:lnTo>
                    <a:pt x="142" y="392"/>
                  </a:lnTo>
                  <a:lnTo>
                    <a:pt x="181" y="375"/>
                  </a:lnTo>
                  <a:lnTo>
                    <a:pt x="225" y="368"/>
                  </a:lnTo>
                  <a:close/>
                  <a:moveTo>
                    <a:pt x="430" y="61"/>
                  </a:moveTo>
                  <a:lnTo>
                    <a:pt x="430" y="63"/>
                  </a:lnTo>
                  <a:lnTo>
                    <a:pt x="430" y="61"/>
                  </a:lnTo>
                  <a:close/>
                  <a:moveTo>
                    <a:pt x="369" y="0"/>
                  </a:moveTo>
                  <a:lnTo>
                    <a:pt x="393" y="5"/>
                  </a:lnTo>
                  <a:lnTo>
                    <a:pt x="408" y="14"/>
                  </a:lnTo>
                  <a:lnTo>
                    <a:pt x="422" y="31"/>
                  </a:lnTo>
                  <a:lnTo>
                    <a:pt x="428" y="47"/>
                  </a:lnTo>
                  <a:lnTo>
                    <a:pt x="430" y="61"/>
                  </a:lnTo>
                  <a:lnTo>
                    <a:pt x="424" y="94"/>
                  </a:lnTo>
                  <a:lnTo>
                    <a:pt x="404" y="124"/>
                  </a:lnTo>
                  <a:lnTo>
                    <a:pt x="378" y="145"/>
                  </a:lnTo>
                  <a:lnTo>
                    <a:pt x="345" y="152"/>
                  </a:lnTo>
                  <a:lnTo>
                    <a:pt x="323" y="147"/>
                  </a:lnTo>
                  <a:lnTo>
                    <a:pt x="306" y="138"/>
                  </a:lnTo>
                  <a:lnTo>
                    <a:pt x="293" y="122"/>
                  </a:lnTo>
                  <a:lnTo>
                    <a:pt x="286" y="105"/>
                  </a:lnTo>
                  <a:lnTo>
                    <a:pt x="284" y="87"/>
                  </a:lnTo>
                  <a:lnTo>
                    <a:pt x="288" y="59"/>
                  </a:lnTo>
                  <a:lnTo>
                    <a:pt x="301" y="35"/>
                  </a:lnTo>
                  <a:lnTo>
                    <a:pt x="321" y="17"/>
                  </a:lnTo>
                  <a:lnTo>
                    <a:pt x="345" y="5"/>
                  </a:lnTo>
                  <a:lnTo>
                    <a:pt x="3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 noEditPoints="1"/>
            </p:cNvSpPr>
            <p:nvPr/>
          </p:nvSpPr>
          <p:spPr bwMode="auto">
            <a:xfrm>
              <a:off x="7499" y="3438"/>
              <a:ext cx="888" cy="1471"/>
            </a:xfrm>
            <a:custGeom>
              <a:avLst/>
              <a:gdLst/>
              <a:ahLst/>
              <a:cxnLst>
                <a:cxn ang="0">
                  <a:pos x="422" y="470"/>
                </a:cxn>
                <a:cxn ang="0">
                  <a:pos x="306" y="519"/>
                </a:cxn>
                <a:cxn ang="0">
                  <a:pos x="219" y="596"/>
                </a:cxn>
                <a:cxn ang="0">
                  <a:pos x="156" y="687"/>
                </a:cxn>
                <a:cxn ang="0">
                  <a:pos x="121" y="784"/>
                </a:cxn>
                <a:cxn ang="0">
                  <a:pos x="107" y="878"/>
                </a:cxn>
                <a:cxn ang="0">
                  <a:pos x="123" y="968"/>
                </a:cxn>
                <a:cxn ang="0">
                  <a:pos x="164" y="1036"/>
                </a:cxn>
                <a:cxn ang="0">
                  <a:pos x="223" y="1080"/>
                </a:cxn>
                <a:cxn ang="0">
                  <a:pos x="298" y="1101"/>
                </a:cxn>
                <a:cxn ang="0">
                  <a:pos x="490" y="458"/>
                </a:cxn>
                <a:cxn ang="0">
                  <a:pos x="394" y="1103"/>
                </a:cxn>
                <a:cxn ang="0">
                  <a:pos x="518" y="1073"/>
                </a:cxn>
                <a:cxn ang="0">
                  <a:pos x="619" y="1013"/>
                </a:cxn>
                <a:cxn ang="0">
                  <a:pos x="695" y="931"/>
                </a:cxn>
                <a:cxn ang="0">
                  <a:pos x="748" y="836"/>
                </a:cxn>
                <a:cxn ang="0">
                  <a:pos x="772" y="733"/>
                </a:cxn>
                <a:cxn ang="0">
                  <a:pos x="772" y="635"/>
                </a:cxn>
                <a:cxn ang="0">
                  <a:pos x="743" y="556"/>
                </a:cxn>
                <a:cxn ang="0">
                  <a:pos x="691" y="503"/>
                </a:cxn>
                <a:cxn ang="0">
                  <a:pos x="623" y="468"/>
                </a:cxn>
                <a:cxn ang="0">
                  <a:pos x="547" y="456"/>
                </a:cxn>
                <a:cxn ang="0">
                  <a:pos x="634" y="0"/>
                </a:cxn>
                <a:cxn ang="0">
                  <a:pos x="647" y="9"/>
                </a:cxn>
                <a:cxn ang="0">
                  <a:pos x="649" y="21"/>
                </a:cxn>
                <a:cxn ang="0">
                  <a:pos x="555" y="412"/>
                </a:cxn>
                <a:cxn ang="0">
                  <a:pos x="673" y="433"/>
                </a:cxn>
                <a:cxn ang="0">
                  <a:pos x="772" y="484"/>
                </a:cxn>
                <a:cxn ang="0">
                  <a:pos x="844" y="561"/>
                </a:cxn>
                <a:cxn ang="0">
                  <a:pos x="883" y="659"/>
                </a:cxn>
                <a:cxn ang="0">
                  <a:pos x="881" y="782"/>
                </a:cxn>
                <a:cxn ang="0">
                  <a:pos x="829" y="908"/>
                </a:cxn>
                <a:cxn ang="0">
                  <a:pos x="735" y="1015"/>
                </a:cxn>
                <a:cxn ang="0">
                  <a:pos x="608" y="1096"/>
                </a:cxn>
                <a:cxn ang="0">
                  <a:pos x="461" y="1145"/>
                </a:cxn>
                <a:cxn ang="0">
                  <a:pos x="317" y="1432"/>
                </a:cxn>
                <a:cxn ang="0">
                  <a:pos x="306" y="1464"/>
                </a:cxn>
                <a:cxn ang="0">
                  <a:pos x="282" y="1471"/>
                </a:cxn>
                <a:cxn ang="0">
                  <a:pos x="265" y="1467"/>
                </a:cxn>
                <a:cxn ang="0">
                  <a:pos x="258" y="1457"/>
                </a:cxn>
                <a:cxn ang="0">
                  <a:pos x="260" y="1441"/>
                </a:cxn>
                <a:cxn ang="0">
                  <a:pos x="271" y="1390"/>
                </a:cxn>
                <a:cxn ang="0">
                  <a:pos x="293" y="1308"/>
                </a:cxn>
                <a:cxn ang="0">
                  <a:pos x="271" y="1148"/>
                </a:cxn>
                <a:cxn ang="0">
                  <a:pos x="166" y="1115"/>
                </a:cxn>
                <a:cxn ang="0">
                  <a:pos x="81" y="1052"/>
                </a:cxn>
                <a:cxn ang="0">
                  <a:pos x="22" y="964"/>
                </a:cxn>
                <a:cxn ang="0">
                  <a:pos x="0" y="852"/>
                </a:cxn>
                <a:cxn ang="0">
                  <a:pos x="27" y="722"/>
                </a:cxn>
                <a:cxn ang="0">
                  <a:pos x="101" y="605"/>
                </a:cxn>
                <a:cxn ang="0">
                  <a:pos x="210" y="507"/>
                </a:cxn>
                <a:cxn ang="0">
                  <a:pos x="348" y="440"/>
                </a:cxn>
                <a:cxn ang="0">
                  <a:pos x="503" y="412"/>
                </a:cxn>
                <a:cxn ang="0">
                  <a:pos x="597" y="18"/>
                </a:cxn>
                <a:cxn ang="0">
                  <a:pos x="610" y="2"/>
                </a:cxn>
              </a:cxnLst>
              <a:rect l="0" t="0" r="r" b="b"/>
              <a:pathLst>
                <a:path w="888" h="1471">
                  <a:moveTo>
                    <a:pt x="490" y="458"/>
                  </a:moveTo>
                  <a:lnTo>
                    <a:pt x="422" y="470"/>
                  </a:lnTo>
                  <a:lnTo>
                    <a:pt x="361" y="491"/>
                  </a:lnTo>
                  <a:lnTo>
                    <a:pt x="306" y="519"/>
                  </a:lnTo>
                  <a:lnTo>
                    <a:pt x="258" y="554"/>
                  </a:lnTo>
                  <a:lnTo>
                    <a:pt x="219" y="596"/>
                  </a:lnTo>
                  <a:lnTo>
                    <a:pt x="184" y="640"/>
                  </a:lnTo>
                  <a:lnTo>
                    <a:pt x="156" y="687"/>
                  </a:lnTo>
                  <a:lnTo>
                    <a:pt x="134" y="735"/>
                  </a:lnTo>
                  <a:lnTo>
                    <a:pt x="121" y="784"/>
                  </a:lnTo>
                  <a:lnTo>
                    <a:pt x="110" y="831"/>
                  </a:lnTo>
                  <a:lnTo>
                    <a:pt x="107" y="878"/>
                  </a:lnTo>
                  <a:lnTo>
                    <a:pt x="112" y="926"/>
                  </a:lnTo>
                  <a:lnTo>
                    <a:pt x="123" y="968"/>
                  </a:lnTo>
                  <a:lnTo>
                    <a:pt x="140" y="1006"/>
                  </a:lnTo>
                  <a:lnTo>
                    <a:pt x="164" y="1036"/>
                  </a:lnTo>
                  <a:lnTo>
                    <a:pt x="193" y="1059"/>
                  </a:lnTo>
                  <a:lnTo>
                    <a:pt x="223" y="1080"/>
                  </a:lnTo>
                  <a:lnTo>
                    <a:pt x="260" y="1094"/>
                  </a:lnTo>
                  <a:lnTo>
                    <a:pt x="298" y="1101"/>
                  </a:lnTo>
                  <a:lnTo>
                    <a:pt x="337" y="1106"/>
                  </a:lnTo>
                  <a:lnTo>
                    <a:pt x="490" y="458"/>
                  </a:lnTo>
                  <a:close/>
                  <a:moveTo>
                    <a:pt x="547" y="456"/>
                  </a:moveTo>
                  <a:lnTo>
                    <a:pt x="394" y="1103"/>
                  </a:lnTo>
                  <a:lnTo>
                    <a:pt x="459" y="1092"/>
                  </a:lnTo>
                  <a:lnTo>
                    <a:pt x="518" y="1073"/>
                  </a:lnTo>
                  <a:lnTo>
                    <a:pt x="571" y="1045"/>
                  </a:lnTo>
                  <a:lnTo>
                    <a:pt x="619" y="1013"/>
                  </a:lnTo>
                  <a:lnTo>
                    <a:pt x="660" y="973"/>
                  </a:lnTo>
                  <a:lnTo>
                    <a:pt x="695" y="931"/>
                  </a:lnTo>
                  <a:lnTo>
                    <a:pt x="724" y="885"/>
                  </a:lnTo>
                  <a:lnTo>
                    <a:pt x="748" y="836"/>
                  </a:lnTo>
                  <a:lnTo>
                    <a:pt x="763" y="784"/>
                  </a:lnTo>
                  <a:lnTo>
                    <a:pt x="772" y="733"/>
                  </a:lnTo>
                  <a:lnTo>
                    <a:pt x="776" y="684"/>
                  </a:lnTo>
                  <a:lnTo>
                    <a:pt x="772" y="635"/>
                  </a:lnTo>
                  <a:lnTo>
                    <a:pt x="761" y="593"/>
                  </a:lnTo>
                  <a:lnTo>
                    <a:pt x="743" y="556"/>
                  </a:lnTo>
                  <a:lnTo>
                    <a:pt x="719" y="526"/>
                  </a:lnTo>
                  <a:lnTo>
                    <a:pt x="691" y="503"/>
                  </a:lnTo>
                  <a:lnTo>
                    <a:pt x="658" y="482"/>
                  </a:lnTo>
                  <a:lnTo>
                    <a:pt x="623" y="468"/>
                  </a:lnTo>
                  <a:lnTo>
                    <a:pt x="586" y="461"/>
                  </a:lnTo>
                  <a:lnTo>
                    <a:pt x="547" y="456"/>
                  </a:lnTo>
                  <a:close/>
                  <a:moveTo>
                    <a:pt x="623" y="0"/>
                  </a:moveTo>
                  <a:lnTo>
                    <a:pt x="634" y="0"/>
                  </a:lnTo>
                  <a:lnTo>
                    <a:pt x="643" y="4"/>
                  </a:lnTo>
                  <a:lnTo>
                    <a:pt x="647" y="9"/>
                  </a:lnTo>
                  <a:lnTo>
                    <a:pt x="649" y="14"/>
                  </a:lnTo>
                  <a:lnTo>
                    <a:pt x="649" y="21"/>
                  </a:lnTo>
                  <a:lnTo>
                    <a:pt x="647" y="23"/>
                  </a:lnTo>
                  <a:lnTo>
                    <a:pt x="555" y="412"/>
                  </a:lnTo>
                  <a:lnTo>
                    <a:pt x="617" y="419"/>
                  </a:lnTo>
                  <a:lnTo>
                    <a:pt x="673" y="433"/>
                  </a:lnTo>
                  <a:lnTo>
                    <a:pt x="726" y="456"/>
                  </a:lnTo>
                  <a:lnTo>
                    <a:pt x="772" y="484"/>
                  </a:lnTo>
                  <a:lnTo>
                    <a:pt x="811" y="519"/>
                  </a:lnTo>
                  <a:lnTo>
                    <a:pt x="844" y="561"/>
                  </a:lnTo>
                  <a:lnTo>
                    <a:pt x="868" y="607"/>
                  </a:lnTo>
                  <a:lnTo>
                    <a:pt x="883" y="659"/>
                  </a:lnTo>
                  <a:lnTo>
                    <a:pt x="888" y="715"/>
                  </a:lnTo>
                  <a:lnTo>
                    <a:pt x="881" y="782"/>
                  </a:lnTo>
                  <a:lnTo>
                    <a:pt x="859" y="845"/>
                  </a:lnTo>
                  <a:lnTo>
                    <a:pt x="829" y="908"/>
                  </a:lnTo>
                  <a:lnTo>
                    <a:pt x="785" y="964"/>
                  </a:lnTo>
                  <a:lnTo>
                    <a:pt x="735" y="1015"/>
                  </a:lnTo>
                  <a:lnTo>
                    <a:pt x="673" y="1059"/>
                  </a:lnTo>
                  <a:lnTo>
                    <a:pt x="608" y="1096"/>
                  </a:lnTo>
                  <a:lnTo>
                    <a:pt x="536" y="1127"/>
                  </a:lnTo>
                  <a:lnTo>
                    <a:pt x="461" y="1145"/>
                  </a:lnTo>
                  <a:lnTo>
                    <a:pt x="383" y="1155"/>
                  </a:lnTo>
                  <a:lnTo>
                    <a:pt x="317" y="1432"/>
                  </a:lnTo>
                  <a:lnTo>
                    <a:pt x="311" y="1453"/>
                  </a:lnTo>
                  <a:lnTo>
                    <a:pt x="306" y="1464"/>
                  </a:lnTo>
                  <a:lnTo>
                    <a:pt x="298" y="1469"/>
                  </a:lnTo>
                  <a:lnTo>
                    <a:pt x="282" y="1471"/>
                  </a:lnTo>
                  <a:lnTo>
                    <a:pt x="274" y="1471"/>
                  </a:lnTo>
                  <a:lnTo>
                    <a:pt x="265" y="1467"/>
                  </a:lnTo>
                  <a:lnTo>
                    <a:pt x="260" y="1462"/>
                  </a:lnTo>
                  <a:lnTo>
                    <a:pt x="258" y="1457"/>
                  </a:lnTo>
                  <a:lnTo>
                    <a:pt x="258" y="1450"/>
                  </a:lnTo>
                  <a:lnTo>
                    <a:pt x="260" y="1441"/>
                  </a:lnTo>
                  <a:lnTo>
                    <a:pt x="265" y="1420"/>
                  </a:lnTo>
                  <a:lnTo>
                    <a:pt x="271" y="1390"/>
                  </a:lnTo>
                  <a:lnTo>
                    <a:pt x="282" y="1353"/>
                  </a:lnTo>
                  <a:lnTo>
                    <a:pt x="293" y="1308"/>
                  </a:lnTo>
                  <a:lnTo>
                    <a:pt x="328" y="1155"/>
                  </a:lnTo>
                  <a:lnTo>
                    <a:pt x="271" y="1148"/>
                  </a:lnTo>
                  <a:lnTo>
                    <a:pt x="219" y="1136"/>
                  </a:lnTo>
                  <a:lnTo>
                    <a:pt x="166" y="1115"/>
                  </a:lnTo>
                  <a:lnTo>
                    <a:pt x="121" y="1087"/>
                  </a:lnTo>
                  <a:lnTo>
                    <a:pt x="81" y="1052"/>
                  </a:lnTo>
                  <a:lnTo>
                    <a:pt x="48" y="1013"/>
                  </a:lnTo>
                  <a:lnTo>
                    <a:pt x="22" y="964"/>
                  </a:lnTo>
                  <a:lnTo>
                    <a:pt x="7" y="910"/>
                  </a:lnTo>
                  <a:lnTo>
                    <a:pt x="0" y="852"/>
                  </a:lnTo>
                  <a:lnTo>
                    <a:pt x="7" y="787"/>
                  </a:lnTo>
                  <a:lnTo>
                    <a:pt x="27" y="722"/>
                  </a:lnTo>
                  <a:lnTo>
                    <a:pt x="57" y="661"/>
                  </a:lnTo>
                  <a:lnTo>
                    <a:pt x="101" y="605"/>
                  </a:lnTo>
                  <a:lnTo>
                    <a:pt x="151" y="554"/>
                  </a:lnTo>
                  <a:lnTo>
                    <a:pt x="210" y="507"/>
                  </a:lnTo>
                  <a:lnTo>
                    <a:pt x="276" y="470"/>
                  </a:lnTo>
                  <a:lnTo>
                    <a:pt x="348" y="440"/>
                  </a:lnTo>
                  <a:lnTo>
                    <a:pt x="424" y="421"/>
                  </a:lnTo>
                  <a:lnTo>
                    <a:pt x="503" y="412"/>
                  </a:lnTo>
                  <a:lnTo>
                    <a:pt x="593" y="37"/>
                  </a:lnTo>
                  <a:lnTo>
                    <a:pt x="597" y="18"/>
                  </a:lnTo>
                  <a:lnTo>
                    <a:pt x="601" y="7"/>
                  </a:lnTo>
                  <a:lnTo>
                    <a:pt x="610" y="2"/>
                  </a:lnTo>
                  <a:lnTo>
                    <a:pt x="6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596373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The </a:t>
            </a:r>
            <a:r>
              <a:rPr lang="en-US" sz="2400" dirty="0" err="1" smtClean="0">
                <a:solidFill>
                  <a:srgbClr val="C00000"/>
                </a:solidFill>
              </a:rPr>
              <a:t>chiral</a:t>
            </a:r>
            <a:r>
              <a:rPr lang="en-US" sz="2400" dirty="0" smtClean="0">
                <a:solidFill>
                  <a:srgbClr val="C00000"/>
                </a:solidFill>
              </a:rPr>
              <a:t> free </a:t>
            </a:r>
            <a:r>
              <a:rPr lang="en-US" sz="2400" dirty="0" err="1" smtClean="0">
                <a:solidFill>
                  <a:srgbClr val="C00000"/>
                </a:solidFill>
              </a:rPr>
              <a:t>fermion</a:t>
            </a:r>
            <a:r>
              <a:rPr lang="en-US" sz="2400" dirty="0" smtClean="0">
                <a:solidFill>
                  <a:srgbClr val="C00000"/>
                </a:solidFill>
              </a:rPr>
              <a:t> is the holographic dual of level ½, and from this point of view the dependence on spin structure is obvious. </a:t>
            </a:r>
            <a:endParaRPr lang="en-US" sz="2400" dirty="0">
              <a:solidFill>
                <a:srgbClr val="C00000"/>
              </a:solidFill>
            </a:endParaRPr>
          </a:p>
        </p:txBody>
      </p:sp>
      <p:grpSp>
        <p:nvGrpSpPr>
          <p:cNvPr id="1044" name="Group 20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2613345" y="3313785"/>
            <a:ext cx="2611542" cy="667400"/>
            <a:chOff x="1285" y="2192"/>
            <a:chExt cx="10166" cy="2598"/>
          </a:xfrm>
          <a:solidFill>
            <a:srgbClr val="0000FF"/>
          </a:solidFill>
        </p:grpSpPr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1285" y="2849"/>
              <a:ext cx="713" cy="1502"/>
            </a:xfrm>
            <a:custGeom>
              <a:avLst/>
              <a:gdLst/>
              <a:ahLst/>
              <a:cxnLst>
                <a:cxn ang="0">
                  <a:pos x="395" y="0"/>
                </a:cxn>
                <a:cxn ang="0">
                  <a:pos x="423" y="0"/>
                </a:cxn>
                <a:cxn ang="0">
                  <a:pos x="436" y="7"/>
                </a:cxn>
                <a:cxn ang="0">
                  <a:pos x="442" y="26"/>
                </a:cxn>
                <a:cxn ang="0">
                  <a:pos x="442" y="1353"/>
                </a:cxn>
                <a:cxn ang="0">
                  <a:pos x="445" y="1376"/>
                </a:cxn>
                <a:cxn ang="0">
                  <a:pos x="455" y="1393"/>
                </a:cxn>
                <a:cxn ang="0">
                  <a:pos x="470" y="1406"/>
                </a:cxn>
                <a:cxn ang="0">
                  <a:pos x="493" y="1416"/>
                </a:cxn>
                <a:cxn ang="0">
                  <a:pos x="527" y="1426"/>
                </a:cxn>
                <a:cxn ang="0">
                  <a:pos x="578" y="1429"/>
                </a:cxn>
                <a:cxn ang="0">
                  <a:pos x="713" y="1429"/>
                </a:cxn>
                <a:cxn ang="0">
                  <a:pos x="713" y="1502"/>
                </a:cxn>
                <a:cxn ang="0">
                  <a:pos x="666" y="1498"/>
                </a:cxn>
                <a:cxn ang="0">
                  <a:pos x="609" y="1498"/>
                </a:cxn>
                <a:cxn ang="0">
                  <a:pos x="543" y="1495"/>
                </a:cxn>
                <a:cxn ang="0">
                  <a:pos x="183" y="1495"/>
                </a:cxn>
                <a:cxn ang="0">
                  <a:pos x="117" y="1498"/>
                </a:cxn>
                <a:cxn ang="0">
                  <a:pos x="57" y="1498"/>
                </a:cxn>
                <a:cxn ang="0">
                  <a:pos x="10" y="1502"/>
                </a:cxn>
                <a:cxn ang="0">
                  <a:pos x="10" y="1429"/>
                </a:cxn>
                <a:cxn ang="0">
                  <a:pos x="145" y="1429"/>
                </a:cxn>
                <a:cxn ang="0">
                  <a:pos x="196" y="1426"/>
                </a:cxn>
                <a:cxn ang="0">
                  <a:pos x="231" y="1416"/>
                </a:cxn>
                <a:cxn ang="0">
                  <a:pos x="253" y="1406"/>
                </a:cxn>
                <a:cxn ang="0">
                  <a:pos x="268" y="1393"/>
                </a:cxn>
                <a:cxn ang="0">
                  <a:pos x="278" y="1376"/>
                </a:cxn>
                <a:cxn ang="0">
                  <a:pos x="281" y="1353"/>
                </a:cxn>
                <a:cxn ang="0">
                  <a:pos x="281" y="155"/>
                </a:cxn>
                <a:cxn ang="0">
                  <a:pos x="215" y="185"/>
                </a:cxn>
                <a:cxn ang="0">
                  <a:pos x="145" y="201"/>
                </a:cxn>
                <a:cxn ang="0">
                  <a:pos x="85" y="211"/>
                </a:cxn>
                <a:cxn ang="0">
                  <a:pos x="35" y="214"/>
                </a:cxn>
                <a:cxn ang="0">
                  <a:pos x="0" y="214"/>
                </a:cxn>
                <a:cxn ang="0">
                  <a:pos x="0" y="142"/>
                </a:cxn>
                <a:cxn ang="0">
                  <a:pos x="38" y="142"/>
                </a:cxn>
                <a:cxn ang="0">
                  <a:pos x="85" y="139"/>
                </a:cxn>
                <a:cxn ang="0">
                  <a:pos x="142" y="132"/>
                </a:cxn>
                <a:cxn ang="0">
                  <a:pos x="205" y="115"/>
                </a:cxn>
                <a:cxn ang="0">
                  <a:pos x="268" y="89"/>
                </a:cxn>
                <a:cxn ang="0">
                  <a:pos x="335" y="53"/>
                </a:cxn>
                <a:cxn ang="0">
                  <a:pos x="395" y="0"/>
                </a:cxn>
              </a:cxnLst>
              <a:rect l="0" t="0" r="r" b="b"/>
              <a:pathLst>
                <a:path w="713" h="1502">
                  <a:moveTo>
                    <a:pt x="395" y="0"/>
                  </a:moveTo>
                  <a:lnTo>
                    <a:pt x="423" y="0"/>
                  </a:lnTo>
                  <a:lnTo>
                    <a:pt x="436" y="7"/>
                  </a:lnTo>
                  <a:lnTo>
                    <a:pt x="442" y="26"/>
                  </a:lnTo>
                  <a:lnTo>
                    <a:pt x="442" y="1353"/>
                  </a:lnTo>
                  <a:lnTo>
                    <a:pt x="445" y="1376"/>
                  </a:lnTo>
                  <a:lnTo>
                    <a:pt x="455" y="1393"/>
                  </a:lnTo>
                  <a:lnTo>
                    <a:pt x="470" y="1406"/>
                  </a:lnTo>
                  <a:lnTo>
                    <a:pt x="493" y="1416"/>
                  </a:lnTo>
                  <a:lnTo>
                    <a:pt x="527" y="1426"/>
                  </a:lnTo>
                  <a:lnTo>
                    <a:pt x="578" y="1429"/>
                  </a:lnTo>
                  <a:lnTo>
                    <a:pt x="713" y="1429"/>
                  </a:lnTo>
                  <a:lnTo>
                    <a:pt x="713" y="1502"/>
                  </a:lnTo>
                  <a:lnTo>
                    <a:pt x="666" y="1498"/>
                  </a:lnTo>
                  <a:lnTo>
                    <a:pt x="609" y="1498"/>
                  </a:lnTo>
                  <a:lnTo>
                    <a:pt x="543" y="1495"/>
                  </a:lnTo>
                  <a:lnTo>
                    <a:pt x="183" y="1495"/>
                  </a:lnTo>
                  <a:lnTo>
                    <a:pt x="117" y="1498"/>
                  </a:lnTo>
                  <a:lnTo>
                    <a:pt x="57" y="1498"/>
                  </a:lnTo>
                  <a:lnTo>
                    <a:pt x="10" y="1502"/>
                  </a:lnTo>
                  <a:lnTo>
                    <a:pt x="10" y="1429"/>
                  </a:lnTo>
                  <a:lnTo>
                    <a:pt x="145" y="1429"/>
                  </a:lnTo>
                  <a:lnTo>
                    <a:pt x="196" y="1426"/>
                  </a:lnTo>
                  <a:lnTo>
                    <a:pt x="231" y="1416"/>
                  </a:lnTo>
                  <a:lnTo>
                    <a:pt x="253" y="1406"/>
                  </a:lnTo>
                  <a:lnTo>
                    <a:pt x="268" y="1393"/>
                  </a:lnTo>
                  <a:lnTo>
                    <a:pt x="278" y="1376"/>
                  </a:lnTo>
                  <a:lnTo>
                    <a:pt x="281" y="1353"/>
                  </a:lnTo>
                  <a:lnTo>
                    <a:pt x="281" y="155"/>
                  </a:lnTo>
                  <a:lnTo>
                    <a:pt x="215" y="185"/>
                  </a:lnTo>
                  <a:lnTo>
                    <a:pt x="145" y="201"/>
                  </a:lnTo>
                  <a:lnTo>
                    <a:pt x="85" y="211"/>
                  </a:lnTo>
                  <a:lnTo>
                    <a:pt x="35" y="214"/>
                  </a:lnTo>
                  <a:lnTo>
                    <a:pt x="0" y="214"/>
                  </a:lnTo>
                  <a:lnTo>
                    <a:pt x="0" y="142"/>
                  </a:lnTo>
                  <a:lnTo>
                    <a:pt x="38" y="142"/>
                  </a:lnTo>
                  <a:lnTo>
                    <a:pt x="85" y="139"/>
                  </a:lnTo>
                  <a:lnTo>
                    <a:pt x="142" y="132"/>
                  </a:lnTo>
                  <a:lnTo>
                    <a:pt x="205" y="115"/>
                  </a:lnTo>
                  <a:lnTo>
                    <a:pt x="268" y="89"/>
                  </a:lnTo>
                  <a:lnTo>
                    <a:pt x="335" y="53"/>
                  </a:lnTo>
                  <a:lnTo>
                    <a:pt x="3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371" y="4113"/>
              <a:ext cx="252" cy="677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55" y="7"/>
                </a:cxn>
                <a:cxn ang="0">
                  <a:pos x="189" y="26"/>
                </a:cxn>
                <a:cxn ang="0">
                  <a:pos x="215" y="63"/>
                </a:cxn>
                <a:cxn ang="0">
                  <a:pos x="237" y="109"/>
                </a:cxn>
                <a:cxn ang="0">
                  <a:pos x="249" y="165"/>
                </a:cxn>
                <a:cxn ang="0">
                  <a:pos x="252" y="234"/>
                </a:cxn>
                <a:cxn ang="0">
                  <a:pos x="249" y="238"/>
                </a:cxn>
                <a:cxn ang="0">
                  <a:pos x="243" y="323"/>
                </a:cxn>
                <a:cxn ang="0">
                  <a:pos x="227" y="399"/>
                </a:cxn>
                <a:cxn ang="0">
                  <a:pos x="205" y="469"/>
                </a:cxn>
                <a:cxn ang="0">
                  <a:pos x="177" y="528"/>
                </a:cxn>
                <a:cxn ang="0">
                  <a:pos x="145" y="581"/>
                </a:cxn>
                <a:cxn ang="0">
                  <a:pos x="117" y="620"/>
                </a:cxn>
                <a:cxn ang="0">
                  <a:pos x="88" y="650"/>
                </a:cxn>
                <a:cxn ang="0">
                  <a:pos x="66" y="670"/>
                </a:cxn>
                <a:cxn ang="0">
                  <a:pos x="54" y="677"/>
                </a:cxn>
                <a:cxn ang="0">
                  <a:pos x="41" y="670"/>
                </a:cxn>
                <a:cxn ang="0">
                  <a:pos x="35" y="650"/>
                </a:cxn>
                <a:cxn ang="0">
                  <a:pos x="35" y="644"/>
                </a:cxn>
                <a:cxn ang="0">
                  <a:pos x="38" y="640"/>
                </a:cxn>
                <a:cxn ang="0">
                  <a:pos x="38" y="637"/>
                </a:cxn>
                <a:cxn ang="0">
                  <a:pos x="60" y="614"/>
                </a:cxn>
                <a:cxn ang="0">
                  <a:pos x="101" y="561"/>
                </a:cxn>
                <a:cxn ang="0">
                  <a:pos x="142" y="495"/>
                </a:cxn>
                <a:cxn ang="0">
                  <a:pos x="174" y="416"/>
                </a:cxn>
                <a:cxn ang="0">
                  <a:pos x="196" y="330"/>
                </a:cxn>
                <a:cxn ang="0">
                  <a:pos x="205" y="234"/>
                </a:cxn>
                <a:cxn ang="0">
                  <a:pos x="205" y="201"/>
                </a:cxn>
                <a:cxn ang="0">
                  <a:pos x="199" y="201"/>
                </a:cxn>
                <a:cxn ang="0">
                  <a:pos x="192" y="208"/>
                </a:cxn>
                <a:cxn ang="0">
                  <a:pos x="155" y="231"/>
                </a:cxn>
                <a:cxn ang="0">
                  <a:pos x="117" y="238"/>
                </a:cxn>
                <a:cxn ang="0">
                  <a:pos x="76" y="231"/>
                </a:cxn>
                <a:cxn ang="0">
                  <a:pos x="44" y="211"/>
                </a:cxn>
                <a:cxn ang="0">
                  <a:pos x="19" y="185"/>
                </a:cxn>
                <a:cxn ang="0">
                  <a:pos x="6" y="152"/>
                </a:cxn>
                <a:cxn ang="0">
                  <a:pos x="0" y="115"/>
                </a:cxn>
                <a:cxn ang="0">
                  <a:pos x="6" y="79"/>
                </a:cxn>
                <a:cxn ang="0">
                  <a:pos x="19" y="49"/>
                </a:cxn>
                <a:cxn ang="0">
                  <a:pos x="44" y="23"/>
                </a:cxn>
                <a:cxn ang="0">
                  <a:pos x="76" y="7"/>
                </a:cxn>
                <a:cxn ang="0">
                  <a:pos x="117" y="0"/>
                </a:cxn>
              </a:cxnLst>
              <a:rect l="0" t="0" r="r" b="b"/>
              <a:pathLst>
                <a:path w="252" h="677">
                  <a:moveTo>
                    <a:pt x="117" y="0"/>
                  </a:moveTo>
                  <a:lnTo>
                    <a:pt x="155" y="7"/>
                  </a:lnTo>
                  <a:lnTo>
                    <a:pt x="189" y="26"/>
                  </a:lnTo>
                  <a:lnTo>
                    <a:pt x="215" y="63"/>
                  </a:lnTo>
                  <a:lnTo>
                    <a:pt x="237" y="109"/>
                  </a:lnTo>
                  <a:lnTo>
                    <a:pt x="249" y="165"/>
                  </a:lnTo>
                  <a:lnTo>
                    <a:pt x="252" y="234"/>
                  </a:lnTo>
                  <a:lnTo>
                    <a:pt x="249" y="238"/>
                  </a:lnTo>
                  <a:lnTo>
                    <a:pt x="243" y="323"/>
                  </a:lnTo>
                  <a:lnTo>
                    <a:pt x="227" y="399"/>
                  </a:lnTo>
                  <a:lnTo>
                    <a:pt x="205" y="469"/>
                  </a:lnTo>
                  <a:lnTo>
                    <a:pt x="177" y="528"/>
                  </a:lnTo>
                  <a:lnTo>
                    <a:pt x="145" y="581"/>
                  </a:lnTo>
                  <a:lnTo>
                    <a:pt x="117" y="620"/>
                  </a:lnTo>
                  <a:lnTo>
                    <a:pt x="88" y="650"/>
                  </a:lnTo>
                  <a:lnTo>
                    <a:pt x="66" y="670"/>
                  </a:lnTo>
                  <a:lnTo>
                    <a:pt x="54" y="677"/>
                  </a:lnTo>
                  <a:lnTo>
                    <a:pt x="41" y="670"/>
                  </a:lnTo>
                  <a:lnTo>
                    <a:pt x="35" y="650"/>
                  </a:lnTo>
                  <a:lnTo>
                    <a:pt x="35" y="644"/>
                  </a:lnTo>
                  <a:lnTo>
                    <a:pt x="38" y="640"/>
                  </a:lnTo>
                  <a:lnTo>
                    <a:pt x="38" y="637"/>
                  </a:lnTo>
                  <a:lnTo>
                    <a:pt x="60" y="614"/>
                  </a:lnTo>
                  <a:lnTo>
                    <a:pt x="101" y="561"/>
                  </a:lnTo>
                  <a:lnTo>
                    <a:pt x="142" y="495"/>
                  </a:lnTo>
                  <a:lnTo>
                    <a:pt x="174" y="416"/>
                  </a:lnTo>
                  <a:lnTo>
                    <a:pt x="196" y="330"/>
                  </a:lnTo>
                  <a:lnTo>
                    <a:pt x="205" y="234"/>
                  </a:lnTo>
                  <a:lnTo>
                    <a:pt x="205" y="201"/>
                  </a:lnTo>
                  <a:lnTo>
                    <a:pt x="199" y="201"/>
                  </a:lnTo>
                  <a:lnTo>
                    <a:pt x="192" y="208"/>
                  </a:lnTo>
                  <a:lnTo>
                    <a:pt x="155" y="231"/>
                  </a:lnTo>
                  <a:lnTo>
                    <a:pt x="117" y="238"/>
                  </a:lnTo>
                  <a:lnTo>
                    <a:pt x="76" y="231"/>
                  </a:lnTo>
                  <a:lnTo>
                    <a:pt x="44" y="211"/>
                  </a:lnTo>
                  <a:lnTo>
                    <a:pt x="19" y="185"/>
                  </a:lnTo>
                  <a:lnTo>
                    <a:pt x="6" y="152"/>
                  </a:lnTo>
                  <a:lnTo>
                    <a:pt x="0" y="115"/>
                  </a:lnTo>
                  <a:lnTo>
                    <a:pt x="6" y="79"/>
                  </a:lnTo>
                  <a:lnTo>
                    <a:pt x="19" y="49"/>
                  </a:lnTo>
                  <a:lnTo>
                    <a:pt x="44" y="23"/>
                  </a:lnTo>
                  <a:lnTo>
                    <a:pt x="76" y="7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 noEditPoints="1"/>
            </p:cNvSpPr>
            <p:nvPr/>
          </p:nvSpPr>
          <p:spPr bwMode="auto">
            <a:xfrm>
              <a:off x="3248" y="3354"/>
              <a:ext cx="830" cy="1023"/>
            </a:xfrm>
            <a:custGeom>
              <a:avLst/>
              <a:gdLst/>
              <a:ahLst/>
              <a:cxnLst>
                <a:cxn ang="0">
                  <a:pos x="521" y="56"/>
                </a:cxn>
                <a:cxn ang="0">
                  <a:pos x="455" y="76"/>
                </a:cxn>
                <a:cxn ang="0">
                  <a:pos x="376" y="125"/>
                </a:cxn>
                <a:cxn ang="0">
                  <a:pos x="297" y="211"/>
                </a:cxn>
                <a:cxn ang="0">
                  <a:pos x="228" y="340"/>
                </a:cxn>
                <a:cxn ang="0">
                  <a:pos x="354" y="426"/>
                </a:cxn>
                <a:cxn ang="0">
                  <a:pos x="490" y="409"/>
                </a:cxn>
                <a:cxn ang="0">
                  <a:pos x="587" y="379"/>
                </a:cxn>
                <a:cxn ang="0">
                  <a:pos x="666" y="327"/>
                </a:cxn>
                <a:cxn ang="0">
                  <a:pos x="717" y="244"/>
                </a:cxn>
                <a:cxn ang="0">
                  <a:pos x="717" y="145"/>
                </a:cxn>
                <a:cxn ang="0">
                  <a:pos x="663" y="76"/>
                </a:cxn>
                <a:cxn ang="0">
                  <a:pos x="565" y="49"/>
                </a:cxn>
                <a:cxn ang="0">
                  <a:pos x="565" y="0"/>
                </a:cxn>
                <a:cxn ang="0">
                  <a:pos x="676" y="20"/>
                </a:cxn>
                <a:cxn ang="0">
                  <a:pos x="752" y="76"/>
                </a:cxn>
                <a:cxn ang="0">
                  <a:pos x="789" y="148"/>
                </a:cxn>
                <a:cxn ang="0">
                  <a:pos x="796" y="211"/>
                </a:cxn>
                <a:cxn ang="0">
                  <a:pos x="780" y="277"/>
                </a:cxn>
                <a:cxn ang="0">
                  <a:pos x="729" y="353"/>
                </a:cxn>
                <a:cxn ang="0">
                  <a:pos x="632" y="426"/>
                </a:cxn>
                <a:cxn ang="0">
                  <a:pos x="490" y="462"/>
                </a:cxn>
                <a:cxn ang="0">
                  <a:pos x="351" y="475"/>
                </a:cxn>
                <a:cxn ang="0">
                  <a:pos x="174" y="551"/>
                </a:cxn>
                <a:cxn ang="0">
                  <a:pos x="158" y="657"/>
                </a:cxn>
                <a:cxn ang="0">
                  <a:pos x="155" y="739"/>
                </a:cxn>
                <a:cxn ang="0">
                  <a:pos x="168" y="808"/>
                </a:cxn>
                <a:cxn ang="0">
                  <a:pos x="196" y="884"/>
                </a:cxn>
                <a:cxn ang="0">
                  <a:pos x="253" y="947"/>
                </a:cxn>
                <a:cxn ang="0">
                  <a:pos x="344" y="970"/>
                </a:cxn>
                <a:cxn ang="0">
                  <a:pos x="389" y="967"/>
                </a:cxn>
                <a:cxn ang="0">
                  <a:pos x="477" y="950"/>
                </a:cxn>
                <a:cxn ang="0">
                  <a:pos x="591" y="904"/>
                </a:cxn>
                <a:cxn ang="0">
                  <a:pos x="714" y="812"/>
                </a:cxn>
                <a:cxn ang="0">
                  <a:pos x="786" y="733"/>
                </a:cxn>
                <a:cxn ang="0">
                  <a:pos x="796" y="726"/>
                </a:cxn>
                <a:cxn ang="0">
                  <a:pos x="812" y="729"/>
                </a:cxn>
                <a:cxn ang="0">
                  <a:pos x="824" y="739"/>
                </a:cxn>
                <a:cxn ang="0">
                  <a:pos x="830" y="756"/>
                </a:cxn>
                <a:cxn ang="0">
                  <a:pos x="808" y="795"/>
                </a:cxn>
                <a:cxn ang="0">
                  <a:pos x="745" y="861"/>
                </a:cxn>
                <a:cxn ang="0">
                  <a:pos x="644" y="937"/>
                </a:cxn>
                <a:cxn ang="0">
                  <a:pos x="509" y="997"/>
                </a:cxn>
                <a:cxn ang="0">
                  <a:pos x="338" y="1023"/>
                </a:cxn>
                <a:cxn ang="0">
                  <a:pos x="196" y="990"/>
                </a:cxn>
                <a:cxn ang="0">
                  <a:pos x="92" y="904"/>
                </a:cxn>
                <a:cxn ang="0">
                  <a:pos x="22" y="775"/>
                </a:cxn>
                <a:cxn ang="0">
                  <a:pos x="0" y="614"/>
                </a:cxn>
                <a:cxn ang="0">
                  <a:pos x="29" y="416"/>
                </a:cxn>
                <a:cxn ang="0">
                  <a:pos x="111" y="257"/>
                </a:cxn>
                <a:cxn ang="0">
                  <a:pos x="224" y="132"/>
                </a:cxn>
                <a:cxn ang="0">
                  <a:pos x="357" y="49"/>
                </a:cxn>
                <a:cxn ang="0">
                  <a:pos x="499" y="6"/>
                </a:cxn>
              </a:cxnLst>
              <a:rect l="0" t="0" r="r" b="b"/>
              <a:pathLst>
                <a:path w="830" h="1023">
                  <a:moveTo>
                    <a:pt x="546" y="49"/>
                  </a:moveTo>
                  <a:lnTo>
                    <a:pt x="521" y="56"/>
                  </a:lnTo>
                  <a:lnTo>
                    <a:pt x="490" y="63"/>
                  </a:lnTo>
                  <a:lnTo>
                    <a:pt x="455" y="76"/>
                  </a:lnTo>
                  <a:lnTo>
                    <a:pt x="417" y="96"/>
                  </a:lnTo>
                  <a:lnTo>
                    <a:pt x="376" y="125"/>
                  </a:lnTo>
                  <a:lnTo>
                    <a:pt x="335" y="162"/>
                  </a:lnTo>
                  <a:lnTo>
                    <a:pt x="297" y="211"/>
                  </a:lnTo>
                  <a:lnTo>
                    <a:pt x="262" y="267"/>
                  </a:lnTo>
                  <a:lnTo>
                    <a:pt x="228" y="340"/>
                  </a:lnTo>
                  <a:lnTo>
                    <a:pt x="202" y="426"/>
                  </a:lnTo>
                  <a:lnTo>
                    <a:pt x="354" y="426"/>
                  </a:lnTo>
                  <a:lnTo>
                    <a:pt x="395" y="422"/>
                  </a:lnTo>
                  <a:lnTo>
                    <a:pt x="490" y="409"/>
                  </a:lnTo>
                  <a:lnTo>
                    <a:pt x="540" y="396"/>
                  </a:lnTo>
                  <a:lnTo>
                    <a:pt x="587" y="379"/>
                  </a:lnTo>
                  <a:lnTo>
                    <a:pt x="628" y="356"/>
                  </a:lnTo>
                  <a:lnTo>
                    <a:pt x="666" y="327"/>
                  </a:lnTo>
                  <a:lnTo>
                    <a:pt x="698" y="290"/>
                  </a:lnTo>
                  <a:lnTo>
                    <a:pt x="717" y="244"/>
                  </a:lnTo>
                  <a:lnTo>
                    <a:pt x="723" y="191"/>
                  </a:lnTo>
                  <a:lnTo>
                    <a:pt x="717" y="145"/>
                  </a:lnTo>
                  <a:lnTo>
                    <a:pt x="698" y="106"/>
                  </a:lnTo>
                  <a:lnTo>
                    <a:pt x="663" y="76"/>
                  </a:lnTo>
                  <a:lnTo>
                    <a:pt x="619" y="56"/>
                  </a:lnTo>
                  <a:lnTo>
                    <a:pt x="565" y="49"/>
                  </a:lnTo>
                  <a:lnTo>
                    <a:pt x="546" y="49"/>
                  </a:lnTo>
                  <a:close/>
                  <a:moveTo>
                    <a:pt x="565" y="0"/>
                  </a:moveTo>
                  <a:lnTo>
                    <a:pt x="625" y="6"/>
                  </a:lnTo>
                  <a:lnTo>
                    <a:pt x="676" y="20"/>
                  </a:lnTo>
                  <a:lnTo>
                    <a:pt x="717" y="43"/>
                  </a:lnTo>
                  <a:lnTo>
                    <a:pt x="752" y="76"/>
                  </a:lnTo>
                  <a:lnTo>
                    <a:pt x="777" y="109"/>
                  </a:lnTo>
                  <a:lnTo>
                    <a:pt x="789" y="148"/>
                  </a:lnTo>
                  <a:lnTo>
                    <a:pt x="796" y="191"/>
                  </a:lnTo>
                  <a:lnTo>
                    <a:pt x="796" y="211"/>
                  </a:lnTo>
                  <a:lnTo>
                    <a:pt x="789" y="241"/>
                  </a:lnTo>
                  <a:lnTo>
                    <a:pt x="780" y="277"/>
                  </a:lnTo>
                  <a:lnTo>
                    <a:pt x="761" y="313"/>
                  </a:lnTo>
                  <a:lnTo>
                    <a:pt x="729" y="353"/>
                  </a:lnTo>
                  <a:lnTo>
                    <a:pt x="688" y="393"/>
                  </a:lnTo>
                  <a:lnTo>
                    <a:pt x="632" y="426"/>
                  </a:lnTo>
                  <a:lnTo>
                    <a:pt x="562" y="449"/>
                  </a:lnTo>
                  <a:lnTo>
                    <a:pt x="490" y="462"/>
                  </a:lnTo>
                  <a:lnTo>
                    <a:pt x="417" y="472"/>
                  </a:lnTo>
                  <a:lnTo>
                    <a:pt x="351" y="475"/>
                  </a:lnTo>
                  <a:lnTo>
                    <a:pt x="190" y="475"/>
                  </a:lnTo>
                  <a:lnTo>
                    <a:pt x="174" y="551"/>
                  </a:lnTo>
                  <a:lnTo>
                    <a:pt x="164" y="610"/>
                  </a:lnTo>
                  <a:lnTo>
                    <a:pt x="158" y="657"/>
                  </a:lnTo>
                  <a:lnTo>
                    <a:pt x="155" y="690"/>
                  </a:lnTo>
                  <a:lnTo>
                    <a:pt x="155" y="739"/>
                  </a:lnTo>
                  <a:lnTo>
                    <a:pt x="158" y="772"/>
                  </a:lnTo>
                  <a:lnTo>
                    <a:pt x="168" y="808"/>
                  </a:lnTo>
                  <a:lnTo>
                    <a:pt x="177" y="848"/>
                  </a:lnTo>
                  <a:lnTo>
                    <a:pt x="196" y="884"/>
                  </a:lnTo>
                  <a:lnTo>
                    <a:pt x="218" y="917"/>
                  </a:lnTo>
                  <a:lnTo>
                    <a:pt x="253" y="947"/>
                  </a:lnTo>
                  <a:lnTo>
                    <a:pt x="294" y="964"/>
                  </a:lnTo>
                  <a:lnTo>
                    <a:pt x="344" y="970"/>
                  </a:lnTo>
                  <a:lnTo>
                    <a:pt x="360" y="970"/>
                  </a:lnTo>
                  <a:lnTo>
                    <a:pt x="389" y="967"/>
                  </a:lnTo>
                  <a:lnTo>
                    <a:pt x="426" y="960"/>
                  </a:lnTo>
                  <a:lnTo>
                    <a:pt x="477" y="950"/>
                  </a:lnTo>
                  <a:lnTo>
                    <a:pt x="531" y="931"/>
                  </a:lnTo>
                  <a:lnTo>
                    <a:pt x="591" y="904"/>
                  </a:lnTo>
                  <a:lnTo>
                    <a:pt x="654" y="865"/>
                  </a:lnTo>
                  <a:lnTo>
                    <a:pt x="714" y="812"/>
                  </a:lnTo>
                  <a:lnTo>
                    <a:pt x="774" y="746"/>
                  </a:lnTo>
                  <a:lnTo>
                    <a:pt x="786" y="733"/>
                  </a:lnTo>
                  <a:lnTo>
                    <a:pt x="793" y="729"/>
                  </a:lnTo>
                  <a:lnTo>
                    <a:pt x="796" y="726"/>
                  </a:lnTo>
                  <a:lnTo>
                    <a:pt x="802" y="726"/>
                  </a:lnTo>
                  <a:lnTo>
                    <a:pt x="812" y="729"/>
                  </a:lnTo>
                  <a:lnTo>
                    <a:pt x="818" y="733"/>
                  </a:lnTo>
                  <a:lnTo>
                    <a:pt x="824" y="739"/>
                  </a:lnTo>
                  <a:lnTo>
                    <a:pt x="830" y="749"/>
                  </a:lnTo>
                  <a:lnTo>
                    <a:pt x="830" y="756"/>
                  </a:lnTo>
                  <a:lnTo>
                    <a:pt x="824" y="769"/>
                  </a:lnTo>
                  <a:lnTo>
                    <a:pt x="808" y="795"/>
                  </a:lnTo>
                  <a:lnTo>
                    <a:pt x="783" y="825"/>
                  </a:lnTo>
                  <a:lnTo>
                    <a:pt x="745" y="861"/>
                  </a:lnTo>
                  <a:lnTo>
                    <a:pt x="701" y="901"/>
                  </a:lnTo>
                  <a:lnTo>
                    <a:pt x="644" y="937"/>
                  </a:lnTo>
                  <a:lnTo>
                    <a:pt x="581" y="970"/>
                  </a:lnTo>
                  <a:lnTo>
                    <a:pt x="509" y="997"/>
                  </a:lnTo>
                  <a:lnTo>
                    <a:pt x="426" y="1016"/>
                  </a:lnTo>
                  <a:lnTo>
                    <a:pt x="338" y="1023"/>
                  </a:lnTo>
                  <a:lnTo>
                    <a:pt x="262" y="1016"/>
                  </a:lnTo>
                  <a:lnTo>
                    <a:pt x="196" y="990"/>
                  </a:lnTo>
                  <a:lnTo>
                    <a:pt x="139" y="954"/>
                  </a:lnTo>
                  <a:lnTo>
                    <a:pt x="92" y="904"/>
                  </a:lnTo>
                  <a:lnTo>
                    <a:pt x="51" y="845"/>
                  </a:lnTo>
                  <a:lnTo>
                    <a:pt x="22" y="775"/>
                  </a:lnTo>
                  <a:lnTo>
                    <a:pt x="7" y="696"/>
                  </a:lnTo>
                  <a:lnTo>
                    <a:pt x="0" y="614"/>
                  </a:lnTo>
                  <a:lnTo>
                    <a:pt x="7" y="511"/>
                  </a:lnTo>
                  <a:lnTo>
                    <a:pt x="29" y="416"/>
                  </a:lnTo>
                  <a:lnTo>
                    <a:pt x="63" y="333"/>
                  </a:lnTo>
                  <a:lnTo>
                    <a:pt x="111" y="257"/>
                  </a:lnTo>
                  <a:lnTo>
                    <a:pt x="164" y="188"/>
                  </a:lnTo>
                  <a:lnTo>
                    <a:pt x="224" y="132"/>
                  </a:lnTo>
                  <a:lnTo>
                    <a:pt x="291" y="86"/>
                  </a:lnTo>
                  <a:lnTo>
                    <a:pt x="357" y="49"/>
                  </a:lnTo>
                  <a:lnTo>
                    <a:pt x="430" y="23"/>
                  </a:lnTo>
                  <a:lnTo>
                    <a:pt x="499" y="6"/>
                  </a:lnTo>
                  <a:lnTo>
                    <a:pt x="5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4284" y="2397"/>
              <a:ext cx="1123" cy="1175"/>
            </a:xfrm>
            <a:custGeom>
              <a:avLst/>
              <a:gdLst/>
              <a:ahLst/>
              <a:cxnLst>
                <a:cxn ang="0">
                  <a:pos x="561" y="0"/>
                </a:cxn>
                <a:cxn ang="0">
                  <a:pos x="580" y="3"/>
                </a:cxn>
                <a:cxn ang="0">
                  <a:pos x="590" y="13"/>
                </a:cxn>
                <a:cxn ang="0">
                  <a:pos x="596" y="29"/>
                </a:cxn>
                <a:cxn ang="0">
                  <a:pos x="599" y="46"/>
                </a:cxn>
                <a:cxn ang="0">
                  <a:pos x="599" y="548"/>
                </a:cxn>
                <a:cxn ang="0">
                  <a:pos x="1079" y="548"/>
                </a:cxn>
                <a:cxn ang="0">
                  <a:pos x="1095" y="551"/>
                </a:cxn>
                <a:cxn ang="0">
                  <a:pos x="1111" y="558"/>
                </a:cxn>
                <a:cxn ang="0">
                  <a:pos x="1120" y="567"/>
                </a:cxn>
                <a:cxn ang="0">
                  <a:pos x="1123" y="587"/>
                </a:cxn>
                <a:cxn ang="0">
                  <a:pos x="1120" y="607"/>
                </a:cxn>
                <a:cxn ang="0">
                  <a:pos x="1107" y="617"/>
                </a:cxn>
                <a:cxn ang="0">
                  <a:pos x="1095" y="624"/>
                </a:cxn>
                <a:cxn ang="0">
                  <a:pos x="1079" y="627"/>
                </a:cxn>
                <a:cxn ang="0">
                  <a:pos x="599" y="627"/>
                </a:cxn>
                <a:cxn ang="0">
                  <a:pos x="599" y="1096"/>
                </a:cxn>
                <a:cxn ang="0">
                  <a:pos x="1095" y="1096"/>
                </a:cxn>
                <a:cxn ang="0">
                  <a:pos x="1111" y="1105"/>
                </a:cxn>
                <a:cxn ang="0">
                  <a:pos x="1120" y="1115"/>
                </a:cxn>
                <a:cxn ang="0">
                  <a:pos x="1123" y="1135"/>
                </a:cxn>
                <a:cxn ang="0">
                  <a:pos x="1120" y="1155"/>
                </a:cxn>
                <a:cxn ang="0">
                  <a:pos x="1107" y="1165"/>
                </a:cxn>
                <a:cxn ang="0">
                  <a:pos x="1095" y="1171"/>
                </a:cxn>
                <a:cxn ang="0">
                  <a:pos x="1079" y="1175"/>
                </a:cxn>
                <a:cxn ang="0">
                  <a:pos x="44" y="1175"/>
                </a:cxn>
                <a:cxn ang="0">
                  <a:pos x="28" y="1171"/>
                </a:cxn>
                <a:cxn ang="0">
                  <a:pos x="15" y="1165"/>
                </a:cxn>
                <a:cxn ang="0">
                  <a:pos x="3" y="1155"/>
                </a:cxn>
                <a:cxn ang="0">
                  <a:pos x="0" y="1135"/>
                </a:cxn>
                <a:cxn ang="0">
                  <a:pos x="3" y="1115"/>
                </a:cxn>
                <a:cxn ang="0">
                  <a:pos x="12" y="1105"/>
                </a:cxn>
                <a:cxn ang="0">
                  <a:pos x="25" y="1096"/>
                </a:cxn>
                <a:cxn ang="0">
                  <a:pos x="524" y="1096"/>
                </a:cxn>
                <a:cxn ang="0">
                  <a:pos x="524" y="627"/>
                </a:cxn>
                <a:cxn ang="0">
                  <a:pos x="44" y="627"/>
                </a:cxn>
                <a:cxn ang="0">
                  <a:pos x="28" y="624"/>
                </a:cxn>
                <a:cxn ang="0">
                  <a:pos x="15" y="617"/>
                </a:cxn>
                <a:cxn ang="0">
                  <a:pos x="3" y="607"/>
                </a:cxn>
                <a:cxn ang="0">
                  <a:pos x="0" y="587"/>
                </a:cxn>
                <a:cxn ang="0">
                  <a:pos x="3" y="567"/>
                </a:cxn>
                <a:cxn ang="0">
                  <a:pos x="12" y="558"/>
                </a:cxn>
                <a:cxn ang="0">
                  <a:pos x="25" y="551"/>
                </a:cxn>
                <a:cxn ang="0">
                  <a:pos x="44" y="548"/>
                </a:cxn>
                <a:cxn ang="0">
                  <a:pos x="524" y="548"/>
                </a:cxn>
                <a:cxn ang="0">
                  <a:pos x="524" y="43"/>
                </a:cxn>
                <a:cxn ang="0">
                  <a:pos x="527" y="29"/>
                </a:cxn>
                <a:cxn ang="0">
                  <a:pos x="533" y="13"/>
                </a:cxn>
                <a:cxn ang="0">
                  <a:pos x="542" y="3"/>
                </a:cxn>
                <a:cxn ang="0">
                  <a:pos x="561" y="0"/>
                </a:cxn>
              </a:cxnLst>
              <a:rect l="0" t="0" r="r" b="b"/>
              <a:pathLst>
                <a:path w="1123" h="1175">
                  <a:moveTo>
                    <a:pt x="561" y="0"/>
                  </a:moveTo>
                  <a:lnTo>
                    <a:pt x="580" y="3"/>
                  </a:lnTo>
                  <a:lnTo>
                    <a:pt x="590" y="13"/>
                  </a:lnTo>
                  <a:lnTo>
                    <a:pt x="596" y="29"/>
                  </a:lnTo>
                  <a:lnTo>
                    <a:pt x="599" y="46"/>
                  </a:lnTo>
                  <a:lnTo>
                    <a:pt x="599" y="548"/>
                  </a:lnTo>
                  <a:lnTo>
                    <a:pt x="1079" y="548"/>
                  </a:lnTo>
                  <a:lnTo>
                    <a:pt x="1095" y="551"/>
                  </a:lnTo>
                  <a:lnTo>
                    <a:pt x="1111" y="558"/>
                  </a:lnTo>
                  <a:lnTo>
                    <a:pt x="1120" y="567"/>
                  </a:lnTo>
                  <a:lnTo>
                    <a:pt x="1123" y="587"/>
                  </a:lnTo>
                  <a:lnTo>
                    <a:pt x="1120" y="607"/>
                  </a:lnTo>
                  <a:lnTo>
                    <a:pt x="1107" y="617"/>
                  </a:lnTo>
                  <a:lnTo>
                    <a:pt x="1095" y="624"/>
                  </a:lnTo>
                  <a:lnTo>
                    <a:pt x="1079" y="627"/>
                  </a:lnTo>
                  <a:lnTo>
                    <a:pt x="599" y="627"/>
                  </a:lnTo>
                  <a:lnTo>
                    <a:pt x="599" y="1096"/>
                  </a:lnTo>
                  <a:lnTo>
                    <a:pt x="1095" y="1096"/>
                  </a:lnTo>
                  <a:lnTo>
                    <a:pt x="1111" y="1105"/>
                  </a:lnTo>
                  <a:lnTo>
                    <a:pt x="1120" y="1115"/>
                  </a:lnTo>
                  <a:lnTo>
                    <a:pt x="1123" y="1135"/>
                  </a:lnTo>
                  <a:lnTo>
                    <a:pt x="1120" y="1155"/>
                  </a:lnTo>
                  <a:lnTo>
                    <a:pt x="1107" y="1165"/>
                  </a:lnTo>
                  <a:lnTo>
                    <a:pt x="1095" y="1171"/>
                  </a:lnTo>
                  <a:lnTo>
                    <a:pt x="1079" y="1175"/>
                  </a:lnTo>
                  <a:lnTo>
                    <a:pt x="44" y="1175"/>
                  </a:lnTo>
                  <a:lnTo>
                    <a:pt x="28" y="1171"/>
                  </a:lnTo>
                  <a:lnTo>
                    <a:pt x="15" y="1165"/>
                  </a:lnTo>
                  <a:lnTo>
                    <a:pt x="3" y="1155"/>
                  </a:lnTo>
                  <a:lnTo>
                    <a:pt x="0" y="1135"/>
                  </a:lnTo>
                  <a:lnTo>
                    <a:pt x="3" y="1115"/>
                  </a:lnTo>
                  <a:lnTo>
                    <a:pt x="12" y="1105"/>
                  </a:lnTo>
                  <a:lnTo>
                    <a:pt x="25" y="1096"/>
                  </a:lnTo>
                  <a:lnTo>
                    <a:pt x="524" y="1096"/>
                  </a:lnTo>
                  <a:lnTo>
                    <a:pt x="524" y="627"/>
                  </a:lnTo>
                  <a:lnTo>
                    <a:pt x="44" y="627"/>
                  </a:lnTo>
                  <a:lnTo>
                    <a:pt x="28" y="624"/>
                  </a:lnTo>
                  <a:lnTo>
                    <a:pt x="15" y="617"/>
                  </a:lnTo>
                  <a:lnTo>
                    <a:pt x="3" y="607"/>
                  </a:lnTo>
                  <a:lnTo>
                    <a:pt x="0" y="587"/>
                  </a:lnTo>
                  <a:lnTo>
                    <a:pt x="3" y="567"/>
                  </a:lnTo>
                  <a:lnTo>
                    <a:pt x="12" y="558"/>
                  </a:lnTo>
                  <a:lnTo>
                    <a:pt x="25" y="551"/>
                  </a:lnTo>
                  <a:lnTo>
                    <a:pt x="44" y="548"/>
                  </a:lnTo>
                  <a:lnTo>
                    <a:pt x="524" y="548"/>
                  </a:lnTo>
                  <a:lnTo>
                    <a:pt x="524" y="43"/>
                  </a:lnTo>
                  <a:lnTo>
                    <a:pt x="527" y="29"/>
                  </a:lnTo>
                  <a:lnTo>
                    <a:pt x="533" y="13"/>
                  </a:lnTo>
                  <a:lnTo>
                    <a:pt x="542" y="3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0" name="Freeform 26"/>
            <p:cNvSpPr>
              <a:spLocks noEditPoints="1"/>
            </p:cNvSpPr>
            <p:nvPr/>
          </p:nvSpPr>
          <p:spPr bwMode="auto">
            <a:xfrm>
              <a:off x="5925" y="2192"/>
              <a:ext cx="379" cy="756"/>
            </a:xfrm>
            <a:custGeom>
              <a:avLst/>
              <a:gdLst/>
              <a:ahLst/>
              <a:cxnLst>
                <a:cxn ang="0">
                  <a:pos x="218" y="261"/>
                </a:cxn>
                <a:cxn ang="0">
                  <a:pos x="278" y="314"/>
                </a:cxn>
                <a:cxn ang="0">
                  <a:pos x="284" y="376"/>
                </a:cxn>
                <a:cxn ang="0">
                  <a:pos x="265" y="429"/>
                </a:cxn>
                <a:cxn ang="0">
                  <a:pos x="227" y="522"/>
                </a:cxn>
                <a:cxn ang="0">
                  <a:pos x="214" y="558"/>
                </a:cxn>
                <a:cxn ang="0">
                  <a:pos x="186" y="634"/>
                </a:cxn>
                <a:cxn ang="0">
                  <a:pos x="180" y="673"/>
                </a:cxn>
                <a:cxn ang="0">
                  <a:pos x="183" y="693"/>
                </a:cxn>
                <a:cxn ang="0">
                  <a:pos x="196" y="713"/>
                </a:cxn>
                <a:cxn ang="0">
                  <a:pos x="214" y="716"/>
                </a:cxn>
                <a:cxn ang="0">
                  <a:pos x="287" y="677"/>
                </a:cxn>
                <a:cxn ang="0">
                  <a:pos x="334" y="591"/>
                </a:cxn>
                <a:cxn ang="0">
                  <a:pos x="341" y="574"/>
                </a:cxn>
                <a:cxn ang="0">
                  <a:pos x="350" y="568"/>
                </a:cxn>
                <a:cxn ang="0">
                  <a:pos x="375" y="571"/>
                </a:cxn>
                <a:cxn ang="0">
                  <a:pos x="379" y="584"/>
                </a:cxn>
                <a:cxn ang="0">
                  <a:pos x="363" y="631"/>
                </a:cxn>
                <a:cxn ang="0">
                  <a:pos x="319" y="697"/>
                </a:cxn>
                <a:cxn ang="0">
                  <a:pos x="249" y="749"/>
                </a:cxn>
                <a:cxn ang="0">
                  <a:pos x="167" y="753"/>
                </a:cxn>
                <a:cxn ang="0">
                  <a:pos x="110" y="720"/>
                </a:cxn>
                <a:cxn ang="0">
                  <a:pos x="88" y="660"/>
                </a:cxn>
                <a:cxn ang="0">
                  <a:pos x="91" y="634"/>
                </a:cxn>
                <a:cxn ang="0">
                  <a:pos x="101" y="611"/>
                </a:cxn>
                <a:cxn ang="0">
                  <a:pos x="113" y="574"/>
                </a:cxn>
                <a:cxn ang="0">
                  <a:pos x="123" y="551"/>
                </a:cxn>
                <a:cxn ang="0">
                  <a:pos x="145" y="492"/>
                </a:cxn>
                <a:cxn ang="0">
                  <a:pos x="186" y="390"/>
                </a:cxn>
                <a:cxn ang="0">
                  <a:pos x="199" y="347"/>
                </a:cxn>
                <a:cxn ang="0">
                  <a:pos x="196" y="310"/>
                </a:cxn>
                <a:cxn ang="0">
                  <a:pos x="183" y="294"/>
                </a:cxn>
                <a:cxn ang="0">
                  <a:pos x="167" y="291"/>
                </a:cxn>
                <a:cxn ang="0">
                  <a:pos x="95" y="324"/>
                </a:cxn>
                <a:cxn ang="0">
                  <a:pos x="44" y="419"/>
                </a:cxn>
                <a:cxn ang="0">
                  <a:pos x="38" y="436"/>
                </a:cxn>
                <a:cxn ang="0">
                  <a:pos x="28" y="442"/>
                </a:cxn>
                <a:cxn ang="0">
                  <a:pos x="9" y="439"/>
                </a:cxn>
                <a:cxn ang="0">
                  <a:pos x="0" y="433"/>
                </a:cxn>
                <a:cxn ang="0">
                  <a:pos x="3" y="406"/>
                </a:cxn>
                <a:cxn ang="0">
                  <a:pos x="57" y="314"/>
                </a:cxn>
                <a:cxn ang="0">
                  <a:pos x="126" y="261"/>
                </a:cxn>
                <a:cxn ang="0">
                  <a:pos x="281" y="0"/>
                </a:cxn>
                <a:cxn ang="0">
                  <a:pos x="306" y="7"/>
                </a:cxn>
                <a:cxn ang="0">
                  <a:pos x="322" y="23"/>
                </a:cxn>
                <a:cxn ang="0">
                  <a:pos x="328" y="50"/>
                </a:cxn>
                <a:cxn ang="0">
                  <a:pos x="309" y="93"/>
                </a:cxn>
                <a:cxn ang="0">
                  <a:pos x="265" y="112"/>
                </a:cxn>
                <a:cxn ang="0">
                  <a:pos x="237" y="106"/>
                </a:cxn>
                <a:cxn ang="0">
                  <a:pos x="218" y="79"/>
                </a:cxn>
                <a:cxn ang="0">
                  <a:pos x="224" y="43"/>
                </a:cxn>
                <a:cxn ang="0">
                  <a:pos x="259" y="7"/>
                </a:cxn>
              </a:cxnLst>
              <a:rect l="0" t="0" r="r" b="b"/>
              <a:pathLst>
                <a:path w="379" h="756">
                  <a:moveTo>
                    <a:pt x="170" y="254"/>
                  </a:moveTo>
                  <a:lnTo>
                    <a:pt x="218" y="261"/>
                  </a:lnTo>
                  <a:lnTo>
                    <a:pt x="256" y="281"/>
                  </a:lnTo>
                  <a:lnTo>
                    <a:pt x="278" y="314"/>
                  </a:lnTo>
                  <a:lnTo>
                    <a:pt x="287" y="350"/>
                  </a:lnTo>
                  <a:lnTo>
                    <a:pt x="284" y="376"/>
                  </a:lnTo>
                  <a:lnTo>
                    <a:pt x="274" y="406"/>
                  </a:lnTo>
                  <a:lnTo>
                    <a:pt x="265" y="429"/>
                  </a:lnTo>
                  <a:lnTo>
                    <a:pt x="252" y="462"/>
                  </a:lnTo>
                  <a:lnTo>
                    <a:pt x="227" y="522"/>
                  </a:lnTo>
                  <a:lnTo>
                    <a:pt x="218" y="545"/>
                  </a:lnTo>
                  <a:lnTo>
                    <a:pt x="214" y="558"/>
                  </a:lnTo>
                  <a:lnTo>
                    <a:pt x="205" y="584"/>
                  </a:lnTo>
                  <a:lnTo>
                    <a:pt x="186" y="634"/>
                  </a:lnTo>
                  <a:lnTo>
                    <a:pt x="183" y="650"/>
                  </a:lnTo>
                  <a:lnTo>
                    <a:pt x="180" y="673"/>
                  </a:lnTo>
                  <a:lnTo>
                    <a:pt x="180" y="683"/>
                  </a:lnTo>
                  <a:lnTo>
                    <a:pt x="183" y="693"/>
                  </a:lnTo>
                  <a:lnTo>
                    <a:pt x="183" y="700"/>
                  </a:lnTo>
                  <a:lnTo>
                    <a:pt x="196" y="713"/>
                  </a:lnTo>
                  <a:lnTo>
                    <a:pt x="205" y="716"/>
                  </a:lnTo>
                  <a:lnTo>
                    <a:pt x="214" y="716"/>
                  </a:lnTo>
                  <a:lnTo>
                    <a:pt x="252" y="706"/>
                  </a:lnTo>
                  <a:lnTo>
                    <a:pt x="287" y="677"/>
                  </a:lnTo>
                  <a:lnTo>
                    <a:pt x="315" y="637"/>
                  </a:lnTo>
                  <a:lnTo>
                    <a:pt x="334" y="591"/>
                  </a:lnTo>
                  <a:lnTo>
                    <a:pt x="338" y="581"/>
                  </a:lnTo>
                  <a:lnTo>
                    <a:pt x="341" y="574"/>
                  </a:lnTo>
                  <a:lnTo>
                    <a:pt x="344" y="571"/>
                  </a:lnTo>
                  <a:lnTo>
                    <a:pt x="350" y="568"/>
                  </a:lnTo>
                  <a:lnTo>
                    <a:pt x="369" y="568"/>
                  </a:lnTo>
                  <a:lnTo>
                    <a:pt x="375" y="571"/>
                  </a:lnTo>
                  <a:lnTo>
                    <a:pt x="379" y="574"/>
                  </a:lnTo>
                  <a:lnTo>
                    <a:pt x="379" y="584"/>
                  </a:lnTo>
                  <a:lnTo>
                    <a:pt x="375" y="604"/>
                  </a:lnTo>
                  <a:lnTo>
                    <a:pt x="363" y="631"/>
                  </a:lnTo>
                  <a:lnTo>
                    <a:pt x="344" y="664"/>
                  </a:lnTo>
                  <a:lnTo>
                    <a:pt x="319" y="697"/>
                  </a:lnTo>
                  <a:lnTo>
                    <a:pt x="287" y="726"/>
                  </a:lnTo>
                  <a:lnTo>
                    <a:pt x="249" y="749"/>
                  </a:lnTo>
                  <a:lnTo>
                    <a:pt x="205" y="756"/>
                  </a:lnTo>
                  <a:lnTo>
                    <a:pt x="167" y="753"/>
                  </a:lnTo>
                  <a:lnTo>
                    <a:pt x="136" y="739"/>
                  </a:lnTo>
                  <a:lnTo>
                    <a:pt x="110" y="720"/>
                  </a:lnTo>
                  <a:lnTo>
                    <a:pt x="95" y="693"/>
                  </a:lnTo>
                  <a:lnTo>
                    <a:pt x="88" y="660"/>
                  </a:lnTo>
                  <a:lnTo>
                    <a:pt x="88" y="647"/>
                  </a:lnTo>
                  <a:lnTo>
                    <a:pt x="91" y="634"/>
                  </a:lnTo>
                  <a:lnTo>
                    <a:pt x="98" y="621"/>
                  </a:lnTo>
                  <a:lnTo>
                    <a:pt x="101" y="611"/>
                  </a:lnTo>
                  <a:lnTo>
                    <a:pt x="107" y="588"/>
                  </a:lnTo>
                  <a:lnTo>
                    <a:pt x="113" y="574"/>
                  </a:lnTo>
                  <a:lnTo>
                    <a:pt x="117" y="565"/>
                  </a:lnTo>
                  <a:lnTo>
                    <a:pt x="123" y="551"/>
                  </a:lnTo>
                  <a:lnTo>
                    <a:pt x="132" y="528"/>
                  </a:lnTo>
                  <a:lnTo>
                    <a:pt x="145" y="492"/>
                  </a:lnTo>
                  <a:lnTo>
                    <a:pt x="177" y="419"/>
                  </a:lnTo>
                  <a:lnTo>
                    <a:pt x="186" y="390"/>
                  </a:lnTo>
                  <a:lnTo>
                    <a:pt x="192" y="373"/>
                  </a:lnTo>
                  <a:lnTo>
                    <a:pt x="199" y="347"/>
                  </a:lnTo>
                  <a:lnTo>
                    <a:pt x="199" y="320"/>
                  </a:lnTo>
                  <a:lnTo>
                    <a:pt x="196" y="310"/>
                  </a:lnTo>
                  <a:lnTo>
                    <a:pt x="189" y="300"/>
                  </a:lnTo>
                  <a:lnTo>
                    <a:pt x="183" y="294"/>
                  </a:lnTo>
                  <a:lnTo>
                    <a:pt x="177" y="291"/>
                  </a:lnTo>
                  <a:lnTo>
                    <a:pt x="167" y="291"/>
                  </a:lnTo>
                  <a:lnTo>
                    <a:pt x="132" y="300"/>
                  </a:lnTo>
                  <a:lnTo>
                    <a:pt x="95" y="324"/>
                  </a:lnTo>
                  <a:lnTo>
                    <a:pt x="66" y="366"/>
                  </a:lnTo>
                  <a:lnTo>
                    <a:pt x="44" y="419"/>
                  </a:lnTo>
                  <a:lnTo>
                    <a:pt x="41" y="429"/>
                  </a:lnTo>
                  <a:lnTo>
                    <a:pt x="38" y="436"/>
                  </a:lnTo>
                  <a:lnTo>
                    <a:pt x="31" y="439"/>
                  </a:lnTo>
                  <a:lnTo>
                    <a:pt x="28" y="442"/>
                  </a:lnTo>
                  <a:lnTo>
                    <a:pt x="12" y="442"/>
                  </a:lnTo>
                  <a:lnTo>
                    <a:pt x="9" y="439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6"/>
                  </a:lnTo>
                  <a:lnTo>
                    <a:pt x="3" y="406"/>
                  </a:lnTo>
                  <a:lnTo>
                    <a:pt x="31" y="347"/>
                  </a:lnTo>
                  <a:lnTo>
                    <a:pt x="57" y="314"/>
                  </a:lnTo>
                  <a:lnTo>
                    <a:pt x="88" y="284"/>
                  </a:lnTo>
                  <a:lnTo>
                    <a:pt x="126" y="261"/>
                  </a:lnTo>
                  <a:lnTo>
                    <a:pt x="170" y="254"/>
                  </a:lnTo>
                  <a:close/>
                  <a:moveTo>
                    <a:pt x="281" y="0"/>
                  </a:moveTo>
                  <a:lnTo>
                    <a:pt x="293" y="0"/>
                  </a:lnTo>
                  <a:lnTo>
                    <a:pt x="306" y="7"/>
                  </a:lnTo>
                  <a:lnTo>
                    <a:pt x="315" y="13"/>
                  </a:lnTo>
                  <a:lnTo>
                    <a:pt x="322" y="23"/>
                  </a:lnTo>
                  <a:lnTo>
                    <a:pt x="328" y="36"/>
                  </a:lnTo>
                  <a:lnTo>
                    <a:pt x="328" y="50"/>
                  </a:lnTo>
                  <a:lnTo>
                    <a:pt x="322" y="73"/>
                  </a:lnTo>
                  <a:lnTo>
                    <a:pt x="309" y="93"/>
                  </a:lnTo>
                  <a:lnTo>
                    <a:pt x="290" y="106"/>
                  </a:lnTo>
                  <a:lnTo>
                    <a:pt x="265" y="112"/>
                  </a:lnTo>
                  <a:lnTo>
                    <a:pt x="256" y="112"/>
                  </a:lnTo>
                  <a:lnTo>
                    <a:pt x="237" y="106"/>
                  </a:lnTo>
                  <a:lnTo>
                    <a:pt x="230" y="99"/>
                  </a:lnTo>
                  <a:lnTo>
                    <a:pt x="218" y="79"/>
                  </a:lnTo>
                  <a:lnTo>
                    <a:pt x="218" y="66"/>
                  </a:lnTo>
                  <a:lnTo>
                    <a:pt x="224" y="43"/>
                  </a:lnTo>
                  <a:lnTo>
                    <a:pt x="240" y="20"/>
                  </a:lnTo>
                  <a:lnTo>
                    <a:pt x="259" y="7"/>
                  </a:lnTo>
                  <a:lnTo>
                    <a:pt x="2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1" name="Rectangle 27"/>
            <p:cNvSpPr>
              <a:spLocks noChangeArrowheads="1"/>
            </p:cNvSpPr>
            <p:nvPr/>
          </p:nvSpPr>
          <p:spPr bwMode="auto">
            <a:xfrm>
              <a:off x="5720" y="3186"/>
              <a:ext cx="754" cy="82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5855" y="3337"/>
              <a:ext cx="531" cy="740"/>
            </a:xfrm>
            <a:custGeom>
              <a:avLst/>
              <a:gdLst/>
              <a:ahLst/>
              <a:cxnLst>
                <a:cxn ang="0">
                  <a:pos x="310" y="4"/>
                </a:cxn>
                <a:cxn ang="0">
                  <a:pos x="420" y="43"/>
                </a:cxn>
                <a:cxn ang="0">
                  <a:pos x="499" y="116"/>
                </a:cxn>
                <a:cxn ang="0">
                  <a:pos x="527" y="221"/>
                </a:cxn>
                <a:cxn ang="0">
                  <a:pos x="499" y="320"/>
                </a:cxn>
                <a:cxn ang="0">
                  <a:pos x="433" y="400"/>
                </a:cxn>
                <a:cxn ang="0">
                  <a:pos x="341" y="472"/>
                </a:cxn>
                <a:cxn ang="0">
                  <a:pos x="199" y="575"/>
                </a:cxn>
                <a:cxn ang="0">
                  <a:pos x="411" y="631"/>
                </a:cxn>
                <a:cxn ang="0">
                  <a:pos x="449" y="624"/>
                </a:cxn>
                <a:cxn ang="0">
                  <a:pos x="471" y="578"/>
                </a:cxn>
                <a:cxn ang="0">
                  <a:pos x="480" y="525"/>
                </a:cxn>
                <a:cxn ang="0">
                  <a:pos x="531" y="528"/>
                </a:cxn>
                <a:cxn ang="0">
                  <a:pos x="0" y="740"/>
                </a:cxn>
                <a:cxn ang="0">
                  <a:pos x="4" y="693"/>
                </a:cxn>
                <a:cxn ang="0">
                  <a:pos x="272" y="459"/>
                </a:cxn>
                <a:cxn ang="0">
                  <a:pos x="357" y="370"/>
                </a:cxn>
                <a:cxn ang="0">
                  <a:pos x="408" y="274"/>
                </a:cxn>
                <a:cxn ang="0">
                  <a:pos x="408" y="169"/>
                </a:cxn>
                <a:cxn ang="0">
                  <a:pos x="357" y="93"/>
                </a:cxn>
                <a:cxn ang="0">
                  <a:pos x="275" y="53"/>
                </a:cxn>
                <a:cxn ang="0">
                  <a:pos x="174" y="53"/>
                </a:cxn>
                <a:cxn ang="0">
                  <a:pos x="89" y="99"/>
                </a:cxn>
                <a:cxn ang="0">
                  <a:pos x="82" y="139"/>
                </a:cxn>
                <a:cxn ang="0">
                  <a:pos x="114" y="169"/>
                </a:cxn>
                <a:cxn ang="0">
                  <a:pos x="114" y="225"/>
                </a:cxn>
                <a:cxn ang="0">
                  <a:pos x="82" y="258"/>
                </a:cxn>
                <a:cxn ang="0">
                  <a:pos x="48" y="261"/>
                </a:cxn>
                <a:cxn ang="0">
                  <a:pos x="16" y="241"/>
                </a:cxn>
                <a:cxn ang="0">
                  <a:pos x="0" y="195"/>
                </a:cxn>
                <a:cxn ang="0">
                  <a:pos x="32" y="96"/>
                </a:cxn>
                <a:cxn ang="0">
                  <a:pos x="120" y="27"/>
                </a:cxn>
                <a:cxn ang="0">
                  <a:pos x="247" y="0"/>
                </a:cxn>
              </a:cxnLst>
              <a:rect l="0" t="0" r="r" b="b"/>
              <a:pathLst>
                <a:path w="531" h="740">
                  <a:moveTo>
                    <a:pt x="247" y="0"/>
                  </a:moveTo>
                  <a:lnTo>
                    <a:pt x="310" y="4"/>
                  </a:lnTo>
                  <a:lnTo>
                    <a:pt x="370" y="20"/>
                  </a:lnTo>
                  <a:lnTo>
                    <a:pt x="420" y="43"/>
                  </a:lnTo>
                  <a:lnTo>
                    <a:pt x="464" y="76"/>
                  </a:lnTo>
                  <a:lnTo>
                    <a:pt x="499" y="116"/>
                  </a:lnTo>
                  <a:lnTo>
                    <a:pt x="521" y="165"/>
                  </a:lnTo>
                  <a:lnTo>
                    <a:pt x="527" y="221"/>
                  </a:lnTo>
                  <a:lnTo>
                    <a:pt x="521" y="274"/>
                  </a:lnTo>
                  <a:lnTo>
                    <a:pt x="499" y="320"/>
                  </a:lnTo>
                  <a:lnTo>
                    <a:pt x="471" y="363"/>
                  </a:lnTo>
                  <a:lnTo>
                    <a:pt x="433" y="400"/>
                  </a:lnTo>
                  <a:lnTo>
                    <a:pt x="389" y="436"/>
                  </a:lnTo>
                  <a:lnTo>
                    <a:pt x="341" y="472"/>
                  </a:lnTo>
                  <a:lnTo>
                    <a:pt x="272" y="522"/>
                  </a:lnTo>
                  <a:lnTo>
                    <a:pt x="199" y="575"/>
                  </a:lnTo>
                  <a:lnTo>
                    <a:pt x="127" y="631"/>
                  </a:lnTo>
                  <a:lnTo>
                    <a:pt x="411" y="631"/>
                  </a:lnTo>
                  <a:lnTo>
                    <a:pt x="436" y="627"/>
                  </a:lnTo>
                  <a:lnTo>
                    <a:pt x="449" y="624"/>
                  </a:lnTo>
                  <a:lnTo>
                    <a:pt x="461" y="608"/>
                  </a:lnTo>
                  <a:lnTo>
                    <a:pt x="471" y="578"/>
                  </a:lnTo>
                  <a:lnTo>
                    <a:pt x="477" y="548"/>
                  </a:lnTo>
                  <a:lnTo>
                    <a:pt x="480" y="525"/>
                  </a:lnTo>
                  <a:lnTo>
                    <a:pt x="527" y="525"/>
                  </a:lnTo>
                  <a:lnTo>
                    <a:pt x="531" y="528"/>
                  </a:lnTo>
                  <a:lnTo>
                    <a:pt x="493" y="740"/>
                  </a:lnTo>
                  <a:lnTo>
                    <a:pt x="0" y="740"/>
                  </a:lnTo>
                  <a:lnTo>
                    <a:pt x="0" y="697"/>
                  </a:lnTo>
                  <a:lnTo>
                    <a:pt x="4" y="693"/>
                  </a:lnTo>
                  <a:lnTo>
                    <a:pt x="10" y="690"/>
                  </a:lnTo>
                  <a:lnTo>
                    <a:pt x="272" y="459"/>
                  </a:lnTo>
                  <a:lnTo>
                    <a:pt x="319" y="413"/>
                  </a:lnTo>
                  <a:lnTo>
                    <a:pt x="357" y="370"/>
                  </a:lnTo>
                  <a:lnTo>
                    <a:pt x="389" y="324"/>
                  </a:lnTo>
                  <a:lnTo>
                    <a:pt x="408" y="274"/>
                  </a:lnTo>
                  <a:lnTo>
                    <a:pt x="414" y="221"/>
                  </a:lnTo>
                  <a:lnTo>
                    <a:pt x="408" y="169"/>
                  </a:lnTo>
                  <a:lnTo>
                    <a:pt x="389" y="126"/>
                  </a:lnTo>
                  <a:lnTo>
                    <a:pt x="357" y="93"/>
                  </a:lnTo>
                  <a:lnTo>
                    <a:pt x="319" y="66"/>
                  </a:lnTo>
                  <a:lnTo>
                    <a:pt x="275" y="53"/>
                  </a:lnTo>
                  <a:lnTo>
                    <a:pt x="225" y="47"/>
                  </a:lnTo>
                  <a:lnTo>
                    <a:pt x="174" y="53"/>
                  </a:lnTo>
                  <a:lnTo>
                    <a:pt x="127" y="70"/>
                  </a:lnTo>
                  <a:lnTo>
                    <a:pt x="89" y="99"/>
                  </a:lnTo>
                  <a:lnTo>
                    <a:pt x="60" y="132"/>
                  </a:lnTo>
                  <a:lnTo>
                    <a:pt x="82" y="139"/>
                  </a:lnTo>
                  <a:lnTo>
                    <a:pt x="101" y="149"/>
                  </a:lnTo>
                  <a:lnTo>
                    <a:pt x="114" y="169"/>
                  </a:lnTo>
                  <a:lnTo>
                    <a:pt x="120" y="195"/>
                  </a:lnTo>
                  <a:lnTo>
                    <a:pt x="114" y="225"/>
                  </a:lnTo>
                  <a:lnTo>
                    <a:pt x="101" y="245"/>
                  </a:lnTo>
                  <a:lnTo>
                    <a:pt x="82" y="258"/>
                  </a:lnTo>
                  <a:lnTo>
                    <a:pt x="60" y="261"/>
                  </a:lnTo>
                  <a:lnTo>
                    <a:pt x="48" y="261"/>
                  </a:lnTo>
                  <a:lnTo>
                    <a:pt x="32" y="254"/>
                  </a:lnTo>
                  <a:lnTo>
                    <a:pt x="16" y="241"/>
                  </a:lnTo>
                  <a:lnTo>
                    <a:pt x="4" y="225"/>
                  </a:lnTo>
                  <a:lnTo>
                    <a:pt x="0" y="195"/>
                  </a:lnTo>
                  <a:lnTo>
                    <a:pt x="10" y="142"/>
                  </a:lnTo>
                  <a:lnTo>
                    <a:pt x="32" y="96"/>
                  </a:lnTo>
                  <a:lnTo>
                    <a:pt x="70" y="57"/>
                  </a:lnTo>
                  <a:lnTo>
                    <a:pt x="120" y="27"/>
                  </a:lnTo>
                  <a:lnTo>
                    <a:pt x="180" y="7"/>
                  </a:lnTo>
                  <a:lnTo>
                    <a:pt x="2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3" name="Freeform 29"/>
            <p:cNvSpPr>
              <a:spLocks noEditPoints="1"/>
            </p:cNvSpPr>
            <p:nvPr/>
          </p:nvSpPr>
          <p:spPr bwMode="auto">
            <a:xfrm>
              <a:off x="6850" y="2426"/>
              <a:ext cx="880" cy="1433"/>
            </a:xfrm>
            <a:custGeom>
              <a:avLst/>
              <a:gdLst/>
              <a:ahLst/>
              <a:cxnLst>
                <a:cxn ang="0">
                  <a:pos x="542" y="449"/>
                </a:cxn>
                <a:cxn ang="0">
                  <a:pos x="470" y="1067"/>
                </a:cxn>
                <a:cxn ang="0">
                  <a:pos x="599" y="1004"/>
                </a:cxn>
                <a:cxn ang="0">
                  <a:pos x="694" y="905"/>
                </a:cxn>
                <a:cxn ang="0">
                  <a:pos x="751" y="789"/>
                </a:cxn>
                <a:cxn ang="0">
                  <a:pos x="770" y="670"/>
                </a:cxn>
                <a:cxn ang="0">
                  <a:pos x="744" y="558"/>
                </a:cxn>
                <a:cxn ang="0">
                  <a:pos x="681" y="486"/>
                </a:cxn>
                <a:cxn ang="0">
                  <a:pos x="593" y="453"/>
                </a:cxn>
                <a:cxn ang="0">
                  <a:pos x="489" y="443"/>
                </a:cxn>
                <a:cxn ang="0">
                  <a:pos x="337" y="486"/>
                </a:cxn>
                <a:cxn ang="0">
                  <a:pos x="224" y="571"/>
                </a:cxn>
                <a:cxn ang="0">
                  <a:pos x="151" y="680"/>
                </a:cxn>
                <a:cxn ang="0">
                  <a:pos x="113" y="796"/>
                </a:cxn>
                <a:cxn ang="0">
                  <a:pos x="116" y="915"/>
                </a:cxn>
                <a:cxn ang="0">
                  <a:pos x="161" y="1004"/>
                </a:cxn>
                <a:cxn ang="0">
                  <a:pos x="239" y="1057"/>
                </a:cxn>
                <a:cxn ang="0">
                  <a:pos x="337" y="1076"/>
                </a:cxn>
                <a:cxn ang="0">
                  <a:pos x="489" y="443"/>
                </a:cxn>
                <a:cxn ang="0">
                  <a:pos x="634" y="0"/>
                </a:cxn>
                <a:cxn ang="0">
                  <a:pos x="643" y="7"/>
                </a:cxn>
                <a:cxn ang="0">
                  <a:pos x="647" y="20"/>
                </a:cxn>
                <a:cxn ang="0">
                  <a:pos x="552" y="400"/>
                </a:cxn>
                <a:cxn ang="0">
                  <a:pos x="697" y="433"/>
                </a:cxn>
                <a:cxn ang="0">
                  <a:pos x="811" y="509"/>
                </a:cxn>
                <a:cxn ang="0">
                  <a:pos x="871" y="624"/>
                </a:cxn>
                <a:cxn ang="0">
                  <a:pos x="871" y="776"/>
                </a:cxn>
                <a:cxn ang="0">
                  <a:pos x="792" y="925"/>
                </a:cxn>
                <a:cxn ang="0">
                  <a:pos x="653" y="1040"/>
                </a:cxn>
                <a:cxn ang="0">
                  <a:pos x="476" y="1109"/>
                </a:cxn>
                <a:cxn ang="0">
                  <a:pos x="315" y="1393"/>
                </a:cxn>
                <a:cxn ang="0">
                  <a:pos x="306" y="1423"/>
                </a:cxn>
                <a:cxn ang="0">
                  <a:pos x="293" y="1433"/>
                </a:cxn>
                <a:cxn ang="0">
                  <a:pos x="265" y="1429"/>
                </a:cxn>
                <a:cxn ang="0">
                  <a:pos x="255" y="1420"/>
                </a:cxn>
                <a:cxn ang="0">
                  <a:pos x="258" y="1403"/>
                </a:cxn>
                <a:cxn ang="0">
                  <a:pos x="271" y="1354"/>
                </a:cxn>
                <a:cxn ang="0">
                  <a:pos x="290" y="1274"/>
                </a:cxn>
                <a:cxn ang="0">
                  <a:pos x="262" y="1119"/>
                </a:cxn>
                <a:cxn ang="0">
                  <a:pos x="148" y="1076"/>
                </a:cxn>
                <a:cxn ang="0">
                  <a:pos x="56" y="1004"/>
                </a:cxn>
                <a:cxn ang="0">
                  <a:pos x="6" y="898"/>
                </a:cxn>
                <a:cxn ang="0">
                  <a:pos x="9" y="753"/>
                </a:cxn>
                <a:cxn ang="0">
                  <a:pos x="88" y="604"/>
                </a:cxn>
                <a:cxn ang="0">
                  <a:pos x="224" y="486"/>
                </a:cxn>
                <a:cxn ang="0">
                  <a:pos x="400" y="416"/>
                </a:cxn>
                <a:cxn ang="0">
                  <a:pos x="587" y="37"/>
                </a:cxn>
                <a:cxn ang="0">
                  <a:pos x="593" y="14"/>
                </a:cxn>
                <a:cxn ang="0">
                  <a:pos x="599" y="4"/>
                </a:cxn>
              </a:cxnLst>
              <a:rect l="0" t="0" r="r" b="b"/>
              <a:pathLst>
                <a:path w="880" h="1433">
                  <a:moveTo>
                    <a:pt x="542" y="446"/>
                  </a:moveTo>
                  <a:lnTo>
                    <a:pt x="542" y="449"/>
                  </a:lnTo>
                  <a:lnTo>
                    <a:pt x="391" y="1080"/>
                  </a:lnTo>
                  <a:lnTo>
                    <a:pt x="470" y="1067"/>
                  </a:lnTo>
                  <a:lnTo>
                    <a:pt x="539" y="1040"/>
                  </a:lnTo>
                  <a:lnTo>
                    <a:pt x="599" y="1004"/>
                  </a:lnTo>
                  <a:lnTo>
                    <a:pt x="650" y="958"/>
                  </a:lnTo>
                  <a:lnTo>
                    <a:pt x="694" y="905"/>
                  </a:lnTo>
                  <a:lnTo>
                    <a:pt x="725" y="849"/>
                  </a:lnTo>
                  <a:lnTo>
                    <a:pt x="751" y="789"/>
                  </a:lnTo>
                  <a:lnTo>
                    <a:pt x="763" y="730"/>
                  </a:lnTo>
                  <a:lnTo>
                    <a:pt x="770" y="670"/>
                  </a:lnTo>
                  <a:lnTo>
                    <a:pt x="763" y="608"/>
                  </a:lnTo>
                  <a:lnTo>
                    <a:pt x="744" y="558"/>
                  </a:lnTo>
                  <a:lnTo>
                    <a:pt x="716" y="519"/>
                  </a:lnTo>
                  <a:lnTo>
                    <a:pt x="681" y="486"/>
                  </a:lnTo>
                  <a:lnTo>
                    <a:pt x="637" y="466"/>
                  </a:lnTo>
                  <a:lnTo>
                    <a:pt x="593" y="453"/>
                  </a:lnTo>
                  <a:lnTo>
                    <a:pt x="542" y="446"/>
                  </a:lnTo>
                  <a:close/>
                  <a:moveTo>
                    <a:pt x="489" y="443"/>
                  </a:moveTo>
                  <a:lnTo>
                    <a:pt x="407" y="459"/>
                  </a:lnTo>
                  <a:lnTo>
                    <a:pt x="337" y="486"/>
                  </a:lnTo>
                  <a:lnTo>
                    <a:pt x="274" y="525"/>
                  </a:lnTo>
                  <a:lnTo>
                    <a:pt x="224" y="571"/>
                  </a:lnTo>
                  <a:lnTo>
                    <a:pt x="183" y="624"/>
                  </a:lnTo>
                  <a:lnTo>
                    <a:pt x="151" y="680"/>
                  </a:lnTo>
                  <a:lnTo>
                    <a:pt x="129" y="740"/>
                  </a:lnTo>
                  <a:lnTo>
                    <a:pt x="113" y="796"/>
                  </a:lnTo>
                  <a:lnTo>
                    <a:pt x="110" y="852"/>
                  </a:lnTo>
                  <a:lnTo>
                    <a:pt x="116" y="915"/>
                  </a:lnTo>
                  <a:lnTo>
                    <a:pt x="135" y="964"/>
                  </a:lnTo>
                  <a:lnTo>
                    <a:pt x="161" y="1004"/>
                  </a:lnTo>
                  <a:lnTo>
                    <a:pt x="198" y="1037"/>
                  </a:lnTo>
                  <a:lnTo>
                    <a:pt x="239" y="1057"/>
                  </a:lnTo>
                  <a:lnTo>
                    <a:pt x="287" y="1070"/>
                  </a:lnTo>
                  <a:lnTo>
                    <a:pt x="337" y="1076"/>
                  </a:lnTo>
                  <a:lnTo>
                    <a:pt x="337" y="1073"/>
                  </a:lnTo>
                  <a:lnTo>
                    <a:pt x="489" y="443"/>
                  </a:lnTo>
                  <a:close/>
                  <a:moveTo>
                    <a:pt x="609" y="0"/>
                  </a:moveTo>
                  <a:lnTo>
                    <a:pt x="634" y="0"/>
                  </a:lnTo>
                  <a:lnTo>
                    <a:pt x="637" y="4"/>
                  </a:lnTo>
                  <a:lnTo>
                    <a:pt x="643" y="7"/>
                  </a:lnTo>
                  <a:lnTo>
                    <a:pt x="647" y="14"/>
                  </a:lnTo>
                  <a:lnTo>
                    <a:pt x="647" y="20"/>
                  </a:lnTo>
                  <a:lnTo>
                    <a:pt x="643" y="20"/>
                  </a:lnTo>
                  <a:lnTo>
                    <a:pt x="552" y="400"/>
                  </a:lnTo>
                  <a:lnTo>
                    <a:pt x="628" y="410"/>
                  </a:lnTo>
                  <a:lnTo>
                    <a:pt x="697" y="433"/>
                  </a:lnTo>
                  <a:lnTo>
                    <a:pt x="760" y="466"/>
                  </a:lnTo>
                  <a:lnTo>
                    <a:pt x="811" y="509"/>
                  </a:lnTo>
                  <a:lnTo>
                    <a:pt x="849" y="562"/>
                  </a:lnTo>
                  <a:lnTo>
                    <a:pt x="871" y="624"/>
                  </a:lnTo>
                  <a:lnTo>
                    <a:pt x="880" y="694"/>
                  </a:lnTo>
                  <a:lnTo>
                    <a:pt x="871" y="776"/>
                  </a:lnTo>
                  <a:lnTo>
                    <a:pt x="839" y="852"/>
                  </a:lnTo>
                  <a:lnTo>
                    <a:pt x="792" y="925"/>
                  </a:lnTo>
                  <a:lnTo>
                    <a:pt x="729" y="987"/>
                  </a:lnTo>
                  <a:lnTo>
                    <a:pt x="653" y="1040"/>
                  </a:lnTo>
                  <a:lnTo>
                    <a:pt x="568" y="1083"/>
                  </a:lnTo>
                  <a:lnTo>
                    <a:pt x="476" y="1109"/>
                  </a:lnTo>
                  <a:lnTo>
                    <a:pt x="378" y="1123"/>
                  </a:lnTo>
                  <a:lnTo>
                    <a:pt x="315" y="1393"/>
                  </a:lnTo>
                  <a:lnTo>
                    <a:pt x="312" y="1410"/>
                  </a:lnTo>
                  <a:lnTo>
                    <a:pt x="306" y="1423"/>
                  </a:lnTo>
                  <a:lnTo>
                    <a:pt x="299" y="1429"/>
                  </a:lnTo>
                  <a:lnTo>
                    <a:pt x="293" y="1433"/>
                  </a:lnTo>
                  <a:lnTo>
                    <a:pt x="268" y="1433"/>
                  </a:lnTo>
                  <a:lnTo>
                    <a:pt x="265" y="1429"/>
                  </a:lnTo>
                  <a:lnTo>
                    <a:pt x="258" y="1426"/>
                  </a:lnTo>
                  <a:lnTo>
                    <a:pt x="255" y="1420"/>
                  </a:lnTo>
                  <a:lnTo>
                    <a:pt x="255" y="1413"/>
                  </a:lnTo>
                  <a:lnTo>
                    <a:pt x="258" y="1403"/>
                  </a:lnTo>
                  <a:lnTo>
                    <a:pt x="262" y="1383"/>
                  </a:lnTo>
                  <a:lnTo>
                    <a:pt x="271" y="1354"/>
                  </a:lnTo>
                  <a:lnTo>
                    <a:pt x="280" y="1317"/>
                  </a:lnTo>
                  <a:lnTo>
                    <a:pt x="290" y="1274"/>
                  </a:lnTo>
                  <a:lnTo>
                    <a:pt x="325" y="1126"/>
                  </a:lnTo>
                  <a:lnTo>
                    <a:pt x="262" y="1119"/>
                  </a:lnTo>
                  <a:lnTo>
                    <a:pt x="202" y="1103"/>
                  </a:lnTo>
                  <a:lnTo>
                    <a:pt x="148" y="1076"/>
                  </a:lnTo>
                  <a:lnTo>
                    <a:pt x="97" y="1043"/>
                  </a:lnTo>
                  <a:lnTo>
                    <a:pt x="56" y="1004"/>
                  </a:lnTo>
                  <a:lnTo>
                    <a:pt x="28" y="954"/>
                  </a:lnTo>
                  <a:lnTo>
                    <a:pt x="6" y="898"/>
                  </a:lnTo>
                  <a:lnTo>
                    <a:pt x="0" y="832"/>
                  </a:lnTo>
                  <a:lnTo>
                    <a:pt x="9" y="753"/>
                  </a:lnTo>
                  <a:lnTo>
                    <a:pt x="41" y="674"/>
                  </a:lnTo>
                  <a:lnTo>
                    <a:pt x="88" y="604"/>
                  </a:lnTo>
                  <a:lnTo>
                    <a:pt x="148" y="538"/>
                  </a:lnTo>
                  <a:lnTo>
                    <a:pt x="224" y="486"/>
                  </a:lnTo>
                  <a:lnTo>
                    <a:pt x="306" y="443"/>
                  </a:lnTo>
                  <a:lnTo>
                    <a:pt x="400" y="416"/>
                  </a:lnTo>
                  <a:lnTo>
                    <a:pt x="498" y="403"/>
                  </a:lnTo>
                  <a:lnTo>
                    <a:pt x="587" y="37"/>
                  </a:lnTo>
                  <a:lnTo>
                    <a:pt x="590" y="24"/>
                  </a:lnTo>
                  <a:lnTo>
                    <a:pt x="593" y="14"/>
                  </a:lnTo>
                  <a:lnTo>
                    <a:pt x="596" y="7"/>
                  </a:lnTo>
                  <a:lnTo>
                    <a:pt x="599" y="4"/>
                  </a:lnTo>
                  <a:lnTo>
                    <a:pt x="6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8074" y="4113"/>
              <a:ext cx="253" cy="677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155" y="7"/>
                </a:cxn>
                <a:cxn ang="0">
                  <a:pos x="190" y="26"/>
                </a:cxn>
                <a:cxn ang="0">
                  <a:pos x="215" y="63"/>
                </a:cxn>
                <a:cxn ang="0">
                  <a:pos x="237" y="109"/>
                </a:cxn>
                <a:cxn ang="0">
                  <a:pos x="250" y="165"/>
                </a:cxn>
                <a:cxn ang="0">
                  <a:pos x="253" y="234"/>
                </a:cxn>
                <a:cxn ang="0">
                  <a:pos x="253" y="238"/>
                </a:cxn>
                <a:cxn ang="0">
                  <a:pos x="246" y="323"/>
                </a:cxn>
                <a:cxn ang="0">
                  <a:pos x="231" y="399"/>
                </a:cxn>
                <a:cxn ang="0">
                  <a:pos x="208" y="469"/>
                </a:cxn>
                <a:cxn ang="0">
                  <a:pos x="180" y="528"/>
                </a:cxn>
                <a:cxn ang="0">
                  <a:pos x="149" y="581"/>
                </a:cxn>
                <a:cxn ang="0">
                  <a:pos x="120" y="620"/>
                </a:cxn>
                <a:cxn ang="0">
                  <a:pos x="92" y="650"/>
                </a:cxn>
                <a:cxn ang="0">
                  <a:pos x="70" y="670"/>
                </a:cxn>
                <a:cxn ang="0">
                  <a:pos x="57" y="677"/>
                </a:cxn>
                <a:cxn ang="0">
                  <a:pos x="44" y="670"/>
                </a:cxn>
                <a:cxn ang="0">
                  <a:pos x="38" y="650"/>
                </a:cxn>
                <a:cxn ang="0">
                  <a:pos x="38" y="644"/>
                </a:cxn>
                <a:cxn ang="0">
                  <a:pos x="41" y="640"/>
                </a:cxn>
                <a:cxn ang="0">
                  <a:pos x="41" y="637"/>
                </a:cxn>
                <a:cxn ang="0">
                  <a:pos x="48" y="630"/>
                </a:cxn>
                <a:cxn ang="0">
                  <a:pos x="51" y="624"/>
                </a:cxn>
                <a:cxn ang="0">
                  <a:pos x="60" y="614"/>
                </a:cxn>
                <a:cxn ang="0">
                  <a:pos x="101" y="561"/>
                </a:cxn>
                <a:cxn ang="0">
                  <a:pos x="142" y="495"/>
                </a:cxn>
                <a:cxn ang="0">
                  <a:pos x="174" y="416"/>
                </a:cxn>
                <a:cxn ang="0">
                  <a:pos x="196" y="330"/>
                </a:cxn>
                <a:cxn ang="0">
                  <a:pos x="205" y="234"/>
                </a:cxn>
                <a:cxn ang="0">
                  <a:pos x="205" y="201"/>
                </a:cxn>
                <a:cxn ang="0">
                  <a:pos x="199" y="201"/>
                </a:cxn>
                <a:cxn ang="0">
                  <a:pos x="193" y="208"/>
                </a:cxn>
                <a:cxn ang="0">
                  <a:pos x="155" y="231"/>
                </a:cxn>
                <a:cxn ang="0">
                  <a:pos x="117" y="238"/>
                </a:cxn>
                <a:cxn ang="0">
                  <a:pos x="76" y="231"/>
                </a:cxn>
                <a:cxn ang="0">
                  <a:pos x="44" y="211"/>
                </a:cxn>
                <a:cxn ang="0">
                  <a:pos x="19" y="185"/>
                </a:cxn>
                <a:cxn ang="0">
                  <a:pos x="6" y="152"/>
                </a:cxn>
                <a:cxn ang="0">
                  <a:pos x="0" y="115"/>
                </a:cxn>
                <a:cxn ang="0">
                  <a:pos x="6" y="79"/>
                </a:cxn>
                <a:cxn ang="0">
                  <a:pos x="19" y="49"/>
                </a:cxn>
                <a:cxn ang="0">
                  <a:pos x="44" y="23"/>
                </a:cxn>
                <a:cxn ang="0">
                  <a:pos x="76" y="7"/>
                </a:cxn>
                <a:cxn ang="0">
                  <a:pos x="117" y="0"/>
                </a:cxn>
              </a:cxnLst>
              <a:rect l="0" t="0" r="r" b="b"/>
              <a:pathLst>
                <a:path w="253" h="677">
                  <a:moveTo>
                    <a:pt x="117" y="0"/>
                  </a:moveTo>
                  <a:lnTo>
                    <a:pt x="155" y="7"/>
                  </a:lnTo>
                  <a:lnTo>
                    <a:pt x="190" y="26"/>
                  </a:lnTo>
                  <a:lnTo>
                    <a:pt x="215" y="63"/>
                  </a:lnTo>
                  <a:lnTo>
                    <a:pt x="237" y="109"/>
                  </a:lnTo>
                  <a:lnTo>
                    <a:pt x="250" y="165"/>
                  </a:lnTo>
                  <a:lnTo>
                    <a:pt x="253" y="234"/>
                  </a:lnTo>
                  <a:lnTo>
                    <a:pt x="253" y="238"/>
                  </a:lnTo>
                  <a:lnTo>
                    <a:pt x="246" y="323"/>
                  </a:lnTo>
                  <a:lnTo>
                    <a:pt x="231" y="399"/>
                  </a:lnTo>
                  <a:lnTo>
                    <a:pt x="208" y="469"/>
                  </a:lnTo>
                  <a:lnTo>
                    <a:pt x="180" y="528"/>
                  </a:lnTo>
                  <a:lnTo>
                    <a:pt x="149" y="581"/>
                  </a:lnTo>
                  <a:lnTo>
                    <a:pt x="120" y="620"/>
                  </a:lnTo>
                  <a:lnTo>
                    <a:pt x="92" y="650"/>
                  </a:lnTo>
                  <a:lnTo>
                    <a:pt x="70" y="670"/>
                  </a:lnTo>
                  <a:lnTo>
                    <a:pt x="57" y="677"/>
                  </a:lnTo>
                  <a:lnTo>
                    <a:pt x="44" y="670"/>
                  </a:lnTo>
                  <a:lnTo>
                    <a:pt x="38" y="650"/>
                  </a:lnTo>
                  <a:lnTo>
                    <a:pt x="38" y="644"/>
                  </a:lnTo>
                  <a:lnTo>
                    <a:pt x="41" y="640"/>
                  </a:lnTo>
                  <a:lnTo>
                    <a:pt x="41" y="637"/>
                  </a:lnTo>
                  <a:lnTo>
                    <a:pt x="48" y="630"/>
                  </a:lnTo>
                  <a:lnTo>
                    <a:pt x="51" y="624"/>
                  </a:lnTo>
                  <a:lnTo>
                    <a:pt x="60" y="614"/>
                  </a:lnTo>
                  <a:lnTo>
                    <a:pt x="101" y="561"/>
                  </a:lnTo>
                  <a:lnTo>
                    <a:pt x="142" y="495"/>
                  </a:lnTo>
                  <a:lnTo>
                    <a:pt x="174" y="416"/>
                  </a:lnTo>
                  <a:lnTo>
                    <a:pt x="196" y="330"/>
                  </a:lnTo>
                  <a:lnTo>
                    <a:pt x="205" y="234"/>
                  </a:lnTo>
                  <a:lnTo>
                    <a:pt x="205" y="201"/>
                  </a:lnTo>
                  <a:lnTo>
                    <a:pt x="199" y="201"/>
                  </a:lnTo>
                  <a:lnTo>
                    <a:pt x="193" y="208"/>
                  </a:lnTo>
                  <a:lnTo>
                    <a:pt x="155" y="231"/>
                  </a:lnTo>
                  <a:lnTo>
                    <a:pt x="117" y="238"/>
                  </a:lnTo>
                  <a:lnTo>
                    <a:pt x="76" y="231"/>
                  </a:lnTo>
                  <a:lnTo>
                    <a:pt x="44" y="211"/>
                  </a:lnTo>
                  <a:lnTo>
                    <a:pt x="19" y="185"/>
                  </a:lnTo>
                  <a:lnTo>
                    <a:pt x="6" y="152"/>
                  </a:lnTo>
                  <a:lnTo>
                    <a:pt x="0" y="115"/>
                  </a:lnTo>
                  <a:lnTo>
                    <a:pt x="6" y="79"/>
                  </a:lnTo>
                  <a:lnTo>
                    <a:pt x="19" y="49"/>
                  </a:lnTo>
                  <a:lnTo>
                    <a:pt x="44" y="23"/>
                  </a:lnTo>
                  <a:lnTo>
                    <a:pt x="76" y="7"/>
                  </a:lnTo>
                  <a:lnTo>
                    <a:pt x="1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5" name="Freeform 31"/>
            <p:cNvSpPr>
              <a:spLocks noEditPoints="1"/>
            </p:cNvSpPr>
            <p:nvPr/>
          </p:nvSpPr>
          <p:spPr bwMode="auto">
            <a:xfrm>
              <a:off x="8952" y="3354"/>
              <a:ext cx="830" cy="1023"/>
            </a:xfrm>
            <a:custGeom>
              <a:avLst/>
              <a:gdLst/>
              <a:ahLst/>
              <a:cxnLst>
                <a:cxn ang="0">
                  <a:pos x="520" y="56"/>
                </a:cxn>
                <a:cxn ang="0">
                  <a:pos x="454" y="76"/>
                </a:cxn>
                <a:cxn ang="0">
                  <a:pos x="375" y="125"/>
                </a:cxn>
                <a:cxn ang="0">
                  <a:pos x="296" y="211"/>
                </a:cxn>
                <a:cxn ang="0">
                  <a:pos x="227" y="340"/>
                </a:cxn>
                <a:cxn ang="0">
                  <a:pos x="350" y="426"/>
                </a:cxn>
                <a:cxn ang="0">
                  <a:pos x="438" y="416"/>
                </a:cxn>
                <a:cxn ang="0">
                  <a:pos x="539" y="396"/>
                </a:cxn>
                <a:cxn ang="0">
                  <a:pos x="628" y="356"/>
                </a:cxn>
                <a:cxn ang="0">
                  <a:pos x="697" y="290"/>
                </a:cxn>
                <a:cxn ang="0">
                  <a:pos x="722" y="191"/>
                </a:cxn>
                <a:cxn ang="0">
                  <a:pos x="697" y="106"/>
                </a:cxn>
                <a:cxn ang="0">
                  <a:pos x="618" y="56"/>
                </a:cxn>
                <a:cxn ang="0">
                  <a:pos x="546" y="49"/>
                </a:cxn>
                <a:cxn ang="0">
                  <a:pos x="625" y="6"/>
                </a:cxn>
                <a:cxn ang="0">
                  <a:pos x="716" y="43"/>
                </a:cxn>
                <a:cxn ang="0">
                  <a:pos x="776" y="109"/>
                </a:cxn>
                <a:cxn ang="0">
                  <a:pos x="795" y="191"/>
                </a:cxn>
                <a:cxn ang="0">
                  <a:pos x="789" y="241"/>
                </a:cxn>
                <a:cxn ang="0">
                  <a:pos x="760" y="313"/>
                </a:cxn>
                <a:cxn ang="0">
                  <a:pos x="688" y="393"/>
                </a:cxn>
                <a:cxn ang="0">
                  <a:pos x="561" y="449"/>
                </a:cxn>
                <a:cxn ang="0">
                  <a:pos x="416" y="472"/>
                </a:cxn>
                <a:cxn ang="0">
                  <a:pos x="189" y="475"/>
                </a:cxn>
                <a:cxn ang="0">
                  <a:pos x="164" y="610"/>
                </a:cxn>
                <a:cxn ang="0">
                  <a:pos x="154" y="690"/>
                </a:cxn>
                <a:cxn ang="0">
                  <a:pos x="157" y="772"/>
                </a:cxn>
                <a:cxn ang="0">
                  <a:pos x="176" y="848"/>
                </a:cxn>
                <a:cxn ang="0">
                  <a:pos x="217" y="917"/>
                </a:cxn>
                <a:cxn ang="0">
                  <a:pos x="293" y="964"/>
                </a:cxn>
                <a:cxn ang="0">
                  <a:pos x="359" y="970"/>
                </a:cxn>
                <a:cxn ang="0">
                  <a:pos x="426" y="960"/>
                </a:cxn>
                <a:cxn ang="0">
                  <a:pos x="530" y="931"/>
                </a:cxn>
                <a:cxn ang="0">
                  <a:pos x="653" y="865"/>
                </a:cxn>
                <a:cxn ang="0">
                  <a:pos x="773" y="746"/>
                </a:cxn>
                <a:cxn ang="0">
                  <a:pos x="792" y="729"/>
                </a:cxn>
                <a:cxn ang="0">
                  <a:pos x="801" y="726"/>
                </a:cxn>
                <a:cxn ang="0">
                  <a:pos x="817" y="733"/>
                </a:cxn>
                <a:cxn ang="0">
                  <a:pos x="830" y="749"/>
                </a:cxn>
                <a:cxn ang="0">
                  <a:pos x="823" y="769"/>
                </a:cxn>
                <a:cxn ang="0">
                  <a:pos x="782" y="825"/>
                </a:cxn>
                <a:cxn ang="0">
                  <a:pos x="700" y="901"/>
                </a:cxn>
                <a:cxn ang="0">
                  <a:pos x="580" y="970"/>
                </a:cxn>
                <a:cxn ang="0">
                  <a:pos x="426" y="1016"/>
                </a:cxn>
                <a:cxn ang="0">
                  <a:pos x="262" y="1016"/>
                </a:cxn>
                <a:cxn ang="0">
                  <a:pos x="138" y="954"/>
                </a:cxn>
                <a:cxn ang="0">
                  <a:pos x="50" y="845"/>
                </a:cxn>
                <a:cxn ang="0">
                  <a:pos x="6" y="696"/>
                </a:cxn>
                <a:cxn ang="0">
                  <a:pos x="6" y="511"/>
                </a:cxn>
                <a:cxn ang="0">
                  <a:pos x="63" y="333"/>
                </a:cxn>
                <a:cxn ang="0">
                  <a:pos x="164" y="188"/>
                </a:cxn>
                <a:cxn ang="0">
                  <a:pos x="290" y="86"/>
                </a:cxn>
                <a:cxn ang="0">
                  <a:pos x="429" y="23"/>
                </a:cxn>
                <a:cxn ang="0">
                  <a:pos x="565" y="0"/>
                </a:cxn>
              </a:cxnLst>
              <a:rect l="0" t="0" r="r" b="b"/>
              <a:pathLst>
                <a:path w="830" h="1023">
                  <a:moveTo>
                    <a:pt x="546" y="49"/>
                  </a:moveTo>
                  <a:lnTo>
                    <a:pt x="520" y="56"/>
                  </a:lnTo>
                  <a:lnTo>
                    <a:pt x="489" y="63"/>
                  </a:lnTo>
                  <a:lnTo>
                    <a:pt x="454" y="76"/>
                  </a:lnTo>
                  <a:lnTo>
                    <a:pt x="416" y="96"/>
                  </a:lnTo>
                  <a:lnTo>
                    <a:pt x="375" y="125"/>
                  </a:lnTo>
                  <a:lnTo>
                    <a:pt x="334" y="162"/>
                  </a:lnTo>
                  <a:lnTo>
                    <a:pt x="296" y="211"/>
                  </a:lnTo>
                  <a:lnTo>
                    <a:pt x="262" y="267"/>
                  </a:lnTo>
                  <a:lnTo>
                    <a:pt x="227" y="340"/>
                  </a:lnTo>
                  <a:lnTo>
                    <a:pt x="202" y="426"/>
                  </a:lnTo>
                  <a:lnTo>
                    <a:pt x="350" y="426"/>
                  </a:lnTo>
                  <a:lnTo>
                    <a:pt x="391" y="422"/>
                  </a:lnTo>
                  <a:lnTo>
                    <a:pt x="438" y="416"/>
                  </a:lnTo>
                  <a:lnTo>
                    <a:pt x="489" y="409"/>
                  </a:lnTo>
                  <a:lnTo>
                    <a:pt x="539" y="396"/>
                  </a:lnTo>
                  <a:lnTo>
                    <a:pt x="587" y="379"/>
                  </a:lnTo>
                  <a:lnTo>
                    <a:pt x="628" y="356"/>
                  </a:lnTo>
                  <a:lnTo>
                    <a:pt x="666" y="327"/>
                  </a:lnTo>
                  <a:lnTo>
                    <a:pt x="697" y="290"/>
                  </a:lnTo>
                  <a:lnTo>
                    <a:pt x="716" y="244"/>
                  </a:lnTo>
                  <a:lnTo>
                    <a:pt x="722" y="191"/>
                  </a:lnTo>
                  <a:lnTo>
                    <a:pt x="716" y="145"/>
                  </a:lnTo>
                  <a:lnTo>
                    <a:pt x="697" y="106"/>
                  </a:lnTo>
                  <a:lnTo>
                    <a:pt x="662" y="76"/>
                  </a:lnTo>
                  <a:lnTo>
                    <a:pt x="618" y="56"/>
                  </a:lnTo>
                  <a:lnTo>
                    <a:pt x="565" y="49"/>
                  </a:lnTo>
                  <a:lnTo>
                    <a:pt x="546" y="49"/>
                  </a:lnTo>
                  <a:close/>
                  <a:moveTo>
                    <a:pt x="565" y="0"/>
                  </a:moveTo>
                  <a:lnTo>
                    <a:pt x="625" y="6"/>
                  </a:lnTo>
                  <a:lnTo>
                    <a:pt x="675" y="20"/>
                  </a:lnTo>
                  <a:lnTo>
                    <a:pt x="716" y="43"/>
                  </a:lnTo>
                  <a:lnTo>
                    <a:pt x="751" y="76"/>
                  </a:lnTo>
                  <a:lnTo>
                    <a:pt x="776" y="109"/>
                  </a:lnTo>
                  <a:lnTo>
                    <a:pt x="789" y="148"/>
                  </a:lnTo>
                  <a:lnTo>
                    <a:pt x="795" y="191"/>
                  </a:lnTo>
                  <a:lnTo>
                    <a:pt x="795" y="211"/>
                  </a:lnTo>
                  <a:lnTo>
                    <a:pt x="789" y="241"/>
                  </a:lnTo>
                  <a:lnTo>
                    <a:pt x="779" y="277"/>
                  </a:lnTo>
                  <a:lnTo>
                    <a:pt x="760" y="313"/>
                  </a:lnTo>
                  <a:lnTo>
                    <a:pt x="729" y="353"/>
                  </a:lnTo>
                  <a:lnTo>
                    <a:pt x="688" y="393"/>
                  </a:lnTo>
                  <a:lnTo>
                    <a:pt x="631" y="426"/>
                  </a:lnTo>
                  <a:lnTo>
                    <a:pt x="561" y="449"/>
                  </a:lnTo>
                  <a:lnTo>
                    <a:pt x="489" y="462"/>
                  </a:lnTo>
                  <a:lnTo>
                    <a:pt x="416" y="472"/>
                  </a:lnTo>
                  <a:lnTo>
                    <a:pt x="350" y="475"/>
                  </a:lnTo>
                  <a:lnTo>
                    <a:pt x="189" y="475"/>
                  </a:lnTo>
                  <a:lnTo>
                    <a:pt x="173" y="551"/>
                  </a:lnTo>
                  <a:lnTo>
                    <a:pt x="164" y="610"/>
                  </a:lnTo>
                  <a:lnTo>
                    <a:pt x="157" y="657"/>
                  </a:lnTo>
                  <a:lnTo>
                    <a:pt x="154" y="690"/>
                  </a:lnTo>
                  <a:lnTo>
                    <a:pt x="154" y="739"/>
                  </a:lnTo>
                  <a:lnTo>
                    <a:pt x="157" y="772"/>
                  </a:lnTo>
                  <a:lnTo>
                    <a:pt x="167" y="808"/>
                  </a:lnTo>
                  <a:lnTo>
                    <a:pt x="176" y="848"/>
                  </a:lnTo>
                  <a:lnTo>
                    <a:pt x="195" y="884"/>
                  </a:lnTo>
                  <a:lnTo>
                    <a:pt x="217" y="917"/>
                  </a:lnTo>
                  <a:lnTo>
                    <a:pt x="252" y="947"/>
                  </a:lnTo>
                  <a:lnTo>
                    <a:pt x="293" y="964"/>
                  </a:lnTo>
                  <a:lnTo>
                    <a:pt x="344" y="970"/>
                  </a:lnTo>
                  <a:lnTo>
                    <a:pt x="359" y="970"/>
                  </a:lnTo>
                  <a:lnTo>
                    <a:pt x="388" y="967"/>
                  </a:lnTo>
                  <a:lnTo>
                    <a:pt x="426" y="960"/>
                  </a:lnTo>
                  <a:lnTo>
                    <a:pt x="476" y="950"/>
                  </a:lnTo>
                  <a:lnTo>
                    <a:pt x="530" y="931"/>
                  </a:lnTo>
                  <a:lnTo>
                    <a:pt x="590" y="904"/>
                  </a:lnTo>
                  <a:lnTo>
                    <a:pt x="653" y="865"/>
                  </a:lnTo>
                  <a:lnTo>
                    <a:pt x="713" y="812"/>
                  </a:lnTo>
                  <a:lnTo>
                    <a:pt x="773" y="746"/>
                  </a:lnTo>
                  <a:lnTo>
                    <a:pt x="786" y="733"/>
                  </a:lnTo>
                  <a:lnTo>
                    <a:pt x="792" y="729"/>
                  </a:lnTo>
                  <a:lnTo>
                    <a:pt x="795" y="726"/>
                  </a:lnTo>
                  <a:lnTo>
                    <a:pt x="801" y="726"/>
                  </a:lnTo>
                  <a:lnTo>
                    <a:pt x="811" y="729"/>
                  </a:lnTo>
                  <a:lnTo>
                    <a:pt x="817" y="733"/>
                  </a:lnTo>
                  <a:lnTo>
                    <a:pt x="823" y="739"/>
                  </a:lnTo>
                  <a:lnTo>
                    <a:pt x="830" y="749"/>
                  </a:lnTo>
                  <a:lnTo>
                    <a:pt x="830" y="756"/>
                  </a:lnTo>
                  <a:lnTo>
                    <a:pt x="823" y="769"/>
                  </a:lnTo>
                  <a:lnTo>
                    <a:pt x="808" y="795"/>
                  </a:lnTo>
                  <a:lnTo>
                    <a:pt x="782" y="825"/>
                  </a:lnTo>
                  <a:lnTo>
                    <a:pt x="744" y="861"/>
                  </a:lnTo>
                  <a:lnTo>
                    <a:pt x="700" y="901"/>
                  </a:lnTo>
                  <a:lnTo>
                    <a:pt x="643" y="937"/>
                  </a:lnTo>
                  <a:lnTo>
                    <a:pt x="580" y="970"/>
                  </a:lnTo>
                  <a:lnTo>
                    <a:pt x="508" y="997"/>
                  </a:lnTo>
                  <a:lnTo>
                    <a:pt x="426" y="1016"/>
                  </a:lnTo>
                  <a:lnTo>
                    <a:pt x="337" y="1023"/>
                  </a:lnTo>
                  <a:lnTo>
                    <a:pt x="262" y="1016"/>
                  </a:lnTo>
                  <a:lnTo>
                    <a:pt x="195" y="990"/>
                  </a:lnTo>
                  <a:lnTo>
                    <a:pt x="138" y="954"/>
                  </a:lnTo>
                  <a:lnTo>
                    <a:pt x="91" y="904"/>
                  </a:lnTo>
                  <a:lnTo>
                    <a:pt x="50" y="845"/>
                  </a:lnTo>
                  <a:lnTo>
                    <a:pt x="22" y="775"/>
                  </a:lnTo>
                  <a:lnTo>
                    <a:pt x="6" y="696"/>
                  </a:lnTo>
                  <a:lnTo>
                    <a:pt x="0" y="614"/>
                  </a:lnTo>
                  <a:lnTo>
                    <a:pt x="6" y="511"/>
                  </a:lnTo>
                  <a:lnTo>
                    <a:pt x="28" y="416"/>
                  </a:lnTo>
                  <a:lnTo>
                    <a:pt x="63" y="333"/>
                  </a:lnTo>
                  <a:lnTo>
                    <a:pt x="110" y="257"/>
                  </a:lnTo>
                  <a:lnTo>
                    <a:pt x="164" y="188"/>
                  </a:lnTo>
                  <a:lnTo>
                    <a:pt x="224" y="132"/>
                  </a:lnTo>
                  <a:lnTo>
                    <a:pt x="290" y="86"/>
                  </a:lnTo>
                  <a:lnTo>
                    <a:pt x="356" y="49"/>
                  </a:lnTo>
                  <a:lnTo>
                    <a:pt x="429" y="23"/>
                  </a:lnTo>
                  <a:lnTo>
                    <a:pt x="498" y="6"/>
                  </a:lnTo>
                  <a:lnTo>
                    <a:pt x="5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6" name="Freeform 32"/>
            <p:cNvSpPr>
              <a:spLocks noEditPoints="1"/>
            </p:cNvSpPr>
            <p:nvPr/>
          </p:nvSpPr>
          <p:spPr bwMode="auto">
            <a:xfrm>
              <a:off x="9933" y="2476"/>
              <a:ext cx="470" cy="1069"/>
            </a:xfrm>
            <a:custGeom>
              <a:avLst/>
              <a:gdLst/>
              <a:ahLst/>
              <a:cxnLst>
                <a:cxn ang="0">
                  <a:pos x="272" y="363"/>
                </a:cxn>
                <a:cxn ang="0">
                  <a:pos x="341" y="413"/>
                </a:cxn>
                <a:cxn ang="0">
                  <a:pos x="366" y="492"/>
                </a:cxn>
                <a:cxn ang="0">
                  <a:pos x="363" y="515"/>
                </a:cxn>
                <a:cxn ang="0">
                  <a:pos x="360" y="541"/>
                </a:cxn>
                <a:cxn ang="0">
                  <a:pos x="344" y="584"/>
                </a:cxn>
                <a:cxn ang="0">
                  <a:pos x="316" y="653"/>
                </a:cxn>
                <a:cxn ang="0">
                  <a:pos x="291" y="719"/>
                </a:cxn>
                <a:cxn ang="0">
                  <a:pos x="234" y="871"/>
                </a:cxn>
                <a:cxn ang="0">
                  <a:pos x="212" y="974"/>
                </a:cxn>
                <a:cxn ang="0">
                  <a:pos x="218" y="1017"/>
                </a:cxn>
                <a:cxn ang="0">
                  <a:pos x="250" y="1030"/>
                </a:cxn>
                <a:cxn ang="0">
                  <a:pos x="325" y="997"/>
                </a:cxn>
                <a:cxn ang="0">
                  <a:pos x="388" y="904"/>
                </a:cxn>
                <a:cxn ang="0">
                  <a:pos x="420" y="822"/>
                </a:cxn>
                <a:cxn ang="0">
                  <a:pos x="436" y="809"/>
                </a:cxn>
                <a:cxn ang="0">
                  <a:pos x="461" y="812"/>
                </a:cxn>
                <a:cxn ang="0">
                  <a:pos x="470" y="822"/>
                </a:cxn>
                <a:cxn ang="0">
                  <a:pos x="461" y="868"/>
                </a:cxn>
                <a:cxn ang="0">
                  <a:pos x="429" y="937"/>
                </a:cxn>
                <a:cxn ang="0">
                  <a:pos x="373" y="1010"/>
                </a:cxn>
                <a:cxn ang="0">
                  <a:pos x="297" y="1063"/>
                </a:cxn>
                <a:cxn ang="0">
                  <a:pos x="202" y="1063"/>
                </a:cxn>
                <a:cxn ang="0">
                  <a:pos x="130" y="1013"/>
                </a:cxn>
                <a:cxn ang="0">
                  <a:pos x="104" y="934"/>
                </a:cxn>
                <a:cxn ang="0">
                  <a:pos x="117" y="868"/>
                </a:cxn>
                <a:cxn ang="0">
                  <a:pos x="212" y="611"/>
                </a:cxn>
                <a:cxn ang="0">
                  <a:pos x="243" y="535"/>
                </a:cxn>
                <a:cxn ang="0">
                  <a:pos x="256" y="488"/>
                </a:cxn>
                <a:cxn ang="0">
                  <a:pos x="259" y="452"/>
                </a:cxn>
                <a:cxn ang="0">
                  <a:pos x="250" y="409"/>
                </a:cxn>
                <a:cxn ang="0">
                  <a:pos x="221" y="396"/>
                </a:cxn>
                <a:cxn ang="0">
                  <a:pos x="149" y="426"/>
                </a:cxn>
                <a:cxn ang="0">
                  <a:pos x="85" y="518"/>
                </a:cxn>
                <a:cxn ang="0">
                  <a:pos x="54" y="601"/>
                </a:cxn>
                <a:cxn ang="0">
                  <a:pos x="44" y="614"/>
                </a:cxn>
                <a:cxn ang="0">
                  <a:pos x="13" y="617"/>
                </a:cxn>
                <a:cxn ang="0">
                  <a:pos x="3" y="611"/>
                </a:cxn>
                <a:cxn ang="0">
                  <a:pos x="0" y="597"/>
                </a:cxn>
                <a:cxn ang="0">
                  <a:pos x="25" y="525"/>
                </a:cxn>
                <a:cxn ang="0">
                  <a:pos x="70" y="449"/>
                </a:cxn>
                <a:cxn ang="0">
                  <a:pos x="136" y="383"/>
                </a:cxn>
                <a:cxn ang="0">
                  <a:pos x="224" y="356"/>
                </a:cxn>
                <a:cxn ang="0">
                  <a:pos x="398" y="7"/>
                </a:cxn>
                <a:cxn ang="0">
                  <a:pos x="426" y="40"/>
                </a:cxn>
                <a:cxn ang="0">
                  <a:pos x="423" y="92"/>
                </a:cxn>
                <a:cxn ang="0">
                  <a:pos x="376" y="142"/>
                </a:cxn>
                <a:cxn ang="0">
                  <a:pos x="319" y="142"/>
                </a:cxn>
                <a:cxn ang="0">
                  <a:pos x="287" y="109"/>
                </a:cxn>
                <a:cxn ang="0">
                  <a:pos x="291" y="53"/>
                </a:cxn>
                <a:cxn ang="0">
                  <a:pos x="338" y="7"/>
                </a:cxn>
              </a:cxnLst>
              <a:rect l="0" t="0" r="r" b="b"/>
              <a:pathLst>
                <a:path w="470" h="1069">
                  <a:moveTo>
                    <a:pt x="224" y="356"/>
                  </a:moveTo>
                  <a:lnTo>
                    <a:pt x="272" y="363"/>
                  </a:lnTo>
                  <a:lnTo>
                    <a:pt x="310" y="383"/>
                  </a:lnTo>
                  <a:lnTo>
                    <a:pt x="341" y="413"/>
                  </a:lnTo>
                  <a:lnTo>
                    <a:pt x="360" y="449"/>
                  </a:lnTo>
                  <a:lnTo>
                    <a:pt x="366" y="492"/>
                  </a:lnTo>
                  <a:lnTo>
                    <a:pt x="366" y="502"/>
                  </a:lnTo>
                  <a:lnTo>
                    <a:pt x="363" y="515"/>
                  </a:lnTo>
                  <a:lnTo>
                    <a:pt x="363" y="531"/>
                  </a:lnTo>
                  <a:lnTo>
                    <a:pt x="360" y="541"/>
                  </a:lnTo>
                  <a:lnTo>
                    <a:pt x="354" y="558"/>
                  </a:lnTo>
                  <a:lnTo>
                    <a:pt x="344" y="584"/>
                  </a:lnTo>
                  <a:lnTo>
                    <a:pt x="332" y="617"/>
                  </a:lnTo>
                  <a:lnTo>
                    <a:pt x="316" y="653"/>
                  </a:lnTo>
                  <a:lnTo>
                    <a:pt x="303" y="690"/>
                  </a:lnTo>
                  <a:lnTo>
                    <a:pt x="291" y="719"/>
                  </a:lnTo>
                  <a:lnTo>
                    <a:pt x="284" y="743"/>
                  </a:lnTo>
                  <a:lnTo>
                    <a:pt x="234" y="871"/>
                  </a:lnTo>
                  <a:lnTo>
                    <a:pt x="218" y="921"/>
                  </a:lnTo>
                  <a:lnTo>
                    <a:pt x="212" y="974"/>
                  </a:lnTo>
                  <a:lnTo>
                    <a:pt x="212" y="997"/>
                  </a:lnTo>
                  <a:lnTo>
                    <a:pt x="218" y="1017"/>
                  </a:lnTo>
                  <a:lnTo>
                    <a:pt x="231" y="1026"/>
                  </a:lnTo>
                  <a:lnTo>
                    <a:pt x="250" y="1030"/>
                  </a:lnTo>
                  <a:lnTo>
                    <a:pt x="287" y="1023"/>
                  </a:lnTo>
                  <a:lnTo>
                    <a:pt x="325" y="997"/>
                  </a:lnTo>
                  <a:lnTo>
                    <a:pt x="360" y="960"/>
                  </a:lnTo>
                  <a:lnTo>
                    <a:pt x="388" y="904"/>
                  </a:lnTo>
                  <a:lnTo>
                    <a:pt x="414" y="835"/>
                  </a:lnTo>
                  <a:lnTo>
                    <a:pt x="420" y="822"/>
                  </a:lnTo>
                  <a:lnTo>
                    <a:pt x="429" y="812"/>
                  </a:lnTo>
                  <a:lnTo>
                    <a:pt x="436" y="809"/>
                  </a:lnTo>
                  <a:lnTo>
                    <a:pt x="458" y="809"/>
                  </a:lnTo>
                  <a:lnTo>
                    <a:pt x="461" y="812"/>
                  </a:lnTo>
                  <a:lnTo>
                    <a:pt x="467" y="815"/>
                  </a:lnTo>
                  <a:lnTo>
                    <a:pt x="470" y="822"/>
                  </a:lnTo>
                  <a:lnTo>
                    <a:pt x="470" y="828"/>
                  </a:lnTo>
                  <a:lnTo>
                    <a:pt x="461" y="868"/>
                  </a:lnTo>
                  <a:lnTo>
                    <a:pt x="448" y="901"/>
                  </a:lnTo>
                  <a:lnTo>
                    <a:pt x="429" y="937"/>
                  </a:lnTo>
                  <a:lnTo>
                    <a:pt x="404" y="977"/>
                  </a:lnTo>
                  <a:lnTo>
                    <a:pt x="373" y="1010"/>
                  </a:lnTo>
                  <a:lnTo>
                    <a:pt x="338" y="1040"/>
                  </a:lnTo>
                  <a:lnTo>
                    <a:pt x="297" y="1063"/>
                  </a:lnTo>
                  <a:lnTo>
                    <a:pt x="250" y="1069"/>
                  </a:lnTo>
                  <a:lnTo>
                    <a:pt x="202" y="1063"/>
                  </a:lnTo>
                  <a:lnTo>
                    <a:pt x="161" y="1043"/>
                  </a:lnTo>
                  <a:lnTo>
                    <a:pt x="130" y="1013"/>
                  </a:lnTo>
                  <a:lnTo>
                    <a:pt x="111" y="977"/>
                  </a:lnTo>
                  <a:lnTo>
                    <a:pt x="104" y="934"/>
                  </a:lnTo>
                  <a:lnTo>
                    <a:pt x="108" y="901"/>
                  </a:lnTo>
                  <a:lnTo>
                    <a:pt x="117" y="868"/>
                  </a:lnTo>
                  <a:lnTo>
                    <a:pt x="117" y="865"/>
                  </a:lnTo>
                  <a:lnTo>
                    <a:pt x="212" y="611"/>
                  </a:lnTo>
                  <a:lnTo>
                    <a:pt x="231" y="568"/>
                  </a:lnTo>
                  <a:lnTo>
                    <a:pt x="243" y="535"/>
                  </a:lnTo>
                  <a:lnTo>
                    <a:pt x="250" y="508"/>
                  </a:lnTo>
                  <a:lnTo>
                    <a:pt x="256" y="488"/>
                  </a:lnTo>
                  <a:lnTo>
                    <a:pt x="259" y="469"/>
                  </a:lnTo>
                  <a:lnTo>
                    <a:pt x="259" y="452"/>
                  </a:lnTo>
                  <a:lnTo>
                    <a:pt x="256" y="426"/>
                  </a:lnTo>
                  <a:lnTo>
                    <a:pt x="250" y="409"/>
                  </a:lnTo>
                  <a:lnTo>
                    <a:pt x="237" y="399"/>
                  </a:lnTo>
                  <a:lnTo>
                    <a:pt x="221" y="396"/>
                  </a:lnTo>
                  <a:lnTo>
                    <a:pt x="186" y="403"/>
                  </a:lnTo>
                  <a:lnTo>
                    <a:pt x="149" y="426"/>
                  </a:lnTo>
                  <a:lnTo>
                    <a:pt x="114" y="462"/>
                  </a:lnTo>
                  <a:lnTo>
                    <a:pt x="85" y="518"/>
                  </a:lnTo>
                  <a:lnTo>
                    <a:pt x="57" y="591"/>
                  </a:lnTo>
                  <a:lnTo>
                    <a:pt x="54" y="601"/>
                  </a:lnTo>
                  <a:lnTo>
                    <a:pt x="51" y="607"/>
                  </a:lnTo>
                  <a:lnTo>
                    <a:pt x="44" y="614"/>
                  </a:lnTo>
                  <a:lnTo>
                    <a:pt x="38" y="617"/>
                  </a:lnTo>
                  <a:lnTo>
                    <a:pt x="13" y="617"/>
                  </a:lnTo>
                  <a:lnTo>
                    <a:pt x="10" y="614"/>
                  </a:lnTo>
                  <a:lnTo>
                    <a:pt x="3" y="611"/>
                  </a:lnTo>
                  <a:lnTo>
                    <a:pt x="0" y="604"/>
                  </a:lnTo>
                  <a:lnTo>
                    <a:pt x="0" y="597"/>
                  </a:lnTo>
                  <a:lnTo>
                    <a:pt x="10" y="558"/>
                  </a:lnTo>
                  <a:lnTo>
                    <a:pt x="25" y="525"/>
                  </a:lnTo>
                  <a:lnTo>
                    <a:pt x="44" y="488"/>
                  </a:lnTo>
                  <a:lnTo>
                    <a:pt x="70" y="449"/>
                  </a:lnTo>
                  <a:lnTo>
                    <a:pt x="98" y="413"/>
                  </a:lnTo>
                  <a:lnTo>
                    <a:pt x="136" y="383"/>
                  </a:lnTo>
                  <a:lnTo>
                    <a:pt x="177" y="363"/>
                  </a:lnTo>
                  <a:lnTo>
                    <a:pt x="224" y="356"/>
                  </a:lnTo>
                  <a:close/>
                  <a:moveTo>
                    <a:pt x="369" y="0"/>
                  </a:moveTo>
                  <a:lnTo>
                    <a:pt x="398" y="7"/>
                  </a:lnTo>
                  <a:lnTo>
                    <a:pt x="417" y="20"/>
                  </a:lnTo>
                  <a:lnTo>
                    <a:pt x="426" y="40"/>
                  </a:lnTo>
                  <a:lnTo>
                    <a:pt x="429" y="59"/>
                  </a:lnTo>
                  <a:lnTo>
                    <a:pt x="423" y="92"/>
                  </a:lnTo>
                  <a:lnTo>
                    <a:pt x="404" y="119"/>
                  </a:lnTo>
                  <a:lnTo>
                    <a:pt x="376" y="142"/>
                  </a:lnTo>
                  <a:lnTo>
                    <a:pt x="344" y="149"/>
                  </a:lnTo>
                  <a:lnTo>
                    <a:pt x="319" y="142"/>
                  </a:lnTo>
                  <a:lnTo>
                    <a:pt x="300" y="129"/>
                  </a:lnTo>
                  <a:lnTo>
                    <a:pt x="287" y="109"/>
                  </a:lnTo>
                  <a:lnTo>
                    <a:pt x="284" y="86"/>
                  </a:lnTo>
                  <a:lnTo>
                    <a:pt x="291" y="53"/>
                  </a:lnTo>
                  <a:lnTo>
                    <a:pt x="313" y="26"/>
                  </a:lnTo>
                  <a:lnTo>
                    <a:pt x="338" y="7"/>
                  </a:lnTo>
                  <a:lnTo>
                    <a:pt x="3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7" name="Freeform 33"/>
            <p:cNvSpPr>
              <a:spLocks noEditPoints="1"/>
            </p:cNvSpPr>
            <p:nvPr/>
          </p:nvSpPr>
          <p:spPr bwMode="auto">
            <a:xfrm>
              <a:off x="10571" y="2426"/>
              <a:ext cx="880" cy="1433"/>
            </a:xfrm>
            <a:custGeom>
              <a:avLst/>
              <a:gdLst/>
              <a:ahLst/>
              <a:cxnLst>
                <a:cxn ang="0">
                  <a:pos x="546" y="449"/>
                </a:cxn>
                <a:cxn ang="0">
                  <a:pos x="473" y="1067"/>
                </a:cxn>
                <a:cxn ang="0">
                  <a:pos x="603" y="1004"/>
                </a:cxn>
                <a:cxn ang="0">
                  <a:pos x="697" y="905"/>
                </a:cxn>
                <a:cxn ang="0">
                  <a:pos x="754" y="789"/>
                </a:cxn>
                <a:cxn ang="0">
                  <a:pos x="773" y="670"/>
                </a:cxn>
                <a:cxn ang="0">
                  <a:pos x="748" y="558"/>
                </a:cxn>
                <a:cxn ang="0">
                  <a:pos x="685" y="486"/>
                </a:cxn>
                <a:cxn ang="0">
                  <a:pos x="596" y="453"/>
                </a:cxn>
                <a:cxn ang="0">
                  <a:pos x="492" y="443"/>
                </a:cxn>
                <a:cxn ang="0">
                  <a:pos x="341" y="486"/>
                </a:cxn>
                <a:cxn ang="0">
                  <a:pos x="227" y="571"/>
                </a:cxn>
                <a:cxn ang="0">
                  <a:pos x="154" y="680"/>
                </a:cxn>
                <a:cxn ang="0">
                  <a:pos x="117" y="796"/>
                </a:cxn>
                <a:cxn ang="0">
                  <a:pos x="120" y="915"/>
                </a:cxn>
                <a:cxn ang="0">
                  <a:pos x="164" y="1004"/>
                </a:cxn>
                <a:cxn ang="0">
                  <a:pos x="243" y="1057"/>
                </a:cxn>
                <a:cxn ang="0">
                  <a:pos x="341" y="1076"/>
                </a:cxn>
                <a:cxn ang="0">
                  <a:pos x="492" y="443"/>
                </a:cxn>
                <a:cxn ang="0">
                  <a:pos x="634" y="0"/>
                </a:cxn>
                <a:cxn ang="0">
                  <a:pos x="644" y="7"/>
                </a:cxn>
                <a:cxn ang="0">
                  <a:pos x="647" y="20"/>
                </a:cxn>
                <a:cxn ang="0">
                  <a:pos x="552" y="400"/>
                </a:cxn>
                <a:cxn ang="0">
                  <a:pos x="697" y="433"/>
                </a:cxn>
                <a:cxn ang="0">
                  <a:pos x="811" y="509"/>
                </a:cxn>
                <a:cxn ang="0">
                  <a:pos x="871" y="624"/>
                </a:cxn>
                <a:cxn ang="0">
                  <a:pos x="871" y="776"/>
                </a:cxn>
                <a:cxn ang="0">
                  <a:pos x="792" y="925"/>
                </a:cxn>
                <a:cxn ang="0">
                  <a:pos x="653" y="1040"/>
                </a:cxn>
                <a:cxn ang="0">
                  <a:pos x="476" y="1109"/>
                </a:cxn>
                <a:cxn ang="0">
                  <a:pos x="315" y="1393"/>
                </a:cxn>
                <a:cxn ang="0">
                  <a:pos x="306" y="1423"/>
                </a:cxn>
                <a:cxn ang="0">
                  <a:pos x="293" y="1433"/>
                </a:cxn>
                <a:cxn ang="0">
                  <a:pos x="265" y="1429"/>
                </a:cxn>
                <a:cxn ang="0">
                  <a:pos x="255" y="1420"/>
                </a:cxn>
                <a:cxn ang="0">
                  <a:pos x="259" y="1403"/>
                </a:cxn>
                <a:cxn ang="0">
                  <a:pos x="271" y="1354"/>
                </a:cxn>
                <a:cxn ang="0">
                  <a:pos x="290" y="1274"/>
                </a:cxn>
                <a:cxn ang="0">
                  <a:pos x="262" y="1119"/>
                </a:cxn>
                <a:cxn ang="0">
                  <a:pos x="148" y="1076"/>
                </a:cxn>
                <a:cxn ang="0">
                  <a:pos x="57" y="1004"/>
                </a:cxn>
                <a:cxn ang="0">
                  <a:pos x="6" y="898"/>
                </a:cxn>
                <a:cxn ang="0">
                  <a:pos x="9" y="753"/>
                </a:cxn>
                <a:cxn ang="0">
                  <a:pos x="88" y="604"/>
                </a:cxn>
                <a:cxn ang="0">
                  <a:pos x="224" y="486"/>
                </a:cxn>
                <a:cxn ang="0">
                  <a:pos x="401" y="416"/>
                </a:cxn>
                <a:cxn ang="0">
                  <a:pos x="587" y="37"/>
                </a:cxn>
                <a:cxn ang="0">
                  <a:pos x="593" y="14"/>
                </a:cxn>
                <a:cxn ang="0">
                  <a:pos x="599" y="4"/>
                </a:cxn>
              </a:cxnLst>
              <a:rect l="0" t="0" r="r" b="b"/>
              <a:pathLst>
                <a:path w="880" h="1433">
                  <a:moveTo>
                    <a:pt x="546" y="446"/>
                  </a:moveTo>
                  <a:lnTo>
                    <a:pt x="546" y="449"/>
                  </a:lnTo>
                  <a:lnTo>
                    <a:pt x="394" y="1080"/>
                  </a:lnTo>
                  <a:lnTo>
                    <a:pt x="473" y="1067"/>
                  </a:lnTo>
                  <a:lnTo>
                    <a:pt x="543" y="1040"/>
                  </a:lnTo>
                  <a:lnTo>
                    <a:pt x="603" y="1004"/>
                  </a:lnTo>
                  <a:lnTo>
                    <a:pt x="653" y="958"/>
                  </a:lnTo>
                  <a:lnTo>
                    <a:pt x="697" y="905"/>
                  </a:lnTo>
                  <a:lnTo>
                    <a:pt x="729" y="849"/>
                  </a:lnTo>
                  <a:lnTo>
                    <a:pt x="754" y="789"/>
                  </a:lnTo>
                  <a:lnTo>
                    <a:pt x="767" y="730"/>
                  </a:lnTo>
                  <a:lnTo>
                    <a:pt x="773" y="670"/>
                  </a:lnTo>
                  <a:lnTo>
                    <a:pt x="767" y="608"/>
                  </a:lnTo>
                  <a:lnTo>
                    <a:pt x="748" y="558"/>
                  </a:lnTo>
                  <a:lnTo>
                    <a:pt x="719" y="519"/>
                  </a:lnTo>
                  <a:lnTo>
                    <a:pt x="685" y="486"/>
                  </a:lnTo>
                  <a:lnTo>
                    <a:pt x="640" y="466"/>
                  </a:lnTo>
                  <a:lnTo>
                    <a:pt x="596" y="453"/>
                  </a:lnTo>
                  <a:lnTo>
                    <a:pt x="546" y="446"/>
                  </a:lnTo>
                  <a:close/>
                  <a:moveTo>
                    <a:pt x="492" y="443"/>
                  </a:moveTo>
                  <a:lnTo>
                    <a:pt x="410" y="459"/>
                  </a:lnTo>
                  <a:lnTo>
                    <a:pt x="341" y="486"/>
                  </a:lnTo>
                  <a:lnTo>
                    <a:pt x="278" y="525"/>
                  </a:lnTo>
                  <a:lnTo>
                    <a:pt x="227" y="571"/>
                  </a:lnTo>
                  <a:lnTo>
                    <a:pt x="186" y="624"/>
                  </a:lnTo>
                  <a:lnTo>
                    <a:pt x="154" y="680"/>
                  </a:lnTo>
                  <a:lnTo>
                    <a:pt x="132" y="740"/>
                  </a:lnTo>
                  <a:lnTo>
                    <a:pt x="117" y="796"/>
                  </a:lnTo>
                  <a:lnTo>
                    <a:pt x="113" y="852"/>
                  </a:lnTo>
                  <a:lnTo>
                    <a:pt x="120" y="915"/>
                  </a:lnTo>
                  <a:lnTo>
                    <a:pt x="139" y="964"/>
                  </a:lnTo>
                  <a:lnTo>
                    <a:pt x="164" y="1004"/>
                  </a:lnTo>
                  <a:lnTo>
                    <a:pt x="202" y="1037"/>
                  </a:lnTo>
                  <a:lnTo>
                    <a:pt x="243" y="1057"/>
                  </a:lnTo>
                  <a:lnTo>
                    <a:pt x="290" y="1070"/>
                  </a:lnTo>
                  <a:lnTo>
                    <a:pt x="341" y="1076"/>
                  </a:lnTo>
                  <a:lnTo>
                    <a:pt x="341" y="1073"/>
                  </a:lnTo>
                  <a:lnTo>
                    <a:pt x="492" y="443"/>
                  </a:lnTo>
                  <a:close/>
                  <a:moveTo>
                    <a:pt x="609" y="0"/>
                  </a:moveTo>
                  <a:lnTo>
                    <a:pt x="634" y="0"/>
                  </a:lnTo>
                  <a:lnTo>
                    <a:pt x="637" y="4"/>
                  </a:lnTo>
                  <a:lnTo>
                    <a:pt x="644" y="7"/>
                  </a:lnTo>
                  <a:lnTo>
                    <a:pt x="647" y="14"/>
                  </a:lnTo>
                  <a:lnTo>
                    <a:pt x="647" y="20"/>
                  </a:lnTo>
                  <a:lnTo>
                    <a:pt x="644" y="20"/>
                  </a:lnTo>
                  <a:lnTo>
                    <a:pt x="552" y="400"/>
                  </a:lnTo>
                  <a:lnTo>
                    <a:pt x="628" y="410"/>
                  </a:lnTo>
                  <a:lnTo>
                    <a:pt x="697" y="433"/>
                  </a:lnTo>
                  <a:lnTo>
                    <a:pt x="760" y="466"/>
                  </a:lnTo>
                  <a:lnTo>
                    <a:pt x="811" y="509"/>
                  </a:lnTo>
                  <a:lnTo>
                    <a:pt x="849" y="562"/>
                  </a:lnTo>
                  <a:lnTo>
                    <a:pt x="871" y="624"/>
                  </a:lnTo>
                  <a:lnTo>
                    <a:pt x="880" y="694"/>
                  </a:lnTo>
                  <a:lnTo>
                    <a:pt x="871" y="776"/>
                  </a:lnTo>
                  <a:lnTo>
                    <a:pt x="839" y="852"/>
                  </a:lnTo>
                  <a:lnTo>
                    <a:pt x="792" y="925"/>
                  </a:lnTo>
                  <a:lnTo>
                    <a:pt x="729" y="987"/>
                  </a:lnTo>
                  <a:lnTo>
                    <a:pt x="653" y="1040"/>
                  </a:lnTo>
                  <a:lnTo>
                    <a:pt x="568" y="1083"/>
                  </a:lnTo>
                  <a:lnTo>
                    <a:pt x="476" y="1109"/>
                  </a:lnTo>
                  <a:lnTo>
                    <a:pt x="379" y="1123"/>
                  </a:lnTo>
                  <a:lnTo>
                    <a:pt x="315" y="1393"/>
                  </a:lnTo>
                  <a:lnTo>
                    <a:pt x="312" y="1410"/>
                  </a:lnTo>
                  <a:lnTo>
                    <a:pt x="306" y="1423"/>
                  </a:lnTo>
                  <a:lnTo>
                    <a:pt x="300" y="1429"/>
                  </a:lnTo>
                  <a:lnTo>
                    <a:pt x="293" y="1433"/>
                  </a:lnTo>
                  <a:lnTo>
                    <a:pt x="268" y="1433"/>
                  </a:lnTo>
                  <a:lnTo>
                    <a:pt x="265" y="1429"/>
                  </a:lnTo>
                  <a:lnTo>
                    <a:pt x="259" y="1426"/>
                  </a:lnTo>
                  <a:lnTo>
                    <a:pt x="255" y="1420"/>
                  </a:lnTo>
                  <a:lnTo>
                    <a:pt x="255" y="1413"/>
                  </a:lnTo>
                  <a:lnTo>
                    <a:pt x="259" y="1403"/>
                  </a:lnTo>
                  <a:lnTo>
                    <a:pt x="262" y="1383"/>
                  </a:lnTo>
                  <a:lnTo>
                    <a:pt x="271" y="1354"/>
                  </a:lnTo>
                  <a:lnTo>
                    <a:pt x="281" y="1317"/>
                  </a:lnTo>
                  <a:lnTo>
                    <a:pt x="290" y="1274"/>
                  </a:lnTo>
                  <a:lnTo>
                    <a:pt x="325" y="1126"/>
                  </a:lnTo>
                  <a:lnTo>
                    <a:pt x="262" y="1119"/>
                  </a:lnTo>
                  <a:lnTo>
                    <a:pt x="202" y="1103"/>
                  </a:lnTo>
                  <a:lnTo>
                    <a:pt x="148" y="1076"/>
                  </a:lnTo>
                  <a:lnTo>
                    <a:pt x="98" y="1043"/>
                  </a:lnTo>
                  <a:lnTo>
                    <a:pt x="57" y="1004"/>
                  </a:lnTo>
                  <a:lnTo>
                    <a:pt x="28" y="954"/>
                  </a:lnTo>
                  <a:lnTo>
                    <a:pt x="6" y="898"/>
                  </a:lnTo>
                  <a:lnTo>
                    <a:pt x="0" y="832"/>
                  </a:lnTo>
                  <a:lnTo>
                    <a:pt x="9" y="753"/>
                  </a:lnTo>
                  <a:lnTo>
                    <a:pt x="41" y="674"/>
                  </a:lnTo>
                  <a:lnTo>
                    <a:pt x="88" y="604"/>
                  </a:lnTo>
                  <a:lnTo>
                    <a:pt x="148" y="538"/>
                  </a:lnTo>
                  <a:lnTo>
                    <a:pt x="224" y="486"/>
                  </a:lnTo>
                  <a:lnTo>
                    <a:pt x="306" y="443"/>
                  </a:lnTo>
                  <a:lnTo>
                    <a:pt x="401" y="416"/>
                  </a:lnTo>
                  <a:lnTo>
                    <a:pt x="498" y="403"/>
                  </a:lnTo>
                  <a:lnTo>
                    <a:pt x="587" y="37"/>
                  </a:lnTo>
                  <a:lnTo>
                    <a:pt x="590" y="24"/>
                  </a:lnTo>
                  <a:lnTo>
                    <a:pt x="593" y="14"/>
                  </a:lnTo>
                  <a:lnTo>
                    <a:pt x="596" y="7"/>
                  </a:lnTo>
                  <a:lnTo>
                    <a:pt x="599" y="4"/>
                  </a:lnTo>
                  <a:lnTo>
                    <a:pt x="6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/>
      <p:bldP spid="11" grpId="0"/>
      <p:bldP spid="12" grpId="0"/>
      <p:bldP spid="3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 3D </a:t>
            </a:r>
            <a:r>
              <a:rPr lang="en-US" dirty="0" err="1" smtClean="0"/>
              <a:t>Abelian</a:t>
            </a:r>
            <a:r>
              <a:rPr lang="en-US" dirty="0" smtClean="0"/>
              <a:t> Spin </a:t>
            </a:r>
            <a:r>
              <a:rPr lang="en-US" dirty="0" err="1" smtClean="0"/>
              <a:t>Chern</a:t>
            </a:r>
            <a:r>
              <a:rPr lang="en-US" dirty="0" smtClean="0"/>
              <a:t> Simons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345980" y="1470345"/>
            <a:ext cx="5952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General  theory with gauge group U(1)</a:t>
            </a:r>
            <a:r>
              <a:rPr lang="en-US" sz="2800" baseline="30000" dirty="0" smtClean="0">
                <a:solidFill>
                  <a:srgbClr val="0000FF"/>
                </a:solidFill>
              </a:rPr>
              <a:t>r</a:t>
            </a:r>
            <a:endParaRPr lang="en-US" sz="2800" baseline="30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5120" y="2161635"/>
            <a:ext cx="24195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Gauge fields: 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1028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650280" y="2161635"/>
            <a:ext cx="3802094" cy="563974"/>
            <a:chOff x="2856" y="1967"/>
            <a:chExt cx="13672" cy="2028"/>
          </a:xfrm>
          <a:solidFill>
            <a:srgbClr val="0000FF"/>
          </a:solidFill>
        </p:grpSpPr>
        <p:sp>
          <p:nvSpPr>
            <p:cNvPr id="1030" name="Freeform 6"/>
            <p:cNvSpPr>
              <a:spLocks noEditPoints="1"/>
            </p:cNvSpPr>
            <p:nvPr/>
          </p:nvSpPr>
          <p:spPr bwMode="auto">
            <a:xfrm>
              <a:off x="2856" y="1967"/>
              <a:ext cx="1474" cy="1599"/>
            </a:xfrm>
            <a:custGeom>
              <a:avLst/>
              <a:gdLst/>
              <a:ahLst/>
              <a:cxnLst>
                <a:cxn ang="0">
                  <a:pos x="568" y="1010"/>
                </a:cxn>
                <a:cxn ang="0">
                  <a:pos x="996" y="275"/>
                </a:cxn>
                <a:cxn ang="0">
                  <a:pos x="1128" y="0"/>
                </a:cxn>
                <a:cxn ang="0">
                  <a:pos x="1145" y="9"/>
                </a:cxn>
                <a:cxn ang="0">
                  <a:pos x="1154" y="36"/>
                </a:cxn>
                <a:cxn ang="0">
                  <a:pos x="1286" y="1448"/>
                </a:cxn>
                <a:cxn ang="0">
                  <a:pos x="1295" y="1497"/>
                </a:cxn>
                <a:cxn ang="0">
                  <a:pos x="1329" y="1523"/>
                </a:cxn>
                <a:cxn ang="0">
                  <a:pos x="1449" y="1528"/>
                </a:cxn>
                <a:cxn ang="0">
                  <a:pos x="1466" y="1537"/>
                </a:cxn>
                <a:cxn ang="0">
                  <a:pos x="1474" y="1568"/>
                </a:cxn>
                <a:cxn ang="0">
                  <a:pos x="1466" y="1590"/>
                </a:cxn>
                <a:cxn ang="0">
                  <a:pos x="1453" y="1594"/>
                </a:cxn>
                <a:cxn ang="0">
                  <a:pos x="1380" y="1599"/>
                </a:cxn>
                <a:cxn ang="0">
                  <a:pos x="1248" y="1590"/>
                </a:cxn>
                <a:cxn ang="0">
                  <a:pos x="1060" y="1594"/>
                </a:cxn>
                <a:cxn ang="0">
                  <a:pos x="910" y="1599"/>
                </a:cxn>
                <a:cxn ang="0">
                  <a:pos x="898" y="1590"/>
                </a:cxn>
                <a:cxn ang="0">
                  <a:pos x="893" y="1554"/>
                </a:cxn>
                <a:cxn ang="0">
                  <a:pos x="906" y="1537"/>
                </a:cxn>
                <a:cxn ang="0">
                  <a:pos x="974" y="1528"/>
                </a:cxn>
                <a:cxn ang="0">
                  <a:pos x="1043" y="1515"/>
                </a:cxn>
                <a:cxn ang="0">
                  <a:pos x="1094" y="1479"/>
                </a:cxn>
                <a:cxn ang="0">
                  <a:pos x="1103" y="1430"/>
                </a:cxn>
                <a:cxn ang="0">
                  <a:pos x="1094" y="1337"/>
                </a:cxn>
                <a:cxn ang="0">
                  <a:pos x="1081" y="1214"/>
                </a:cxn>
                <a:cxn ang="0">
                  <a:pos x="1073" y="1107"/>
                </a:cxn>
                <a:cxn ang="0">
                  <a:pos x="526" y="1081"/>
                </a:cxn>
                <a:cxn ang="0">
                  <a:pos x="342" y="1408"/>
                </a:cxn>
                <a:cxn ang="0">
                  <a:pos x="342" y="1484"/>
                </a:cxn>
                <a:cxn ang="0">
                  <a:pos x="397" y="1519"/>
                </a:cxn>
                <a:cxn ang="0">
                  <a:pos x="449" y="1523"/>
                </a:cxn>
                <a:cxn ang="0">
                  <a:pos x="470" y="1537"/>
                </a:cxn>
                <a:cxn ang="0">
                  <a:pos x="466" y="1577"/>
                </a:cxn>
                <a:cxn ang="0">
                  <a:pos x="444" y="1594"/>
                </a:cxn>
                <a:cxn ang="0">
                  <a:pos x="325" y="1590"/>
                </a:cxn>
                <a:cxn ang="0">
                  <a:pos x="120" y="1590"/>
                </a:cxn>
                <a:cxn ang="0">
                  <a:pos x="17" y="1594"/>
                </a:cxn>
                <a:cxn ang="0">
                  <a:pos x="4" y="1581"/>
                </a:cxn>
                <a:cxn ang="0">
                  <a:pos x="0" y="1554"/>
                </a:cxn>
                <a:cxn ang="0">
                  <a:pos x="9" y="1537"/>
                </a:cxn>
                <a:cxn ang="0">
                  <a:pos x="38" y="1523"/>
                </a:cxn>
                <a:cxn ang="0">
                  <a:pos x="103" y="1515"/>
                </a:cxn>
                <a:cxn ang="0">
                  <a:pos x="209" y="1461"/>
                </a:cxn>
                <a:cxn ang="0">
                  <a:pos x="312" y="1337"/>
                </a:cxn>
                <a:cxn ang="0">
                  <a:pos x="1060" y="40"/>
                </a:cxn>
                <a:cxn ang="0">
                  <a:pos x="1081" y="9"/>
                </a:cxn>
              </a:cxnLst>
              <a:rect l="0" t="0" r="r" b="b"/>
              <a:pathLst>
                <a:path w="1474" h="1599">
                  <a:moveTo>
                    <a:pt x="996" y="275"/>
                  </a:moveTo>
                  <a:lnTo>
                    <a:pt x="568" y="1010"/>
                  </a:lnTo>
                  <a:lnTo>
                    <a:pt x="1064" y="1010"/>
                  </a:lnTo>
                  <a:lnTo>
                    <a:pt x="996" y="275"/>
                  </a:lnTo>
                  <a:close/>
                  <a:moveTo>
                    <a:pt x="1098" y="0"/>
                  </a:moveTo>
                  <a:lnTo>
                    <a:pt x="1128" y="0"/>
                  </a:lnTo>
                  <a:lnTo>
                    <a:pt x="1141" y="5"/>
                  </a:lnTo>
                  <a:lnTo>
                    <a:pt x="1145" y="9"/>
                  </a:lnTo>
                  <a:lnTo>
                    <a:pt x="1150" y="18"/>
                  </a:lnTo>
                  <a:lnTo>
                    <a:pt x="1154" y="36"/>
                  </a:lnTo>
                  <a:lnTo>
                    <a:pt x="1154" y="53"/>
                  </a:lnTo>
                  <a:lnTo>
                    <a:pt x="1286" y="1448"/>
                  </a:lnTo>
                  <a:lnTo>
                    <a:pt x="1291" y="1479"/>
                  </a:lnTo>
                  <a:lnTo>
                    <a:pt x="1295" y="1497"/>
                  </a:lnTo>
                  <a:lnTo>
                    <a:pt x="1308" y="1515"/>
                  </a:lnTo>
                  <a:lnTo>
                    <a:pt x="1329" y="1523"/>
                  </a:lnTo>
                  <a:lnTo>
                    <a:pt x="1368" y="1528"/>
                  </a:lnTo>
                  <a:lnTo>
                    <a:pt x="1449" y="1528"/>
                  </a:lnTo>
                  <a:lnTo>
                    <a:pt x="1462" y="1532"/>
                  </a:lnTo>
                  <a:lnTo>
                    <a:pt x="1466" y="1537"/>
                  </a:lnTo>
                  <a:lnTo>
                    <a:pt x="1474" y="1541"/>
                  </a:lnTo>
                  <a:lnTo>
                    <a:pt x="1474" y="1568"/>
                  </a:lnTo>
                  <a:lnTo>
                    <a:pt x="1470" y="1581"/>
                  </a:lnTo>
                  <a:lnTo>
                    <a:pt x="1466" y="1590"/>
                  </a:lnTo>
                  <a:lnTo>
                    <a:pt x="1457" y="1594"/>
                  </a:lnTo>
                  <a:lnTo>
                    <a:pt x="1453" y="1594"/>
                  </a:lnTo>
                  <a:lnTo>
                    <a:pt x="1445" y="1599"/>
                  </a:lnTo>
                  <a:lnTo>
                    <a:pt x="1380" y="1599"/>
                  </a:lnTo>
                  <a:lnTo>
                    <a:pt x="1312" y="1594"/>
                  </a:lnTo>
                  <a:lnTo>
                    <a:pt x="1248" y="1590"/>
                  </a:lnTo>
                  <a:lnTo>
                    <a:pt x="1192" y="1590"/>
                  </a:lnTo>
                  <a:lnTo>
                    <a:pt x="1060" y="1594"/>
                  </a:lnTo>
                  <a:lnTo>
                    <a:pt x="923" y="1599"/>
                  </a:lnTo>
                  <a:lnTo>
                    <a:pt x="910" y="1599"/>
                  </a:lnTo>
                  <a:lnTo>
                    <a:pt x="902" y="1594"/>
                  </a:lnTo>
                  <a:lnTo>
                    <a:pt x="898" y="1590"/>
                  </a:lnTo>
                  <a:lnTo>
                    <a:pt x="893" y="1581"/>
                  </a:lnTo>
                  <a:lnTo>
                    <a:pt x="893" y="1554"/>
                  </a:lnTo>
                  <a:lnTo>
                    <a:pt x="898" y="1546"/>
                  </a:lnTo>
                  <a:lnTo>
                    <a:pt x="906" y="1537"/>
                  </a:lnTo>
                  <a:lnTo>
                    <a:pt x="923" y="1528"/>
                  </a:lnTo>
                  <a:lnTo>
                    <a:pt x="974" y="1528"/>
                  </a:lnTo>
                  <a:lnTo>
                    <a:pt x="1004" y="1523"/>
                  </a:lnTo>
                  <a:lnTo>
                    <a:pt x="1043" y="1515"/>
                  </a:lnTo>
                  <a:lnTo>
                    <a:pt x="1073" y="1501"/>
                  </a:lnTo>
                  <a:lnTo>
                    <a:pt x="1094" y="1479"/>
                  </a:lnTo>
                  <a:lnTo>
                    <a:pt x="1103" y="1453"/>
                  </a:lnTo>
                  <a:lnTo>
                    <a:pt x="1103" y="1430"/>
                  </a:lnTo>
                  <a:lnTo>
                    <a:pt x="1098" y="1391"/>
                  </a:lnTo>
                  <a:lnTo>
                    <a:pt x="1094" y="1337"/>
                  </a:lnTo>
                  <a:lnTo>
                    <a:pt x="1086" y="1275"/>
                  </a:lnTo>
                  <a:lnTo>
                    <a:pt x="1081" y="1214"/>
                  </a:lnTo>
                  <a:lnTo>
                    <a:pt x="1077" y="1156"/>
                  </a:lnTo>
                  <a:lnTo>
                    <a:pt x="1073" y="1107"/>
                  </a:lnTo>
                  <a:lnTo>
                    <a:pt x="1068" y="1081"/>
                  </a:lnTo>
                  <a:lnTo>
                    <a:pt x="526" y="1081"/>
                  </a:lnTo>
                  <a:lnTo>
                    <a:pt x="363" y="1368"/>
                  </a:lnTo>
                  <a:lnTo>
                    <a:pt x="342" y="1408"/>
                  </a:lnTo>
                  <a:lnTo>
                    <a:pt x="333" y="1448"/>
                  </a:lnTo>
                  <a:lnTo>
                    <a:pt x="342" y="1484"/>
                  </a:lnTo>
                  <a:lnTo>
                    <a:pt x="363" y="1506"/>
                  </a:lnTo>
                  <a:lnTo>
                    <a:pt x="397" y="1519"/>
                  </a:lnTo>
                  <a:lnTo>
                    <a:pt x="436" y="1523"/>
                  </a:lnTo>
                  <a:lnTo>
                    <a:pt x="449" y="1523"/>
                  </a:lnTo>
                  <a:lnTo>
                    <a:pt x="466" y="1532"/>
                  </a:lnTo>
                  <a:lnTo>
                    <a:pt x="470" y="1537"/>
                  </a:lnTo>
                  <a:lnTo>
                    <a:pt x="470" y="1568"/>
                  </a:lnTo>
                  <a:lnTo>
                    <a:pt x="466" y="1577"/>
                  </a:lnTo>
                  <a:lnTo>
                    <a:pt x="453" y="1590"/>
                  </a:lnTo>
                  <a:lnTo>
                    <a:pt x="444" y="1594"/>
                  </a:lnTo>
                  <a:lnTo>
                    <a:pt x="432" y="1594"/>
                  </a:lnTo>
                  <a:lnTo>
                    <a:pt x="325" y="1590"/>
                  </a:lnTo>
                  <a:lnTo>
                    <a:pt x="214" y="1585"/>
                  </a:lnTo>
                  <a:lnTo>
                    <a:pt x="120" y="1590"/>
                  </a:lnTo>
                  <a:lnTo>
                    <a:pt x="30" y="1594"/>
                  </a:lnTo>
                  <a:lnTo>
                    <a:pt x="17" y="1594"/>
                  </a:lnTo>
                  <a:lnTo>
                    <a:pt x="9" y="1590"/>
                  </a:lnTo>
                  <a:lnTo>
                    <a:pt x="4" y="1581"/>
                  </a:lnTo>
                  <a:lnTo>
                    <a:pt x="0" y="1577"/>
                  </a:lnTo>
                  <a:lnTo>
                    <a:pt x="0" y="1554"/>
                  </a:lnTo>
                  <a:lnTo>
                    <a:pt x="4" y="1541"/>
                  </a:lnTo>
                  <a:lnTo>
                    <a:pt x="9" y="1537"/>
                  </a:lnTo>
                  <a:lnTo>
                    <a:pt x="26" y="1528"/>
                  </a:lnTo>
                  <a:lnTo>
                    <a:pt x="38" y="1523"/>
                  </a:lnTo>
                  <a:lnTo>
                    <a:pt x="47" y="1523"/>
                  </a:lnTo>
                  <a:lnTo>
                    <a:pt x="103" y="1515"/>
                  </a:lnTo>
                  <a:lnTo>
                    <a:pt x="158" y="1497"/>
                  </a:lnTo>
                  <a:lnTo>
                    <a:pt x="209" y="1461"/>
                  </a:lnTo>
                  <a:lnTo>
                    <a:pt x="261" y="1413"/>
                  </a:lnTo>
                  <a:lnTo>
                    <a:pt x="312" y="1337"/>
                  </a:lnTo>
                  <a:lnTo>
                    <a:pt x="308" y="1342"/>
                  </a:lnTo>
                  <a:lnTo>
                    <a:pt x="1060" y="40"/>
                  </a:lnTo>
                  <a:lnTo>
                    <a:pt x="1064" y="27"/>
                  </a:lnTo>
                  <a:lnTo>
                    <a:pt x="1081" y="9"/>
                  </a:lnTo>
                  <a:lnTo>
                    <a:pt x="10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031" name="Freeform 7"/>
            <p:cNvSpPr>
              <a:spLocks noEditPoints="1"/>
            </p:cNvSpPr>
            <p:nvPr/>
          </p:nvSpPr>
          <p:spPr bwMode="auto">
            <a:xfrm>
              <a:off x="4472" y="2835"/>
              <a:ext cx="461" cy="1063"/>
            </a:xfrm>
            <a:custGeom>
              <a:avLst/>
              <a:gdLst/>
              <a:ahLst/>
              <a:cxnLst>
                <a:cxn ang="0">
                  <a:pos x="277" y="363"/>
                </a:cxn>
                <a:cxn ang="0">
                  <a:pos x="354" y="434"/>
                </a:cxn>
                <a:cxn ang="0">
                  <a:pos x="363" y="500"/>
                </a:cxn>
                <a:cxn ang="0">
                  <a:pos x="359" y="523"/>
                </a:cxn>
                <a:cxn ang="0">
                  <a:pos x="350" y="558"/>
                </a:cxn>
                <a:cxn ang="0">
                  <a:pos x="320" y="629"/>
                </a:cxn>
                <a:cxn ang="0">
                  <a:pos x="290" y="709"/>
                </a:cxn>
                <a:cxn ang="0">
                  <a:pos x="230" y="864"/>
                </a:cxn>
                <a:cxn ang="0">
                  <a:pos x="205" y="965"/>
                </a:cxn>
                <a:cxn ang="0">
                  <a:pos x="213" y="1010"/>
                </a:cxn>
                <a:cxn ang="0">
                  <a:pos x="230" y="1023"/>
                </a:cxn>
                <a:cxn ang="0">
                  <a:pos x="282" y="1014"/>
                </a:cxn>
                <a:cxn ang="0">
                  <a:pos x="350" y="952"/>
                </a:cxn>
                <a:cxn ang="0">
                  <a:pos x="406" y="828"/>
                </a:cxn>
                <a:cxn ang="0">
                  <a:pos x="410" y="810"/>
                </a:cxn>
                <a:cxn ang="0">
                  <a:pos x="423" y="802"/>
                </a:cxn>
                <a:cxn ang="0">
                  <a:pos x="448" y="806"/>
                </a:cxn>
                <a:cxn ang="0">
                  <a:pos x="461" y="815"/>
                </a:cxn>
                <a:cxn ang="0">
                  <a:pos x="457" y="841"/>
                </a:cxn>
                <a:cxn ang="0">
                  <a:pos x="431" y="908"/>
                </a:cxn>
                <a:cxn ang="0">
                  <a:pos x="376" y="992"/>
                </a:cxn>
                <a:cxn ang="0">
                  <a:pos x="294" y="1054"/>
                </a:cxn>
                <a:cxn ang="0">
                  <a:pos x="179" y="1054"/>
                </a:cxn>
                <a:cxn ang="0">
                  <a:pos x="102" y="983"/>
                </a:cxn>
                <a:cxn ang="0">
                  <a:pos x="98" y="899"/>
                </a:cxn>
                <a:cxn ang="0">
                  <a:pos x="111" y="864"/>
                </a:cxn>
                <a:cxn ang="0">
                  <a:pos x="226" y="562"/>
                </a:cxn>
                <a:cxn ang="0">
                  <a:pos x="252" y="474"/>
                </a:cxn>
                <a:cxn ang="0">
                  <a:pos x="247" y="416"/>
                </a:cxn>
                <a:cxn ang="0">
                  <a:pos x="235" y="399"/>
                </a:cxn>
                <a:cxn ang="0">
                  <a:pos x="213" y="394"/>
                </a:cxn>
                <a:cxn ang="0">
                  <a:pos x="145" y="425"/>
                </a:cxn>
                <a:cxn ang="0">
                  <a:pos x="81" y="518"/>
                </a:cxn>
                <a:cxn ang="0">
                  <a:pos x="51" y="598"/>
                </a:cxn>
                <a:cxn ang="0">
                  <a:pos x="38" y="616"/>
                </a:cxn>
                <a:cxn ang="0">
                  <a:pos x="12" y="611"/>
                </a:cxn>
                <a:cxn ang="0">
                  <a:pos x="0" y="602"/>
                </a:cxn>
                <a:cxn ang="0">
                  <a:pos x="4" y="576"/>
                </a:cxn>
                <a:cxn ang="0">
                  <a:pos x="29" y="505"/>
                </a:cxn>
                <a:cxn ang="0">
                  <a:pos x="85" y="425"/>
                </a:cxn>
                <a:cxn ang="0">
                  <a:pos x="166" y="363"/>
                </a:cxn>
                <a:cxn ang="0">
                  <a:pos x="359" y="0"/>
                </a:cxn>
                <a:cxn ang="0">
                  <a:pos x="401" y="18"/>
                </a:cxn>
                <a:cxn ang="0">
                  <a:pos x="414" y="40"/>
                </a:cxn>
                <a:cxn ang="0">
                  <a:pos x="418" y="58"/>
                </a:cxn>
                <a:cxn ang="0">
                  <a:pos x="376" y="133"/>
                </a:cxn>
                <a:cxn ang="0">
                  <a:pos x="316" y="146"/>
                </a:cxn>
                <a:cxn ang="0">
                  <a:pos x="286" y="120"/>
                </a:cxn>
                <a:cxn ang="0">
                  <a:pos x="273" y="98"/>
                </a:cxn>
                <a:cxn ang="0">
                  <a:pos x="282" y="53"/>
                </a:cxn>
                <a:cxn ang="0">
                  <a:pos x="329" y="9"/>
                </a:cxn>
              </a:cxnLst>
              <a:rect l="0" t="0" r="r" b="b"/>
              <a:pathLst>
                <a:path w="461" h="1063">
                  <a:moveTo>
                    <a:pt x="222" y="354"/>
                  </a:moveTo>
                  <a:lnTo>
                    <a:pt x="277" y="363"/>
                  </a:lnTo>
                  <a:lnTo>
                    <a:pt x="324" y="394"/>
                  </a:lnTo>
                  <a:lnTo>
                    <a:pt x="354" y="434"/>
                  </a:lnTo>
                  <a:lnTo>
                    <a:pt x="363" y="487"/>
                  </a:lnTo>
                  <a:lnTo>
                    <a:pt x="363" y="500"/>
                  </a:lnTo>
                  <a:lnTo>
                    <a:pt x="359" y="514"/>
                  </a:lnTo>
                  <a:lnTo>
                    <a:pt x="359" y="523"/>
                  </a:lnTo>
                  <a:lnTo>
                    <a:pt x="354" y="536"/>
                  </a:lnTo>
                  <a:lnTo>
                    <a:pt x="350" y="558"/>
                  </a:lnTo>
                  <a:lnTo>
                    <a:pt x="337" y="589"/>
                  </a:lnTo>
                  <a:lnTo>
                    <a:pt x="320" y="629"/>
                  </a:lnTo>
                  <a:lnTo>
                    <a:pt x="307" y="673"/>
                  </a:lnTo>
                  <a:lnTo>
                    <a:pt x="290" y="709"/>
                  </a:lnTo>
                  <a:lnTo>
                    <a:pt x="282" y="735"/>
                  </a:lnTo>
                  <a:lnTo>
                    <a:pt x="230" y="864"/>
                  </a:lnTo>
                  <a:lnTo>
                    <a:pt x="209" y="917"/>
                  </a:lnTo>
                  <a:lnTo>
                    <a:pt x="205" y="965"/>
                  </a:lnTo>
                  <a:lnTo>
                    <a:pt x="205" y="983"/>
                  </a:lnTo>
                  <a:lnTo>
                    <a:pt x="213" y="1010"/>
                  </a:lnTo>
                  <a:lnTo>
                    <a:pt x="222" y="1014"/>
                  </a:lnTo>
                  <a:lnTo>
                    <a:pt x="230" y="1023"/>
                  </a:lnTo>
                  <a:lnTo>
                    <a:pt x="243" y="1023"/>
                  </a:lnTo>
                  <a:lnTo>
                    <a:pt x="282" y="1014"/>
                  </a:lnTo>
                  <a:lnTo>
                    <a:pt x="316" y="992"/>
                  </a:lnTo>
                  <a:lnTo>
                    <a:pt x="350" y="952"/>
                  </a:lnTo>
                  <a:lnTo>
                    <a:pt x="380" y="899"/>
                  </a:lnTo>
                  <a:lnTo>
                    <a:pt x="406" y="828"/>
                  </a:lnTo>
                  <a:lnTo>
                    <a:pt x="410" y="819"/>
                  </a:lnTo>
                  <a:lnTo>
                    <a:pt x="410" y="810"/>
                  </a:lnTo>
                  <a:lnTo>
                    <a:pt x="414" y="806"/>
                  </a:lnTo>
                  <a:lnTo>
                    <a:pt x="423" y="802"/>
                  </a:lnTo>
                  <a:lnTo>
                    <a:pt x="444" y="802"/>
                  </a:lnTo>
                  <a:lnTo>
                    <a:pt x="448" y="806"/>
                  </a:lnTo>
                  <a:lnTo>
                    <a:pt x="457" y="806"/>
                  </a:lnTo>
                  <a:lnTo>
                    <a:pt x="461" y="815"/>
                  </a:lnTo>
                  <a:lnTo>
                    <a:pt x="461" y="824"/>
                  </a:lnTo>
                  <a:lnTo>
                    <a:pt x="457" y="841"/>
                  </a:lnTo>
                  <a:lnTo>
                    <a:pt x="448" y="872"/>
                  </a:lnTo>
                  <a:lnTo>
                    <a:pt x="431" y="908"/>
                  </a:lnTo>
                  <a:lnTo>
                    <a:pt x="406" y="952"/>
                  </a:lnTo>
                  <a:lnTo>
                    <a:pt x="376" y="992"/>
                  </a:lnTo>
                  <a:lnTo>
                    <a:pt x="337" y="1027"/>
                  </a:lnTo>
                  <a:lnTo>
                    <a:pt x="294" y="1054"/>
                  </a:lnTo>
                  <a:lnTo>
                    <a:pt x="239" y="1063"/>
                  </a:lnTo>
                  <a:lnTo>
                    <a:pt x="179" y="1054"/>
                  </a:lnTo>
                  <a:lnTo>
                    <a:pt x="132" y="1023"/>
                  </a:lnTo>
                  <a:lnTo>
                    <a:pt x="102" y="983"/>
                  </a:lnTo>
                  <a:lnTo>
                    <a:pt x="94" y="930"/>
                  </a:lnTo>
                  <a:lnTo>
                    <a:pt x="98" y="899"/>
                  </a:lnTo>
                  <a:lnTo>
                    <a:pt x="106" y="864"/>
                  </a:lnTo>
                  <a:lnTo>
                    <a:pt x="111" y="864"/>
                  </a:lnTo>
                  <a:lnTo>
                    <a:pt x="205" y="611"/>
                  </a:lnTo>
                  <a:lnTo>
                    <a:pt x="226" y="562"/>
                  </a:lnTo>
                  <a:lnTo>
                    <a:pt x="247" y="496"/>
                  </a:lnTo>
                  <a:lnTo>
                    <a:pt x="252" y="474"/>
                  </a:lnTo>
                  <a:lnTo>
                    <a:pt x="252" y="434"/>
                  </a:lnTo>
                  <a:lnTo>
                    <a:pt x="247" y="416"/>
                  </a:lnTo>
                  <a:lnTo>
                    <a:pt x="243" y="407"/>
                  </a:lnTo>
                  <a:lnTo>
                    <a:pt x="235" y="399"/>
                  </a:lnTo>
                  <a:lnTo>
                    <a:pt x="226" y="394"/>
                  </a:lnTo>
                  <a:lnTo>
                    <a:pt x="213" y="394"/>
                  </a:lnTo>
                  <a:lnTo>
                    <a:pt x="179" y="403"/>
                  </a:lnTo>
                  <a:lnTo>
                    <a:pt x="145" y="425"/>
                  </a:lnTo>
                  <a:lnTo>
                    <a:pt x="111" y="461"/>
                  </a:lnTo>
                  <a:lnTo>
                    <a:pt x="81" y="518"/>
                  </a:lnTo>
                  <a:lnTo>
                    <a:pt x="51" y="589"/>
                  </a:lnTo>
                  <a:lnTo>
                    <a:pt x="51" y="598"/>
                  </a:lnTo>
                  <a:lnTo>
                    <a:pt x="47" y="607"/>
                  </a:lnTo>
                  <a:lnTo>
                    <a:pt x="38" y="616"/>
                  </a:lnTo>
                  <a:lnTo>
                    <a:pt x="17" y="616"/>
                  </a:lnTo>
                  <a:lnTo>
                    <a:pt x="12" y="611"/>
                  </a:lnTo>
                  <a:lnTo>
                    <a:pt x="4" y="611"/>
                  </a:lnTo>
                  <a:lnTo>
                    <a:pt x="0" y="602"/>
                  </a:lnTo>
                  <a:lnTo>
                    <a:pt x="0" y="593"/>
                  </a:lnTo>
                  <a:lnTo>
                    <a:pt x="4" y="576"/>
                  </a:lnTo>
                  <a:lnTo>
                    <a:pt x="12" y="545"/>
                  </a:lnTo>
                  <a:lnTo>
                    <a:pt x="29" y="505"/>
                  </a:lnTo>
                  <a:lnTo>
                    <a:pt x="51" y="465"/>
                  </a:lnTo>
                  <a:lnTo>
                    <a:pt x="85" y="425"/>
                  </a:lnTo>
                  <a:lnTo>
                    <a:pt x="123" y="390"/>
                  </a:lnTo>
                  <a:lnTo>
                    <a:pt x="166" y="363"/>
                  </a:lnTo>
                  <a:lnTo>
                    <a:pt x="222" y="354"/>
                  </a:lnTo>
                  <a:close/>
                  <a:moveTo>
                    <a:pt x="359" y="0"/>
                  </a:moveTo>
                  <a:lnTo>
                    <a:pt x="376" y="0"/>
                  </a:lnTo>
                  <a:lnTo>
                    <a:pt x="401" y="18"/>
                  </a:lnTo>
                  <a:lnTo>
                    <a:pt x="410" y="27"/>
                  </a:lnTo>
                  <a:lnTo>
                    <a:pt x="414" y="40"/>
                  </a:lnTo>
                  <a:lnTo>
                    <a:pt x="418" y="49"/>
                  </a:lnTo>
                  <a:lnTo>
                    <a:pt x="418" y="58"/>
                  </a:lnTo>
                  <a:lnTo>
                    <a:pt x="406" y="102"/>
                  </a:lnTo>
                  <a:lnTo>
                    <a:pt x="376" y="133"/>
                  </a:lnTo>
                  <a:lnTo>
                    <a:pt x="333" y="146"/>
                  </a:lnTo>
                  <a:lnTo>
                    <a:pt x="316" y="146"/>
                  </a:lnTo>
                  <a:lnTo>
                    <a:pt x="303" y="137"/>
                  </a:lnTo>
                  <a:lnTo>
                    <a:pt x="286" y="120"/>
                  </a:lnTo>
                  <a:lnTo>
                    <a:pt x="277" y="106"/>
                  </a:lnTo>
                  <a:lnTo>
                    <a:pt x="273" y="98"/>
                  </a:lnTo>
                  <a:lnTo>
                    <a:pt x="273" y="84"/>
                  </a:lnTo>
                  <a:lnTo>
                    <a:pt x="282" y="53"/>
                  </a:lnTo>
                  <a:lnTo>
                    <a:pt x="303" y="27"/>
                  </a:lnTo>
                  <a:lnTo>
                    <a:pt x="329" y="9"/>
                  </a:lnTo>
                  <a:lnTo>
                    <a:pt x="3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5309" y="3327"/>
              <a:ext cx="252" cy="668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63" y="8"/>
                </a:cxn>
                <a:cxn ang="0">
                  <a:pos x="197" y="39"/>
                </a:cxn>
                <a:cxn ang="0">
                  <a:pos x="227" y="84"/>
                </a:cxn>
                <a:cxn ang="0">
                  <a:pos x="244" y="150"/>
                </a:cxn>
                <a:cxn ang="0">
                  <a:pos x="252" y="230"/>
                </a:cxn>
                <a:cxn ang="0">
                  <a:pos x="248" y="234"/>
                </a:cxn>
                <a:cxn ang="0">
                  <a:pos x="240" y="327"/>
                </a:cxn>
                <a:cxn ang="0">
                  <a:pos x="222" y="411"/>
                </a:cxn>
                <a:cxn ang="0">
                  <a:pos x="193" y="487"/>
                </a:cxn>
                <a:cxn ang="0">
                  <a:pos x="158" y="549"/>
                </a:cxn>
                <a:cxn ang="0">
                  <a:pos x="124" y="602"/>
                </a:cxn>
                <a:cxn ang="0">
                  <a:pos x="94" y="637"/>
                </a:cxn>
                <a:cxn ang="0">
                  <a:pos x="69" y="659"/>
                </a:cxn>
                <a:cxn ang="0">
                  <a:pos x="51" y="668"/>
                </a:cxn>
                <a:cxn ang="0">
                  <a:pos x="34" y="659"/>
                </a:cxn>
                <a:cxn ang="0">
                  <a:pos x="30" y="651"/>
                </a:cxn>
                <a:cxn ang="0">
                  <a:pos x="30" y="633"/>
                </a:cxn>
                <a:cxn ang="0">
                  <a:pos x="56" y="606"/>
                </a:cxn>
                <a:cxn ang="0">
                  <a:pos x="98" y="553"/>
                </a:cxn>
                <a:cxn ang="0">
                  <a:pos x="137" y="487"/>
                </a:cxn>
                <a:cxn ang="0">
                  <a:pos x="171" y="411"/>
                </a:cxn>
                <a:cxn ang="0">
                  <a:pos x="193" y="323"/>
                </a:cxn>
                <a:cxn ang="0">
                  <a:pos x="201" y="230"/>
                </a:cxn>
                <a:cxn ang="0">
                  <a:pos x="201" y="199"/>
                </a:cxn>
                <a:cxn ang="0">
                  <a:pos x="197" y="199"/>
                </a:cxn>
                <a:cxn ang="0">
                  <a:pos x="188" y="208"/>
                </a:cxn>
                <a:cxn ang="0">
                  <a:pos x="154" y="230"/>
                </a:cxn>
                <a:cxn ang="0">
                  <a:pos x="116" y="234"/>
                </a:cxn>
                <a:cxn ang="0">
                  <a:pos x="73" y="230"/>
                </a:cxn>
                <a:cxn ang="0">
                  <a:pos x="43" y="212"/>
                </a:cxn>
                <a:cxn ang="0">
                  <a:pos x="17" y="186"/>
                </a:cxn>
                <a:cxn ang="0">
                  <a:pos x="4" y="150"/>
                </a:cxn>
                <a:cxn ang="0">
                  <a:pos x="0" y="115"/>
                </a:cxn>
                <a:cxn ang="0">
                  <a:pos x="9" y="70"/>
                </a:cxn>
                <a:cxn ang="0">
                  <a:pos x="30" y="35"/>
                </a:cxn>
                <a:cxn ang="0">
                  <a:pos x="69" y="8"/>
                </a:cxn>
                <a:cxn ang="0">
                  <a:pos x="116" y="0"/>
                </a:cxn>
              </a:cxnLst>
              <a:rect l="0" t="0" r="r" b="b"/>
              <a:pathLst>
                <a:path w="252" h="668">
                  <a:moveTo>
                    <a:pt x="116" y="0"/>
                  </a:moveTo>
                  <a:lnTo>
                    <a:pt x="163" y="8"/>
                  </a:lnTo>
                  <a:lnTo>
                    <a:pt x="197" y="39"/>
                  </a:lnTo>
                  <a:lnTo>
                    <a:pt x="227" y="84"/>
                  </a:lnTo>
                  <a:lnTo>
                    <a:pt x="244" y="150"/>
                  </a:lnTo>
                  <a:lnTo>
                    <a:pt x="252" y="230"/>
                  </a:lnTo>
                  <a:lnTo>
                    <a:pt x="248" y="234"/>
                  </a:lnTo>
                  <a:lnTo>
                    <a:pt x="240" y="327"/>
                  </a:lnTo>
                  <a:lnTo>
                    <a:pt x="222" y="411"/>
                  </a:lnTo>
                  <a:lnTo>
                    <a:pt x="193" y="487"/>
                  </a:lnTo>
                  <a:lnTo>
                    <a:pt x="158" y="549"/>
                  </a:lnTo>
                  <a:lnTo>
                    <a:pt x="124" y="602"/>
                  </a:lnTo>
                  <a:lnTo>
                    <a:pt x="94" y="637"/>
                  </a:lnTo>
                  <a:lnTo>
                    <a:pt x="69" y="659"/>
                  </a:lnTo>
                  <a:lnTo>
                    <a:pt x="51" y="668"/>
                  </a:lnTo>
                  <a:lnTo>
                    <a:pt x="34" y="659"/>
                  </a:lnTo>
                  <a:lnTo>
                    <a:pt x="30" y="651"/>
                  </a:lnTo>
                  <a:lnTo>
                    <a:pt x="30" y="633"/>
                  </a:lnTo>
                  <a:lnTo>
                    <a:pt x="56" y="606"/>
                  </a:lnTo>
                  <a:lnTo>
                    <a:pt x="98" y="553"/>
                  </a:lnTo>
                  <a:lnTo>
                    <a:pt x="137" y="487"/>
                  </a:lnTo>
                  <a:lnTo>
                    <a:pt x="171" y="411"/>
                  </a:lnTo>
                  <a:lnTo>
                    <a:pt x="193" y="323"/>
                  </a:lnTo>
                  <a:lnTo>
                    <a:pt x="201" y="230"/>
                  </a:lnTo>
                  <a:lnTo>
                    <a:pt x="201" y="199"/>
                  </a:lnTo>
                  <a:lnTo>
                    <a:pt x="197" y="199"/>
                  </a:lnTo>
                  <a:lnTo>
                    <a:pt x="188" y="208"/>
                  </a:lnTo>
                  <a:lnTo>
                    <a:pt x="154" y="230"/>
                  </a:lnTo>
                  <a:lnTo>
                    <a:pt x="116" y="234"/>
                  </a:lnTo>
                  <a:lnTo>
                    <a:pt x="73" y="230"/>
                  </a:lnTo>
                  <a:lnTo>
                    <a:pt x="43" y="212"/>
                  </a:lnTo>
                  <a:lnTo>
                    <a:pt x="17" y="186"/>
                  </a:lnTo>
                  <a:lnTo>
                    <a:pt x="4" y="150"/>
                  </a:lnTo>
                  <a:lnTo>
                    <a:pt x="0" y="115"/>
                  </a:lnTo>
                  <a:lnTo>
                    <a:pt x="9" y="70"/>
                  </a:lnTo>
                  <a:lnTo>
                    <a:pt x="30" y="35"/>
                  </a:lnTo>
                  <a:lnTo>
                    <a:pt x="69" y="8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033" name="Freeform 9"/>
            <p:cNvSpPr>
              <a:spLocks noEditPoints="1"/>
            </p:cNvSpPr>
            <p:nvPr/>
          </p:nvSpPr>
          <p:spPr bwMode="auto">
            <a:xfrm>
              <a:off x="6151" y="2087"/>
              <a:ext cx="573" cy="1501"/>
            </a:xfrm>
            <a:custGeom>
              <a:avLst/>
              <a:gdLst/>
              <a:ahLst/>
              <a:cxnLst>
                <a:cxn ang="0">
                  <a:pos x="342" y="500"/>
                </a:cxn>
                <a:cxn ang="0">
                  <a:pos x="428" y="567"/>
                </a:cxn>
                <a:cxn ang="0">
                  <a:pos x="462" y="673"/>
                </a:cxn>
                <a:cxn ang="0">
                  <a:pos x="449" y="753"/>
                </a:cxn>
                <a:cxn ang="0">
                  <a:pos x="423" y="819"/>
                </a:cxn>
                <a:cxn ang="0">
                  <a:pos x="385" y="921"/>
                </a:cxn>
                <a:cxn ang="0">
                  <a:pos x="278" y="1222"/>
                </a:cxn>
                <a:cxn ang="0">
                  <a:pos x="248" y="1310"/>
                </a:cxn>
                <a:cxn ang="0">
                  <a:pos x="239" y="1377"/>
                </a:cxn>
                <a:cxn ang="0">
                  <a:pos x="261" y="1443"/>
                </a:cxn>
                <a:cxn ang="0">
                  <a:pos x="346" y="1443"/>
                </a:cxn>
                <a:cxn ang="0">
                  <a:pos x="432" y="1368"/>
                </a:cxn>
                <a:cxn ang="0">
                  <a:pos x="492" y="1244"/>
                </a:cxn>
                <a:cxn ang="0">
                  <a:pos x="530" y="1138"/>
                </a:cxn>
                <a:cxn ang="0">
                  <a:pos x="556" y="1133"/>
                </a:cxn>
                <a:cxn ang="0">
                  <a:pos x="569" y="1138"/>
                </a:cxn>
                <a:cxn ang="0">
                  <a:pos x="573" y="1155"/>
                </a:cxn>
                <a:cxn ang="0">
                  <a:pos x="543" y="1253"/>
                </a:cxn>
                <a:cxn ang="0">
                  <a:pos x="492" y="1364"/>
                </a:cxn>
                <a:cxn ang="0">
                  <a:pos x="406" y="1461"/>
                </a:cxn>
                <a:cxn ang="0">
                  <a:pos x="286" y="1501"/>
                </a:cxn>
                <a:cxn ang="0">
                  <a:pos x="180" y="1465"/>
                </a:cxn>
                <a:cxn ang="0">
                  <a:pos x="120" y="1377"/>
                </a:cxn>
                <a:cxn ang="0">
                  <a:pos x="116" y="1279"/>
                </a:cxn>
                <a:cxn ang="0">
                  <a:pos x="145" y="1186"/>
                </a:cxn>
                <a:cxn ang="0">
                  <a:pos x="180" y="1094"/>
                </a:cxn>
                <a:cxn ang="0">
                  <a:pos x="257" y="885"/>
                </a:cxn>
                <a:cxn ang="0">
                  <a:pos x="299" y="761"/>
                </a:cxn>
                <a:cxn ang="0">
                  <a:pos x="321" y="695"/>
                </a:cxn>
                <a:cxn ang="0">
                  <a:pos x="338" y="611"/>
                </a:cxn>
                <a:cxn ang="0">
                  <a:pos x="325" y="553"/>
                </a:cxn>
                <a:cxn ang="0">
                  <a:pos x="295" y="540"/>
                </a:cxn>
                <a:cxn ang="0">
                  <a:pos x="244" y="544"/>
                </a:cxn>
                <a:cxn ang="0">
                  <a:pos x="163" y="598"/>
                </a:cxn>
                <a:cxn ang="0">
                  <a:pos x="90" y="726"/>
                </a:cxn>
                <a:cxn ang="0">
                  <a:pos x="56" y="837"/>
                </a:cxn>
                <a:cxn ang="0">
                  <a:pos x="43" y="854"/>
                </a:cxn>
                <a:cxn ang="0">
                  <a:pos x="17" y="859"/>
                </a:cxn>
                <a:cxn ang="0">
                  <a:pos x="0" y="846"/>
                </a:cxn>
                <a:cxn ang="0">
                  <a:pos x="13" y="784"/>
                </a:cxn>
                <a:cxn ang="0">
                  <a:pos x="51" y="682"/>
                </a:cxn>
                <a:cxn ang="0">
                  <a:pos x="120" y="575"/>
                </a:cxn>
                <a:cxn ang="0">
                  <a:pos x="222" y="505"/>
                </a:cxn>
                <a:cxn ang="0">
                  <a:pos x="470" y="0"/>
                </a:cxn>
                <a:cxn ang="0">
                  <a:pos x="530" y="22"/>
                </a:cxn>
                <a:cxn ang="0">
                  <a:pos x="551" y="79"/>
                </a:cxn>
                <a:cxn ang="0">
                  <a:pos x="513" y="164"/>
                </a:cxn>
                <a:cxn ang="0">
                  <a:pos x="436" y="195"/>
                </a:cxn>
                <a:cxn ang="0">
                  <a:pos x="376" y="172"/>
                </a:cxn>
                <a:cxn ang="0">
                  <a:pos x="355" y="115"/>
                </a:cxn>
                <a:cxn ang="0">
                  <a:pos x="389" y="35"/>
                </a:cxn>
                <a:cxn ang="0">
                  <a:pos x="470" y="0"/>
                </a:cxn>
              </a:cxnLst>
              <a:rect l="0" t="0" r="r" b="b"/>
              <a:pathLst>
                <a:path w="573" h="1501">
                  <a:moveTo>
                    <a:pt x="286" y="491"/>
                  </a:moveTo>
                  <a:lnTo>
                    <a:pt x="342" y="500"/>
                  </a:lnTo>
                  <a:lnTo>
                    <a:pt x="393" y="527"/>
                  </a:lnTo>
                  <a:lnTo>
                    <a:pt x="428" y="567"/>
                  </a:lnTo>
                  <a:lnTo>
                    <a:pt x="453" y="615"/>
                  </a:lnTo>
                  <a:lnTo>
                    <a:pt x="462" y="673"/>
                  </a:lnTo>
                  <a:lnTo>
                    <a:pt x="457" y="713"/>
                  </a:lnTo>
                  <a:lnTo>
                    <a:pt x="449" y="753"/>
                  </a:lnTo>
                  <a:lnTo>
                    <a:pt x="432" y="792"/>
                  </a:lnTo>
                  <a:lnTo>
                    <a:pt x="423" y="819"/>
                  </a:lnTo>
                  <a:lnTo>
                    <a:pt x="398" y="885"/>
                  </a:lnTo>
                  <a:lnTo>
                    <a:pt x="385" y="921"/>
                  </a:lnTo>
                  <a:lnTo>
                    <a:pt x="304" y="1151"/>
                  </a:lnTo>
                  <a:lnTo>
                    <a:pt x="278" y="1222"/>
                  </a:lnTo>
                  <a:lnTo>
                    <a:pt x="261" y="1275"/>
                  </a:lnTo>
                  <a:lnTo>
                    <a:pt x="248" y="1310"/>
                  </a:lnTo>
                  <a:lnTo>
                    <a:pt x="239" y="1346"/>
                  </a:lnTo>
                  <a:lnTo>
                    <a:pt x="239" y="1377"/>
                  </a:lnTo>
                  <a:lnTo>
                    <a:pt x="244" y="1421"/>
                  </a:lnTo>
                  <a:lnTo>
                    <a:pt x="261" y="1443"/>
                  </a:lnTo>
                  <a:lnTo>
                    <a:pt x="291" y="1452"/>
                  </a:lnTo>
                  <a:lnTo>
                    <a:pt x="346" y="1443"/>
                  </a:lnTo>
                  <a:lnTo>
                    <a:pt x="389" y="1412"/>
                  </a:lnTo>
                  <a:lnTo>
                    <a:pt x="432" y="1368"/>
                  </a:lnTo>
                  <a:lnTo>
                    <a:pt x="466" y="1310"/>
                  </a:lnTo>
                  <a:lnTo>
                    <a:pt x="492" y="1244"/>
                  </a:lnTo>
                  <a:lnTo>
                    <a:pt x="513" y="1173"/>
                  </a:lnTo>
                  <a:lnTo>
                    <a:pt x="530" y="1138"/>
                  </a:lnTo>
                  <a:lnTo>
                    <a:pt x="539" y="1133"/>
                  </a:lnTo>
                  <a:lnTo>
                    <a:pt x="556" y="1133"/>
                  </a:lnTo>
                  <a:lnTo>
                    <a:pt x="560" y="1138"/>
                  </a:lnTo>
                  <a:lnTo>
                    <a:pt x="569" y="1138"/>
                  </a:lnTo>
                  <a:lnTo>
                    <a:pt x="573" y="1147"/>
                  </a:lnTo>
                  <a:lnTo>
                    <a:pt x="573" y="1155"/>
                  </a:lnTo>
                  <a:lnTo>
                    <a:pt x="560" y="1209"/>
                  </a:lnTo>
                  <a:lnTo>
                    <a:pt x="543" y="1253"/>
                  </a:lnTo>
                  <a:lnTo>
                    <a:pt x="522" y="1310"/>
                  </a:lnTo>
                  <a:lnTo>
                    <a:pt x="492" y="1364"/>
                  </a:lnTo>
                  <a:lnTo>
                    <a:pt x="453" y="1417"/>
                  </a:lnTo>
                  <a:lnTo>
                    <a:pt x="406" y="1461"/>
                  </a:lnTo>
                  <a:lnTo>
                    <a:pt x="351" y="1488"/>
                  </a:lnTo>
                  <a:lnTo>
                    <a:pt x="286" y="1501"/>
                  </a:lnTo>
                  <a:lnTo>
                    <a:pt x="231" y="1492"/>
                  </a:lnTo>
                  <a:lnTo>
                    <a:pt x="180" y="1465"/>
                  </a:lnTo>
                  <a:lnTo>
                    <a:pt x="145" y="1430"/>
                  </a:lnTo>
                  <a:lnTo>
                    <a:pt x="120" y="1377"/>
                  </a:lnTo>
                  <a:lnTo>
                    <a:pt x="111" y="1319"/>
                  </a:lnTo>
                  <a:lnTo>
                    <a:pt x="116" y="1279"/>
                  </a:lnTo>
                  <a:lnTo>
                    <a:pt x="128" y="1235"/>
                  </a:lnTo>
                  <a:lnTo>
                    <a:pt x="145" y="1186"/>
                  </a:lnTo>
                  <a:lnTo>
                    <a:pt x="163" y="1142"/>
                  </a:lnTo>
                  <a:lnTo>
                    <a:pt x="180" y="1094"/>
                  </a:lnTo>
                  <a:lnTo>
                    <a:pt x="205" y="1027"/>
                  </a:lnTo>
                  <a:lnTo>
                    <a:pt x="257" y="885"/>
                  </a:lnTo>
                  <a:lnTo>
                    <a:pt x="278" y="819"/>
                  </a:lnTo>
                  <a:lnTo>
                    <a:pt x="299" y="761"/>
                  </a:lnTo>
                  <a:lnTo>
                    <a:pt x="312" y="726"/>
                  </a:lnTo>
                  <a:lnTo>
                    <a:pt x="321" y="695"/>
                  </a:lnTo>
                  <a:lnTo>
                    <a:pt x="334" y="660"/>
                  </a:lnTo>
                  <a:lnTo>
                    <a:pt x="338" y="611"/>
                  </a:lnTo>
                  <a:lnTo>
                    <a:pt x="334" y="575"/>
                  </a:lnTo>
                  <a:lnTo>
                    <a:pt x="325" y="553"/>
                  </a:lnTo>
                  <a:lnTo>
                    <a:pt x="308" y="544"/>
                  </a:lnTo>
                  <a:lnTo>
                    <a:pt x="295" y="540"/>
                  </a:lnTo>
                  <a:lnTo>
                    <a:pt x="282" y="540"/>
                  </a:lnTo>
                  <a:lnTo>
                    <a:pt x="244" y="544"/>
                  </a:lnTo>
                  <a:lnTo>
                    <a:pt x="205" y="567"/>
                  </a:lnTo>
                  <a:lnTo>
                    <a:pt x="163" y="598"/>
                  </a:lnTo>
                  <a:lnTo>
                    <a:pt x="128" y="651"/>
                  </a:lnTo>
                  <a:lnTo>
                    <a:pt x="90" y="726"/>
                  </a:lnTo>
                  <a:lnTo>
                    <a:pt x="60" y="819"/>
                  </a:lnTo>
                  <a:lnTo>
                    <a:pt x="56" y="837"/>
                  </a:lnTo>
                  <a:lnTo>
                    <a:pt x="51" y="850"/>
                  </a:lnTo>
                  <a:lnTo>
                    <a:pt x="43" y="854"/>
                  </a:lnTo>
                  <a:lnTo>
                    <a:pt x="39" y="859"/>
                  </a:lnTo>
                  <a:lnTo>
                    <a:pt x="17" y="859"/>
                  </a:lnTo>
                  <a:lnTo>
                    <a:pt x="9" y="850"/>
                  </a:lnTo>
                  <a:lnTo>
                    <a:pt x="0" y="846"/>
                  </a:lnTo>
                  <a:lnTo>
                    <a:pt x="0" y="837"/>
                  </a:lnTo>
                  <a:lnTo>
                    <a:pt x="13" y="784"/>
                  </a:lnTo>
                  <a:lnTo>
                    <a:pt x="30" y="739"/>
                  </a:lnTo>
                  <a:lnTo>
                    <a:pt x="51" y="682"/>
                  </a:lnTo>
                  <a:lnTo>
                    <a:pt x="81" y="629"/>
                  </a:lnTo>
                  <a:lnTo>
                    <a:pt x="120" y="575"/>
                  </a:lnTo>
                  <a:lnTo>
                    <a:pt x="167" y="531"/>
                  </a:lnTo>
                  <a:lnTo>
                    <a:pt x="222" y="505"/>
                  </a:lnTo>
                  <a:lnTo>
                    <a:pt x="286" y="491"/>
                  </a:lnTo>
                  <a:close/>
                  <a:moveTo>
                    <a:pt x="470" y="0"/>
                  </a:moveTo>
                  <a:lnTo>
                    <a:pt x="504" y="4"/>
                  </a:lnTo>
                  <a:lnTo>
                    <a:pt x="530" y="22"/>
                  </a:lnTo>
                  <a:lnTo>
                    <a:pt x="547" y="48"/>
                  </a:lnTo>
                  <a:lnTo>
                    <a:pt x="551" y="79"/>
                  </a:lnTo>
                  <a:lnTo>
                    <a:pt x="539" y="124"/>
                  </a:lnTo>
                  <a:lnTo>
                    <a:pt x="513" y="164"/>
                  </a:lnTo>
                  <a:lnTo>
                    <a:pt x="475" y="186"/>
                  </a:lnTo>
                  <a:lnTo>
                    <a:pt x="436" y="195"/>
                  </a:lnTo>
                  <a:lnTo>
                    <a:pt x="402" y="190"/>
                  </a:lnTo>
                  <a:lnTo>
                    <a:pt x="376" y="172"/>
                  </a:lnTo>
                  <a:lnTo>
                    <a:pt x="359" y="146"/>
                  </a:lnTo>
                  <a:lnTo>
                    <a:pt x="355" y="115"/>
                  </a:lnTo>
                  <a:lnTo>
                    <a:pt x="363" y="71"/>
                  </a:lnTo>
                  <a:lnTo>
                    <a:pt x="389" y="35"/>
                  </a:lnTo>
                  <a:lnTo>
                    <a:pt x="428" y="9"/>
                  </a:lnTo>
                  <a:lnTo>
                    <a:pt x="4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034" name="Freeform 10"/>
            <p:cNvSpPr>
              <a:spLocks noEditPoints="1"/>
            </p:cNvSpPr>
            <p:nvPr/>
          </p:nvSpPr>
          <p:spPr bwMode="auto">
            <a:xfrm>
              <a:off x="7557" y="2742"/>
              <a:ext cx="1441" cy="523"/>
            </a:xfrm>
            <a:custGeom>
              <a:avLst/>
              <a:gdLst/>
              <a:ahLst/>
              <a:cxnLst>
                <a:cxn ang="0">
                  <a:pos x="56" y="434"/>
                </a:cxn>
                <a:cxn ang="0">
                  <a:pos x="1394" y="434"/>
                </a:cxn>
                <a:cxn ang="0">
                  <a:pos x="1415" y="439"/>
                </a:cxn>
                <a:cxn ang="0">
                  <a:pos x="1432" y="452"/>
                </a:cxn>
                <a:cxn ang="0">
                  <a:pos x="1441" y="478"/>
                </a:cxn>
                <a:cxn ang="0">
                  <a:pos x="1432" y="505"/>
                </a:cxn>
                <a:cxn ang="0">
                  <a:pos x="1415" y="518"/>
                </a:cxn>
                <a:cxn ang="0">
                  <a:pos x="1394" y="523"/>
                </a:cxn>
                <a:cxn ang="0">
                  <a:pos x="56" y="523"/>
                </a:cxn>
                <a:cxn ang="0">
                  <a:pos x="30" y="518"/>
                </a:cxn>
                <a:cxn ang="0">
                  <a:pos x="17" y="505"/>
                </a:cxn>
                <a:cxn ang="0">
                  <a:pos x="9" y="478"/>
                </a:cxn>
                <a:cxn ang="0">
                  <a:pos x="17" y="452"/>
                </a:cxn>
                <a:cxn ang="0">
                  <a:pos x="34" y="439"/>
                </a:cxn>
                <a:cxn ang="0">
                  <a:pos x="56" y="434"/>
                </a:cxn>
                <a:cxn ang="0">
                  <a:pos x="47" y="0"/>
                </a:cxn>
                <a:cxn ang="0">
                  <a:pos x="1389" y="0"/>
                </a:cxn>
                <a:cxn ang="0">
                  <a:pos x="1411" y="5"/>
                </a:cxn>
                <a:cxn ang="0">
                  <a:pos x="1428" y="18"/>
                </a:cxn>
                <a:cxn ang="0">
                  <a:pos x="1436" y="44"/>
                </a:cxn>
                <a:cxn ang="0">
                  <a:pos x="1428" y="71"/>
                </a:cxn>
                <a:cxn ang="0">
                  <a:pos x="1411" y="84"/>
                </a:cxn>
                <a:cxn ang="0">
                  <a:pos x="1389" y="89"/>
                </a:cxn>
                <a:cxn ang="0">
                  <a:pos x="47" y="89"/>
                </a:cxn>
                <a:cxn ang="0">
                  <a:pos x="22" y="84"/>
                </a:cxn>
                <a:cxn ang="0">
                  <a:pos x="9" y="71"/>
                </a:cxn>
                <a:cxn ang="0">
                  <a:pos x="0" y="44"/>
                </a:cxn>
                <a:cxn ang="0">
                  <a:pos x="9" y="18"/>
                </a:cxn>
                <a:cxn ang="0">
                  <a:pos x="26" y="5"/>
                </a:cxn>
                <a:cxn ang="0">
                  <a:pos x="47" y="0"/>
                </a:cxn>
              </a:cxnLst>
              <a:rect l="0" t="0" r="r" b="b"/>
              <a:pathLst>
                <a:path w="1441" h="523">
                  <a:moveTo>
                    <a:pt x="56" y="434"/>
                  </a:moveTo>
                  <a:lnTo>
                    <a:pt x="1394" y="434"/>
                  </a:lnTo>
                  <a:lnTo>
                    <a:pt x="1415" y="439"/>
                  </a:lnTo>
                  <a:lnTo>
                    <a:pt x="1432" y="452"/>
                  </a:lnTo>
                  <a:lnTo>
                    <a:pt x="1441" y="478"/>
                  </a:lnTo>
                  <a:lnTo>
                    <a:pt x="1432" y="505"/>
                  </a:lnTo>
                  <a:lnTo>
                    <a:pt x="1415" y="518"/>
                  </a:lnTo>
                  <a:lnTo>
                    <a:pt x="1394" y="523"/>
                  </a:lnTo>
                  <a:lnTo>
                    <a:pt x="56" y="523"/>
                  </a:lnTo>
                  <a:lnTo>
                    <a:pt x="30" y="518"/>
                  </a:lnTo>
                  <a:lnTo>
                    <a:pt x="17" y="505"/>
                  </a:lnTo>
                  <a:lnTo>
                    <a:pt x="9" y="478"/>
                  </a:lnTo>
                  <a:lnTo>
                    <a:pt x="17" y="452"/>
                  </a:lnTo>
                  <a:lnTo>
                    <a:pt x="34" y="439"/>
                  </a:lnTo>
                  <a:lnTo>
                    <a:pt x="56" y="434"/>
                  </a:lnTo>
                  <a:close/>
                  <a:moveTo>
                    <a:pt x="47" y="0"/>
                  </a:moveTo>
                  <a:lnTo>
                    <a:pt x="1389" y="0"/>
                  </a:lnTo>
                  <a:lnTo>
                    <a:pt x="1411" y="5"/>
                  </a:lnTo>
                  <a:lnTo>
                    <a:pt x="1428" y="18"/>
                  </a:lnTo>
                  <a:lnTo>
                    <a:pt x="1436" y="44"/>
                  </a:lnTo>
                  <a:lnTo>
                    <a:pt x="1428" y="71"/>
                  </a:lnTo>
                  <a:lnTo>
                    <a:pt x="1411" y="84"/>
                  </a:lnTo>
                  <a:lnTo>
                    <a:pt x="1389" y="89"/>
                  </a:lnTo>
                  <a:lnTo>
                    <a:pt x="47" y="89"/>
                  </a:lnTo>
                  <a:lnTo>
                    <a:pt x="22" y="84"/>
                  </a:lnTo>
                  <a:lnTo>
                    <a:pt x="9" y="71"/>
                  </a:lnTo>
                  <a:lnTo>
                    <a:pt x="0" y="44"/>
                  </a:lnTo>
                  <a:lnTo>
                    <a:pt x="9" y="18"/>
                  </a:lnTo>
                  <a:lnTo>
                    <a:pt x="26" y="5"/>
                  </a:lnTo>
                  <a:lnTo>
                    <a:pt x="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9899" y="2073"/>
              <a:ext cx="714" cy="1488"/>
            </a:xfrm>
            <a:custGeom>
              <a:avLst/>
              <a:gdLst/>
              <a:ahLst/>
              <a:cxnLst>
                <a:cxn ang="0">
                  <a:pos x="393" y="0"/>
                </a:cxn>
                <a:cxn ang="0">
                  <a:pos x="423" y="0"/>
                </a:cxn>
                <a:cxn ang="0">
                  <a:pos x="432" y="5"/>
                </a:cxn>
                <a:cxn ang="0">
                  <a:pos x="440" y="23"/>
                </a:cxn>
                <a:cxn ang="0">
                  <a:pos x="440" y="1342"/>
                </a:cxn>
                <a:cxn ang="0">
                  <a:pos x="445" y="1369"/>
                </a:cxn>
                <a:cxn ang="0">
                  <a:pos x="458" y="1386"/>
                </a:cxn>
                <a:cxn ang="0">
                  <a:pos x="483" y="1400"/>
                </a:cxn>
                <a:cxn ang="0">
                  <a:pos x="517" y="1409"/>
                </a:cxn>
                <a:cxn ang="0">
                  <a:pos x="569" y="1417"/>
                </a:cxn>
                <a:cxn ang="0">
                  <a:pos x="714" y="1417"/>
                </a:cxn>
                <a:cxn ang="0">
                  <a:pos x="714" y="1488"/>
                </a:cxn>
                <a:cxn ang="0">
                  <a:pos x="654" y="1484"/>
                </a:cxn>
                <a:cxn ang="0">
                  <a:pos x="581" y="1479"/>
                </a:cxn>
                <a:cxn ang="0">
                  <a:pos x="141" y="1479"/>
                </a:cxn>
                <a:cxn ang="0">
                  <a:pos x="69" y="1484"/>
                </a:cxn>
                <a:cxn ang="0">
                  <a:pos x="9" y="1488"/>
                </a:cxn>
                <a:cxn ang="0">
                  <a:pos x="9" y="1417"/>
                </a:cxn>
                <a:cxn ang="0">
                  <a:pos x="154" y="1417"/>
                </a:cxn>
                <a:cxn ang="0">
                  <a:pos x="205" y="1409"/>
                </a:cxn>
                <a:cxn ang="0">
                  <a:pos x="240" y="1400"/>
                </a:cxn>
                <a:cxn ang="0">
                  <a:pos x="265" y="1386"/>
                </a:cxn>
                <a:cxn ang="0">
                  <a:pos x="278" y="1369"/>
                </a:cxn>
                <a:cxn ang="0">
                  <a:pos x="282" y="1342"/>
                </a:cxn>
                <a:cxn ang="0">
                  <a:pos x="282" y="151"/>
                </a:cxn>
                <a:cxn ang="0">
                  <a:pos x="197" y="186"/>
                </a:cxn>
                <a:cxn ang="0">
                  <a:pos x="116" y="204"/>
                </a:cxn>
                <a:cxn ang="0">
                  <a:pos x="47" y="213"/>
                </a:cxn>
                <a:cxn ang="0">
                  <a:pos x="0" y="213"/>
                </a:cxn>
                <a:cxn ang="0">
                  <a:pos x="0" y="142"/>
                </a:cxn>
                <a:cxn ang="0">
                  <a:pos x="43" y="142"/>
                </a:cxn>
                <a:cxn ang="0">
                  <a:pos x="103" y="138"/>
                </a:cxn>
                <a:cxn ang="0">
                  <a:pos x="171" y="124"/>
                </a:cxn>
                <a:cxn ang="0">
                  <a:pos x="244" y="102"/>
                </a:cxn>
                <a:cxn ang="0">
                  <a:pos x="321" y="58"/>
                </a:cxn>
                <a:cxn ang="0">
                  <a:pos x="393" y="0"/>
                </a:cxn>
              </a:cxnLst>
              <a:rect l="0" t="0" r="r" b="b"/>
              <a:pathLst>
                <a:path w="714" h="1488">
                  <a:moveTo>
                    <a:pt x="393" y="0"/>
                  </a:moveTo>
                  <a:lnTo>
                    <a:pt x="423" y="0"/>
                  </a:lnTo>
                  <a:lnTo>
                    <a:pt x="432" y="5"/>
                  </a:lnTo>
                  <a:lnTo>
                    <a:pt x="440" y="23"/>
                  </a:lnTo>
                  <a:lnTo>
                    <a:pt x="440" y="1342"/>
                  </a:lnTo>
                  <a:lnTo>
                    <a:pt x="445" y="1369"/>
                  </a:lnTo>
                  <a:lnTo>
                    <a:pt x="458" y="1386"/>
                  </a:lnTo>
                  <a:lnTo>
                    <a:pt x="483" y="1400"/>
                  </a:lnTo>
                  <a:lnTo>
                    <a:pt x="517" y="1409"/>
                  </a:lnTo>
                  <a:lnTo>
                    <a:pt x="569" y="1417"/>
                  </a:lnTo>
                  <a:lnTo>
                    <a:pt x="714" y="1417"/>
                  </a:lnTo>
                  <a:lnTo>
                    <a:pt x="714" y="1488"/>
                  </a:lnTo>
                  <a:lnTo>
                    <a:pt x="654" y="1484"/>
                  </a:lnTo>
                  <a:lnTo>
                    <a:pt x="581" y="1479"/>
                  </a:lnTo>
                  <a:lnTo>
                    <a:pt x="141" y="1479"/>
                  </a:lnTo>
                  <a:lnTo>
                    <a:pt x="69" y="1484"/>
                  </a:lnTo>
                  <a:lnTo>
                    <a:pt x="9" y="1488"/>
                  </a:lnTo>
                  <a:lnTo>
                    <a:pt x="9" y="1417"/>
                  </a:lnTo>
                  <a:lnTo>
                    <a:pt x="154" y="1417"/>
                  </a:lnTo>
                  <a:lnTo>
                    <a:pt x="205" y="1409"/>
                  </a:lnTo>
                  <a:lnTo>
                    <a:pt x="240" y="1400"/>
                  </a:lnTo>
                  <a:lnTo>
                    <a:pt x="265" y="1386"/>
                  </a:lnTo>
                  <a:lnTo>
                    <a:pt x="278" y="1369"/>
                  </a:lnTo>
                  <a:lnTo>
                    <a:pt x="282" y="1342"/>
                  </a:lnTo>
                  <a:lnTo>
                    <a:pt x="282" y="151"/>
                  </a:lnTo>
                  <a:lnTo>
                    <a:pt x="197" y="186"/>
                  </a:lnTo>
                  <a:lnTo>
                    <a:pt x="116" y="204"/>
                  </a:lnTo>
                  <a:lnTo>
                    <a:pt x="47" y="213"/>
                  </a:lnTo>
                  <a:lnTo>
                    <a:pt x="0" y="213"/>
                  </a:lnTo>
                  <a:lnTo>
                    <a:pt x="0" y="142"/>
                  </a:lnTo>
                  <a:lnTo>
                    <a:pt x="43" y="142"/>
                  </a:lnTo>
                  <a:lnTo>
                    <a:pt x="103" y="138"/>
                  </a:lnTo>
                  <a:lnTo>
                    <a:pt x="171" y="124"/>
                  </a:lnTo>
                  <a:lnTo>
                    <a:pt x="244" y="102"/>
                  </a:lnTo>
                  <a:lnTo>
                    <a:pt x="321" y="58"/>
                  </a:lnTo>
                  <a:lnTo>
                    <a:pt x="3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0985" y="3327"/>
              <a:ext cx="252" cy="66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62" y="8"/>
                </a:cxn>
                <a:cxn ang="0">
                  <a:pos x="196" y="39"/>
                </a:cxn>
                <a:cxn ang="0">
                  <a:pos x="226" y="84"/>
                </a:cxn>
                <a:cxn ang="0">
                  <a:pos x="243" y="150"/>
                </a:cxn>
                <a:cxn ang="0">
                  <a:pos x="252" y="230"/>
                </a:cxn>
                <a:cxn ang="0">
                  <a:pos x="248" y="234"/>
                </a:cxn>
                <a:cxn ang="0">
                  <a:pos x="239" y="327"/>
                </a:cxn>
                <a:cxn ang="0">
                  <a:pos x="222" y="411"/>
                </a:cxn>
                <a:cxn ang="0">
                  <a:pos x="192" y="487"/>
                </a:cxn>
                <a:cxn ang="0">
                  <a:pos x="158" y="549"/>
                </a:cxn>
                <a:cxn ang="0">
                  <a:pos x="124" y="602"/>
                </a:cxn>
                <a:cxn ang="0">
                  <a:pos x="94" y="637"/>
                </a:cxn>
                <a:cxn ang="0">
                  <a:pos x="68" y="659"/>
                </a:cxn>
                <a:cxn ang="0">
                  <a:pos x="51" y="668"/>
                </a:cxn>
                <a:cxn ang="0">
                  <a:pos x="34" y="659"/>
                </a:cxn>
                <a:cxn ang="0">
                  <a:pos x="30" y="651"/>
                </a:cxn>
                <a:cxn ang="0">
                  <a:pos x="30" y="633"/>
                </a:cxn>
                <a:cxn ang="0">
                  <a:pos x="55" y="606"/>
                </a:cxn>
                <a:cxn ang="0">
                  <a:pos x="98" y="553"/>
                </a:cxn>
                <a:cxn ang="0">
                  <a:pos x="137" y="487"/>
                </a:cxn>
                <a:cxn ang="0">
                  <a:pos x="171" y="411"/>
                </a:cxn>
                <a:cxn ang="0">
                  <a:pos x="192" y="323"/>
                </a:cxn>
                <a:cxn ang="0">
                  <a:pos x="201" y="230"/>
                </a:cxn>
                <a:cxn ang="0">
                  <a:pos x="201" y="199"/>
                </a:cxn>
                <a:cxn ang="0">
                  <a:pos x="196" y="199"/>
                </a:cxn>
                <a:cxn ang="0">
                  <a:pos x="188" y="208"/>
                </a:cxn>
                <a:cxn ang="0">
                  <a:pos x="154" y="230"/>
                </a:cxn>
                <a:cxn ang="0">
                  <a:pos x="115" y="234"/>
                </a:cxn>
                <a:cxn ang="0">
                  <a:pos x="68" y="225"/>
                </a:cxn>
                <a:cxn ang="0">
                  <a:pos x="30" y="199"/>
                </a:cxn>
                <a:cxn ang="0">
                  <a:pos x="8" y="159"/>
                </a:cxn>
                <a:cxn ang="0">
                  <a:pos x="0" y="115"/>
                </a:cxn>
                <a:cxn ang="0">
                  <a:pos x="8" y="70"/>
                </a:cxn>
                <a:cxn ang="0">
                  <a:pos x="30" y="35"/>
                </a:cxn>
                <a:cxn ang="0">
                  <a:pos x="68" y="8"/>
                </a:cxn>
                <a:cxn ang="0">
                  <a:pos x="115" y="0"/>
                </a:cxn>
              </a:cxnLst>
              <a:rect l="0" t="0" r="r" b="b"/>
              <a:pathLst>
                <a:path w="252" h="668">
                  <a:moveTo>
                    <a:pt x="115" y="0"/>
                  </a:moveTo>
                  <a:lnTo>
                    <a:pt x="162" y="8"/>
                  </a:lnTo>
                  <a:lnTo>
                    <a:pt x="196" y="39"/>
                  </a:lnTo>
                  <a:lnTo>
                    <a:pt x="226" y="84"/>
                  </a:lnTo>
                  <a:lnTo>
                    <a:pt x="243" y="150"/>
                  </a:lnTo>
                  <a:lnTo>
                    <a:pt x="252" y="230"/>
                  </a:lnTo>
                  <a:lnTo>
                    <a:pt x="248" y="234"/>
                  </a:lnTo>
                  <a:lnTo>
                    <a:pt x="239" y="327"/>
                  </a:lnTo>
                  <a:lnTo>
                    <a:pt x="222" y="411"/>
                  </a:lnTo>
                  <a:lnTo>
                    <a:pt x="192" y="487"/>
                  </a:lnTo>
                  <a:lnTo>
                    <a:pt x="158" y="549"/>
                  </a:lnTo>
                  <a:lnTo>
                    <a:pt x="124" y="602"/>
                  </a:lnTo>
                  <a:lnTo>
                    <a:pt x="94" y="637"/>
                  </a:lnTo>
                  <a:lnTo>
                    <a:pt x="68" y="659"/>
                  </a:lnTo>
                  <a:lnTo>
                    <a:pt x="51" y="668"/>
                  </a:lnTo>
                  <a:lnTo>
                    <a:pt x="34" y="659"/>
                  </a:lnTo>
                  <a:lnTo>
                    <a:pt x="30" y="651"/>
                  </a:lnTo>
                  <a:lnTo>
                    <a:pt x="30" y="633"/>
                  </a:lnTo>
                  <a:lnTo>
                    <a:pt x="55" y="606"/>
                  </a:lnTo>
                  <a:lnTo>
                    <a:pt x="98" y="553"/>
                  </a:lnTo>
                  <a:lnTo>
                    <a:pt x="137" y="487"/>
                  </a:lnTo>
                  <a:lnTo>
                    <a:pt x="171" y="411"/>
                  </a:lnTo>
                  <a:lnTo>
                    <a:pt x="192" y="323"/>
                  </a:lnTo>
                  <a:lnTo>
                    <a:pt x="201" y="230"/>
                  </a:lnTo>
                  <a:lnTo>
                    <a:pt x="201" y="199"/>
                  </a:lnTo>
                  <a:lnTo>
                    <a:pt x="196" y="199"/>
                  </a:lnTo>
                  <a:lnTo>
                    <a:pt x="188" y="208"/>
                  </a:lnTo>
                  <a:lnTo>
                    <a:pt x="154" y="230"/>
                  </a:lnTo>
                  <a:lnTo>
                    <a:pt x="115" y="234"/>
                  </a:lnTo>
                  <a:lnTo>
                    <a:pt x="68" y="225"/>
                  </a:lnTo>
                  <a:lnTo>
                    <a:pt x="30" y="199"/>
                  </a:lnTo>
                  <a:lnTo>
                    <a:pt x="8" y="159"/>
                  </a:lnTo>
                  <a:lnTo>
                    <a:pt x="0" y="115"/>
                  </a:lnTo>
                  <a:lnTo>
                    <a:pt x="8" y="70"/>
                  </a:lnTo>
                  <a:lnTo>
                    <a:pt x="30" y="35"/>
                  </a:lnTo>
                  <a:lnTo>
                    <a:pt x="68" y="8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11946" y="3327"/>
              <a:ext cx="227" cy="234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59" y="8"/>
                </a:cxn>
                <a:cxn ang="0">
                  <a:pos x="193" y="35"/>
                </a:cxn>
                <a:cxn ang="0">
                  <a:pos x="218" y="70"/>
                </a:cxn>
                <a:cxn ang="0">
                  <a:pos x="227" y="115"/>
                </a:cxn>
                <a:cxn ang="0">
                  <a:pos x="218" y="163"/>
                </a:cxn>
                <a:cxn ang="0">
                  <a:pos x="193" y="199"/>
                </a:cxn>
                <a:cxn ang="0">
                  <a:pos x="159" y="225"/>
                </a:cxn>
                <a:cxn ang="0">
                  <a:pos x="116" y="234"/>
                </a:cxn>
                <a:cxn ang="0">
                  <a:pos x="69" y="225"/>
                </a:cxn>
                <a:cxn ang="0">
                  <a:pos x="35" y="199"/>
                </a:cxn>
                <a:cxn ang="0">
                  <a:pos x="9" y="163"/>
                </a:cxn>
                <a:cxn ang="0">
                  <a:pos x="0" y="115"/>
                </a:cxn>
                <a:cxn ang="0">
                  <a:pos x="9" y="70"/>
                </a:cxn>
                <a:cxn ang="0">
                  <a:pos x="35" y="35"/>
                </a:cxn>
                <a:cxn ang="0">
                  <a:pos x="69" y="8"/>
                </a:cxn>
                <a:cxn ang="0">
                  <a:pos x="116" y="0"/>
                </a:cxn>
              </a:cxnLst>
              <a:rect l="0" t="0" r="r" b="b"/>
              <a:pathLst>
                <a:path w="227" h="234">
                  <a:moveTo>
                    <a:pt x="116" y="0"/>
                  </a:moveTo>
                  <a:lnTo>
                    <a:pt x="159" y="8"/>
                  </a:lnTo>
                  <a:lnTo>
                    <a:pt x="193" y="35"/>
                  </a:lnTo>
                  <a:lnTo>
                    <a:pt x="218" y="70"/>
                  </a:lnTo>
                  <a:lnTo>
                    <a:pt x="227" y="115"/>
                  </a:lnTo>
                  <a:lnTo>
                    <a:pt x="218" y="163"/>
                  </a:lnTo>
                  <a:lnTo>
                    <a:pt x="193" y="199"/>
                  </a:lnTo>
                  <a:lnTo>
                    <a:pt x="159" y="225"/>
                  </a:lnTo>
                  <a:lnTo>
                    <a:pt x="116" y="234"/>
                  </a:lnTo>
                  <a:lnTo>
                    <a:pt x="69" y="225"/>
                  </a:lnTo>
                  <a:lnTo>
                    <a:pt x="35" y="199"/>
                  </a:lnTo>
                  <a:lnTo>
                    <a:pt x="9" y="163"/>
                  </a:lnTo>
                  <a:lnTo>
                    <a:pt x="0" y="115"/>
                  </a:lnTo>
                  <a:lnTo>
                    <a:pt x="9" y="70"/>
                  </a:lnTo>
                  <a:lnTo>
                    <a:pt x="35" y="35"/>
                  </a:lnTo>
                  <a:lnTo>
                    <a:pt x="69" y="8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12912" y="3327"/>
              <a:ext cx="227" cy="234"/>
            </a:xfrm>
            <a:custGeom>
              <a:avLst/>
              <a:gdLst/>
              <a:ahLst/>
              <a:cxnLst>
                <a:cxn ang="0">
                  <a:pos x="116" y="0"/>
                </a:cxn>
                <a:cxn ang="0">
                  <a:pos x="158" y="8"/>
                </a:cxn>
                <a:cxn ang="0">
                  <a:pos x="193" y="35"/>
                </a:cxn>
                <a:cxn ang="0">
                  <a:pos x="218" y="70"/>
                </a:cxn>
                <a:cxn ang="0">
                  <a:pos x="227" y="115"/>
                </a:cxn>
                <a:cxn ang="0">
                  <a:pos x="218" y="163"/>
                </a:cxn>
                <a:cxn ang="0">
                  <a:pos x="193" y="199"/>
                </a:cxn>
                <a:cxn ang="0">
                  <a:pos x="158" y="225"/>
                </a:cxn>
                <a:cxn ang="0">
                  <a:pos x="116" y="234"/>
                </a:cxn>
                <a:cxn ang="0">
                  <a:pos x="69" y="225"/>
                </a:cxn>
                <a:cxn ang="0">
                  <a:pos x="35" y="199"/>
                </a:cxn>
                <a:cxn ang="0">
                  <a:pos x="9" y="163"/>
                </a:cxn>
                <a:cxn ang="0">
                  <a:pos x="0" y="115"/>
                </a:cxn>
                <a:cxn ang="0">
                  <a:pos x="9" y="70"/>
                </a:cxn>
                <a:cxn ang="0">
                  <a:pos x="35" y="35"/>
                </a:cxn>
                <a:cxn ang="0">
                  <a:pos x="69" y="8"/>
                </a:cxn>
                <a:cxn ang="0">
                  <a:pos x="116" y="0"/>
                </a:cxn>
              </a:cxnLst>
              <a:rect l="0" t="0" r="r" b="b"/>
              <a:pathLst>
                <a:path w="227" h="234">
                  <a:moveTo>
                    <a:pt x="116" y="0"/>
                  </a:moveTo>
                  <a:lnTo>
                    <a:pt x="158" y="8"/>
                  </a:lnTo>
                  <a:lnTo>
                    <a:pt x="193" y="35"/>
                  </a:lnTo>
                  <a:lnTo>
                    <a:pt x="218" y="70"/>
                  </a:lnTo>
                  <a:lnTo>
                    <a:pt x="227" y="115"/>
                  </a:lnTo>
                  <a:lnTo>
                    <a:pt x="218" y="163"/>
                  </a:lnTo>
                  <a:lnTo>
                    <a:pt x="193" y="199"/>
                  </a:lnTo>
                  <a:lnTo>
                    <a:pt x="158" y="225"/>
                  </a:lnTo>
                  <a:lnTo>
                    <a:pt x="116" y="234"/>
                  </a:lnTo>
                  <a:lnTo>
                    <a:pt x="69" y="225"/>
                  </a:lnTo>
                  <a:lnTo>
                    <a:pt x="35" y="199"/>
                  </a:lnTo>
                  <a:lnTo>
                    <a:pt x="9" y="163"/>
                  </a:lnTo>
                  <a:lnTo>
                    <a:pt x="0" y="115"/>
                  </a:lnTo>
                  <a:lnTo>
                    <a:pt x="9" y="70"/>
                  </a:lnTo>
                  <a:lnTo>
                    <a:pt x="35" y="35"/>
                  </a:lnTo>
                  <a:lnTo>
                    <a:pt x="69" y="8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13874" y="3327"/>
              <a:ext cx="226" cy="234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58" y="8"/>
                </a:cxn>
                <a:cxn ang="0">
                  <a:pos x="192" y="35"/>
                </a:cxn>
                <a:cxn ang="0">
                  <a:pos x="218" y="70"/>
                </a:cxn>
                <a:cxn ang="0">
                  <a:pos x="226" y="115"/>
                </a:cxn>
                <a:cxn ang="0">
                  <a:pos x="218" y="163"/>
                </a:cxn>
                <a:cxn ang="0">
                  <a:pos x="192" y="199"/>
                </a:cxn>
                <a:cxn ang="0">
                  <a:pos x="158" y="225"/>
                </a:cxn>
                <a:cxn ang="0">
                  <a:pos x="115" y="234"/>
                </a:cxn>
                <a:cxn ang="0">
                  <a:pos x="68" y="225"/>
                </a:cxn>
                <a:cxn ang="0">
                  <a:pos x="34" y="199"/>
                </a:cxn>
                <a:cxn ang="0">
                  <a:pos x="8" y="163"/>
                </a:cxn>
                <a:cxn ang="0">
                  <a:pos x="0" y="115"/>
                </a:cxn>
                <a:cxn ang="0">
                  <a:pos x="8" y="70"/>
                </a:cxn>
                <a:cxn ang="0">
                  <a:pos x="34" y="35"/>
                </a:cxn>
                <a:cxn ang="0">
                  <a:pos x="68" y="8"/>
                </a:cxn>
                <a:cxn ang="0">
                  <a:pos x="115" y="0"/>
                </a:cxn>
              </a:cxnLst>
              <a:rect l="0" t="0" r="r" b="b"/>
              <a:pathLst>
                <a:path w="226" h="234">
                  <a:moveTo>
                    <a:pt x="115" y="0"/>
                  </a:moveTo>
                  <a:lnTo>
                    <a:pt x="158" y="8"/>
                  </a:lnTo>
                  <a:lnTo>
                    <a:pt x="192" y="35"/>
                  </a:lnTo>
                  <a:lnTo>
                    <a:pt x="218" y="70"/>
                  </a:lnTo>
                  <a:lnTo>
                    <a:pt x="226" y="115"/>
                  </a:lnTo>
                  <a:lnTo>
                    <a:pt x="218" y="163"/>
                  </a:lnTo>
                  <a:lnTo>
                    <a:pt x="192" y="199"/>
                  </a:lnTo>
                  <a:lnTo>
                    <a:pt x="158" y="225"/>
                  </a:lnTo>
                  <a:lnTo>
                    <a:pt x="115" y="234"/>
                  </a:lnTo>
                  <a:lnTo>
                    <a:pt x="68" y="225"/>
                  </a:lnTo>
                  <a:lnTo>
                    <a:pt x="34" y="199"/>
                  </a:lnTo>
                  <a:lnTo>
                    <a:pt x="8" y="163"/>
                  </a:lnTo>
                  <a:lnTo>
                    <a:pt x="0" y="115"/>
                  </a:lnTo>
                  <a:lnTo>
                    <a:pt x="8" y="70"/>
                  </a:lnTo>
                  <a:lnTo>
                    <a:pt x="34" y="35"/>
                  </a:lnTo>
                  <a:lnTo>
                    <a:pt x="68" y="8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14810" y="3327"/>
              <a:ext cx="252" cy="668"/>
            </a:xfrm>
            <a:custGeom>
              <a:avLst/>
              <a:gdLst/>
              <a:ahLst/>
              <a:cxnLst>
                <a:cxn ang="0">
                  <a:pos x="115" y="0"/>
                </a:cxn>
                <a:cxn ang="0">
                  <a:pos x="162" y="8"/>
                </a:cxn>
                <a:cxn ang="0">
                  <a:pos x="197" y="39"/>
                </a:cxn>
                <a:cxn ang="0">
                  <a:pos x="226" y="84"/>
                </a:cxn>
                <a:cxn ang="0">
                  <a:pos x="244" y="150"/>
                </a:cxn>
                <a:cxn ang="0">
                  <a:pos x="252" y="230"/>
                </a:cxn>
                <a:cxn ang="0">
                  <a:pos x="248" y="234"/>
                </a:cxn>
                <a:cxn ang="0">
                  <a:pos x="239" y="327"/>
                </a:cxn>
                <a:cxn ang="0">
                  <a:pos x="222" y="411"/>
                </a:cxn>
                <a:cxn ang="0">
                  <a:pos x="192" y="487"/>
                </a:cxn>
                <a:cxn ang="0">
                  <a:pos x="158" y="549"/>
                </a:cxn>
                <a:cxn ang="0">
                  <a:pos x="124" y="602"/>
                </a:cxn>
                <a:cxn ang="0">
                  <a:pos x="94" y="637"/>
                </a:cxn>
                <a:cxn ang="0">
                  <a:pos x="68" y="659"/>
                </a:cxn>
                <a:cxn ang="0">
                  <a:pos x="51" y="668"/>
                </a:cxn>
                <a:cxn ang="0">
                  <a:pos x="34" y="659"/>
                </a:cxn>
                <a:cxn ang="0">
                  <a:pos x="30" y="651"/>
                </a:cxn>
                <a:cxn ang="0">
                  <a:pos x="30" y="633"/>
                </a:cxn>
                <a:cxn ang="0">
                  <a:pos x="55" y="606"/>
                </a:cxn>
                <a:cxn ang="0">
                  <a:pos x="98" y="553"/>
                </a:cxn>
                <a:cxn ang="0">
                  <a:pos x="137" y="487"/>
                </a:cxn>
                <a:cxn ang="0">
                  <a:pos x="171" y="411"/>
                </a:cxn>
                <a:cxn ang="0">
                  <a:pos x="192" y="323"/>
                </a:cxn>
                <a:cxn ang="0">
                  <a:pos x="201" y="230"/>
                </a:cxn>
                <a:cxn ang="0">
                  <a:pos x="201" y="199"/>
                </a:cxn>
                <a:cxn ang="0">
                  <a:pos x="197" y="199"/>
                </a:cxn>
                <a:cxn ang="0">
                  <a:pos x="188" y="208"/>
                </a:cxn>
                <a:cxn ang="0">
                  <a:pos x="154" y="230"/>
                </a:cxn>
                <a:cxn ang="0">
                  <a:pos x="115" y="234"/>
                </a:cxn>
                <a:cxn ang="0">
                  <a:pos x="68" y="225"/>
                </a:cxn>
                <a:cxn ang="0">
                  <a:pos x="30" y="199"/>
                </a:cxn>
                <a:cxn ang="0">
                  <a:pos x="8" y="159"/>
                </a:cxn>
                <a:cxn ang="0">
                  <a:pos x="0" y="115"/>
                </a:cxn>
                <a:cxn ang="0">
                  <a:pos x="8" y="70"/>
                </a:cxn>
                <a:cxn ang="0">
                  <a:pos x="30" y="35"/>
                </a:cxn>
                <a:cxn ang="0">
                  <a:pos x="68" y="8"/>
                </a:cxn>
                <a:cxn ang="0">
                  <a:pos x="115" y="0"/>
                </a:cxn>
              </a:cxnLst>
              <a:rect l="0" t="0" r="r" b="b"/>
              <a:pathLst>
                <a:path w="252" h="668">
                  <a:moveTo>
                    <a:pt x="115" y="0"/>
                  </a:moveTo>
                  <a:lnTo>
                    <a:pt x="162" y="8"/>
                  </a:lnTo>
                  <a:lnTo>
                    <a:pt x="197" y="39"/>
                  </a:lnTo>
                  <a:lnTo>
                    <a:pt x="226" y="84"/>
                  </a:lnTo>
                  <a:lnTo>
                    <a:pt x="244" y="150"/>
                  </a:lnTo>
                  <a:lnTo>
                    <a:pt x="252" y="230"/>
                  </a:lnTo>
                  <a:lnTo>
                    <a:pt x="248" y="234"/>
                  </a:lnTo>
                  <a:lnTo>
                    <a:pt x="239" y="327"/>
                  </a:lnTo>
                  <a:lnTo>
                    <a:pt x="222" y="411"/>
                  </a:lnTo>
                  <a:lnTo>
                    <a:pt x="192" y="487"/>
                  </a:lnTo>
                  <a:lnTo>
                    <a:pt x="158" y="549"/>
                  </a:lnTo>
                  <a:lnTo>
                    <a:pt x="124" y="602"/>
                  </a:lnTo>
                  <a:lnTo>
                    <a:pt x="94" y="637"/>
                  </a:lnTo>
                  <a:lnTo>
                    <a:pt x="68" y="659"/>
                  </a:lnTo>
                  <a:lnTo>
                    <a:pt x="51" y="668"/>
                  </a:lnTo>
                  <a:lnTo>
                    <a:pt x="34" y="659"/>
                  </a:lnTo>
                  <a:lnTo>
                    <a:pt x="30" y="651"/>
                  </a:lnTo>
                  <a:lnTo>
                    <a:pt x="30" y="633"/>
                  </a:lnTo>
                  <a:lnTo>
                    <a:pt x="55" y="606"/>
                  </a:lnTo>
                  <a:lnTo>
                    <a:pt x="98" y="553"/>
                  </a:lnTo>
                  <a:lnTo>
                    <a:pt x="137" y="487"/>
                  </a:lnTo>
                  <a:lnTo>
                    <a:pt x="171" y="411"/>
                  </a:lnTo>
                  <a:lnTo>
                    <a:pt x="192" y="323"/>
                  </a:lnTo>
                  <a:lnTo>
                    <a:pt x="201" y="230"/>
                  </a:lnTo>
                  <a:lnTo>
                    <a:pt x="201" y="199"/>
                  </a:lnTo>
                  <a:lnTo>
                    <a:pt x="197" y="199"/>
                  </a:lnTo>
                  <a:lnTo>
                    <a:pt x="188" y="208"/>
                  </a:lnTo>
                  <a:lnTo>
                    <a:pt x="154" y="230"/>
                  </a:lnTo>
                  <a:lnTo>
                    <a:pt x="115" y="234"/>
                  </a:lnTo>
                  <a:lnTo>
                    <a:pt x="68" y="225"/>
                  </a:lnTo>
                  <a:lnTo>
                    <a:pt x="30" y="199"/>
                  </a:lnTo>
                  <a:lnTo>
                    <a:pt x="8" y="159"/>
                  </a:lnTo>
                  <a:lnTo>
                    <a:pt x="0" y="115"/>
                  </a:lnTo>
                  <a:lnTo>
                    <a:pt x="8" y="70"/>
                  </a:lnTo>
                  <a:lnTo>
                    <a:pt x="30" y="35"/>
                  </a:lnTo>
                  <a:lnTo>
                    <a:pt x="68" y="8"/>
                  </a:lnTo>
                  <a:lnTo>
                    <a:pt x="1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15648" y="2574"/>
              <a:ext cx="880" cy="1014"/>
            </a:xfrm>
            <a:custGeom>
              <a:avLst/>
              <a:gdLst/>
              <a:ahLst/>
              <a:cxnLst>
                <a:cxn ang="0">
                  <a:pos x="286" y="9"/>
                </a:cxn>
                <a:cxn ang="0">
                  <a:pos x="376" y="66"/>
                </a:cxn>
                <a:cxn ang="0">
                  <a:pos x="423" y="173"/>
                </a:cxn>
                <a:cxn ang="0">
                  <a:pos x="483" y="102"/>
                </a:cxn>
                <a:cxn ang="0">
                  <a:pos x="572" y="31"/>
                </a:cxn>
                <a:cxn ang="0">
                  <a:pos x="701" y="0"/>
                </a:cxn>
                <a:cxn ang="0">
                  <a:pos x="812" y="31"/>
                </a:cxn>
                <a:cxn ang="0">
                  <a:pos x="871" y="102"/>
                </a:cxn>
                <a:cxn ang="0">
                  <a:pos x="871" y="199"/>
                </a:cxn>
                <a:cxn ang="0">
                  <a:pos x="803" y="270"/>
                </a:cxn>
                <a:cxn ang="0">
                  <a:pos x="722" y="270"/>
                </a:cxn>
                <a:cxn ang="0">
                  <a:pos x="679" y="230"/>
                </a:cxn>
                <a:cxn ang="0">
                  <a:pos x="683" y="159"/>
                </a:cxn>
                <a:cxn ang="0">
                  <a:pos x="743" y="93"/>
                </a:cxn>
                <a:cxn ang="0">
                  <a:pos x="786" y="75"/>
                </a:cxn>
                <a:cxn ang="0">
                  <a:pos x="739" y="57"/>
                </a:cxn>
                <a:cxn ang="0">
                  <a:pos x="649" y="57"/>
                </a:cxn>
                <a:cxn ang="0">
                  <a:pos x="568" y="97"/>
                </a:cxn>
                <a:cxn ang="0">
                  <a:pos x="530" y="128"/>
                </a:cxn>
                <a:cxn ang="0">
                  <a:pos x="465" y="204"/>
                </a:cxn>
                <a:cxn ang="0">
                  <a:pos x="418" y="283"/>
                </a:cxn>
                <a:cxn ang="0">
                  <a:pos x="397" y="359"/>
                </a:cxn>
                <a:cxn ang="0">
                  <a:pos x="363" y="483"/>
                </a:cxn>
                <a:cxn ang="0">
                  <a:pos x="337" y="602"/>
                </a:cxn>
                <a:cxn ang="0">
                  <a:pos x="320" y="668"/>
                </a:cxn>
                <a:cxn ang="0">
                  <a:pos x="290" y="788"/>
                </a:cxn>
                <a:cxn ang="0">
                  <a:pos x="265" y="899"/>
                </a:cxn>
                <a:cxn ang="0">
                  <a:pos x="247" y="952"/>
                </a:cxn>
                <a:cxn ang="0">
                  <a:pos x="213" y="1001"/>
                </a:cxn>
                <a:cxn ang="0">
                  <a:pos x="171" y="1014"/>
                </a:cxn>
                <a:cxn ang="0">
                  <a:pos x="115" y="987"/>
                </a:cxn>
                <a:cxn ang="0">
                  <a:pos x="111" y="939"/>
                </a:cxn>
                <a:cxn ang="0">
                  <a:pos x="128" y="854"/>
                </a:cxn>
                <a:cxn ang="0">
                  <a:pos x="256" y="341"/>
                </a:cxn>
                <a:cxn ang="0">
                  <a:pos x="277" y="239"/>
                </a:cxn>
                <a:cxn ang="0">
                  <a:pos x="290" y="177"/>
                </a:cxn>
                <a:cxn ang="0">
                  <a:pos x="286" y="106"/>
                </a:cxn>
                <a:cxn ang="0">
                  <a:pos x="265" y="62"/>
                </a:cxn>
                <a:cxn ang="0">
                  <a:pos x="222" y="49"/>
                </a:cxn>
                <a:cxn ang="0">
                  <a:pos x="153" y="84"/>
                </a:cxn>
                <a:cxn ang="0">
                  <a:pos x="102" y="173"/>
                </a:cxn>
                <a:cxn ang="0">
                  <a:pos x="64" y="314"/>
                </a:cxn>
                <a:cxn ang="0">
                  <a:pos x="55" y="345"/>
                </a:cxn>
                <a:cxn ang="0">
                  <a:pos x="47" y="359"/>
                </a:cxn>
                <a:cxn ang="0">
                  <a:pos x="17" y="363"/>
                </a:cxn>
                <a:cxn ang="0">
                  <a:pos x="8" y="359"/>
                </a:cxn>
                <a:cxn ang="0">
                  <a:pos x="0" y="345"/>
                </a:cxn>
                <a:cxn ang="0">
                  <a:pos x="8" y="305"/>
                </a:cxn>
                <a:cxn ang="0">
                  <a:pos x="51" y="168"/>
                </a:cxn>
                <a:cxn ang="0">
                  <a:pos x="81" y="106"/>
                </a:cxn>
                <a:cxn ang="0">
                  <a:pos x="119" y="49"/>
                </a:cxn>
                <a:cxn ang="0">
                  <a:pos x="183" y="9"/>
                </a:cxn>
              </a:cxnLst>
              <a:rect l="0" t="0" r="r" b="b"/>
              <a:pathLst>
                <a:path w="880" h="1014">
                  <a:moveTo>
                    <a:pt x="226" y="0"/>
                  </a:moveTo>
                  <a:lnTo>
                    <a:pt x="286" y="9"/>
                  </a:lnTo>
                  <a:lnTo>
                    <a:pt x="333" y="31"/>
                  </a:lnTo>
                  <a:lnTo>
                    <a:pt x="376" y="66"/>
                  </a:lnTo>
                  <a:lnTo>
                    <a:pt x="406" y="115"/>
                  </a:lnTo>
                  <a:lnTo>
                    <a:pt x="423" y="173"/>
                  </a:lnTo>
                  <a:lnTo>
                    <a:pt x="448" y="137"/>
                  </a:lnTo>
                  <a:lnTo>
                    <a:pt x="483" y="102"/>
                  </a:lnTo>
                  <a:lnTo>
                    <a:pt x="525" y="62"/>
                  </a:lnTo>
                  <a:lnTo>
                    <a:pt x="572" y="31"/>
                  </a:lnTo>
                  <a:lnTo>
                    <a:pt x="632" y="9"/>
                  </a:lnTo>
                  <a:lnTo>
                    <a:pt x="701" y="0"/>
                  </a:lnTo>
                  <a:lnTo>
                    <a:pt x="760" y="9"/>
                  </a:lnTo>
                  <a:lnTo>
                    <a:pt x="812" y="31"/>
                  </a:lnTo>
                  <a:lnTo>
                    <a:pt x="846" y="62"/>
                  </a:lnTo>
                  <a:lnTo>
                    <a:pt x="871" y="102"/>
                  </a:lnTo>
                  <a:lnTo>
                    <a:pt x="880" y="146"/>
                  </a:lnTo>
                  <a:lnTo>
                    <a:pt x="871" y="199"/>
                  </a:lnTo>
                  <a:lnTo>
                    <a:pt x="842" y="243"/>
                  </a:lnTo>
                  <a:lnTo>
                    <a:pt x="803" y="270"/>
                  </a:lnTo>
                  <a:lnTo>
                    <a:pt x="760" y="279"/>
                  </a:lnTo>
                  <a:lnTo>
                    <a:pt x="722" y="270"/>
                  </a:lnTo>
                  <a:lnTo>
                    <a:pt x="696" y="252"/>
                  </a:lnTo>
                  <a:lnTo>
                    <a:pt x="679" y="230"/>
                  </a:lnTo>
                  <a:lnTo>
                    <a:pt x="675" y="204"/>
                  </a:lnTo>
                  <a:lnTo>
                    <a:pt x="683" y="159"/>
                  </a:lnTo>
                  <a:lnTo>
                    <a:pt x="709" y="119"/>
                  </a:lnTo>
                  <a:lnTo>
                    <a:pt x="743" y="93"/>
                  </a:lnTo>
                  <a:lnTo>
                    <a:pt x="790" y="80"/>
                  </a:lnTo>
                  <a:lnTo>
                    <a:pt x="786" y="75"/>
                  </a:lnTo>
                  <a:lnTo>
                    <a:pt x="765" y="66"/>
                  </a:lnTo>
                  <a:lnTo>
                    <a:pt x="739" y="57"/>
                  </a:lnTo>
                  <a:lnTo>
                    <a:pt x="701" y="53"/>
                  </a:lnTo>
                  <a:lnTo>
                    <a:pt x="649" y="57"/>
                  </a:lnTo>
                  <a:lnTo>
                    <a:pt x="606" y="75"/>
                  </a:lnTo>
                  <a:lnTo>
                    <a:pt x="568" y="97"/>
                  </a:lnTo>
                  <a:lnTo>
                    <a:pt x="547" y="115"/>
                  </a:lnTo>
                  <a:lnTo>
                    <a:pt x="530" y="128"/>
                  </a:lnTo>
                  <a:lnTo>
                    <a:pt x="500" y="164"/>
                  </a:lnTo>
                  <a:lnTo>
                    <a:pt x="465" y="204"/>
                  </a:lnTo>
                  <a:lnTo>
                    <a:pt x="440" y="248"/>
                  </a:lnTo>
                  <a:lnTo>
                    <a:pt x="418" y="283"/>
                  </a:lnTo>
                  <a:lnTo>
                    <a:pt x="406" y="310"/>
                  </a:lnTo>
                  <a:lnTo>
                    <a:pt x="397" y="359"/>
                  </a:lnTo>
                  <a:lnTo>
                    <a:pt x="380" y="416"/>
                  </a:lnTo>
                  <a:lnTo>
                    <a:pt x="363" y="483"/>
                  </a:lnTo>
                  <a:lnTo>
                    <a:pt x="350" y="549"/>
                  </a:lnTo>
                  <a:lnTo>
                    <a:pt x="337" y="602"/>
                  </a:lnTo>
                  <a:lnTo>
                    <a:pt x="329" y="629"/>
                  </a:lnTo>
                  <a:lnTo>
                    <a:pt x="320" y="668"/>
                  </a:lnTo>
                  <a:lnTo>
                    <a:pt x="307" y="726"/>
                  </a:lnTo>
                  <a:lnTo>
                    <a:pt x="290" y="788"/>
                  </a:lnTo>
                  <a:lnTo>
                    <a:pt x="277" y="846"/>
                  </a:lnTo>
                  <a:lnTo>
                    <a:pt x="265" y="899"/>
                  </a:lnTo>
                  <a:lnTo>
                    <a:pt x="252" y="934"/>
                  </a:lnTo>
                  <a:lnTo>
                    <a:pt x="247" y="952"/>
                  </a:lnTo>
                  <a:lnTo>
                    <a:pt x="235" y="978"/>
                  </a:lnTo>
                  <a:lnTo>
                    <a:pt x="213" y="1001"/>
                  </a:lnTo>
                  <a:lnTo>
                    <a:pt x="192" y="1009"/>
                  </a:lnTo>
                  <a:lnTo>
                    <a:pt x="171" y="1014"/>
                  </a:lnTo>
                  <a:lnTo>
                    <a:pt x="153" y="1014"/>
                  </a:lnTo>
                  <a:lnTo>
                    <a:pt x="115" y="987"/>
                  </a:lnTo>
                  <a:lnTo>
                    <a:pt x="106" y="952"/>
                  </a:lnTo>
                  <a:lnTo>
                    <a:pt x="111" y="939"/>
                  </a:lnTo>
                  <a:lnTo>
                    <a:pt x="119" y="885"/>
                  </a:lnTo>
                  <a:lnTo>
                    <a:pt x="128" y="854"/>
                  </a:lnTo>
                  <a:lnTo>
                    <a:pt x="132" y="854"/>
                  </a:lnTo>
                  <a:lnTo>
                    <a:pt x="256" y="341"/>
                  </a:lnTo>
                  <a:lnTo>
                    <a:pt x="269" y="283"/>
                  </a:lnTo>
                  <a:lnTo>
                    <a:pt x="277" y="239"/>
                  </a:lnTo>
                  <a:lnTo>
                    <a:pt x="286" y="204"/>
                  </a:lnTo>
                  <a:lnTo>
                    <a:pt x="290" y="177"/>
                  </a:lnTo>
                  <a:lnTo>
                    <a:pt x="290" y="150"/>
                  </a:lnTo>
                  <a:lnTo>
                    <a:pt x="286" y="106"/>
                  </a:lnTo>
                  <a:lnTo>
                    <a:pt x="277" y="80"/>
                  </a:lnTo>
                  <a:lnTo>
                    <a:pt x="265" y="62"/>
                  </a:lnTo>
                  <a:lnTo>
                    <a:pt x="243" y="53"/>
                  </a:lnTo>
                  <a:lnTo>
                    <a:pt x="222" y="49"/>
                  </a:lnTo>
                  <a:lnTo>
                    <a:pt x="183" y="57"/>
                  </a:lnTo>
                  <a:lnTo>
                    <a:pt x="153" y="84"/>
                  </a:lnTo>
                  <a:lnTo>
                    <a:pt x="128" y="119"/>
                  </a:lnTo>
                  <a:lnTo>
                    <a:pt x="102" y="173"/>
                  </a:lnTo>
                  <a:lnTo>
                    <a:pt x="85" y="239"/>
                  </a:lnTo>
                  <a:lnTo>
                    <a:pt x="64" y="314"/>
                  </a:lnTo>
                  <a:lnTo>
                    <a:pt x="59" y="332"/>
                  </a:lnTo>
                  <a:lnTo>
                    <a:pt x="55" y="345"/>
                  </a:lnTo>
                  <a:lnTo>
                    <a:pt x="51" y="354"/>
                  </a:lnTo>
                  <a:lnTo>
                    <a:pt x="47" y="359"/>
                  </a:lnTo>
                  <a:lnTo>
                    <a:pt x="38" y="363"/>
                  </a:lnTo>
                  <a:lnTo>
                    <a:pt x="17" y="363"/>
                  </a:lnTo>
                  <a:lnTo>
                    <a:pt x="12" y="359"/>
                  </a:lnTo>
                  <a:lnTo>
                    <a:pt x="8" y="359"/>
                  </a:lnTo>
                  <a:lnTo>
                    <a:pt x="0" y="354"/>
                  </a:lnTo>
                  <a:lnTo>
                    <a:pt x="0" y="345"/>
                  </a:lnTo>
                  <a:lnTo>
                    <a:pt x="4" y="332"/>
                  </a:lnTo>
                  <a:lnTo>
                    <a:pt x="8" y="305"/>
                  </a:lnTo>
                  <a:lnTo>
                    <a:pt x="34" y="217"/>
                  </a:lnTo>
                  <a:lnTo>
                    <a:pt x="51" y="168"/>
                  </a:lnTo>
                  <a:lnTo>
                    <a:pt x="68" y="128"/>
                  </a:lnTo>
                  <a:lnTo>
                    <a:pt x="81" y="106"/>
                  </a:lnTo>
                  <a:lnTo>
                    <a:pt x="98" y="75"/>
                  </a:lnTo>
                  <a:lnTo>
                    <a:pt x="119" y="49"/>
                  </a:lnTo>
                  <a:lnTo>
                    <a:pt x="145" y="26"/>
                  </a:lnTo>
                  <a:lnTo>
                    <a:pt x="183" y="9"/>
                  </a:lnTo>
                  <a:lnTo>
                    <a:pt x="2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FF"/>
                </a:solidFill>
              </a:endParaRPr>
            </a:p>
          </p:txBody>
        </p:sp>
      </p:grpSp>
      <p:grpSp>
        <p:nvGrpSpPr>
          <p:cNvPr id="1082" name="Group 58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461195" y="2968140"/>
            <a:ext cx="5860478" cy="862920"/>
            <a:chOff x="763" y="2712"/>
            <a:chExt cx="16999" cy="2503"/>
          </a:xfrm>
          <a:solidFill>
            <a:srgbClr val="FF0000"/>
          </a:solidFill>
        </p:grpSpPr>
        <p:sp>
          <p:nvSpPr>
            <p:cNvPr id="1084" name="Freeform 60"/>
            <p:cNvSpPr>
              <a:spLocks noEditPoints="1"/>
            </p:cNvSpPr>
            <p:nvPr/>
          </p:nvSpPr>
          <p:spPr bwMode="auto">
            <a:xfrm>
              <a:off x="763" y="3521"/>
              <a:ext cx="833" cy="1034"/>
            </a:xfrm>
            <a:custGeom>
              <a:avLst/>
              <a:gdLst/>
              <a:ahLst/>
              <a:cxnLst>
                <a:cxn ang="0">
                  <a:pos x="419" y="55"/>
                </a:cxn>
                <a:cxn ang="0">
                  <a:pos x="340" y="88"/>
                </a:cxn>
                <a:cxn ang="0">
                  <a:pos x="257" y="170"/>
                </a:cxn>
                <a:cxn ang="0">
                  <a:pos x="194" y="330"/>
                </a:cxn>
                <a:cxn ang="0">
                  <a:pos x="692" y="445"/>
                </a:cxn>
                <a:cxn ang="0">
                  <a:pos x="686" y="357"/>
                </a:cxn>
                <a:cxn ang="0">
                  <a:pos x="666" y="242"/>
                </a:cxn>
                <a:cxn ang="0">
                  <a:pos x="613" y="132"/>
                </a:cxn>
                <a:cxn ang="0">
                  <a:pos x="519" y="60"/>
                </a:cxn>
                <a:cxn ang="0">
                  <a:pos x="445" y="0"/>
                </a:cxn>
                <a:cxn ang="0">
                  <a:pos x="618" y="38"/>
                </a:cxn>
                <a:cxn ang="0">
                  <a:pos x="739" y="137"/>
                </a:cxn>
                <a:cxn ang="0">
                  <a:pos x="812" y="280"/>
                </a:cxn>
                <a:cxn ang="0">
                  <a:pos x="833" y="445"/>
                </a:cxn>
                <a:cxn ang="0">
                  <a:pos x="828" y="478"/>
                </a:cxn>
                <a:cxn ang="0">
                  <a:pos x="183" y="489"/>
                </a:cxn>
                <a:cxn ang="0">
                  <a:pos x="188" y="649"/>
                </a:cxn>
                <a:cxn ang="0">
                  <a:pos x="246" y="830"/>
                </a:cxn>
                <a:cxn ang="0">
                  <a:pos x="340" y="935"/>
                </a:cxn>
                <a:cxn ang="0">
                  <a:pos x="487" y="979"/>
                </a:cxn>
                <a:cxn ang="0">
                  <a:pos x="540" y="973"/>
                </a:cxn>
                <a:cxn ang="0">
                  <a:pos x="634" y="935"/>
                </a:cxn>
                <a:cxn ang="0">
                  <a:pos x="734" y="836"/>
                </a:cxn>
                <a:cxn ang="0">
                  <a:pos x="776" y="737"/>
                </a:cxn>
                <a:cxn ang="0">
                  <a:pos x="786" y="720"/>
                </a:cxn>
                <a:cxn ang="0">
                  <a:pos x="818" y="715"/>
                </a:cxn>
                <a:cxn ang="0">
                  <a:pos x="828" y="737"/>
                </a:cxn>
                <a:cxn ang="0">
                  <a:pos x="807" y="803"/>
                </a:cxn>
                <a:cxn ang="0">
                  <a:pos x="749" y="902"/>
                </a:cxn>
                <a:cxn ang="0">
                  <a:pos x="639" y="995"/>
                </a:cxn>
                <a:cxn ang="0">
                  <a:pos x="471" y="1034"/>
                </a:cxn>
                <a:cxn ang="0">
                  <a:pos x="272" y="984"/>
                </a:cxn>
                <a:cxn ang="0">
                  <a:pos x="110" y="841"/>
                </a:cxn>
                <a:cxn ang="0">
                  <a:pos x="15" y="638"/>
                </a:cxn>
                <a:cxn ang="0">
                  <a:pos x="10" y="396"/>
                </a:cxn>
                <a:cxn ang="0">
                  <a:pos x="94" y="192"/>
                </a:cxn>
                <a:cxn ang="0">
                  <a:pos x="246" y="55"/>
                </a:cxn>
                <a:cxn ang="0">
                  <a:pos x="445" y="0"/>
                </a:cxn>
              </a:cxnLst>
              <a:rect l="0" t="0" r="r" b="b"/>
              <a:pathLst>
                <a:path w="833" h="1034">
                  <a:moveTo>
                    <a:pt x="451" y="49"/>
                  </a:moveTo>
                  <a:lnTo>
                    <a:pt x="419" y="55"/>
                  </a:lnTo>
                  <a:lnTo>
                    <a:pt x="382" y="66"/>
                  </a:lnTo>
                  <a:lnTo>
                    <a:pt x="340" y="88"/>
                  </a:lnTo>
                  <a:lnTo>
                    <a:pt x="293" y="121"/>
                  </a:lnTo>
                  <a:lnTo>
                    <a:pt x="257" y="170"/>
                  </a:lnTo>
                  <a:lnTo>
                    <a:pt x="220" y="242"/>
                  </a:lnTo>
                  <a:lnTo>
                    <a:pt x="194" y="330"/>
                  </a:lnTo>
                  <a:lnTo>
                    <a:pt x="183" y="445"/>
                  </a:lnTo>
                  <a:lnTo>
                    <a:pt x="692" y="445"/>
                  </a:lnTo>
                  <a:lnTo>
                    <a:pt x="692" y="407"/>
                  </a:lnTo>
                  <a:lnTo>
                    <a:pt x="686" y="357"/>
                  </a:lnTo>
                  <a:lnTo>
                    <a:pt x="681" y="302"/>
                  </a:lnTo>
                  <a:lnTo>
                    <a:pt x="666" y="242"/>
                  </a:lnTo>
                  <a:lnTo>
                    <a:pt x="645" y="181"/>
                  </a:lnTo>
                  <a:lnTo>
                    <a:pt x="613" y="132"/>
                  </a:lnTo>
                  <a:lnTo>
                    <a:pt x="571" y="88"/>
                  </a:lnTo>
                  <a:lnTo>
                    <a:pt x="519" y="60"/>
                  </a:lnTo>
                  <a:lnTo>
                    <a:pt x="451" y="49"/>
                  </a:lnTo>
                  <a:close/>
                  <a:moveTo>
                    <a:pt x="445" y="0"/>
                  </a:moveTo>
                  <a:lnTo>
                    <a:pt x="540" y="11"/>
                  </a:lnTo>
                  <a:lnTo>
                    <a:pt x="618" y="38"/>
                  </a:lnTo>
                  <a:lnTo>
                    <a:pt x="686" y="82"/>
                  </a:lnTo>
                  <a:lnTo>
                    <a:pt x="739" y="137"/>
                  </a:lnTo>
                  <a:lnTo>
                    <a:pt x="781" y="203"/>
                  </a:lnTo>
                  <a:lnTo>
                    <a:pt x="812" y="280"/>
                  </a:lnTo>
                  <a:lnTo>
                    <a:pt x="828" y="363"/>
                  </a:lnTo>
                  <a:lnTo>
                    <a:pt x="833" y="445"/>
                  </a:lnTo>
                  <a:lnTo>
                    <a:pt x="833" y="462"/>
                  </a:lnTo>
                  <a:lnTo>
                    <a:pt x="828" y="478"/>
                  </a:lnTo>
                  <a:lnTo>
                    <a:pt x="818" y="489"/>
                  </a:lnTo>
                  <a:lnTo>
                    <a:pt x="183" y="489"/>
                  </a:lnTo>
                  <a:lnTo>
                    <a:pt x="183" y="561"/>
                  </a:lnTo>
                  <a:lnTo>
                    <a:pt x="188" y="649"/>
                  </a:lnTo>
                  <a:lnTo>
                    <a:pt x="209" y="742"/>
                  </a:lnTo>
                  <a:lnTo>
                    <a:pt x="246" y="830"/>
                  </a:lnTo>
                  <a:lnTo>
                    <a:pt x="288" y="891"/>
                  </a:lnTo>
                  <a:lnTo>
                    <a:pt x="340" y="935"/>
                  </a:lnTo>
                  <a:lnTo>
                    <a:pt x="409" y="968"/>
                  </a:lnTo>
                  <a:lnTo>
                    <a:pt x="487" y="979"/>
                  </a:lnTo>
                  <a:lnTo>
                    <a:pt x="503" y="979"/>
                  </a:lnTo>
                  <a:lnTo>
                    <a:pt x="540" y="973"/>
                  </a:lnTo>
                  <a:lnTo>
                    <a:pt x="582" y="962"/>
                  </a:lnTo>
                  <a:lnTo>
                    <a:pt x="634" y="935"/>
                  </a:lnTo>
                  <a:lnTo>
                    <a:pt x="686" y="896"/>
                  </a:lnTo>
                  <a:lnTo>
                    <a:pt x="734" y="836"/>
                  </a:lnTo>
                  <a:lnTo>
                    <a:pt x="776" y="748"/>
                  </a:lnTo>
                  <a:lnTo>
                    <a:pt x="776" y="737"/>
                  </a:lnTo>
                  <a:lnTo>
                    <a:pt x="781" y="731"/>
                  </a:lnTo>
                  <a:lnTo>
                    <a:pt x="786" y="720"/>
                  </a:lnTo>
                  <a:lnTo>
                    <a:pt x="791" y="715"/>
                  </a:lnTo>
                  <a:lnTo>
                    <a:pt x="818" y="715"/>
                  </a:lnTo>
                  <a:lnTo>
                    <a:pt x="828" y="726"/>
                  </a:lnTo>
                  <a:lnTo>
                    <a:pt x="828" y="737"/>
                  </a:lnTo>
                  <a:lnTo>
                    <a:pt x="823" y="764"/>
                  </a:lnTo>
                  <a:lnTo>
                    <a:pt x="807" y="803"/>
                  </a:lnTo>
                  <a:lnTo>
                    <a:pt x="786" y="852"/>
                  </a:lnTo>
                  <a:lnTo>
                    <a:pt x="749" y="902"/>
                  </a:lnTo>
                  <a:lnTo>
                    <a:pt x="697" y="951"/>
                  </a:lnTo>
                  <a:lnTo>
                    <a:pt x="639" y="995"/>
                  </a:lnTo>
                  <a:lnTo>
                    <a:pt x="561" y="1023"/>
                  </a:lnTo>
                  <a:lnTo>
                    <a:pt x="471" y="1034"/>
                  </a:lnTo>
                  <a:lnTo>
                    <a:pt x="367" y="1023"/>
                  </a:lnTo>
                  <a:lnTo>
                    <a:pt x="272" y="984"/>
                  </a:lnTo>
                  <a:lnTo>
                    <a:pt x="183" y="924"/>
                  </a:lnTo>
                  <a:lnTo>
                    <a:pt x="110" y="841"/>
                  </a:lnTo>
                  <a:lnTo>
                    <a:pt x="52" y="748"/>
                  </a:lnTo>
                  <a:lnTo>
                    <a:pt x="15" y="638"/>
                  </a:lnTo>
                  <a:lnTo>
                    <a:pt x="0" y="511"/>
                  </a:lnTo>
                  <a:lnTo>
                    <a:pt x="10" y="396"/>
                  </a:lnTo>
                  <a:lnTo>
                    <a:pt x="42" y="291"/>
                  </a:lnTo>
                  <a:lnTo>
                    <a:pt x="94" y="192"/>
                  </a:lnTo>
                  <a:lnTo>
                    <a:pt x="162" y="115"/>
                  </a:lnTo>
                  <a:lnTo>
                    <a:pt x="246" y="55"/>
                  </a:lnTo>
                  <a:lnTo>
                    <a:pt x="340" y="16"/>
                  </a:lnTo>
                  <a:lnTo>
                    <a:pt x="44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1691" y="3565"/>
              <a:ext cx="1085" cy="990"/>
            </a:xfrm>
            <a:custGeom>
              <a:avLst/>
              <a:gdLst/>
              <a:ahLst/>
              <a:cxnLst>
                <a:cxn ang="0">
                  <a:pos x="755" y="0"/>
                </a:cxn>
                <a:cxn ang="0">
                  <a:pos x="954" y="5"/>
                </a:cxn>
                <a:cxn ang="0">
                  <a:pos x="1043" y="71"/>
                </a:cxn>
                <a:cxn ang="0">
                  <a:pos x="902" y="99"/>
                </a:cxn>
                <a:cxn ang="0">
                  <a:pos x="786" y="187"/>
                </a:cxn>
                <a:cxn ang="0">
                  <a:pos x="697" y="302"/>
                </a:cxn>
                <a:cxn ang="0">
                  <a:pos x="592" y="440"/>
                </a:cxn>
                <a:cxn ang="0">
                  <a:pos x="881" y="852"/>
                </a:cxn>
                <a:cxn ang="0">
                  <a:pos x="954" y="907"/>
                </a:cxn>
                <a:cxn ang="0">
                  <a:pos x="1085" y="918"/>
                </a:cxn>
                <a:cxn ang="0">
                  <a:pos x="980" y="990"/>
                </a:cxn>
                <a:cxn ang="0">
                  <a:pos x="702" y="984"/>
                </a:cxn>
                <a:cxn ang="0">
                  <a:pos x="645" y="918"/>
                </a:cxn>
                <a:cxn ang="0">
                  <a:pos x="687" y="913"/>
                </a:cxn>
                <a:cxn ang="0">
                  <a:pos x="713" y="896"/>
                </a:cxn>
                <a:cxn ang="0">
                  <a:pos x="723" y="858"/>
                </a:cxn>
                <a:cxn ang="0">
                  <a:pos x="708" y="836"/>
                </a:cxn>
                <a:cxn ang="0">
                  <a:pos x="692" y="808"/>
                </a:cxn>
                <a:cxn ang="0">
                  <a:pos x="676" y="786"/>
                </a:cxn>
                <a:cxn ang="0">
                  <a:pos x="445" y="649"/>
                </a:cxn>
                <a:cxn ang="0">
                  <a:pos x="351" y="770"/>
                </a:cxn>
                <a:cxn ang="0">
                  <a:pos x="320" y="847"/>
                </a:cxn>
                <a:cxn ang="0">
                  <a:pos x="325" y="880"/>
                </a:cxn>
                <a:cxn ang="0">
                  <a:pos x="361" y="907"/>
                </a:cxn>
                <a:cxn ang="0">
                  <a:pos x="382" y="984"/>
                </a:cxn>
                <a:cxn ang="0">
                  <a:pos x="246" y="979"/>
                </a:cxn>
                <a:cxn ang="0">
                  <a:pos x="0" y="984"/>
                </a:cxn>
                <a:cxn ang="0">
                  <a:pos x="36" y="913"/>
                </a:cxn>
                <a:cxn ang="0">
                  <a:pos x="147" y="880"/>
                </a:cxn>
                <a:cxn ang="0">
                  <a:pos x="272" y="775"/>
                </a:cxn>
                <a:cxn ang="0">
                  <a:pos x="262" y="214"/>
                </a:cxn>
                <a:cxn ang="0">
                  <a:pos x="183" y="115"/>
                </a:cxn>
                <a:cxn ang="0">
                  <a:pos x="120" y="82"/>
                </a:cxn>
                <a:cxn ang="0">
                  <a:pos x="10" y="77"/>
                </a:cxn>
                <a:cxn ang="0">
                  <a:pos x="120" y="5"/>
                </a:cxn>
                <a:cxn ang="0">
                  <a:pos x="393" y="11"/>
                </a:cxn>
                <a:cxn ang="0">
                  <a:pos x="445" y="77"/>
                </a:cxn>
                <a:cxn ang="0">
                  <a:pos x="388" y="99"/>
                </a:cxn>
                <a:cxn ang="0">
                  <a:pos x="372" y="132"/>
                </a:cxn>
                <a:cxn ang="0">
                  <a:pos x="377" y="148"/>
                </a:cxn>
                <a:cxn ang="0">
                  <a:pos x="393" y="170"/>
                </a:cxn>
                <a:cxn ang="0">
                  <a:pos x="697" y="220"/>
                </a:cxn>
                <a:cxn ang="0">
                  <a:pos x="713" y="192"/>
                </a:cxn>
                <a:cxn ang="0">
                  <a:pos x="729" y="159"/>
                </a:cxn>
                <a:cxn ang="0">
                  <a:pos x="718" y="99"/>
                </a:cxn>
                <a:cxn ang="0">
                  <a:pos x="687" y="77"/>
                </a:cxn>
                <a:cxn ang="0">
                  <a:pos x="666" y="0"/>
                </a:cxn>
              </a:cxnLst>
              <a:rect l="0" t="0" r="r" b="b"/>
              <a:pathLst>
                <a:path w="1085" h="990">
                  <a:moveTo>
                    <a:pt x="666" y="0"/>
                  </a:moveTo>
                  <a:lnTo>
                    <a:pt x="755" y="0"/>
                  </a:lnTo>
                  <a:lnTo>
                    <a:pt x="818" y="5"/>
                  </a:lnTo>
                  <a:lnTo>
                    <a:pt x="954" y="5"/>
                  </a:lnTo>
                  <a:lnTo>
                    <a:pt x="1043" y="0"/>
                  </a:lnTo>
                  <a:lnTo>
                    <a:pt x="1043" y="71"/>
                  </a:lnTo>
                  <a:lnTo>
                    <a:pt x="970" y="77"/>
                  </a:lnTo>
                  <a:lnTo>
                    <a:pt x="902" y="99"/>
                  </a:lnTo>
                  <a:lnTo>
                    <a:pt x="839" y="132"/>
                  </a:lnTo>
                  <a:lnTo>
                    <a:pt x="786" y="187"/>
                  </a:lnTo>
                  <a:lnTo>
                    <a:pt x="744" y="236"/>
                  </a:lnTo>
                  <a:lnTo>
                    <a:pt x="697" y="302"/>
                  </a:lnTo>
                  <a:lnTo>
                    <a:pt x="645" y="368"/>
                  </a:lnTo>
                  <a:lnTo>
                    <a:pt x="592" y="440"/>
                  </a:lnTo>
                  <a:lnTo>
                    <a:pt x="592" y="462"/>
                  </a:lnTo>
                  <a:lnTo>
                    <a:pt x="881" y="852"/>
                  </a:lnTo>
                  <a:lnTo>
                    <a:pt x="917" y="891"/>
                  </a:lnTo>
                  <a:lnTo>
                    <a:pt x="954" y="907"/>
                  </a:lnTo>
                  <a:lnTo>
                    <a:pt x="1006" y="918"/>
                  </a:lnTo>
                  <a:lnTo>
                    <a:pt x="1085" y="918"/>
                  </a:lnTo>
                  <a:lnTo>
                    <a:pt x="1085" y="990"/>
                  </a:lnTo>
                  <a:lnTo>
                    <a:pt x="980" y="990"/>
                  </a:lnTo>
                  <a:lnTo>
                    <a:pt x="875" y="984"/>
                  </a:lnTo>
                  <a:lnTo>
                    <a:pt x="702" y="984"/>
                  </a:lnTo>
                  <a:lnTo>
                    <a:pt x="645" y="990"/>
                  </a:lnTo>
                  <a:lnTo>
                    <a:pt x="645" y="918"/>
                  </a:lnTo>
                  <a:lnTo>
                    <a:pt x="666" y="918"/>
                  </a:lnTo>
                  <a:lnTo>
                    <a:pt x="687" y="913"/>
                  </a:lnTo>
                  <a:lnTo>
                    <a:pt x="702" y="902"/>
                  </a:lnTo>
                  <a:lnTo>
                    <a:pt x="713" y="896"/>
                  </a:lnTo>
                  <a:lnTo>
                    <a:pt x="723" y="874"/>
                  </a:lnTo>
                  <a:lnTo>
                    <a:pt x="723" y="858"/>
                  </a:lnTo>
                  <a:lnTo>
                    <a:pt x="718" y="847"/>
                  </a:lnTo>
                  <a:lnTo>
                    <a:pt x="708" y="836"/>
                  </a:lnTo>
                  <a:lnTo>
                    <a:pt x="702" y="825"/>
                  </a:lnTo>
                  <a:lnTo>
                    <a:pt x="692" y="808"/>
                  </a:lnTo>
                  <a:lnTo>
                    <a:pt x="681" y="797"/>
                  </a:lnTo>
                  <a:lnTo>
                    <a:pt x="676" y="786"/>
                  </a:lnTo>
                  <a:lnTo>
                    <a:pt x="514" y="561"/>
                  </a:lnTo>
                  <a:lnTo>
                    <a:pt x="445" y="649"/>
                  </a:lnTo>
                  <a:lnTo>
                    <a:pt x="388" y="715"/>
                  </a:lnTo>
                  <a:lnTo>
                    <a:pt x="351" y="770"/>
                  </a:lnTo>
                  <a:lnTo>
                    <a:pt x="325" y="814"/>
                  </a:lnTo>
                  <a:lnTo>
                    <a:pt x="320" y="847"/>
                  </a:lnTo>
                  <a:lnTo>
                    <a:pt x="320" y="863"/>
                  </a:lnTo>
                  <a:lnTo>
                    <a:pt x="325" y="880"/>
                  </a:lnTo>
                  <a:lnTo>
                    <a:pt x="346" y="902"/>
                  </a:lnTo>
                  <a:lnTo>
                    <a:pt x="361" y="907"/>
                  </a:lnTo>
                  <a:lnTo>
                    <a:pt x="382" y="913"/>
                  </a:lnTo>
                  <a:lnTo>
                    <a:pt x="382" y="984"/>
                  </a:lnTo>
                  <a:lnTo>
                    <a:pt x="325" y="984"/>
                  </a:lnTo>
                  <a:lnTo>
                    <a:pt x="246" y="979"/>
                  </a:lnTo>
                  <a:lnTo>
                    <a:pt x="89" y="979"/>
                  </a:lnTo>
                  <a:lnTo>
                    <a:pt x="0" y="984"/>
                  </a:lnTo>
                  <a:lnTo>
                    <a:pt x="0" y="913"/>
                  </a:lnTo>
                  <a:lnTo>
                    <a:pt x="36" y="913"/>
                  </a:lnTo>
                  <a:lnTo>
                    <a:pt x="84" y="902"/>
                  </a:lnTo>
                  <a:lnTo>
                    <a:pt x="147" y="880"/>
                  </a:lnTo>
                  <a:lnTo>
                    <a:pt x="209" y="841"/>
                  </a:lnTo>
                  <a:lnTo>
                    <a:pt x="272" y="775"/>
                  </a:lnTo>
                  <a:lnTo>
                    <a:pt x="477" y="506"/>
                  </a:lnTo>
                  <a:lnTo>
                    <a:pt x="262" y="214"/>
                  </a:lnTo>
                  <a:lnTo>
                    <a:pt x="220" y="154"/>
                  </a:lnTo>
                  <a:lnTo>
                    <a:pt x="183" y="115"/>
                  </a:lnTo>
                  <a:lnTo>
                    <a:pt x="152" y="93"/>
                  </a:lnTo>
                  <a:lnTo>
                    <a:pt x="120" y="82"/>
                  </a:lnTo>
                  <a:lnTo>
                    <a:pt x="73" y="77"/>
                  </a:lnTo>
                  <a:lnTo>
                    <a:pt x="10" y="77"/>
                  </a:lnTo>
                  <a:lnTo>
                    <a:pt x="10" y="5"/>
                  </a:lnTo>
                  <a:lnTo>
                    <a:pt x="120" y="5"/>
                  </a:lnTo>
                  <a:lnTo>
                    <a:pt x="173" y="11"/>
                  </a:lnTo>
                  <a:lnTo>
                    <a:pt x="393" y="11"/>
                  </a:lnTo>
                  <a:lnTo>
                    <a:pt x="445" y="5"/>
                  </a:lnTo>
                  <a:lnTo>
                    <a:pt x="445" y="77"/>
                  </a:lnTo>
                  <a:lnTo>
                    <a:pt x="419" y="77"/>
                  </a:lnTo>
                  <a:lnTo>
                    <a:pt x="388" y="99"/>
                  </a:lnTo>
                  <a:lnTo>
                    <a:pt x="377" y="115"/>
                  </a:lnTo>
                  <a:lnTo>
                    <a:pt x="372" y="132"/>
                  </a:lnTo>
                  <a:lnTo>
                    <a:pt x="372" y="143"/>
                  </a:lnTo>
                  <a:lnTo>
                    <a:pt x="377" y="148"/>
                  </a:lnTo>
                  <a:lnTo>
                    <a:pt x="382" y="159"/>
                  </a:lnTo>
                  <a:lnTo>
                    <a:pt x="393" y="170"/>
                  </a:lnTo>
                  <a:lnTo>
                    <a:pt x="561" y="396"/>
                  </a:lnTo>
                  <a:lnTo>
                    <a:pt x="697" y="220"/>
                  </a:lnTo>
                  <a:lnTo>
                    <a:pt x="702" y="209"/>
                  </a:lnTo>
                  <a:lnTo>
                    <a:pt x="713" y="192"/>
                  </a:lnTo>
                  <a:lnTo>
                    <a:pt x="718" y="176"/>
                  </a:lnTo>
                  <a:lnTo>
                    <a:pt x="729" y="159"/>
                  </a:lnTo>
                  <a:lnTo>
                    <a:pt x="729" y="121"/>
                  </a:lnTo>
                  <a:lnTo>
                    <a:pt x="718" y="99"/>
                  </a:lnTo>
                  <a:lnTo>
                    <a:pt x="708" y="88"/>
                  </a:lnTo>
                  <a:lnTo>
                    <a:pt x="687" y="77"/>
                  </a:lnTo>
                  <a:lnTo>
                    <a:pt x="666" y="71"/>
                  </a:lnTo>
                  <a:lnTo>
                    <a:pt x="6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62"/>
            <p:cNvSpPr>
              <a:spLocks noEditPoints="1"/>
            </p:cNvSpPr>
            <p:nvPr/>
          </p:nvSpPr>
          <p:spPr bwMode="auto">
            <a:xfrm>
              <a:off x="2870" y="3532"/>
              <a:ext cx="1065" cy="1435"/>
            </a:xfrm>
            <a:custGeom>
              <a:avLst/>
              <a:gdLst/>
              <a:ahLst/>
              <a:cxnLst>
                <a:cxn ang="0">
                  <a:pos x="509" y="71"/>
                </a:cxn>
                <a:cxn ang="0">
                  <a:pos x="362" y="165"/>
                </a:cxn>
                <a:cxn ang="0">
                  <a:pos x="310" y="748"/>
                </a:cxn>
                <a:cxn ang="0">
                  <a:pos x="315" y="770"/>
                </a:cxn>
                <a:cxn ang="0">
                  <a:pos x="331" y="808"/>
                </a:cxn>
                <a:cxn ang="0">
                  <a:pos x="394" y="896"/>
                </a:cxn>
                <a:cxn ang="0">
                  <a:pos x="509" y="962"/>
                </a:cxn>
                <a:cxn ang="0">
                  <a:pos x="651" y="957"/>
                </a:cxn>
                <a:cxn ang="0">
                  <a:pos x="787" y="847"/>
                </a:cxn>
                <a:cxn ang="0">
                  <a:pos x="871" y="643"/>
                </a:cxn>
                <a:cxn ang="0">
                  <a:pos x="871" y="390"/>
                </a:cxn>
                <a:cxn ang="0">
                  <a:pos x="797" y="192"/>
                </a:cxn>
                <a:cxn ang="0">
                  <a:pos x="666" y="77"/>
                </a:cxn>
                <a:cxn ang="0">
                  <a:pos x="614" y="0"/>
                </a:cxn>
                <a:cxn ang="0">
                  <a:pos x="808" y="49"/>
                </a:cxn>
                <a:cxn ang="0">
                  <a:pos x="965" y="192"/>
                </a:cxn>
                <a:cxn ang="0">
                  <a:pos x="1054" y="390"/>
                </a:cxn>
                <a:cxn ang="0">
                  <a:pos x="1049" y="632"/>
                </a:cxn>
                <a:cxn ang="0">
                  <a:pos x="955" y="836"/>
                </a:cxn>
                <a:cxn ang="0">
                  <a:pos x="792" y="973"/>
                </a:cxn>
                <a:cxn ang="0">
                  <a:pos x="583" y="1023"/>
                </a:cxn>
                <a:cxn ang="0">
                  <a:pos x="441" y="990"/>
                </a:cxn>
                <a:cxn ang="0">
                  <a:pos x="352" y="924"/>
                </a:cxn>
                <a:cxn ang="0">
                  <a:pos x="315" y="863"/>
                </a:cxn>
                <a:cxn ang="0">
                  <a:pos x="320" y="1314"/>
                </a:cxn>
                <a:cxn ang="0">
                  <a:pos x="362" y="1364"/>
                </a:cxn>
                <a:cxn ang="0">
                  <a:pos x="483" y="1369"/>
                </a:cxn>
                <a:cxn ang="0">
                  <a:pos x="399" y="1435"/>
                </a:cxn>
                <a:cxn ang="0">
                  <a:pos x="168" y="1430"/>
                </a:cxn>
                <a:cxn ang="0">
                  <a:pos x="0" y="1435"/>
                </a:cxn>
                <a:cxn ang="0">
                  <a:pos x="74" y="1369"/>
                </a:cxn>
                <a:cxn ang="0">
                  <a:pos x="153" y="1347"/>
                </a:cxn>
                <a:cxn ang="0">
                  <a:pos x="168" y="1265"/>
                </a:cxn>
                <a:cxn ang="0">
                  <a:pos x="163" y="159"/>
                </a:cxn>
                <a:cxn ang="0">
                  <a:pos x="126" y="110"/>
                </a:cxn>
                <a:cxn ang="0">
                  <a:pos x="0" y="99"/>
                </a:cxn>
                <a:cxn ang="0">
                  <a:pos x="310" y="5"/>
                </a:cxn>
                <a:cxn ang="0">
                  <a:pos x="347" y="115"/>
                </a:cxn>
                <a:cxn ang="0">
                  <a:pos x="446" y="38"/>
                </a:cxn>
                <a:cxn ang="0">
                  <a:pos x="614" y="0"/>
                </a:cxn>
              </a:cxnLst>
              <a:rect l="0" t="0" r="r" b="b"/>
              <a:pathLst>
                <a:path w="1065" h="1435">
                  <a:moveTo>
                    <a:pt x="593" y="60"/>
                  </a:moveTo>
                  <a:lnTo>
                    <a:pt x="509" y="71"/>
                  </a:lnTo>
                  <a:lnTo>
                    <a:pt x="430" y="110"/>
                  </a:lnTo>
                  <a:lnTo>
                    <a:pt x="362" y="165"/>
                  </a:lnTo>
                  <a:lnTo>
                    <a:pt x="310" y="242"/>
                  </a:lnTo>
                  <a:lnTo>
                    <a:pt x="310" y="748"/>
                  </a:lnTo>
                  <a:lnTo>
                    <a:pt x="315" y="742"/>
                  </a:lnTo>
                  <a:lnTo>
                    <a:pt x="315" y="770"/>
                  </a:lnTo>
                  <a:lnTo>
                    <a:pt x="320" y="792"/>
                  </a:lnTo>
                  <a:lnTo>
                    <a:pt x="331" y="808"/>
                  </a:lnTo>
                  <a:lnTo>
                    <a:pt x="347" y="836"/>
                  </a:lnTo>
                  <a:lnTo>
                    <a:pt x="394" y="896"/>
                  </a:lnTo>
                  <a:lnTo>
                    <a:pt x="451" y="940"/>
                  </a:lnTo>
                  <a:lnTo>
                    <a:pt x="509" y="962"/>
                  </a:lnTo>
                  <a:lnTo>
                    <a:pt x="572" y="973"/>
                  </a:lnTo>
                  <a:lnTo>
                    <a:pt x="651" y="957"/>
                  </a:lnTo>
                  <a:lnTo>
                    <a:pt x="724" y="913"/>
                  </a:lnTo>
                  <a:lnTo>
                    <a:pt x="787" y="847"/>
                  </a:lnTo>
                  <a:lnTo>
                    <a:pt x="834" y="753"/>
                  </a:lnTo>
                  <a:lnTo>
                    <a:pt x="871" y="643"/>
                  </a:lnTo>
                  <a:lnTo>
                    <a:pt x="881" y="511"/>
                  </a:lnTo>
                  <a:lnTo>
                    <a:pt x="871" y="390"/>
                  </a:lnTo>
                  <a:lnTo>
                    <a:pt x="839" y="280"/>
                  </a:lnTo>
                  <a:lnTo>
                    <a:pt x="797" y="192"/>
                  </a:lnTo>
                  <a:lnTo>
                    <a:pt x="740" y="121"/>
                  </a:lnTo>
                  <a:lnTo>
                    <a:pt x="666" y="77"/>
                  </a:lnTo>
                  <a:lnTo>
                    <a:pt x="593" y="60"/>
                  </a:lnTo>
                  <a:close/>
                  <a:moveTo>
                    <a:pt x="614" y="0"/>
                  </a:moveTo>
                  <a:lnTo>
                    <a:pt x="714" y="11"/>
                  </a:lnTo>
                  <a:lnTo>
                    <a:pt x="808" y="49"/>
                  </a:lnTo>
                  <a:lnTo>
                    <a:pt x="892" y="110"/>
                  </a:lnTo>
                  <a:lnTo>
                    <a:pt x="965" y="192"/>
                  </a:lnTo>
                  <a:lnTo>
                    <a:pt x="1018" y="286"/>
                  </a:lnTo>
                  <a:lnTo>
                    <a:pt x="1054" y="390"/>
                  </a:lnTo>
                  <a:lnTo>
                    <a:pt x="1065" y="511"/>
                  </a:lnTo>
                  <a:lnTo>
                    <a:pt x="1049" y="632"/>
                  </a:lnTo>
                  <a:lnTo>
                    <a:pt x="1012" y="742"/>
                  </a:lnTo>
                  <a:lnTo>
                    <a:pt x="955" y="836"/>
                  </a:lnTo>
                  <a:lnTo>
                    <a:pt x="881" y="913"/>
                  </a:lnTo>
                  <a:lnTo>
                    <a:pt x="792" y="973"/>
                  </a:lnTo>
                  <a:lnTo>
                    <a:pt x="693" y="1012"/>
                  </a:lnTo>
                  <a:lnTo>
                    <a:pt x="583" y="1023"/>
                  </a:lnTo>
                  <a:lnTo>
                    <a:pt x="504" y="1012"/>
                  </a:lnTo>
                  <a:lnTo>
                    <a:pt x="441" y="990"/>
                  </a:lnTo>
                  <a:lnTo>
                    <a:pt x="394" y="957"/>
                  </a:lnTo>
                  <a:lnTo>
                    <a:pt x="352" y="924"/>
                  </a:lnTo>
                  <a:lnTo>
                    <a:pt x="331" y="891"/>
                  </a:lnTo>
                  <a:lnTo>
                    <a:pt x="315" y="863"/>
                  </a:lnTo>
                  <a:lnTo>
                    <a:pt x="315" y="1265"/>
                  </a:lnTo>
                  <a:lnTo>
                    <a:pt x="320" y="1314"/>
                  </a:lnTo>
                  <a:lnTo>
                    <a:pt x="331" y="1347"/>
                  </a:lnTo>
                  <a:lnTo>
                    <a:pt x="362" y="1364"/>
                  </a:lnTo>
                  <a:lnTo>
                    <a:pt x="409" y="1369"/>
                  </a:lnTo>
                  <a:lnTo>
                    <a:pt x="483" y="1369"/>
                  </a:lnTo>
                  <a:lnTo>
                    <a:pt x="483" y="1435"/>
                  </a:lnTo>
                  <a:lnTo>
                    <a:pt x="399" y="1435"/>
                  </a:lnTo>
                  <a:lnTo>
                    <a:pt x="315" y="1430"/>
                  </a:lnTo>
                  <a:lnTo>
                    <a:pt x="168" y="1430"/>
                  </a:lnTo>
                  <a:lnTo>
                    <a:pt x="84" y="1435"/>
                  </a:lnTo>
                  <a:lnTo>
                    <a:pt x="0" y="1435"/>
                  </a:lnTo>
                  <a:lnTo>
                    <a:pt x="0" y="1369"/>
                  </a:lnTo>
                  <a:lnTo>
                    <a:pt x="74" y="1369"/>
                  </a:lnTo>
                  <a:lnTo>
                    <a:pt x="121" y="1364"/>
                  </a:lnTo>
                  <a:lnTo>
                    <a:pt x="153" y="1347"/>
                  </a:lnTo>
                  <a:lnTo>
                    <a:pt x="163" y="1314"/>
                  </a:lnTo>
                  <a:lnTo>
                    <a:pt x="168" y="1265"/>
                  </a:lnTo>
                  <a:lnTo>
                    <a:pt x="168" y="209"/>
                  </a:lnTo>
                  <a:lnTo>
                    <a:pt x="163" y="159"/>
                  </a:lnTo>
                  <a:lnTo>
                    <a:pt x="153" y="132"/>
                  </a:lnTo>
                  <a:lnTo>
                    <a:pt x="126" y="110"/>
                  </a:lnTo>
                  <a:lnTo>
                    <a:pt x="74" y="99"/>
                  </a:lnTo>
                  <a:lnTo>
                    <a:pt x="0" y="99"/>
                  </a:lnTo>
                  <a:lnTo>
                    <a:pt x="0" y="27"/>
                  </a:lnTo>
                  <a:lnTo>
                    <a:pt x="310" y="5"/>
                  </a:lnTo>
                  <a:lnTo>
                    <a:pt x="310" y="154"/>
                  </a:lnTo>
                  <a:lnTo>
                    <a:pt x="347" y="115"/>
                  </a:lnTo>
                  <a:lnTo>
                    <a:pt x="388" y="77"/>
                  </a:lnTo>
                  <a:lnTo>
                    <a:pt x="446" y="38"/>
                  </a:lnTo>
                  <a:lnTo>
                    <a:pt x="520" y="11"/>
                  </a:lnTo>
                  <a:lnTo>
                    <a:pt x="6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4255" y="2839"/>
              <a:ext cx="293" cy="22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3" y="0"/>
                </a:cxn>
                <a:cxn ang="0">
                  <a:pos x="293" y="93"/>
                </a:cxn>
                <a:cxn ang="0">
                  <a:pos x="89" y="93"/>
                </a:cxn>
                <a:cxn ang="0">
                  <a:pos x="89" y="2167"/>
                </a:cxn>
                <a:cxn ang="0">
                  <a:pos x="293" y="2167"/>
                </a:cxn>
                <a:cxn ang="0">
                  <a:pos x="293" y="2255"/>
                </a:cxn>
                <a:cxn ang="0">
                  <a:pos x="0" y="2255"/>
                </a:cxn>
                <a:cxn ang="0">
                  <a:pos x="0" y="0"/>
                </a:cxn>
              </a:cxnLst>
              <a:rect l="0" t="0" r="r" b="b"/>
              <a:pathLst>
                <a:path w="293" h="2255">
                  <a:moveTo>
                    <a:pt x="0" y="0"/>
                  </a:moveTo>
                  <a:lnTo>
                    <a:pt x="293" y="0"/>
                  </a:lnTo>
                  <a:lnTo>
                    <a:pt x="293" y="93"/>
                  </a:lnTo>
                  <a:lnTo>
                    <a:pt x="89" y="93"/>
                  </a:lnTo>
                  <a:lnTo>
                    <a:pt x="89" y="2167"/>
                  </a:lnTo>
                  <a:lnTo>
                    <a:pt x="293" y="2167"/>
                  </a:lnTo>
                  <a:lnTo>
                    <a:pt x="293" y="2255"/>
                  </a:lnTo>
                  <a:lnTo>
                    <a:pt x="0" y="22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64"/>
            <p:cNvSpPr>
              <a:spLocks noEditPoints="1"/>
            </p:cNvSpPr>
            <p:nvPr/>
          </p:nvSpPr>
          <p:spPr bwMode="auto">
            <a:xfrm>
              <a:off x="4653" y="3042"/>
              <a:ext cx="567" cy="1507"/>
            </a:xfrm>
            <a:custGeom>
              <a:avLst/>
              <a:gdLst/>
              <a:ahLst/>
              <a:cxnLst>
                <a:cxn ang="0">
                  <a:pos x="346" y="501"/>
                </a:cxn>
                <a:cxn ang="0">
                  <a:pos x="435" y="567"/>
                </a:cxn>
                <a:cxn ang="0">
                  <a:pos x="467" y="677"/>
                </a:cxn>
                <a:cxn ang="0">
                  <a:pos x="435" y="798"/>
                </a:cxn>
                <a:cxn ang="0">
                  <a:pos x="415" y="858"/>
                </a:cxn>
                <a:cxn ang="0">
                  <a:pos x="388" y="930"/>
                </a:cxn>
                <a:cxn ang="0">
                  <a:pos x="299" y="1155"/>
                </a:cxn>
                <a:cxn ang="0">
                  <a:pos x="257" y="1276"/>
                </a:cxn>
                <a:cxn ang="0">
                  <a:pos x="236" y="1348"/>
                </a:cxn>
                <a:cxn ang="0">
                  <a:pos x="241" y="1425"/>
                </a:cxn>
                <a:cxn ang="0">
                  <a:pos x="262" y="1452"/>
                </a:cxn>
                <a:cxn ang="0">
                  <a:pos x="289" y="1458"/>
                </a:cxn>
                <a:cxn ang="0">
                  <a:pos x="404" y="1403"/>
                </a:cxn>
                <a:cxn ang="0">
                  <a:pos x="483" y="1260"/>
                </a:cxn>
                <a:cxn ang="0">
                  <a:pos x="519" y="1150"/>
                </a:cxn>
                <a:cxn ang="0">
                  <a:pos x="551" y="1139"/>
                </a:cxn>
                <a:cxn ang="0">
                  <a:pos x="567" y="1150"/>
                </a:cxn>
                <a:cxn ang="0">
                  <a:pos x="551" y="1227"/>
                </a:cxn>
                <a:cxn ang="0">
                  <a:pos x="504" y="1342"/>
                </a:cxn>
                <a:cxn ang="0">
                  <a:pos x="415" y="1458"/>
                </a:cxn>
                <a:cxn ang="0">
                  <a:pos x="283" y="1507"/>
                </a:cxn>
                <a:cxn ang="0">
                  <a:pos x="158" y="1458"/>
                </a:cxn>
                <a:cxn ang="0">
                  <a:pos x="110" y="1326"/>
                </a:cxn>
                <a:cxn ang="0">
                  <a:pos x="142" y="1205"/>
                </a:cxn>
                <a:cxn ang="0">
                  <a:pos x="200" y="1029"/>
                </a:cxn>
                <a:cxn ang="0">
                  <a:pos x="278" y="820"/>
                </a:cxn>
                <a:cxn ang="0">
                  <a:pos x="310" y="726"/>
                </a:cxn>
                <a:cxn ang="0">
                  <a:pos x="325" y="660"/>
                </a:cxn>
                <a:cxn ang="0">
                  <a:pos x="331" y="589"/>
                </a:cxn>
                <a:cxn ang="0">
                  <a:pos x="320" y="556"/>
                </a:cxn>
                <a:cxn ang="0">
                  <a:pos x="294" y="539"/>
                </a:cxn>
                <a:cxn ang="0">
                  <a:pos x="231" y="550"/>
                </a:cxn>
                <a:cxn ang="0">
                  <a:pos x="142" y="627"/>
                </a:cxn>
                <a:cxn ang="0">
                  <a:pos x="58" y="820"/>
                </a:cxn>
                <a:cxn ang="0">
                  <a:pos x="47" y="853"/>
                </a:cxn>
                <a:cxn ang="0">
                  <a:pos x="21" y="858"/>
                </a:cxn>
                <a:cxn ang="0">
                  <a:pos x="6" y="853"/>
                </a:cxn>
                <a:cxn ang="0">
                  <a:pos x="0" y="836"/>
                </a:cxn>
                <a:cxn ang="0">
                  <a:pos x="37" y="715"/>
                </a:cxn>
                <a:cxn ang="0">
                  <a:pos x="105" y="594"/>
                </a:cxn>
                <a:cxn ang="0">
                  <a:pos x="215" y="506"/>
                </a:cxn>
                <a:cxn ang="0">
                  <a:pos x="477" y="0"/>
                </a:cxn>
                <a:cxn ang="0">
                  <a:pos x="535" y="22"/>
                </a:cxn>
                <a:cxn ang="0">
                  <a:pos x="556" y="61"/>
                </a:cxn>
                <a:cxn ang="0">
                  <a:pos x="546" y="127"/>
                </a:cxn>
                <a:cxn ang="0">
                  <a:pos x="483" y="187"/>
                </a:cxn>
                <a:cxn ang="0">
                  <a:pos x="399" y="187"/>
                </a:cxn>
                <a:cxn ang="0">
                  <a:pos x="362" y="138"/>
                </a:cxn>
                <a:cxn ang="0">
                  <a:pos x="373" y="72"/>
                </a:cxn>
                <a:cxn ang="0">
                  <a:pos x="435" y="11"/>
                </a:cxn>
              </a:cxnLst>
              <a:rect l="0" t="0" r="r" b="b"/>
              <a:pathLst>
                <a:path w="567" h="1507">
                  <a:moveTo>
                    <a:pt x="289" y="490"/>
                  </a:moveTo>
                  <a:lnTo>
                    <a:pt x="346" y="501"/>
                  </a:lnTo>
                  <a:lnTo>
                    <a:pt x="399" y="528"/>
                  </a:lnTo>
                  <a:lnTo>
                    <a:pt x="435" y="567"/>
                  </a:lnTo>
                  <a:lnTo>
                    <a:pt x="456" y="622"/>
                  </a:lnTo>
                  <a:lnTo>
                    <a:pt x="467" y="677"/>
                  </a:lnTo>
                  <a:lnTo>
                    <a:pt x="456" y="737"/>
                  </a:lnTo>
                  <a:lnTo>
                    <a:pt x="435" y="798"/>
                  </a:lnTo>
                  <a:lnTo>
                    <a:pt x="425" y="836"/>
                  </a:lnTo>
                  <a:lnTo>
                    <a:pt x="415" y="858"/>
                  </a:lnTo>
                  <a:lnTo>
                    <a:pt x="404" y="886"/>
                  </a:lnTo>
                  <a:lnTo>
                    <a:pt x="388" y="930"/>
                  </a:lnTo>
                  <a:lnTo>
                    <a:pt x="378" y="919"/>
                  </a:lnTo>
                  <a:lnTo>
                    <a:pt x="299" y="1155"/>
                  </a:lnTo>
                  <a:lnTo>
                    <a:pt x="273" y="1227"/>
                  </a:lnTo>
                  <a:lnTo>
                    <a:pt x="257" y="1276"/>
                  </a:lnTo>
                  <a:lnTo>
                    <a:pt x="247" y="1315"/>
                  </a:lnTo>
                  <a:lnTo>
                    <a:pt x="236" y="1348"/>
                  </a:lnTo>
                  <a:lnTo>
                    <a:pt x="236" y="1408"/>
                  </a:lnTo>
                  <a:lnTo>
                    <a:pt x="241" y="1425"/>
                  </a:lnTo>
                  <a:lnTo>
                    <a:pt x="252" y="1441"/>
                  </a:lnTo>
                  <a:lnTo>
                    <a:pt x="262" y="1452"/>
                  </a:lnTo>
                  <a:lnTo>
                    <a:pt x="273" y="1458"/>
                  </a:lnTo>
                  <a:lnTo>
                    <a:pt x="289" y="1458"/>
                  </a:lnTo>
                  <a:lnTo>
                    <a:pt x="352" y="1441"/>
                  </a:lnTo>
                  <a:lnTo>
                    <a:pt x="404" y="1403"/>
                  </a:lnTo>
                  <a:lnTo>
                    <a:pt x="446" y="1337"/>
                  </a:lnTo>
                  <a:lnTo>
                    <a:pt x="483" y="1260"/>
                  </a:lnTo>
                  <a:lnTo>
                    <a:pt x="514" y="1161"/>
                  </a:lnTo>
                  <a:lnTo>
                    <a:pt x="519" y="1150"/>
                  </a:lnTo>
                  <a:lnTo>
                    <a:pt x="530" y="1139"/>
                  </a:lnTo>
                  <a:lnTo>
                    <a:pt x="551" y="1139"/>
                  </a:lnTo>
                  <a:lnTo>
                    <a:pt x="561" y="1144"/>
                  </a:lnTo>
                  <a:lnTo>
                    <a:pt x="567" y="1150"/>
                  </a:lnTo>
                  <a:lnTo>
                    <a:pt x="567" y="1161"/>
                  </a:lnTo>
                  <a:lnTo>
                    <a:pt x="551" y="1227"/>
                  </a:lnTo>
                  <a:lnTo>
                    <a:pt x="530" y="1282"/>
                  </a:lnTo>
                  <a:lnTo>
                    <a:pt x="504" y="1342"/>
                  </a:lnTo>
                  <a:lnTo>
                    <a:pt x="462" y="1403"/>
                  </a:lnTo>
                  <a:lnTo>
                    <a:pt x="415" y="1458"/>
                  </a:lnTo>
                  <a:lnTo>
                    <a:pt x="357" y="1491"/>
                  </a:lnTo>
                  <a:lnTo>
                    <a:pt x="283" y="1507"/>
                  </a:lnTo>
                  <a:lnTo>
                    <a:pt x="215" y="1496"/>
                  </a:lnTo>
                  <a:lnTo>
                    <a:pt x="158" y="1458"/>
                  </a:lnTo>
                  <a:lnTo>
                    <a:pt x="121" y="1397"/>
                  </a:lnTo>
                  <a:lnTo>
                    <a:pt x="110" y="1326"/>
                  </a:lnTo>
                  <a:lnTo>
                    <a:pt x="121" y="1271"/>
                  </a:lnTo>
                  <a:lnTo>
                    <a:pt x="142" y="1205"/>
                  </a:lnTo>
                  <a:lnTo>
                    <a:pt x="163" y="1144"/>
                  </a:lnTo>
                  <a:lnTo>
                    <a:pt x="200" y="1029"/>
                  </a:lnTo>
                  <a:lnTo>
                    <a:pt x="252" y="886"/>
                  </a:lnTo>
                  <a:lnTo>
                    <a:pt x="278" y="820"/>
                  </a:lnTo>
                  <a:lnTo>
                    <a:pt x="299" y="765"/>
                  </a:lnTo>
                  <a:lnTo>
                    <a:pt x="310" y="726"/>
                  </a:lnTo>
                  <a:lnTo>
                    <a:pt x="315" y="699"/>
                  </a:lnTo>
                  <a:lnTo>
                    <a:pt x="325" y="660"/>
                  </a:lnTo>
                  <a:lnTo>
                    <a:pt x="331" y="611"/>
                  </a:lnTo>
                  <a:lnTo>
                    <a:pt x="331" y="589"/>
                  </a:lnTo>
                  <a:lnTo>
                    <a:pt x="325" y="567"/>
                  </a:lnTo>
                  <a:lnTo>
                    <a:pt x="320" y="556"/>
                  </a:lnTo>
                  <a:lnTo>
                    <a:pt x="299" y="545"/>
                  </a:lnTo>
                  <a:lnTo>
                    <a:pt x="294" y="539"/>
                  </a:lnTo>
                  <a:lnTo>
                    <a:pt x="278" y="539"/>
                  </a:lnTo>
                  <a:lnTo>
                    <a:pt x="231" y="550"/>
                  </a:lnTo>
                  <a:lnTo>
                    <a:pt x="184" y="578"/>
                  </a:lnTo>
                  <a:lnTo>
                    <a:pt x="142" y="627"/>
                  </a:lnTo>
                  <a:lnTo>
                    <a:pt x="95" y="710"/>
                  </a:lnTo>
                  <a:lnTo>
                    <a:pt x="58" y="820"/>
                  </a:lnTo>
                  <a:lnTo>
                    <a:pt x="53" y="842"/>
                  </a:lnTo>
                  <a:lnTo>
                    <a:pt x="47" y="853"/>
                  </a:lnTo>
                  <a:lnTo>
                    <a:pt x="37" y="858"/>
                  </a:lnTo>
                  <a:lnTo>
                    <a:pt x="21" y="858"/>
                  </a:lnTo>
                  <a:lnTo>
                    <a:pt x="11" y="853"/>
                  </a:lnTo>
                  <a:lnTo>
                    <a:pt x="6" y="853"/>
                  </a:lnTo>
                  <a:lnTo>
                    <a:pt x="0" y="847"/>
                  </a:lnTo>
                  <a:lnTo>
                    <a:pt x="0" y="836"/>
                  </a:lnTo>
                  <a:lnTo>
                    <a:pt x="16" y="770"/>
                  </a:lnTo>
                  <a:lnTo>
                    <a:pt x="37" y="715"/>
                  </a:lnTo>
                  <a:lnTo>
                    <a:pt x="68" y="655"/>
                  </a:lnTo>
                  <a:lnTo>
                    <a:pt x="105" y="594"/>
                  </a:lnTo>
                  <a:lnTo>
                    <a:pt x="158" y="539"/>
                  </a:lnTo>
                  <a:lnTo>
                    <a:pt x="215" y="506"/>
                  </a:lnTo>
                  <a:lnTo>
                    <a:pt x="289" y="490"/>
                  </a:lnTo>
                  <a:close/>
                  <a:moveTo>
                    <a:pt x="477" y="0"/>
                  </a:moveTo>
                  <a:lnTo>
                    <a:pt x="519" y="11"/>
                  </a:lnTo>
                  <a:lnTo>
                    <a:pt x="535" y="22"/>
                  </a:lnTo>
                  <a:lnTo>
                    <a:pt x="546" y="44"/>
                  </a:lnTo>
                  <a:lnTo>
                    <a:pt x="556" y="61"/>
                  </a:lnTo>
                  <a:lnTo>
                    <a:pt x="556" y="83"/>
                  </a:lnTo>
                  <a:lnTo>
                    <a:pt x="546" y="127"/>
                  </a:lnTo>
                  <a:lnTo>
                    <a:pt x="519" y="165"/>
                  </a:lnTo>
                  <a:lnTo>
                    <a:pt x="483" y="187"/>
                  </a:lnTo>
                  <a:lnTo>
                    <a:pt x="441" y="198"/>
                  </a:lnTo>
                  <a:lnTo>
                    <a:pt x="399" y="187"/>
                  </a:lnTo>
                  <a:lnTo>
                    <a:pt x="383" y="171"/>
                  </a:lnTo>
                  <a:lnTo>
                    <a:pt x="362" y="138"/>
                  </a:lnTo>
                  <a:lnTo>
                    <a:pt x="362" y="116"/>
                  </a:lnTo>
                  <a:lnTo>
                    <a:pt x="373" y="72"/>
                  </a:lnTo>
                  <a:lnTo>
                    <a:pt x="399" y="33"/>
                  </a:lnTo>
                  <a:lnTo>
                    <a:pt x="435" y="11"/>
                  </a:lnTo>
                  <a:lnTo>
                    <a:pt x="4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65"/>
            <p:cNvSpPr>
              <a:spLocks/>
            </p:cNvSpPr>
            <p:nvPr/>
          </p:nvSpPr>
          <p:spPr bwMode="auto">
            <a:xfrm>
              <a:off x="5403" y="3565"/>
              <a:ext cx="1164" cy="995"/>
            </a:xfrm>
            <a:custGeom>
              <a:avLst/>
              <a:gdLst/>
              <a:ahLst/>
              <a:cxnLst>
                <a:cxn ang="0">
                  <a:pos x="1112" y="0"/>
                </a:cxn>
                <a:cxn ang="0">
                  <a:pos x="1159" y="22"/>
                </a:cxn>
                <a:cxn ang="0">
                  <a:pos x="1154" y="93"/>
                </a:cxn>
                <a:cxn ang="0">
                  <a:pos x="1106" y="126"/>
                </a:cxn>
                <a:cxn ang="0">
                  <a:pos x="813" y="132"/>
                </a:cxn>
                <a:cxn ang="0">
                  <a:pos x="776" y="489"/>
                </a:cxn>
                <a:cxn ang="0">
                  <a:pos x="781" y="638"/>
                </a:cxn>
                <a:cxn ang="0">
                  <a:pos x="839" y="863"/>
                </a:cxn>
                <a:cxn ang="0">
                  <a:pos x="850" y="885"/>
                </a:cxn>
                <a:cxn ang="0">
                  <a:pos x="855" y="913"/>
                </a:cxn>
                <a:cxn ang="0">
                  <a:pos x="808" y="984"/>
                </a:cxn>
                <a:cxn ang="0">
                  <a:pos x="739" y="990"/>
                </a:cxn>
                <a:cxn ang="0">
                  <a:pos x="703" y="940"/>
                </a:cxn>
                <a:cxn ang="0">
                  <a:pos x="676" y="808"/>
                </a:cxn>
                <a:cxn ang="0">
                  <a:pos x="671" y="649"/>
                </a:cxn>
                <a:cxn ang="0">
                  <a:pos x="682" y="522"/>
                </a:cxn>
                <a:cxn ang="0">
                  <a:pos x="713" y="363"/>
                </a:cxn>
                <a:cxn ang="0">
                  <a:pos x="760" y="126"/>
                </a:cxn>
                <a:cxn ang="0">
                  <a:pos x="514" y="132"/>
                </a:cxn>
                <a:cxn ang="0">
                  <a:pos x="383" y="687"/>
                </a:cxn>
                <a:cxn ang="0">
                  <a:pos x="362" y="759"/>
                </a:cxn>
                <a:cxn ang="0">
                  <a:pos x="336" y="852"/>
                </a:cxn>
                <a:cxn ang="0">
                  <a:pos x="294" y="951"/>
                </a:cxn>
                <a:cxn ang="0">
                  <a:pos x="226" y="995"/>
                </a:cxn>
                <a:cxn ang="0">
                  <a:pos x="194" y="990"/>
                </a:cxn>
                <a:cxn ang="0">
                  <a:pos x="173" y="968"/>
                </a:cxn>
                <a:cxn ang="0">
                  <a:pos x="163" y="913"/>
                </a:cxn>
                <a:cxn ang="0">
                  <a:pos x="173" y="896"/>
                </a:cxn>
                <a:cxn ang="0">
                  <a:pos x="247" y="715"/>
                </a:cxn>
                <a:cxn ang="0">
                  <a:pos x="393" y="330"/>
                </a:cxn>
                <a:cxn ang="0">
                  <a:pos x="304" y="126"/>
                </a:cxn>
                <a:cxn ang="0">
                  <a:pos x="215" y="148"/>
                </a:cxn>
                <a:cxn ang="0">
                  <a:pos x="110" y="231"/>
                </a:cxn>
                <a:cxn ang="0">
                  <a:pos x="53" y="313"/>
                </a:cxn>
                <a:cxn ang="0">
                  <a:pos x="16" y="330"/>
                </a:cxn>
                <a:cxn ang="0">
                  <a:pos x="0" y="319"/>
                </a:cxn>
                <a:cxn ang="0">
                  <a:pos x="5" y="291"/>
                </a:cxn>
                <a:cxn ang="0">
                  <a:pos x="53" y="209"/>
                </a:cxn>
                <a:cxn ang="0">
                  <a:pos x="131" y="104"/>
                </a:cxn>
                <a:cxn ang="0">
                  <a:pos x="262" y="11"/>
                </a:cxn>
              </a:cxnLst>
              <a:rect l="0" t="0" r="r" b="b"/>
              <a:pathLst>
                <a:path w="1164" h="995">
                  <a:moveTo>
                    <a:pt x="315" y="0"/>
                  </a:moveTo>
                  <a:lnTo>
                    <a:pt x="1112" y="0"/>
                  </a:lnTo>
                  <a:lnTo>
                    <a:pt x="1138" y="5"/>
                  </a:lnTo>
                  <a:lnTo>
                    <a:pt x="1159" y="22"/>
                  </a:lnTo>
                  <a:lnTo>
                    <a:pt x="1164" y="55"/>
                  </a:lnTo>
                  <a:lnTo>
                    <a:pt x="1154" y="93"/>
                  </a:lnTo>
                  <a:lnTo>
                    <a:pt x="1133" y="115"/>
                  </a:lnTo>
                  <a:lnTo>
                    <a:pt x="1106" y="126"/>
                  </a:lnTo>
                  <a:lnTo>
                    <a:pt x="1080" y="132"/>
                  </a:lnTo>
                  <a:lnTo>
                    <a:pt x="813" y="132"/>
                  </a:lnTo>
                  <a:lnTo>
                    <a:pt x="787" y="308"/>
                  </a:lnTo>
                  <a:lnTo>
                    <a:pt x="776" y="489"/>
                  </a:lnTo>
                  <a:lnTo>
                    <a:pt x="776" y="550"/>
                  </a:lnTo>
                  <a:lnTo>
                    <a:pt x="781" y="638"/>
                  </a:lnTo>
                  <a:lnTo>
                    <a:pt x="802" y="742"/>
                  </a:lnTo>
                  <a:lnTo>
                    <a:pt x="839" y="863"/>
                  </a:lnTo>
                  <a:lnTo>
                    <a:pt x="844" y="880"/>
                  </a:lnTo>
                  <a:lnTo>
                    <a:pt x="850" y="885"/>
                  </a:lnTo>
                  <a:lnTo>
                    <a:pt x="855" y="896"/>
                  </a:lnTo>
                  <a:lnTo>
                    <a:pt x="855" y="913"/>
                  </a:lnTo>
                  <a:lnTo>
                    <a:pt x="839" y="951"/>
                  </a:lnTo>
                  <a:lnTo>
                    <a:pt x="808" y="984"/>
                  </a:lnTo>
                  <a:lnTo>
                    <a:pt x="766" y="995"/>
                  </a:lnTo>
                  <a:lnTo>
                    <a:pt x="739" y="990"/>
                  </a:lnTo>
                  <a:lnTo>
                    <a:pt x="718" y="973"/>
                  </a:lnTo>
                  <a:lnTo>
                    <a:pt x="703" y="940"/>
                  </a:lnTo>
                  <a:lnTo>
                    <a:pt x="687" y="880"/>
                  </a:lnTo>
                  <a:lnTo>
                    <a:pt x="676" y="808"/>
                  </a:lnTo>
                  <a:lnTo>
                    <a:pt x="671" y="753"/>
                  </a:lnTo>
                  <a:lnTo>
                    <a:pt x="671" y="649"/>
                  </a:lnTo>
                  <a:lnTo>
                    <a:pt x="676" y="583"/>
                  </a:lnTo>
                  <a:lnTo>
                    <a:pt x="682" y="522"/>
                  </a:lnTo>
                  <a:lnTo>
                    <a:pt x="692" y="451"/>
                  </a:lnTo>
                  <a:lnTo>
                    <a:pt x="713" y="363"/>
                  </a:lnTo>
                  <a:lnTo>
                    <a:pt x="734" y="258"/>
                  </a:lnTo>
                  <a:lnTo>
                    <a:pt x="760" y="126"/>
                  </a:lnTo>
                  <a:lnTo>
                    <a:pt x="519" y="126"/>
                  </a:lnTo>
                  <a:lnTo>
                    <a:pt x="514" y="132"/>
                  </a:lnTo>
                  <a:lnTo>
                    <a:pt x="393" y="627"/>
                  </a:lnTo>
                  <a:lnTo>
                    <a:pt x="383" y="687"/>
                  </a:lnTo>
                  <a:lnTo>
                    <a:pt x="372" y="726"/>
                  </a:lnTo>
                  <a:lnTo>
                    <a:pt x="362" y="759"/>
                  </a:lnTo>
                  <a:lnTo>
                    <a:pt x="351" y="797"/>
                  </a:lnTo>
                  <a:lnTo>
                    <a:pt x="336" y="852"/>
                  </a:lnTo>
                  <a:lnTo>
                    <a:pt x="315" y="907"/>
                  </a:lnTo>
                  <a:lnTo>
                    <a:pt x="294" y="951"/>
                  </a:lnTo>
                  <a:lnTo>
                    <a:pt x="262" y="984"/>
                  </a:lnTo>
                  <a:lnTo>
                    <a:pt x="226" y="995"/>
                  </a:lnTo>
                  <a:lnTo>
                    <a:pt x="210" y="995"/>
                  </a:lnTo>
                  <a:lnTo>
                    <a:pt x="194" y="990"/>
                  </a:lnTo>
                  <a:lnTo>
                    <a:pt x="184" y="984"/>
                  </a:lnTo>
                  <a:lnTo>
                    <a:pt x="173" y="968"/>
                  </a:lnTo>
                  <a:lnTo>
                    <a:pt x="163" y="957"/>
                  </a:lnTo>
                  <a:lnTo>
                    <a:pt x="163" y="913"/>
                  </a:lnTo>
                  <a:lnTo>
                    <a:pt x="168" y="902"/>
                  </a:lnTo>
                  <a:lnTo>
                    <a:pt x="173" y="896"/>
                  </a:lnTo>
                  <a:lnTo>
                    <a:pt x="178" y="880"/>
                  </a:lnTo>
                  <a:lnTo>
                    <a:pt x="247" y="715"/>
                  </a:lnTo>
                  <a:lnTo>
                    <a:pt x="320" y="528"/>
                  </a:lnTo>
                  <a:lnTo>
                    <a:pt x="393" y="330"/>
                  </a:lnTo>
                  <a:lnTo>
                    <a:pt x="451" y="126"/>
                  </a:lnTo>
                  <a:lnTo>
                    <a:pt x="304" y="126"/>
                  </a:lnTo>
                  <a:lnTo>
                    <a:pt x="262" y="132"/>
                  </a:lnTo>
                  <a:lnTo>
                    <a:pt x="215" y="148"/>
                  </a:lnTo>
                  <a:lnTo>
                    <a:pt x="168" y="176"/>
                  </a:lnTo>
                  <a:lnTo>
                    <a:pt x="110" y="231"/>
                  </a:lnTo>
                  <a:lnTo>
                    <a:pt x="58" y="302"/>
                  </a:lnTo>
                  <a:lnTo>
                    <a:pt x="53" y="313"/>
                  </a:lnTo>
                  <a:lnTo>
                    <a:pt x="37" y="330"/>
                  </a:lnTo>
                  <a:lnTo>
                    <a:pt x="16" y="330"/>
                  </a:lnTo>
                  <a:lnTo>
                    <a:pt x="5" y="324"/>
                  </a:lnTo>
                  <a:lnTo>
                    <a:pt x="0" y="319"/>
                  </a:lnTo>
                  <a:lnTo>
                    <a:pt x="0" y="308"/>
                  </a:lnTo>
                  <a:lnTo>
                    <a:pt x="5" y="291"/>
                  </a:lnTo>
                  <a:lnTo>
                    <a:pt x="26" y="258"/>
                  </a:lnTo>
                  <a:lnTo>
                    <a:pt x="53" y="209"/>
                  </a:lnTo>
                  <a:lnTo>
                    <a:pt x="89" y="159"/>
                  </a:lnTo>
                  <a:lnTo>
                    <a:pt x="131" y="104"/>
                  </a:lnTo>
                  <a:lnTo>
                    <a:pt x="199" y="44"/>
                  </a:lnTo>
                  <a:lnTo>
                    <a:pt x="262" y="11"/>
                  </a:lnTo>
                  <a:lnTo>
                    <a:pt x="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7133" y="2712"/>
              <a:ext cx="1191" cy="2503"/>
            </a:xfrm>
            <a:custGeom>
              <a:avLst/>
              <a:gdLst/>
              <a:ahLst/>
              <a:cxnLst>
                <a:cxn ang="0">
                  <a:pos x="1028" y="11"/>
                </a:cxn>
                <a:cxn ang="0">
                  <a:pos x="1144" y="72"/>
                </a:cxn>
                <a:cxn ang="0">
                  <a:pos x="1191" y="187"/>
                </a:cxn>
                <a:cxn ang="0">
                  <a:pos x="1159" y="259"/>
                </a:cxn>
                <a:cxn ang="0">
                  <a:pos x="1102" y="281"/>
                </a:cxn>
                <a:cxn ang="0">
                  <a:pos x="1039" y="259"/>
                </a:cxn>
                <a:cxn ang="0">
                  <a:pos x="1012" y="187"/>
                </a:cxn>
                <a:cxn ang="0">
                  <a:pos x="1028" y="132"/>
                </a:cxn>
                <a:cxn ang="0">
                  <a:pos x="1091" y="94"/>
                </a:cxn>
                <a:cxn ang="0">
                  <a:pos x="991" y="55"/>
                </a:cxn>
                <a:cxn ang="0">
                  <a:pos x="918" y="55"/>
                </a:cxn>
                <a:cxn ang="0">
                  <a:pos x="860" y="88"/>
                </a:cxn>
                <a:cxn ang="0">
                  <a:pos x="808" y="193"/>
                </a:cxn>
                <a:cxn ang="0">
                  <a:pos x="771" y="385"/>
                </a:cxn>
                <a:cxn ang="0">
                  <a:pos x="714" y="1084"/>
                </a:cxn>
                <a:cxn ang="0">
                  <a:pos x="698" y="1276"/>
                </a:cxn>
                <a:cxn ang="0">
                  <a:pos x="640" y="1771"/>
                </a:cxn>
                <a:cxn ang="0">
                  <a:pos x="614" y="1980"/>
                </a:cxn>
                <a:cxn ang="0">
                  <a:pos x="593" y="2107"/>
                </a:cxn>
                <a:cxn ang="0">
                  <a:pos x="535" y="2272"/>
                </a:cxn>
                <a:cxn ang="0">
                  <a:pos x="446" y="2409"/>
                </a:cxn>
                <a:cxn ang="0">
                  <a:pos x="320" y="2492"/>
                </a:cxn>
                <a:cxn ang="0">
                  <a:pos x="163" y="2492"/>
                </a:cxn>
                <a:cxn ang="0">
                  <a:pos x="48" y="2426"/>
                </a:cxn>
                <a:cxn ang="0">
                  <a:pos x="0" y="2316"/>
                </a:cxn>
                <a:cxn ang="0">
                  <a:pos x="27" y="2239"/>
                </a:cxn>
                <a:cxn ang="0">
                  <a:pos x="90" y="2217"/>
                </a:cxn>
                <a:cxn ang="0">
                  <a:pos x="147" y="2239"/>
                </a:cxn>
                <a:cxn ang="0">
                  <a:pos x="179" y="2310"/>
                </a:cxn>
                <a:cxn ang="0">
                  <a:pos x="163" y="2365"/>
                </a:cxn>
                <a:cxn ang="0">
                  <a:pos x="100" y="2404"/>
                </a:cxn>
                <a:cxn ang="0">
                  <a:pos x="194" y="2442"/>
                </a:cxn>
                <a:cxn ang="0">
                  <a:pos x="284" y="2442"/>
                </a:cxn>
                <a:cxn ang="0">
                  <a:pos x="367" y="2382"/>
                </a:cxn>
                <a:cxn ang="0">
                  <a:pos x="425" y="2233"/>
                </a:cxn>
                <a:cxn ang="0">
                  <a:pos x="462" y="1975"/>
                </a:cxn>
                <a:cxn ang="0">
                  <a:pos x="504" y="1425"/>
                </a:cxn>
                <a:cxn ang="0">
                  <a:pos x="525" y="1199"/>
                </a:cxn>
                <a:cxn ang="0">
                  <a:pos x="572" y="781"/>
                </a:cxn>
                <a:cxn ang="0">
                  <a:pos x="603" y="539"/>
                </a:cxn>
                <a:cxn ang="0">
                  <a:pos x="630" y="391"/>
                </a:cxn>
                <a:cxn ang="0">
                  <a:pos x="677" y="237"/>
                </a:cxn>
                <a:cxn ang="0">
                  <a:pos x="750" y="99"/>
                </a:cxn>
                <a:cxn ang="0">
                  <a:pos x="876" y="11"/>
                </a:cxn>
              </a:cxnLst>
              <a:rect l="0" t="0" r="r" b="b"/>
              <a:pathLst>
                <a:path w="1191" h="2503">
                  <a:moveTo>
                    <a:pt x="955" y="0"/>
                  </a:moveTo>
                  <a:lnTo>
                    <a:pt x="1028" y="11"/>
                  </a:lnTo>
                  <a:lnTo>
                    <a:pt x="1091" y="33"/>
                  </a:lnTo>
                  <a:lnTo>
                    <a:pt x="1144" y="72"/>
                  </a:lnTo>
                  <a:lnTo>
                    <a:pt x="1180" y="127"/>
                  </a:lnTo>
                  <a:lnTo>
                    <a:pt x="1191" y="187"/>
                  </a:lnTo>
                  <a:lnTo>
                    <a:pt x="1180" y="231"/>
                  </a:lnTo>
                  <a:lnTo>
                    <a:pt x="1159" y="259"/>
                  </a:lnTo>
                  <a:lnTo>
                    <a:pt x="1133" y="275"/>
                  </a:lnTo>
                  <a:lnTo>
                    <a:pt x="1102" y="281"/>
                  </a:lnTo>
                  <a:lnTo>
                    <a:pt x="1070" y="275"/>
                  </a:lnTo>
                  <a:lnTo>
                    <a:pt x="1039" y="259"/>
                  </a:lnTo>
                  <a:lnTo>
                    <a:pt x="1023" y="231"/>
                  </a:lnTo>
                  <a:lnTo>
                    <a:pt x="1012" y="187"/>
                  </a:lnTo>
                  <a:lnTo>
                    <a:pt x="1018" y="165"/>
                  </a:lnTo>
                  <a:lnTo>
                    <a:pt x="1028" y="132"/>
                  </a:lnTo>
                  <a:lnTo>
                    <a:pt x="1054" y="110"/>
                  </a:lnTo>
                  <a:lnTo>
                    <a:pt x="1091" y="94"/>
                  </a:lnTo>
                  <a:lnTo>
                    <a:pt x="1039" y="66"/>
                  </a:lnTo>
                  <a:lnTo>
                    <a:pt x="991" y="55"/>
                  </a:lnTo>
                  <a:lnTo>
                    <a:pt x="955" y="50"/>
                  </a:lnTo>
                  <a:lnTo>
                    <a:pt x="918" y="55"/>
                  </a:lnTo>
                  <a:lnTo>
                    <a:pt x="887" y="66"/>
                  </a:lnTo>
                  <a:lnTo>
                    <a:pt x="860" y="88"/>
                  </a:lnTo>
                  <a:lnTo>
                    <a:pt x="829" y="132"/>
                  </a:lnTo>
                  <a:lnTo>
                    <a:pt x="808" y="193"/>
                  </a:lnTo>
                  <a:lnTo>
                    <a:pt x="787" y="275"/>
                  </a:lnTo>
                  <a:lnTo>
                    <a:pt x="771" y="385"/>
                  </a:lnTo>
                  <a:lnTo>
                    <a:pt x="756" y="523"/>
                  </a:lnTo>
                  <a:lnTo>
                    <a:pt x="714" y="1084"/>
                  </a:lnTo>
                  <a:lnTo>
                    <a:pt x="708" y="1172"/>
                  </a:lnTo>
                  <a:lnTo>
                    <a:pt x="698" y="1276"/>
                  </a:lnTo>
                  <a:lnTo>
                    <a:pt x="687" y="1392"/>
                  </a:lnTo>
                  <a:lnTo>
                    <a:pt x="640" y="1771"/>
                  </a:lnTo>
                  <a:lnTo>
                    <a:pt x="630" y="1881"/>
                  </a:lnTo>
                  <a:lnTo>
                    <a:pt x="614" y="1980"/>
                  </a:lnTo>
                  <a:lnTo>
                    <a:pt x="603" y="2057"/>
                  </a:lnTo>
                  <a:lnTo>
                    <a:pt x="593" y="2107"/>
                  </a:lnTo>
                  <a:lnTo>
                    <a:pt x="567" y="2195"/>
                  </a:lnTo>
                  <a:lnTo>
                    <a:pt x="535" y="2272"/>
                  </a:lnTo>
                  <a:lnTo>
                    <a:pt x="499" y="2349"/>
                  </a:lnTo>
                  <a:lnTo>
                    <a:pt x="446" y="2409"/>
                  </a:lnTo>
                  <a:lnTo>
                    <a:pt x="388" y="2459"/>
                  </a:lnTo>
                  <a:lnTo>
                    <a:pt x="320" y="2492"/>
                  </a:lnTo>
                  <a:lnTo>
                    <a:pt x="236" y="2503"/>
                  </a:lnTo>
                  <a:lnTo>
                    <a:pt x="163" y="2492"/>
                  </a:lnTo>
                  <a:lnTo>
                    <a:pt x="95" y="2470"/>
                  </a:lnTo>
                  <a:lnTo>
                    <a:pt x="48" y="2426"/>
                  </a:lnTo>
                  <a:lnTo>
                    <a:pt x="11" y="2376"/>
                  </a:lnTo>
                  <a:lnTo>
                    <a:pt x="0" y="2316"/>
                  </a:lnTo>
                  <a:lnTo>
                    <a:pt x="11" y="2272"/>
                  </a:lnTo>
                  <a:lnTo>
                    <a:pt x="27" y="2239"/>
                  </a:lnTo>
                  <a:lnTo>
                    <a:pt x="58" y="2222"/>
                  </a:lnTo>
                  <a:lnTo>
                    <a:pt x="90" y="2217"/>
                  </a:lnTo>
                  <a:lnTo>
                    <a:pt x="121" y="2222"/>
                  </a:lnTo>
                  <a:lnTo>
                    <a:pt x="147" y="2239"/>
                  </a:lnTo>
                  <a:lnTo>
                    <a:pt x="168" y="2266"/>
                  </a:lnTo>
                  <a:lnTo>
                    <a:pt x="179" y="2310"/>
                  </a:lnTo>
                  <a:lnTo>
                    <a:pt x="173" y="2338"/>
                  </a:lnTo>
                  <a:lnTo>
                    <a:pt x="163" y="2365"/>
                  </a:lnTo>
                  <a:lnTo>
                    <a:pt x="137" y="2387"/>
                  </a:lnTo>
                  <a:lnTo>
                    <a:pt x="100" y="2404"/>
                  </a:lnTo>
                  <a:lnTo>
                    <a:pt x="147" y="2431"/>
                  </a:lnTo>
                  <a:lnTo>
                    <a:pt x="194" y="2442"/>
                  </a:lnTo>
                  <a:lnTo>
                    <a:pt x="236" y="2448"/>
                  </a:lnTo>
                  <a:lnTo>
                    <a:pt x="284" y="2442"/>
                  </a:lnTo>
                  <a:lnTo>
                    <a:pt x="331" y="2420"/>
                  </a:lnTo>
                  <a:lnTo>
                    <a:pt x="367" y="2382"/>
                  </a:lnTo>
                  <a:lnTo>
                    <a:pt x="399" y="2316"/>
                  </a:lnTo>
                  <a:lnTo>
                    <a:pt x="425" y="2233"/>
                  </a:lnTo>
                  <a:lnTo>
                    <a:pt x="446" y="2118"/>
                  </a:lnTo>
                  <a:lnTo>
                    <a:pt x="462" y="1975"/>
                  </a:lnTo>
                  <a:lnTo>
                    <a:pt x="462" y="1986"/>
                  </a:lnTo>
                  <a:lnTo>
                    <a:pt x="504" y="1425"/>
                  </a:lnTo>
                  <a:lnTo>
                    <a:pt x="514" y="1320"/>
                  </a:lnTo>
                  <a:lnTo>
                    <a:pt x="525" y="1199"/>
                  </a:lnTo>
                  <a:lnTo>
                    <a:pt x="556" y="924"/>
                  </a:lnTo>
                  <a:lnTo>
                    <a:pt x="572" y="781"/>
                  </a:lnTo>
                  <a:lnTo>
                    <a:pt x="588" y="655"/>
                  </a:lnTo>
                  <a:lnTo>
                    <a:pt x="603" y="539"/>
                  </a:lnTo>
                  <a:lnTo>
                    <a:pt x="619" y="451"/>
                  </a:lnTo>
                  <a:lnTo>
                    <a:pt x="630" y="391"/>
                  </a:lnTo>
                  <a:lnTo>
                    <a:pt x="651" y="314"/>
                  </a:lnTo>
                  <a:lnTo>
                    <a:pt x="677" y="237"/>
                  </a:lnTo>
                  <a:lnTo>
                    <a:pt x="708" y="165"/>
                  </a:lnTo>
                  <a:lnTo>
                    <a:pt x="750" y="99"/>
                  </a:lnTo>
                  <a:lnTo>
                    <a:pt x="808" y="50"/>
                  </a:lnTo>
                  <a:lnTo>
                    <a:pt x="876" y="11"/>
                  </a:lnTo>
                  <a:lnTo>
                    <a:pt x="9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8921" y="2971"/>
              <a:ext cx="970" cy="1589"/>
            </a:xfrm>
            <a:custGeom>
              <a:avLst/>
              <a:gdLst/>
              <a:ahLst/>
              <a:cxnLst>
                <a:cxn ang="0">
                  <a:pos x="499" y="16"/>
                </a:cxn>
                <a:cxn ang="0">
                  <a:pos x="331" y="946"/>
                </a:cxn>
                <a:cxn ang="0">
                  <a:pos x="645" y="638"/>
                </a:cxn>
                <a:cxn ang="0">
                  <a:pos x="787" y="572"/>
                </a:cxn>
                <a:cxn ang="0">
                  <a:pos x="918" y="605"/>
                </a:cxn>
                <a:cxn ang="0">
                  <a:pos x="970" y="715"/>
                </a:cxn>
                <a:cxn ang="0">
                  <a:pos x="892" y="841"/>
                </a:cxn>
                <a:cxn ang="0">
                  <a:pos x="808" y="841"/>
                </a:cxn>
                <a:cxn ang="0">
                  <a:pos x="776" y="803"/>
                </a:cxn>
                <a:cxn ang="0">
                  <a:pos x="776" y="748"/>
                </a:cxn>
                <a:cxn ang="0">
                  <a:pos x="845" y="660"/>
                </a:cxn>
                <a:cxn ang="0">
                  <a:pos x="892" y="643"/>
                </a:cxn>
                <a:cxn ang="0">
                  <a:pos x="871" y="632"/>
                </a:cxn>
                <a:cxn ang="0">
                  <a:pos x="839" y="621"/>
                </a:cxn>
                <a:cxn ang="0">
                  <a:pos x="666" y="682"/>
                </a:cxn>
                <a:cxn ang="0">
                  <a:pos x="462" y="891"/>
                </a:cxn>
                <a:cxn ang="0">
                  <a:pos x="420" y="1017"/>
                </a:cxn>
                <a:cxn ang="0">
                  <a:pos x="609" y="1116"/>
                </a:cxn>
                <a:cxn ang="0">
                  <a:pos x="651" y="1276"/>
                </a:cxn>
                <a:cxn ang="0">
                  <a:pos x="635" y="1375"/>
                </a:cxn>
                <a:cxn ang="0">
                  <a:pos x="651" y="1518"/>
                </a:cxn>
                <a:cxn ang="0">
                  <a:pos x="750" y="1529"/>
                </a:cxn>
                <a:cxn ang="0">
                  <a:pos x="855" y="1353"/>
                </a:cxn>
                <a:cxn ang="0">
                  <a:pos x="892" y="1232"/>
                </a:cxn>
                <a:cxn ang="0">
                  <a:pos x="934" y="1226"/>
                </a:cxn>
                <a:cxn ang="0">
                  <a:pos x="934" y="1259"/>
                </a:cxn>
                <a:cxn ang="0">
                  <a:pos x="860" y="1468"/>
                </a:cxn>
                <a:cxn ang="0">
                  <a:pos x="740" y="1584"/>
                </a:cxn>
                <a:cxn ang="0">
                  <a:pos x="577" y="1545"/>
                </a:cxn>
                <a:cxn ang="0">
                  <a:pos x="493" y="1364"/>
                </a:cxn>
                <a:cxn ang="0">
                  <a:pos x="499" y="1303"/>
                </a:cxn>
                <a:cxn ang="0">
                  <a:pos x="499" y="1182"/>
                </a:cxn>
                <a:cxn ang="0">
                  <a:pos x="388" y="1078"/>
                </a:cxn>
                <a:cxn ang="0">
                  <a:pos x="257" y="1045"/>
                </a:cxn>
                <a:cxn ang="0">
                  <a:pos x="226" y="1193"/>
                </a:cxn>
                <a:cxn ang="0">
                  <a:pos x="168" y="1413"/>
                </a:cxn>
                <a:cxn ang="0">
                  <a:pos x="126" y="1556"/>
                </a:cxn>
                <a:cxn ang="0">
                  <a:pos x="53" y="1584"/>
                </a:cxn>
                <a:cxn ang="0">
                  <a:pos x="11" y="1556"/>
                </a:cxn>
                <a:cxn ang="0">
                  <a:pos x="6" y="1485"/>
                </a:cxn>
                <a:cxn ang="0">
                  <a:pos x="326" y="126"/>
                </a:cxn>
                <a:cxn ang="0">
                  <a:pos x="299" y="93"/>
                </a:cxn>
                <a:cxn ang="0">
                  <a:pos x="174" y="82"/>
                </a:cxn>
                <a:cxn ang="0">
                  <a:pos x="168" y="44"/>
                </a:cxn>
                <a:cxn ang="0">
                  <a:pos x="189" y="27"/>
                </a:cxn>
                <a:cxn ang="0">
                  <a:pos x="252" y="16"/>
                </a:cxn>
                <a:cxn ang="0">
                  <a:pos x="425" y="0"/>
                </a:cxn>
              </a:cxnLst>
              <a:rect l="0" t="0" r="r" b="b"/>
              <a:pathLst>
                <a:path w="970" h="1589">
                  <a:moveTo>
                    <a:pt x="425" y="0"/>
                  </a:moveTo>
                  <a:lnTo>
                    <a:pt x="483" y="0"/>
                  </a:lnTo>
                  <a:lnTo>
                    <a:pt x="499" y="16"/>
                  </a:lnTo>
                  <a:lnTo>
                    <a:pt x="499" y="27"/>
                  </a:lnTo>
                  <a:lnTo>
                    <a:pt x="273" y="979"/>
                  </a:lnTo>
                  <a:lnTo>
                    <a:pt x="331" y="946"/>
                  </a:lnTo>
                  <a:lnTo>
                    <a:pt x="394" y="891"/>
                  </a:lnTo>
                  <a:lnTo>
                    <a:pt x="582" y="693"/>
                  </a:lnTo>
                  <a:lnTo>
                    <a:pt x="645" y="638"/>
                  </a:lnTo>
                  <a:lnTo>
                    <a:pt x="703" y="605"/>
                  </a:lnTo>
                  <a:lnTo>
                    <a:pt x="750" y="583"/>
                  </a:lnTo>
                  <a:lnTo>
                    <a:pt x="787" y="572"/>
                  </a:lnTo>
                  <a:lnTo>
                    <a:pt x="824" y="572"/>
                  </a:lnTo>
                  <a:lnTo>
                    <a:pt x="876" y="583"/>
                  </a:lnTo>
                  <a:lnTo>
                    <a:pt x="918" y="605"/>
                  </a:lnTo>
                  <a:lnTo>
                    <a:pt x="949" y="638"/>
                  </a:lnTo>
                  <a:lnTo>
                    <a:pt x="965" y="676"/>
                  </a:lnTo>
                  <a:lnTo>
                    <a:pt x="970" y="715"/>
                  </a:lnTo>
                  <a:lnTo>
                    <a:pt x="960" y="775"/>
                  </a:lnTo>
                  <a:lnTo>
                    <a:pt x="934" y="814"/>
                  </a:lnTo>
                  <a:lnTo>
                    <a:pt x="892" y="841"/>
                  </a:lnTo>
                  <a:lnTo>
                    <a:pt x="850" y="852"/>
                  </a:lnTo>
                  <a:lnTo>
                    <a:pt x="829" y="852"/>
                  </a:lnTo>
                  <a:lnTo>
                    <a:pt x="808" y="841"/>
                  </a:lnTo>
                  <a:lnTo>
                    <a:pt x="792" y="830"/>
                  </a:lnTo>
                  <a:lnTo>
                    <a:pt x="782" y="819"/>
                  </a:lnTo>
                  <a:lnTo>
                    <a:pt x="776" y="803"/>
                  </a:lnTo>
                  <a:lnTo>
                    <a:pt x="771" y="792"/>
                  </a:lnTo>
                  <a:lnTo>
                    <a:pt x="771" y="775"/>
                  </a:lnTo>
                  <a:lnTo>
                    <a:pt x="776" y="748"/>
                  </a:lnTo>
                  <a:lnTo>
                    <a:pt x="787" y="720"/>
                  </a:lnTo>
                  <a:lnTo>
                    <a:pt x="808" y="687"/>
                  </a:lnTo>
                  <a:lnTo>
                    <a:pt x="845" y="660"/>
                  </a:lnTo>
                  <a:lnTo>
                    <a:pt x="897" y="649"/>
                  </a:lnTo>
                  <a:lnTo>
                    <a:pt x="892" y="649"/>
                  </a:lnTo>
                  <a:lnTo>
                    <a:pt x="892" y="643"/>
                  </a:lnTo>
                  <a:lnTo>
                    <a:pt x="887" y="643"/>
                  </a:lnTo>
                  <a:lnTo>
                    <a:pt x="876" y="638"/>
                  </a:lnTo>
                  <a:lnTo>
                    <a:pt x="871" y="632"/>
                  </a:lnTo>
                  <a:lnTo>
                    <a:pt x="855" y="632"/>
                  </a:lnTo>
                  <a:lnTo>
                    <a:pt x="845" y="627"/>
                  </a:lnTo>
                  <a:lnTo>
                    <a:pt x="839" y="621"/>
                  </a:lnTo>
                  <a:lnTo>
                    <a:pt x="824" y="621"/>
                  </a:lnTo>
                  <a:lnTo>
                    <a:pt x="745" y="638"/>
                  </a:lnTo>
                  <a:lnTo>
                    <a:pt x="666" y="682"/>
                  </a:lnTo>
                  <a:lnTo>
                    <a:pt x="588" y="753"/>
                  </a:lnTo>
                  <a:lnTo>
                    <a:pt x="514" y="836"/>
                  </a:lnTo>
                  <a:lnTo>
                    <a:pt x="462" y="891"/>
                  </a:lnTo>
                  <a:lnTo>
                    <a:pt x="399" y="951"/>
                  </a:lnTo>
                  <a:lnTo>
                    <a:pt x="331" y="1001"/>
                  </a:lnTo>
                  <a:lnTo>
                    <a:pt x="420" y="1017"/>
                  </a:lnTo>
                  <a:lnTo>
                    <a:pt x="493" y="1039"/>
                  </a:lnTo>
                  <a:lnTo>
                    <a:pt x="561" y="1072"/>
                  </a:lnTo>
                  <a:lnTo>
                    <a:pt x="609" y="1116"/>
                  </a:lnTo>
                  <a:lnTo>
                    <a:pt x="640" y="1171"/>
                  </a:lnTo>
                  <a:lnTo>
                    <a:pt x="651" y="1237"/>
                  </a:lnTo>
                  <a:lnTo>
                    <a:pt x="651" y="1276"/>
                  </a:lnTo>
                  <a:lnTo>
                    <a:pt x="645" y="1287"/>
                  </a:lnTo>
                  <a:lnTo>
                    <a:pt x="645" y="1309"/>
                  </a:lnTo>
                  <a:lnTo>
                    <a:pt x="635" y="1375"/>
                  </a:lnTo>
                  <a:lnTo>
                    <a:pt x="630" y="1435"/>
                  </a:lnTo>
                  <a:lnTo>
                    <a:pt x="635" y="1485"/>
                  </a:lnTo>
                  <a:lnTo>
                    <a:pt x="651" y="1518"/>
                  </a:lnTo>
                  <a:lnTo>
                    <a:pt x="672" y="1534"/>
                  </a:lnTo>
                  <a:lnTo>
                    <a:pt x="698" y="1540"/>
                  </a:lnTo>
                  <a:lnTo>
                    <a:pt x="750" y="1529"/>
                  </a:lnTo>
                  <a:lnTo>
                    <a:pt x="792" y="1490"/>
                  </a:lnTo>
                  <a:lnTo>
                    <a:pt x="824" y="1430"/>
                  </a:lnTo>
                  <a:lnTo>
                    <a:pt x="855" y="1353"/>
                  </a:lnTo>
                  <a:lnTo>
                    <a:pt x="881" y="1259"/>
                  </a:lnTo>
                  <a:lnTo>
                    <a:pt x="887" y="1243"/>
                  </a:lnTo>
                  <a:lnTo>
                    <a:pt x="892" y="1232"/>
                  </a:lnTo>
                  <a:lnTo>
                    <a:pt x="902" y="1221"/>
                  </a:lnTo>
                  <a:lnTo>
                    <a:pt x="923" y="1221"/>
                  </a:lnTo>
                  <a:lnTo>
                    <a:pt x="934" y="1226"/>
                  </a:lnTo>
                  <a:lnTo>
                    <a:pt x="939" y="1232"/>
                  </a:lnTo>
                  <a:lnTo>
                    <a:pt x="939" y="1243"/>
                  </a:lnTo>
                  <a:lnTo>
                    <a:pt x="934" y="1259"/>
                  </a:lnTo>
                  <a:lnTo>
                    <a:pt x="929" y="1292"/>
                  </a:lnTo>
                  <a:lnTo>
                    <a:pt x="913" y="1347"/>
                  </a:lnTo>
                  <a:lnTo>
                    <a:pt x="860" y="1468"/>
                  </a:lnTo>
                  <a:lnTo>
                    <a:pt x="824" y="1523"/>
                  </a:lnTo>
                  <a:lnTo>
                    <a:pt x="782" y="1562"/>
                  </a:lnTo>
                  <a:lnTo>
                    <a:pt x="740" y="1584"/>
                  </a:lnTo>
                  <a:lnTo>
                    <a:pt x="693" y="1589"/>
                  </a:lnTo>
                  <a:lnTo>
                    <a:pt x="630" y="1578"/>
                  </a:lnTo>
                  <a:lnTo>
                    <a:pt x="577" y="1545"/>
                  </a:lnTo>
                  <a:lnTo>
                    <a:pt x="530" y="1501"/>
                  </a:lnTo>
                  <a:lnTo>
                    <a:pt x="504" y="1435"/>
                  </a:lnTo>
                  <a:lnTo>
                    <a:pt x="493" y="1364"/>
                  </a:lnTo>
                  <a:lnTo>
                    <a:pt x="493" y="1347"/>
                  </a:lnTo>
                  <a:lnTo>
                    <a:pt x="499" y="1325"/>
                  </a:lnTo>
                  <a:lnTo>
                    <a:pt x="499" y="1303"/>
                  </a:lnTo>
                  <a:lnTo>
                    <a:pt x="509" y="1270"/>
                  </a:lnTo>
                  <a:lnTo>
                    <a:pt x="509" y="1237"/>
                  </a:lnTo>
                  <a:lnTo>
                    <a:pt x="499" y="1182"/>
                  </a:lnTo>
                  <a:lnTo>
                    <a:pt x="472" y="1133"/>
                  </a:lnTo>
                  <a:lnTo>
                    <a:pt x="436" y="1100"/>
                  </a:lnTo>
                  <a:lnTo>
                    <a:pt x="388" y="1078"/>
                  </a:lnTo>
                  <a:lnTo>
                    <a:pt x="341" y="1061"/>
                  </a:lnTo>
                  <a:lnTo>
                    <a:pt x="294" y="1050"/>
                  </a:lnTo>
                  <a:lnTo>
                    <a:pt x="257" y="1045"/>
                  </a:lnTo>
                  <a:lnTo>
                    <a:pt x="252" y="1078"/>
                  </a:lnTo>
                  <a:lnTo>
                    <a:pt x="242" y="1127"/>
                  </a:lnTo>
                  <a:lnTo>
                    <a:pt x="226" y="1193"/>
                  </a:lnTo>
                  <a:lnTo>
                    <a:pt x="205" y="1265"/>
                  </a:lnTo>
                  <a:lnTo>
                    <a:pt x="189" y="1342"/>
                  </a:lnTo>
                  <a:lnTo>
                    <a:pt x="168" y="1413"/>
                  </a:lnTo>
                  <a:lnTo>
                    <a:pt x="153" y="1474"/>
                  </a:lnTo>
                  <a:lnTo>
                    <a:pt x="137" y="1540"/>
                  </a:lnTo>
                  <a:lnTo>
                    <a:pt x="126" y="1556"/>
                  </a:lnTo>
                  <a:lnTo>
                    <a:pt x="105" y="1573"/>
                  </a:lnTo>
                  <a:lnTo>
                    <a:pt x="63" y="1584"/>
                  </a:lnTo>
                  <a:lnTo>
                    <a:pt x="53" y="1584"/>
                  </a:lnTo>
                  <a:lnTo>
                    <a:pt x="32" y="1573"/>
                  </a:lnTo>
                  <a:lnTo>
                    <a:pt x="16" y="1567"/>
                  </a:lnTo>
                  <a:lnTo>
                    <a:pt x="11" y="1556"/>
                  </a:lnTo>
                  <a:lnTo>
                    <a:pt x="0" y="1540"/>
                  </a:lnTo>
                  <a:lnTo>
                    <a:pt x="0" y="1496"/>
                  </a:lnTo>
                  <a:lnTo>
                    <a:pt x="6" y="1485"/>
                  </a:lnTo>
                  <a:lnTo>
                    <a:pt x="11" y="1468"/>
                  </a:lnTo>
                  <a:lnTo>
                    <a:pt x="320" y="170"/>
                  </a:lnTo>
                  <a:lnTo>
                    <a:pt x="326" y="126"/>
                  </a:lnTo>
                  <a:lnTo>
                    <a:pt x="326" y="115"/>
                  </a:lnTo>
                  <a:lnTo>
                    <a:pt x="315" y="104"/>
                  </a:lnTo>
                  <a:lnTo>
                    <a:pt x="299" y="93"/>
                  </a:lnTo>
                  <a:lnTo>
                    <a:pt x="268" y="88"/>
                  </a:lnTo>
                  <a:lnTo>
                    <a:pt x="179" y="88"/>
                  </a:lnTo>
                  <a:lnTo>
                    <a:pt x="174" y="82"/>
                  </a:lnTo>
                  <a:lnTo>
                    <a:pt x="163" y="77"/>
                  </a:lnTo>
                  <a:lnTo>
                    <a:pt x="163" y="49"/>
                  </a:lnTo>
                  <a:lnTo>
                    <a:pt x="168" y="44"/>
                  </a:lnTo>
                  <a:lnTo>
                    <a:pt x="174" y="33"/>
                  </a:lnTo>
                  <a:lnTo>
                    <a:pt x="184" y="27"/>
                  </a:lnTo>
                  <a:lnTo>
                    <a:pt x="189" y="27"/>
                  </a:lnTo>
                  <a:lnTo>
                    <a:pt x="200" y="22"/>
                  </a:lnTo>
                  <a:lnTo>
                    <a:pt x="205" y="22"/>
                  </a:lnTo>
                  <a:lnTo>
                    <a:pt x="252" y="16"/>
                  </a:lnTo>
                  <a:lnTo>
                    <a:pt x="310" y="11"/>
                  </a:lnTo>
                  <a:lnTo>
                    <a:pt x="373" y="5"/>
                  </a:lnTo>
                  <a:lnTo>
                    <a:pt x="4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68"/>
            <p:cNvSpPr>
              <a:spLocks noEditPoints="1"/>
            </p:cNvSpPr>
            <p:nvPr/>
          </p:nvSpPr>
          <p:spPr bwMode="auto">
            <a:xfrm>
              <a:off x="9991" y="3801"/>
              <a:ext cx="462" cy="1073"/>
            </a:xfrm>
            <a:custGeom>
              <a:avLst/>
              <a:gdLst/>
              <a:ahLst/>
              <a:cxnLst>
                <a:cxn ang="0">
                  <a:pos x="283" y="363"/>
                </a:cxn>
                <a:cxn ang="0">
                  <a:pos x="357" y="435"/>
                </a:cxn>
                <a:cxn ang="0">
                  <a:pos x="367" y="517"/>
                </a:cxn>
                <a:cxn ang="0">
                  <a:pos x="351" y="567"/>
                </a:cxn>
                <a:cxn ang="0">
                  <a:pos x="320" y="666"/>
                </a:cxn>
                <a:cxn ang="0">
                  <a:pos x="288" y="743"/>
                </a:cxn>
                <a:cxn ang="0">
                  <a:pos x="236" y="869"/>
                </a:cxn>
                <a:cxn ang="0">
                  <a:pos x="210" y="974"/>
                </a:cxn>
                <a:cxn ang="0">
                  <a:pos x="215" y="1012"/>
                </a:cxn>
                <a:cxn ang="0">
                  <a:pos x="247" y="1029"/>
                </a:cxn>
                <a:cxn ang="0">
                  <a:pos x="341" y="979"/>
                </a:cxn>
                <a:cxn ang="0">
                  <a:pos x="409" y="836"/>
                </a:cxn>
                <a:cxn ang="0">
                  <a:pos x="414" y="820"/>
                </a:cxn>
                <a:cxn ang="0">
                  <a:pos x="430" y="809"/>
                </a:cxn>
                <a:cxn ang="0">
                  <a:pos x="456" y="814"/>
                </a:cxn>
                <a:cxn ang="0">
                  <a:pos x="462" y="831"/>
                </a:cxn>
                <a:cxn ang="0">
                  <a:pos x="446" y="886"/>
                </a:cxn>
                <a:cxn ang="0">
                  <a:pos x="393" y="985"/>
                </a:cxn>
                <a:cxn ang="0">
                  <a:pos x="299" y="1062"/>
                </a:cxn>
                <a:cxn ang="0">
                  <a:pos x="184" y="1062"/>
                </a:cxn>
                <a:cxn ang="0">
                  <a:pos x="105" y="990"/>
                </a:cxn>
                <a:cxn ang="0">
                  <a:pos x="110" y="869"/>
                </a:cxn>
                <a:cxn ang="0">
                  <a:pos x="205" y="611"/>
                </a:cxn>
                <a:cxn ang="0">
                  <a:pos x="247" y="506"/>
                </a:cxn>
                <a:cxn ang="0">
                  <a:pos x="252" y="429"/>
                </a:cxn>
                <a:cxn ang="0">
                  <a:pos x="231" y="396"/>
                </a:cxn>
                <a:cxn ang="0">
                  <a:pos x="173" y="407"/>
                </a:cxn>
                <a:cxn ang="0">
                  <a:pos x="89" y="501"/>
                </a:cxn>
                <a:cxn ang="0">
                  <a:pos x="53" y="600"/>
                </a:cxn>
                <a:cxn ang="0">
                  <a:pos x="37" y="616"/>
                </a:cxn>
                <a:cxn ang="0">
                  <a:pos x="5" y="611"/>
                </a:cxn>
                <a:cxn ang="0">
                  <a:pos x="0" y="594"/>
                </a:cxn>
                <a:cxn ang="0">
                  <a:pos x="16" y="534"/>
                </a:cxn>
                <a:cxn ang="0">
                  <a:pos x="74" y="440"/>
                </a:cxn>
                <a:cxn ang="0">
                  <a:pos x="163" y="363"/>
                </a:cxn>
                <a:cxn ang="0">
                  <a:pos x="357" y="0"/>
                </a:cxn>
                <a:cxn ang="0">
                  <a:pos x="388" y="6"/>
                </a:cxn>
                <a:cxn ang="0">
                  <a:pos x="420" y="50"/>
                </a:cxn>
                <a:cxn ang="0">
                  <a:pos x="409" y="99"/>
                </a:cxn>
                <a:cxn ang="0">
                  <a:pos x="336" y="149"/>
                </a:cxn>
                <a:cxn ang="0">
                  <a:pos x="299" y="138"/>
                </a:cxn>
                <a:cxn ang="0">
                  <a:pos x="278" y="110"/>
                </a:cxn>
                <a:cxn ang="0">
                  <a:pos x="273" y="83"/>
                </a:cxn>
                <a:cxn ang="0">
                  <a:pos x="315" y="11"/>
                </a:cxn>
              </a:cxnLst>
              <a:rect l="0" t="0" r="r" b="b"/>
              <a:pathLst>
                <a:path w="462" h="1073">
                  <a:moveTo>
                    <a:pt x="226" y="352"/>
                  </a:moveTo>
                  <a:lnTo>
                    <a:pt x="283" y="363"/>
                  </a:lnTo>
                  <a:lnTo>
                    <a:pt x="325" y="391"/>
                  </a:lnTo>
                  <a:lnTo>
                    <a:pt x="357" y="435"/>
                  </a:lnTo>
                  <a:lnTo>
                    <a:pt x="367" y="490"/>
                  </a:lnTo>
                  <a:lnTo>
                    <a:pt x="367" y="517"/>
                  </a:lnTo>
                  <a:lnTo>
                    <a:pt x="362" y="539"/>
                  </a:lnTo>
                  <a:lnTo>
                    <a:pt x="351" y="567"/>
                  </a:lnTo>
                  <a:lnTo>
                    <a:pt x="341" y="611"/>
                  </a:lnTo>
                  <a:lnTo>
                    <a:pt x="320" y="666"/>
                  </a:lnTo>
                  <a:lnTo>
                    <a:pt x="304" y="710"/>
                  </a:lnTo>
                  <a:lnTo>
                    <a:pt x="288" y="743"/>
                  </a:lnTo>
                  <a:lnTo>
                    <a:pt x="262" y="809"/>
                  </a:lnTo>
                  <a:lnTo>
                    <a:pt x="236" y="869"/>
                  </a:lnTo>
                  <a:lnTo>
                    <a:pt x="215" y="924"/>
                  </a:lnTo>
                  <a:lnTo>
                    <a:pt x="210" y="974"/>
                  </a:lnTo>
                  <a:lnTo>
                    <a:pt x="210" y="1001"/>
                  </a:lnTo>
                  <a:lnTo>
                    <a:pt x="215" y="1012"/>
                  </a:lnTo>
                  <a:lnTo>
                    <a:pt x="231" y="1029"/>
                  </a:lnTo>
                  <a:lnTo>
                    <a:pt x="247" y="1029"/>
                  </a:lnTo>
                  <a:lnTo>
                    <a:pt x="294" y="1018"/>
                  </a:lnTo>
                  <a:lnTo>
                    <a:pt x="341" y="979"/>
                  </a:lnTo>
                  <a:lnTo>
                    <a:pt x="378" y="919"/>
                  </a:lnTo>
                  <a:lnTo>
                    <a:pt x="409" y="836"/>
                  </a:lnTo>
                  <a:lnTo>
                    <a:pt x="414" y="825"/>
                  </a:lnTo>
                  <a:lnTo>
                    <a:pt x="414" y="820"/>
                  </a:lnTo>
                  <a:lnTo>
                    <a:pt x="420" y="814"/>
                  </a:lnTo>
                  <a:lnTo>
                    <a:pt x="430" y="809"/>
                  </a:lnTo>
                  <a:lnTo>
                    <a:pt x="446" y="809"/>
                  </a:lnTo>
                  <a:lnTo>
                    <a:pt x="456" y="814"/>
                  </a:lnTo>
                  <a:lnTo>
                    <a:pt x="462" y="820"/>
                  </a:lnTo>
                  <a:lnTo>
                    <a:pt x="462" y="831"/>
                  </a:lnTo>
                  <a:lnTo>
                    <a:pt x="456" y="853"/>
                  </a:lnTo>
                  <a:lnTo>
                    <a:pt x="446" y="886"/>
                  </a:lnTo>
                  <a:lnTo>
                    <a:pt x="425" y="935"/>
                  </a:lnTo>
                  <a:lnTo>
                    <a:pt x="393" y="985"/>
                  </a:lnTo>
                  <a:lnTo>
                    <a:pt x="351" y="1029"/>
                  </a:lnTo>
                  <a:lnTo>
                    <a:pt x="299" y="1062"/>
                  </a:lnTo>
                  <a:lnTo>
                    <a:pt x="241" y="1073"/>
                  </a:lnTo>
                  <a:lnTo>
                    <a:pt x="184" y="1062"/>
                  </a:lnTo>
                  <a:lnTo>
                    <a:pt x="136" y="1034"/>
                  </a:lnTo>
                  <a:lnTo>
                    <a:pt x="105" y="990"/>
                  </a:lnTo>
                  <a:lnTo>
                    <a:pt x="94" y="935"/>
                  </a:lnTo>
                  <a:lnTo>
                    <a:pt x="110" y="869"/>
                  </a:lnTo>
                  <a:lnTo>
                    <a:pt x="110" y="864"/>
                  </a:lnTo>
                  <a:lnTo>
                    <a:pt x="205" y="611"/>
                  </a:lnTo>
                  <a:lnTo>
                    <a:pt x="231" y="550"/>
                  </a:lnTo>
                  <a:lnTo>
                    <a:pt x="247" y="506"/>
                  </a:lnTo>
                  <a:lnTo>
                    <a:pt x="252" y="479"/>
                  </a:lnTo>
                  <a:lnTo>
                    <a:pt x="252" y="429"/>
                  </a:lnTo>
                  <a:lnTo>
                    <a:pt x="247" y="413"/>
                  </a:lnTo>
                  <a:lnTo>
                    <a:pt x="231" y="396"/>
                  </a:lnTo>
                  <a:lnTo>
                    <a:pt x="215" y="396"/>
                  </a:lnTo>
                  <a:lnTo>
                    <a:pt x="173" y="407"/>
                  </a:lnTo>
                  <a:lnTo>
                    <a:pt x="126" y="440"/>
                  </a:lnTo>
                  <a:lnTo>
                    <a:pt x="89" y="501"/>
                  </a:lnTo>
                  <a:lnTo>
                    <a:pt x="53" y="589"/>
                  </a:lnTo>
                  <a:lnTo>
                    <a:pt x="53" y="600"/>
                  </a:lnTo>
                  <a:lnTo>
                    <a:pt x="47" y="611"/>
                  </a:lnTo>
                  <a:lnTo>
                    <a:pt x="37" y="616"/>
                  </a:lnTo>
                  <a:lnTo>
                    <a:pt x="16" y="616"/>
                  </a:lnTo>
                  <a:lnTo>
                    <a:pt x="5" y="611"/>
                  </a:lnTo>
                  <a:lnTo>
                    <a:pt x="0" y="605"/>
                  </a:lnTo>
                  <a:lnTo>
                    <a:pt x="0" y="594"/>
                  </a:lnTo>
                  <a:lnTo>
                    <a:pt x="5" y="572"/>
                  </a:lnTo>
                  <a:lnTo>
                    <a:pt x="16" y="534"/>
                  </a:lnTo>
                  <a:lnTo>
                    <a:pt x="42" y="490"/>
                  </a:lnTo>
                  <a:lnTo>
                    <a:pt x="74" y="440"/>
                  </a:lnTo>
                  <a:lnTo>
                    <a:pt x="115" y="396"/>
                  </a:lnTo>
                  <a:lnTo>
                    <a:pt x="163" y="363"/>
                  </a:lnTo>
                  <a:lnTo>
                    <a:pt x="226" y="352"/>
                  </a:lnTo>
                  <a:close/>
                  <a:moveTo>
                    <a:pt x="357" y="0"/>
                  </a:moveTo>
                  <a:lnTo>
                    <a:pt x="372" y="0"/>
                  </a:lnTo>
                  <a:lnTo>
                    <a:pt x="388" y="6"/>
                  </a:lnTo>
                  <a:lnTo>
                    <a:pt x="404" y="17"/>
                  </a:lnTo>
                  <a:lnTo>
                    <a:pt x="420" y="50"/>
                  </a:lnTo>
                  <a:lnTo>
                    <a:pt x="420" y="61"/>
                  </a:lnTo>
                  <a:lnTo>
                    <a:pt x="409" y="99"/>
                  </a:lnTo>
                  <a:lnTo>
                    <a:pt x="378" y="132"/>
                  </a:lnTo>
                  <a:lnTo>
                    <a:pt x="336" y="149"/>
                  </a:lnTo>
                  <a:lnTo>
                    <a:pt x="315" y="143"/>
                  </a:lnTo>
                  <a:lnTo>
                    <a:pt x="299" y="138"/>
                  </a:lnTo>
                  <a:lnTo>
                    <a:pt x="288" y="127"/>
                  </a:lnTo>
                  <a:lnTo>
                    <a:pt x="278" y="110"/>
                  </a:lnTo>
                  <a:lnTo>
                    <a:pt x="273" y="99"/>
                  </a:lnTo>
                  <a:lnTo>
                    <a:pt x="273" y="83"/>
                  </a:lnTo>
                  <a:lnTo>
                    <a:pt x="283" y="44"/>
                  </a:lnTo>
                  <a:lnTo>
                    <a:pt x="315" y="11"/>
                  </a:lnTo>
                  <a:lnTo>
                    <a:pt x="3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69"/>
            <p:cNvSpPr>
              <a:spLocks noEditPoints="1"/>
            </p:cNvSpPr>
            <p:nvPr/>
          </p:nvSpPr>
          <p:spPr bwMode="auto">
            <a:xfrm>
              <a:off x="10521" y="3801"/>
              <a:ext cx="666" cy="1386"/>
            </a:xfrm>
            <a:custGeom>
              <a:avLst/>
              <a:gdLst/>
              <a:ahLst/>
              <a:cxnLst>
                <a:cxn ang="0">
                  <a:pos x="508" y="369"/>
                </a:cxn>
                <a:cxn ang="0">
                  <a:pos x="597" y="446"/>
                </a:cxn>
                <a:cxn ang="0">
                  <a:pos x="608" y="534"/>
                </a:cxn>
                <a:cxn ang="0">
                  <a:pos x="466" y="1133"/>
                </a:cxn>
                <a:cxn ang="0">
                  <a:pos x="398" y="1271"/>
                </a:cxn>
                <a:cxn ang="0">
                  <a:pos x="299" y="1348"/>
                </a:cxn>
                <a:cxn ang="0">
                  <a:pos x="194" y="1381"/>
                </a:cxn>
                <a:cxn ang="0">
                  <a:pos x="89" y="1381"/>
                </a:cxn>
                <a:cxn ang="0">
                  <a:pos x="10" y="1326"/>
                </a:cxn>
                <a:cxn ang="0">
                  <a:pos x="10" y="1238"/>
                </a:cxn>
                <a:cxn ang="0">
                  <a:pos x="89" y="1188"/>
                </a:cxn>
                <a:cxn ang="0">
                  <a:pos x="136" y="1210"/>
                </a:cxn>
                <a:cxn ang="0">
                  <a:pos x="147" y="1249"/>
                </a:cxn>
                <a:cxn ang="0">
                  <a:pos x="141" y="1276"/>
                </a:cxn>
                <a:cxn ang="0">
                  <a:pos x="126" y="1304"/>
                </a:cxn>
                <a:cxn ang="0">
                  <a:pos x="94" y="1326"/>
                </a:cxn>
                <a:cxn ang="0">
                  <a:pos x="147" y="1337"/>
                </a:cxn>
                <a:cxn ang="0">
                  <a:pos x="267" y="1276"/>
                </a:cxn>
                <a:cxn ang="0">
                  <a:pos x="341" y="1133"/>
                </a:cxn>
                <a:cxn ang="0">
                  <a:pos x="487" y="528"/>
                </a:cxn>
                <a:cxn ang="0">
                  <a:pos x="493" y="506"/>
                </a:cxn>
                <a:cxn ang="0">
                  <a:pos x="487" y="435"/>
                </a:cxn>
                <a:cxn ang="0">
                  <a:pos x="472" y="413"/>
                </a:cxn>
                <a:cxn ang="0">
                  <a:pos x="440" y="402"/>
                </a:cxn>
                <a:cxn ang="0">
                  <a:pos x="320" y="462"/>
                </a:cxn>
                <a:cxn ang="0">
                  <a:pos x="236" y="594"/>
                </a:cxn>
                <a:cxn ang="0">
                  <a:pos x="215" y="622"/>
                </a:cxn>
                <a:cxn ang="0">
                  <a:pos x="183" y="616"/>
                </a:cxn>
                <a:cxn ang="0">
                  <a:pos x="178" y="600"/>
                </a:cxn>
                <a:cxn ang="0">
                  <a:pos x="204" y="545"/>
                </a:cxn>
                <a:cxn ang="0">
                  <a:pos x="267" y="446"/>
                </a:cxn>
                <a:cxn ang="0">
                  <a:pos x="377" y="369"/>
                </a:cxn>
                <a:cxn ang="0">
                  <a:pos x="603" y="0"/>
                </a:cxn>
                <a:cxn ang="0">
                  <a:pos x="639" y="11"/>
                </a:cxn>
                <a:cxn ang="0">
                  <a:pos x="666" y="44"/>
                </a:cxn>
                <a:cxn ang="0">
                  <a:pos x="655" y="99"/>
                </a:cxn>
                <a:cxn ang="0">
                  <a:pos x="582" y="149"/>
                </a:cxn>
                <a:cxn ang="0">
                  <a:pos x="550" y="138"/>
                </a:cxn>
                <a:cxn ang="0">
                  <a:pos x="524" y="110"/>
                </a:cxn>
                <a:cxn ang="0">
                  <a:pos x="519" y="83"/>
                </a:cxn>
                <a:cxn ang="0">
                  <a:pos x="561" y="11"/>
                </a:cxn>
              </a:cxnLst>
              <a:rect l="0" t="0" r="r" b="b"/>
              <a:pathLst>
                <a:path w="666" h="1386">
                  <a:moveTo>
                    <a:pt x="445" y="358"/>
                  </a:moveTo>
                  <a:lnTo>
                    <a:pt x="508" y="369"/>
                  </a:lnTo>
                  <a:lnTo>
                    <a:pt x="561" y="402"/>
                  </a:lnTo>
                  <a:lnTo>
                    <a:pt x="597" y="446"/>
                  </a:lnTo>
                  <a:lnTo>
                    <a:pt x="608" y="506"/>
                  </a:lnTo>
                  <a:lnTo>
                    <a:pt x="608" y="534"/>
                  </a:lnTo>
                  <a:lnTo>
                    <a:pt x="603" y="561"/>
                  </a:lnTo>
                  <a:lnTo>
                    <a:pt x="466" y="1133"/>
                  </a:lnTo>
                  <a:lnTo>
                    <a:pt x="440" y="1210"/>
                  </a:lnTo>
                  <a:lnTo>
                    <a:pt x="398" y="1271"/>
                  </a:lnTo>
                  <a:lnTo>
                    <a:pt x="351" y="1315"/>
                  </a:lnTo>
                  <a:lnTo>
                    <a:pt x="299" y="1348"/>
                  </a:lnTo>
                  <a:lnTo>
                    <a:pt x="246" y="1370"/>
                  </a:lnTo>
                  <a:lnTo>
                    <a:pt x="194" y="1381"/>
                  </a:lnTo>
                  <a:lnTo>
                    <a:pt x="152" y="1386"/>
                  </a:lnTo>
                  <a:lnTo>
                    <a:pt x="89" y="1381"/>
                  </a:lnTo>
                  <a:lnTo>
                    <a:pt x="42" y="1359"/>
                  </a:lnTo>
                  <a:lnTo>
                    <a:pt x="10" y="1326"/>
                  </a:lnTo>
                  <a:lnTo>
                    <a:pt x="0" y="1282"/>
                  </a:lnTo>
                  <a:lnTo>
                    <a:pt x="10" y="1238"/>
                  </a:lnTo>
                  <a:lnTo>
                    <a:pt x="47" y="1199"/>
                  </a:lnTo>
                  <a:lnTo>
                    <a:pt x="89" y="1188"/>
                  </a:lnTo>
                  <a:lnTo>
                    <a:pt x="105" y="1188"/>
                  </a:lnTo>
                  <a:lnTo>
                    <a:pt x="136" y="1210"/>
                  </a:lnTo>
                  <a:lnTo>
                    <a:pt x="141" y="1227"/>
                  </a:lnTo>
                  <a:lnTo>
                    <a:pt x="147" y="1249"/>
                  </a:lnTo>
                  <a:lnTo>
                    <a:pt x="147" y="1260"/>
                  </a:lnTo>
                  <a:lnTo>
                    <a:pt x="141" y="1276"/>
                  </a:lnTo>
                  <a:lnTo>
                    <a:pt x="136" y="1287"/>
                  </a:lnTo>
                  <a:lnTo>
                    <a:pt x="126" y="1304"/>
                  </a:lnTo>
                  <a:lnTo>
                    <a:pt x="115" y="1315"/>
                  </a:lnTo>
                  <a:lnTo>
                    <a:pt x="94" y="1326"/>
                  </a:lnTo>
                  <a:lnTo>
                    <a:pt x="126" y="1337"/>
                  </a:lnTo>
                  <a:lnTo>
                    <a:pt x="147" y="1337"/>
                  </a:lnTo>
                  <a:lnTo>
                    <a:pt x="209" y="1320"/>
                  </a:lnTo>
                  <a:lnTo>
                    <a:pt x="267" y="1276"/>
                  </a:lnTo>
                  <a:lnTo>
                    <a:pt x="314" y="1210"/>
                  </a:lnTo>
                  <a:lnTo>
                    <a:pt x="341" y="1133"/>
                  </a:lnTo>
                  <a:lnTo>
                    <a:pt x="341" y="1139"/>
                  </a:lnTo>
                  <a:lnTo>
                    <a:pt x="487" y="528"/>
                  </a:lnTo>
                  <a:lnTo>
                    <a:pt x="487" y="517"/>
                  </a:lnTo>
                  <a:lnTo>
                    <a:pt x="493" y="506"/>
                  </a:lnTo>
                  <a:lnTo>
                    <a:pt x="493" y="457"/>
                  </a:lnTo>
                  <a:lnTo>
                    <a:pt x="487" y="435"/>
                  </a:lnTo>
                  <a:lnTo>
                    <a:pt x="482" y="424"/>
                  </a:lnTo>
                  <a:lnTo>
                    <a:pt x="472" y="413"/>
                  </a:lnTo>
                  <a:lnTo>
                    <a:pt x="456" y="402"/>
                  </a:lnTo>
                  <a:lnTo>
                    <a:pt x="440" y="402"/>
                  </a:lnTo>
                  <a:lnTo>
                    <a:pt x="377" y="418"/>
                  </a:lnTo>
                  <a:lnTo>
                    <a:pt x="320" y="462"/>
                  </a:lnTo>
                  <a:lnTo>
                    <a:pt x="272" y="523"/>
                  </a:lnTo>
                  <a:lnTo>
                    <a:pt x="236" y="594"/>
                  </a:lnTo>
                  <a:lnTo>
                    <a:pt x="230" y="605"/>
                  </a:lnTo>
                  <a:lnTo>
                    <a:pt x="215" y="622"/>
                  </a:lnTo>
                  <a:lnTo>
                    <a:pt x="194" y="622"/>
                  </a:lnTo>
                  <a:lnTo>
                    <a:pt x="183" y="616"/>
                  </a:lnTo>
                  <a:lnTo>
                    <a:pt x="178" y="611"/>
                  </a:lnTo>
                  <a:lnTo>
                    <a:pt x="178" y="600"/>
                  </a:lnTo>
                  <a:lnTo>
                    <a:pt x="183" y="578"/>
                  </a:lnTo>
                  <a:lnTo>
                    <a:pt x="204" y="545"/>
                  </a:lnTo>
                  <a:lnTo>
                    <a:pt x="230" y="495"/>
                  </a:lnTo>
                  <a:lnTo>
                    <a:pt x="267" y="446"/>
                  </a:lnTo>
                  <a:lnTo>
                    <a:pt x="320" y="402"/>
                  </a:lnTo>
                  <a:lnTo>
                    <a:pt x="377" y="369"/>
                  </a:lnTo>
                  <a:lnTo>
                    <a:pt x="445" y="358"/>
                  </a:lnTo>
                  <a:close/>
                  <a:moveTo>
                    <a:pt x="603" y="0"/>
                  </a:moveTo>
                  <a:lnTo>
                    <a:pt x="624" y="0"/>
                  </a:lnTo>
                  <a:lnTo>
                    <a:pt x="639" y="11"/>
                  </a:lnTo>
                  <a:lnTo>
                    <a:pt x="660" y="33"/>
                  </a:lnTo>
                  <a:lnTo>
                    <a:pt x="666" y="44"/>
                  </a:lnTo>
                  <a:lnTo>
                    <a:pt x="666" y="61"/>
                  </a:lnTo>
                  <a:lnTo>
                    <a:pt x="655" y="99"/>
                  </a:lnTo>
                  <a:lnTo>
                    <a:pt x="624" y="138"/>
                  </a:lnTo>
                  <a:lnTo>
                    <a:pt x="582" y="149"/>
                  </a:lnTo>
                  <a:lnTo>
                    <a:pt x="566" y="149"/>
                  </a:lnTo>
                  <a:lnTo>
                    <a:pt x="550" y="138"/>
                  </a:lnTo>
                  <a:lnTo>
                    <a:pt x="535" y="132"/>
                  </a:lnTo>
                  <a:lnTo>
                    <a:pt x="524" y="110"/>
                  </a:lnTo>
                  <a:lnTo>
                    <a:pt x="519" y="94"/>
                  </a:lnTo>
                  <a:lnTo>
                    <a:pt x="519" y="83"/>
                  </a:lnTo>
                  <a:lnTo>
                    <a:pt x="529" y="44"/>
                  </a:lnTo>
                  <a:lnTo>
                    <a:pt x="561" y="11"/>
                  </a:lnTo>
                  <a:lnTo>
                    <a:pt x="6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 noEditPoints="1"/>
            </p:cNvSpPr>
            <p:nvPr/>
          </p:nvSpPr>
          <p:spPr bwMode="auto">
            <a:xfrm>
              <a:off x="11527" y="2916"/>
              <a:ext cx="1479" cy="1617"/>
            </a:xfrm>
            <a:custGeom>
              <a:avLst/>
              <a:gdLst/>
              <a:ahLst/>
              <a:cxnLst>
                <a:cxn ang="0">
                  <a:pos x="567" y="1023"/>
                </a:cxn>
                <a:cxn ang="0">
                  <a:pos x="991" y="280"/>
                </a:cxn>
                <a:cxn ang="0">
                  <a:pos x="1133" y="0"/>
                </a:cxn>
                <a:cxn ang="0">
                  <a:pos x="1149" y="11"/>
                </a:cxn>
                <a:cxn ang="0">
                  <a:pos x="1159" y="55"/>
                </a:cxn>
                <a:cxn ang="0">
                  <a:pos x="1296" y="1496"/>
                </a:cxn>
                <a:cxn ang="0">
                  <a:pos x="1322" y="1534"/>
                </a:cxn>
                <a:cxn ang="0">
                  <a:pos x="1453" y="1545"/>
                </a:cxn>
                <a:cxn ang="0">
                  <a:pos x="1474" y="1551"/>
                </a:cxn>
                <a:cxn ang="0">
                  <a:pos x="1479" y="1589"/>
                </a:cxn>
                <a:cxn ang="0">
                  <a:pos x="1463" y="1611"/>
                </a:cxn>
                <a:cxn ang="0">
                  <a:pos x="1322" y="1617"/>
                </a:cxn>
                <a:cxn ang="0">
                  <a:pos x="1201" y="1611"/>
                </a:cxn>
                <a:cxn ang="0">
                  <a:pos x="918" y="1617"/>
                </a:cxn>
                <a:cxn ang="0">
                  <a:pos x="902" y="1611"/>
                </a:cxn>
                <a:cxn ang="0">
                  <a:pos x="897" y="1573"/>
                </a:cxn>
                <a:cxn ang="0">
                  <a:pos x="918" y="1551"/>
                </a:cxn>
                <a:cxn ang="0">
                  <a:pos x="986" y="1545"/>
                </a:cxn>
                <a:cxn ang="0">
                  <a:pos x="1065" y="1523"/>
                </a:cxn>
                <a:cxn ang="0">
                  <a:pos x="1107" y="1468"/>
                </a:cxn>
                <a:cxn ang="0">
                  <a:pos x="1102" y="1391"/>
                </a:cxn>
                <a:cxn ang="0">
                  <a:pos x="1086" y="1182"/>
                </a:cxn>
                <a:cxn ang="0">
                  <a:pos x="1075" y="1094"/>
                </a:cxn>
                <a:cxn ang="0">
                  <a:pos x="373" y="1386"/>
                </a:cxn>
                <a:cxn ang="0">
                  <a:pos x="347" y="1446"/>
                </a:cxn>
                <a:cxn ang="0">
                  <a:pos x="352" y="1501"/>
                </a:cxn>
                <a:cxn ang="0">
                  <a:pos x="404" y="1540"/>
                </a:cxn>
                <a:cxn ang="0">
                  <a:pos x="446" y="1545"/>
                </a:cxn>
                <a:cxn ang="0">
                  <a:pos x="462" y="1556"/>
                </a:cxn>
                <a:cxn ang="0">
                  <a:pos x="472" y="1589"/>
                </a:cxn>
                <a:cxn ang="0">
                  <a:pos x="451" y="1611"/>
                </a:cxn>
                <a:cxn ang="0">
                  <a:pos x="326" y="1617"/>
                </a:cxn>
                <a:cxn ang="0">
                  <a:pos x="121" y="1617"/>
                </a:cxn>
                <a:cxn ang="0">
                  <a:pos x="0" y="1600"/>
                </a:cxn>
                <a:cxn ang="0">
                  <a:pos x="6" y="1562"/>
                </a:cxn>
                <a:cxn ang="0">
                  <a:pos x="21" y="1551"/>
                </a:cxn>
                <a:cxn ang="0">
                  <a:pos x="48" y="1545"/>
                </a:cxn>
                <a:cxn ang="0">
                  <a:pos x="184" y="1507"/>
                </a:cxn>
                <a:cxn ang="0">
                  <a:pos x="310" y="1358"/>
                </a:cxn>
                <a:cxn ang="0">
                  <a:pos x="1065" y="38"/>
                </a:cxn>
                <a:cxn ang="0">
                  <a:pos x="1081" y="16"/>
                </a:cxn>
                <a:cxn ang="0">
                  <a:pos x="1102" y="0"/>
                </a:cxn>
              </a:cxnLst>
              <a:rect l="0" t="0" r="r" b="b"/>
              <a:pathLst>
                <a:path w="1479" h="1617">
                  <a:moveTo>
                    <a:pt x="991" y="280"/>
                  </a:moveTo>
                  <a:lnTo>
                    <a:pt x="567" y="1023"/>
                  </a:lnTo>
                  <a:lnTo>
                    <a:pt x="1060" y="1023"/>
                  </a:lnTo>
                  <a:lnTo>
                    <a:pt x="991" y="280"/>
                  </a:lnTo>
                  <a:close/>
                  <a:moveTo>
                    <a:pt x="1102" y="0"/>
                  </a:moveTo>
                  <a:lnTo>
                    <a:pt x="1133" y="0"/>
                  </a:lnTo>
                  <a:lnTo>
                    <a:pt x="1144" y="5"/>
                  </a:lnTo>
                  <a:lnTo>
                    <a:pt x="1149" y="11"/>
                  </a:lnTo>
                  <a:lnTo>
                    <a:pt x="1159" y="33"/>
                  </a:lnTo>
                  <a:lnTo>
                    <a:pt x="1159" y="55"/>
                  </a:lnTo>
                  <a:lnTo>
                    <a:pt x="1290" y="1463"/>
                  </a:lnTo>
                  <a:lnTo>
                    <a:pt x="1296" y="1496"/>
                  </a:lnTo>
                  <a:lnTo>
                    <a:pt x="1301" y="1518"/>
                  </a:lnTo>
                  <a:lnTo>
                    <a:pt x="1322" y="1534"/>
                  </a:lnTo>
                  <a:lnTo>
                    <a:pt x="1364" y="1545"/>
                  </a:lnTo>
                  <a:lnTo>
                    <a:pt x="1453" y="1545"/>
                  </a:lnTo>
                  <a:lnTo>
                    <a:pt x="1463" y="1551"/>
                  </a:lnTo>
                  <a:lnTo>
                    <a:pt x="1474" y="1551"/>
                  </a:lnTo>
                  <a:lnTo>
                    <a:pt x="1479" y="1562"/>
                  </a:lnTo>
                  <a:lnTo>
                    <a:pt x="1479" y="1589"/>
                  </a:lnTo>
                  <a:lnTo>
                    <a:pt x="1469" y="1611"/>
                  </a:lnTo>
                  <a:lnTo>
                    <a:pt x="1463" y="1611"/>
                  </a:lnTo>
                  <a:lnTo>
                    <a:pt x="1453" y="1617"/>
                  </a:lnTo>
                  <a:lnTo>
                    <a:pt x="1322" y="1617"/>
                  </a:lnTo>
                  <a:lnTo>
                    <a:pt x="1254" y="1611"/>
                  </a:lnTo>
                  <a:lnTo>
                    <a:pt x="1201" y="1611"/>
                  </a:lnTo>
                  <a:lnTo>
                    <a:pt x="1065" y="1617"/>
                  </a:lnTo>
                  <a:lnTo>
                    <a:pt x="918" y="1617"/>
                  </a:lnTo>
                  <a:lnTo>
                    <a:pt x="913" y="1611"/>
                  </a:lnTo>
                  <a:lnTo>
                    <a:pt x="902" y="1611"/>
                  </a:lnTo>
                  <a:lnTo>
                    <a:pt x="897" y="1600"/>
                  </a:lnTo>
                  <a:lnTo>
                    <a:pt x="897" y="1573"/>
                  </a:lnTo>
                  <a:lnTo>
                    <a:pt x="908" y="1551"/>
                  </a:lnTo>
                  <a:lnTo>
                    <a:pt x="918" y="1551"/>
                  </a:lnTo>
                  <a:lnTo>
                    <a:pt x="929" y="1545"/>
                  </a:lnTo>
                  <a:lnTo>
                    <a:pt x="986" y="1545"/>
                  </a:lnTo>
                  <a:lnTo>
                    <a:pt x="1023" y="1540"/>
                  </a:lnTo>
                  <a:lnTo>
                    <a:pt x="1065" y="1523"/>
                  </a:lnTo>
                  <a:lnTo>
                    <a:pt x="1096" y="1501"/>
                  </a:lnTo>
                  <a:lnTo>
                    <a:pt x="1107" y="1468"/>
                  </a:lnTo>
                  <a:lnTo>
                    <a:pt x="1107" y="1441"/>
                  </a:lnTo>
                  <a:lnTo>
                    <a:pt x="1102" y="1391"/>
                  </a:lnTo>
                  <a:lnTo>
                    <a:pt x="1096" y="1325"/>
                  </a:lnTo>
                  <a:lnTo>
                    <a:pt x="1086" y="1182"/>
                  </a:lnTo>
                  <a:lnTo>
                    <a:pt x="1081" y="1127"/>
                  </a:lnTo>
                  <a:lnTo>
                    <a:pt x="1075" y="1094"/>
                  </a:lnTo>
                  <a:lnTo>
                    <a:pt x="535" y="1094"/>
                  </a:lnTo>
                  <a:lnTo>
                    <a:pt x="373" y="1386"/>
                  </a:lnTo>
                  <a:lnTo>
                    <a:pt x="352" y="1430"/>
                  </a:lnTo>
                  <a:lnTo>
                    <a:pt x="347" y="1446"/>
                  </a:lnTo>
                  <a:lnTo>
                    <a:pt x="341" y="1468"/>
                  </a:lnTo>
                  <a:lnTo>
                    <a:pt x="352" y="1501"/>
                  </a:lnTo>
                  <a:lnTo>
                    <a:pt x="373" y="1523"/>
                  </a:lnTo>
                  <a:lnTo>
                    <a:pt x="404" y="1540"/>
                  </a:lnTo>
                  <a:lnTo>
                    <a:pt x="441" y="1545"/>
                  </a:lnTo>
                  <a:lnTo>
                    <a:pt x="446" y="1545"/>
                  </a:lnTo>
                  <a:lnTo>
                    <a:pt x="457" y="1551"/>
                  </a:lnTo>
                  <a:lnTo>
                    <a:pt x="462" y="1556"/>
                  </a:lnTo>
                  <a:lnTo>
                    <a:pt x="472" y="1562"/>
                  </a:lnTo>
                  <a:lnTo>
                    <a:pt x="472" y="1589"/>
                  </a:lnTo>
                  <a:lnTo>
                    <a:pt x="462" y="1611"/>
                  </a:lnTo>
                  <a:lnTo>
                    <a:pt x="451" y="1611"/>
                  </a:lnTo>
                  <a:lnTo>
                    <a:pt x="446" y="1617"/>
                  </a:lnTo>
                  <a:lnTo>
                    <a:pt x="326" y="1617"/>
                  </a:lnTo>
                  <a:lnTo>
                    <a:pt x="215" y="1611"/>
                  </a:lnTo>
                  <a:lnTo>
                    <a:pt x="121" y="1617"/>
                  </a:lnTo>
                  <a:lnTo>
                    <a:pt x="16" y="1617"/>
                  </a:lnTo>
                  <a:lnTo>
                    <a:pt x="0" y="1600"/>
                  </a:lnTo>
                  <a:lnTo>
                    <a:pt x="0" y="1573"/>
                  </a:lnTo>
                  <a:lnTo>
                    <a:pt x="6" y="1562"/>
                  </a:lnTo>
                  <a:lnTo>
                    <a:pt x="16" y="1556"/>
                  </a:lnTo>
                  <a:lnTo>
                    <a:pt x="21" y="1551"/>
                  </a:lnTo>
                  <a:lnTo>
                    <a:pt x="37" y="1545"/>
                  </a:lnTo>
                  <a:lnTo>
                    <a:pt x="48" y="1545"/>
                  </a:lnTo>
                  <a:lnTo>
                    <a:pt x="116" y="1534"/>
                  </a:lnTo>
                  <a:lnTo>
                    <a:pt x="184" y="1507"/>
                  </a:lnTo>
                  <a:lnTo>
                    <a:pt x="247" y="1452"/>
                  </a:lnTo>
                  <a:lnTo>
                    <a:pt x="310" y="1358"/>
                  </a:lnTo>
                  <a:lnTo>
                    <a:pt x="315" y="1353"/>
                  </a:lnTo>
                  <a:lnTo>
                    <a:pt x="1065" y="38"/>
                  </a:lnTo>
                  <a:lnTo>
                    <a:pt x="1070" y="27"/>
                  </a:lnTo>
                  <a:lnTo>
                    <a:pt x="1081" y="16"/>
                  </a:lnTo>
                  <a:lnTo>
                    <a:pt x="1086" y="5"/>
                  </a:lnTo>
                  <a:lnTo>
                    <a:pt x="11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 noEditPoints="1"/>
            </p:cNvSpPr>
            <p:nvPr/>
          </p:nvSpPr>
          <p:spPr bwMode="auto">
            <a:xfrm>
              <a:off x="13121" y="3801"/>
              <a:ext cx="472" cy="1073"/>
            </a:xfrm>
            <a:custGeom>
              <a:avLst/>
              <a:gdLst/>
              <a:ahLst/>
              <a:cxnLst>
                <a:cxn ang="0">
                  <a:pos x="284" y="363"/>
                </a:cxn>
                <a:cxn ang="0">
                  <a:pos x="357" y="435"/>
                </a:cxn>
                <a:cxn ang="0">
                  <a:pos x="368" y="517"/>
                </a:cxn>
                <a:cxn ang="0">
                  <a:pos x="352" y="567"/>
                </a:cxn>
                <a:cxn ang="0">
                  <a:pos x="320" y="666"/>
                </a:cxn>
                <a:cxn ang="0">
                  <a:pos x="289" y="743"/>
                </a:cxn>
                <a:cxn ang="0">
                  <a:pos x="236" y="869"/>
                </a:cxn>
                <a:cxn ang="0">
                  <a:pos x="215" y="974"/>
                </a:cxn>
                <a:cxn ang="0">
                  <a:pos x="221" y="1012"/>
                </a:cxn>
                <a:cxn ang="0">
                  <a:pos x="252" y="1029"/>
                </a:cxn>
                <a:cxn ang="0">
                  <a:pos x="347" y="979"/>
                </a:cxn>
                <a:cxn ang="0">
                  <a:pos x="415" y="836"/>
                </a:cxn>
                <a:cxn ang="0">
                  <a:pos x="436" y="809"/>
                </a:cxn>
                <a:cxn ang="0">
                  <a:pos x="467" y="814"/>
                </a:cxn>
                <a:cxn ang="0">
                  <a:pos x="472" y="831"/>
                </a:cxn>
                <a:cxn ang="0">
                  <a:pos x="457" y="886"/>
                </a:cxn>
                <a:cxn ang="0">
                  <a:pos x="404" y="985"/>
                </a:cxn>
                <a:cxn ang="0">
                  <a:pos x="310" y="1062"/>
                </a:cxn>
                <a:cxn ang="0">
                  <a:pos x="194" y="1062"/>
                </a:cxn>
                <a:cxn ang="0">
                  <a:pos x="116" y="990"/>
                </a:cxn>
                <a:cxn ang="0">
                  <a:pos x="121" y="869"/>
                </a:cxn>
                <a:cxn ang="0">
                  <a:pos x="205" y="611"/>
                </a:cxn>
                <a:cxn ang="0">
                  <a:pos x="247" y="506"/>
                </a:cxn>
                <a:cxn ang="0">
                  <a:pos x="252" y="429"/>
                </a:cxn>
                <a:cxn ang="0">
                  <a:pos x="236" y="407"/>
                </a:cxn>
                <a:cxn ang="0">
                  <a:pos x="215" y="396"/>
                </a:cxn>
                <a:cxn ang="0">
                  <a:pos x="126" y="440"/>
                </a:cxn>
                <a:cxn ang="0">
                  <a:pos x="53" y="589"/>
                </a:cxn>
                <a:cxn ang="0">
                  <a:pos x="48" y="611"/>
                </a:cxn>
                <a:cxn ang="0">
                  <a:pos x="16" y="616"/>
                </a:cxn>
                <a:cxn ang="0">
                  <a:pos x="0" y="605"/>
                </a:cxn>
                <a:cxn ang="0">
                  <a:pos x="6" y="572"/>
                </a:cxn>
                <a:cxn ang="0">
                  <a:pos x="42" y="490"/>
                </a:cxn>
                <a:cxn ang="0">
                  <a:pos x="116" y="396"/>
                </a:cxn>
                <a:cxn ang="0">
                  <a:pos x="226" y="352"/>
                </a:cxn>
                <a:cxn ang="0">
                  <a:pos x="383" y="0"/>
                </a:cxn>
                <a:cxn ang="0">
                  <a:pos x="415" y="17"/>
                </a:cxn>
                <a:cxn ang="0">
                  <a:pos x="430" y="61"/>
                </a:cxn>
                <a:cxn ang="0">
                  <a:pos x="388" y="132"/>
                </a:cxn>
                <a:cxn ang="0">
                  <a:pos x="326" y="143"/>
                </a:cxn>
                <a:cxn ang="0">
                  <a:pos x="299" y="127"/>
                </a:cxn>
                <a:cxn ang="0">
                  <a:pos x="284" y="99"/>
                </a:cxn>
                <a:cxn ang="0">
                  <a:pos x="294" y="44"/>
                </a:cxn>
                <a:cxn ang="0">
                  <a:pos x="368" y="0"/>
                </a:cxn>
              </a:cxnLst>
              <a:rect l="0" t="0" r="r" b="b"/>
              <a:pathLst>
                <a:path w="472" h="1073">
                  <a:moveTo>
                    <a:pt x="226" y="352"/>
                  </a:moveTo>
                  <a:lnTo>
                    <a:pt x="284" y="363"/>
                  </a:lnTo>
                  <a:lnTo>
                    <a:pt x="326" y="391"/>
                  </a:lnTo>
                  <a:lnTo>
                    <a:pt x="357" y="435"/>
                  </a:lnTo>
                  <a:lnTo>
                    <a:pt x="368" y="490"/>
                  </a:lnTo>
                  <a:lnTo>
                    <a:pt x="368" y="517"/>
                  </a:lnTo>
                  <a:lnTo>
                    <a:pt x="362" y="539"/>
                  </a:lnTo>
                  <a:lnTo>
                    <a:pt x="352" y="567"/>
                  </a:lnTo>
                  <a:lnTo>
                    <a:pt x="341" y="611"/>
                  </a:lnTo>
                  <a:lnTo>
                    <a:pt x="320" y="666"/>
                  </a:lnTo>
                  <a:lnTo>
                    <a:pt x="305" y="710"/>
                  </a:lnTo>
                  <a:lnTo>
                    <a:pt x="289" y="743"/>
                  </a:lnTo>
                  <a:lnTo>
                    <a:pt x="263" y="809"/>
                  </a:lnTo>
                  <a:lnTo>
                    <a:pt x="236" y="869"/>
                  </a:lnTo>
                  <a:lnTo>
                    <a:pt x="221" y="924"/>
                  </a:lnTo>
                  <a:lnTo>
                    <a:pt x="215" y="974"/>
                  </a:lnTo>
                  <a:lnTo>
                    <a:pt x="215" y="1001"/>
                  </a:lnTo>
                  <a:lnTo>
                    <a:pt x="221" y="1012"/>
                  </a:lnTo>
                  <a:lnTo>
                    <a:pt x="236" y="1029"/>
                  </a:lnTo>
                  <a:lnTo>
                    <a:pt x="252" y="1029"/>
                  </a:lnTo>
                  <a:lnTo>
                    <a:pt x="299" y="1018"/>
                  </a:lnTo>
                  <a:lnTo>
                    <a:pt x="347" y="979"/>
                  </a:lnTo>
                  <a:lnTo>
                    <a:pt x="383" y="919"/>
                  </a:lnTo>
                  <a:lnTo>
                    <a:pt x="415" y="836"/>
                  </a:lnTo>
                  <a:lnTo>
                    <a:pt x="420" y="825"/>
                  </a:lnTo>
                  <a:lnTo>
                    <a:pt x="436" y="809"/>
                  </a:lnTo>
                  <a:lnTo>
                    <a:pt x="457" y="809"/>
                  </a:lnTo>
                  <a:lnTo>
                    <a:pt x="467" y="814"/>
                  </a:lnTo>
                  <a:lnTo>
                    <a:pt x="472" y="820"/>
                  </a:lnTo>
                  <a:lnTo>
                    <a:pt x="472" y="831"/>
                  </a:lnTo>
                  <a:lnTo>
                    <a:pt x="467" y="853"/>
                  </a:lnTo>
                  <a:lnTo>
                    <a:pt x="457" y="886"/>
                  </a:lnTo>
                  <a:lnTo>
                    <a:pt x="436" y="935"/>
                  </a:lnTo>
                  <a:lnTo>
                    <a:pt x="404" y="985"/>
                  </a:lnTo>
                  <a:lnTo>
                    <a:pt x="362" y="1029"/>
                  </a:lnTo>
                  <a:lnTo>
                    <a:pt x="310" y="1062"/>
                  </a:lnTo>
                  <a:lnTo>
                    <a:pt x="252" y="1073"/>
                  </a:lnTo>
                  <a:lnTo>
                    <a:pt x="194" y="1062"/>
                  </a:lnTo>
                  <a:lnTo>
                    <a:pt x="147" y="1034"/>
                  </a:lnTo>
                  <a:lnTo>
                    <a:pt x="116" y="990"/>
                  </a:lnTo>
                  <a:lnTo>
                    <a:pt x="105" y="935"/>
                  </a:lnTo>
                  <a:lnTo>
                    <a:pt x="121" y="869"/>
                  </a:lnTo>
                  <a:lnTo>
                    <a:pt x="111" y="864"/>
                  </a:lnTo>
                  <a:lnTo>
                    <a:pt x="205" y="611"/>
                  </a:lnTo>
                  <a:lnTo>
                    <a:pt x="231" y="550"/>
                  </a:lnTo>
                  <a:lnTo>
                    <a:pt x="247" y="506"/>
                  </a:lnTo>
                  <a:lnTo>
                    <a:pt x="252" y="479"/>
                  </a:lnTo>
                  <a:lnTo>
                    <a:pt x="252" y="429"/>
                  </a:lnTo>
                  <a:lnTo>
                    <a:pt x="247" y="413"/>
                  </a:lnTo>
                  <a:lnTo>
                    <a:pt x="236" y="407"/>
                  </a:lnTo>
                  <a:lnTo>
                    <a:pt x="226" y="396"/>
                  </a:lnTo>
                  <a:lnTo>
                    <a:pt x="215" y="396"/>
                  </a:lnTo>
                  <a:lnTo>
                    <a:pt x="174" y="407"/>
                  </a:lnTo>
                  <a:lnTo>
                    <a:pt x="126" y="440"/>
                  </a:lnTo>
                  <a:lnTo>
                    <a:pt x="90" y="501"/>
                  </a:lnTo>
                  <a:lnTo>
                    <a:pt x="53" y="589"/>
                  </a:lnTo>
                  <a:lnTo>
                    <a:pt x="48" y="600"/>
                  </a:lnTo>
                  <a:lnTo>
                    <a:pt x="48" y="611"/>
                  </a:lnTo>
                  <a:lnTo>
                    <a:pt x="37" y="616"/>
                  </a:lnTo>
                  <a:lnTo>
                    <a:pt x="16" y="616"/>
                  </a:lnTo>
                  <a:lnTo>
                    <a:pt x="6" y="611"/>
                  </a:lnTo>
                  <a:lnTo>
                    <a:pt x="0" y="605"/>
                  </a:lnTo>
                  <a:lnTo>
                    <a:pt x="0" y="594"/>
                  </a:lnTo>
                  <a:lnTo>
                    <a:pt x="6" y="572"/>
                  </a:lnTo>
                  <a:lnTo>
                    <a:pt x="16" y="534"/>
                  </a:lnTo>
                  <a:lnTo>
                    <a:pt x="42" y="490"/>
                  </a:lnTo>
                  <a:lnTo>
                    <a:pt x="74" y="440"/>
                  </a:lnTo>
                  <a:lnTo>
                    <a:pt x="116" y="396"/>
                  </a:lnTo>
                  <a:lnTo>
                    <a:pt x="163" y="363"/>
                  </a:lnTo>
                  <a:lnTo>
                    <a:pt x="226" y="352"/>
                  </a:lnTo>
                  <a:close/>
                  <a:moveTo>
                    <a:pt x="368" y="0"/>
                  </a:moveTo>
                  <a:lnTo>
                    <a:pt x="383" y="0"/>
                  </a:lnTo>
                  <a:lnTo>
                    <a:pt x="399" y="6"/>
                  </a:lnTo>
                  <a:lnTo>
                    <a:pt x="415" y="17"/>
                  </a:lnTo>
                  <a:lnTo>
                    <a:pt x="430" y="50"/>
                  </a:lnTo>
                  <a:lnTo>
                    <a:pt x="430" y="61"/>
                  </a:lnTo>
                  <a:lnTo>
                    <a:pt x="420" y="99"/>
                  </a:lnTo>
                  <a:lnTo>
                    <a:pt x="388" y="132"/>
                  </a:lnTo>
                  <a:lnTo>
                    <a:pt x="347" y="149"/>
                  </a:lnTo>
                  <a:lnTo>
                    <a:pt x="326" y="143"/>
                  </a:lnTo>
                  <a:lnTo>
                    <a:pt x="310" y="138"/>
                  </a:lnTo>
                  <a:lnTo>
                    <a:pt x="299" y="127"/>
                  </a:lnTo>
                  <a:lnTo>
                    <a:pt x="289" y="110"/>
                  </a:lnTo>
                  <a:lnTo>
                    <a:pt x="284" y="99"/>
                  </a:lnTo>
                  <a:lnTo>
                    <a:pt x="284" y="83"/>
                  </a:lnTo>
                  <a:lnTo>
                    <a:pt x="294" y="44"/>
                  </a:lnTo>
                  <a:lnTo>
                    <a:pt x="326" y="11"/>
                  </a:lnTo>
                  <a:lnTo>
                    <a:pt x="3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 noEditPoints="1"/>
            </p:cNvSpPr>
            <p:nvPr/>
          </p:nvSpPr>
          <p:spPr bwMode="auto">
            <a:xfrm>
              <a:off x="13877" y="2971"/>
              <a:ext cx="1027" cy="1584"/>
            </a:xfrm>
            <a:custGeom>
              <a:avLst/>
              <a:gdLst/>
              <a:ahLst/>
              <a:cxnLst>
                <a:cxn ang="0">
                  <a:pos x="456" y="627"/>
                </a:cxn>
                <a:cxn ang="0">
                  <a:pos x="325" y="737"/>
                </a:cxn>
                <a:cxn ang="0">
                  <a:pos x="246" y="891"/>
                </a:cxn>
                <a:cxn ang="0">
                  <a:pos x="194" y="1067"/>
                </a:cxn>
                <a:cxn ang="0">
                  <a:pos x="157" y="1248"/>
                </a:cxn>
                <a:cxn ang="0">
                  <a:pos x="157" y="1364"/>
                </a:cxn>
                <a:cxn ang="0">
                  <a:pos x="183" y="1463"/>
                </a:cxn>
                <a:cxn ang="0">
                  <a:pos x="241" y="1523"/>
                </a:cxn>
                <a:cxn ang="0">
                  <a:pos x="335" y="1529"/>
                </a:cxn>
                <a:cxn ang="0">
                  <a:pos x="461" y="1452"/>
                </a:cxn>
                <a:cxn ang="0">
                  <a:pos x="540" y="1358"/>
                </a:cxn>
                <a:cxn ang="0">
                  <a:pos x="566" y="1320"/>
                </a:cxn>
                <a:cxn ang="0">
                  <a:pos x="571" y="1292"/>
                </a:cxn>
                <a:cxn ang="0">
                  <a:pos x="686" y="847"/>
                </a:cxn>
                <a:cxn ang="0">
                  <a:pos x="692" y="825"/>
                </a:cxn>
                <a:cxn ang="0">
                  <a:pos x="681" y="764"/>
                </a:cxn>
                <a:cxn ang="0">
                  <a:pos x="650" y="682"/>
                </a:cxn>
                <a:cxn ang="0">
                  <a:pos x="576" y="621"/>
                </a:cxn>
                <a:cxn ang="0">
                  <a:pos x="964" y="0"/>
                </a:cxn>
                <a:cxn ang="0">
                  <a:pos x="1022" y="16"/>
                </a:cxn>
                <a:cxn ang="0">
                  <a:pos x="1027" y="11"/>
                </a:cxn>
                <a:cxn ang="0">
                  <a:pos x="707" y="1347"/>
                </a:cxn>
                <a:cxn ang="0">
                  <a:pos x="702" y="1457"/>
                </a:cxn>
                <a:cxn ang="0">
                  <a:pos x="728" y="1518"/>
                </a:cxn>
                <a:cxn ang="0">
                  <a:pos x="807" y="1518"/>
                </a:cxn>
                <a:cxn ang="0">
                  <a:pos x="870" y="1441"/>
                </a:cxn>
                <a:cxn ang="0">
                  <a:pos x="912" y="1320"/>
                </a:cxn>
                <a:cxn ang="0">
                  <a:pos x="938" y="1232"/>
                </a:cxn>
                <a:cxn ang="0">
                  <a:pos x="949" y="1210"/>
                </a:cxn>
                <a:cxn ang="0">
                  <a:pos x="980" y="1215"/>
                </a:cxn>
                <a:cxn ang="0">
                  <a:pos x="985" y="1232"/>
                </a:cxn>
                <a:cxn ang="0">
                  <a:pos x="975" y="1292"/>
                </a:cxn>
                <a:cxn ang="0">
                  <a:pos x="943" y="1402"/>
                </a:cxn>
                <a:cxn ang="0">
                  <a:pos x="896" y="1507"/>
                </a:cxn>
                <a:cxn ang="0">
                  <a:pos x="818" y="1573"/>
                </a:cxn>
                <a:cxn ang="0">
                  <a:pos x="692" y="1573"/>
                </a:cxn>
                <a:cxn ang="0">
                  <a:pos x="592" y="1479"/>
                </a:cxn>
                <a:cxn ang="0">
                  <a:pos x="498" y="1490"/>
                </a:cxn>
                <a:cxn ang="0">
                  <a:pos x="367" y="1567"/>
                </a:cxn>
                <a:cxn ang="0">
                  <a:pos x="288" y="1584"/>
                </a:cxn>
                <a:cxn ang="0">
                  <a:pos x="141" y="1540"/>
                </a:cxn>
                <a:cxn ang="0">
                  <a:pos x="36" y="1408"/>
                </a:cxn>
                <a:cxn ang="0">
                  <a:pos x="0" y="1221"/>
                </a:cxn>
                <a:cxn ang="0">
                  <a:pos x="57" y="946"/>
                </a:cxn>
                <a:cxn ang="0">
                  <a:pos x="209" y="715"/>
                </a:cxn>
                <a:cxn ang="0">
                  <a:pos x="409" y="577"/>
                </a:cxn>
                <a:cxn ang="0">
                  <a:pos x="587" y="572"/>
                </a:cxn>
                <a:cxn ang="0">
                  <a:pos x="681" y="649"/>
                </a:cxn>
                <a:cxn ang="0">
                  <a:pos x="849" y="170"/>
                </a:cxn>
                <a:cxn ang="0">
                  <a:pos x="849" y="110"/>
                </a:cxn>
                <a:cxn ang="0">
                  <a:pos x="802" y="93"/>
                </a:cxn>
                <a:cxn ang="0">
                  <a:pos x="707" y="88"/>
                </a:cxn>
                <a:cxn ang="0">
                  <a:pos x="692" y="77"/>
                </a:cxn>
                <a:cxn ang="0">
                  <a:pos x="697" y="33"/>
                </a:cxn>
                <a:cxn ang="0">
                  <a:pos x="749" y="22"/>
                </a:cxn>
                <a:cxn ang="0">
                  <a:pos x="912" y="5"/>
                </a:cxn>
              </a:cxnLst>
              <a:rect l="0" t="0" r="r" b="b"/>
              <a:pathLst>
                <a:path w="1027" h="1584">
                  <a:moveTo>
                    <a:pt x="524" y="610"/>
                  </a:moveTo>
                  <a:lnTo>
                    <a:pt x="456" y="627"/>
                  </a:lnTo>
                  <a:lnTo>
                    <a:pt x="388" y="665"/>
                  </a:lnTo>
                  <a:lnTo>
                    <a:pt x="325" y="737"/>
                  </a:lnTo>
                  <a:lnTo>
                    <a:pt x="272" y="825"/>
                  </a:lnTo>
                  <a:lnTo>
                    <a:pt x="246" y="891"/>
                  </a:lnTo>
                  <a:lnTo>
                    <a:pt x="220" y="973"/>
                  </a:lnTo>
                  <a:lnTo>
                    <a:pt x="194" y="1067"/>
                  </a:lnTo>
                  <a:lnTo>
                    <a:pt x="173" y="1166"/>
                  </a:lnTo>
                  <a:lnTo>
                    <a:pt x="157" y="1248"/>
                  </a:lnTo>
                  <a:lnTo>
                    <a:pt x="152" y="1320"/>
                  </a:lnTo>
                  <a:lnTo>
                    <a:pt x="157" y="1364"/>
                  </a:lnTo>
                  <a:lnTo>
                    <a:pt x="162" y="1413"/>
                  </a:lnTo>
                  <a:lnTo>
                    <a:pt x="183" y="1463"/>
                  </a:lnTo>
                  <a:lnTo>
                    <a:pt x="204" y="1496"/>
                  </a:lnTo>
                  <a:lnTo>
                    <a:pt x="241" y="1523"/>
                  </a:lnTo>
                  <a:lnTo>
                    <a:pt x="288" y="1534"/>
                  </a:lnTo>
                  <a:lnTo>
                    <a:pt x="335" y="1529"/>
                  </a:lnTo>
                  <a:lnTo>
                    <a:pt x="393" y="1501"/>
                  </a:lnTo>
                  <a:lnTo>
                    <a:pt x="461" y="1452"/>
                  </a:lnTo>
                  <a:lnTo>
                    <a:pt x="529" y="1375"/>
                  </a:lnTo>
                  <a:lnTo>
                    <a:pt x="540" y="1358"/>
                  </a:lnTo>
                  <a:lnTo>
                    <a:pt x="555" y="1342"/>
                  </a:lnTo>
                  <a:lnTo>
                    <a:pt x="566" y="1320"/>
                  </a:lnTo>
                  <a:lnTo>
                    <a:pt x="566" y="1309"/>
                  </a:lnTo>
                  <a:lnTo>
                    <a:pt x="571" y="1292"/>
                  </a:lnTo>
                  <a:lnTo>
                    <a:pt x="576" y="1287"/>
                  </a:lnTo>
                  <a:lnTo>
                    <a:pt x="686" y="847"/>
                  </a:lnTo>
                  <a:lnTo>
                    <a:pt x="686" y="836"/>
                  </a:lnTo>
                  <a:lnTo>
                    <a:pt x="692" y="825"/>
                  </a:lnTo>
                  <a:lnTo>
                    <a:pt x="692" y="792"/>
                  </a:lnTo>
                  <a:lnTo>
                    <a:pt x="681" y="764"/>
                  </a:lnTo>
                  <a:lnTo>
                    <a:pt x="671" y="726"/>
                  </a:lnTo>
                  <a:lnTo>
                    <a:pt x="650" y="682"/>
                  </a:lnTo>
                  <a:lnTo>
                    <a:pt x="618" y="649"/>
                  </a:lnTo>
                  <a:lnTo>
                    <a:pt x="576" y="621"/>
                  </a:lnTo>
                  <a:lnTo>
                    <a:pt x="524" y="610"/>
                  </a:lnTo>
                  <a:close/>
                  <a:moveTo>
                    <a:pt x="964" y="0"/>
                  </a:moveTo>
                  <a:lnTo>
                    <a:pt x="1006" y="0"/>
                  </a:lnTo>
                  <a:lnTo>
                    <a:pt x="1022" y="16"/>
                  </a:lnTo>
                  <a:lnTo>
                    <a:pt x="1022" y="22"/>
                  </a:lnTo>
                  <a:lnTo>
                    <a:pt x="1027" y="11"/>
                  </a:lnTo>
                  <a:lnTo>
                    <a:pt x="718" y="1314"/>
                  </a:lnTo>
                  <a:lnTo>
                    <a:pt x="707" y="1347"/>
                  </a:lnTo>
                  <a:lnTo>
                    <a:pt x="702" y="1380"/>
                  </a:lnTo>
                  <a:lnTo>
                    <a:pt x="702" y="1457"/>
                  </a:lnTo>
                  <a:lnTo>
                    <a:pt x="713" y="1496"/>
                  </a:lnTo>
                  <a:lnTo>
                    <a:pt x="728" y="1518"/>
                  </a:lnTo>
                  <a:lnTo>
                    <a:pt x="765" y="1529"/>
                  </a:lnTo>
                  <a:lnTo>
                    <a:pt x="807" y="1518"/>
                  </a:lnTo>
                  <a:lnTo>
                    <a:pt x="838" y="1490"/>
                  </a:lnTo>
                  <a:lnTo>
                    <a:pt x="870" y="1441"/>
                  </a:lnTo>
                  <a:lnTo>
                    <a:pt x="891" y="1386"/>
                  </a:lnTo>
                  <a:lnTo>
                    <a:pt x="912" y="1320"/>
                  </a:lnTo>
                  <a:lnTo>
                    <a:pt x="933" y="1248"/>
                  </a:lnTo>
                  <a:lnTo>
                    <a:pt x="938" y="1232"/>
                  </a:lnTo>
                  <a:lnTo>
                    <a:pt x="938" y="1221"/>
                  </a:lnTo>
                  <a:lnTo>
                    <a:pt x="949" y="1210"/>
                  </a:lnTo>
                  <a:lnTo>
                    <a:pt x="970" y="1210"/>
                  </a:lnTo>
                  <a:lnTo>
                    <a:pt x="980" y="1215"/>
                  </a:lnTo>
                  <a:lnTo>
                    <a:pt x="985" y="1221"/>
                  </a:lnTo>
                  <a:lnTo>
                    <a:pt x="985" y="1232"/>
                  </a:lnTo>
                  <a:lnTo>
                    <a:pt x="980" y="1248"/>
                  </a:lnTo>
                  <a:lnTo>
                    <a:pt x="975" y="1292"/>
                  </a:lnTo>
                  <a:lnTo>
                    <a:pt x="959" y="1342"/>
                  </a:lnTo>
                  <a:lnTo>
                    <a:pt x="943" y="1402"/>
                  </a:lnTo>
                  <a:lnTo>
                    <a:pt x="922" y="1457"/>
                  </a:lnTo>
                  <a:lnTo>
                    <a:pt x="896" y="1507"/>
                  </a:lnTo>
                  <a:lnTo>
                    <a:pt x="859" y="1545"/>
                  </a:lnTo>
                  <a:lnTo>
                    <a:pt x="818" y="1573"/>
                  </a:lnTo>
                  <a:lnTo>
                    <a:pt x="765" y="1584"/>
                  </a:lnTo>
                  <a:lnTo>
                    <a:pt x="692" y="1573"/>
                  </a:lnTo>
                  <a:lnTo>
                    <a:pt x="634" y="1534"/>
                  </a:lnTo>
                  <a:lnTo>
                    <a:pt x="592" y="1479"/>
                  </a:lnTo>
                  <a:lnTo>
                    <a:pt x="571" y="1413"/>
                  </a:lnTo>
                  <a:lnTo>
                    <a:pt x="498" y="1490"/>
                  </a:lnTo>
                  <a:lnTo>
                    <a:pt x="424" y="1540"/>
                  </a:lnTo>
                  <a:lnTo>
                    <a:pt x="367" y="1567"/>
                  </a:lnTo>
                  <a:lnTo>
                    <a:pt x="319" y="1584"/>
                  </a:lnTo>
                  <a:lnTo>
                    <a:pt x="288" y="1584"/>
                  </a:lnTo>
                  <a:lnTo>
                    <a:pt x="209" y="1573"/>
                  </a:lnTo>
                  <a:lnTo>
                    <a:pt x="141" y="1540"/>
                  </a:lnTo>
                  <a:lnTo>
                    <a:pt x="83" y="1485"/>
                  </a:lnTo>
                  <a:lnTo>
                    <a:pt x="36" y="1408"/>
                  </a:lnTo>
                  <a:lnTo>
                    <a:pt x="10" y="1320"/>
                  </a:lnTo>
                  <a:lnTo>
                    <a:pt x="0" y="1221"/>
                  </a:lnTo>
                  <a:lnTo>
                    <a:pt x="15" y="1078"/>
                  </a:lnTo>
                  <a:lnTo>
                    <a:pt x="57" y="946"/>
                  </a:lnTo>
                  <a:lnTo>
                    <a:pt x="125" y="825"/>
                  </a:lnTo>
                  <a:lnTo>
                    <a:pt x="209" y="715"/>
                  </a:lnTo>
                  <a:lnTo>
                    <a:pt x="304" y="632"/>
                  </a:lnTo>
                  <a:lnTo>
                    <a:pt x="409" y="577"/>
                  </a:lnTo>
                  <a:lnTo>
                    <a:pt x="519" y="561"/>
                  </a:lnTo>
                  <a:lnTo>
                    <a:pt x="587" y="572"/>
                  </a:lnTo>
                  <a:lnTo>
                    <a:pt x="639" y="599"/>
                  </a:lnTo>
                  <a:lnTo>
                    <a:pt x="681" y="649"/>
                  </a:lnTo>
                  <a:lnTo>
                    <a:pt x="718" y="704"/>
                  </a:lnTo>
                  <a:lnTo>
                    <a:pt x="849" y="170"/>
                  </a:lnTo>
                  <a:lnTo>
                    <a:pt x="854" y="126"/>
                  </a:lnTo>
                  <a:lnTo>
                    <a:pt x="849" y="110"/>
                  </a:lnTo>
                  <a:lnTo>
                    <a:pt x="838" y="99"/>
                  </a:lnTo>
                  <a:lnTo>
                    <a:pt x="802" y="93"/>
                  </a:lnTo>
                  <a:lnTo>
                    <a:pt x="744" y="88"/>
                  </a:lnTo>
                  <a:lnTo>
                    <a:pt x="707" y="88"/>
                  </a:lnTo>
                  <a:lnTo>
                    <a:pt x="702" y="82"/>
                  </a:lnTo>
                  <a:lnTo>
                    <a:pt x="692" y="77"/>
                  </a:lnTo>
                  <a:lnTo>
                    <a:pt x="692" y="49"/>
                  </a:lnTo>
                  <a:lnTo>
                    <a:pt x="697" y="33"/>
                  </a:lnTo>
                  <a:lnTo>
                    <a:pt x="718" y="22"/>
                  </a:lnTo>
                  <a:lnTo>
                    <a:pt x="749" y="22"/>
                  </a:lnTo>
                  <a:lnTo>
                    <a:pt x="797" y="16"/>
                  </a:lnTo>
                  <a:lnTo>
                    <a:pt x="912" y="5"/>
                  </a:lnTo>
                  <a:lnTo>
                    <a:pt x="96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73"/>
            <p:cNvSpPr>
              <a:spLocks noEditPoints="1"/>
            </p:cNvSpPr>
            <p:nvPr/>
          </p:nvSpPr>
          <p:spPr bwMode="auto">
            <a:xfrm>
              <a:off x="14978" y="2916"/>
              <a:ext cx="1478" cy="1617"/>
            </a:xfrm>
            <a:custGeom>
              <a:avLst/>
              <a:gdLst/>
              <a:ahLst/>
              <a:cxnLst>
                <a:cxn ang="0">
                  <a:pos x="566" y="1023"/>
                </a:cxn>
                <a:cxn ang="0">
                  <a:pos x="991" y="280"/>
                </a:cxn>
                <a:cxn ang="0">
                  <a:pos x="1132" y="0"/>
                </a:cxn>
                <a:cxn ang="0">
                  <a:pos x="1148" y="11"/>
                </a:cxn>
                <a:cxn ang="0">
                  <a:pos x="1158" y="55"/>
                </a:cxn>
                <a:cxn ang="0">
                  <a:pos x="1295" y="1496"/>
                </a:cxn>
                <a:cxn ang="0">
                  <a:pos x="1321" y="1534"/>
                </a:cxn>
                <a:cxn ang="0">
                  <a:pos x="1452" y="1545"/>
                </a:cxn>
                <a:cxn ang="0">
                  <a:pos x="1473" y="1551"/>
                </a:cxn>
                <a:cxn ang="0">
                  <a:pos x="1478" y="1589"/>
                </a:cxn>
                <a:cxn ang="0">
                  <a:pos x="1463" y="1611"/>
                </a:cxn>
                <a:cxn ang="0">
                  <a:pos x="1321" y="1617"/>
                </a:cxn>
                <a:cxn ang="0">
                  <a:pos x="1200" y="1611"/>
                </a:cxn>
                <a:cxn ang="0">
                  <a:pos x="917" y="1617"/>
                </a:cxn>
                <a:cxn ang="0">
                  <a:pos x="902" y="1611"/>
                </a:cxn>
                <a:cxn ang="0">
                  <a:pos x="896" y="1573"/>
                </a:cxn>
                <a:cxn ang="0">
                  <a:pos x="917" y="1551"/>
                </a:cxn>
                <a:cxn ang="0">
                  <a:pos x="985" y="1545"/>
                </a:cxn>
                <a:cxn ang="0">
                  <a:pos x="1064" y="1523"/>
                </a:cxn>
                <a:cxn ang="0">
                  <a:pos x="1106" y="1468"/>
                </a:cxn>
                <a:cxn ang="0">
                  <a:pos x="1101" y="1391"/>
                </a:cxn>
                <a:cxn ang="0">
                  <a:pos x="1085" y="1182"/>
                </a:cxn>
                <a:cxn ang="0">
                  <a:pos x="1075" y="1094"/>
                </a:cxn>
                <a:cxn ang="0">
                  <a:pos x="372" y="1386"/>
                </a:cxn>
                <a:cxn ang="0">
                  <a:pos x="346" y="1446"/>
                </a:cxn>
                <a:cxn ang="0">
                  <a:pos x="351" y="1501"/>
                </a:cxn>
                <a:cxn ang="0">
                  <a:pos x="403" y="1540"/>
                </a:cxn>
                <a:cxn ang="0">
                  <a:pos x="445" y="1545"/>
                </a:cxn>
                <a:cxn ang="0">
                  <a:pos x="461" y="1556"/>
                </a:cxn>
                <a:cxn ang="0">
                  <a:pos x="472" y="1589"/>
                </a:cxn>
                <a:cxn ang="0">
                  <a:pos x="451" y="1611"/>
                </a:cxn>
                <a:cxn ang="0">
                  <a:pos x="325" y="1617"/>
                </a:cxn>
                <a:cxn ang="0">
                  <a:pos x="120" y="1617"/>
                </a:cxn>
                <a:cxn ang="0">
                  <a:pos x="0" y="1600"/>
                </a:cxn>
                <a:cxn ang="0">
                  <a:pos x="5" y="1562"/>
                </a:cxn>
                <a:cxn ang="0">
                  <a:pos x="21" y="1551"/>
                </a:cxn>
                <a:cxn ang="0">
                  <a:pos x="47" y="1545"/>
                </a:cxn>
                <a:cxn ang="0">
                  <a:pos x="183" y="1507"/>
                </a:cxn>
                <a:cxn ang="0">
                  <a:pos x="309" y="1358"/>
                </a:cxn>
                <a:cxn ang="0">
                  <a:pos x="1064" y="38"/>
                </a:cxn>
                <a:cxn ang="0">
                  <a:pos x="1080" y="16"/>
                </a:cxn>
                <a:cxn ang="0">
                  <a:pos x="1101" y="0"/>
                </a:cxn>
              </a:cxnLst>
              <a:rect l="0" t="0" r="r" b="b"/>
              <a:pathLst>
                <a:path w="1478" h="1617">
                  <a:moveTo>
                    <a:pt x="991" y="280"/>
                  </a:moveTo>
                  <a:lnTo>
                    <a:pt x="566" y="1023"/>
                  </a:lnTo>
                  <a:lnTo>
                    <a:pt x="1059" y="1023"/>
                  </a:lnTo>
                  <a:lnTo>
                    <a:pt x="991" y="280"/>
                  </a:lnTo>
                  <a:close/>
                  <a:moveTo>
                    <a:pt x="1101" y="0"/>
                  </a:moveTo>
                  <a:lnTo>
                    <a:pt x="1132" y="0"/>
                  </a:lnTo>
                  <a:lnTo>
                    <a:pt x="1143" y="5"/>
                  </a:lnTo>
                  <a:lnTo>
                    <a:pt x="1148" y="11"/>
                  </a:lnTo>
                  <a:lnTo>
                    <a:pt x="1158" y="33"/>
                  </a:lnTo>
                  <a:lnTo>
                    <a:pt x="1158" y="55"/>
                  </a:lnTo>
                  <a:lnTo>
                    <a:pt x="1290" y="1463"/>
                  </a:lnTo>
                  <a:lnTo>
                    <a:pt x="1295" y="1496"/>
                  </a:lnTo>
                  <a:lnTo>
                    <a:pt x="1300" y="1518"/>
                  </a:lnTo>
                  <a:lnTo>
                    <a:pt x="1321" y="1534"/>
                  </a:lnTo>
                  <a:lnTo>
                    <a:pt x="1363" y="1545"/>
                  </a:lnTo>
                  <a:lnTo>
                    <a:pt x="1452" y="1545"/>
                  </a:lnTo>
                  <a:lnTo>
                    <a:pt x="1463" y="1551"/>
                  </a:lnTo>
                  <a:lnTo>
                    <a:pt x="1473" y="1551"/>
                  </a:lnTo>
                  <a:lnTo>
                    <a:pt x="1478" y="1562"/>
                  </a:lnTo>
                  <a:lnTo>
                    <a:pt x="1478" y="1589"/>
                  </a:lnTo>
                  <a:lnTo>
                    <a:pt x="1468" y="1611"/>
                  </a:lnTo>
                  <a:lnTo>
                    <a:pt x="1463" y="1611"/>
                  </a:lnTo>
                  <a:lnTo>
                    <a:pt x="1452" y="1617"/>
                  </a:lnTo>
                  <a:lnTo>
                    <a:pt x="1321" y="1617"/>
                  </a:lnTo>
                  <a:lnTo>
                    <a:pt x="1253" y="1611"/>
                  </a:lnTo>
                  <a:lnTo>
                    <a:pt x="1200" y="1611"/>
                  </a:lnTo>
                  <a:lnTo>
                    <a:pt x="1064" y="1617"/>
                  </a:lnTo>
                  <a:lnTo>
                    <a:pt x="917" y="1617"/>
                  </a:lnTo>
                  <a:lnTo>
                    <a:pt x="912" y="1611"/>
                  </a:lnTo>
                  <a:lnTo>
                    <a:pt x="902" y="1611"/>
                  </a:lnTo>
                  <a:lnTo>
                    <a:pt x="896" y="1600"/>
                  </a:lnTo>
                  <a:lnTo>
                    <a:pt x="896" y="1573"/>
                  </a:lnTo>
                  <a:lnTo>
                    <a:pt x="907" y="1551"/>
                  </a:lnTo>
                  <a:lnTo>
                    <a:pt x="917" y="1551"/>
                  </a:lnTo>
                  <a:lnTo>
                    <a:pt x="928" y="1545"/>
                  </a:lnTo>
                  <a:lnTo>
                    <a:pt x="985" y="1545"/>
                  </a:lnTo>
                  <a:lnTo>
                    <a:pt x="1022" y="1540"/>
                  </a:lnTo>
                  <a:lnTo>
                    <a:pt x="1064" y="1523"/>
                  </a:lnTo>
                  <a:lnTo>
                    <a:pt x="1096" y="1501"/>
                  </a:lnTo>
                  <a:lnTo>
                    <a:pt x="1106" y="1468"/>
                  </a:lnTo>
                  <a:lnTo>
                    <a:pt x="1106" y="1441"/>
                  </a:lnTo>
                  <a:lnTo>
                    <a:pt x="1101" y="1391"/>
                  </a:lnTo>
                  <a:lnTo>
                    <a:pt x="1096" y="1325"/>
                  </a:lnTo>
                  <a:lnTo>
                    <a:pt x="1085" y="1182"/>
                  </a:lnTo>
                  <a:lnTo>
                    <a:pt x="1080" y="1127"/>
                  </a:lnTo>
                  <a:lnTo>
                    <a:pt x="1075" y="1094"/>
                  </a:lnTo>
                  <a:lnTo>
                    <a:pt x="535" y="1094"/>
                  </a:lnTo>
                  <a:lnTo>
                    <a:pt x="372" y="1386"/>
                  </a:lnTo>
                  <a:lnTo>
                    <a:pt x="351" y="1430"/>
                  </a:lnTo>
                  <a:lnTo>
                    <a:pt x="346" y="1446"/>
                  </a:lnTo>
                  <a:lnTo>
                    <a:pt x="341" y="1468"/>
                  </a:lnTo>
                  <a:lnTo>
                    <a:pt x="351" y="1501"/>
                  </a:lnTo>
                  <a:lnTo>
                    <a:pt x="372" y="1523"/>
                  </a:lnTo>
                  <a:lnTo>
                    <a:pt x="403" y="1540"/>
                  </a:lnTo>
                  <a:lnTo>
                    <a:pt x="440" y="1545"/>
                  </a:lnTo>
                  <a:lnTo>
                    <a:pt x="445" y="1545"/>
                  </a:lnTo>
                  <a:lnTo>
                    <a:pt x="456" y="1551"/>
                  </a:lnTo>
                  <a:lnTo>
                    <a:pt x="461" y="1556"/>
                  </a:lnTo>
                  <a:lnTo>
                    <a:pt x="472" y="1562"/>
                  </a:lnTo>
                  <a:lnTo>
                    <a:pt x="472" y="1589"/>
                  </a:lnTo>
                  <a:lnTo>
                    <a:pt x="461" y="1611"/>
                  </a:lnTo>
                  <a:lnTo>
                    <a:pt x="451" y="1611"/>
                  </a:lnTo>
                  <a:lnTo>
                    <a:pt x="445" y="1617"/>
                  </a:lnTo>
                  <a:lnTo>
                    <a:pt x="325" y="1617"/>
                  </a:lnTo>
                  <a:lnTo>
                    <a:pt x="215" y="1611"/>
                  </a:lnTo>
                  <a:lnTo>
                    <a:pt x="120" y="1617"/>
                  </a:lnTo>
                  <a:lnTo>
                    <a:pt x="15" y="1617"/>
                  </a:lnTo>
                  <a:lnTo>
                    <a:pt x="0" y="1600"/>
                  </a:lnTo>
                  <a:lnTo>
                    <a:pt x="0" y="1573"/>
                  </a:lnTo>
                  <a:lnTo>
                    <a:pt x="5" y="1562"/>
                  </a:lnTo>
                  <a:lnTo>
                    <a:pt x="15" y="1556"/>
                  </a:lnTo>
                  <a:lnTo>
                    <a:pt x="21" y="1551"/>
                  </a:lnTo>
                  <a:lnTo>
                    <a:pt x="36" y="1545"/>
                  </a:lnTo>
                  <a:lnTo>
                    <a:pt x="47" y="1545"/>
                  </a:lnTo>
                  <a:lnTo>
                    <a:pt x="115" y="1534"/>
                  </a:lnTo>
                  <a:lnTo>
                    <a:pt x="183" y="1507"/>
                  </a:lnTo>
                  <a:lnTo>
                    <a:pt x="246" y="1452"/>
                  </a:lnTo>
                  <a:lnTo>
                    <a:pt x="309" y="1358"/>
                  </a:lnTo>
                  <a:lnTo>
                    <a:pt x="314" y="1353"/>
                  </a:lnTo>
                  <a:lnTo>
                    <a:pt x="1064" y="38"/>
                  </a:lnTo>
                  <a:lnTo>
                    <a:pt x="1069" y="27"/>
                  </a:lnTo>
                  <a:lnTo>
                    <a:pt x="1080" y="16"/>
                  </a:lnTo>
                  <a:lnTo>
                    <a:pt x="1085" y="5"/>
                  </a:lnTo>
                  <a:lnTo>
                    <a:pt x="110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74"/>
            <p:cNvSpPr>
              <a:spLocks noEditPoints="1"/>
            </p:cNvSpPr>
            <p:nvPr/>
          </p:nvSpPr>
          <p:spPr bwMode="auto">
            <a:xfrm>
              <a:off x="16514" y="3801"/>
              <a:ext cx="666" cy="1386"/>
            </a:xfrm>
            <a:custGeom>
              <a:avLst/>
              <a:gdLst/>
              <a:ahLst/>
              <a:cxnLst>
                <a:cxn ang="0">
                  <a:pos x="509" y="369"/>
                </a:cxn>
                <a:cxn ang="0">
                  <a:pos x="598" y="446"/>
                </a:cxn>
                <a:cxn ang="0">
                  <a:pos x="608" y="534"/>
                </a:cxn>
                <a:cxn ang="0">
                  <a:pos x="467" y="1133"/>
                </a:cxn>
                <a:cxn ang="0">
                  <a:pos x="399" y="1271"/>
                </a:cxn>
                <a:cxn ang="0">
                  <a:pos x="299" y="1348"/>
                </a:cxn>
                <a:cxn ang="0">
                  <a:pos x="194" y="1381"/>
                </a:cxn>
                <a:cxn ang="0">
                  <a:pos x="89" y="1381"/>
                </a:cxn>
                <a:cxn ang="0">
                  <a:pos x="11" y="1326"/>
                </a:cxn>
                <a:cxn ang="0">
                  <a:pos x="11" y="1238"/>
                </a:cxn>
                <a:cxn ang="0">
                  <a:pos x="89" y="1188"/>
                </a:cxn>
                <a:cxn ang="0">
                  <a:pos x="136" y="1210"/>
                </a:cxn>
                <a:cxn ang="0">
                  <a:pos x="147" y="1249"/>
                </a:cxn>
                <a:cxn ang="0">
                  <a:pos x="142" y="1276"/>
                </a:cxn>
                <a:cxn ang="0">
                  <a:pos x="126" y="1304"/>
                </a:cxn>
                <a:cxn ang="0">
                  <a:pos x="94" y="1326"/>
                </a:cxn>
                <a:cxn ang="0">
                  <a:pos x="147" y="1337"/>
                </a:cxn>
                <a:cxn ang="0">
                  <a:pos x="267" y="1276"/>
                </a:cxn>
                <a:cxn ang="0">
                  <a:pos x="341" y="1133"/>
                </a:cxn>
                <a:cxn ang="0">
                  <a:pos x="488" y="528"/>
                </a:cxn>
                <a:cxn ang="0">
                  <a:pos x="493" y="506"/>
                </a:cxn>
                <a:cxn ang="0">
                  <a:pos x="488" y="435"/>
                </a:cxn>
                <a:cxn ang="0">
                  <a:pos x="472" y="413"/>
                </a:cxn>
                <a:cxn ang="0">
                  <a:pos x="440" y="402"/>
                </a:cxn>
                <a:cxn ang="0">
                  <a:pos x="320" y="462"/>
                </a:cxn>
                <a:cxn ang="0">
                  <a:pos x="236" y="594"/>
                </a:cxn>
                <a:cxn ang="0">
                  <a:pos x="215" y="622"/>
                </a:cxn>
                <a:cxn ang="0">
                  <a:pos x="184" y="616"/>
                </a:cxn>
                <a:cxn ang="0">
                  <a:pos x="178" y="600"/>
                </a:cxn>
                <a:cxn ang="0">
                  <a:pos x="205" y="545"/>
                </a:cxn>
                <a:cxn ang="0">
                  <a:pos x="267" y="446"/>
                </a:cxn>
                <a:cxn ang="0">
                  <a:pos x="378" y="369"/>
                </a:cxn>
                <a:cxn ang="0">
                  <a:pos x="603" y="0"/>
                </a:cxn>
                <a:cxn ang="0">
                  <a:pos x="640" y="11"/>
                </a:cxn>
                <a:cxn ang="0">
                  <a:pos x="666" y="44"/>
                </a:cxn>
                <a:cxn ang="0">
                  <a:pos x="655" y="99"/>
                </a:cxn>
                <a:cxn ang="0">
                  <a:pos x="582" y="149"/>
                </a:cxn>
                <a:cxn ang="0">
                  <a:pos x="551" y="138"/>
                </a:cxn>
                <a:cxn ang="0">
                  <a:pos x="524" y="110"/>
                </a:cxn>
                <a:cxn ang="0">
                  <a:pos x="519" y="83"/>
                </a:cxn>
                <a:cxn ang="0">
                  <a:pos x="561" y="11"/>
                </a:cxn>
              </a:cxnLst>
              <a:rect l="0" t="0" r="r" b="b"/>
              <a:pathLst>
                <a:path w="666" h="1386">
                  <a:moveTo>
                    <a:pt x="446" y="358"/>
                  </a:moveTo>
                  <a:lnTo>
                    <a:pt x="509" y="369"/>
                  </a:lnTo>
                  <a:lnTo>
                    <a:pt x="561" y="402"/>
                  </a:lnTo>
                  <a:lnTo>
                    <a:pt x="598" y="446"/>
                  </a:lnTo>
                  <a:lnTo>
                    <a:pt x="608" y="506"/>
                  </a:lnTo>
                  <a:lnTo>
                    <a:pt x="608" y="534"/>
                  </a:lnTo>
                  <a:lnTo>
                    <a:pt x="603" y="561"/>
                  </a:lnTo>
                  <a:lnTo>
                    <a:pt x="467" y="1133"/>
                  </a:lnTo>
                  <a:lnTo>
                    <a:pt x="440" y="1210"/>
                  </a:lnTo>
                  <a:lnTo>
                    <a:pt x="399" y="1271"/>
                  </a:lnTo>
                  <a:lnTo>
                    <a:pt x="351" y="1315"/>
                  </a:lnTo>
                  <a:lnTo>
                    <a:pt x="299" y="1348"/>
                  </a:lnTo>
                  <a:lnTo>
                    <a:pt x="246" y="1370"/>
                  </a:lnTo>
                  <a:lnTo>
                    <a:pt x="194" y="1381"/>
                  </a:lnTo>
                  <a:lnTo>
                    <a:pt x="152" y="1386"/>
                  </a:lnTo>
                  <a:lnTo>
                    <a:pt x="89" y="1381"/>
                  </a:lnTo>
                  <a:lnTo>
                    <a:pt x="42" y="1359"/>
                  </a:lnTo>
                  <a:lnTo>
                    <a:pt x="11" y="1326"/>
                  </a:lnTo>
                  <a:lnTo>
                    <a:pt x="0" y="1282"/>
                  </a:lnTo>
                  <a:lnTo>
                    <a:pt x="11" y="1238"/>
                  </a:lnTo>
                  <a:lnTo>
                    <a:pt x="47" y="1199"/>
                  </a:lnTo>
                  <a:lnTo>
                    <a:pt x="89" y="1188"/>
                  </a:lnTo>
                  <a:lnTo>
                    <a:pt x="105" y="1188"/>
                  </a:lnTo>
                  <a:lnTo>
                    <a:pt x="136" y="1210"/>
                  </a:lnTo>
                  <a:lnTo>
                    <a:pt x="142" y="1227"/>
                  </a:lnTo>
                  <a:lnTo>
                    <a:pt x="147" y="1249"/>
                  </a:lnTo>
                  <a:lnTo>
                    <a:pt x="147" y="1260"/>
                  </a:lnTo>
                  <a:lnTo>
                    <a:pt x="142" y="1276"/>
                  </a:lnTo>
                  <a:lnTo>
                    <a:pt x="136" y="1287"/>
                  </a:lnTo>
                  <a:lnTo>
                    <a:pt x="126" y="1304"/>
                  </a:lnTo>
                  <a:lnTo>
                    <a:pt x="115" y="1315"/>
                  </a:lnTo>
                  <a:lnTo>
                    <a:pt x="94" y="1326"/>
                  </a:lnTo>
                  <a:lnTo>
                    <a:pt x="126" y="1337"/>
                  </a:lnTo>
                  <a:lnTo>
                    <a:pt x="147" y="1337"/>
                  </a:lnTo>
                  <a:lnTo>
                    <a:pt x="210" y="1320"/>
                  </a:lnTo>
                  <a:lnTo>
                    <a:pt x="267" y="1276"/>
                  </a:lnTo>
                  <a:lnTo>
                    <a:pt x="315" y="1210"/>
                  </a:lnTo>
                  <a:lnTo>
                    <a:pt x="341" y="1133"/>
                  </a:lnTo>
                  <a:lnTo>
                    <a:pt x="341" y="1139"/>
                  </a:lnTo>
                  <a:lnTo>
                    <a:pt x="488" y="528"/>
                  </a:lnTo>
                  <a:lnTo>
                    <a:pt x="488" y="517"/>
                  </a:lnTo>
                  <a:lnTo>
                    <a:pt x="493" y="506"/>
                  </a:lnTo>
                  <a:lnTo>
                    <a:pt x="493" y="457"/>
                  </a:lnTo>
                  <a:lnTo>
                    <a:pt x="488" y="435"/>
                  </a:lnTo>
                  <a:lnTo>
                    <a:pt x="482" y="424"/>
                  </a:lnTo>
                  <a:lnTo>
                    <a:pt x="472" y="413"/>
                  </a:lnTo>
                  <a:lnTo>
                    <a:pt x="456" y="402"/>
                  </a:lnTo>
                  <a:lnTo>
                    <a:pt x="440" y="402"/>
                  </a:lnTo>
                  <a:lnTo>
                    <a:pt x="378" y="418"/>
                  </a:lnTo>
                  <a:lnTo>
                    <a:pt x="320" y="462"/>
                  </a:lnTo>
                  <a:lnTo>
                    <a:pt x="273" y="523"/>
                  </a:lnTo>
                  <a:lnTo>
                    <a:pt x="236" y="594"/>
                  </a:lnTo>
                  <a:lnTo>
                    <a:pt x="231" y="605"/>
                  </a:lnTo>
                  <a:lnTo>
                    <a:pt x="215" y="622"/>
                  </a:lnTo>
                  <a:lnTo>
                    <a:pt x="194" y="622"/>
                  </a:lnTo>
                  <a:lnTo>
                    <a:pt x="184" y="616"/>
                  </a:lnTo>
                  <a:lnTo>
                    <a:pt x="178" y="611"/>
                  </a:lnTo>
                  <a:lnTo>
                    <a:pt x="178" y="600"/>
                  </a:lnTo>
                  <a:lnTo>
                    <a:pt x="184" y="578"/>
                  </a:lnTo>
                  <a:lnTo>
                    <a:pt x="205" y="545"/>
                  </a:lnTo>
                  <a:lnTo>
                    <a:pt x="231" y="495"/>
                  </a:lnTo>
                  <a:lnTo>
                    <a:pt x="267" y="446"/>
                  </a:lnTo>
                  <a:lnTo>
                    <a:pt x="320" y="402"/>
                  </a:lnTo>
                  <a:lnTo>
                    <a:pt x="378" y="369"/>
                  </a:lnTo>
                  <a:lnTo>
                    <a:pt x="446" y="358"/>
                  </a:lnTo>
                  <a:close/>
                  <a:moveTo>
                    <a:pt x="603" y="0"/>
                  </a:moveTo>
                  <a:lnTo>
                    <a:pt x="624" y="0"/>
                  </a:lnTo>
                  <a:lnTo>
                    <a:pt x="640" y="11"/>
                  </a:lnTo>
                  <a:lnTo>
                    <a:pt x="661" y="33"/>
                  </a:lnTo>
                  <a:lnTo>
                    <a:pt x="666" y="44"/>
                  </a:lnTo>
                  <a:lnTo>
                    <a:pt x="666" y="61"/>
                  </a:lnTo>
                  <a:lnTo>
                    <a:pt x="655" y="99"/>
                  </a:lnTo>
                  <a:lnTo>
                    <a:pt x="624" y="138"/>
                  </a:lnTo>
                  <a:lnTo>
                    <a:pt x="582" y="149"/>
                  </a:lnTo>
                  <a:lnTo>
                    <a:pt x="566" y="149"/>
                  </a:lnTo>
                  <a:lnTo>
                    <a:pt x="551" y="138"/>
                  </a:lnTo>
                  <a:lnTo>
                    <a:pt x="535" y="132"/>
                  </a:lnTo>
                  <a:lnTo>
                    <a:pt x="524" y="110"/>
                  </a:lnTo>
                  <a:lnTo>
                    <a:pt x="519" y="94"/>
                  </a:lnTo>
                  <a:lnTo>
                    <a:pt x="519" y="83"/>
                  </a:lnTo>
                  <a:lnTo>
                    <a:pt x="530" y="44"/>
                  </a:lnTo>
                  <a:lnTo>
                    <a:pt x="561" y="11"/>
                  </a:lnTo>
                  <a:lnTo>
                    <a:pt x="6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17468" y="2839"/>
              <a:ext cx="294" cy="22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4" y="0"/>
                </a:cxn>
                <a:cxn ang="0">
                  <a:pos x="294" y="2255"/>
                </a:cxn>
                <a:cxn ang="0">
                  <a:pos x="0" y="2255"/>
                </a:cxn>
                <a:cxn ang="0">
                  <a:pos x="0" y="2167"/>
                </a:cxn>
                <a:cxn ang="0">
                  <a:pos x="210" y="2167"/>
                </a:cxn>
                <a:cxn ang="0">
                  <a:pos x="210" y="93"/>
                </a:cxn>
                <a:cxn ang="0">
                  <a:pos x="0" y="93"/>
                </a:cxn>
                <a:cxn ang="0">
                  <a:pos x="0" y="0"/>
                </a:cxn>
              </a:cxnLst>
              <a:rect l="0" t="0" r="r" b="b"/>
              <a:pathLst>
                <a:path w="294" h="2255">
                  <a:moveTo>
                    <a:pt x="0" y="0"/>
                  </a:moveTo>
                  <a:lnTo>
                    <a:pt x="294" y="0"/>
                  </a:lnTo>
                  <a:lnTo>
                    <a:pt x="294" y="2255"/>
                  </a:lnTo>
                  <a:lnTo>
                    <a:pt x="0" y="2255"/>
                  </a:lnTo>
                  <a:lnTo>
                    <a:pt x="0" y="2167"/>
                  </a:lnTo>
                  <a:lnTo>
                    <a:pt x="210" y="2167"/>
                  </a:lnTo>
                  <a:lnTo>
                    <a:pt x="210" y="93"/>
                  </a:lnTo>
                  <a:lnTo>
                    <a:pt x="0" y="9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1845245" y="4081885"/>
            <a:ext cx="56839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AA0658"/>
                </a:solidFill>
              </a:rPr>
              <a:t> </a:t>
            </a:r>
            <a:r>
              <a:rPr lang="en-US" sz="3200" dirty="0" err="1" smtClean="0">
                <a:solidFill>
                  <a:srgbClr val="AA0658"/>
                </a:solidFill>
              </a:rPr>
              <a:t>k</a:t>
            </a:r>
            <a:r>
              <a:rPr lang="en-US" sz="3200" baseline="-25000" dirty="0" err="1" smtClean="0">
                <a:solidFill>
                  <a:srgbClr val="AA0658"/>
                </a:solidFill>
              </a:rPr>
              <a:t>ij</a:t>
            </a:r>
            <a:r>
              <a:rPr lang="en-US" sz="3200" dirty="0" smtClean="0">
                <a:solidFill>
                  <a:srgbClr val="AA0658"/>
                </a:solidFill>
              </a:rPr>
              <a:t> define an integral lattice </a:t>
            </a:r>
            <a:r>
              <a:rPr lang="en-US" sz="3200" dirty="0" smtClean="0">
                <a:solidFill>
                  <a:srgbClr val="AA0658"/>
                </a:solidFill>
                <a:sym typeface="Mathematica1"/>
              </a:rPr>
              <a:t> </a:t>
            </a:r>
            <a:endParaRPr lang="en-US" sz="3200" dirty="0">
              <a:solidFill>
                <a:srgbClr val="AA0658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0" y="473477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DA35F"/>
                </a:solidFill>
              </a:rPr>
              <a:t>If </a:t>
            </a:r>
            <a:r>
              <a:rPr lang="en-US" sz="2800" dirty="0" smtClean="0">
                <a:solidFill>
                  <a:srgbClr val="0DA35F"/>
                </a:solidFill>
                <a:sym typeface="Mathematica1"/>
              </a:rPr>
              <a:t> is even then the theory does not depend on spin structure. </a:t>
            </a:r>
            <a:endParaRPr lang="en-US" dirty="0">
              <a:solidFill>
                <a:srgbClr val="0DA35F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0" y="5903893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99"/>
                </a:solidFill>
              </a:rPr>
              <a:t>If </a:t>
            </a:r>
            <a:r>
              <a:rPr lang="en-US" sz="2800" dirty="0" smtClean="0">
                <a:solidFill>
                  <a:srgbClr val="CC0099"/>
                </a:solidFill>
                <a:sym typeface="Mathematica1"/>
              </a:rPr>
              <a:t> is not even then the theory in general will depend </a:t>
            </a:r>
          </a:p>
          <a:p>
            <a:r>
              <a:rPr lang="en-US" sz="2800" dirty="0" smtClean="0">
                <a:solidFill>
                  <a:srgbClr val="CC0099"/>
                </a:solidFill>
                <a:sym typeface="Mathematica1"/>
              </a:rPr>
              <a:t>on spin structure. </a:t>
            </a:r>
            <a:endParaRPr lang="en-US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2" grpId="0"/>
      <p:bldP spid="93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702245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really peaked my interest was the work of </a:t>
            </a:r>
            <a:r>
              <a:rPr lang="en-US" sz="2800" dirty="0" err="1" smtClean="0">
                <a:solidFill>
                  <a:srgbClr val="FF0000"/>
                </a:solidFill>
              </a:rPr>
              <a:t>Kitaev</a:t>
            </a:r>
            <a:r>
              <a:rPr lang="en-US" sz="2800" dirty="0" smtClean="0">
                <a:solidFill>
                  <a:srgbClr val="FF0000"/>
                </a:solidFill>
              </a:rPr>
              <a:t> and of  </a:t>
            </a:r>
            <a:r>
              <a:rPr lang="en-US" sz="2800" dirty="0" err="1" smtClean="0">
                <a:solidFill>
                  <a:srgbClr val="FF0000"/>
                </a:solidFill>
              </a:rPr>
              <a:t>Schnyder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Ryu</a:t>
            </a:r>
            <a:r>
              <a:rPr lang="en-US" sz="2800" dirty="0" smtClean="0">
                <a:solidFill>
                  <a:srgbClr val="FF0000"/>
                </a:solidFill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</a:rPr>
              <a:t>Furusaki</a:t>
            </a:r>
            <a:r>
              <a:rPr lang="en-US" sz="2800" dirty="0" smtClean="0">
                <a:solidFill>
                  <a:srgbClr val="FF0000"/>
                </a:solidFill>
              </a:rPr>
              <a:t>, and Ludwig  using K-theory to classify  states of electronic matter.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507280"/>
            <a:ext cx="8873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 reason is that there is also a role for K-theory in string theory/M-theory.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404348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8D22AE"/>
                </a:solidFill>
              </a:rPr>
              <a:t>I will now sketch that role, because it leads to a generalization of K-theory which might be of some interest in CMT. </a:t>
            </a:r>
            <a:endParaRPr lang="en-US" sz="2800" dirty="0">
              <a:solidFill>
                <a:srgbClr val="8D22A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34925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DA35F"/>
                </a:solidFill>
              </a:rPr>
              <a:t>(Prescient work of P. </a:t>
            </a:r>
            <a:r>
              <a:rPr lang="en-US" sz="2800" dirty="0" err="1" smtClean="0">
                <a:solidFill>
                  <a:srgbClr val="0DA35F"/>
                </a:solidFill>
              </a:rPr>
              <a:t>Horava</a:t>
            </a:r>
            <a:r>
              <a:rPr lang="en-US" sz="2800" dirty="0" smtClean="0">
                <a:solidFill>
                  <a:srgbClr val="0DA35F"/>
                </a:solidFill>
              </a:rPr>
              <a:t> in 2000 used the </a:t>
            </a:r>
          </a:p>
          <a:p>
            <a:r>
              <a:rPr lang="en-US" sz="2800" dirty="0" smtClean="0">
                <a:solidFill>
                  <a:srgbClr val="0DA35F"/>
                </a:solidFill>
              </a:rPr>
              <a:t>D-</a:t>
            </a:r>
            <a:r>
              <a:rPr lang="en-US" sz="2800" dirty="0" err="1" smtClean="0">
                <a:solidFill>
                  <a:srgbClr val="0DA35F"/>
                </a:solidFill>
              </a:rPr>
              <a:t>brane</a:t>
            </a:r>
            <a:r>
              <a:rPr lang="en-US" sz="2800" dirty="0" smtClean="0">
                <a:solidFill>
                  <a:srgbClr val="0DA35F"/>
                </a:solidFill>
              </a:rPr>
              <a:t>/K-theory connection to study ``classification and stability of Fermi surfaces.’’ )  </a:t>
            </a:r>
            <a:endParaRPr lang="en-US" sz="2800" dirty="0">
              <a:solidFill>
                <a:srgbClr val="0DA35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817460"/>
            <a:ext cx="89501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This is the effective theory used to describe the Haldane-</a:t>
            </a:r>
            <a:r>
              <a:rPr lang="en-US" sz="3600" dirty="0" err="1" smtClean="0">
                <a:solidFill>
                  <a:srgbClr val="0000FF"/>
                </a:solidFill>
              </a:rPr>
              <a:t>Halperin</a:t>
            </a:r>
            <a:r>
              <a:rPr lang="en-US" sz="3600" dirty="0" smtClean="0">
                <a:solidFill>
                  <a:srgbClr val="0000FF"/>
                </a:solidFill>
              </a:rPr>
              <a:t> hierarchy of  </a:t>
            </a:r>
            <a:r>
              <a:rPr lang="en-US" sz="3600" dirty="0" err="1" smtClean="0">
                <a:solidFill>
                  <a:srgbClr val="0000FF"/>
                </a:solidFill>
              </a:rPr>
              <a:t>abelian</a:t>
            </a:r>
            <a:r>
              <a:rPr lang="en-US" sz="3600" dirty="0" smtClean="0">
                <a:solidFill>
                  <a:srgbClr val="0000FF"/>
                </a:solidFill>
              </a:rPr>
              <a:t> FQHE states. 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1195" y="2008015"/>
            <a:ext cx="6106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(Block &amp; </a:t>
            </a:r>
            <a:r>
              <a:rPr lang="en-US" sz="2800" dirty="0" err="1" smtClean="0">
                <a:solidFill>
                  <a:srgbClr val="0000FF"/>
                </a:solidFill>
              </a:rPr>
              <a:t>Wen</a:t>
            </a:r>
            <a:r>
              <a:rPr lang="en-US" sz="2800" dirty="0" smtClean="0">
                <a:solidFill>
                  <a:srgbClr val="0000FF"/>
                </a:solidFill>
              </a:rPr>
              <a:t>; Read; </a:t>
            </a:r>
            <a:r>
              <a:rPr lang="en-US" sz="2800" dirty="0" err="1" smtClean="0">
                <a:solidFill>
                  <a:srgbClr val="0000FF"/>
                </a:solidFill>
              </a:rPr>
              <a:t>Frohlich</a:t>
            </a:r>
            <a:r>
              <a:rPr lang="en-US" sz="2800" dirty="0" smtClean="0">
                <a:solidFill>
                  <a:srgbClr val="0000FF"/>
                </a:solidFill>
              </a:rPr>
              <a:t> &amp; Zee)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7538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 classification of </a:t>
            </a:r>
            <a:r>
              <a:rPr lang="en-US" sz="3200" i="1" u="sng" dirty="0" smtClean="0">
                <a:solidFill>
                  <a:srgbClr val="FF0000"/>
                </a:solidFill>
              </a:rPr>
              <a:t>classical</a:t>
            </a:r>
            <a:r>
              <a:rPr lang="en-US" sz="3200" dirty="0" smtClean="0">
                <a:solidFill>
                  <a:srgbClr val="FF0000"/>
                </a:solidFill>
              </a:rPr>
              <a:t> CSW theories is the classification of integral symmetric matrices.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234035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D22AE"/>
                </a:solidFill>
              </a:rPr>
              <a:t>But, there can be nontrivial quantum equivalences…</a:t>
            </a:r>
            <a:endParaRPr lang="en-US" sz="3200" dirty="0">
              <a:solidFill>
                <a:srgbClr val="8D22A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Canonically Trivial Theory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0640" y="1585560"/>
            <a:ext cx="8103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8D22AE"/>
                </a:solidFill>
              </a:rPr>
              <a:t>Witten (2003):  The U(1) x U(1)  theory with action  </a:t>
            </a:r>
            <a:endParaRPr lang="en-US" sz="3600" dirty="0">
              <a:solidFill>
                <a:srgbClr val="8D22A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4510" y="5579680"/>
            <a:ext cx="43397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is canonically trivial. 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2072" name="Group 2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880710" y="4158695"/>
            <a:ext cx="2265895" cy="1074811"/>
            <a:chOff x="1334" y="2712"/>
            <a:chExt cx="10952" cy="5195"/>
          </a:xfrm>
          <a:solidFill>
            <a:srgbClr val="CC0099"/>
          </a:solidFill>
        </p:grpSpPr>
        <p:sp>
          <p:nvSpPr>
            <p:cNvPr id="2074" name="Freeform 26"/>
            <p:cNvSpPr>
              <a:spLocks/>
            </p:cNvSpPr>
            <p:nvPr/>
          </p:nvSpPr>
          <p:spPr bwMode="auto">
            <a:xfrm>
              <a:off x="1334" y="4355"/>
              <a:ext cx="975" cy="1531"/>
            </a:xfrm>
            <a:custGeom>
              <a:avLst/>
              <a:gdLst/>
              <a:ahLst/>
              <a:cxnLst>
                <a:cxn ang="0">
                  <a:pos x="486" y="4"/>
                </a:cxn>
                <a:cxn ang="0">
                  <a:pos x="496" y="17"/>
                </a:cxn>
                <a:cxn ang="0">
                  <a:pos x="282" y="940"/>
                </a:cxn>
                <a:cxn ang="0">
                  <a:pos x="462" y="803"/>
                </a:cxn>
                <a:cxn ang="0">
                  <a:pos x="635" y="628"/>
                </a:cxn>
                <a:cxn ang="0">
                  <a:pos x="768" y="556"/>
                </a:cxn>
                <a:cxn ang="0">
                  <a:pos x="873" y="556"/>
                </a:cxn>
                <a:cxn ang="0">
                  <a:pos x="958" y="621"/>
                </a:cxn>
                <a:cxn ang="0">
                  <a:pos x="968" y="735"/>
                </a:cxn>
                <a:cxn ang="0">
                  <a:pos x="890" y="813"/>
                </a:cxn>
                <a:cxn ang="0">
                  <a:pos x="802" y="803"/>
                </a:cxn>
                <a:cxn ang="0">
                  <a:pos x="775" y="745"/>
                </a:cxn>
                <a:cxn ang="0">
                  <a:pos x="792" y="687"/>
                </a:cxn>
                <a:cxn ang="0">
                  <a:pos x="860" y="632"/>
                </a:cxn>
                <a:cxn ang="0">
                  <a:pos x="890" y="618"/>
                </a:cxn>
                <a:cxn ang="0">
                  <a:pos x="860" y="604"/>
                </a:cxn>
                <a:cxn ang="0">
                  <a:pos x="826" y="597"/>
                </a:cxn>
                <a:cxn ang="0">
                  <a:pos x="642" y="680"/>
                </a:cxn>
                <a:cxn ang="0">
                  <a:pos x="466" y="858"/>
                </a:cxn>
                <a:cxn ang="0">
                  <a:pos x="408" y="975"/>
                </a:cxn>
                <a:cxn ang="0">
                  <a:pos x="581" y="1047"/>
                </a:cxn>
                <a:cxn ang="0">
                  <a:pos x="649" y="1191"/>
                </a:cxn>
                <a:cxn ang="0">
                  <a:pos x="642" y="1259"/>
                </a:cxn>
                <a:cxn ang="0">
                  <a:pos x="629" y="1421"/>
                </a:cxn>
                <a:cxn ang="0">
                  <a:pos x="669" y="1479"/>
                </a:cxn>
                <a:cxn ang="0">
                  <a:pos x="775" y="1448"/>
                </a:cxn>
                <a:cxn ang="0">
                  <a:pos x="860" y="1290"/>
                </a:cxn>
                <a:cxn ang="0">
                  <a:pos x="887" y="1187"/>
                </a:cxn>
                <a:cxn ang="0">
                  <a:pos x="924" y="1177"/>
                </a:cxn>
                <a:cxn ang="0">
                  <a:pos x="938" y="1191"/>
                </a:cxn>
                <a:cxn ang="0">
                  <a:pos x="931" y="1235"/>
                </a:cxn>
                <a:cxn ang="0">
                  <a:pos x="884" y="1366"/>
                </a:cxn>
                <a:cxn ang="0">
                  <a:pos x="782" y="1503"/>
                </a:cxn>
                <a:cxn ang="0">
                  <a:pos x="635" y="1524"/>
                </a:cxn>
                <a:cxn ang="0">
                  <a:pos x="517" y="1428"/>
                </a:cxn>
                <a:cxn ang="0">
                  <a:pos x="493" y="1277"/>
                </a:cxn>
                <a:cxn ang="0">
                  <a:pos x="506" y="1215"/>
                </a:cxn>
                <a:cxn ang="0">
                  <a:pos x="479" y="1102"/>
                </a:cxn>
                <a:cxn ang="0">
                  <a:pos x="367" y="1030"/>
                </a:cxn>
                <a:cxn ang="0">
                  <a:pos x="258" y="1006"/>
                </a:cxn>
                <a:cxn ang="0">
                  <a:pos x="231" y="1112"/>
                </a:cxn>
                <a:cxn ang="0">
                  <a:pos x="187" y="1287"/>
                </a:cxn>
                <a:cxn ang="0">
                  <a:pos x="150" y="1438"/>
                </a:cxn>
                <a:cxn ang="0">
                  <a:pos x="119" y="1503"/>
                </a:cxn>
                <a:cxn ang="0">
                  <a:pos x="48" y="1527"/>
                </a:cxn>
                <a:cxn ang="0">
                  <a:pos x="3" y="1493"/>
                </a:cxn>
                <a:cxn ang="0">
                  <a:pos x="3" y="1441"/>
                </a:cxn>
                <a:cxn ang="0">
                  <a:pos x="319" y="172"/>
                </a:cxn>
                <a:cxn ang="0">
                  <a:pos x="323" y="107"/>
                </a:cxn>
                <a:cxn ang="0">
                  <a:pos x="262" y="90"/>
                </a:cxn>
                <a:cxn ang="0">
                  <a:pos x="177" y="86"/>
                </a:cxn>
                <a:cxn ang="0">
                  <a:pos x="170" y="41"/>
                </a:cxn>
                <a:cxn ang="0">
                  <a:pos x="187" y="24"/>
                </a:cxn>
                <a:cxn ang="0">
                  <a:pos x="207" y="21"/>
                </a:cxn>
                <a:cxn ang="0">
                  <a:pos x="340" y="11"/>
                </a:cxn>
              </a:cxnLst>
              <a:rect l="0" t="0" r="r" b="b"/>
              <a:pathLst>
                <a:path w="975" h="1531">
                  <a:moveTo>
                    <a:pt x="435" y="0"/>
                  </a:moveTo>
                  <a:lnTo>
                    <a:pt x="476" y="0"/>
                  </a:lnTo>
                  <a:lnTo>
                    <a:pt x="486" y="4"/>
                  </a:lnTo>
                  <a:lnTo>
                    <a:pt x="489" y="7"/>
                  </a:lnTo>
                  <a:lnTo>
                    <a:pt x="493" y="14"/>
                  </a:lnTo>
                  <a:lnTo>
                    <a:pt x="496" y="17"/>
                  </a:lnTo>
                  <a:lnTo>
                    <a:pt x="496" y="24"/>
                  </a:lnTo>
                  <a:lnTo>
                    <a:pt x="503" y="28"/>
                  </a:lnTo>
                  <a:lnTo>
                    <a:pt x="282" y="940"/>
                  </a:lnTo>
                  <a:lnTo>
                    <a:pt x="343" y="910"/>
                  </a:lnTo>
                  <a:lnTo>
                    <a:pt x="401" y="862"/>
                  </a:lnTo>
                  <a:lnTo>
                    <a:pt x="462" y="803"/>
                  </a:lnTo>
                  <a:lnTo>
                    <a:pt x="517" y="741"/>
                  </a:lnTo>
                  <a:lnTo>
                    <a:pt x="578" y="676"/>
                  </a:lnTo>
                  <a:lnTo>
                    <a:pt x="635" y="628"/>
                  </a:lnTo>
                  <a:lnTo>
                    <a:pt x="683" y="594"/>
                  </a:lnTo>
                  <a:lnTo>
                    <a:pt x="727" y="570"/>
                  </a:lnTo>
                  <a:lnTo>
                    <a:pt x="768" y="556"/>
                  </a:lnTo>
                  <a:lnTo>
                    <a:pt x="802" y="549"/>
                  </a:lnTo>
                  <a:lnTo>
                    <a:pt x="829" y="549"/>
                  </a:lnTo>
                  <a:lnTo>
                    <a:pt x="873" y="556"/>
                  </a:lnTo>
                  <a:lnTo>
                    <a:pt x="911" y="570"/>
                  </a:lnTo>
                  <a:lnTo>
                    <a:pt x="938" y="594"/>
                  </a:lnTo>
                  <a:lnTo>
                    <a:pt x="958" y="621"/>
                  </a:lnTo>
                  <a:lnTo>
                    <a:pt x="972" y="652"/>
                  </a:lnTo>
                  <a:lnTo>
                    <a:pt x="975" y="687"/>
                  </a:lnTo>
                  <a:lnTo>
                    <a:pt x="968" y="735"/>
                  </a:lnTo>
                  <a:lnTo>
                    <a:pt x="952" y="772"/>
                  </a:lnTo>
                  <a:lnTo>
                    <a:pt x="924" y="796"/>
                  </a:lnTo>
                  <a:lnTo>
                    <a:pt x="890" y="813"/>
                  </a:lnTo>
                  <a:lnTo>
                    <a:pt x="856" y="820"/>
                  </a:lnTo>
                  <a:lnTo>
                    <a:pt x="826" y="817"/>
                  </a:lnTo>
                  <a:lnTo>
                    <a:pt x="802" y="803"/>
                  </a:lnTo>
                  <a:lnTo>
                    <a:pt x="788" y="786"/>
                  </a:lnTo>
                  <a:lnTo>
                    <a:pt x="778" y="765"/>
                  </a:lnTo>
                  <a:lnTo>
                    <a:pt x="775" y="745"/>
                  </a:lnTo>
                  <a:lnTo>
                    <a:pt x="775" y="731"/>
                  </a:lnTo>
                  <a:lnTo>
                    <a:pt x="782" y="711"/>
                  </a:lnTo>
                  <a:lnTo>
                    <a:pt x="792" y="687"/>
                  </a:lnTo>
                  <a:lnTo>
                    <a:pt x="805" y="666"/>
                  </a:lnTo>
                  <a:lnTo>
                    <a:pt x="829" y="645"/>
                  </a:lnTo>
                  <a:lnTo>
                    <a:pt x="860" y="632"/>
                  </a:lnTo>
                  <a:lnTo>
                    <a:pt x="901" y="625"/>
                  </a:lnTo>
                  <a:lnTo>
                    <a:pt x="894" y="618"/>
                  </a:lnTo>
                  <a:lnTo>
                    <a:pt x="890" y="618"/>
                  </a:lnTo>
                  <a:lnTo>
                    <a:pt x="880" y="611"/>
                  </a:lnTo>
                  <a:lnTo>
                    <a:pt x="867" y="604"/>
                  </a:lnTo>
                  <a:lnTo>
                    <a:pt x="860" y="604"/>
                  </a:lnTo>
                  <a:lnTo>
                    <a:pt x="846" y="601"/>
                  </a:lnTo>
                  <a:lnTo>
                    <a:pt x="843" y="597"/>
                  </a:lnTo>
                  <a:lnTo>
                    <a:pt x="826" y="597"/>
                  </a:lnTo>
                  <a:lnTo>
                    <a:pt x="765" y="608"/>
                  </a:lnTo>
                  <a:lnTo>
                    <a:pt x="703" y="635"/>
                  </a:lnTo>
                  <a:lnTo>
                    <a:pt x="642" y="680"/>
                  </a:lnTo>
                  <a:lnTo>
                    <a:pt x="581" y="738"/>
                  </a:lnTo>
                  <a:lnTo>
                    <a:pt x="520" y="803"/>
                  </a:lnTo>
                  <a:lnTo>
                    <a:pt x="466" y="858"/>
                  </a:lnTo>
                  <a:lnTo>
                    <a:pt x="401" y="916"/>
                  </a:lnTo>
                  <a:lnTo>
                    <a:pt x="333" y="964"/>
                  </a:lnTo>
                  <a:lnTo>
                    <a:pt x="408" y="975"/>
                  </a:lnTo>
                  <a:lnTo>
                    <a:pt x="476" y="992"/>
                  </a:lnTo>
                  <a:lnTo>
                    <a:pt x="534" y="1016"/>
                  </a:lnTo>
                  <a:lnTo>
                    <a:pt x="581" y="1047"/>
                  </a:lnTo>
                  <a:lnTo>
                    <a:pt x="618" y="1088"/>
                  </a:lnTo>
                  <a:lnTo>
                    <a:pt x="642" y="1133"/>
                  </a:lnTo>
                  <a:lnTo>
                    <a:pt x="649" y="1191"/>
                  </a:lnTo>
                  <a:lnTo>
                    <a:pt x="649" y="1208"/>
                  </a:lnTo>
                  <a:lnTo>
                    <a:pt x="646" y="1229"/>
                  </a:lnTo>
                  <a:lnTo>
                    <a:pt x="642" y="1259"/>
                  </a:lnTo>
                  <a:lnTo>
                    <a:pt x="629" y="1318"/>
                  </a:lnTo>
                  <a:lnTo>
                    <a:pt x="625" y="1380"/>
                  </a:lnTo>
                  <a:lnTo>
                    <a:pt x="629" y="1421"/>
                  </a:lnTo>
                  <a:lnTo>
                    <a:pt x="639" y="1448"/>
                  </a:lnTo>
                  <a:lnTo>
                    <a:pt x="652" y="1469"/>
                  </a:lnTo>
                  <a:lnTo>
                    <a:pt x="669" y="1479"/>
                  </a:lnTo>
                  <a:lnTo>
                    <a:pt x="693" y="1483"/>
                  </a:lnTo>
                  <a:lnTo>
                    <a:pt x="737" y="1472"/>
                  </a:lnTo>
                  <a:lnTo>
                    <a:pt x="775" y="1448"/>
                  </a:lnTo>
                  <a:lnTo>
                    <a:pt x="805" y="1410"/>
                  </a:lnTo>
                  <a:lnTo>
                    <a:pt x="836" y="1356"/>
                  </a:lnTo>
                  <a:lnTo>
                    <a:pt x="860" y="1290"/>
                  </a:lnTo>
                  <a:lnTo>
                    <a:pt x="880" y="1215"/>
                  </a:lnTo>
                  <a:lnTo>
                    <a:pt x="884" y="1198"/>
                  </a:lnTo>
                  <a:lnTo>
                    <a:pt x="887" y="1187"/>
                  </a:lnTo>
                  <a:lnTo>
                    <a:pt x="894" y="1181"/>
                  </a:lnTo>
                  <a:lnTo>
                    <a:pt x="901" y="1177"/>
                  </a:lnTo>
                  <a:lnTo>
                    <a:pt x="924" y="1177"/>
                  </a:lnTo>
                  <a:lnTo>
                    <a:pt x="928" y="1181"/>
                  </a:lnTo>
                  <a:lnTo>
                    <a:pt x="935" y="1184"/>
                  </a:lnTo>
                  <a:lnTo>
                    <a:pt x="938" y="1191"/>
                  </a:lnTo>
                  <a:lnTo>
                    <a:pt x="938" y="1198"/>
                  </a:lnTo>
                  <a:lnTo>
                    <a:pt x="935" y="1208"/>
                  </a:lnTo>
                  <a:lnTo>
                    <a:pt x="931" y="1235"/>
                  </a:lnTo>
                  <a:lnTo>
                    <a:pt x="918" y="1270"/>
                  </a:lnTo>
                  <a:lnTo>
                    <a:pt x="904" y="1314"/>
                  </a:lnTo>
                  <a:lnTo>
                    <a:pt x="884" y="1366"/>
                  </a:lnTo>
                  <a:lnTo>
                    <a:pt x="860" y="1414"/>
                  </a:lnTo>
                  <a:lnTo>
                    <a:pt x="822" y="1465"/>
                  </a:lnTo>
                  <a:lnTo>
                    <a:pt x="782" y="1503"/>
                  </a:lnTo>
                  <a:lnTo>
                    <a:pt x="737" y="1524"/>
                  </a:lnTo>
                  <a:lnTo>
                    <a:pt x="690" y="1531"/>
                  </a:lnTo>
                  <a:lnTo>
                    <a:pt x="635" y="1524"/>
                  </a:lnTo>
                  <a:lnTo>
                    <a:pt x="588" y="1503"/>
                  </a:lnTo>
                  <a:lnTo>
                    <a:pt x="547" y="1472"/>
                  </a:lnTo>
                  <a:lnTo>
                    <a:pt x="517" y="1428"/>
                  </a:lnTo>
                  <a:lnTo>
                    <a:pt x="496" y="1376"/>
                  </a:lnTo>
                  <a:lnTo>
                    <a:pt x="489" y="1314"/>
                  </a:lnTo>
                  <a:lnTo>
                    <a:pt x="493" y="1277"/>
                  </a:lnTo>
                  <a:lnTo>
                    <a:pt x="500" y="1239"/>
                  </a:lnTo>
                  <a:lnTo>
                    <a:pt x="503" y="1225"/>
                  </a:lnTo>
                  <a:lnTo>
                    <a:pt x="506" y="1215"/>
                  </a:lnTo>
                  <a:lnTo>
                    <a:pt x="506" y="1191"/>
                  </a:lnTo>
                  <a:lnTo>
                    <a:pt x="500" y="1143"/>
                  </a:lnTo>
                  <a:lnTo>
                    <a:pt x="479" y="1102"/>
                  </a:lnTo>
                  <a:lnTo>
                    <a:pt x="445" y="1071"/>
                  </a:lnTo>
                  <a:lnTo>
                    <a:pt x="408" y="1047"/>
                  </a:lnTo>
                  <a:lnTo>
                    <a:pt x="367" y="1030"/>
                  </a:lnTo>
                  <a:lnTo>
                    <a:pt x="326" y="1016"/>
                  </a:lnTo>
                  <a:lnTo>
                    <a:pt x="289" y="1009"/>
                  </a:lnTo>
                  <a:lnTo>
                    <a:pt x="258" y="1006"/>
                  </a:lnTo>
                  <a:lnTo>
                    <a:pt x="252" y="1030"/>
                  </a:lnTo>
                  <a:lnTo>
                    <a:pt x="245" y="1064"/>
                  </a:lnTo>
                  <a:lnTo>
                    <a:pt x="231" y="1112"/>
                  </a:lnTo>
                  <a:lnTo>
                    <a:pt x="218" y="1167"/>
                  </a:lnTo>
                  <a:lnTo>
                    <a:pt x="204" y="1229"/>
                  </a:lnTo>
                  <a:lnTo>
                    <a:pt x="187" y="1287"/>
                  </a:lnTo>
                  <a:lnTo>
                    <a:pt x="173" y="1345"/>
                  </a:lnTo>
                  <a:lnTo>
                    <a:pt x="160" y="1397"/>
                  </a:lnTo>
                  <a:lnTo>
                    <a:pt x="150" y="1438"/>
                  </a:lnTo>
                  <a:lnTo>
                    <a:pt x="139" y="1469"/>
                  </a:lnTo>
                  <a:lnTo>
                    <a:pt x="136" y="1483"/>
                  </a:lnTo>
                  <a:lnTo>
                    <a:pt x="119" y="1503"/>
                  </a:lnTo>
                  <a:lnTo>
                    <a:pt x="92" y="1520"/>
                  </a:lnTo>
                  <a:lnTo>
                    <a:pt x="61" y="1527"/>
                  </a:lnTo>
                  <a:lnTo>
                    <a:pt x="48" y="1527"/>
                  </a:lnTo>
                  <a:lnTo>
                    <a:pt x="34" y="1520"/>
                  </a:lnTo>
                  <a:lnTo>
                    <a:pt x="17" y="1510"/>
                  </a:lnTo>
                  <a:lnTo>
                    <a:pt x="3" y="1493"/>
                  </a:lnTo>
                  <a:lnTo>
                    <a:pt x="0" y="1465"/>
                  </a:lnTo>
                  <a:lnTo>
                    <a:pt x="0" y="1448"/>
                  </a:lnTo>
                  <a:lnTo>
                    <a:pt x="3" y="1441"/>
                  </a:lnTo>
                  <a:lnTo>
                    <a:pt x="7" y="1431"/>
                  </a:lnTo>
                  <a:lnTo>
                    <a:pt x="10" y="1417"/>
                  </a:lnTo>
                  <a:lnTo>
                    <a:pt x="319" y="172"/>
                  </a:lnTo>
                  <a:lnTo>
                    <a:pt x="326" y="127"/>
                  </a:lnTo>
                  <a:lnTo>
                    <a:pt x="326" y="117"/>
                  </a:lnTo>
                  <a:lnTo>
                    <a:pt x="323" y="107"/>
                  </a:lnTo>
                  <a:lnTo>
                    <a:pt x="313" y="100"/>
                  </a:lnTo>
                  <a:lnTo>
                    <a:pt x="292" y="96"/>
                  </a:lnTo>
                  <a:lnTo>
                    <a:pt x="262" y="90"/>
                  </a:lnTo>
                  <a:lnTo>
                    <a:pt x="194" y="90"/>
                  </a:lnTo>
                  <a:lnTo>
                    <a:pt x="184" y="86"/>
                  </a:lnTo>
                  <a:lnTo>
                    <a:pt x="177" y="86"/>
                  </a:lnTo>
                  <a:lnTo>
                    <a:pt x="167" y="76"/>
                  </a:lnTo>
                  <a:lnTo>
                    <a:pt x="167" y="52"/>
                  </a:lnTo>
                  <a:lnTo>
                    <a:pt x="170" y="41"/>
                  </a:lnTo>
                  <a:lnTo>
                    <a:pt x="173" y="35"/>
                  </a:lnTo>
                  <a:lnTo>
                    <a:pt x="180" y="28"/>
                  </a:lnTo>
                  <a:lnTo>
                    <a:pt x="187" y="24"/>
                  </a:lnTo>
                  <a:lnTo>
                    <a:pt x="194" y="24"/>
                  </a:lnTo>
                  <a:lnTo>
                    <a:pt x="201" y="21"/>
                  </a:lnTo>
                  <a:lnTo>
                    <a:pt x="207" y="21"/>
                  </a:lnTo>
                  <a:lnTo>
                    <a:pt x="241" y="17"/>
                  </a:lnTo>
                  <a:lnTo>
                    <a:pt x="289" y="14"/>
                  </a:lnTo>
                  <a:lnTo>
                    <a:pt x="340" y="11"/>
                  </a:lnTo>
                  <a:lnTo>
                    <a:pt x="391" y="4"/>
                  </a:lnTo>
                  <a:lnTo>
                    <a:pt x="4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Freeform 27"/>
            <p:cNvSpPr>
              <a:spLocks noEditPoints="1"/>
            </p:cNvSpPr>
            <p:nvPr/>
          </p:nvSpPr>
          <p:spPr bwMode="auto">
            <a:xfrm>
              <a:off x="3118" y="5062"/>
              <a:ext cx="1427" cy="504"/>
            </a:xfrm>
            <a:custGeom>
              <a:avLst/>
              <a:gdLst/>
              <a:ahLst/>
              <a:cxnLst>
                <a:cxn ang="0">
                  <a:pos x="51" y="419"/>
                </a:cxn>
                <a:cxn ang="0">
                  <a:pos x="1373" y="419"/>
                </a:cxn>
                <a:cxn ang="0">
                  <a:pos x="1393" y="422"/>
                </a:cxn>
                <a:cxn ang="0">
                  <a:pos x="1410" y="429"/>
                </a:cxn>
                <a:cxn ang="0">
                  <a:pos x="1424" y="443"/>
                </a:cxn>
                <a:cxn ang="0">
                  <a:pos x="1427" y="463"/>
                </a:cxn>
                <a:cxn ang="0">
                  <a:pos x="1424" y="484"/>
                </a:cxn>
                <a:cxn ang="0">
                  <a:pos x="1410" y="494"/>
                </a:cxn>
                <a:cxn ang="0">
                  <a:pos x="1393" y="501"/>
                </a:cxn>
                <a:cxn ang="0">
                  <a:pos x="1376" y="504"/>
                </a:cxn>
                <a:cxn ang="0">
                  <a:pos x="51" y="504"/>
                </a:cxn>
                <a:cxn ang="0">
                  <a:pos x="34" y="501"/>
                </a:cxn>
                <a:cxn ang="0">
                  <a:pos x="17" y="494"/>
                </a:cxn>
                <a:cxn ang="0">
                  <a:pos x="3" y="484"/>
                </a:cxn>
                <a:cxn ang="0">
                  <a:pos x="0" y="463"/>
                </a:cxn>
                <a:cxn ang="0">
                  <a:pos x="3" y="443"/>
                </a:cxn>
                <a:cxn ang="0">
                  <a:pos x="17" y="429"/>
                </a:cxn>
                <a:cxn ang="0">
                  <a:pos x="34" y="422"/>
                </a:cxn>
                <a:cxn ang="0">
                  <a:pos x="51" y="419"/>
                </a:cxn>
                <a:cxn ang="0">
                  <a:pos x="51" y="0"/>
                </a:cxn>
                <a:cxn ang="0">
                  <a:pos x="1376" y="0"/>
                </a:cxn>
                <a:cxn ang="0">
                  <a:pos x="1393" y="4"/>
                </a:cxn>
                <a:cxn ang="0">
                  <a:pos x="1410" y="10"/>
                </a:cxn>
                <a:cxn ang="0">
                  <a:pos x="1424" y="21"/>
                </a:cxn>
                <a:cxn ang="0">
                  <a:pos x="1427" y="41"/>
                </a:cxn>
                <a:cxn ang="0">
                  <a:pos x="1424" y="62"/>
                </a:cxn>
                <a:cxn ang="0">
                  <a:pos x="1410" y="76"/>
                </a:cxn>
                <a:cxn ang="0">
                  <a:pos x="1393" y="82"/>
                </a:cxn>
                <a:cxn ang="0">
                  <a:pos x="1373" y="86"/>
                </a:cxn>
                <a:cxn ang="0">
                  <a:pos x="51" y="86"/>
                </a:cxn>
                <a:cxn ang="0">
                  <a:pos x="34" y="82"/>
                </a:cxn>
                <a:cxn ang="0">
                  <a:pos x="17" y="76"/>
                </a:cxn>
                <a:cxn ang="0">
                  <a:pos x="3" y="62"/>
                </a:cxn>
                <a:cxn ang="0">
                  <a:pos x="0" y="41"/>
                </a:cxn>
                <a:cxn ang="0">
                  <a:pos x="3" y="21"/>
                </a:cxn>
                <a:cxn ang="0">
                  <a:pos x="17" y="10"/>
                </a:cxn>
                <a:cxn ang="0">
                  <a:pos x="34" y="4"/>
                </a:cxn>
                <a:cxn ang="0">
                  <a:pos x="51" y="0"/>
                </a:cxn>
              </a:cxnLst>
              <a:rect l="0" t="0" r="r" b="b"/>
              <a:pathLst>
                <a:path w="1427" h="504">
                  <a:moveTo>
                    <a:pt x="51" y="419"/>
                  </a:moveTo>
                  <a:lnTo>
                    <a:pt x="1373" y="419"/>
                  </a:lnTo>
                  <a:lnTo>
                    <a:pt x="1393" y="422"/>
                  </a:lnTo>
                  <a:lnTo>
                    <a:pt x="1410" y="429"/>
                  </a:lnTo>
                  <a:lnTo>
                    <a:pt x="1424" y="443"/>
                  </a:lnTo>
                  <a:lnTo>
                    <a:pt x="1427" y="463"/>
                  </a:lnTo>
                  <a:lnTo>
                    <a:pt x="1424" y="484"/>
                  </a:lnTo>
                  <a:lnTo>
                    <a:pt x="1410" y="494"/>
                  </a:lnTo>
                  <a:lnTo>
                    <a:pt x="1393" y="501"/>
                  </a:lnTo>
                  <a:lnTo>
                    <a:pt x="1376" y="504"/>
                  </a:lnTo>
                  <a:lnTo>
                    <a:pt x="51" y="504"/>
                  </a:lnTo>
                  <a:lnTo>
                    <a:pt x="34" y="501"/>
                  </a:lnTo>
                  <a:lnTo>
                    <a:pt x="17" y="494"/>
                  </a:lnTo>
                  <a:lnTo>
                    <a:pt x="3" y="484"/>
                  </a:lnTo>
                  <a:lnTo>
                    <a:pt x="0" y="463"/>
                  </a:lnTo>
                  <a:lnTo>
                    <a:pt x="3" y="443"/>
                  </a:lnTo>
                  <a:lnTo>
                    <a:pt x="17" y="429"/>
                  </a:lnTo>
                  <a:lnTo>
                    <a:pt x="34" y="422"/>
                  </a:lnTo>
                  <a:lnTo>
                    <a:pt x="51" y="419"/>
                  </a:lnTo>
                  <a:close/>
                  <a:moveTo>
                    <a:pt x="51" y="0"/>
                  </a:moveTo>
                  <a:lnTo>
                    <a:pt x="1376" y="0"/>
                  </a:lnTo>
                  <a:lnTo>
                    <a:pt x="1393" y="4"/>
                  </a:lnTo>
                  <a:lnTo>
                    <a:pt x="1410" y="10"/>
                  </a:lnTo>
                  <a:lnTo>
                    <a:pt x="1424" y="21"/>
                  </a:lnTo>
                  <a:lnTo>
                    <a:pt x="1427" y="41"/>
                  </a:lnTo>
                  <a:lnTo>
                    <a:pt x="1424" y="62"/>
                  </a:lnTo>
                  <a:lnTo>
                    <a:pt x="1410" y="76"/>
                  </a:lnTo>
                  <a:lnTo>
                    <a:pt x="1393" y="82"/>
                  </a:lnTo>
                  <a:lnTo>
                    <a:pt x="1373" y="86"/>
                  </a:lnTo>
                  <a:lnTo>
                    <a:pt x="51" y="86"/>
                  </a:lnTo>
                  <a:lnTo>
                    <a:pt x="34" y="82"/>
                  </a:lnTo>
                  <a:lnTo>
                    <a:pt x="17" y="76"/>
                  </a:lnTo>
                  <a:lnTo>
                    <a:pt x="3" y="62"/>
                  </a:lnTo>
                  <a:lnTo>
                    <a:pt x="0" y="41"/>
                  </a:lnTo>
                  <a:lnTo>
                    <a:pt x="3" y="21"/>
                  </a:lnTo>
                  <a:lnTo>
                    <a:pt x="17" y="10"/>
                  </a:lnTo>
                  <a:lnTo>
                    <a:pt x="34" y="4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6" name="Freeform 28"/>
            <p:cNvSpPr>
              <a:spLocks/>
            </p:cNvSpPr>
            <p:nvPr/>
          </p:nvSpPr>
          <p:spPr bwMode="auto">
            <a:xfrm>
              <a:off x="5721" y="2712"/>
              <a:ext cx="1060" cy="5191"/>
            </a:xfrm>
            <a:custGeom>
              <a:avLst/>
              <a:gdLst/>
              <a:ahLst/>
              <a:cxnLst>
                <a:cxn ang="0">
                  <a:pos x="1040" y="0"/>
                </a:cxn>
                <a:cxn ang="0">
                  <a:pos x="1060" y="27"/>
                </a:cxn>
                <a:cxn ang="0">
                  <a:pos x="999" y="92"/>
                </a:cxn>
                <a:cxn ang="0">
                  <a:pos x="863" y="250"/>
                </a:cxn>
                <a:cxn ang="0">
                  <a:pos x="697" y="477"/>
                </a:cxn>
                <a:cxn ang="0">
                  <a:pos x="513" y="813"/>
                </a:cxn>
                <a:cxn ang="0">
                  <a:pos x="364" y="1218"/>
                </a:cxn>
                <a:cxn ang="0">
                  <a:pos x="262" y="1630"/>
                </a:cxn>
                <a:cxn ang="0">
                  <a:pos x="207" y="2031"/>
                </a:cxn>
                <a:cxn ang="0">
                  <a:pos x="183" y="2415"/>
                </a:cxn>
                <a:cxn ang="0">
                  <a:pos x="187" y="2868"/>
                </a:cxn>
                <a:cxn ang="0">
                  <a:pos x="234" y="3383"/>
                </a:cxn>
                <a:cxn ang="0">
                  <a:pos x="333" y="3860"/>
                </a:cxn>
                <a:cxn ang="0">
                  <a:pos x="482" y="4296"/>
                </a:cxn>
                <a:cxn ang="0">
                  <a:pos x="683" y="4690"/>
                </a:cxn>
                <a:cxn ang="0">
                  <a:pos x="826" y="4896"/>
                </a:cxn>
                <a:cxn ang="0">
                  <a:pos x="951" y="5047"/>
                </a:cxn>
                <a:cxn ang="0">
                  <a:pos x="1053" y="5153"/>
                </a:cxn>
                <a:cxn ang="0">
                  <a:pos x="1060" y="5164"/>
                </a:cxn>
                <a:cxn ang="0">
                  <a:pos x="1057" y="5167"/>
                </a:cxn>
                <a:cxn ang="0">
                  <a:pos x="1047" y="5188"/>
                </a:cxn>
                <a:cxn ang="0">
                  <a:pos x="1033" y="5191"/>
                </a:cxn>
                <a:cxn ang="0">
                  <a:pos x="979" y="5188"/>
                </a:cxn>
                <a:cxn ang="0">
                  <a:pos x="951" y="5164"/>
                </a:cxn>
                <a:cxn ang="0">
                  <a:pos x="805" y="5023"/>
                </a:cxn>
                <a:cxn ang="0">
                  <a:pos x="737" y="4947"/>
                </a:cxn>
                <a:cxn ang="0">
                  <a:pos x="493" y="4608"/>
                </a:cxn>
                <a:cxn ang="0">
                  <a:pos x="306" y="4237"/>
                </a:cxn>
                <a:cxn ang="0">
                  <a:pos x="163" y="3846"/>
                </a:cxn>
                <a:cxn ang="0">
                  <a:pos x="71" y="3438"/>
                </a:cxn>
                <a:cxn ang="0">
                  <a:pos x="17" y="3019"/>
                </a:cxn>
                <a:cxn ang="0">
                  <a:pos x="0" y="2594"/>
                </a:cxn>
                <a:cxn ang="0">
                  <a:pos x="14" y="2199"/>
                </a:cxn>
                <a:cxn ang="0">
                  <a:pos x="61" y="1801"/>
                </a:cxn>
                <a:cxn ang="0">
                  <a:pos x="146" y="1410"/>
                </a:cxn>
                <a:cxn ang="0">
                  <a:pos x="272" y="1029"/>
                </a:cxn>
                <a:cxn ang="0">
                  <a:pos x="445" y="669"/>
                </a:cxn>
                <a:cxn ang="0">
                  <a:pos x="669" y="333"/>
                </a:cxn>
                <a:cxn ang="0">
                  <a:pos x="965" y="13"/>
                </a:cxn>
                <a:cxn ang="0">
                  <a:pos x="992" y="0"/>
                </a:cxn>
              </a:cxnLst>
              <a:rect l="0" t="0" r="r" b="b"/>
              <a:pathLst>
                <a:path w="1060" h="5191">
                  <a:moveTo>
                    <a:pt x="992" y="0"/>
                  </a:moveTo>
                  <a:lnTo>
                    <a:pt x="1040" y="0"/>
                  </a:lnTo>
                  <a:lnTo>
                    <a:pt x="1060" y="10"/>
                  </a:lnTo>
                  <a:lnTo>
                    <a:pt x="1060" y="27"/>
                  </a:lnTo>
                  <a:lnTo>
                    <a:pt x="1057" y="34"/>
                  </a:lnTo>
                  <a:lnTo>
                    <a:pt x="999" y="92"/>
                  </a:lnTo>
                  <a:lnTo>
                    <a:pt x="934" y="161"/>
                  </a:lnTo>
                  <a:lnTo>
                    <a:pt x="863" y="250"/>
                  </a:lnTo>
                  <a:lnTo>
                    <a:pt x="781" y="353"/>
                  </a:lnTo>
                  <a:lnTo>
                    <a:pt x="697" y="477"/>
                  </a:lnTo>
                  <a:lnTo>
                    <a:pt x="612" y="617"/>
                  </a:lnTo>
                  <a:lnTo>
                    <a:pt x="513" y="813"/>
                  </a:lnTo>
                  <a:lnTo>
                    <a:pt x="431" y="1015"/>
                  </a:lnTo>
                  <a:lnTo>
                    <a:pt x="364" y="1218"/>
                  </a:lnTo>
                  <a:lnTo>
                    <a:pt x="306" y="1424"/>
                  </a:lnTo>
                  <a:lnTo>
                    <a:pt x="262" y="1630"/>
                  </a:lnTo>
                  <a:lnTo>
                    <a:pt x="231" y="1832"/>
                  </a:lnTo>
                  <a:lnTo>
                    <a:pt x="207" y="2031"/>
                  </a:lnTo>
                  <a:lnTo>
                    <a:pt x="190" y="2227"/>
                  </a:lnTo>
                  <a:lnTo>
                    <a:pt x="183" y="2415"/>
                  </a:lnTo>
                  <a:lnTo>
                    <a:pt x="180" y="2594"/>
                  </a:lnTo>
                  <a:lnTo>
                    <a:pt x="187" y="2868"/>
                  </a:lnTo>
                  <a:lnTo>
                    <a:pt x="204" y="3129"/>
                  </a:lnTo>
                  <a:lnTo>
                    <a:pt x="234" y="3383"/>
                  </a:lnTo>
                  <a:lnTo>
                    <a:pt x="275" y="3626"/>
                  </a:lnTo>
                  <a:lnTo>
                    <a:pt x="333" y="3860"/>
                  </a:lnTo>
                  <a:lnTo>
                    <a:pt x="401" y="4083"/>
                  </a:lnTo>
                  <a:lnTo>
                    <a:pt x="482" y="4296"/>
                  </a:lnTo>
                  <a:lnTo>
                    <a:pt x="574" y="4498"/>
                  </a:lnTo>
                  <a:lnTo>
                    <a:pt x="683" y="4690"/>
                  </a:lnTo>
                  <a:lnTo>
                    <a:pt x="754" y="4800"/>
                  </a:lnTo>
                  <a:lnTo>
                    <a:pt x="826" y="4896"/>
                  </a:lnTo>
                  <a:lnTo>
                    <a:pt x="890" y="4978"/>
                  </a:lnTo>
                  <a:lnTo>
                    <a:pt x="951" y="5047"/>
                  </a:lnTo>
                  <a:lnTo>
                    <a:pt x="1006" y="5105"/>
                  </a:lnTo>
                  <a:lnTo>
                    <a:pt x="1053" y="5153"/>
                  </a:lnTo>
                  <a:lnTo>
                    <a:pt x="1057" y="5160"/>
                  </a:lnTo>
                  <a:lnTo>
                    <a:pt x="1060" y="5164"/>
                  </a:lnTo>
                  <a:lnTo>
                    <a:pt x="1060" y="5167"/>
                  </a:lnTo>
                  <a:lnTo>
                    <a:pt x="1057" y="5167"/>
                  </a:lnTo>
                  <a:lnTo>
                    <a:pt x="1057" y="5177"/>
                  </a:lnTo>
                  <a:lnTo>
                    <a:pt x="1047" y="5188"/>
                  </a:lnTo>
                  <a:lnTo>
                    <a:pt x="1040" y="5188"/>
                  </a:lnTo>
                  <a:lnTo>
                    <a:pt x="1033" y="5191"/>
                  </a:lnTo>
                  <a:lnTo>
                    <a:pt x="992" y="5191"/>
                  </a:lnTo>
                  <a:lnTo>
                    <a:pt x="979" y="5188"/>
                  </a:lnTo>
                  <a:lnTo>
                    <a:pt x="965" y="5181"/>
                  </a:lnTo>
                  <a:lnTo>
                    <a:pt x="951" y="5164"/>
                  </a:lnTo>
                  <a:lnTo>
                    <a:pt x="849" y="5068"/>
                  </a:lnTo>
                  <a:lnTo>
                    <a:pt x="805" y="5023"/>
                  </a:lnTo>
                  <a:lnTo>
                    <a:pt x="768" y="4982"/>
                  </a:lnTo>
                  <a:lnTo>
                    <a:pt x="737" y="4947"/>
                  </a:lnTo>
                  <a:lnTo>
                    <a:pt x="608" y="4783"/>
                  </a:lnTo>
                  <a:lnTo>
                    <a:pt x="493" y="4608"/>
                  </a:lnTo>
                  <a:lnTo>
                    <a:pt x="394" y="4426"/>
                  </a:lnTo>
                  <a:lnTo>
                    <a:pt x="306" y="4237"/>
                  </a:lnTo>
                  <a:lnTo>
                    <a:pt x="228" y="4045"/>
                  </a:lnTo>
                  <a:lnTo>
                    <a:pt x="163" y="3846"/>
                  </a:lnTo>
                  <a:lnTo>
                    <a:pt x="112" y="3644"/>
                  </a:lnTo>
                  <a:lnTo>
                    <a:pt x="71" y="3438"/>
                  </a:lnTo>
                  <a:lnTo>
                    <a:pt x="37" y="3228"/>
                  </a:lnTo>
                  <a:lnTo>
                    <a:pt x="17" y="3019"/>
                  </a:lnTo>
                  <a:lnTo>
                    <a:pt x="3" y="2806"/>
                  </a:lnTo>
                  <a:lnTo>
                    <a:pt x="0" y="2594"/>
                  </a:lnTo>
                  <a:lnTo>
                    <a:pt x="3" y="2398"/>
                  </a:lnTo>
                  <a:lnTo>
                    <a:pt x="14" y="2199"/>
                  </a:lnTo>
                  <a:lnTo>
                    <a:pt x="34" y="2000"/>
                  </a:lnTo>
                  <a:lnTo>
                    <a:pt x="61" y="1801"/>
                  </a:lnTo>
                  <a:lnTo>
                    <a:pt x="98" y="1606"/>
                  </a:lnTo>
                  <a:lnTo>
                    <a:pt x="146" y="1410"/>
                  </a:lnTo>
                  <a:lnTo>
                    <a:pt x="204" y="1218"/>
                  </a:lnTo>
                  <a:lnTo>
                    <a:pt x="272" y="1029"/>
                  </a:lnTo>
                  <a:lnTo>
                    <a:pt x="353" y="844"/>
                  </a:lnTo>
                  <a:lnTo>
                    <a:pt x="445" y="669"/>
                  </a:lnTo>
                  <a:lnTo>
                    <a:pt x="550" y="497"/>
                  </a:lnTo>
                  <a:lnTo>
                    <a:pt x="669" y="333"/>
                  </a:lnTo>
                  <a:lnTo>
                    <a:pt x="802" y="178"/>
                  </a:lnTo>
                  <a:lnTo>
                    <a:pt x="965" y="13"/>
                  </a:lnTo>
                  <a:lnTo>
                    <a:pt x="979" y="3"/>
                  </a:lnTo>
                  <a:lnTo>
                    <a:pt x="9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7" name="Freeform 29"/>
            <p:cNvSpPr>
              <a:spLocks noEditPoints="1"/>
            </p:cNvSpPr>
            <p:nvPr/>
          </p:nvSpPr>
          <p:spPr bwMode="auto">
            <a:xfrm>
              <a:off x="6937" y="3110"/>
              <a:ext cx="904" cy="1485"/>
            </a:xfrm>
            <a:custGeom>
              <a:avLst/>
              <a:gdLst/>
              <a:ahLst/>
              <a:cxnLst>
                <a:cxn ang="0">
                  <a:pos x="401" y="55"/>
                </a:cxn>
                <a:cxn ang="0">
                  <a:pos x="337" y="82"/>
                </a:cxn>
                <a:cxn ang="0">
                  <a:pos x="269" y="140"/>
                </a:cxn>
                <a:cxn ang="0">
                  <a:pos x="214" y="250"/>
                </a:cxn>
                <a:cxn ang="0">
                  <a:pos x="187" y="418"/>
                </a:cxn>
                <a:cxn ang="0">
                  <a:pos x="180" y="617"/>
                </a:cxn>
                <a:cxn ang="0">
                  <a:pos x="194" y="1094"/>
                </a:cxn>
                <a:cxn ang="0">
                  <a:pos x="221" y="1249"/>
                </a:cxn>
                <a:cxn ang="0">
                  <a:pos x="276" y="1352"/>
                </a:cxn>
                <a:cxn ang="0">
                  <a:pos x="347" y="1413"/>
                </a:cxn>
                <a:cxn ang="0">
                  <a:pos x="418" y="1437"/>
                </a:cxn>
                <a:cxn ang="0">
                  <a:pos x="486" y="1437"/>
                </a:cxn>
                <a:cxn ang="0">
                  <a:pos x="561" y="1410"/>
                </a:cxn>
                <a:cxn ang="0">
                  <a:pos x="632" y="1348"/>
                </a:cxn>
                <a:cxn ang="0">
                  <a:pos x="683" y="1242"/>
                </a:cxn>
                <a:cxn ang="0">
                  <a:pos x="717" y="1029"/>
                </a:cxn>
                <a:cxn ang="0">
                  <a:pos x="724" y="617"/>
                </a:cxn>
                <a:cxn ang="0">
                  <a:pos x="714" y="401"/>
                </a:cxn>
                <a:cxn ang="0">
                  <a:pos x="687" y="230"/>
                </a:cxn>
                <a:cxn ang="0">
                  <a:pos x="626" y="130"/>
                </a:cxn>
                <a:cxn ang="0">
                  <a:pos x="554" y="75"/>
                </a:cxn>
                <a:cxn ang="0">
                  <a:pos x="483" y="55"/>
                </a:cxn>
                <a:cxn ang="0">
                  <a:pos x="432" y="51"/>
                </a:cxn>
                <a:cxn ang="0">
                  <a:pos x="490" y="3"/>
                </a:cxn>
                <a:cxn ang="0">
                  <a:pos x="581" y="20"/>
                </a:cxn>
                <a:cxn ang="0">
                  <a:pos x="683" y="72"/>
                </a:cxn>
                <a:cxn ang="0">
                  <a:pos x="775" y="171"/>
                </a:cxn>
                <a:cxn ang="0">
                  <a:pos x="857" y="339"/>
                </a:cxn>
                <a:cxn ang="0">
                  <a:pos x="894" y="538"/>
                </a:cxn>
                <a:cxn ang="0">
                  <a:pos x="904" y="851"/>
                </a:cxn>
                <a:cxn ang="0">
                  <a:pos x="884" y="1046"/>
                </a:cxn>
                <a:cxn ang="0">
                  <a:pos x="823" y="1235"/>
                </a:cxn>
                <a:cxn ang="0">
                  <a:pos x="741" y="1362"/>
                </a:cxn>
                <a:cxn ang="0">
                  <a:pos x="646" y="1437"/>
                </a:cxn>
                <a:cxn ang="0">
                  <a:pos x="544" y="1475"/>
                </a:cxn>
                <a:cxn ang="0">
                  <a:pos x="452" y="1485"/>
                </a:cxn>
                <a:cxn ang="0">
                  <a:pos x="350" y="1472"/>
                </a:cxn>
                <a:cxn ang="0">
                  <a:pos x="242" y="1427"/>
                </a:cxn>
                <a:cxn ang="0">
                  <a:pos x="140" y="1338"/>
                </a:cxn>
                <a:cxn ang="0">
                  <a:pos x="51" y="1166"/>
                </a:cxn>
                <a:cxn ang="0">
                  <a:pos x="7" y="954"/>
                </a:cxn>
                <a:cxn ang="0">
                  <a:pos x="0" y="645"/>
                </a:cxn>
                <a:cxn ang="0">
                  <a:pos x="21" y="442"/>
                </a:cxn>
                <a:cxn ang="0">
                  <a:pos x="79" y="254"/>
                </a:cxn>
                <a:cxn ang="0">
                  <a:pos x="170" y="116"/>
                </a:cxn>
                <a:cxn ang="0">
                  <a:pos x="279" y="38"/>
                </a:cxn>
                <a:cxn ang="0">
                  <a:pos x="395" y="3"/>
                </a:cxn>
              </a:cxnLst>
              <a:rect l="0" t="0" r="r" b="b"/>
              <a:pathLst>
                <a:path w="904" h="1485">
                  <a:moveTo>
                    <a:pt x="432" y="51"/>
                  </a:moveTo>
                  <a:lnTo>
                    <a:pt x="401" y="55"/>
                  </a:lnTo>
                  <a:lnTo>
                    <a:pt x="371" y="65"/>
                  </a:lnTo>
                  <a:lnTo>
                    <a:pt x="337" y="82"/>
                  </a:lnTo>
                  <a:lnTo>
                    <a:pt x="303" y="106"/>
                  </a:lnTo>
                  <a:lnTo>
                    <a:pt x="269" y="140"/>
                  </a:lnTo>
                  <a:lnTo>
                    <a:pt x="238" y="189"/>
                  </a:lnTo>
                  <a:lnTo>
                    <a:pt x="214" y="250"/>
                  </a:lnTo>
                  <a:lnTo>
                    <a:pt x="197" y="326"/>
                  </a:lnTo>
                  <a:lnTo>
                    <a:pt x="187" y="418"/>
                  </a:lnTo>
                  <a:lnTo>
                    <a:pt x="184" y="514"/>
                  </a:lnTo>
                  <a:lnTo>
                    <a:pt x="180" y="617"/>
                  </a:lnTo>
                  <a:lnTo>
                    <a:pt x="180" y="902"/>
                  </a:lnTo>
                  <a:lnTo>
                    <a:pt x="194" y="1094"/>
                  </a:lnTo>
                  <a:lnTo>
                    <a:pt x="204" y="1180"/>
                  </a:lnTo>
                  <a:lnTo>
                    <a:pt x="221" y="1249"/>
                  </a:lnTo>
                  <a:lnTo>
                    <a:pt x="248" y="1307"/>
                  </a:lnTo>
                  <a:lnTo>
                    <a:pt x="276" y="1352"/>
                  </a:lnTo>
                  <a:lnTo>
                    <a:pt x="310" y="1386"/>
                  </a:lnTo>
                  <a:lnTo>
                    <a:pt x="347" y="1413"/>
                  </a:lnTo>
                  <a:lnTo>
                    <a:pt x="384" y="1431"/>
                  </a:lnTo>
                  <a:lnTo>
                    <a:pt x="418" y="1437"/>
                  </a:lnTo>
                  <a:lnTo>
                    <a:pt x="452" y="1441"/>
                  </a:lnTo>
                  <a:lnTo>
                    <a:pt x="486" y="1437"/>
                  </a:lnTo>
                  <a:lnTo>
                    <a:pt x="524" y="1427"/>
                  </a:lnTo>
                  <a:lnTo>
                    <a:pt x="561" y="1410"/>
                  </a:lnTo>
                  <a:lnTo>
                    <a:pt x="598" y="1383"/>
                  </a:lnTo>
                  <a:lnTo>
                    <a:pt x="632" y="1348"/>
                  </a:lnTo>
                  <a:lnTo>
                    <a:pt x="660" y="1300"/>
                  </a:lnTo>
                  <a:lnTo>
                    <a:pt x="683" y="1242"/>
                  </a:lnTo>
                  <a:lnTo>
                    <a:pt x="700" y="1173"/>
                  </a:lnTo>
                  <a:lnTo>
                    <a:pt x="717" y="1029"/>
                  </a:lnTo>
                  <a:lnTo>
                    <a:pt x="724" y="882"/>
                  </a:lnTo>
                  <a:lnTo>
                    <a:pt x="724" y="617"/>
                  </a:lnTo>
                  <a:lnTo>
                    <a:pt x="721" y="508"/>
                  </a:lnTo>
                  <a:lnTo>
                    <a:pt x="714" y="401"/>
                  </a:lnTo>
                  <a:lnTo>
                    <a:pt x="704" y="302"/>
                  </a:lnTo>
                  <a:lnTo>
                    <a:pt x="687" y="230"/>
                  </a:lnTo>
                  <a:lnTo>
                    <a:pt x="660" y="171"/>
                  </a:lnTo>
                  <a:lnTo>
                    <a:pt x="626" y="130"/>
                  </a:lnTo>
                  <a:lnTo>
                    <a:pt x="592" y="96"/>
                  </a:lnTo>
                  <a:lnTo>
                    <a:pt x="554" y="75"/>
                  </a:lnTo>
                  <a:lnTo>
                    <a:pt x="517" y="62"/>
                  </a:lnTo>
                  <a:lnTo>
                    <a:pt x="483" y="55"/>
                  </a:lnTo>
                  <a:lnTo>
                    <a:pt x="452" y="51"/>
                  </a:lnTo>
                  <a:lnTo>
                    <a:pt x="432" y="51"/>
                  </a:lnTo>
                  <a:close/>
                  <a:moveTo>
                    <a:pt x="452" y="0"/>
                  </a:moveTo>
                  <a:lnTo>
                    <a:pt x="490" y="3"/>
                  </a:lnTo>
                  <a:lnTo>
                    <a:pt x="534" y="7"/>
                  </a:lnTo>
                  <a:lnTo>
                    <a:pt x="581" y="20"/>
                  </a:lnTo>
                  <a:lnTo>
                    <a:pt x="632" y="41"/>
                  </a:lnTo>
                  <a:lnTo>
                    <a:pt x="683" y="72"/>
                  </a:lnTo>
                  <a:lnTo>
                    <a:pt x="731" y="116"/>
                  </a:lnTo>
                  <a:lnTo>
                    <a:pt x="775" y="171"/>
                  </a:lnTo>
                  <a:lnTo>
                    <a:pt x="816" y="240"/>
                  </a:lnTo>
                  <a:lnTo>
                    <a:pt x="857" y="339"/>
                  </a:lnTo>
                  <a:lnTo>
                    <a:pt x="880" y="439"/>
                  </a:lnTo>
                  <a:lnTo>
                    <a:pt x="894" y="538"/>
                  </a:lnTo>
                  <a:lnTo>
                    <a:pt x="904" y="645"/>
                  </a:lnTo>
                  <a:lnTo>
                    <a:pt x="904" y="851"/>
                  </a:lnTo>
                  <a:lnTo>
                    <a:pt x="897" y="950"/>
                  </a:lnTo>
                  <a:lnTo>
                    <a:pt x="884" y="1046"/>
                  </a:lnTo>
                  <a:lnTo>
                    <a:pt x="860" y="1142"/>
                  </a:lnTo>
                  <a:lnTo>
                    <a:pt x="823" y="1235"/>
                  </a:lnTo>
                  <a:lnTo>
                    <a:pt x="785" y="1304"/>
                  </a:lnTo>
                  <a:lnTo>
                    <a:pt x="741" y="1362"/>
                  </a:lnTo>
                  <a:lnTo>
                    <a:pt x="694" y="1403"/>
                  </a:lnTo>
                  <a:lnTo>
                    <a:pt x="646" y="1437"/>
                  </a:lnTo>
                  <a:lnTo>
                    <a:pt x="595" y="1461"/>
                  </a:lnTo>
                  <a:lnTo>
                    <a:pt x="544" y="1475"/>
                  </a:lnTo>
                  <a:lnTo>
                    <a:pt x="497" y="1482"/>
                  </a:lnTo>
                  <a:lnTo>
                    <a:pt x="452" y="1485"/>
                  </a:lnTo>
                  <a:lnTo>
                    <a:pt x="405" y="1482"/>
                  </a:lnTo>
                  <a:lnTo>
                    <a:pt x="350" y="1472"/>
                  </a:lnTo>
                  <a:lnTo>
                    <a:pt x="296" y="1455"/>
                  </a:lnTo>
                  <a:lnTo>
                    <a:pt x="242" y="1427"/>
                  </a:lnTo>
                  <a:lnTo>
                    <a:pt x="187" y="1389"/>
                  </a:lnTo>
                  <a:lnTo>
                    <a:pt x="140" y="1338"/>
                  </a:lnTo>
                  <a:lnTo>
                    <a:pt x="96" y="1269"/>
                  </a:lnTo>
                  <a:lnTo>
                    <a:pt x="51" y="1166"/>
                  </a:lnTo>
                  <a:lnTo>
                    <a:pt x="24" y="1060"/>
                  </a:lnTo>
                  <a:lnTo>
                    <a:pt x="7" y="954"/>
                  </a:lnTo>
                  <a:lnTo>
                    <a:pt x="0" y="847"/>
                  </a:lnTo>
                  <a:lnTo>
                    <a:pt x="0" y="645"/>
                  </a:lnTo>
                  <a:lnTo>
                    <a:pt x="7" y="542"/>
                  </a:lnTo>
                  <a:lnTo>
                    <a:pt x="21" y="442"/>
                  </a:lnTo>
                  <a:lnTo>
                    <a:pt x="45" y="346"/>
                  </a:lnTo>
                  <a:lnTo>
                    <a:pt x="79" y="254"/>
                  </a:lnTo>
                  <a:lnTo>
                    <a:pt x="119" y="178"/>
                  </a:lnTo>
                  <a:lnTo>
                    <a:pt x="170" y="116"/>
                  </a:lnTo>
                  <a:lnTo>
                    <a:pt x="221" y="72"/>
                  </a:lnTo>
                  <a:lnTo>
                    <a:pt x="279" y="38"/>
                  </a:lnTo>
                  <a:lnTo>
                    <a:pt x="337" y="17"/>
                  </a:lnTo>
                  <a:lnTo>
                    <a:pt x="395" y="3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8" name="Freeform 30"/>
            <p:cNvSpPr>
              <a:spLocks/>
            </p:cNvSpPr>
            <p:nvPr/>
          </p:nvSpPr>
          <p:spPr bwMode="auto">
            <a:xfrm>
              <a:off x="10257" y="3110"/>
              <a:ext cx="704" cy="1441"/>
            </a:xfrm>
            <a:custGeom>
              <a:avLst/>
              <a:gdLst/>
              <a:ahLst/>
              <a:cxnLst>
                <a:cxn ang="0">
                  <a:pos x="391" y="0"/>
                </a:cxn>
                <a:cxn ang="0">
                  <a:pos x="418" y="0"/>
                </a:cxn>
                <a:cxn ang="0">
                  <a:pos x="432" y="7"/>
                </a:cxn>
                <a:cxn ang="0">
                  <a:pos x="439" y="24"/>
                </a:cxn>
                <a:cxn ang="0">
                  <a:pos x="439" y="55"/>
                </a:cxn>
                <a:cxn ang="0">
                  <a:pos x="432" y="55"/>
                </a:cxn>
                <a:cxn ang="0">
                  <a:pos x="432" y="1300"/>
                </a:cxn>
                <a:cxn ang="0">
                  <a:pos x="439" y="1324"/>
                </a:cxn>
                <a:cxn ang="0">
                  <a:pos x="449" y="1341"/>
                </a:cxn>
                <a:cxn ang="0">
                  <a:pos x="473" y="1355"/>
                </a:cxn>
                <a:cxn ang="0">
                  <a:pos x="507" y="1365"/>
                </a:cxn>
                <a:cxn ang="0">
                  <a:pos x="561" y="1372"/>
                </a:cxn>
                <a:cxn ang="0">
                  <a:pos x="704" y="1372"/>
                </a:cxn>
                <a:cxn ang="0">
                  <a:pos x="704" y="1441"/>
                </a:cxn>
                <a:cxn ang="0">
                  <a:pos x="660" y="1437"/>
                </a:cxn>
                <a:cxn ang="0">
                  <a:pos x="598" y="1437"/>
                </a:cxn>
                <a:cxn ang="0">
                  <a:pos x="534" y="1434"/>
                </a:cxn>
                <a:cxn ang="0">
                  <a:pos x="140" y="1434"/>
                </a:cxn>
                <a:cxn ang="0">
                  <a:pos x="65" y="1437"/>
                </a:cxn>
                <a:cxn ang="0">
                  <a:pos x="7" y="1441"/>
                </a:cxn>
                <a:cxn ang="0">
                  <a:pos x="7" y="1372"/>
                </a:cxn>
                <a:cxn ang="0">
                  <a:pos x="150" y="1372"/>
                </a:cxn>
                <a:cxn ang="0">
                  <a:pos x="204" y="1365"/>
                </a:cxn>
                <a:cxn ang="0">
                  <a:pos x="238" y="1355"/>
                </a:cxn>
                <a:cxn ang="0">
                  <a:pos x="262" y="1341"/>
                </a:cxn>
                <a:cxn ang="0">
                  <a:pos x="272" y="1324"/>
                </a:cxn>
                <a:cxn ang="0">
                  <a:pos x="279" y="1300"/>
                </a:cxn>
                <a:cxn ang="0">
                  <a:pos x="279" y="147"/>
                </a:cxn>
                <a:cxn ang="0">
                  <a:pos x="211" y="175"/>
                </a:cxn>
                <a:cxn ang="0">
                  <a:pos x="146" y="192"/>
                </a:cxn>
                <a:cxn ang="0">
                  <a:pos x="85" y="202"/>
                </a:cxn>
                <a:cxn ang="0">
                  <a:pos x="34" y="206"/>
                </a:cxn>
                <a:cxn ang="0">
                  <a:pos x="0" y="206"/>
                </a:cxn>
                <a:cxn ang="0">
                  <a:pos x="0" y="137"/>
                </a:cxn>
                <a:cxn ang="0">
                  <a:pos x="38" y="137"/>
                </a:cxn>
                <a:cxn ang="0">
                  <a:pos x="85" y="134"/>
                </a:cxn>
                <a:cxn ang="0">
                  <a:pos x="140" y="127"/>
                </a:cxn>
                <a:cxn ang="0">
                  <a:pos x="201" y="113"/>
                </a:cxn>
                <a:cxn ang="0">
                  <a:pos x="265" y="86"/>
                </a:cxn>
                <a:cxn ang="0">
                  <a:pos x="330" y="51"/>
                </a:cxn>
                <a:cxn ang="0">
                  <a:pos x="391" y="0"/>
                </a:cxn>
              </a:cxnLst>
              <a:rect l="0" t="0" r="r" b="b"/>
              <a:pathLst>
                <a:path w="704" h="1441">
                  <a:moveTo>
                    <a:pt x="391" y="0"/>
                  </a:moveTo>
                  <a:lnTo>
                    <a:pt x="418" y="0"/>
                  </a:lnTo>
                  <a:lnTo>
                    <a:pt x="432" y="7"/>
                  </a:lnTo>
                  <a:lnTo>
                    <a:pt x="439" y="24"/>
                  </a:lnTo>
                  <a:lnTo>
                    <a:pt x="439" y="55"/>
                  </a:lnTo>
                  <a:lnTo>
                    <a:pt x="432" y="55"/>
                  </a:lnTo>
                  <a:lnTo>
                    <a:pt x="432" y="1300"/>
                  </a:lnTo>
                  <a:lnTo>
                    <a:pt x="439" y="1324"/>
                  </a:lnTo>
                  <a:lnTo>
                    <a:pt x="449" y="1341"/>
                  </a:lnTo>
                  <a:lnTo>
                    <a:pt x="473" y="1355"/>
                  </a:lnTo>
                  <a:lnTo>
                    <a:pt x="507" y="1365"/>
                  </a:lnTo>
                  <a:lnTo>
                    <a:pt x="561" y="1372"/>
                  </a:lnTo>
                  <a:lnTo>
                    <a:pt x="704" y="1372"/>
                  </a:lnTo>
                  <a:lnTo>
                    <a:pt x="704" y="1441"/>
                  </a:lnTo>
                  <a:lnTo>
                    <a:pt x="660" y="1437"/>
                  </a:lnTo>
                  <a:lnTo>
                    <a:pt x="598" y="1437"/>
                  </a:lnTo>
                  <a:lnTo>
                    <a:pt x="534" y="1434"/>
                  </a:lnTo>
                  <a:lnTo>
                    <a:pt x="140" y="1434"/>
                  </a:lnTo>
                  <a:lnTo>
                    <a:pt x="65" y="1437"/>
                  </a:lnTo>
                  <a:lnTo>
                    <a:pt x="7" y="1441"/>
                  </a:lnTo>
                  <a:lnTo>
                    <a:pt x="7" y="1372"/>
                  </a:lnTo>
                  <a:lnTo>
                    <a:pt x="150" y="1372"/>
                  </a:lnTo>
                  <a:lnTo>
                    <a:pt x="204" y="1365"/>
                  </a:lnTo>
                  <a:lnTo>
                    <a:pt x="238" y="1355"/>
                  </a:lnTo>
                  <a:lnTo>
                    <a:pt x="262" y="1341"/>
                  </a:lnTo>
                  <a:lnTo>
                    <a:pt x="272" y="1324"/>
                  </a:lnTo>
                  <a:lnTo>
                    <a:pt x="279" y="1300"/>
                  </a:lnTo>
                  <a:lnTo>
                    <a:pt x="279" y="147"/>
                  </a:lnTo>
                  <a:lnTo>
                    <a:pt x="211" y="175"/>
                  </a:lnTo>
                  <a:lnTo>
                    <a:pt x="146" y="192"/>
                  </a:lnTo>
                  <a:lnTo>
                    <a:pt x="85" y="202"/>
                  </a:lnTo>
                  <a:lnTo>
                    <a:pt x="34" y="206"/>
                  </a:lnTo>
                  <a:lnTo>
                    <a:pt x="0" y="206"/>
                  </a:lnTo>
                  <a:lnTo>
                    <a:pt x="0" y="137"/>
                  </a:lnTo>
                  <a:lnTo>
                    <a:pt x="38" y="137"/>
                  </a:lnTo>
                  <a:lnTo>
                    <a:pt x="85" y="134"/>
                  </a:lnTo>
                  <a:lnTo>
                    <a:pt x="140" y="127"/>
                  </a:lnTo>
                  <a:lnTo>
                    <a:pt x="201" y="113"/>
                  </a:lnTo>
                  <a:lnTo>
                    <a:pt x="265" y="86"/>
                  </a:lnTo>
                  <a:lnTo>
                    <a:pt x="330" y="51"/>
                  </a:lnTo>
                  <a:lnTo>
                    <a:pt x="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9" name="Freeform 31"/>
            <p:cNvSpPr>
              <a:spLocks/>
            </p:cNvSpPr>
            <p:nvPr/>
          </p:nvSpPr>
          <p:spPr bwMode="auto">
            <a:xfrm>
              <a:off x="7046" y="5697"/>
              <a:ext cx="704" cy="1441"/>
            </a:xfrm>
            <a:custGeom>
              <a:avLst/>
              <a:gdLst/>
              <a:ahLst/>
              <a:cxnLst>
                <a:cxn ang="0">
                  <a:pos x="391" y="0"/>
                </a:cxn>
                <a:cxn ang="0">
                  <a:pos x="418" y="0"/>
                </a:cxn>
                <a:cxn ang="0">
                  <a:pos x="432" y="7"/>
                </a:cxn>
                <a:cxn ang="0">
                  <a:pos x="438" y="24"/>
                </a:cxn>
                <a:cxn ang="0">
                  <a:pos x="438" y="55"/>
                </a:cxn>
                <a:cxn ang="0">
                  <a:pos x="432" y="55"/>
                </a:cxn>
                <a:cxn ang="0">
                  <a:pos x="432" y="1300"/>
                </a:cxn>
                <a:cxn ang="0">
                  <a:pos x="438" y="1324"/>
                </a:cxn>
                <a:cxn ang="0">
                  <a:pos x="449" y="1341"/>
                </a:cxn>
                <a:cxn ang="0">
                  <a:pos x="472" y="1355"/>
                </a:cxn>
                <a:cxn ang="0">
                  <a:pos x="506" y="1365"/>
                </a:cxn>
                <a:cxn ang="0">
                  <a:pos x="561" y="1372"/>
                </a:cxn>
                <a:cxn ang="0">
                  <a:pos x="704" y="1372"/>
                </a:cxn>
                <a:cxn ang="0">
                  <a:pos x="704" y="1441"/>
                </a:cxn>
                <a:cxn ang="0">
                  <a:pos x="659" y="1437"/>
                </a:cxn>
                <a:cxn ang="0">
                  <a:pos x="598" y="1437"/>
                </a:cxn>
                <a:cxn ang="0">
                  <a:pos x="534" y="1434"/>
                </a:cxn>
                <a:cxn ang="0">
                  <a:pos x="139" y="1434"/>
                </a:cxn>
                <a:cxn ang="0">
                  <a:pos x="65" y="1437"/>
                </a:cxn>
                <a:cxn ang="0">
                  <a:pos x="7" y="1441"/>
                </a:cxn>
                <a:cxn ang="0">
                  <a:pos x="7" y="1372"/>
                </a:cxn>
                <a:cxn ang="0">
                  <a:pos x="150" y="1372"/>
                </a:cxn>
                <a:cxn ang="0">
                  <a:pos x="204" y="1365"/>
                </a:cxn>
                <a:cxn ang="0">
                  <a:pos x="238" y="1355"/>
                </a:cxn>
                <a:cxn ang="0">
                  <a:pos x="262" y="1341"/>
                </a:cxn>
                <a:cxn ang="0">
                  <a:pos x="272" y="1324"/>
                </a:cxn>
                <a:cxn ang="0">
                  <a:pos x="279" y="1300"/>
                </a:cxn>
                <a:cxn ang="0">
                  <a:pos x="279" y="147"/>
                </a:cxn>
                <a:cxn ang="0">
                  <a:pos x="211" y="175"/>
                </a:cxn>
                <a:cxn ang="0">
                  <a:pos x="146" y="192"/>
                </a:cxn>
                <a:cxn ang="0">
                  <a:pos x="85" y="202"/>
                </a:cxn>
                <a:cxn ang="0">
                  <a:pos x="34" y="206"/>
                </a:cxn>
                <a:cxn ang="0">
                  <a:pos x="0" y="206"/>
                </a:cxn>
                <a:cxn ang="0">
                  <a:pos x="0" y="137"/>
                </a:cxn>
                <a:cxn ang="0">
                  <a:pos x="38" y="137"/>
                </a:cxn>
                <a:cxn ang="0">
                  <a:pos x="85" y="134"/>
                </a:cxn>
                <a:cxn ang="0">
                  <a:pos x="139" y="127"/>
                </a:cxn>
                <a:cxn ang="0">
                  <a:pos x="201" y="113"/>
                </a:cxn>
                <a:cxn ang="0">
                  <a:pos x="265" y="86"/>
                </a:cxn>
                <a:cxn ang="0">
                  <a:pos x="330" y="51"/>
                </a:cxn>
                <a:cxn ang="0">
                  <a:pos x="391" y="0"/>
                </a:cxn>
              </a:cxnLst>
              <a:rect l="0" t="0" r="r" b="b"/>
              <a:pathLst>
                <a:path w="704" h="1441">
                  <a:moveTo>
                    <a:pt x="391" y="0"/>
                  </a:moveTo>
                  <a:lnTo>
                    <a:pt x="418" y="0"/>
                  </a:lnTo>
                  <a:lnTo>
                    <a:pt x="432" y="7"/>
                  </a:lnTo>
                  <a:lnTo>
                    <a:pt x="438" y="24"/>
                  </a:lnTo>
                  <a:lnTo>
                    <a:pt x="438" y="55"/>
                  </a:lnTo>
                  <a:lnTo>
                    <a:pt x="432" y="55"/>
                  </a:lnTo>
                  <a:lnTo>
                    <a:pt x="432" y="1300"/>
                  </a:lnTo>
                  <a:lnTo>
                    <a:pt x="438" y="1324"/>
                  </a:lnTo>
                  <a:lnTo>
                    <a:pt x="449" y="1341"/>
                  </a:lnTo>
                  <a:lnTo>
                    <a:pt x="472" y="1355"/>
                  </a:lnTo>
                  <a:lnTo>
                    <a:pt x="506" y="1365"/>
                  </a:lnTo>
                  <a:lnTo>
                    <a:pt x="561" y="1372"/>
                  </a:lnTo>
                  <a:lnTo>
                    <a:pt x="704" y="1372"/>
                  </a:lnTo>
                  <a:lnTo>
                    <a:pt x="704" y="1441"/>
                  </a:lnTo>
                  <a:lnTo>
                    <a:pt x="659" y="1437"/>
                  </a:lnTo>
                  <a:lnTo>
                    <a:pt x="598" y="1437"/>
                  </a:lnTo>
                  <a:lnTo>
                    <a:pt x="534" y="1434"/>
                  </a:lnTo>
                  <a:lnTo>
                    <a:pt x="139" y="1434"/>
                  </a:lnTo>
                  <a:lnTo>
                    <a:pt x="65" y="1437"/>
                  </a:lnTo>
                  <a:lnTo>
                    <a:pt x="7" y="1441"/>
                  </a:lnTo>
                  <a:lnTo>
                    <a:pt x="7" y="1372"/>
                  </a:lnTo>
                  <a:lnTo>
                    <a:pt x="150" y="1372"/>
                  </a:lnTo>
                  <a:lnTo>
                    <a:pt x="204" y="1365"/>
                  </a:lnTo>
                  <a:lnTo>
                    <a:pt x="238" y="1355"/>
                  </a:lnTo>
                  <a:lnTo>
                    <a:pt x="262" y="1341"/>
                  </a:lnTo>
                  <a:lnTo>
                    <a:pt x="272" y="1324"/>
                  </a:lnTo>
                  <a:lnTo>
                    <a:pt x="279" y="1300"/>
                  </a:lnTo>
                  <a:lnTo>
                    <a:pt x="279" y="147"/>
                  </a:lnTo>
                  <a:lnTo>
                    <a:pt x="211" y="175"/>
                  </a:lnTo>
                  <a:lnTo>
                    <a:pt x="146" y="192"/>
                  </a:lnTo>
                  <a:lnTo>
                    <a:pt x="85" y="202"/>
                  </a:lnTo>
                  <a:lnTo>
                    <a:pt x="34" y="206"/>
                  </a:lnTo>
                  <a:lnTo>
                    <a:pt x="0" y="206"/>
                  </a:lnTo>
                  <a:lnTo>
                    <a:pt x="0" y="137"/>
                  </a:lnTo>
                  <a:lnTo>
                    <a:pt x="38" y="137"/>
                  </a:lnTo>
                  <a:lnTo>
                    <a:pt x="85" y="134"/>
                  </a:lnTo>
                  <a:lnTo>
                    <a:pt x="139" y="127"/>
                  </a:lnTo>
                  <a:lnTo>
                    <a:pt x="201" y="113"/>
                  </a:lnTo>
                  <a:lnTo>
                    <a:pt x="265" y="86"/>
                  </a:lnTo>
                  <a:lnTo>
                    <a:pt x="330" y="51"/>
                  </a:lnTo>
                  <a:lnTo>
                    <a:pt x="3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0" name="Freeform 32"/>
            <p:cNvSpPr>
              <a:spLocks noEditPoints="1"/>
            </p:cNvSpPr>
            <p:nvPr/>
          </p:nvSpPr>
          <p:spPr bwMode="auto">
            <a:xfrm>
              <a:off x="10149" y="5697"/>
              <a:ext cx="903" cy="1486"/>
            </a:xfrm>
            <a:custGeom>
              <a:avLst/>
              <a:gdLst/>
              <a:ahLst/>
              <a:cxnLst>
                <a:cxn ang="0">
                  <a:pos x="401" y="51"/>
                </a:cxn>
                <a:cxn ang="0">
                  <a:pos x="336" y="79"/>
                </a:cxn>
                <a:cxn ang="0">
                  <a:pos x="268" y="137"/>
                </a:cxn>
                <a:cxn ang="0">
                  <a:pos x="214" y="247"/>
                </a:cxn>
                <a:cxn ang="0">
                  <a:pos x="186" y="415"/>
                </a:cxn>
                <a:cxn ang="0">
                  <a:pos x="180" y="614"/>
                </a:cxn>
                <a:cxn ang="0">
                  <a:pos x="193" y="1091"/>
                </a:cxn>
                <a:cxn ang="0">
                  <a:pos x="220" y="1245"/>
                </a:cxn>
                <a:cxn ang="0">
                  <a:pos x="275" y="1348"/>
                </a:cxn>
                <a:cxn ang="0">
                  <a:pos x="346" y="1410"/>
                </a:cxn>
                <a:cxn ang="0">
                  <a:pos x="418" y="1434"/>
                </a:cxn>
                <a:cxn ang="0">
                  <a:pos x="485" y="1434"/>
                </a:cxn>
                <a:cxn ang="0">
                  <a:pos x="560" y="1407"/>
                </a:cxn>
                <a:cxn ang="0">
                  <a:pos x="632" y="1345"/>
                </a:cxn>
                <a:cxn ang="0">
                  <a:pos x="683" y="1238"/>
                </a:cxn>
                <a:cxn ang="0">
                  <a:pos x="717" y="1026"/>
                </a:cxn>
                <a:cxn ang="0">
                  <a:pos x="723" y="614"/>
                </a:cxn>
                <a:cxn ang="0">
                  <a:pos x="713" y="398"/>
                </a:cxn>
                <a:cxn ang="0">
                  <a:pos x="686" y="226"/>
                </a:cxn>
                <a:cxn ang="0">
                  <a:pos x="625" y="127"/>
                </a:cxn>
                <a:cxn ang="0">
                  <a:pos x="553" y="72"/>
                </a:cxn>
                <a:cxn ang="0">
                  <a:pos x="482" y="51"/>
                </a:cxn>
                <a:cxn ang="0">
                  <a:pos x="431" y="48"/>
                </a:cxn>
                <a:cxn ang="0">
                  <a:pos x="489" y="3"/>
                </a:cxn>
                <a:cxn ang="0">
                  <a:pos x="581" y="20"/>
                </a:cxn>
                <a:cxn ang="0">
                  <a:pos x="683" y="72"/>
                </a:cxn>
                <a:cxn ang="0">
                  <a:pos x="774" y="171"/>
                </a:cxn>
                <a:cxn ang="0">
                  <a:pos x="856" y="340"/>
                </a:cxn>
                <a:cxn ang="0">
                  <a:pos x="893" y="539"/>
                </a:cxn>
                <a:cxn ang="0">
                  <a:pos x="903" y="851"/>
                </a:cxn>
                <a:cxn ang="0">
                  <a:pos x="883" y="1046"/>
                </a:cxn>
                <a:cxn ang="0">
                  <a:pos x="822" y="1235"/>
                </a:cxn>
                <a:cxn ang="0">
                  <a:pos x="740" y="1362"/>
                </a:cxn>
                <a:cxn ang="0">
                  <a:pos x="645" y="1437"/>
                </a:cxn>
                <a:cxn ang="0">
                  <a:pos x="543" y="1475"/>
                </a:cxn>
                <a:cxn ang="0">
                  <a:pos x="451" y="1486"/>
                </a:cxn>
                <a:cxn ang="0">
                  <a:pos x="350" y="1472"/>
                </a:cxn>
                <a:cxn ang="0">
                  <a:pos x="241" y="1427"/>
                </a:cxn>
                <a:cxn ang="0">
                  <a:pos x="139" y="1338"/>
                </a:cxn>
                <a:cxn ang="0">
                  <a:pos x="51" y="1166"/>
                </a:cxn>
                <a:cxn ang="0">
                  <a:pos x="6" y="954"/>
                </a:cxn>
                <a:cxn ang="0">
                  <a:pos x="0" y="645"/>
                </a:cxn>
                <a:cxn ang="0">
                  <a:pos x="20" y="442"/>
                </a:cxn>
                <a:cxn ang="0">
                  <a:pos x="78" y="254"/>
                </a:cxn>
                <a:cxn ang="0">
                  <a:pos x="169" y="116"/>
                </a:cxn>
                <a:cxn ang="0">
                  <a:pos x="278" y="38"/>
                </a:cxn>
                <a:cxn ang="0">
                  <a:pos x="394" y="3"/>
                </a:cxn>
              </a:cxnLst>
              <a:rect l="0" t="0" r="r" b="b"/>
              <a:pathLst>
                <a:path w="903" h="1486">
                  <a:moveTo>
                    <a:pt x="431" y="48"/>
                  </a:moveTo>
                  <a:lnTo>
                    <a:pt x="401" y="51"/>
                  </a:lnTo>
                  <a:lnTo>
                    <a:pt x="370" y="62"/>
                  </a:lnTo>
                  <a:lnTo>
                    <a:pt x="336" y="79"/>
                  </a:lnTo>
                  <a:lnTo>
                    <a:pt x="302" y="103"/>
                  </a:lnTo>
                  <a:lnTo>
                    <a:pt x="268" y="137"/>
                  </a:lnTo>
                  <a:lnTo>
                    <a:pt x="237" y="185"/>
                  </a:lnTo>
                  <a:lnTo>
                    <a:pt x="214" y="247"/>
                  </a:lnTo>
                  <a:lnTo>
                    <a:pt x="197" y="322"/>
                  </a:lnTo>
                  <a:lnTo>
                    <a:pt x="186" y="415"/>
                  </a:lnTo>
                  <a:lnTo>
                    <a:pt x="183" y="511"/>
                  </a:lnTo>
                  <a:lnTo>
                    <a:pt x="180" y="614"/>
                  </a:lnTo>
                  <a:lnTo>
                    <a:pt x="180" y="899"/>
                  </a:lnTo>
                  <a:lnTo>
                    <a:pt x="193" y="1091"/>
                  </a:lnTo>
                  <a:lnTo>
                    <a:pt x="203" y="1177"/>
                  </a:lnTo>
                  <a:lnTo>
                    <a:pt x="220" y="1245"/>
                  </a:lnTo>
                  <a:lnTo>
                    <a:pt x="248" y="1304"/>
                  </a:lnTo>
                  <a:lnTo>
                    <a:pt x="275" y="1348"/>
                  </a:lnTo>
                  <a:lnTo>
                    <a:pt x="309" y="1386"/>
                  </a:lnTo>
                  <a:lnTo>
                    <a:pt x="346" y="1410"/>
                  </a:lnTo>
                  <a:lnTo>
                    <a:pt x="384" y="1427"/>
                  </a:lnTo>
                  <a:lnTo>
                    <a:pt x="418" y="1434"/>
                  </a:lnTo>
                  <a:lnTo>
                    <a:pt x="451" y="1437"/>
                  </a:lnTo>
                  <a:lnTo>
                    <a:pt x="485" y="1434"/>
                  </a:lnTo>
                  <a:lnTo>
                    <a:pt x="523" y="1424"/>
                  </a:lnTo>
                  <a:lnTo>
                    <a:pt x="560" y="1407"/>
                  </a:lnTo>
                  <a:lnTo>
                    <a:pt x="598" y="1379"/>
                  </a:lnTo>
                  <a:lnTo>
                    <a:pt x="632" y="1345"/>
                  </a:lnTo>
                  <a:lnTo>
                    <a:pt x="659" y="1297"/>
                  </a:lnTo>
                  <a:lnTo>
                    <a:pt x="683" y="1238"/>
                  </a:lnTo>
                  <a:lnTo>
                    <a:pt x="700" y="1170"/>
                  </a:lnTo>
                  <a:lnTo>
                    <a:pt x="717" y="1026"/>
                  </a:lnTo>
                  <a:lnTo>
                    <a:pt x="723" y="878"/>
                  </a:lnTo>
                  <a:lnTo>
                    <a:pt x="723" y="614"/>
                  </a:lnTo>
                  <a:lnTo>
                    <a:pt x="720" y="504"/>
                  </a:lnTo>
                  <a:lnTo>
                    <a:pt x="713" y="398"/>
                  </a:lnTo>
                  <a:lnTo>
                    <a:pt x="703" y="298"/>
                  </a:lnTo>
                  <a:lnTo>
                    <a:pt x="686" y="226"/>
                  </a:lnTo>
                  <a:lnTo>
                    <a:pt x="659" y="168"/>
                  </a:lnTo>
                  <a:lnTo>
                    <a:pt x="625" y="127"/>
                  </a:lnTo>
                  <a:lnTo>
                    <a:pt x="591" y="92"/>
                  </a:lnTo>
                  <a:lnTo>
                    <a:pt x="553" y="72"/>
                  </a:lnTo>
                  <a:lnTo>
                    <a:pt x="516" y="58"/>
                  </a:lnTo>
                  <a:lnTo>
                    <a:pt x="482" y="51"/>
                  </a:lnTo>
                  <a:lnTo>
                    <a:pt x="451" y="48"/>
                  </a:lnTo>
                  <a:lnTo>
                    <a:pt x="431" y="48"/>
                  </a:lnTo>
                  <a:close/>
                  <a:moveTo>
                    <a:pt x="451" y="0"/>
                  </a:moveTo>
                  <a:lnTo>
                    <a:pt x="489" y="3"/>
                  </a:lnTo>
                  <a:lnTo>
                    <a:pt x="533" y="10"/>
                  </a:lnTo>
                  <a:lnTo>
                    <a:pt x="581" y="20"/>
                  </a:lnTo>
                  <a:lnTo>
                    <a:pt x="632" y="44"/>
                  </a:lnTo>
                  <a:lnTo>
                    <a:pt x="683" y="72"/>
                  </a:lnTo>
                  <a:lnTo>
                    <a:pt x="730" y="116"/>
                  </a:lnTo>
                  <a:lnTo>
                    <a:pt x="774" y="171"/>
                  </a:lnTo>
                  <a:lnTo>
                    <a:pt x="815" y="240"/>
                  </a:lnTo>
                  <a:lnTo>
                    <a:pt x="856" y="340"/>
                  </a:lnTo>
                  <a:lnTo>
                    <a:pt x="880" y="439"/>
                  </a:lnTo>
                  <a:lnTo>
                    <a:pt x="893" y="539"/>
                  </a:lnTo>
                  <a:lnTo>
                    <a:pt x="903" y="645"/>
                  </a:lnTo>
                  <a:lnTo>
                    <a:pt x="903" y="851"/>
                  </a:lnTo>
                  <a:lnTo>
                    <a:pt x="897" y="950"/>
                  </a:lnTo>
                  <a:lnTo>
                    <a:pt x="883" y="1046"/>
                  </a:lnTo>
                  <a:lnTo>
                    <a:pt x="859" y="1142"/>
                  </a:lnTo>
                  <a:lnTo>
                    <a:pt x="822" y="1235"/>
                  </a:lnTo>
                  <a:lnTo>
                    <a:pt x="785" y="1304"/>
                  </a:lnTo>
                  <a:lnTo>
                    <a:pt x="740" y="1362"/>
                  </a:lnTo>
                  <a:lnTo>
                    <a:pt x="693" y="1403"/>
                  </a:lnTo>
                  <a:lnTo>
                    <a:pt x="645" y="1437"/>
                  </a:lnTo>
                  <a:lnTo>
                    <a:pt x="594" y="1462"/>
                  </a:lnTo>
                  <a:lnTo>
                    <a:pt x="543" y="1475"/>
                  </a:lnTo>
                  <a:lnTo>
                    <a:pt x="496" y="1482"/>
                  </a:lnTo>
                  <a:lnTo>
                    <a:pt x="451" y="1486"/>
                  </a:lnTo>
                  <a:lnTo>
                    <a:pt x="404" y="1482"/>
                  </a:lnTo>
                  <a:lnTo>
                    <a:pt x="350" y="1472"/>
                  </a:lnTo>
                  <a:lnTo>
                    <a:pt x="295" y="1455"/>
                  </a:lnTo>
                  <a:lnTo>
                    <a:pt x="241" y="1427"/>
                  </a:lnTo>
                  <a:lnTo>
                    <a:pt x="186" y="1389"/>
                  </a:lnTo>
                  <a:lnTo>
                    <a:pt x="139" y="1338"/>
                  </a:lnTo>
                  <a:lnTo>
                    <a:pt x="95" y="1269"/>
                  </a:lnTo>
                  <a:lnTo>
                    <a:pt x="51" y="1166"/>
                  </a:lnTo>
                  <a:lnTo>
                    <a:pt x="23" y="1060"/>
                  </a:lnTo>
                  <a:lnTo>
                    <a:pt x="6" y="954"/>
                  </a:lnTo>
                  <a:lnTo>
                    <a:pt x="0" y="847"/>
                  </a:lnTo>
                  <a:lnTo>
                    <a:pt x="0" y="645"/>
                  </a:lnTo>
                  <a:lnTo>
                    <a:pt x="6" y="542"/>
                  </a:lnTo>
                  <a:lnTo>
                    <a:pt x="20" y="442"/>
                  </a:lnTo>
                  <a:lnTo>
                    <a:pt x="44" y="346"/>
                  </a:lnTo>
                  <a:lnTo>
                    <a:pt x="78" y="254"/>
                  </a:lnTo>
                  <a:lnTo>
                    <a:pt x="118" y="178"/>
                  </a:lnTo>
                  <a:lnTo>
                    <a:pt x="169" y="116"/>
                  </a:lnTo>
                  <a:lnTo>
                    <a:pt x="220" y="72"/>
                  </a:lnTo>
                  <a:lnTo>
                    <a:pt x="278" y="38"/>
                  </a:lnTo>
                  <a:lnTo>
                    <a:pt x="336" y="17"/>
                  </a:lnTo>
                  <a:lnTo>
                    <a:pt x="394" y="3"/>
                  </a:lnTo>
                  <a:lnTo>
                    <a:pt x="4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1" name="Freeform 33"/>
            <p:cNvSpPr>
              <a:spLocks/>
            </p:cNvSpPr>
            <p:nvPr/>
          </p:nvSpPr>
          <p:spPr bwMode="auto">
            <a:xfrm>
              <a:off x="11226" y="2715"/>
              <a:ext cx="1060" cy="5192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91" y="10"/>
                </a:cxn>
                <a:cxn ang="0">
                  <a:pos x="156" y="72"/>
                </a:cxn>
                <a:cxn ang="0">
                  <a:pos x="251" y="165"/>
                </a:cxn>
                <a:cxn ang="0">
                  <a:pos x="319" y="240"/>
                </a:cxn>
                <a:cxn ang="0">
                  <a:pos x="560" y="580"/>
                </a:cxn>
                <a:cxn ang="0">
                  <a:pos x="751" y="947"/>
                </a:cxn>
                <a:cxn ang="0">
                  <a:pos x="890" y="1338"/>
                </a:cxn>
                <a:cxn ang="0">
                  <a:pos x="985" y="1747"/>
                </a:cxn>
                <a:cxn ang="0">
                  <a:pos x="1040" y="2169"/>
                </a:cxn>
                <a:cxn ang="0">
                  <a:pos x="1057" y="2591"/>
                </a:cxn>
                <a:cxn ang="0">
                  <a:pos x="1057" y="2790"/>
                </a:cxn>
                <a:cxn ang="0">
                  <a:pos x="1026" y="3188"/>
                </a:cxn>
                <a:cxn ang="0">
                  <a:pos x="961" y="3582"/>
                </a:cxn>
                <a:cxn ang="0">
                  <a:pos x="856" y="3970"/>
                </a:cxn>
                <a:cxn ang="0">
                  <a:pos x="707" y="4344"/>
                </a:cxn>
                <a:cxn ang="0">
                  <a:pos x="509" y="4691"/>
                </a:cxn>
                <a:cxn ang="0">
                  <a:pos x="258" y="5010"/>
                </a:cxn>
                <a:cxn ang="0">
                  <a:pos x="95" y="5178"/>
                </a:cxn>
                <a:cxn ang="0">
                  <a:pos x="68" y="5192"/>
                </a:cxn>
                <a:cxn ang="0">
                  <a:pos x="17" y="5188"/>
                </a:cxn>
                <a:cxn ang="0">
                  <a:pos x="0" y="5178"/>
                </a:cxn>
                <a:cxn ang="0">
                  <a:pos x="3" y="5161"/>
                </a:cxn>
                <a:cxn ang="0">
                  <a:pos x="54" y="5106"/>
                </a:cxn>
                <a:cxn ang="0">
                  <a:pos x="166" y="4979"/>
                </a:cxn>
                <a:cxn ang="0">
                  <a:pos x="302" y="4804"/>
                </a:cxn>
                <a:cxn ang="0">
                  <a:pos x="448" y="4570"/>
                </a:cxn>
                <a:cxn ang="0">
                  <a:pos x="628" y="4172"/>
                </a:cxn>
                <a:cxn ang="0">
                  <a:pos x="754" y="3764"/>
                </a:cxn>
                <a:cxn ang="0">
                  <a:pos x="829" y="3356"/>
                </a:cxn>
                <a:cxn ang="0">
                  <a:pos x="870" y="2961"/>
                </a:cxn>
                <a:cxn ang="0">
                  <a:pos x="880" y="2594"/>
                </a:cxn>
                <a:cxn ang="0">
                  <a:pos x="856" y="2059"/>
                </a:cxn>
                <a:cxn ang="0">
                  <a:pos x="785" y="1561"/>
                </a:cxn>
                <a:cxn ang="0">
                  <a:pos x="659" y="1105"/>
                </a:cxn>
                <a:cxn ang="0">
                  <a:pos x="486" y="690"/>
                </a:cxn>
                <a:cxn ang="0">
                  <a:pos x="306" y="388"/>
                </a:cxn>
                <a:cxn ang="0">
                  <a:pos x="170" y="213"/>
                </a:cxn>
                <a:cxn ang="0">
                  <a:pos x="58" y="86"/>
                </a:cxn>
                <a:cxn ang="0">
                  <a:pos x="7" y="31"/>
                </a:cxn>
                <a:cxn ang="0">
                  <a:pos x="0" y="14"/>
                </a:cxn>
                <a:cxn ang="0">
                  <a:pos x="17" y="0"/>
                </a:cxn>
              </a:cxnLst>
              <a:rect l="0" t="0" r="r" b="b"/>
              <a:pathLst>
                <a:path w="1060" h="5192">
                  <a:moveTo>
                    <a:pt x="17" y="0"/>
                  </a:moveTo>
                  <a:lnTo>
                    <a:pt x="64" y="0"/>
                  </a:lnTo>
                  <a:lnTo>
                    <a:pt x="78" y="4"/>
                  </a:lnTo>
                  <a:lnTo>
                    <a:pt x="91" y="10"/>
                  </a:lnTo>
                  <a:lnTo>
                    <a:pt x="105" y="24"/>
                  </a:lnTo>
                  <a:lnTo>
                    <a:pt x="156" y="72"/>
                  </a:lnTo>
                  <a:lnTo>
                    <a:pt x="207" y="117"/>
                  </a:lnTo>
                  <a:lnTo>
                    <a:pt x="251" y="165"/>
                  </a:lnTo>
                  <a:lnTo>
                    <a:pt x="289" y="206"/>
                  </a:lnTo>
                  <a:lnTo>
                    <a:pt x="319" y="240"/>
                  </a:lnTo>
                  <a:lnTo>
                    <a:pt x="448" y="405"/>
                  </a:lnTo>
                  <a:lnTo>
                    <a:pt x="560" y="580"/>
                  </a:lnTo>
                  <a:lnTo>
                    <a:pt x="662" y="762"/>
                  </a:lnTo>
                  <a:lnTo>
                    <a:pt x="751" y="947"/>
                  </a:lnTo>
                  <a:lnTo>
                    <a:pt x="825" y="1143"/>
                  </a:lnTo>
                  <a:lnTo>
                    <a:pt x="890" y="1338"/>
                  </a:lnTo>
                  <a:lnTo>
                    <a:pt x="944" y="1541"/>
                  </a:lnTo>
                  <a:lnTo>
                    <a:pt x="985" y="1747"/>
                  </a:lnTo>
                  <a:lnTo>
                    <a:pt x="1016" y="1956"/>
                  </a:lnTo>
                  <a:lnTo>
                    <a:pt x="1040" y="2169"/>
                  </a:lnTo>
                  <a:lnTo>
                    <a:pt x="1053" y="2378"/>
                  </a:lnTo>
                  <a:lnTo>
                    <a:pt x="1057" y="2591"/>
                  </a:lnTo>
                  <a:lnTo>
                    <a:pt x="1060" y="2594"/>
                  </a:lnTo>
                  <a:lnTo>
                    <a:pt x="1057" y="2790"/>
                  </a:lnTo>
                  <a:lnTo>
                    <a:pt x="1046" y="2989"/>
                  </a:lnTo>
                  <a:lnTo>
                    <a:pt x="1026" y="3188"/>
                  </a:lnTo>
                  <a:lnTo>
                    <a:pt x="999" y="3387"/>
                  </a:lnTo>
                  <a:lnTo>
                    <a:pt x="961" y="3582"/>
                  </a:lnTo>
                  <a:lnTo>
                    <a:pt x="914" y="3778"/>
                  </a:lnTo>
                  <a:lnTo>
                    <a:pt x="856" y="3970"/>
                  </a:lnTo>
                  <a:lnTo>
                    <a:pt x="788" y="4159"/>
                  </a:lnTo>
                  <a:lnTo>
                    <a:pt x="707" y="4344"/>
                  </a:lnTo>
                  <a:lnTo>
                    <a:pt x="615" y="4519"/>
                  </a:lnTo>
                  <a:lnTo>
                    <a:pt x="509" y="4691"/>
                  </a:lnTo>
                  <a:lnTo>
                    <a:pt x="391" y="4855"/>
                  </a:lnTo>
                  <a:lnTo>
                    <a:pt x="258" y="5010"/>
                  </a:lnTo>
                  <a:lnTo>
                    <a:pt x="112" y="5157"/>
                  </a:lnTo>
                  <a:lnTo>
                    <a:pt x="95" y="5178"/>
                  </a:lnTo>
                  <a:lnTo>
                    <a:pt x="81" y="5188"/>
                  </a:lnTo>
                  <a:lnTo>
                    <a:pt x="68" y="5192"/>
                  </a:lnTo>
                  <a:lnTo>
                    <a:pt x="27" y="5192"/>
                  </a:lnTo>
                  <a:lnTo>
                    <a:pt x="17" y="5188"/>
                  </a:lnTo>
                  <a:lnTo>
                    <a:pt x="10" y="5188"/>
                  </a:lnTo>
                  <a:lnTo>
                    <a:pt x="0" y="5178"/>
                  </a:lnTo>
                  <a:lnTo>
                    <a:pt x="0" y="5164"/>
                  </a:lnTo>
                  <a:lnTo>
                    <a:pt x="3" y="5161"/>
                  </a:lnTo>
                  <a:lnTo>
                    <a:pt x="7" y="5154"/>
                  </a:lnTo>
                  <a:lnTo>
                    <a:pt x="54" y="5106"/>
                  </a:lnTo>
                  <a:lnTo>
                    <a:pt x="105" y="5047"/>
                  </a:lnTo>
                  <a:lnTo>
                    <a:pt x="166" y="4979"/>
                  </a:lnTo>
                  <a:lnTo>
                    <a:pt x="231" y="4896"/>
                  </a:lnTo>
                  <a:lnTo>
                    <a:pt x="302" y="4804"/>
                  </a:lnTo>
                  <a:lnTo>
                    <a:pt x="374" y="4694"/>
                  </a:lnTo>
                  <a:lnTo>
                    <a:pt x="448" y="4570"/>
                  </a:lnTo>
                  <a:lnTo>
                    <a:pt x="547" y="4375"/>
                  </a:lnTo>
                  <a:lnTo>
                    <a:pt x="628" y="4172"/>
                  </a:lnTo>
                  <a:lnTo>
                    <a:pt x="696" y="3970"/>
                  </a:lnTo>
                  <a:lnTo>
                    <a:pt x="754" y="3764"/>
                  </a:lnTo>
                  <a:lnTo>
                    <a:pt x="798" y="3558"/>
                  </a:lnTo>
                  <a:lnTo>
                    <a:pt x="829" y="3356"/>
                  </a:lnTo>
                  <a:lnTo>
                    <a:pt x="853" y="3157"/>
                  </a:lnTo>
                  <a:lnTo>
                    <a:pt x="870" y="2961"/>
                  </a:lnTo>
                  <a:lnTo>
                    <a:pt x="876" y="2773"/>
                  </a:lnTo>
                  <a:lnTo>
                    <a:pt x="880" y="2594"/>
                  </a:lnTo>
                  <a:lnTo>
                    <a:pt x="873" y="2320"/>
                  </a:lnTo>
                  <a:lnTo>
                    <a:pt x="856" y="2059"/>
                  </a:lnTo>
                  <a:lnTo>
                    <a:pt x="825" y="1805"/>
                  </a:lnTo>
                  <a:lnTo>
                    <a:pt x="785" y="1561"/>
                  </a:lnTo>
                  <a:lnTo>
                    <a:pt x="727" y="1328"/>
                  </a:lnTo>
                  <a:lnTo>
                    <a:pt x="659" y="1105"/>
                  </a:lnTo>
                  <a:lnTo>
                    <a:pt x="577" y="892"/>
                  </a:lnTo>
                  <a:lnTo>
                    <a:pt x="486" y="690"/>
                  </a:lnTo>
                  <a:lnTo>
                    <a:pt x="377" y="498"/>
                  </a:lnTo>
                  <a:lnTo>
                    <a:pt x="306" y="388"/>
                  </a:lnTo>
                  <a:lnTo>
                    <a:pt x="234" y="292"/>
                  </a:lnTo>
                  <a:lnTo>
                    <a:pt x="170" y="213"/>
                  </a:lnTo>
                  <a:lnTo>
                    <a:pt x="108" y="144"/>
                  </a:lnTo>
                  <a:lnTo>
                    <a:pt x="58" y="86"/>
                  </a:lnTo>
                  <a:lnTo>
                    <a:pt x="10" y="38"/>
                  </a:lnTo>
                  <a:lnTo>
                    <a:pt x="7" y="31"/>
                  </a:lnTo>
                  <a:lnTo>
                    <a:pt x="0" y="28"/>
                  </a:lnTo>
                  <a:lnTo>
                    <a:pt x="0" y="14"/>
                  </a:lnTo>
                  <a:lnTo>
                    <a:pt x="3" y="7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84" name="Group 36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883650" y="2929735"/>
            <a:ext cx="5049865" cy="801932"/>
            <a:chOff x="2436" y="1278"/>
            <a:chExt cx="15768" cy="2504"/>
          </a:xfrm>
          <a:solidFill>
            <a:srgbClr val="8D22AE"/>
          </a:solidFill>
        </p:grpSpPr>
        <p:sp>
          <p:nvSpPr>
            <p:cNvPr id="2086" name="Freeform 38"/>
            <p:cNvSpPr>
              <a:spLocks noEditPoints="1"/>
            </p:cNvSpPr>
            <p:nvPr/>
          </p:nvSpPr>
          <p:spPr bwMode="auto">
            <a:xfrm>
              <a:off x="2436" y="2097"/>
              <a:ext cx="835" cy="1033"/>
            </a:xfrm>
            <a:custGeom>
              <a:avLst/>
              <a:gdLst/>
              <a:ahLst/>
              <a:cxnLst>
                <a:cxn ang="0">
                  <a:pos x="383" y="61"/>
                </a:cxn>
                <a:cxn ang="0">
                  <a:pos x="311" y="102"/>
                </a:cxn>
                <a:cxn ang="0">
                  <a:pos x="238" y="194"/>
                </a:cxn>
                <a:cxn ang="0">
                  <a:pos x="189" y="341"/>
                </a:cxn>
                <a:cxn ang="0">
                  <a:pos x="689" y="443"/>
                </a:cxn>
                <a:cxn ang="0">
                  <a:pos x="685" y="356"/>
                </a:cxn>
                <a:cxn ang="0">
                  <a:pos x="660" y="245"/>
                </a:cxn>
                <a:cxn ang="0">
                  <a:pos x="607" y="133"/>
                </a:cxn>
                <a:cxn ang="0">
                  <a:pos x="515" y="61"/>
                </a:cxn>
                <a:cxn ang="0">
                  <a:pos x="417" y="51"/>
                </a:cxn>
                <a:cxn ang="0">
                  <a:pos x="539" y="10"/>
                </a:cxn>
                <a:cxn ang="0">
                  <a:pos x="685" y="82"/>
                </a:cxn>
                <a:cxn ang="0">
                  <a:pos x="782" y="204"/>
                </a:cxn>
                <a:cxn ang="0">
                  <a:pos x="825" y="362"/>
                </a:cxn>
                <a:cxn ang="0">
                  <a:pos x="830" y="463"/>
                </a:cxn>
                <a:cxn ang="0">
                  <a:pos x="811" y="489"/>
                </a:cxn>
                <a:cxn ang="0">
                  <a:pos x="180" y="555"/>
                </a:cxn>
                <a:cxn ang="0">
                  <a:pos x="204" y="738"/>
                </a:cxn>
                <a:cxn ang="0">
                  <a:pos x="286" y="881"/>
                </a:cxn>
                <a:cxn ang="0">
                  <a:pos x="408" y="962"/>
                </a:cxn>
                <a:cxn ang="0">
                  <a:pos x="500" y="972"/>
                </a:cxn>
                <a:cxn ang="0">
                  <a:pos x="568" y="962"/>
                </a:cxn>
                <a:cxn ang="0">
                  <a:pos x="699" y="876"/>
                </a:cxn>
                <a:cxn ang="0">
                  <a:pos x="777" y="743"/>
                </a:cxn>
                <a:cxn ang="0">
                  <a:pos x="782" y="728"/>
                </a:cxn>
                <a:cxn ang="0">
                  <a:pos x="796" y="713"/>
                </a:cxn>
                <a:cxn ang="0">
                  <a:pos x="821" y="718"/>
                </a:cxn>
                <a:cxn ang="0">
                  <a:pos x="835" y="728"/>
                </a:cxn>
                <a:cxn ang="0">
                  <a:pos x="830" y="764"/>
                </a:cxn>
                <a:cxn ang="0">
                  <a:pos x="791" y="850"/>
                </a:cxn>
                <a:cxn ang="0">
                  <a:pos x="704" y="952"/>
                </a:cxn>
                <a:cxn ang="0">
                  <a:pos x="568" y="1023"/>
                </a:cxn>
                <a:cxn ang="0">
                  <a:pos x="374" y="1018"/>
                </a:cxn>
                <a:cxn ang="0">
                  <a:pos x="184" y="921"/>
                </a:cxn>
                <a:cxn ang="0">
                  <a:pos x="53" y="748"/>
                </a:cxn>
                <a:cxn ang="0">
                  <a:pos x="0" y="514"/>
                </a:cxn>
                <a:cxn ang="0">
                  <a:pos x="44" y="290"/>
                </a:cxn>
                <a:cxn ang="0">
                  <a:pos x="165" y="112"/>
                </a:cxn>
                <a:cxn ang="0">
                  <a:pos x="345" y="16"/>
                </a:cxn>
              </a:cxnLst>
              <a:rect l="0" t="0" r="r" b="b"/>
              <a:pathLst>
                <a:path w="835" h="1033">
                  <a:moveTo>
                    <a:pt x="417" y="51"/>
                  </a:moveTo>
                  <a:lnTo>
                    <a:pt x="383" y="61"/>
                  </a:lnTo>
                  <a:lnTo>
                    <a:pt x="350" y="77"/>
                  </a:lnTo>
                  <a:lnTo>
                    <a:pt x="311" y="102"/>
                  </a:lnTo>
                  <a:lnTo>
                    <a:pt x="272" y="143"/>
                  </a:lnTo>
                  <a:lnTo>
                    <a:pt x="238" y="194"/>
                  </a:lnTo>
                  <a:lnTo>
                    <a:pt x="209" y="260"/>
                  </a:lnTo>
                  <a:lnTo>
                    <a:pt x="189" y="341"/>
                  </a:lnTo>
                  <a:lnTo>
                    <a:pt x="180" y="443"/>
                  </a:lnTo>
                  <a:lnTo>
                    <a:pt x="689" y="443"/>
                  </a:lnTo>
                  <a:lnTo>
                    <a:pt x="689" y="407"/>
                  </a:lnTo>
                  <a:lnTo>
                    <a:pt x="685" y="356"/>
                  </a:lnTo>
                  <a:lnTo>
                    <a:pt x="675" y="301"/>
                  </a:lnTo>
                  <a:lnTo>
                    <a:pt x="660" y="245"/>
                  </a:lnTo>
                  <a:lnTo>
                    <a:pt x="641" y="189"/>
                  </a:lnTo>
                  <a:lnTo>
                    <a:pt x="607" y="133"/>
                  </a:lnTo>
                  <a:lnTo>
                    <a:pt x="568" y="92"/>
                  </a:lnTo>
                  <a:lnTo>
                    <a:pt x="515" y="61"/>
                  </a:lnTo>
                  <a:lnTo>
                    <a:pt x="447" y="51"/>
                  </a:lnTo>
                  <a:lnTo>
                    <a:pt x="417" y="51"/>
                  </a:lnTo>
                  <a:close/>
                  <a:moveTo>
                    <a:pt x="447" y="0"/>
                  </a:moveTo>
                  <a:lnTo>
                    <a:pt x="539" y="10"/>
                  </a:lnTo>
                  <a:lnTo>
                    <a:pt x="621" y="36"/>
                  </a:lnTo>
                  <a:lnTo>
                    <a:pt x="685" y="82"/>
                  </a:lnTo>
                  <a:lnTo>
                    <a:pt x="738" y="138"/>
                  </a:lnTo>
                  <a:lnTo>
                    <a:pt x="782" y="204"/>
                  </a:lnTo>
                  <a:lnTo>
                    <a:pt x="806" y="280"/>
                  </a:lnTo>
                  <a:lnTo>
                    <a:pt x="825" y="362"/>
                  </a:lnTo>
                  <a:lnTo>
                    <a:pt x="830" y="443"/>
                  </a:lnTo>
                  <a:lnTo>
                    <a:pt x="830" y="463"/>
                  </a:lnTo>
                  <a:lnTo>
                    <a:pt x="821" y="484"/>
                  </a:lnTo>
                  <a:lnTo>
                    <a:pt x="811" y="489"/>
                  </a:lnTo>
                  <a:lnTo>
                    <a:pt x="180" y="489"/>
                  </a:lnTo>
                  <a:lnTo>
                    <a:pt x="180" y="555"/>
                  </a:lnTo>
                  <a:lnTo>
                    <a:pt x="189" y="641"/>
                  </a:lnTo>
                  <a:lnTo>
                    <a:pt x="204" y="738"/>
                  </a:lnTo>
                  <a:lnTo>
                    <a:pt x="243" y="825"/>
                  </a:lnTo>
                  <a:lnTo>
                    <a:pt x="286" y="881"/>
                  </a:lnTo>
                  <a:lnTo>
                    <a:pt x="340" y="932"/>
                  </a:lnTo>
                  <a:lnTo>
                    <a:pt x="408" y="962"/>
                  </a:lnTo>
                  <a:lnTo>
                    <a:pt x="485" y="972"/>
                  </a:lnTo>
                  <a:lnTo>
                    <a:pt x="500" y="972"/>
                  </a:lnTo>
                  <a:lnTo>
                    <a:pt x="529" y="967"/>
                  </a:lnTo>
                  <a:lnTo>
                    <a:pt x="568" y="962"/>
                  </a:lnTo>
                  <a:lnTo>
                    <a:pt x="655" y="916"/>
                  </a:lnTo>
                  <a:lnTo>
                    <a:pt x="699" y="876"/>
                  </a:lnTo>
                  <a:lnTo>
                    <a:pt x="743" y="820"/>
                  </a:lnTo>
                  <a:lnTo>
                    <a:pt x="777" y="743"/>
                  </a:lnTo>
                  <a:lnTo>
                    <a:pt x="782" y="733"/>
                  </a:lnTo>
                  <a:lnTo>
                    <a:pt x="782" y="728"/>
                  </a:lnTo>
                  <a:lnTo>
                    <a:pt x="787" y="718"/>
                  </a:lnTo>
                  <a:lnTo>
                    <a:pt x="796" y="713"/>
                  </a:lnTo>
                  <a:lnTo>
                    <a:pt x="816" y="713"/>
                  </a:lnTo>
                  <a:lnTo>
                    <a:pt x="821" y="718"/>
                  </a:lnTo>
                  <a:lnTo>
                    <a:pt x="830" y="723"/>
                  </a:lnTo>
                  <a:lnTo>
                    <a:pt x="835" y="728"/>
                  </a:lnTo>
                  <a:lnTo>
                    <a:pt x="835" y="738"/>
                  </a:lnTo>
                  <a:lnTo>
                    <a:pt x="830" y="764"/>
                  </a:lnTo>
                  <a:lnTo>
                    <a:pt x="816" y="804"/>
                  </a:lnTo>
                  <a:lnTo>
                    <a:pt x="791" y="850"/>
                  </a:lnTo>
                  <a:lnTo>
                    <a:pt x="753" y="901"/>
                  </a:lnTo>
                  <a:lnTo>
                    <a:pt x="704" y="952"/>
                  </a:lnTo>
                  <a:lnTo>
                    <a:pt x="641" y="993"/>
                  </a:lnTo>
                  <a:lnTo>
                    <a:pt x="568" y="1023"/>
                  </a:lnTo>
                  <a:lnTo>
                    <a:pt x="476" y="1033"/>
                  </a:lnTo>
                  <a:lnTo>
                    <a:pt x="374" y="1018"/>
                  </a:lnTo>
                  <a:lnTo>
                    <a:pt x="272" y="982"/>
                  </a:lnTo>
                  <a:lnTo>
                    <a:pt x="184" y="921"/>
                  </a:lnTo>
                  <a:lnTo>
                    <a:pt x="112" y="845"/>
                  </a:lnTo>
                  <a:lnTo>
                    <a:pt x="53" y="748"/>
                  </a:lnTo>
                  <a:lnTo>
                    <a:pt x="14" y="636"/>
                  </a:lnTo>
                  <a:lnTo>
                    <a:pt x="0" y="514"/>
                  </a:lnTo>
                  <a:lnTo>
                    <a:pt x="10" y="397"/>
                  </a:lnTo>
                  <a:lnTo>
                    <a:pt x="44" y="290"/>
                  </a:lnTo>
                  <a:lnTo>
                    <a:pt x="97" y="194"/>
                  </a:lnTo>
                  <a:lnTo>
                    <a:pt x="165" y="112"/>
                  </a:lnTo>
                  <a:lnTo>
                    <a:pt x="248" y="51"/>
                  </a:lnTo>
                  <a:lnTo>
                    <a:pt x="345" y="16"/>
                  </a:lnTo>
                  <a:lnTo>
                    <a:pt x="4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7" name="Freeform 39"/>
            <p:cNvSpPr>
              <a:spLocks/>
            </p:cNvSpPr>
            <p:nvPr/>
          </p:nvSpPr>
          <p:spPr bwMode="auto">
            <a:xfrm>
              <a:off x="3368" y="2128"/>
              <a:ext cx="1078" cy="972"/>
            </a:xfrm>
            <a:custGeom>
              <a:avLst/>
              <a:gdLst/>
              <a:ahLst/>
              <a:cxnLst>
                <a:cxn ang="0">
                  <a:pos x="117" y="0"/>
                </a:cxn>
                <a:cxn ang="0">
                  <a:pos x="394" y="5"/>
                </a:cxn>
                <a:cxn ang="0">
                  <a:pos x="447" y="71"/>
                </a:cxn>
                <a:cxn ang="0">
                  <a:pos x="408" y="76"/>
                </a:cxn>
                <a:cxn ang="0">
                  <a:pos x="384" y="96"/>
                </a:cxn>
                <a:cxn ang="0">
                  <a:pos x="374" y="142"/>
                </a:cxn>
                <a:cxn ang="0">
                  <a:pos x="384" y="158"/>
                </a:cxn>
                <a:cxn ang="0">
                  <a:pos x="559" y="397"/>
                </a:cxn>
                <a:cxn ang="0">
                  <a:pos x="704" y="203"/>
                </a:cxn>
                <a:cxn ang="0">
                  <a:pos x="724" y="142"/>
                </a:cxn>
                <a:cxn ang="0">
                  <a:pos x="719" y="112"/>
                </a:cxn>
                <a:cxn ang="0">
                  <a:pos x="695" y="86"/>
                </a:cxn>
                <a:cxn ang="0">
                  <a:pos x="661" y="76"/>
                </a:cxn>
                <a:cxn ang="0">
                  <a:pos x="748" y="5"/>
                </a:cxn>
                <a:cxn ang="0">
                  <a:pos x="952" y="10"/>
                </a:cxn>
                <a:cxn ang="0">
                  <a:pos x="1039" y="76"/>
                </a:cxn>
                <a:cxn ang="0">
                  <a:pos x="899" y="102"/>
                </a:cxn>
                <a:cxn ang="0">
                  <a:pos x="782" y="193"/>
                </a:cxn>
                <a:cxn ang="0">
                  <a:pos x="690" y="310"/>
                </a:cxn>
                <a:cxn ang="0">
                  <a:pos x="588" y="448"/>
                </a:cxn>
                <a:cxn ang="0">
                  <a:pos x="588" y="448"/>
                </a:cxn>
                <a:cxn ang="0">
                  <a:pos x="908" y="870"/>
                </a:cxn>
                <a:cxn ang="0">
                  <a:pos x="1005" y="901"/>
                </a:cxn>
                <a:cxn ang="0">
                  <a:pos x="1078" y="972"/>
                </a:cxn>
                <a:cxn ang="0">
                  <a:pos x="869" y="967"/>
                </a:cxn>
                <a:cxn ang="0">
                  <a:pos x="641" y="972"/>
                </a:cxn>
                <a:cxn ang="0">
                  <a:pos x="680" y="895"/>
                </a:cxn>
                <a:cxn ang="0">
                  <a:pos x="714" y="860"/>
                </a:cxn>
                <a:cxn ang="0">
                  <a:pos x="719" y="839"/>
                </a:cxn>
                <a:cxn ang="0">
                  <a:pos x="704" y="819"/>
                </a:cxn>
                <a:cxn ang="0">
                  <a:pos x="685" y="794"/>
                </a:cxn>
                <a:cxn ang="0">
                  <a:pos x="670" y="768"/>
                </a:cxn>
                <a:cxn ang="0">
                  <a:pos x="437" y="631"/>
                </a:cxn>
                <a:cxn ang="0">
                  <a:pos x="345" y="753"/>
                </a:cxn>
                <a:cxn ang="0">
                  <a:pos x="316" y="829"/>
                </a:cxn>
                <a:cxn ang="0">
                  <a:pos x="326" y="865"/>
                </a:cxn>
                <a:cxn ang="0">
                  <a:pos x="360" y="890"/>
                </a:cxn>
                <a:cxn ang="0">
                  <a:pos x="379" y="967"/>
                </a:cxn>
                <a:cxn ang="0">
                  <a:pos x="243" y="962"/>
                </a:cxn>
                <a:cxn ang="0">
                  <a:pos x="0" y="967"/>
                </a:cxn>
                <a:cxn ang="0">
                  <a:pos x="34" y="895"/>
                </a:cxn>
                <a:cxn ang="0">
                  <a:pos x="146" y="865"/>
                </a:cxn>
                <a:cxn ang="0">
                  <a:pos x="272" y="763"/>
                </a:cxn>
                <a:cxn ang="0">
                  <a:pos x="262" y="203"/>
                </a:cxn>
                <a:cxn ang="0">
                  <a:pos x="185" y="112"/>
                </a:cxn>
                <a:cxn ang="0">
                  <a:pos x="122" y="76"/>
                </a:cxn>
                <a:cxn ang="0">
                  <a:pos x="10" y="71"/>
                </a:cxn>
              </a:cxnLst>
              <a:rect l="0" t="0" r="r" b="b"/>
              <a:pathLst>
                <a:path w="1078" h="972">
                  <a:moveTo>
                    <a:pt x="10" y="0"/>
                  </a:moveTo>
                  <a:lnTo>
                    <a:pt x="117" y="0"/>
                  </a:lnTo>
                  <a:lnTo>
                    <a:pt x="170" y="5"/>
                  </a:lnTo>
                  <a:lnTo>
                    <a:pt x="394" y="5"/>
                  </a:lnTo>
                  <a:lnTo>
                    <a:pt x="447" y="0"/>
                  </a:lnTo>
                  <a:lnTo>
                    <a:pt x="447" y="71"/>
                  </a:lnTo>
                  <a:lnTo>
                    <a:pt x="428" y="71"/>
                  </a:lnTo>
                  <a:lnTo>
                    <a:pt x="408" y="76"/>
                  </a:lnTo>
                  <a:lnTo>
                    <a:pt x="394" y="86"/>
                  </a:lnTo>
                  <a:lnTo>
                    <a:pt x="384" y="96"/>
                  </a:lnTo>
                  <a:lnTo>
                    <a:pt x="374" y="112"/>
                  </a:lnTo>
                  <a:lnTo>
                    <a:pt x="374" y="142"/>
                  </a:lnTo>
                  <a:lnTo>
                    <a:pt x="379" y="147"/>
                  </a:lnTo>
                  <a:lnTo>
                    <a:pt x="384" y="158"/>
                  </a:lnTo>
                  <a:lnTo>
                    <a:pt x="394" y="168"/>
                  </a:lnTo>
                  <a:lnTo>
                    <a:pt x="559" y="397"/>
                  </a:lnTo>
                  <a:lnTo>
                    <a:pt x="695" y="224"/>
                  </a:lnTo>
                  <a:lnTo>
                    <a:pt x="704" y="203"/>
                  </a:lnTo>
                  <a:lnTo>
                    <a:pt x="719" y="178"/>
                  </a:lnTo>
                  <a:lnTo>
                    <a:pt x="724" y="142"/>
                  </a:lnTo>
                  <a:lnTo>
                    <a:pt x="724" y="127"/>
                  </a:lnTo>
                  <a:lnTo>
                    <a:pt x="719" y="112"/>
                  </a:lnTo>
                  <a:lnTo>
                    <a:pt x="709" y="96"/>
                  </a:lnTo>
                  <a:lnTo>
                    <a:pt x="695" y="86"/>
                  </a:lnTo>
                  <a:lnTo>
                    <a:pt x="680" y="81"/>
                  </a:lnTo>
                  <a:lnTo>
                    <a:pt x="661" y="76"/>
                  </a:lnTo>
                  <a:lnTo>
                    <a:pt x="661" y="5"/>
                  </a:lnTo>
                  <a:lnTo>
                    <a:pt x="748" y="5"/>
                  </a:lnTo>
                  <a:lnTo>
                    <a:pt x="811" y="10"/>
                  </a:lnTo>
                  <a:lnTo>
                    <a:pt x="952" y="10"/>
                  </a:lnTo>
                  <a:lnTo>
                    <a:pt x="1039" y="5"/>
                  </a:lnTo>
                  <a:lnTo>
                    <a:pt x="1039" y="76"/>
                  </a:lnTo>
                  <a:lnTo>
                    <a:pt x="967" y="81"/>
                  </a:lnTo>
                  <a:lnTo>
                    <a:pt x="899" y="102"/>
                  </a:lnTo>
                  <a:lnTo>
                    <a:pt x="835" y="142"/>
                  </a:lnTo>
                  <a:lnTo>
                    <a:pt x="782" y="193"/>
                  </a:lnTo>
                  <a:lnTo>
                    <a:pt x="738" y="244"/>
                  </a:lnTo>
                  <a:lnTo>
                    <a:pt x="690" y="310"/>
                  </a:lnTo>
                  <a:lnTo>
                    <a:pt x="636" y="381"/>
                  </a:lnTo>
                  <a:lnTo>
                    <a:pt x="588" y="448"/>
                  </a:lnTo>
                  <a:lnTo>
                    <a:pt x="588" y="442"/>
                  </a:lnTo>
                  <a:lnTo>
                    <a:pt x="588" y="448"/>
                  </a:lnTo>
                  <a:lnTo>
                    <a:pt x="874" y="834"/>
                  </a:lnTo>
                  <a:lnTo>
                    <a:pt x="908" y="870"/>
                  </a:lnTo>
                  <a:lnTo>
                    <a:pt x="952" y="890"/>
                  </a:lnTo>
                  <a:lnTo>
                    <a:pt x="1005" y="901"/>
                  </a:lnTo>
                  <a:lnTo>
                    <a:pt x="1078" y="901"/>
                  </a:lnTo>
                  <a:lnTo>
                    <a:pt x="1078" y="972"/>
                  </a:lnTo>
                  <a:lnTo>
                    <a:pt x="971" y="972"/>
                  </a:lnTo>
                  <a:lnTo>
                    <a:pt x="869" y="967"/>
                  </a:lnTo>
                  <a:lnTo>
                    <a:pt x="700" y="967"/>
                  </a:lnTo>
                  <a:lnTo>
                    <a:pt x="641" y="972"/>
                  </a:lnTo>
                  <a:lnTo>
                    <a:pt x="641" y="901"/>
                  </a:lnTo>
                  <a:lnTo>
                    <a:pt x="680" y="895"/>
                  </a:lnTo>
                  <a:lnTo>
                    <a:pt x="700" y="880"/>
                  </a:lnTo>
                  <a:lnTo>
                    <a:pt x="714" y="860"/>
                  </a:lnTo>
                  <a:lnTo>
                    <a:pt x="719" y="845"/>
                  </a:lnTo>
                  <a:lnTo>
                    <a:pt x="719" y="839"/>
                  </a:lnTo>
                  <a:lnTo>
                    <a:pt x="714" y="829"/>
                  </a:lnTo>
                  <a:lnTo>
                    <a:pt x="704" y="819"/>
                  </a:lnTo>
                  <a:lnTo>
                    <a:pt x="695" y="804"/>
                  </a:lnTo>
                  <a:lnTo>
                    <a:pt x="685" y="794"/>
                  </a:lnTo>
                  <a:lnTo>
                    <a:pt x="675" y="778"/>
                  </a:lnTo>
                  <a:lnTo>
                    <a:pt x="670" y="768"/>
                  </a:lnTo>
                  <a:lnTo>
                    <a:pt x="510" y="544"/>
                  </a:lnTo>
                  <a:lnTo>
                    <a:pt x="437" y="631"/>
                  </a:lnTo>
                  <a:lnTo>
                    <a:pt x="384" y="702"/>
                  </a:lnTo>
                  <a:lnTo>
                    <a:pt x="345" y="753"/>
                  </a:lnTo>
                  <a:lnTo>
                    <a:pt x="326" y="794"/>
                  </a:lnTo>
                  <a:lnTo>
                    <a:pt x="316" y="829"/>
                  </a:lnTo>
                  <a:lnTo>
                    <a:pt x="316" y="845"/>
                  </a:lnTo>
                  <a:lnTo>
                    <a:pt x="326" y="865"/>
                  </a:lnTo>
                  <a:lnTo>
                    <a:pt x="345" y="885"/>
                  </a:lnTo>
                  <a:lnTo>
                    <a:pt x="360" y="890"/>
                  </a:lnTo>
                  <a:lnTo>
                    <a:pt x="379" y="895"/>
                  </a:lnTo>
                  <a:lnTo>
                    <a:pt x="379" y="967"/>
                  </a:lnTo>
                  <a:lnTo>
                    <a:pt x="321" y="967"/>
                  </a:lnTo>
                  <a:lnTo>
                    <a:pt x="243" y="962"/>
                  </a:lnTo>
                  <a:lnTo>
                    <a:pt x="88" y="962"/>
                  </a:lnTo>
                  <a:lnTo>
                    <a:pt x="0" y="967"/>
                  </a:lnTo>
                  <a:lnTo>
                    <a:pt x="0" y="895"/>
                  </a:lnTo>
                  <a:lnTo>
                    <a:pt x="34" y="895"/>
                  </a:lnTo>
                  <a:lnTo>
                    <a:pt x="88" y="885"/>
                  </a:lnTo>
                  <a:lnTo>
                    <a:pt x="146" y="865"/>
                  </a:lnTo>
                  <a:lnTo>
                    <a:pt x="209" y="829"/>
                  </a:lnTo>
                  <a:lnTo>
                    <a:pt x="272" y="763"/>
                  </a:lnTo>
                  <a:lnTo>
                    <a:pt x="476" y="493"/>
                  </a:lnTo>
                  <a:lnTo>
                    <a:pt x="262" y="203"/>
                  </a:lnTo>
                  <a:lnTo>
                    <a:pt x="219" y="147"/>
                  </a:lnTo>
                  <a:lnTo>
                    <a:pt x="185" y="112"/>
                  </a:lnTo>
                  <a:lnTo>
                    <a:pt x="156" y="86"/>
                  </a:lnTo>
                  <a:lnTo>
                    <a:pt x="122" y="76"/>
                  </a:lnTo>
                  <a:lnTo>
                    <a:pt x="73" y="71"/>
                  </a:lnTo>
                  <a:lnTo>
                    <a:pt x="10" y="71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8" name="Freeform 40"/>
            <p:cNvSpPr>
              <a:spLocks noEditPoints="1"/>
            </p:cNvSpPr>
            <p:nvPr/>
          </p:nvSpPr>
          <p:spPr bwMode="auto">
            <a:xfrm>
              <a:off x="4539" y="2113"/>
              <a:ext cx="1058" cy="1435"/>
            </a:xfrm>
            <a:custGeom>
              <a:avLst/>
              <a:gdLst/>
              <a:ahLst/>
              <a:cxnLst>
                <a:cxn ang="0">
                  <a:pos x="514" y="61"/>
                </a:cxn>
                <a:cxn ang="0">
                  <a:pos x="369" y="157"/>
                </a:cxn>
                <a:cxn ang="0">
                  <a:pos x="315" y="763"/>
                </a:cxn>
                <a:cxn ang="0">
                  <a:pos x="330" y="804"/>
                </a:cxn>
                <a:cxn ang="0">
                  <a:pos x="393" y="890"/>
                </a:cxn>
                <a:cxn ang="0">
                  <a:pos x="509" y="956"/>
                </a:cxn>
                <a:cxn ang="0">
                  <a:pos x="641" y="956"/>
                </a:cxn>
                <a:cxn ang="0">
                  <a:pos x="762" y="870"/>
                </a:cxn>
                <a:cxn ang="0">
                  <a:pos x="849" y="717"/>
                </a:cxn>
                <a:cxn ang="0">
                  <a:pos x="883" y="503"/>
                </a:cxn>
                <a:cxn ang="0">
                  <a:pos x="845" y="274"/>
                </a:cxn>
                <a:cxn ang="0">
                  <a:pos x="743" y="111"/>
                </a:cxn>
                <a:cxn ang="0">
                  <a:pos x="597" y="50"/>
                </a:cxn>
                <a:cxn ang="0">
                  <a:pos x="310" y="147"/>
                </a:cxn>
                <a:cxn ang="0">
                  <a:pos x="364" y="91"/>
                </a:cxn>
                <a:cxn ang="0">
                  <a:pos x="461" y="35"/>
                </a:cxn>
                <a:cxn ang="0">
                  <a:pos x="607" y="5"/>
                </a:cxn>
                <a:cxn ang="0">
                  <a:pos x="801" y="55"/>
                </a:cxn>
                <a:cxn ang="0">
                  <a:pos x="956" y="193"/>
                </a:cxn>
                <a:cxn ang="0">
                  <a:pos x="1044" y="396"/>
                </a:cxn>
                <a:cxn ang="0">
                  <a:pos x="1044" y="631"/>
                </a:cxn>
                <a:cxn ang="0">
                  <a:pos x="951" y="834"/>
                </a:cxn>
                <a:cxn ang="0">
                  <a:pos x="786" y="972"/>
                </a:cxn>
                <a:cxn ang="0">
                  <a:pos x="577" y="1022"/>
                </a:cxn>
                <a:cxn ang="0">
                  <a:pos x="437" y="992"/>
                </a:cxn>
                <a:cxn ang="0">
                  <a:pos x="349" y="926"/>
                </a:cxn>
                <a:cxn ang="0">
                  <a:pos x="310" y="865"/>
                </a:cxn>
                <a:cxn ang="0">
                  <a:pos x="315" y="1318"/>
                </a:cxn>
                <a:cxn ang="0">
                  <a:pos x="359" y="1363"/>
                </a:cxn>
                <a:cxn ang="0">
                  <a:pos x="480" y="1368"/>
                </a:cxn>
                <a:cxn ang="0">
                  <a:pos x="354" y="1435"/>
                </a:cxn>
                <a:cxn ang="0">
                  <a:pos x="189" y="1430"/>
                </a:cxn>
                <a:cxn ang="0">
                  <a:pos x="0" y="1435"/>
                </a:cxn>
                <a:cxn ang="0">
                  <a:pos x="72" y="1368"/>
                </a:cxn>
                <a:cxn ang="0">
                  <a:pos x="145" y="1348"/>
                </a:cxn>
                <a:cxn ang="0">
                  <a:pos x="165" y="1267"/>
                </a:cxn>
                <a:cxn ang="0">
                  <a:pos x="160" y="157"/>
                </a:cxn>
                <a:cxn ang="0">
                  <a:pos x="121" y="106"/>
                </a:cxn>
                <a:cxn ang="0">
                  <a:pos x="0" y="96"/>
                </a:cxn>
                <a:cxn ang="0">
                  <a:pos x="310" y="0"/>
                </a:cxn>
              </a:cxnLst>
              <a:rect l="0" t="0" r="r" b="b"/>
              <a:pathLst>
                <a:path w="1058" h="1435">
                  <a:moveTo>
                    <a:pt x="597" y="50"/>
                  </a:moveTo>
                  <a:lnTo>
                    <a:pt x="514" y="61"/>
                  </a:lnTo>
                  <a:lnTo>
                    <a:pt x="437" y="96"/>
                  </a:lnTo>
                  <a:lnTo>
                    <a:pt x="369" y="157"/>
                  </a:lnTo>
                  <a:lnTo>
                    <a:pt x="315" y="234"/>
                  </a:lnTo>
                  <a:lnTo>
                    <a:pt x="315" y="763"/>
                  </a:lnTo>
                  <a:lnTo>
                    <a:pt x="320" y="783"/>
                  </a:lnTo>
                  <a:lnTo>
                    <a:pt x="330" y="804"/>
                  </a:lnTo>
                  <a:lnTo>
                    <a:pt x="344" y="829"/>
                  </a:lnTo>
                  <a:lnTo>
                    <a:pt x="393" y="890"/>
                  </a:lnTo>
                  <a:lnTo>
                    <a:pt x="451" y="931"/>
                  </a:lnTo>
                  <a:lnTo>
                    <a:pt x="509" y="956"/>
                  </a:lnTo>
                  <a:lnTo>
                    <a:pt x="573" y="966"/>
                  </a:lnTo>
                  <a:lnTo>
                    <a:pt x="641" y="956"/>
                  </a:lnTo>
                  <a:lnTo>
                    <a:pt x="704" y="921"/>
                  </a:lnTo>
                  <a:lnTo>
                    <a:pt x="762" y="870"/>
                  </a:lnTo>
                  <a:lnTo>
                    <a:pt x="811" y="798"/>
                  </a:lnTo>
                  <a:lnTo>
                    <a:pt x="849" y="717"/>
                  </a:lnTo>
                  <a:lnTo>
                    <a:pt x="874" y="615"/>
                  </a:lnTo>
                  <a:lnTo>
                    <a:pt x="883" y="503"/>
                  </a:lnTo>
                  <a:lnTo>
                    <a:pt x="874" y="381"/>
                  </a:lnTo>
                  <a:lnTo>
                    <a:pt x="845" y="274"/>
                  </a:lnTo>
                  <a:lnTo>
                    <a:pt x="796" y="183"/>
                  </a:lnTo>
                  <a:lnTo>
                    <a:pt x="743" y="111"/>
                  </a:lnTo>
                  <a:lnTo>
                    <a:pt x="670" y="66"/>
                  </a:lnTo>
                  <a:lnTo>
                    <a:pt x="597" y="50"/>
                  </a:lnTo>
                  <a:close/>
                  <a:moveTo>
                    <a:pt x="310" y="0"/>
                  </a:moveTo>
                  <a:lnTo>
                    <a:pt x="310" y="147"/>
                  </a:lnTo>
                  <a:lnTo>
                    <a:pt x="305" y="152"/>
                  </a:lnTo>
                  <a:lnTo>
                    <a:pt x="364" y="91"/>
                  </a:lnTo>
                  <a:lnTo>
                    <a:pt x="407" y="61"/>
                  </a:lnTo>
                  <a:lnTo>
                    <a:pt x="461" y="35"/>
                  </a:lnTo>
                  <a:lnTo>
                    <a:pt x="529" y="15"/>
                  </a:lnTo>
                  <a:lnTo>
                    <a:pt x="607" y="5"/>
                  </a:lnTo>
                  <a:lnTo>
                    <a:pt x="709" y="20"/>
                  </a:lnTo>
                  <a:lnTo>
                    <a:pt x="801" y="55"/>
                  </a:lnTo>
                  <a:lnTo>
                    <a:pt x="888" y="117"/>
                  </a:lnTo>
                  <a:lnTo>
                    <a:pt x="956" y="193"/>
                  </a:lnTo>
                  <a:lnTo>
                    <a:pt x="1010" y="290"/>
                  </a:lnTo>
                  <a:lnTo>
                    <a:pt x="1044" y="396"/>
                  </a:lnTo>
                  <a:lnTo>
                    <a:pt x="1058" y="513"/>
                  </a:lnTo>
                  <a:lnTo>
                    <a:pt x="1044" y="631"/>
                  </a:lnTo>
                  <a:lnTo>
                    <a:pt x="1010" y="742"/>
                  </a:lnTo>
                  <a:lnTo>
                    <a:pt x="951" y="834"/>
                  </a:lnTo>
                  <a:lnTo>
                    <a:pt x="874" y="916"/>
                  </a:lnTo>
                  <a:lnTo>
                    <a:pt x="786" y="972"/>
                  </a:lnTo>
                  <a:lnTo>
                    <a:pt x="684" y="1007"/>
                  </a:lnTo>
                  <a:lnTo>
                    <a:pt x="577" y="1022"/>
                  </a:lnTo>
                  <a:lnTo>
                    <a:pt x="500" y="1012"/>
                  </a:lnTo>
                  <a:lnTo>
                    <a:pt x="437" y="992"/>
                  </a:lnTo>
                  <a:lnTo>
                    <a:pt x="388" y="961"/>
                  </a:lnTo>
                  <a:lnTo>
                    <a:pt x="349" y="926"/>
                  </a:lnTo>
                  <a:lnTo>
                    <a:pt x="325" y="890"/>
                  </a:lnTo>
                  <a:lnTo>
                    <a:pt x="310" y="865"/>
                  </a:lnTo>
                  <a:lnTo>
                    <a:pt x="310" y="1267"/>
                  </a:lnTo>
                  <a:lnTo>
                    <a:pt x="315" y="1318"/>
                  </a:lnTo>
                  <a:lnTo>
                    <a:pt x="330" y="1348"/>
                  </a:lnTo>
                  <a:lnTo>
                    <a:pt x="359" y="1363"/>
                  </a:lnTo>
                  <a:lnTo>
                    <a:pt x="407" y="1368"/>
                  </a:lnTo>
                  <a:lnTo>
                    <a:pt x="480" y="1368"/>
                  </a:lnTo>
                  <a:lnTo>
                    <a:pt x="480" y="1435"/>
                  </a:lnTo>
                  <a:lnTo>
                    <a:pt x="354" y="1435"/>
                  </a:lnTo>
                  <a:lnTo>
                    <a:pt x="291" y="1430"/>
                  </a:lnTo>
                  <a:lnTo>
                    <a:pt x="189" y="1430"/>
                  </a:lnTo>
                  <a:lnTo>
                    <a:pt x="126" y="1435"/>
                  </a:lnTo>
                  <a:lnTo>
                    <a:pt x="0" y="1435"/>
                  </a:lnTo>
                  <a:lnTo>
                    <a:pt x="0" y="1368"/>
                  </a:lnTo>
                  <a:lnTo>
                    <a:pt x="72" y="1368"/>
                  </a:lnTo>
                  <a:lnTo>
                    <a:pt x="116" y="1363"/>
                  </a:lnTo>
                  <a:lnTo>
                    <a:pt x="145" y="1348"/>
                  </a:lnTo>
                  <a:lnTo>
                    <a:pt x="160" y="1318"/>
                  </a:lnTo>
                  <a:lnTo>
                    <a:pt x="165" y="1267"/>
                  </a:lnTo>
                  <a:lnTo>
                    <a:pt x="165" y="208"/>
                  </a:lnTo>
                  <a:lnTo>
                    <a:pt x="160" y="157"/>
                  </a:lnTo>
                  <a:lnTo>
                    <a:pt x="150" y="127"/>
                  </a:lnTo>
                  <a:lnTo>
                    <a:pt x="121" y="106"/>
                  </a:lnTo>
                  <a:lnTo>
                    <a:pt x="72" y="96"/>
                  </a:lnTo>
                  <a:lnTo>
                    <a:pt x="0" y="96"/>
                  </a:lnTo>
                  <a:lnTo>
                    <a:pt x="0" y="25"/>
                  </a:lnTo>
                  <a:lnTo>
                    <a:pt x="3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9" name="Freeform 41"/>
            <p:cNvSpPr>
              <a:spLocks/>
            </p:cNvSpPr>
            <p:nvPr/>
          </p:nvSpPr>
          <p:spPr bwMode="auto">
            <a:xfrm>
              <a:off x="5927" y="1415"/>
              <a:ext cx="297" cy="22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297" y="92"/>
                </a:cxn>
                <a:cxn ang="0">
                  <a:pos x="93" y="92"/>
                </a:cxn>
                <a:cxn ang="0">
                  <a:pos x="93" y="2168"/>
                </a:cxn>
                <a:cxn ang="0">
                  <a:pos x="297" y="2168"/>
                </a:cxn>
                <a:cxn ang="0">
                  <a:pos x="297" y="2255"/>
                </a:cxn>
                <a:cxn ang="0">
                  <a:pos x="0" y="2255"/>
                </a:cxn>
                <a:cxn ang="0">
                  <a:pos x="0" y="0"/>
                </a:cxn>
              </a:cxnLst>
              <a:rect l="0" t="0" r="r" b="b"/>
              <a:pathLst>
                <a:path w="297" h="2255">
                  <a:moveTo>
                    <a:pt x="0" y="0"/>
                  </a:moveTo>
                  <a:lnTo>
                    <a:pt x="297" y="0"/>
                  </a:lnTo>
                  <a:lnTo>
                    <a:pt x="297" y="92"/>
                  </a:lnTo>
                  <a:lnTo>
                    <a:pt x="93" y="92"/>
                  </a:lnTo>
                  <a:lnTo>
                    <a:pt x="93" y="2168"/>
                  </a:lnTo>
                  <a:lnTo>
                    <a:pt x="297" y="2168"/>
                  </a:lnTo>
                  <a:lnTo>
                    <a:pt x="297" y="2255"/>
                  </a:lnTo>
                  <a:lnTo>
                    <a:pt x="0" y="22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0" name="Freeform 42"/>
            <p:cNvSpPr>
              <a:spLocks/>
            </p:cNvSpPr>
            <p:nvPr/>
          </p:nvSpPr>
          <p:spPr bwMode="auto">
            <a:xfrm>
              <a:off x="6374" y="1604"/>
              <a:ext cx="865" cy="1501"/>
            </a:xfrm>
            <a:custGeom>
              <a:avLst/>
              <a:gdLst/>
              <a:ahLst/>
              <a:cxnLst>
                <a:cxn ang="0">
                  <a:pos x="515" y="10"/>
                </a:cxn>
                <a:cxn ang="0">
                  <a:pos x="699" y="91"/>
                </a:cxn>
                <a:cxn ang="0">
                  <a:pos x="821" y="239"/>
                </a:cxn>
                <a:cxn ang="0">
                  <a:pos x="865" y="437"/>
                </a:cxn>
                <a:cxn ang="0">
                  <a:pos x="840" y="590"/>
                </a:cxn>
                <a:cxn ang="0">
                  <a:pos x="758" y="738"/>
                </a:cxn>
                <a:cxn ang="0">
                  <a:pos x="617" y="895"/>
                </a:cxn>
                <a:cxn ang="0">
                  <a:pos x="398" y="1099"/>
                </a:cxn>
                <a:cxn ang="0">
                  <a:pos x="641" y="1328"/>
                </a:cxn>
                <a:cxn ang="0">
                  <a:pos x="733" y="1318"/>
                </a:cxn>
                <a:cxn ang="0">
                  <a:pos x="772" y="1277"/>
                </a:cxn>
                <a:cxn ang="0">
                  <a:pos x="806" y="1109"/>
                </a:cxn>
                <a:cxn ang="0">
                  <a:pos x="797" y="1501"/>
                </a:cxn>
                <a:cxn ang="0">
                  <a:pos x="0" y="1460"/>
                </a:cxn>
                <a:cxn ang="0">
                  <a:pos x="24" y="1414"/>
                </a:cxn>
                <a:cxn ang="0">
                  <a:pos x="505" y="844"/>
                </a:cxn>
                <a:cxn ang="0">
                  <a:pos x="622" y="646"/>
                </a:cxn>
                <a:cxn ang="0">
                  <a:pos x="665" y="432"/>
                </a:cxn>
                <a:cxn ang="0">
                  <a:pos x="641" y="279"/>
                </a:cxn>
                <a:cxn ang="0">
                  <a:pos x="573" y="152"/>
                </a:cxn>
                <a:cxn ang="0">
                  <a:pos x="457" y="76"/>
                </a:cxn>
                <a:cxn ang="0">
                  <a:pos x="306" y="76"/>
                </a:cxn>
                <a:cxn ang="0">
                  <a:pos x="175" y="152"/>
                </a:cxn>
                <a:cxn ang="0">
                  <a:pos x="88" y="295"/>
                </a:cxn>
                <a:cxn ang="0">
                  <a:pos x="165" y="305"/>
                </a:cxn>
                <a:cxn ang="0">
                  <a:pos x="224" y="366"/>
                </a:cxn>
                <a:cxn ang="0">
                  <a:pos x="224" y="458"/>
                </a:cxn>
                <a:cxn ang="0">
                  <a:pos x="175" y="514"/>
                </a:cxn>
                <a:cxn ang="0">
                  <a:pos x="122" y="529"/>
                </a:cxn>
                <a:cxn ang="0">
                  <a:pos x="88" y="524"/>
                </a:cxn>
                <a:cxn ang="0">
                  <a:pos x="34" y="493"/>
                </a:cxn>
                <a:cxn ang="0">
                  <a:pos x="5" y="407"/>
                </a:cxn>
                <a:cxn ang="0">
                  <a:pos x="44" y="239"/>
                </a:cxn>
                <a:cxn ang="0">
                  <a:pos x="146" y="96"/>
                </a:cxn>
                <a:cxn ang="0">
                  <a:pos x="311" y="10"/>
                </a:cxn>
              </a:cxnLst>
              <a:rect l="0" t="0" r="r" b="b"/>
              <a:pathLst>
                <a:path w="865" h="1501">
                  <a:moveTo>
                    <a:pt x="408" y="0"/>
                  </a:moveTo>
                  <a:lnTo>
                    <a:pt x="515" y="10"/>
                  </a:lnTo>
                  <a:lnTo>
                    <a:pt x="612" y="40"/>
                  </a:lnTo>
                  <a:lnTo>
                    <a:pt x="699" y="91"/>
                  </a:lnTo>
                  <a:lnTo>
                    <a:pt x="767" y="157"/>
                  </a:lnTo>
                  <a:lnTo>
                    <a:pt x="821" y="239"/>
                  </a:lnTo>
                  <a:lnTo>
                    <a:pt x="855" y="330"/>
                  </a:lnTo>
                  <a:lnTo>
                    <a:pt x="865" y="437"/>
                  </a:lnTo>
                  <a:lnTo>
                    <a:pt x="860" y="519"/>
                  </a:lnTo>
                  <a:lnTo>
                    <a:pt x="840" y="590"/>
                  </a:lnTo>
                  <a:lnTo>
                    <a:pt x="806" y="661"/>
                  </a:lnTo>
                  <a:lnTo>
                    <a:pt x="758" y="738"/>
                  </a:lnTo>
                  <a:lnTo>
                    <a:pt x="695" y="814"/>
                  </a:lnTo>
                  <a:lnTo>
                    <a:pt x="617" y="895"/>
                  </a:lnTo>
                  <a:lnTo>
                    <a:pt x="515" y="992"/>
                  </a:lnTo>
                  <a:lnTo>
                    <a:pt x="398" y="1099"/>
                  </a:lnTo>
                  <a:lnTo>
                    <a:pt x="170" y="1328"/>
                  </a:lnTo>
                  <a:lnTo>
                    <a:pt x="641" y="1328"/>
                  </a:lnTo>
                  <a:lnTo>
                    <a:pt x="695" y="1323"/>
                  </a:lnTo>
                  <a:lnTo>
                    <a:pt x="733" y="1318"/>
                  </a:lnTo>
                  <a:lnTo>
                    <a:pt x="758" y="1313"/>
                  </a:lnTo>
                  <a:lnTo>
                    <a:pt x="772" y="1277"/>
                  </a:lnTo>
                  <a:lnTo>
                    <a:pt x="787" y="1221"/>
                  </a:lnTo>
                  <a:lnTo>
                    <a:pt x="806" y="1109"/>
                  </a:lnTo>
                  <a:lnTo>
                    <a:pt x="860" y="1109"/>
                  </a:lnTo>
                  <a:lnTo>
                    <a:pt x="797" y="1501"/>
                  </a:lnTo>
                  <a:lnTo>
                    <a:pt x="0" y="1501"/>
                  </a:lnTo>
                  <a:lnTo>
                    <a:pt x="0" y="1460"/>
                  </a:lnTo>
                  <a:lnTo>
                    <a:pt x="5" y="1435"/>
                  </a:lnTo>
                  <a:lnTo>
                    <a:pt x="24" y="1414"/>
                  </a:lnTo>
                  <a:lnTo>
                    <a:pt x="437" y="931"/>
                  </a:lnTo>
                  <a:lnTo>
                    <a:pt x="505" y="844"/>
                  </a:lnTo>
                  <a:lnTo>
                    <a:pt x="568" y="748"/>
                  </a:lnTo>
                  <a:lnTo>
                    <a:pt x="622" y="646"/>
                  </a:lnTo>
                  <a:lnTo>
                    <a:pt x="656" y="539"/>
                  </a:lnTo>
                  <a:lnTo>
                    <a:pt x="665" y="432"/>
                  </a:lnTo>
                  <a:lnTo>
                    <a:pt x="661" y="356"/>
                  </a:lnTo>
                  <a:lnTo>
                    <a:pt x="641" y="279"/>
                  </a:lnTo>
                  <a:lnTo>
                    <a:pt x="612" y="213"/>
                  </a:lnTo>
                  <a:lnTo>
                    <a:pt x="573" y="152"/>
                  </a:lnTo>
                  <a:lnTo>
                    <a:pt x="520" y="106"/>
                  </a:lnTo>
                  <a:lnTo>
                    <a:pt x="457" y="76"/>
                  </a:lnTo>
                  <a:lnTo>
                    <a:pt x="379" y="66"/>
                  </a:lnTo>
                  <a:lnTo>
                    <a:pt x="306" y="76"/>
                  </a:lnTo>
                  <a:lnTo>
                    <a:pt x="238" y="101"/>
                  </a:lnTo>
                  <a:lnTo>
                    <a:pt x="175" y="152"/>
                  </a:lnTo>
                  <a:lnTo>
                    <a:pt x="126" y="213"/>
                  </a:lnTo>
                  <a:lnTo>
                    <a:pt x="88" y="295"/>
                  </a:lnTo>
                  <a:lnTo>
                    <a:pt x="117" y="295"/>
                  </a:lnTo>
                  <a:lnTo>
                    <a:pt x="165" y="305"/>
                  </a:lnTo>
                  <a:lnTo>
                    <a:pt x="204" y="330"/>
                  </a:lnTo>
                  <a:lnTo>
                    <a:pt x="224" y="366"/>
                  </a:lnTo>
                  <a:lnTo>
                    <a:pt x="233" y="412"/>
                  </a:lnTo>
                  <a:lnTo>
                    <a:pt x="224" y="458"/>
                  </a:lnTo>
                  <a:lnTo>
                    <a:pt x="204" y="493"/>
                  </a:lnTo>
                  <a:lnTo>
                    <a:pt x="175" y="514"/>
                  </a:lnTo>
                  <a:lnTo>
                    <a:pt x="146" y="524"/>
                  </a:lnTo>
                  <a:lnTo>
                    <a:pt x="122" y="529"/>
                  </a:lnTo>
                  <a:lnTo>
                    <a:pt x="112" y="529"/>
                  </a:lnTo>
                  <a:lnTo>
                    <a:pt x="88" y="524"/>
                  </a:lnTo>
                  <a:lnTo>
                    <a:pt x="58" y="514"/>
                  </a:lnTo>
                  <a:lnTo>
                    <a:pt x="34" y="493"/>
                  </a:lnTo>
                  <a:lnTo>
                    <a:pt x="15" y="458"/>
                  </a:lnTo>
                  <a:lnTo>
                    <a:pt x="5" y="407"/>
                  </a:lnTo>
                  <a:lnTo>
                    <a:pt x="15" y="320"/>
                  </a:lnTo>
                  <a:lnTo>
                    <a:pt x="44" y="239"/>
                  </a:lnTo>
                  <a:lnTo>
                    <a:pt x="88" y="162"/>
                  </a:lnTo>
                  <a:lnTo>
                    <a:pt x="146" y="96"/>
                  </a:lnTo>
                  <a:lnTo>
                    <a:pt x="224" y="45"/>
                  </a:lnTo>
                  <a:lnTo>
                    <a:pt x="311" y="10"/>
                  </a:lnTo>
                  <a:lnTo>
                    <a:pt x="4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1" name="Freeform 43"/>
            <p:cNvSpPr>
              <a:spLocks/>
            </p:cNvSpPr>
            <p:nvPr/>
          </p:nvSpPr>
          <p:spPr bwMode="auto">
            <a:xfrm>
              <a:off x="7418" y="2133"/>
              <a:ext cx="1161" cy="997"/>
            </a:xfrm>
            <a:custGeom>
              <a:avLst/>
              <a:gdLst/>
              <a:ahLst/>
              <a:cxnLst>
                <a:cxn ang="0">
                  <a:pos x="1107" y="0"/>
                </a:cxn>
                <a:cxn ang="0">
                  <a:pos x="1151" y="20"/>
                </a:cxn>
                <a:cxn ang="0">
                  <a:pos x="1151" y="86"/>
                </a:cxn>
                <a:cxn ang="0">
                  <a:pos x="1103" y="122"/>
                </a:cxn>
                <a:cxn ang="0">
                  <a:pos x="806" y="127"/>
                </a:cxn>
                <a:cxn ang="0">
                  <a:pos x="767" y="483"/>
                </a:cxn>
                <a:cxn ang="0">
                  <a:pos x="777" y="631"/>
                </a:cxn>
                <a:cxn ang="0">
                  <a:pos x="831" y="855"/>
                </a:cxn>
                <a:cxn ang="0">
                  <a:pos x="845" y="890"/>
                </a:cxn>
                <a:cxn ang="0">
                  <a:pos x="831" y="946"/>
                </a:cxn>
                <a:cxn ang="0">
                  <a:pos x="758" y="992"/>
                </a:cxn>
                <a:cxn ang="0">
                  <a:pos x="714" y="977"/>
                </a:cxn>
                <a:cxn ang="0">
                  <a:pos x="680" y="880"/>
                </a:cxn>
                <a:cxn ang="0">
                  <a:pos x="666" y="753"/>
                </a:cxn>
                <a:cxn ang="0">
                  <a:pos x="670" y="590"/>
                </a:cxn>
                <a:cxn ang="0">
                  <a:pos x="690" y="453"/>
                </a:cxn>
                <a:cxn ang="0">
                  <a:pos x="729" y="259"/>
                </a:cxn>
                <a:cxn ang="0">
                  <a:pos x="520" y="132"/>
                </a:cxn>
                <a:cxn ang="0">
                  <a:pos x="515" y="132"/>
                </a:cxn>
                <a:cxn ang="0">
                  <a:pos x="398" y="626"/>
                </a:cxn>
                <a:cxn ang="0">
                  <a:pos x="374" y="722"/>
                </a:cxn>
                <a:cxn ang="0">
                  <a:pos x="340" y="850"/>
                </a:cxn>
                <a:cxn ang="0">
                  <a:pos x="311" y="936"/>
                </a:cxn>
                <a:cxn ang="0">
                  <a:pos x="267" y="992"/>
                </a:cxn>
                <a:cxn ang="0">
                  <a:pos x="219" y="997"/>
                </a:cxn>
                <a:cxn ang="0">
                  <a:pos x="190" y="982"/>
                </a:cxn>
                <a:cxn ang="0">
                  <a:pos x="175" y="957"/>
                </a:cxn>
                <a:cxn ang="0">
                  <a:pos x="170" y="921"/>
                </a:cxn>
                <a:cxn ang="0">
                  <a:pos x="185" y="885"/>
                </a:cxn>
                <a:cxn ang="0">
                  <a:pos x="326" y="534"/>
                </a:cxn>
                <a:cxn ang="0">
                  <a:pos x="457" y="132"/>
                </a:cxn>
                <a:cxn ang="0">
                  <a:pos x="267" y="137"/>
                </a:cxn>
                <a:cxn ang="0">
                  <a:pos x="170" y="183"/>
                </a:cxn>
                <a:cxn ang="0">
                  <a:pos x="63" y="305"/>
                </a:cxn>
                <a:cxn ang="0">
                  <a:pos x="15" y="331"/>
                </a:cxn>
                <a:cxn ang="0">
                  <a:pos x="0" y="310"/>
                </a:cxn>
                <a:cxn ang="0">
                  <a:pos x="25" y="259"/>
                </a:cxn>
                <a:cxn ang="0">
                  <a:pos x="88" y="158"/>
                </a:cxn>
                <a:cxn ang="0">
                  <a:pos x="190" y="56"/>
                </a:cxn>
                <a:cxn ang="0">
                  <a:pos x="282" y="5"/>
                </a:cxn>
              </a:cxnLst>
              <a:rect l="0" t="0" r="r" b="b"/>
              <a:pathLst>
                <a:path w="1161" h="997">
                  <a:moveTo>
                    <a:pt x="321" y="0"/>
                  </a:moveTo>
                  <a:lnTo>
                    <a:pt x="1107" y="0"/>
                  </a:lnTo>
                  <a:lnTo>
                    <a:pt x="1132" y="5"/>
                  </a:lnTo>
                  <a:lnTo>
                    <a:pt x="1151" y="20"/>
                  </a:lnTo>
                  <a:lnTo>
                    <a:pt x="1161" y="51"/>
                  </a:lnTo>
                  <a:lnTo>
                    <a:pt x="1151" y="86"/>
                  </a:lnTo>
                  <a:lnTo>
                    <a:pt x="1132" y="112"/>
                  </a:lnTo>
                  <a:lnTo>
                    <a:pt x="1103" y="122"/>
                  </a:lnTo>
                  <a:lnTo>
                    <a:pt x="1078" y="127"/>
                  </a:lnTo>
                  <a:lnTo>
                    <a:pt x="806" y="127"/>
                  </a:lnTo>
                  <a:lnTo>
                    <a:pt x="777" y="305"/>
                  </a:lnTo>
                  <a:lnTo>
                    <a:pt x="767" y="483"/>
                  </a:lnTo>
                  <a:lnTo>
                    <a:pt x="767" y="544"/>
                  </a:lnTo>
                  <a:lnTo>
                    <a:pt x="777" y="631"/>
                  </a:lnTo>
                  <a:lnTo>
                    <a:pt x="792" y="738"/>
                  </a:lnTo>
                  <a:lnTo>
                    <a:pt x="831" y="855"/>
                  </a:lnTo>
                  <a:lnTo>
                    <a:pt x="835" y="870"/>
                  </a:lnTo>
                  <a:lnTo>
                    <a:pt x="845" y="890"/>
                  </a:lnTo>
                  <a:lnTo>
                    <a:pt x="845" y="906"/>
                  </a:lnTo>
                  <a:lnTo>
                    <a:pt x="831" y="946"/>
                  </a:lnTo>
                  <a:lnTo>
                    <a:pt x="801" y="982"/>
                  </a:lnTo>
                  <a:lnTo>
                    <a:pt x="758" y="992"/>
                  </a:lnTo>
                  <a:lnTo>
                    <a:pt x="733" y="987"/>
                  </a:lnTo>
                  <a:lnTo>
                    <a:pt x="714" y="977"/>
                  </a:lnTo>
                  <a:lnTo>
                    <a:pt x="695" y="941"/>
                  </a:lnTo>
                  <a:lnTo>
                    <a:pt x="680" y="880"/>
                  </a:lnTo>
                  <a:lnTo>
                    <a:pt x="670" y="814"/>
                  </a:lnTo>
                  <a:lnTo>
                    <a:pt x="666" y="753"/>
                  </a:lnTo>
                  <a:lnTo>
                    <a:pt x="666" y="651"/>
                  </a:lnTo>
                  <a:lnTo>
                    <a:pt x="670" y="590"/>
                  </a:lnTo>
                  <a:lnTo>
                    <a:pt x="680" y="524"/>
                  </a:lnTo>
                  <a:lnTo>
                    <a:pt x="690" y="453"/>
                  </a:lnTo>
                  <a:lnTo>
                    <a:pt x="709" y="366"/>
                  </a:lnTo>
                  <a:lnTo>
                    <a:pt x="729" y="259"/>
                  </a:lnTo>
                  <a:lnTo>
                    <a:pt x="758" y="132"/>
                  </a:lnTo>
                  <a:lnTo>
                    <a:pt x="520" y="132"/>
                  </a:lnTo>
                  <a:lnTo>
                    <a:pt x="520" y="127"/>
                  </a:lnTo>
                  <a:lnTo>
                    <a:pt x="515" y="132"/>
                  </a:lnTo>
                  <a:lnTo>
                    <a:pt x="520" y="132"/>
                  </a:lnTo>
                  <a:lnTo>
                    <a:pt x="398" y="626"/>
                  </a:lnTo>
                  <a:lnTo>
                    <a:pt x="384" y="682"/>
                  </a:lnTo>
                  <a:lnTo>
                    <a:pt x="374" y="722"/>
                  </a:lnTo>
                  <a:lnTo>
                    <a:pt x="355" y="794"/>
                  </a:lnTo>
                  <a:lnTo>
                    <a:pt x="340" y="850"/>
                  </a:lnTo>
                  <a:lnTo>
                    <a:pt x="326" y="896"/>
                  </a:lnTo>
                  <a:lnTo>
                    <a:pt x="311" y="936"/>
                  </a:lnTo>
                  <a:lnTo>
                    <a:pt x="292" y="967"/>
                  </a:lnTo>
                  <a:lnTo>
                    <a:pt x="267" y="992"/>
                  </a:lnTo>
                  <a:lnTo>
                    <a:pt x="233" y="997"/>
                  </a:lnTo>
                  <a:lnTo>
                    <a:pt x="219" y="997"/>
                  </a:lnTo>
                  <a:lnTo>
                    <a:pt x="204" y="992"/>
                  </a:lnTo>
                  <a:lnTo>
                    <a:pt x="190" y="982"/>
                  </a:lnTo>
                  <a:lnTo>
                    <a:pt x="180" y="972"/>
                  </a:lnTo>
                  <a:lnTo>
                    <a:pt x="175" y="957"/>
                  </a:lnTo>
                  <a:lnTo>
                    <a:pt x="170" y="936"/>
                  </a:lnTo>
                  <a:lnTo>
                    <a:pt x="170" y="921"/>
                  </a:lnTo>
                  <a:lnTo>
                    <a:pt x="180" y="901"/>
                  </a:lnTo>
                  <a:lnTo>
                    <a:pt x="185" y="885"/>
                  </a:lnTo>
                  <a:lnTo>
                    <a:pt x="253" y="717"/>
                  </a:lnTo>
                  <a:lnTo>
                    <a:pt x="326" y="534"/>
                  </a:lnTo>
                  <a:lnTo>
                    <a:pt x="398" y="336"/>
                  </a:lnTo>
                  <a:lnTo>
                    <a:pt x="457" y="132"/>
                  </a:lnTo>
                  <a:lnTo>
                    <a:pt x="306" y="132"/>
                  </a:lnTo>
                  <a:lnTo>
                    <a:pt x="267" y="137"/>
                  </a:lnTo>
                  <a:lnTo>
                    <a:pt x="224" y="153"/>
                  </a:lnTo>
                  <a:lnTo>
                    <a:pt x="170" y="183"/>
                  </a:lnTo>
                  <a:lnTo>
                    <a:pt x="117" y="234"/>
                  </a:lnTo>
                  <a:lnTo>
                    <a:pt x="63" y="305"/>
                  </a:lnTo>
                  <a:lnTo>
                    <a:pt x="39" y="331"/>
                  </a:lnTo>
                  <a:lnTo>
                    <a:pt x="15" y="331"/>
                  </a:lnTo>
                  <a:lnTo>
                    <a:pt x="0" y="315"/>
                  </a:lnTo>
                  <a:lnTo>
                    <a:pt x="0" y="310"/>
                  </a:lnTo>
                  <a:lnTo>
                    <a:pt x="5" y="295"/>
                  </a:lnTo>
                  <a:lnTo>
                    <a:pt x="25" y="259"/>
                  </a:lnTo>
                  <a:lnTo>
                    <a:pt x="54" y="214"/>
                  </a:lnTo>
                  <a:lnTo>
                    <a:pt x="88" y="158"/>
                  </a:lnTo>
                  <a:lnTo>
                    <a:pt x="131" y="107"/>
                  </a:lnTo>
                  <a:lnTo>
                    <a:pt x="190" y="56"/>
                  </a:lnTo>
                  <a:lnTo>
                    <a:pt x="238" y="25"/>
                  </a:lnTo>
                  <a:lnTo>
                    <a:pt x="282" y="5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2" name="Freeform 44"/>
            <p:cNvSpPr>
              <a:spLocks noEditPoints="1"/>
            </p:cNvSpPr>
            <p:nvPr/>
          </p:nvSpPr>
          <p:spPr bwMode="auto">
            <a:xfrm>
              <a:off x="8725" y="1619"/>
              <a:ext cx="573" cy="1506"/>
            </a:xfrm>
            <a:custGeom>
              <a:avLst/>
              <a:gdLst/>
              <a:ahLst/>
              <a:cxnLst>
                <a:cxn ang="0">
                  <a:pos x="344" y="499"/>
                </a:cxn>
                <a:cxn ang="0">
                  <a:pos x="427" y="565"/>
                </a:cxn>
                <a:cxn ang="0">
                  <a:pos x="461" y="672"/>
                </a:cxn>
                <a:cxn ang="0">
                  <a:pos x="432" y="794"/>
                </a:cxn>
                <a:cxn ang="0">
                  <a:pos x="412" y="855"/>
                </a:cxn>
                <a:cxn ang="0">
                  <a:pos x="383" y="926"/>
                </a:cxn>
                <a:cxn ang="0">
                  <a:pos x="305" y="1155"/>
                </a:cxn>
                <a:cxn ang="0">
                  <a:pos x="262" y="1282"/>
                </a:cxn>
                <a:cxn ang="0">
                  <a:pos x="242" y="1410"/>
                </a:cxn>
                <a:cxn ang="0">
                  <a:pos x="252" y="1445"/>
                </a:cxn>
                <a:cxn ang="0">
                  <a:pos x="276" y="1460"/>
                </a:cxn>
                <a:cxn ang="0">
                  <a:pos x="344" y="1450"/>
                </a:cxn>
                <a:cxn ang="0">
                  <a:pos x="427" y="1374"/>
                </a:cxn>
                <a:cxn ang="0">
                  <a:pos x="485" y="1252"/>
                </a:cxn>
                <a:cxn ang="0">
                  <a:pos x="514" y="1165"/>
                </a:cxn>
                <a:cxn ang="0">
                  <a:pos x="529" y="1145"/>
                </a:cxn>
                <a:cxn ang="0">
                  <a:pos x="558" y="1140"/>
                </a:cxn>
                <a:cxn ang="0">
                  <a:pos x="573" y="1150"/>
                </a:cxn>
                <a:cxn ang="0">
                  <a:pos x="568" y="1175"/>
                </a:cxn>
                <a:cxn ang="0">
                  <a:pos x="543" y="1257"/>
                </a:cxn>
                <a:cxn ang="0">
                  <a:pos x="490" y="1369"/>
                </a:cxn>
                <a:cxn ang="0">
                  <a:pos x="403" y="1466"/>
                </a:cxn>
                <a:cxn ang="0">
                  <a:pos x="286" y="1506"/>
                </a:cxn>
                <a:cxn ang="0">
                  <a:pos x="160" y="1455"/>
                </a:cxn>
                <a:cxn ang="0">
                  <a:pos x="111" y="1323"/>
                </a:cxn>
                <a:cxn ang="0">
                  <a:pos x="135" y="1201"/>
                </a:cxn>
                <a:cxn ang="0">
                  <a:pos x="179" y="1089"/>
                </a:cxn>
                <a:cxn ang="0">
                  <a:pos x="228" y="957"/>
                </a:cxn>
                <a:cxn ang="0">
                  <a:pos x="276" y="814"/>
                </a:cxn>
                <a:cxn ang="0">
                  <a:pos x="310" y="723"/>
                </a:cxn>
                <a:cxn ang="0">
                  <a:pos x="330" y="656"/>
                </a:cxn>
                <a:cxn ang="0">
                  <a:pos x="335" y="585"/>
                </a:cxn>
                <a:cxn ang="0">
                  <a:pos x="310" y="539"/>
                </a:cxn>
                <a:cxn ang="0">
                  <a:pos x="296" y="534"/>
                </a:cxn>
                <a:cxn ang="0">
                  <a:pos x="242" y="539"/>
                </a:cxn>
                <a:cxn ang="0">
                  <a:pos x="165" y="595"/>
                </a:cxn>
                <a:cxn ang="0">
                  <a:pos x="92" y="717"/>
                </a:cxn>
                <a:cxn ang="0">
                  <a:pos x="58" y="834"/>
                </a:cxn>
                <a:cxn ang="0">
                  <a:pos x="48" y="850"/>
                </a:cxn>
                <a:cxn ang="0">
                  <a:pos x="19" y="855"/>
                </a:cxn>
                <a:cxn ang="0">
                  <a:pos x="4" y="850"/>
                </a:cxn>
                <a:cxn ang="0">
                  <a:pos x="0" y="834"/>
                </a:cxn>
                <a:cxn ang="0">
                  <a:pos x="14" y="784"/>
                </a:cxn>
                <a:cxn ang="0">
                  <a:pos x="53" y="682"/>
                </a:cxn>
                <a:cxn ang="0">
                  <a:pos x="121" y="575"/>
                </a:cxn>
                <a:cxn ang="0">
                  <a:pos x="223" y="499"/>
                </a:cxn>
                <a:cxn ang="0">
                  <a:pos x="466" y="0"/>
                </a:cxn>
                <a:cxn ang="0">
                  <a:pos x="529" y="25"/>
                </a:cxn>
                <a:cxn ang="0">
                  <a:pos x="548" y="81"/>
                </a:cxn>
                <a:cxn ang="0">
                  <a:pos x="509" y="163"/>
                </a:cxn>
                <a:cxn ang="0">
                  <a:pos x="432" y="198"/>
                </a:cxn>
                <a:cxn ang="0">
                  <a:pos x="369" y="173"/>
                </a:cxn>
                <a:cxn ang="0">
                  <a:pos x="349" y="117"/>
                </a:cxn>
                <a:cxn ang="0">
                  <a:pos x="383" y="35"/>
                </a:cxn>
                <a:cxn ang="0">
                  <a:pos x="466" y="0"/>
                </a:cxn>
              </a:cxnLst>
              <a:rect l="0" t="0" r="r" b="b"/>
              <a:pathLst>
                <a:path w="573" h="1506">
                  <a:moveTo>
                    <a:pt x="286" y="488"/>
                  </a:moveTo>
                  <a:lnTo>
                    <a:pt x="344" y="499"/>
                  </a:lnTo>
                  <a:lnTo>
                    <a:pt x="393" y="524"/>
                  </a:lnTo>
                  <a:lnTo>
                    <a:pt x="427" y="565"/>
                  </a:lnTo>
                  <a:lnTo>
                    <a:pt x="451" y="616"/>
                  </a:lnTo>
                  <a:lnTo>
                    <a:pt x="461" y="672"/>
                  </a:lnTo>
                  <a:lnTo>
                    <a:pt x="451" y="733"/>
                  </a:lnTo>
                  <a:lnTo>
                    <a:pt x="432" y="794"/>
                  </a:lnTo>
                  <a:lnTo>
                    <a:pt x="422" y="829"/>
                  </a:lnTo>
                  <a:lnTo>
                    <a:pt x="412" y="855"/>
                  </a:lnTo>
                  <a:lnTo>
                    <a:pt x="403" y="885"/>
                  </a:lnTo>
                  <a:lnTo>
                    <a:pt x="383" y="926"/>
                  </a:lnTo>
                  <a:lnTo>
                    <a:pt x="388" y="921"/>
                  </a:lnTo>
                  <a:lnTo>
                    <a:pt x="305" y="1155"/>
                  </a:lnTo>
                  <a:lnTo>
                    <a:pt x="281" y="1226"/>
                  </a:lnTo>
                  <a:lnTo>
                    <a:pt x="262" y="1282"/>
                  </a:lnTo>
                  <a:lnTo>
                    <a:pt x="242" y="1354"/>
                  </a:lnTo>
                  <a:lnTo>
                    <a:pt x="242" y="1410"/>
                  </a:lnTo>
                  <a:lnTo>
                    <a:pt x="247" y="1430"/>
                  </a:lnTo>
                  <a:lnTo>
                    <a:pt x="252" y="1445"/>
                  </a:lnTo>
                  <a:lnTo>
                    <a:pt x="262" y="1455"/>
                  </a:lnTo>
                  <a:lnTo>
                    <a:pt x="276" y="1460"/>
                  </a:lnTo>
                  <a:lnTo>
                    <a:pt x="291" y="1460"/>
                  </a:lnTo>
                  <a:lnTo>
                    <a:pt x="344" y="1450"/>
                  </a:lnTo>
                  <a:lnTo>
                    <a:pt x="388" y="1420"/>
                  </a:lnTo>
                  <a:lnTo>
                    <a:pt x="427" y="1374"/>
                  </a:lnTo>
                  <a:lnTo>
                    <a:pt x="461" y="1318"/>
                  </a:lnTo>
                  <a:lnTo>
                    <a:pt x="485" y="1252"/>
                  </a:lnTo>
                  <a:lnTo>
                    <a:pt x="509" y="1181"/>
                  </a:lnTo>
                  <a:lnTo>
                    <a:pt x="514" y="1165"/>
                  </a:lnTo>
                  <a:lnTo>
                    <a:pt x="524" y="1145"/>
                  </a:lnTo>
                  <a:lnTo>
                    <a:pt x="529" y="1145"/>
                  </a:lnTo>
                  <a:lnTo>
                    <a:pt x="534" y="1140"/>
                  </a:lnTo>
                  <a:lnTo>
                    <a:pt x="558" y="1140"/>
                  </a:lnTo>
                  <a:lnTo>
                    <a:pt x="563" y="1145"/>
                  </a:lnTo>
                  <a:lnTo>
                    <a:pt x="573" y="1150"/>
                  </a:lnTo>
                  <a:lnTo>
                    <a:pt x="573" y="1160"/>
                  </a:lnTo>
                  <a:lnTo>
                    <a:pt x="568" y="1175"/>
                  </a:lnTo>
                  <a:lnTo>
                    <a:pt x="558" y="1211"/>
                  </a:lnTo>
                  <a:lnTo>
                    <a:pt x="543" y="1257"/>
                  </a:lnTo>
                  <a:lnTo>
                    <a:pt x="519" y="1313"/>
                  </a:lnTo>
                  <a:lnTo>
                    <a:pt x="490" y="1369"/>
                  </a:lnTo>
                  <a:lnTo>
                    <a:pt x="451" y="1420"/>
                  </a:lnTo>
                  <a:lnTo>
                    <a:pt x="403" y="1466"/>
                  </a:lnTo>
                  <a:lnTo>
                    <a:pt x="349" y="1496"/>
                  </a:lnTo>
                  <a:lnTo>
                    <a:pt x="286" y="1506"/>
                  </a:lnTo>
                  <a:lnTo>
                    <a:pt x="218" y="1491"/>
                  </a:lnTo>
                  <a:lnTo>
                    <a:pt x="160" y="1455"/>
                  </a:lnTo>
                  <a:lnTo>
                    <a:pt x="126" y="1394"/>
                  </a:lnTo>
                  <a:lnTo>
                    <a:pt x="111" y="1323"/>
                  </a:lnTo>
                  <a:lnTo>
                    <a:pt x="116" y="1267"/>
                  </a:lnTo>
                  <a:lnTo>
                    <a:pt x="135" y="1201"/>
                  </a:lnTo>
                  <a:lnTo>
                    <a:pt x="160" y="1140"/>
                  </a:lnTo>
                  <a:lnTo>
                    <a:pt x="179" y="1089"/>
                  </a:lnTo>
                  <a:lnTo>
                    <a:pt x="203" y="1028"/>
                  </a:lnTo>
                  <a:lnTo>
                    <a:pt x="228" y="957"/>
                  </a:lnTo>
                  <a:lnTo>
                    <a:pt x="252" y="880"/>
                  </a:lnTo>
                  <a:lnTo>
                    <a:pt x="276" y="814"/>
                  </a:lnTo>
                  <a:lnTo>
                    <a:pt x="296" y="758"/>
                  </a:lnTo>
                  <a:lnTo>
                    <a:pt x="310" y="723"/>
                  </a:lnTo>
                  <a:lnTo>
                    <a:pt x="320" y="692"/>
                  </a:lnTo>
                  <a:lnTo>
                    <a:pt x="330" y="656"/>
                  </a:lnTo>
                  <a:lnTo>
                    <a:pt x="335" y="605"/>
                  </a:lnTo>
                  <a:lnTo>
                    <a:pt x="335" y="585"/>
                  </a:lnTo>
                  <a:lnTo>
                    <a:pt x="325" y="555"/>
                  </a:lnTo>
                  <a:lnTo>
                    <a:pt x="310" y="539"/>
                  </a:lnTo>
                  <a:lnTo>
                    <a:pt x="301" y="539"/>
                  </a:lnTo>
                  <a:lnTo>
                    <a:pt x="296" y="534"/>
                  </a:lnTo>
                  <a:lnTo>
                    <a:pt x="281" y="534"/>
                  </a:lnTo>
                  <a:lnTo>
                    <a:pt x="242" y="539"/>
                  </a:lnTo>
                  <a:lnTo>
                    <a:pt x="203" y="560"/>
                  </a:lnTo>
                  <a:lnTo>
                    <a:pt x="165" y="595"/>
                  </a:lnTo>
                  <a:lnTo>
                    <a:pt x="131" y="646"/>
                  </a:lnTo>
                  <a:lnTo>
                    <a:pt x="92" y="717"/>
                  </a:lnTo>
                  <a:lnTo>
                    <a:pt x="63" y="814"/>
                  </a:lnTo>
                  <a:lnTo>
                    <a:pt x="58" y="834"/>
                  </a:lnTo>
                  <a:lnTo>
                    <a:pt x="53" y="845"/>
                  </a:lnTo>
                  <a:lnTo>
                    <a:pt x="48" y="850"/>
                  </a:lnTo>
                  <a:lnTo>
                    <a:pt x="38" y="855"/>
                  </a:lnTo>
                  <a:lnTo>
                    <a:pt x="19" y="855"/>
                  </a:lnTo>
                  <a:lnTo>
                    <a:pt x="14" y="850"/>
                  </a:lnTo>
                  <a:lnTo>
                    <a:pt x="4" y="850"/>
                  </a:lnTo>
                  <a:lnTo>
                    <a:pt x="0" y="845"/>
                  </a:lnTo>
                  <a:lnTo>
                    <a:pt x="0" y="834"/>
                  </a:lnTo>
                  <a:lnTo>
                    <a:pt x="4" y="819"/>
                  </a:lnTo>
                  <a:lnTo>
                    <a:pt x="14" y="784"/>
                  </a:lnTo>
                  <a:lnTo>
                    <a:pt x="29" y="738"/>
                  </a:lnTo>
                  <a:lnTo>
                    <a:pt x="53" y="682"/>
                  </a:lnTo>
                  <a:lnTo>
                    <a:pt x="82" y="626"/>
                  </a:lnTo>
                  <a:lnTo>
                    <a:pt x="121" y="575"/>
                  </a:lnTo>
                  <a:lnTo>
                    <a:pt x="169" y="529"/>
                  </a:lnTo>
                  <a:lnTo>
                    <a:pt x="223" y="499"/>
                  </a:lnTo>
                  <a:lnTo>
                    <a:pt x="286" y="488"/>
                  </a:lnTo>
                  <a:close/>
                  <a:moveTo>
                    <a:pt x="466" y="0"/>
                  </a:moveTo>
                  <a:lnTo>
                    <a:pt x="500" y="5"/>
                  </a:lnTo>
                  <a:lnTo>
                    <a:pt x="529" y="25"/>
                  </a:lnTo>
                  <a:lnTo>
                    <a:pt x="543" y="51"/>
                  </a:lnTo>
                  <a:lnTo>
                    <a:pt x="548" y="81"/>
                  </a:lnTo>
                  <a:lnTo>
                    <a:pt x="539" y="127"/>
                  </a:lnTo>
                  <a:lnTo>
                    <a:pt x="509" y="163"/>
                  </a:lnTo>
                  <a:lnTo>
                    <a:pt x="471" y="188"/>
                  </a:lnTo>
                  <a:lnTo>
                    <a:pt x="432" y="198"/>
                  </a:lnTo>
                  <a:lnTo>
                    <a:pt x="398" y="193"/>
                  </a:lnTo>
                  <a:lnTo>
                    <a:pt x="369" y="173"/>
                  </a:lnTo>
                  <a:lnTo>
                    <a:pt x="354" y="147"/>
                  </a:lnTo>
                  <a:lnTo>
                    <a:pt x="349" y="117"/>
                  </a:lnTo>
                  <a:lnTo>
                    <a:pt x="359" y="71"/>
                  </a:lnTo>
                  <a:lnTo>
                    <a:pt x="383" y="35"/>
                  </a:lnTo>
                  <a:lnTo>
                    <a:pt x="422" y="10"/>
                  </a:lnTo>
                  <a:lnTo>
                    <a:pt x="46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3" name="Freeform 45"/>
            <p:cNvSpPr>
              <a:spLocks/>
            </p:cNvSpPr>
            <p:nvPr/>
          </p:nvSpPr>
          <p:spPr bwMode="auto">
            <a:xfrm>
              <a:off x="9900" y="1278"/>
              <a:ext cx="1189" cy="2504"/>
            </a:xfrm>
            <a:custGeom>
              <a:avLst/>
              <a:gdLst/>
              <a:ahLst/>
              <a:cxnLst>
                <a:cxn ang="0">
                  <a:pos x="1024" y="10"/>
                </a:cxn>
                <a:cxn ang="0">
                  <a:pos x="1146" y="71"/>
                </a:cxn>
                <a:cxn ang="0">
                  <a:pos x="1189" y="188"/>
                </a:cxn>
                <a:cxn ang="0">
                  <a:pos x="1160" y="259"/>
                </a:cxn>
                <a:cxn ang="0">
                  <a:pos x="1097" y="285"/>
                </a:cxn>
                <a:cxn ang="0">
                  <a:pos x="1039" y="259"/>
                </a:cxn>
                <a:cxn ang="0">
                  <a:pos x="1010" y="188"/>
                </a:cxn>
                <a:cxn ang="0">
                  <a:pos x="1024" y="137"/>
                </a:cxn>
                <a:cxn ang="0">
                  <a:pos x="1087" y="97"/>
                </a:cxn>
                <a:cxn ang="0">
                  <a:pos x="985" y="56"/>
                </a:cxn>
                <a:cxn ang="0">
                  <a:pos x="917" y="56"/>
                </a:cxn>
                <a:cxn ang="0">
                  <a:pos x="854" y="91"/>
                </a:cxn>
                <a:cxn ang="0">
                  <a:pos x="806" y="193"/>
                </a:cxn>
                <a:cxn ang="0">
                  <a:pos x="767" y="382"/>
                </a:cxn>
                <a:cxn ang="0">
                  <a:pos x="713" y="1084"/>
                </a:cxn>
                <a:cxn ang="0">
                  <a:pos x="699" y="1277"/>
                </a:cxn>
                <a:cxn ang="0">
                  <a:pos x="675" y="1516"/>
                </a:cxn>
                <a:cxn ang="0">
                  <a:pos x="645" y="1766"/>
                </a:cxn>
                <a:cxn ang="0">
                  <a:pos x="616" y="1980"/>
                </a:cxn>
                <a:cxn ang="0">
                  <a:pos x="568" y="2193"/>
                </a:cxn>
                <a:cxn ang="0">
                  <a:pos x="495" y="2346"/>
                </a:cxn>
                <a:cxn ang="0">
                  <a:pos x="388" y="2463"/>
                </a:cxn>
                <a:cxn ang="0">
                  <a:pos x="238" y="2504"/>
                </a:cxn>
                <a:cxn ang="0">
                  <a:pos x="97" y="2468"/>
                </a:cxn>
                <a:cxn ang="0">
                  <a:pos x="14" y="2382"/>
                </a:cxn>
                <a:cxn ang="0">
                  <a:pos x="9" y="2280"/>
                </a:cxn>
                <a:cxn ang="0">
                  <a:pos x="58" y="2229"/>
                </a:cxn>
                <a:cxn ang="0">
                  <a:pos x="121" y="2229"/>
                </a:cxn>
                <a:cxn ang="0">
                  <a:pos x="170" y="2280"/>
                </a:cxn>
                <a:cxn ang="0">
                  <a:pos x="175" y="2346"/>
                </a:cxn>
                <a:cxn ang="0">
                  <a:pos x="136" y="2397"/>
                </a:cxn>
                <a:cxn ang="0">
                  <a:pos x="150" y="2443"/>
                </a:cxn>
                <a:cxn ang="0">
                  <a:pos x="238" y="2458"/>
                </a:cxn>
                <a:cxn ang="0">
                  <a:pos x="330" y="2427"/>
                </a:cxn>
                <a:cxn ang="0">
                  <a:pos x="403" y="2326"/>
                </a:cxn>
                <a:cxn ang="0">
                  <a:pos x="451" y="2127"/>
                </a:cxn>
                <a:cxn ang="0">
                  <a:pos x="461" y="1985"/>
                </a:cxn>
                <a:cxn ang="0">
                  <a:pos x="510" y="1333"/>
                </a:cxn>
                <a:cxn ang="0">
                  <a:pos x="529" y="1104"/>
                </a:cxn>
                <a:cxn ang="0">
                  <a:pos x="573" y="728"/>
                </a:cxn>
                <a:cxn ang="0">
                  <a:pos x="602" y="519"/>
                </a:cxn>
                <a:cxn ang="0">
                  <a:pos x="641" y="326"/>
                </a:cxn>
                <a:cxn ang="0">
                  <a:pos x="723" y="132"/>
                </a:cxn>
                <a:cxn ang="0">
                  <a:pos x="820" y="35"/>
                </a:cxn>
                <a:cxn ang="0">
                  <a:pos x="951" y="0"/>
                </a:cxn>
              </a:cxnLst>
              <a:rect l="0" t="0" r="r" b="b"/>
              <a:pathLst>
                <a:path w="1189" h="2504">
                  <a:moveTo>
                    <a:pt x="951" y="0"/>
                  </a:moveTo>
                  <a:lnTo>
                    <a:pt x="1024" y="10"/>
                  </a:lnTo>
                  <a:lnTo>
                    <a:pt x="1092" y="35"/>
                  </a:lnTo>
                  <a:lnTo>
                    <a:pt x="1146" y="71"/>
                  </a:lnTo>
                  <a:lnTo>
                    <a:pt x="1175" y="127"/>
                  </a:lnTo>
                  <a:lnTo>
                    <a:pt x="1189" y="188"/>
                  </a:lnTo>
                  <a:lnTo>
                    <a:pt x="1180" y="229"/>
                  </a:lnTo>
                  <a:lnTo>
                    <a:pt x="1160" y="259"/>
                  </a:lnTo>
                  <a:lnTo>
                    <a:pt x="1131" y="280"/>
                  </a:lnTo>
                  <a:lnTo>
                    <a:pt x="1097" y="285"/>
                  </a:lnTo>
                  <a:lnTo>
                    <a:pt x="1068" y="280"/>
                  </a:lnTo>
                  <a:lnTo>
                    <a:pt x="1039" y="259"/>
                  </a:lnTo>
                  <a:lnTo>
                    <a:pt x="1019" y="229"/>
                  </a:lnTo>
                  <a:lnTo>
                    <a:pt x="1010" y="188"/>
                  </a:lnTo>
                  <a:lnTo>
                    <a:pt x="1015" y="163"/>
                  </a:lnTo>
                  <a:lnTo>
                    <a:pt x="1024" y="137"/>
                  </a:lnTo>
                  <a:lnTo>
                    <a:pt x="1049" y="112"/>
                  </a:lnTo>
                  <a:lnTo>
                    <a:pt x="1087" y="97"/>
                  </a:lnTo>
                  <a:lnTo>
                    <a:pt x="1034" y="66"/>
                  </a:lnTo>
                  <a:lnTo>
                    <a:pt x="985" y="56"/>
                  </a:lnTo>
                  <a:lnTo>
                    <a:pt x="951" y="51"/>
                  </a:lnTo>
                  <a:lnTo>
                    <a:pt x="917" y="56"/>
                  </a:lnTo>
                  <a:lnTo>
                    <a:pt x="883" y="66"/>
                  </a:lnTo>
                  <a:lnTo>
                    <a:pt x="854" y="91"/>
                  </a:lnTo>
                  <a:lnTo>
                    <a:pt x="830" y="132"/>
                  </a:lnTo>
                  <a:lnTo>
                    <a:pt x="806" y="193"/>
                  </a:lnTo>
                  <a:lnTo>
                    <a:pt x="781" y="275"/>
                  </a:lnTo>
                  <a:lnTo>
                    <a:pt x="767" y="382"/>
                  </a:lnTo>
                  <a:lnTo>
                    <a:pt x="752" y="524"/>
                  </a:lnTo>
                  <a:lnTo>
                    <a:pt x="713" y="1084"/>
                  </a:lnTo>
                  <a:lnTo>
                    <a:pt x="709" y="1170"/>
                  </a:lnTo>
                  <a:lnTo>
                    <a:pt x="699" y="1277"/>
                  </a:lnTo>
                  <a:lnTo>
                    <a:pt x="684" y="1394"/>
                  </a:lnTo>
                  <a:lnTo>
                    <a:pt x="675" y="1516"/>
                  </a:lnTo>
                  <a:lnTo>
                    <a:pt x="660" y="1644"/>
                  </a:lnTo>
                  <a:lnTo>
                    <a:pt x="645" y="1766"/>
                  </a:lnTo>
                  <a:lnTo>
                    <a:pt x="626" y="1883"/>
                  </a:lnTo>
                  <a:lnTo>
                    <a:pt x="616" y="1980"/>
                  </a:lnTo>
                  <a:lnTo>
                    <a:pt x="592" y="2107"/>
                  </a:lnTo>
                  <a:lnTo>
                    <a:pt x="568" y="2193"/>
                  </a:lnTo>
                  <a:lnTo>
                    <a:pt x="539" y="2275"/>
                  </a:lnTo>
                  <a:lnTo>
                    <a:pt x="495" y="2346"/>
                  </a:lnTo>
                  <a:lnTo>
                    <a:pt x="446" y="2412"/>
                  </a:lnTo>
                  <a:lnTo>
                    <a:pt x="388" y="2463"/>
                  </a:lnTo>
                  <a:lnTo>
                    <a:pt x="320" y="2494"/>
                  </a:lnTo>
                  <a:lnTo>
                    <a:pt x="238" y="2504"/>
                  </a:lnTo>
                  <a:lnTo>
                    <a:pt x="165" y="2494"/>
                  </a:lnTo>
                  <a:lnTo>
                    <a:pt x="97" y="2468"/>
                  </a:lnTo>
                  <a:lnTo>
                    <a:pt x="43" y="2433"/>
                  </a:lnTo>
                  <a:lnTo>
                    <a:pt x="14" y="2382"/>
                  </a:lnTo>
                  <a:lnTo>
                    <a:pt x="0" y="2321"/>
                  </a:lnTo>
                  <a:lnTo>
                    <a:pt x="9" y="2280"/>
                  </a:lnTo>
                  <a:lnTo>
                    <a:pt x="29" y="2249"/>
                  </a:lnTo>
                  <a:lnTo>
                    <a:pt x="58" y="2229"/>
                  </a:lnTo>
                  <a:lnTo>
                    <a:pt x="87" y="2224"/>
                  </a:lnTo>
                  <a:lnTo>
                    <a:pt x="121" y="2229"/>
                  </a:lnTo>
                  <a:lnTo>
                    <a:pt x="150" y="2249"/>
                  </a:lnTo>
                  <a:lnTo>
                    <a:pt x="170" y="2280"/>
                  </a:lnTo>
                  <a:lnTo>
                    <a:pt x="179" y="2321"/>
                  </a:lnTo>
                  <a:lnTo>
                    <a:pt x="175" y="2346"/>
                  </a:lnTo>
                  <a:lnTo>
                    <a:pt x="160" y="2377"/>
                  </a:lnTo>
                  <a:lnTo>
                    <a:pt x="136" y="2397"/>
                  </a:lnTo>
                  <a:lnTo>
                    <a:pt x="97" y="2412"/>
                  </a:lnTo>
                  <a:lnTo>
                    <a:pt x="150" y="2443"/>
                  </a:lnTo>
                  <a:lnTo>
                    <a:pt x="199" y="2453"/>
                  </a:lnTo>
                  <a:lnTo>
                    <a:pt x="238" y="2458"/>
                  </a:lnTo>
                  <a:lnTo>
                    <a:pt x="286" y="2453"/>
                  </a:lnTo>
                  <a:lnTo>
                    <a:pt x="330" y="2427"/>
                  </a:lnTo>
                  <a:lnTo>
                    <a:pt x="369" y="2387"/>
                  </a:lnTo>
                  <a:lnTo>
                    <a:pt x="403" y="2326"/>
                  </a:lnTo>
                  <a:lnTo>
                    <a:pt x="427" y="2239"/>
                  </a:lnTo>
                  <a:lnTo>
                    <a:pt x="451" y="2127"/>
                  </a:lnTo>
                  <a:lnTo>
                    <a:pt x="466" y="1985"/>
                  </a:lnTo>
                  <a:lnTo>
                    <a:pt x="461" y="1985"/>
                  </a:lnTo>
                  <a:lnTo>
                    <a:pt x="500" y="1425"/>
                  </a:lnTo>
                  <a:lnTo>
                    <a:pt x="510" y="1333"/>
                  </a:lnTo>
                  <a:lnTo>
                    <a:pt x="519" y="1221"/>
                  </a:lnTo>
                  <a:lnTo>
                    <a:pt x="529" y="1104"/>
                  </a:lnTo>
                  <a:lnTo>
                    <a:pt x="558" y="850"/>
                  </a:lnTo>
                  <a:lnTo>
                    <a:pt x="573" y="728"/>
                  </a:lnTo>
                  <a:lnTo>
                    <a:pt x="587" y="616"/>
                  </a:lnTo>
                  <a:lnTo>
                    <a:pt x="602" y="519"/>
                  </a:lnTo>
                  <a:lnTo>
                    <a:pt x="626" y="392"/>
                  </a:lnTo>
                  <a:lnTo>
                    <a:pt x="641" y="326"/>
                  </a:lnTo>
                  <a:lnTo>
                    <a:pt x="689" y="193"/>
                  </a:lnTo>
                  <a:lnTo>
                    <a:pt x="723" y="132"/>
                  </a:lnTo>
                  <a:lnTo>
                    <a:pt x="767" y="76"/>
                  </a:lnTo>
                  <a:lnTo>
                    <a:pt x="820" y="35"/>
                  </a:lnTo>
                  <a:lnTo>
                    <a:pt x="879" y="10"/>
                  </a:lnTo>
                  <a:lnTo>
                    <a:pt x="9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4" name="Freeform 46"/>
            <p:cNvSpPr>
              <a:spLocks noEditPoints="1"/>
            </p:cNvSpPr>
            <p:nvPr/>
          </p:nvSpPr>
          <p:spPr bwMode="auto">
            <a:xfrm>
              <a:off x="11648" y="1497"/>
              <a:ext cx="1476" cy="1613"/>
            </a:xfrm>
            <a:custGeom>
              <a:avLst/>
              <a:gdLst/>
              <a:ahLst/>
              <a:cxnLst>
                <a:cxn ang="0">
                  <a:pos x="568" y="1018"/>
                </a:cxn>
                <a:cxn ang="0">
                  <a:pos x="995" y="275"/>
                </a:cxn>
                <a:cxn ang="0">
                  <a:pos x="1131" y="0"/>
                </a:cxn>
                <a:cxn ang="0">
                  <a:pos x="1151" y="15"/>
                </a:cxn>
                <a:cxn ang="0">
                  <a:pos x="1156" y="51"/>
                </a:cxn>
                <a:cxn ang="0">
                  <a:pos x="1292" y="1496"/>
                </a:cxn>
                <a:cxn ang="0">
                  <a:pos x="1326" y="1532"/>
                </a:cxn>
                <a:cxn ang="0">
                  <a:pos x="1452" y="1542"/>
                </a:cxn>
                <a:cxn ang="0">
                  <a:pos x="1471" y="1547"/>
                </a:cxn>
                <a:cxn ang="0">
                  <a:pos x="1476" y="1582"/>
                </a:cxn>
                <a:cxn ang="0">
                  <a:pos x="1462" y="1603"/>
                </a:cxn>
                <a:cxn ang="0">
                  <a:pos x="1447" y="1613"/>
                </a:cxn>
                <a:cxn ang="0">
                  <a:pos x="1248" y="1608"/>
                </a:cxn>
                <a:cxn ang="0">
                  <a:pos x="1058" y="1613"/>
                </a:cxn>
                <a:cxn ang="0">
                  <a:pos x="908" y="1608"/>
                </a:cxn>
                <a:cxn ang="0">
                  <a:pos x="893" y="1598"/>
                </a:cxn>
                <a:cxn ang="0">
                  <a:pos x="898" y="1557"/>
                </a:cxn>
                <a:cxn ang="0">
                  <a:pos x="913" y="1547"/>
                </a:cxn>
                <a:cxn ang="0">
                  <a:pos x="966" y="1542"/>
                </a:cxn>
                <a:cxn ang="0">
                  <a:pos x="1068" y="1516"/>
                </a:cxn>
                <a:cxn ang="0">
                  <a:pos x="1097" y="1465"/>
                </a:cxn>
                <a:cxn ang="0">
                  <a:pos x="1092" y="1389"/>
                </a:cxn>
                <a:cxn ang="0">
                  <a:pos x="1078" y="1252"/>
                </a:cxn>
                <a:cxn ang="0">
                  <a:pos x="1068" y="1124"/>
                </a:cxn>
                <a:cxn ang="0">
                  <a:pos x="524" y="1089"/>
                </a:cxn>
                <a:cxn ang="0">
                  <a:pos x="345" y="1420"/>
                </a:cxn>
                <a:cxn ang="0">
                  <a:pos x="345" y="1496"/>
                </a:cxn>
                <a:cxn ang="0">
                  <a:pos x="403" y="1532"/>
                </a:cxn>
                <a:cxn ang="0">
                  <a:pos x="447" y="1537"/>
                </a:cxn>
                <a:cxn ang="0">
                  <a:pos x="461" y="1547"/>
                </a:cxn>
                <a:cxn ang="0">
                  <a:pos x="471" y="1582"/>
                </a:cxn>
                <a:cxn ang="0">
                  <a:pos x="451" y="1603"/>
                </a:cxn>
                <a:cxn ang="0">
                  <a:pos x="325" y="1608"/>
                </a:cxn>
                <a:cxn ang="0">
                  <a:pos x="121" y="1608"/>
                </a:cxn>
                <a:cxn ang="0">
                  <a:pos x="0" y="1593"/>
                </a:cxn>
                <a:cxn ang="0">
                  <a:pos x="10" y="1547"/>
                </a:cxn>
                <a:cxn ang="0">
                  <a:pos x="24" y="1542"/>
                </a:cxn>
                <a:cxn ang="0">
                  <a:pos x="48" y="1537"/>
                </a:cxn>
                <a:cxn ang="0">
                  <a:pos x="155" y="1511"/>
                </a:cxn>
                <a:cxn ang="0">
                  <a:pos x="262" y="1425"/>
                </a:cxn>
                <a:cxn ang="0">
                  <a:pos x="311" y="1358"/>
                </a:cxn>
                <a:cxn ang="0">
                  <a:pos x="1068" y="25"/>
                </a:cxn>
                <a:cxn ang="0">
                  <a:pos x="1097" y="0"/>
                </a:cxn>
              </a:cxnLst>
              <a:rect l="0" t="0" r="r" b="b"/>
              <a:pathLst>
                <a:path w="1476" h="1613">
                  <a:moveTo>
                    <a:pt x="995" y="275"/>
                  </a:moveTo>
                  <a:lnTo>
                    <a:pt x="568" y="1018"/>
                  </a:lnTo>
                  <a:lnTo>
                    <a:pt x="1063" y="1018"/>
                  </a:lnTo>
                  <a:lnTo>
                    <a:pt x="995" y="275"/>
                  </a:lnTo>
                  <a:close/>
                  <a:moveTo>
                    <a:pt x="1097" y="0"/>
                  </a:moveTo>
                  <a:lnTo>
                    <a:pt x="1131" y="0"/>
                  </a:lnTo>
                  <a:lnTo>
                    <a:pt x="1141" y="5"/>
                  </a:lnTo>
                  <a:lnTo>
                    <a:pt x="1151" y="15"/>
                  </a:lnTo>
                  <a:lnTo>
                    <a:pt x="1156" y="30"/>
                  </a:lnTo>
                  <a:lnTo>
                    <a:pt x="1156" y="51"/>
                  </a:lnTo>
                  <a:lnTo>
                    <a:pt x="1287" y="1460"/>
                  </a:lnTo>
                  <a:lnTo>
                    <a:pt x="1292" y="1496"/>
                  </a:lnTo>
                  <a:lnTo>
                    <a:pt x="1301" y="1516"/>
                  </a:lnTo>
                  <a:lnTo>
                    <a:pt x="1326" y="1532"/>
                  </a:lnTo>
                  <a:lnTo>
                    <a:pt x="1364" y="1542"/>
                  </a:lnTo>
                  <a:lnTo>
                    <a:pt x="1452" y="1542"/>
                  </a:lnTo>
                  <a:lnTo>
                    <a:pt x="1462" y="1547"/>
                  </a:lnTo>
                  <a:lnTo>
                    <a:pt x="1471" y="1547"/>
                  </a:lnTo>
                  <a:lnTo>
                    <a:pt x="1476" y="1557"/>
                  </a:lnTo>
                  <a:lnTo>
                    <a:pt x="1476" y="1582"/>
                  </a:lnTo>
                  <a:lnTo>
                    <a:pt x="1471" y="1598"/>
                  </a:lnTo>
                  <a:lnTo>
                    <a:pt x="1462" y="1603"/>
                  </a:lnTo>
                  <a:lnTo>
                    <a:pt x="1457" y="1608"/>
                  </a:lnTo>
                  <a:lnTo>
                    <a:pt x="1447" y="1613"/>
                  </a:lnTo>
                  <a:lnTo>
                    <a:pt x="1316" y="1613"/>
                  </a:lnTo>
                  <a:lnTo>
                    <a:pt x="1248" y="1608"/>
                  </a:lnTo>
                  <a:lnTo>
                    <a:pt x="1194" y="1608"/>
                  </a:lnTo>
                  <a:lnTo>
                    <a:pt x="1058" y="1613"/>
                  </a:lnTo>
                  <a:lnTo>
                    <a:pt x="913" y="1613"/>
                  </a:lnTo>
                  <a:lnTo>
                    <a:pt x="908" y="1608"/>
                  </a:lnTo>
                  <a:lnTo>
                    <a:pt x="903" y="1608"/>
                  </a:lnTo>
                  <a:lnTo>
                    <a:pt x="893" y="1598"/>
                  </a:lnTo>
                  <a:lnTo>
                    <a:pt x="893" y="1572"/>
                  </a:lnTo>
                  <a:lnTo>
                    <a:pt x="898" y="1557"/>
                  </a:lnTo>
                  <a:lnTo>
                    <a:pt x="903" y="1552"/>
                  </a:lnTo>
                  <a:lnTo>
                    <a:pt x="913" y="1547"/>
                  </a:lnTo>
                  <a:lnTo>
                    <a:pt x="918" y="1542"/>
                  </a:lnTo>
                  <a:lnTo>
                    <a:pt x="966" y="1542"/>
                  </a:lnTo>
                  <a:lnTo>
                    <a:pt x="1000" y="1537"/>
                  </a:lnTo>
                  <a:lnTo>
                    <a:pt x="1068" y="1516"/>
                  </a:lnTo>
                  <a:lnTo>
                    <a:pt x="1088" y="1496"/>
                  </a:lnTo>
                  <a:lnTo>
                    <a:pt x="1097" y="1465"/>
                  </a:lnTo>
                  <a:lnTo>
                    <a:pt x="1097" y="1440"/>
                  </a:lnTo>
                  <a:lnTo>
                    <a:pt x="1092" y="1389"/>
                  </a:lnTo>
                  <a:lnTo>
                    <a:pt x="1088" y="1323"/>
                  </a:lnTo>
                  <a:lnTo>
                    <a:pt x="1078" y="1252"/>
                  </a:lnTo>
                  <a:lnTo>
                    <a:pt x="1073" y="1180"/>
                  </a:lnTo>
                  <a:lnTo>
                    <a:pt x="1068" y="1124"/>
                  </a:lnTo>
                  <a:lnTo>
                    <a:pt x="1063" y="1089"/>
                  </a:lnTo>
                  <a:lnTo>
                    <a:pt x="524" y="1089"/>
                  </a:lnTo>
                  <a:lnTo>
                    <a:pt x="364" y="1379"/>
                  </a:lnTo>
                  <a:lnTo>
                    <a:pt x="345" y="1420"/>
                  </a:lnTo>
                  <a:lnTo>
                    <a:pt x="335" y="1460"/>
                  </a:lnTo>
                  <a:lnTo>
                    <a:pt x="345" y="1496"/>
                  </a:lnTo>
                  <a:lnTo>
                    <a:pt x="369" y="1516"/>
                  </a:lnTo>
                  <a:lnTo>
                    <a:pt x="403" y="1532"/>
                  </a:lnTo>
                  <a:lnTo>
                    <a:pt x="437" y="1537"/>
                  </a:lnTo>
                  <a:lnTo>
                    <a:pt x="447" y="1537"/>
                  </a:lnTo>
                  <a:lnTo>
                    <a:pt x="456" y="1542"/>
                  </a:lnTo>
                  <a:lnTo>
                    <a:pt x="461" y="1547"/>
                  </a:lnTo>
                  <a:lnTo>
                    <a:pt x="471" y="1552"/>
                  </a:lnTo>
                  <a:lnTo>
                    <a:pt x="471" y="1582"/>
                  </a:lnTo>
                  <a:lnTo>
                    <a:pt x="461" y="1603"/>
                  </a:lnTo>
                  <a:lnTo>
                    <a:pt x="451" y="1603"/>
                  </a:lnTo>
                  <a:lnTo>
                    <a:pt x="447" y="1608"/>
                  </a:lnTo>
                  <a:lnTo>
                    <a:pt x="325" y="1608"/>
                  </a:lnTo>
                  <a:lnTo>
                    <a:pt x="214" y="1603"/>
                  </a:lnTo>
                  <a:lnTo>
                    <a:pt x="121" y="1608"/>
                  </a:lnTo>
                  <a:lnTo>
                    <a:pt x="14" y="1608"/>
                  </a:lnTo>
                  <a:lnTo>
                    <a:pt x="0" y="1593"/>
                  </a:lnTo>
                  <a:lnTo>
                    <a:pt x="0" y="1567"/>
                  </a:lnTo>
                  <a:lnTo>
                    <a:pt x="10" y="1547"/>
                  </a:lnTo>
                  <a:lnTo>
                    <a:pt x="19" y="1542"/>
                  </a:lnTo>
                  <a:lnTo>
                    <a:pt x="24" y="1542"/>
                  </a:lnTo>
                  <a:lnTo>
                    <a:pt x="39" y="1537"/>
                  </a:lnTo>
                  <a:lnTo>
                    <a:pt x="48" y="1537"/>
                  </a:lnTo>
                  <a:lnTo>
                    <a:pt x="102" y="1532"/>
                  </a:lnTo>
                  <a:lnTo>
                    <a:pt x="155" y="1511"/>
                  </a:lnTo>
                  <a:lnTo>
                    <a:pt x="209" y="1476"/>
                  </a:lnTo>
                  <a:lnTo>
                    <a:pt x="262" y="1425"/>
                  </a:lnTo>
                  <a:lnTo>
                    <a:pt x="311" y="1348"/>
                  </a:lnTo>
                  <a:lnTo>
                    <a:pt x="311" y="1358"/>
                  </a:lnTo>
                  <a:lnTo>
                    <a:pt x="1063" y="40"/>
                  </a:lnTo>
                  <a:lnTo>
                    <a:pt x="1068" y="25"/>
                  </a:lnTo>
                  <a:lnTo>
                    <a:pt x="1088" y="5"/>
                  </a:lnTo>
                  <a:lnTo>
                    <a:pt x="10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5" name="Freeform 47"/>
            <p:cNvSpPr>
              <a:spLocks/>
            </p:cNvSpPr>
            <p:nvPr/>
          </p:nvSpPr>
          <p:spPr bwMode="auto">
            <a:xfrm>
              <a:off x="13352" y="2372"/>
              <a:ext cx="554" cy="1064"/>
            </a:xfrm>
            <a:custGeom>
              <a:avLst/>
              <a:gdLst/>
              <a:ahLst/>
              <a:cxnLst>
                <a:cxn ang="0">
                  <a:pos x="297" y="0"/>
                </a:cxn>
                <a:cxn ang="0">
                  <a:pos x="316" y="0"/>
                </a:cxn>
                <a:cxn ang="0">
                  <a:pos x="331" y="5"/>
                </a:cxn>
                <a:cxn ang="0">
                  <a:pos x="335" y="5"/>
                </a:cxn>
                <a:cxn ang="0">
                  <a:pos x="340" y="15"/>
                </a:cxn>
                <a:cxn ang="0">
                  <a:pos x="345" y="31"/>
                </a:cxn>
                <a:cxn ang="0">
                  <a:pos x="345" y="957"/>
                </a:cxn>
                <a:cxn ang="0">
                  <a:pos x="350" y="977"/>
                </a:cxn>
                <a:cxn ang="0">
                  <a:pos x="365" y="992"/>
                </a:cxn>
                <a:cxn ang="0">
                  <a:pos x="389" y="1003"/>
                </a:cxn>
                <a:cxn ang="0">
                  <a:pos x="433" y="1008"/>
                </a:cxn>
                <a:cxn ang="0">
                  <a:pos x="554" y="1008"/>
                </a:cxn>
                <a:cxn ang="0">
                  <a:pos x="554" y="1064"/>
                </a:cxn>
                <a:cxn ang="0">
                  <a:pos x="457" y="1064"/>
                </a:cxn>
                <a:cxn ang="0">
                  <a:pos x="389" y="1059"/>
                </a:cxn>
                <a:cxn ang="0">
                  <a:pos x="195" y="1059"/>
                </a:cxn>
                <a:cxn ang="0">
                  <a:pos x="136" y="1064"/>
                </a:cxn>
                <a:cxn ang="0">
                  <a:pos x="10" y="1064"/>
                </a:cxn>
                <a:cxn ang="0">
                  <a:pos x="10" y="1008"/>
                </a:cxn>
                <a:cxn ang="0">
                  <a:pos x="131" y="1008"/>
                </a:cxn>
                <a:cxn ang="0">
                  <a:pos x="175" y="998"/>
                </a:cxn>
                <a:cxn ang="0">
                  <a:pos x="199" y="987"/>
                </a:cxn>
                <a:cxn ang="0">
                  <a:pos x="214" y="972"/>
                </a:cxn>
                <a:cxn ang="0">
                  <a:pos x="219" y="957"/>
                </a:cxn>
                <a:cxn ang="0">
                  <a:pos x="219" y="117"/>
                </a:cxn>
                <a:cxn ang="0">
                  <a:pos x="156" y="143"/>
                </a:cxn>
                <a:cxn ang="0">
                  <a:pos x="97" y="153"/>
                </a:cxn>
                <a:cxn ang="0">
                  <a:pos x="39" y="158"/>
                </a:cxn>
                <a:cxn ang="0">
                  <a:pos x="0" y="158"/>
                </a:cxn>
                <a:cxn ang="0">
                  <a:pos x="0" y="102"/>
                </a:cxn>
                <a:cxn ang="0">
                  <a:pos x="49" y="102"/>
                </a:cxn>
                <a:cxn ang="0">
                  <a:pos x="107" y="97"/>
                </a:cxn>
                <a:cxn ang="0">
                  <a:pos x="170" y="81"/>
                </a:cxn>
                <a:cxn ang="0">
                  <a:pos x="238" y="51"/>
                </a:cxn>
                <a:cxn ang="0">
                  <a:pos x="297" y="0"/>
                </a:cxn>
              </a:cxnLst>
              <a:rect l="0" t="0" r="r" b="b"/>
              <a:pathLst>
                <a:path w="554" h="1064">
                  <a:moveTo>
                    <a:pt x="297" y="0"/>
                  </a:moveTo>
                  <a:lnTo>
                    <a:pt x="316" y="0"/>
                  </a:lnTo>
                  <a:lnTo>
                    <a:pt x="331" y="5"/>
                  </a:lnTo>
                  <a:lnTo>
                    <a:pt x="335" y="5"/>
                  </a:lnTo>
                  <a:lnTo>
                    <a:pt x="340" y="15"/>
                  </a:lnTo>
                  <a:lnTo>
                    <a:pt x="345" y="31"/>
                  </a:lnTo>
                  <a:lnTo>
                    <a:pt x="345" y="957"/>
                  </a:lnTo>
                  <a:lnTo>
                    <a:pt x="350" y="977"/>
                  </a:lnTo>
                  <a:lnTo>
                    <a:pt x="365" y="992"/>
                  </a:lnTo>
                  <a:lnTo>
                    <a:pt x="389" y="1003"/>
                  </a:lnTo>
                  <a:lnTo>
                    <a:pt x="433" y="1008"/>
                  </a:lnTo>
                  <a:lnTo>
                    <a:pt x="554" y="1008"/>
                  </a:lnTo>
                  <a:lnTo>
                    <a:pt x="554" y="1064"/>
                  </a:lnTo>
                  <a:lnTo>
                    <a:pt x="457" y="1064"/>
                  </a:lnTo>
                  <a:lnTo>
                    <a:pt x="389" y="1059"/>
                  </a:lnTo>
                  <a:lnTo>
                    <a:pt x="195" y="1059"/>
                  </a:lnTo>
                  <a:lnTo>
                    <a:pt x="136" y="1064"/>
                  </a:lnTo>
                  <a:lnTo>
                    <a:pt x="10" y="1064"/>
                  </a:lnTo>
                  <a:lnTo>
                    <a:pt x="10" y="1008"/>
                  </a:lnTo>
                  <a:lnTo>
                    <a:pt x="131" y="1008"/>
                  </a:lnTo>
                  <a:lnTo>
                    <a:pt x="175" y="998"/>
                  </a:lnTo>
                  <a:lnTo>
                    <a:pt x="199" y="987"/>
                  </a:lnTo>
                  <a:lnTo>
                    <a:pt x="214" y="972"/>
                  </a:lnTo>
                  <a:lnTo>
                    <a:pt x="219" y="957"/>
                  </a:lnTo>
                  <a:lnTo>
                    <a:pt x="219" y="117"/>
                  </a:lnTo>
                  <a:lnTo>
                    <a:pt x="156" y="143"/>
                  </a:lnTo>
                  <a:lnTo>
                    <a:pt x="97" y="153"/>
                  </a:lnTo>
                  <a:lnTo>
                    <a:pt x="39" y="158"/>
                  </a:lnTo>
                  <a:lnTo>
                    <a:pt x="0" y="158"/>
                  </a:lnTo>
                  <a:lnTo>
                    <a:pt x="0" y="102"/>
                  </a:lnTo>
                  <a:lnTo>
                    <a:pt x="49" y="102"/>
                  </a:lnTo>
                  <a:lnTo>
                    <a:pt x="107" y="97"/>
                  </a:lnTo>
                  <a:lnTo>
                    <a:pt x="170" y="81"/>
                  </a:lnTo>
                  <a:lnTo>
                    <a:pt x="238" y="51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6" name="Freeform 48"/>
            <p:cNvSpPr>
              <a:spLocks noEditPoints="1"/>
            </p:cNvSpPr>
            <p:nvPr/>
          </p:nvSpPr>
          <p:spPr bwMode="auto">
            <a:xfrm>
              <a:off x="14236" y="1542"/>
              <a:ext cx="1025" cy="1588"/>
            </a:xfrm>
            <a:custGeom>
              <a:avLst/>
              <a:gdLst/>
              <a:ahLst/>
              <a:cxnLst>
                <a:cxn ang="0">
                  <a:pos x="452" y="632"/>
                </a:cxn>
                <a:cxn ang="0">
                  <a:pos x="321" y="738"/>
                </a:cxn>
                <a:cxn ang="0">
                  <a:pos x="243" y="896"/>
                </a:cxn>
                <a:cxn ang="0">
                  <a:pos x="190" y="1074"/>
                </a:cxn>
                <a:cxn ang="0">
                  <a:pos x="156" y="1258"/>
                </a:cxn>
                <a:cxn ang="0">
                  <a:pos x="156" y="1369"/>
                </a:cxn>
                <a:cxn ang="0">
                  <a:pos x="180" y="1466"/>
                </a:cxn>
                <a:cxn ang="0">
                  <a:pos x="238" y="1527"/>
                </a:cxn>
                <a:cxn ang="0">
                  <a:pos x="335" y="1532"/>
                </a:cxn>
                <a:cxn ang="0">
                  <a:pos x="461" y="1456"/>
                </a:cxn>
                <a:cxn ang="0">
                  <a:pos x="549" y="1354"/>
                </a:cxn>
                <a:cxn ang="0">
                  <a:pos x="568" y="1319"/>
                </a:cxn>
                <a:cxn ang="0">
                  <a:pos x="578" y="1293"/>
                </a:cxn>
                <a:cxn ang="0">
                  <a:pos x="685" y="845"/>
                </a:cxn>
                <a:cxn ang="0">
                  <a:pos x="690" y="800"/>
                </a:cxn>
                <a:cxn ang="0">
                  <a:pos x="665" y="728"/>
                </a:cxn>
                <a:cxn ang="0">
                  <a:pos x="617" y="652"/>
                </a:cxn>
                <a:cxn ang="0">
                  <a:pos x="520" y="616"/>
                </a:cxn>
                <a:cxn ang="0">
                  <a:pos x="1010" y="0"/>
                </a:cxn>
                <a:cxn ang="0">
                  <a:pos x="1025" y="26"/>
                </a:cxn>
                <a:cxn ang="0">
                  <a:pos x="704" y="1364"/>
                </a:cxn>
                <a:cxn ang="0">
                  <a:pos x="699" y="1466"/>
                </a:cxn>
                <a:cxn ang="0">
                  <a:pos x="714" y="1517"/>
                </a:cxn>
                <a:cxn ang="0">
                  <a:pos x="763" y="1543"/>
                </a:cxn>
                <a:cxn ang="0">
                  <a:pos x="835" y="1502"/>
                </a:cxn>
                <a:cxn ang="0">
                  <a:pos x="889" y="1400"/>
                </a:cxn>
                <a:cxn ang="0">
                  <a:pos x="928" y="1263"/>
                </a:cxn>
                <a:cxn ang="0">
                  <a:pos x="933" y="1232"/>
                </a:cxn>
                <a:cxn ang="0">
                  <a:pos x="947" y="1222"/>
                </a:cxn>
                <a:cxn ang="0">
                  <a:pos x="976" y="1227"/>
                </a:cxn>
                <a:cxn ang="0">
                  <a:pos x="986" y="1242"/>
                </a:cxn>
                <a:cxn ang="0">
                  <a:pos x="976" y="1298"/>
                </a:cxn>
                <a:cxn ang="0">
                  <a:pos x="923" y="1466"/>
                </a:cxn>
                <a:cxn ang="0">
                  <a:pos x="860" y="1553"/>
                </a:cxn>
                <a:cxn ang="0">
                  <a:pos x="763" y="1588"/>
                </a:cxn>
                <a:cxn ang="0">
                  <a:pos x="631" y="1543"/>
                </a:cxn>
                <a:cxn ang="0">
                  <a:pos x="568" y="1420"/>
                </a:cxn>
                <a:cxn ang="0">
                  <a:pos x="447" y="1532"/>
                </a:cxn>
                <a:cxn ang="0">
                  <a:pos x="350" y="1578"/>
                </a:cxn>
                <a:cxn ang="0">
                  <a:pos x="287" y="1588"/>
                </a:cxn>
                <a:cxn ang="0">
                  <a:pos x="136" y="1543"/>
                </a:cxn>
                <a:cxn ang="0">
                  <a:pos x="39" y="1415"/>
                </a:cxn>
                <a:cxn ang="0">
                  <a:pos x="0" y="1227"/>
                </a:cxn>
                <a:cxn ang="0">
                  <a:pos x="44" y="983"/>
                </a:cxn>
                <a:cxn ang="0">
                  <a:pos x="165" y="774"/>
                </a:cxn>
                <a:cxn ang="0">
                  <a:pos x="330" y="621"/>
                </a:cxn>
                <a:cxn ang="0">
                  <a:pos x="520" y="565"/>
                </a:cxn>
                <a:cxn ang="0">
                  <a:pos x="641" y="606"/>
                </a:cxn>
                <a:cxn ang="0">
                  <a:pos x="719" y="713"/>
                </a:cxn>
                <a:cxn ang="0">
                  <a:pos x="850" y="133"/>
                </a:cxn>
                <a:cxn ang="0">
                  <a:pos x="840" y="107"/>
                </a:cxn>
                <a:cxn ang="0">
                  <a:pos x="792" y="92"/>
                </a:cxn>
                <a:cxn ang="0">
                  <a:pos x="709" y="87"/>
                </a:cxn>
                <a:cxn ang="0">
                  <a:pos x="695" y="77"/>
                </a:cxn>
                <a:cxn ang="0">
                  <a:pos x="704" y="36"/>
                </a:cxn>
                <a:cxn ang="0">
                  <a:pos x="753" y="21"/>
                </a:cxn>
                <a:cxn ang="0">
                  <a:pos x="918" y="6"/>
                </a:cxn>
              </a:cxnLst>
              <a:rect l="0" t="0" r="r" b="b"/>
              <a:pathLst>
                <a:path w="1025" h="1588">
                  <a:moveTo>
                    <a:pt x="520" y="616"/>
                  </a:moveTo>
                  <a:lnTo>
                    <a:pt x="452" y="632"/>
                  </a:lnTo>
                  <a:lnTo>
                    <a:pt x="384" y="672"/>
                  </a:lnTo>
                  <a:lnTo>
                    <a:pt x="321" y="738"/>
                  </a:lnTo>
                  <a:lnTo>
                    <a:pt x="267" y="830"/>
                  </a:lnTo>
                  <a:lnTo>
                    <a:pt x="243" y="896"/>
                  </a:lnTo>
                  <a:lnTo>
                    <a:pt x="214" y="978"/>
                  </a:lnTo>
                  <a:lnTo>
                    <a:pt x="190" y="1074"/>
                  </a:lnTo>
                  <a:lnTo>
                    <a:pt x="170" y="1171"/>
                  </a:lnTo>
                  <a:lnTo>
                    <a:pt x="156" y="1258"/>
                  </a:lnTo>
                  <a:lnTo>
                    <a:pt x="151" y="1324"/>
                  </a:lnTo>
                  <a:lnTo>
                    <a:pt x="156" y="1369"/>
                  </a:lnTo>
                  <a:lnTo>
                    <a:pt x="160" y="1420"/>
                  </a:lnTo>
                  <a:lnTo>
                    <a:pt x="180" y="1466"/>
                  </a:lnTo>
                  <a:lnTo>
                    <a:pt x="204" y="1502"/>
                  </a:lnTo>
                  <a:lnTo>
                    <a:pt x="238" y="1527"/>
                  </a:lnTo>
                  <a:lnTo>
                    <a:pt x="287" y="1537"/>
                  </a:lnTo>
                  <a:lnTo>
                    <a:pt x="335" y="1532"/>
                  </a:lnTo>
                  <a:lnTo>
                    <a:pt x="393" y="1507"/>
                  </a:lnTo>
                  <a:lnTo>
                    <a:pt x="461" y="1456"/>
                  </a:lnTo>
                  <a:lnTo>
                    <a:pt x="529" y="1380"/>
                  </a:lnTo>
                  <a:lnTo>
                    <a:pt x="549" y="1354"/>
                  </a:lnTo>
                  <a:lnTo>
                    <a:pt x="559" y="1339"/>
                  </a:lnTo>
                  <a:lnTo>
                    <a:pt x="568" y="1319"/>
                  </a:lnTo>
                  <a:lnTo>
                    <a:pt x="573" y="1293"/>
                  </a:lnTo>
                  <a:lnTo>
                    <a:pt x="578" y="1293"/>
                  </a:lnTo>
                  <a:lnTo>
                    <a:pt x="685" y="856"/>
                  </a:lnTo>
                  <a:lnTo>
                    <a:pt x="685" y="845"/>
                  </a:lnTo>
                  <a:lnTo>
                    <a:pt x="690" y="830"/>
                  </a:lnTo>
                  <a:lnTo>
                    <a:pt x="690" y="800"/>
                  </a:lnTo>
                  <a:lnTo>
                    <a:pt x="680" y="769"/>
                  </a:lnTo>
                  <a:lnTo>
                    <a:pt x="665" y="728"/>
                  </a:lnTo>
                  <a:lnTo>
                    <a:pt x="646" y="688"/>
                  </a:lnTo>
                  <a:lnTo>
                    <a:pt x="617" y="652"/>
                  </a:lnTo>
                  <a:lnTo>
                    <a:pt x="573" y="626"/>
                  </a:lnTo>
                  <a:lnTo>
                    <a:pt x="520" y="616"/>
                  </a:lnTo>
                  <a:close/>
                  <a:moveTo>
                    <a:pt x="967" y="0"/>
                  </a:moveTo>
                  <a:lnTo>
                    <a:pt x="1010" y="0"/>
                  </a:lnTo>
                  <a:lnTo>
                    <a:pt x="1025" y="16"/>
                  </a:lnTo>
                  <a:lnTo>
                    <a:pt x="1025" y="26"/>
                  </a:lnTo>
                  <a:lnTo>
                    <a:pt x="714" y="1329"/>
                  </a:lnTo>
                  <a:lnTo>
                    <a:pt x="704" y="1364"/>
                  </a:lnTo>
                  <a:lnTo>
                    <a:pt x="699" y="1400"/>
                  </a:lnTo>
                  <a:lnTo>
                    <a:pt x="699" y="1466"/>
                  </a:lnTo>
                  <a:lnTo>
                    <a:pt x="704" y="1492"/>
                  </a:lnTo>
                  <a:lnTo>
                    <a:pt x="714" y="1517"/>
                  </a:lnTo>
                  <a:lnTo>
                    <a:pt x="733" y="1537"/>
                  </a:lnTo>
                  <a:lnTo>
                    <a:pt x="763" y="1543"/>
                  </a:lnTo>
                  <a:lnTo>
                    <a:pt x="801" y="1532"/>
                  </a:lnTo>
                  <a:lnTo>
                    <a:pt x="835" y="1502"/>
                  </a:lnTo>
                  <a:lnTo>
                    <a:pt x="865" y="1456"/>
                  </a:lnTo>
                  <a:lnTo>
                    <a:pt x="889" y="1400"/>
                  </a:lnTo>
                  <a:lnTo>
                    <a:pt x="908" y="1334"/>
                  </a:lnTo>
                  <a:lnTo>
                    <a:pt x="928" y="1263"/>
                  </a:lnTo>
                  <a:lnTo>
                    <a:pt x="933" y="1242"/>
                  </a:lnTo>
                  <a:lnTo>
                    <a:pt x="933" y="1232"/>
                  </a:lnTo>
                  <a:lnTo>
                    <a:pt x="937" y="1227"/>
                  </a:lnTo>
                  <a:lnTo>
                    <a:pt x="947" y="1222"/>
                  </a:lnTo>
                  <a:lnTo>
                    <a:pt x="971" y="1222"/>
                  </a:lnTo>
                  <a:lnTo>
                    <a:pt x="976" y="1227"/>
                  </a:lnTo>
                  <a:lnTo>
                    <a:pt x="986" y="1232"/>
                  </a:lnTo>
                  <a:lnTo>
                    <a:pt x="986" y="1242"/>
                  </a:lnTo>
                  <a:lnTo>
                    <a:pt x="981" y="1258"/>
                  </a:lnTo>
                  <a:lnTo>
                    <a:pt x="976" y="1298"/>
                  </a:lnTo>
                  <a:lnTo>
                    <a:pt x="962" y="1354"/>
                  </a:lnTo>
                  <a:lnTo>
                    <a:pt x="923" y="1466"/>
                  </a:lnTo>
                  <a:lnTo>
                    <a:pt x="894" y="1517"/>
                  </a:lnTo>
                  <a:lnTo>
                    <a:pt x="860" y="1553"/>
                  </a:lnTo>
                  <a:lnTo>
                    <a:pt x="816" y="1578"/>
                  </a:lnTo>
                  <a:lnTo>
                    <a:pt x="763" y="1588"/>
                  </a:lnTo>
                  <a:lnTo>
                    <a:pt x="690" y="1578"/>
                  </a:lnTo>
                  <a:lnTo>
                    <a:pt x="631" y="1543"/>
                  </a:lnTo>
                  <a:lnTo>
                    <a:pt x="593" y="1487"/>
                  </a:lnTo>
                  <a:lnTo>
                    <a:pt x="568" y="1420"/>
                  </a:lnTo>
                  <a:lnTo>
                    <a:pt x="505" y="1487"/>
                  </a:lnTo>
                  <a:lnTo>
                    <a:pt x="447" y="1532"/>
                  </a:lnTo>
                  <a:lnTo>
                    <a:pt x="393" y="1563"/>
                  </a:lnTo>
                  <a:lnTo>
                    <a:pt x="350" y="1578"/>
                  </a:lnTo>
                  <a:lnTo>
                    <a:pt x="316" y="1588"/>
                  </a:lnTo>
                  <a:lnTo>
                    <a:pt x="287" y="1588"/>
                  </a:lnTo>
                  <a:lnTo>
                    <a:pt x="204" y="1578"/>
                  </a:lnTo>
                  <a:lnTo>
                    <a:pt x="136" y="1543"/>
                  </a:lnTo>
                  <a:lnTo>
                    <a:pt x="78" y="1487"/>
                  </a:lnTo>
                  <a:lnTo>
                    <a:pt x="39" y="1415"/>
                  </a:lnTo>
                  <a:lnTo>
                    <a:pt x="10" y="1329"/>
                  </a:lnTo>
                  <a:lnTo>
                    <a:pt x="0" y="1227"/>
                  </a:lnTo>
                  <a:lnTo>
                    <a:pt x="10" y="1105"/>
                  </a:lnTo>
                  <a:lnTo>
                    <a:pt x="44" y="983"/>
                  </a:lnTo>
                  <a:lnTo>
                    <a:pt x="97" y="871"/>
                  </a:lnTo>
                  <a:lnTo>
                    <a:pt x="165" y="774"/>
                  </a:lnTo>
                  <a:lnTo>
                    <a:pt x="243" y="688"/>
                  </a:lnTo>
                  <a:lnTo>
                    <a:pt x="330" y="621"/>
                  </a:lnTo>
                  <a:lnTo>
                    <a:pt x="423" y="581"/>
                  </a:lnTo>
                  <a:lnTo>
                    <a:pt x="520" y="565"/>
                  </a:lnTo>
                  <a:lnTo>
                    <a:pt x="588" y="576"/>
                  </a:lnTo>
                  <a:lnTo>
                    <a:pt x="641" y="606"/>
                  </a:lnTo>
                  <a:lnTo>
                    <a:pt x="685" y="652"/>
                  </a:lnTo>
                  <a:lnTo>
                    <a:pt x="719" y="713"/>
                  </a:lnTo>
                  <a:lnTo>
                    <a:pt x="845" y="179"/>
                  </a:lnTo>
                  <a:lnTo>
                    <a:pt x="850" y="133"/>
                  </a:lnTo>
                  <a:lnTo>
                    <a:pt x="850" y="118"/>
                  </a:lnTo>
                  <a:lnTo>
                    <a:pt x="840" y="107"/>
                  </a:lnTo>
                  <a:lnTo>
                    <a:pt x="826" y="97"/>
                  </a:lnTo>
                  <a:lnTo>
                    <a:pt x="792" y="92"/>
                  </a:lnTo>
                  <a:lnTo>
                    <a:pt x="719" y="92"/>
                  </a:lnTo>
                  <a:lnTo>
                    <a:pt x="709" y="87"/>
                  </a:lnTo>
                  <a:lnTo>
                    <a:pt x="699" y="87"/>
                  </a:lnTo>
                  <a:lnTo>
                    <a:pt x="695" y="77"/>
                  </a:lnTo>
                  <a:lnTo>
                    <a:pt x="695" y="67"/>
                  </a:lnTo>
                  <a:lnTo>
                    <a:pt x="704" y="36"/>
                  </a:lnTo>
                  <a:lnTo>
                    <a:pt x="724" y="26"/>
                  </a:lnTo>
                  <a:lnTo>
                    <a:pt x="753" y="21"/>
                  </a:lnTo>
                  <a:lnTo>
                    <a:pt x="801" y="16"/>
                  </a:lnTo>
                  <a:lnTo>
                    <a:pt x="918" y="6"/>
                  </a:lnTo>
                  <a:lnTo>
                    <a:pt x="9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7" name="Freeform 49"/>
            <p:cNvSpPr>
              <a:spLocks noEditPoints="1"/>
            </p:cNvSpPr>
            <p:nvPr/>
          </p:nvSpPr>
          <p:spPr bwMode="auto">
            <a:xfrm>
              <a:off x="15338" y="1497"/>
              <a:ext cx="1477" cy="1613"/>
            </a:xfrm>
            <a:custGeom>
              <a:avLst/>
              <a:gdLst/>
              <a:ahLst/>
              <a:cxnLst>
                <a:cxn ang="0">
                  <a:pos x="569" y="1018"/>
                </a:cxn>
                <a:cxn ang="0">
                  <a:pos x="996" y="275"/>
                </a:cxn>
                <a:cxn ang="0">
                  <a:pos x="1132" y="0"/>
                </a:cxn>
                <a:cxn ang="0">
                  <a:pos x="1151" y="15"/>
                </a:cxn>
                <a:cxn ang="0">
                  <a:pos x="1156" y="51"/>
                </a:cxn>
                <a:cxn ang="0">
                  <a:pos x="1292" y="1496"/>
                </a:cxn>
                <a:cxn ang="0">
                  <a:pos x="1326" y="1532"/>
                </a:cxn>
                <a:cxn ang="0">
                  <a:pos x="1452" y="1542"/>
                </a:cxn>
                <a:cxn ang="0">
                  <a:pos x="1472" y="1547"/>
                </a:cxn>
                <a:cxn ang="0">
                  <a:pos x="1477" y="1582"/>
                </a:cxn>
                <a:cxn ang="0">
                  <a:pos x="1462" y="1603"/>
                </a:cxn>
                <a:cxn ang="0">
                  <a:pos x="1448" y="1613"/>
                </a:cxn>
                <a:cxn ang="0">
                  <a:pos x="1248" y="1608"/>
                </a:cxn>
                <a:cxn ang="0">
                  <a:pos x="1059" y="1613"/>
                </a:cxn>
                <a:cxn ang="0">
                  <a:pos x="909" y="1608"/>
                </a:cxn>
                <a:cxn ang="0">
                  <a:pos x="894" y="1598"/>
                </a:cxn>
                <a:cxn ang="0">
                  <a:pos x="899" y="1557"/>
                </a:cxn>
                <a:cxn ang="0">
                  <a:pos x="913" y="1547"/>
                </a:cxn>
                <a:cxn ang="0">
                  <a:pos x="967" y="1542"/>
                </a:cxn>
                <a:cxn ang="0">
                  <a:pos x="1069" y="1516"/>
                </a:cxn>
                <a:cxn ang="0">
                  <a:pos x="1098" y="1465"/>
                </a:cxn>
                <a:cxn ang="0">
                  <a:pos x="1093" y="1389"/>
                </a:cxn>
                <a:cxn ang="0">
                  <a:pos x="1079" y="1252"/>
                </a:cxn>
                <a:cxn ang="0">
                  <a:pos x="1069" y="1124"/>
                </a:cxn>
                <a:cxn ang="0">
                  <a:pos x="525" y="1089"/>
                </a:cxn>
                <a:cxn ang="0">
                  <a:pos x="345" y="1420"/>
                </a:cxn>
                <a:cxn ang="0">
                  <a:pos x="345" y="1496"/>
                </a:cxn>
                <a:cxn ang="0">
                  <a:pos x="404" y="1532"/>
                </a:cxn>
                <a:cxn ang="0">
                  <a:pos x="447" y="1537"/>
                </a:cxn>
                <a:cxn ang="0">
                  <a:pos x="462" y="1547"/>
                </a:cxn>
                <a:cxn ang="0">
                  <a:pos x="472" y="1582"/>
                </a:cxn>
                <a:cxn ang="0">
                  <a:pos x="452" y="1603"/>
                </a:cxn>
                <a:cxn ang="0">
                  <a:pos x="326" y="1608"/>
                </a:cxn>
                <a:cxn ang="0">
                  <a:pos x="122" y="1608"/>
                </a:cxn>
                <a:cxn ang="0">
                  <a:pos x="0" y="1593"/>
                </a:cxn>
                <a:cxn ang="0">
                  <a:pos x="10" y="1547"/>
                </a:cxn>
                <a:cxn ang="0">
                  <a:pos x="25" y="1542"/>
                </a:cxn>
                <a:cxn ang="0">
                  <a:pos x="49" y="1537"/>
                </a:cxn>
                <a:cxn ang="0">
                  <a:pos x="156" y="1511"/>
                </a:cxn>
                <a:cxn ang="0">
                  <a:pos x="263" y="1425"/>
                </a:cxn>
                <a:cxn ang="0">
                  <a:pos x="311" y="1358"/>
                </a:cxn>
                <a:cxn ang="0">
                  <a:pos x="1069" y="25"/>
                </a:cxn>
                <a:cxn ang="0">
                  <a:pos x="1098" y="0"/>
                </a:cxn>
              </a:cxnLst>
              <a:rect l="0" t="0" r="r" b="b"/>
              <a:pathLst>
                <a:path w="1477" h="1613">
                  <a:moveTo>
                    <a:pt x="996" y="275"/>
                  </a:moveTo>
                  <a:lnTo>
                    <a:pt x="569" y="1018"/>
                  </a:lnTo>
                  <a:lnTo>
                    <a:pt x="1064" y="1018"/>
                  </a:lnTo>
                  <a:lnTo>
                    <a:pt x="996" y="275"/>
                  </a:lnTo>
                  <a:close/>
                  <a:moveTo>
                    <a:pt x="1098" y="0"/>
                  </a:moveTo>
                  <a:lnTo>
                    <a:pt x="1132" y="0"/>
                  </a:lnTo>
                  <a:lnTo>
                    <a:pt x="1142" y="5"/>
                  </a:lnTo>
                  <a:lnTo>
                    <a:pt x="1151" y="15"/>
                  </a:lnTo>
                  <a:lnTo>
                    <a:pt x="1156" y="30"/>
                  </a:lnTo>
                  <a:lnTo>
                    <a:pt x="1156" y="51"/>
                  </a:lnTo>
                  <a:lnTo>
                    <a:pt x="1287" y="1460"/>
                  </a:lnTo>
                  <a:lnTo>
                    <a:pt x="1292" y="1496"/>
                  </a:lnTo>
                  <a:lnTo>
                    <a:pt x="1302" y="1516"/>
                  </a:lnTo>
                  <a:lnTo>
                    <a:pt x="1326" y="1532"/>
                  </a:lnTo>
                  <a:lnTo>
                    <a:pt x="1365" y="1542"/>
                  </a:lnTo>
                  <a:lnTo>
                    <a:pt x="1452" y="1542"/>
                  </a:lnTo>
                  <a:lnTo>
                    <a:pt x="1462" y="1547"/>
                  </a:lnTo>
                  <a:lnTo>
                    <a:pt x="1472" y="1547"/>
                  </a:lnTo>
                  <a:lnTo>
                    <a:pt x="1477" y="1557"/>
                  </a:lnTo>
                  <a:lnTo>
                    <a:pt x="1477" y="1582"/>
                  </a:lnTo>
                  <a:lnTo>
                    <a:pt x="1472" y="1598"/>
                  </a:lnTo>
                  <a:lnTo>
                    <a:pt x="1462" y="1603"/>
                  </a:lnTo>
                  <a:lnTo>
                    <a:pt x="1457" y="1608"/>
                  </a:lnTo>
                  <a:lnTo>
                    <a:pt x="1448" y="1613"/>
                  </a:lnTo>
                  <a:lnTo>
                    <a:pt x="1316" y="1613"/>
                  </a:lnTo>
                  <a:lnTo>
                    <a:pt x="1248" y="1608"/>
                  </a:lnTo>
                  <a:lnTo>
                    <a:pt x="1195" y="1608"/>
                  </a:lnTo>
                  <a:lnTo>
                    <a:pt x="1059" y="1613"/>
                  </a:lnTo>
                  <a:lnTo>
                    <a:pt x="913" y="1613"/>
                  </a:lnTo>
                  <a:lnTo>
                    <a:pt x="909" y="1608"/>
                  </a:lnTo>
                  <a:lnTo>
                    <a:pt x="904" y="1608"/>
                  </a:lnTo>
                  <a:lnTo>
                    <a:pt x="894" y="1598"/>
                  </a:lnTo>
                  <a:lnTo>
                    <a:pt x="894" y="1572"/>
                  </a:lnTo>
                  <a:lnTo>
                    <a:pt x="899" y="1557"/>
                  </a:lnTo>
                  <a:lnTo>
                    <a:pt x="904" y="1552"/>
                  </a:lnTo>
                  <a:lnTo>
                    <a:pt x="913" y="1547"/>
                  </a:lnTo>
                  <a:lnTo>
                    <a:pt x="918" y="1542"/>
                  </a:lnTo>
                  <a:lnTo>
                    <a:pt x="967" y="1542"/>
                  </a:lnTo>
                  <a:lnTo>
                    <a:pt x="1001" y="1537"/>
                  </a:lnTo>
                  <a:lnTo>
                    <a:pt x="1069" y="1516"/>
                  </a:lnTo>
                  <a:lnTo>
                    <a:pt x="1088" y="1496"/>
                  </a:lnTo>
                  <a:lnTo>
                    <a:pt x="1098" y="1465"/>
                  </a:lnTo>
                  <a:lnTo>
                    <a:pt x="1098" y="1440"/>
                  </a:lnTo>
                  <a:lnTo>
                    <a:pt x="1093" y="1389"/>
                  </a:lnTo>
                  <a:lnTo>
                    <a:pt x="1088" y="1323"/>
                  </a:lnTo>
                  <a:lnTo>
                    <a:pt x="1079" y="1252"/>
                  </a:lnTo>
                  <a:lnTo>
                    <a:pt x="1074" y="1180"/>
                  </a:lnTo>
                  <a:lnTo>
                    <a:pt x="1069" y="1124"/>
                  </a:lnTo>
                  <a:lnTo>
                    <a:pt x="1064" y="1089"/>
                  </a:lnTo>
                  <a:lnTo>
                    <a:pt x="525" y="1089"/>
                  </a:lnTo>
                  <a:lnTo>
                    <a:pt x="365" y="1379"/>
                  </a:lnTo>
                  <a:lnTo>
                    <a:pt x="345" y="1420"/>
                  </a:lnTo>
                  <a:lnTo>
                    <a:pt x="336" y="1460"/>
                  </a:lnTo>
                  <a:lnTo>
                    <a:pt x="345" y="1496"/>
                  </a:lnTo>
                  <a:lnTo>
                    <a:pt x="370" y="1516"/>
                  </a:lnTo>
                  <a:lnTo>
                    <a:pt x="404" y="1532"/>
                  </a:lnTo>
                  <a:lnTo>
                    <a:pt x="438" y="1537"/>
                  </a:lnTo>
                  <a:lnTo>
                    <a:pt x="447" y="1537"/>
                  </a:lnTo>
                  <a:lnTo>
                    <a:pt x="457" y="1542"/>
                  </a:lnTo>
                  <a:lnTo>
                    <a:pt x="462" y="1547"/>
                  </a:lnTo>
                  <a:lnTo>
                    <a:pt x="472" y="1552"/>
                  </a:lnTo>
                  <a:lnTo>
                    <a:pt x="472" y="1582"/>
                  </a:lnTo>
                  <a:lnTo>
                    <a:pt x="462" y="1603"/>
                  </a:lnTo>
                  <a:lnTo>
                    <a:pt x="452" y="1603"/>
                  </a:lnTo>
                  <a:lnTo>
                    <a:pt x="447" y="1608"/>
                  </a:lnTo>
                  <a:lnTo>
                    <a:pt x="326" y="1608"/>
                  </a:lnTo>
                  <a:lnTo>
                    <a:pt x="214" y="1603"/>
                  </a:lnTo>
                  <a:lnTo>
                    <a:pt x="122" y="1608"/>
                  </a:lnTo>
                  <a:lnTo>
                    <a:pt x="15" y="1608"/>
                  </a:lnTo>
                  <a:lnTo>
                    <a:pt x="0" y="1593"/>
                  </a:lnTo>
                  <a:lnTo>
                    <a:pt x="0" y="1567"/>
                  </a:lnTo>
                  <a:lnTo>
                    <a:pt x="10" y="1547"/>
                  </a:lnTo>
                  <a:lnTo>
                    <a:pt x="20" y="1542"/>
                  </a:lnTo>
                  <a:lnTo>
                    <a:pt x="25" y="1542"/>
                  </a:lnTo>
                  <a:lnTo>
                    <a:pt x="39" y="1537"/>
                  </a:lnTo>
                  <a:lnTo>
                    <a:pt x="49" y="1537"/>
                  </a:lnTo>
                  <a:lnTo>
                    <a:pt x="102" y="1532"/>
                  </a:lnTo>
                  <a:lnTo>
                    <a:pt x="156" y="1511"/>
                  </a:lnTo>
                  <a:lnTo>
                    <a:pt x="209" y="1476"/>
                  </a:lnTo>
                  <a:lnTo>
                    <a:pt x="263" y="1425"/>
                  </a:lnTo>
                  <a:lnTo>
                    <a:pt x="311" y="1348"/>
                  </a:lnTo>
                  <a:lnTo>
                    <a:pt x="311" y="1358"/>
                  </a:lnTo>
                  <a:lnTo>
                    <a:pt x="1064" y="40"/>
                  </a:lnTo>
                  <a:lnTo>
                    <a:pt x="1069" y="25"/>
                  </a:lnTo>
                  <a:lnTo>
                    <a:pt x="1088" y="5"/>
                  </a:lnTo>
                  <a:lnTo>
                    <a:pt x="10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8" name="Freeform 50"/>
            <p:cNvSpPr>
              <a:spLocks/>
            </p:cNvSpPr>
            <p:nvPr/>
          </p:nvSpPr>
          <p:spPr bwMode="auto">
            <a:xfrm>
              <a:off x="16965" y="2372"/>
              <a:ext cx="685" cy="1059"/>
            </a:xfrm>
            <a:custGeom>
              <a:avLst/>
              <a:gdLst/>
              <a:ahLst/>
              <a:cxnLst>
                <a:cxn ang="0">
                  <a:pos x="403" y="5"/>
                </a:cxn>
                <a:cxn ang="0">
                  <a:pos x="544" y="61"/>
                </a:cxn>
                <a:cxn ang="0">
                  <a:pos x="646" y="163"/>
                </a:cxn>
                <a:cxn ang="0">
                  <a:pos x="680" y="310"/>
                </a:cxn>
                <a:cxn ang="0">
                  <a:pos x="636" y="473"/>
                </a:cxn>
                <a:cxn ang="0">
                  <a:pos x="530" y="601"/>
                </a:cxn>
                <a:cxn ang="0">
                  <a:pos x="418" y="692"/>
                </a:cxn>
                <a:cxn ang="0">
                  <a:pos x="335" y="763"/>
                </a:cxn>
                <a:cxn ang="0">
                  <a:pos x="229" y="860"/>
                </a:cxn>
                <a:cxn ang="0">
                  <a:pos x="534" y="926"/>
                </a:cxn>
                <a:cxn ang="0">
                  <a:pos x="588" y="916"/>
                </a:cxn>
                <a:cxn ang="0">
                  <a:pos x="612" y="850"/>
                </a:cxn>
                <a:cxn ang="0">
                  <a:pos x="627" y="768"/>
                </a:cxn>
                <a:cxn ang="0">
                  <a:pos x="636" y="1059"/>
                </a:cxn>
                <a:cxn ang="0">
                  <a:pos x="5" y="1013"/>
                </a:cxn>
                <a:cxn ang="0">
                  <a:pos x="384" y="611"/>
                </a:cxn>
                <a:cxn ang="0">
                  <a:pos x="457" y="519"/>
                </a:cxn>
                <a:cxn ang="0">
                  <a:pos x="520" y="387"/>
                </a:cxn>
                <a:cxn ang="0">
                  <a:pos x="525" y="244"/>
                </a:cxn>
                <a:cxn ang="0">
                  <a:pos x="471" y="132"/>
                </a:cxn>
                <a:cxn ang="0">
                  <a:pos x="364" y="61"/>
                </a:cxn>
                <a:cxn ang="0">
                  <a:pos x="253" y="56"/>
                </a:cxn>
                <a:cxn ang="0">
                  <a:pos x="156" y="97"/>
                </a:cxn>
                <a:cxn ang="0">
                  <a:pos x="78" y="198"/>
                </a:cxn>
                <a:cxn ang="0">
                  <a:pos x="141" y="219"/>
                </a:cxn>
                <a:cxn ang="0">
                  <a:pos x="165" y="265"/>
                </a:cxn>
                <a:cxn ang="0">
                  <a:pos x="156" y="321"/>
                </a:cxn>
                <a:cxn ang="0">
                  <a:pos x="112" y="366"/>
                </a:cxn>
                <a:cxn ang="0">
                  <a:pos x="68" y="372"/>
                </a:cxn>
                <a:cxn ang="0">
                  <a:pos x="25" y="351"/>
                </a:cxn>
                <a:cxn ang="0">
                  <a:pos x="0" y="285"/>
                </a:cxn>
                <a:cxn ang="0">
                  <a:pos x="39" y="148"/>
                </a:cxn>
                <a:cxn ang="0">
                  <a:pos x="156" y="41"/>
                </a:cxn>
                <a:cxn ang="0">
                  <a:pos x="321" y="0"/>
                </a:cxn>
              </a:cxnLst>
              <a:rect l="0" t="0" r="r" b="b"/>
              <a:pathLst>
                <a:path w="685" h="1059">
                  <a:moveTo>
                    <a:pt x="321" y="0"/>
                  </a:moveTo>
                  <a:lnTo>
                    <a:pt x="403" y="5"/>
                  </a:lnTo>
                  <a:lnTo>
                    <a:pt x="481" y="26"/>
                  </a:lnTo>
                  <a:lnTo>
                    <a:pt x="544" y="61"/>
                  </a:lnTo>
                  <a:lnTo>
                    <a:pt x="602" y="102"/>
                  </a:lnTo>
                  <a:lnTo>
                    <a:pt x="646" y="163"/>
                  </a:lnTo>
                  <a:lnTo>
                    <a:pt x="670" y="234"/>
                  </a:lnTo>
                  <a:lnTo>
                    <a:pt x="680" y="310"/>
                  </a:lnTo>
                  <a:lnTo>
                    <a:pt x="670" y="397"/>
                  </a:lnTo>
                  <a:lnTo>
                    <a:pt x="636" y="473"/>
                  </a:lnTo>
                  <a:lnTo>
                    <a:pt x="588" y="539"/>
                  </a:lnTo>
                  <a:lnTo>
                    <a:pt x="530" y="601"/>
                  </a:lnTo>
                  <a:lnTo>
                    <a:pt x="462" y="657"/>
                  </a:lnTo>
                  <a:lnTo>
                    <a:pt x="418" y="692"/>
                  </a:lnTo>
                  <a:lnTo>
                    <a:pt x="379" y="728"/>
                  </a:lnTo>
                  <a:lnTo>
                    <a:pt x="335" y="763"/>
                  </a:lnTo>
                  <a:lnTo>
                    <a:pt x="287" y="809"/>
                  </a:lnTo>
                  <a:lnTo>
                    <a:pt x="229" y="860"/>
                  </a:lnTo>
                  <a:lnTo>
                    <a:pt x="156" y="926"/>
                  </a:lnTo>
                  <a:lnTo>
                    <a:pt x="534" y="926"/>
                  </a:lnTo>
                  <a:lnTo>
                    <a:pt x="568" y="921"/>
                  </a:lnTo>
                  <a:lnTo>
                    <a:pt x="588" y="916"/>
                  </a:lnTo>
                  <a:lnTo>
                    <a:pt x="602" y="891"/>
                  </a:lnTo>
                  <a:lnTo>
                    <a:pt x="612" y="850"/>
                  </a:lnTo>
                  <a:lnTo>
                    <a:pt x="622" y="804"/>
                  </a:lnTo>
                  <a:lnTo>
                    <a:pt x="627" y="768"/>
                  </a:lnTo>
                  <a:lnTo>
                    <a:pt x="685" y="768"/>
                  </a:lnTo>
                  <a:lnTo>
                    <a:pt x="636" y="1059"/>
                  </a:lnTo>
                  <a:lnTo>
                    <a:pt x="5" y="1059"/>
                  </a:lnTo>
                  <a:lnTo>
                    <a:pt x="5" y="1013"/>
                  </a:lnTo>
                  <a:lnTo>
                    <a:pt x="10" y="1003"/>
                  </a:lnTo>
                  <a:lnTo>
                    <a:pt x="384" y="611"/>
                  </a:lnTo>
                  <a:lnTo>
                    <a:pt x="418" y="570"/>
                  </a:lnTo>
                  <a:lnTo>
                    <a:pt x="457" y="519"/>
                  </a:lnTo>
                  <a:lnTo>
                    <a:pt x="491" y="458"/>
                  </a:lnTo>
                  <a:lnTo>
                    <a:pt x="520" y="387"/>
                  </a:lnTo>
                  <a:lnTo>
                    <a:pt x="530" y="305"/>
                  </a:lnTo>
                  <a:lnTo>
                    <a:pt x="525" y="244"/>
                  </a:lnTo>
                  <a:lnTo>
                    <a:pt x="500" y="183"/>
                  </a:lnTo>
                  <a:lnTo>
                    <a:pt x="471" y="132"/>
                  </a:lnTo>
                  <a:lnTo>
                    <a:pt x="423" y="87"/>
                  </a:lnTo>
                  <a:lnTo>
                    <a:pt x="364" y="61"/>
                  </a:lnTo>
                  <a:lnTo>
                    <a:pt x="296" y="51"/>
                  </a:lnTo>
                  <a:lnTo>
                    <a:pt x="253" y="56"/>
                  </a:lnTo>
                  <a:lnTo>
                    <a:pt x="204" y="71"/>
                  </a:lnTo>
                  <a:lnTo>
                    <a:pt x="156" y="97"/>
                  </a:lnTo>
                  <a:lnTo>
                    <a:pt x="112" y="143"/>
                  </a:lnTo>
                  <a:lnTo>
                    <a:pt x="78" y="198"/>
                  </a:lnTo>
                  <a:lnTo>
                    <a:pt x="117" y="204"/>
                  </a:lnTo>
                  <a:lnTo>
                    <a:pt x="141" y="219"/>
                  </a:lnTo>
                  <a:lnTo>
                    <a:pt x="156" y="239"/>
                  </a:lnTo>
                  <a:lnTo>
                    <a:pt x="165" y="265"/>
                  </a:lnTo>
                  <a:lnTo>
                    <a:pt x="165" y="285"/>
                  </a:lnTo>
                  <a:lnTo>
                    <a:pt x="156" y="321"/>
                  </a:lnTo>
                  <a:lnTo>
                    <a:pt x="141" y="351"/>
                  </a:lnTo>
                  <a:lnTo>
                    <a:pt x="112" y="366"/>
                  </a:lnTo>
                  <a:lnTo>
                    <a:pt x="83" y="372"/>
                  </a:lnTo>
                  <a:lnTo>
                    <a:pt x="68" y="372"/>
                  </a:lnTo>
                  <a:lnTo>
                    <a:pt x="49" y="366"/>
                  </a:lnTo>
                  <a:lnTo>
                    <a:pt x="25" y="351"/>
                  </a:lnTo>
                  <a:lnTo>
                    <a:pt x="5" y="326"/>
                  </a:lnTo>
                  <a:lnTo>
                    <a:pt x="0" y="285"/>
                  </a:lnTo>
                  <a:lnTo>
                    <a:pt x="10" y="214"/>
                  </a:lnTo>
                  <a:lnTo>
                    <a:pt x="39" y="148"/>
                  </a:lnTo>
                  <a:lnTo>
                    <a:pt x="88" y="87"/>
                  </a:lnTo>
                  <a:lnTo>
                    <a:pt x="156" y="41"/>
                  </a:lnTo>
                  <a:lnTo>
                    <a:pt x="233" y="10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9" name="Freeform 51"/>
            <p:cNvSpPr>
              <a:spLocks/>
            </p:cNvSpPr>
            <p:nvPr/>
          </p:nvSpPr>
          <p:spPr bwMode="auto">
            <a:xfrm>
              <a:off x="17907" y="1415"/>
              <a:ext cx="297" cy="22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7" y="0"/>
                </a:cxn>
                <a:cxn ang="0">
                  <a:pos x="297" y="2255"/>
                </a:cxn>
                <a:cxn ang="0">
                  <a:pos x="0" y="2255"/>
                </a:cxn>
                <a:cxn ang="0">
                  <a:pos x="0" y="2168"/>
                </a:cxn>
                <a:cxn ang="0">
                  <a:pos x="209" y="2168"/>
                </a:cxn>
                <a:cxn ang="0">
                  <a:pos x="209" y="92"/>
                </a:cxn>
                <a:cxn ang="0">
                  <a:pos x="0" y="92"/>
                </a:cxn>
                <a:cxn ang="0">
                  <a:pos x="0" y="0"/>
                </a:cxn>
              </a:cxnLst>
              <a:rect l="0" t="0" r="r" b="b"/>
              <a:pathLst>
                <a:path w="297" h="2255">
                  <a:moveTo>
                    <a:pt x="0" y="0"/>
                  </a:moveTo>
                  <a:lnTo>
                    <a:pt x="297" y="0"/>
                  </a:lnTo>
                  <a:lnTo>
                    <a:pt x="297" y="2255"/>
                  </a:lnTo>
                  <a:lnTo>
                    <a:pt x="0" y="2255"/>
                  </a:lnTo>
                  <a:lnTo>
                    <a:pt x="0" y="2168"/>
                  </a:lnTo>
                  <a:lnTo>
                    <a:pt x="209" y="2168"/>
                  </a:lnTo>
                  <a:lnTo>
                    <a:pt x="209" y="92"/>
                  </a:lnTo>
                  <a:lnTo>
                    <a:pt x="0" y="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768435" y="4427530"/>
            <a:ext cx="172822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i="1" dirty="0" smtClean="0">
                <a:solidFill>
                  <a:srgbClr val="CC0099"/>
                </a:solidFill>
              </a:rPr>
              <a:t>i.e.</a:t>
            </a:r>
            <a:endParaRPr lang="en-US" sz="3200" i="1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  <p:bldP spid="30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Classification of quantum spin </a:t>
            </a:r>
            <a:r>
              <a:rPr lang="en-US" sz="4000" dirty="0" err="1"/>
              <a:t>abelian</a:t>
            </a:r>
            <a:r>
              <a:rPr lang="en-US" sz="4000" dirty="0"/>
              <a:t> </a:t>
            </a:r>
            <a:r>
              <a:rPr lang="en-US" sz="4000" dirty="0" err="1"/>
              <a:t>Chern</a:t>
            </a:r>
            <a:r>
              <a:rPr lang="en-US" sz="4000" dirty="0"/>
              <a:t>-Simons theories</a:t>
            </a:r>
          </a:p>
        </p:txBody>
      </p:sp>
      <p:sp>
        <p:nvSpPr>
          <p:cNvPr id="131077" name="Text Box 5"/>
          <p:cNvSpPr txBox="1">
            <a:spLocks noChangeArrowheads="1"/>
          </p:cNvSpPr>
          <p:nvPr/>
        </p:nvSpPr>
        <p:spPr bwMode="auto">
          <a:xfrm>
            <a:off x="0" y="1623965"/>
            <a:ext cx="891981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Theorem: (</a:t>
            </a:r>
            <a:r>
              <a:rPr lang="en-US" sz="2000" dirty="0" err="1" smtClean="0">
                <a:solidFill>
                  <a:srgbClr val="FF0000"/>
                </a:solidFill>
                <a:latin typeface="Arial" pitchFamily="34" charset="0"/>
              </a:rPr>
              <a:t>Belov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and Moore)  For G= U(1)</a:t>
            </a:r>
            <a:r>
              <a:rPr lang="en-US" sz="2000" baseline="30000" dirty="0">
                <a:solidFill>
                  <a:srgbClr val="FF0000"/>
                </a:solidFill>
                <a:latin typeface="Arial" pitchFamily="34" charset="0"/>
              </a:rPr>
              <a:t>r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  let </a:t>
            </a:r>
            <a:r>
              <a:rPr lang="en-US" sz="2000" dirty="0" smtClean="0">
                <a:solidFill>
                  <a:srgbClr val="FF0000"/>
                </a:solidFill>
                <a:sym typeface="Mathematica1"/>
              </a:rPr>
              <a:t>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be the integral lattice </a:t>
            </a:r>
          </a:p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corresponding to the classical theory. Then the </a:t>
            </a:r>
            <a:r>
              <a:rPr lang="en-US" sz="2000" i="1" u="sng" dirty="0">
                <a:solidFill>
                  <a:srgbClr val="FF0000"/>
                </a:solidFill>
                <a:latin typeface="Arial" pitchFamily="34" charset="0"/>
              </a:rPr>
              <a:t>quantum </a:t>
            </a:r>
            <a:r>
              <a:rPr lang="en-US" sz="2000" i="1" u="sng" dirty="0" smtClean="0">
                <a:solidFill>
                  <a:srgbClr val="FF0000"/>
                </a:solidFill>
                <a:latin typeface="Arial" pitchFamily="34" charset="0"/>
              </a:rPr>
              <a:t>theory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</a:rPr>
              <a:t>  only 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depends</a:t>
            </a:r>
          </a:p>
          <a:p>
            <a:r>
              <a:rPr lang="en-US" sz="2000" dirty="0">
                <a:solidFill>
                  <a:srgbClr val="FF0000"/>
                </a:solidFill>
                <a:latin typeface="Arial" pitchFamily="34" charset="0"/>
              </a:rPr>
              <a:t>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855" y="5780782"/>
            <a:ext cx="85661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C0099"/>
                </a:solidFill>
              </a:rPr>
              <a:t>Moreover: quantum theories exist for all such </a:t>
            </a:r>
          </a:p>
          <a:p>
            <a:r>
              <a:rPr lang="en-US" sz="3200" dirty="0" smtClean="0">
                <a:solidFill>
                  <a:srgbClr val="CC0099"/>
                </a:solidFill>
              </a:rPr>
              <a:t> (</a:t>
            </a:r>
            <a:r>
              <a:rPr lang="en-US" sz="3200" dirty="0" smtClean="0">
                <a:solidFill>
                  <a:srgbClr val="CC0099"/>
                </a:solidFill>
                <a:sym typeface="Mathematica1"/>
              </a:rPr>
              <a:t>, </a:t>
            </a:r>
            <a:r>
              <a:rPr lang="en-US" sz="3200" dirty="0" smtClean="0">
                <a:solidFill>
                  <a:srgbClr val="CC0099"/>
                </a:solidFill>
                <a:sym typeface="Mathematica5"/>
              </a:rPr>
              <a:t></a:t>
            </a:r>
            <a:r>
              <a:rPr lang="en-US" sz="3200" dirty="0" smtClean="0">
                <a:solidFill>
                  <a:srgbClr val="CC0099"/>
                </a:solidFill>
                <a:sym typeface="Mathematica1"/>
              </a:rPr>
              <a:t> ,q) satisfying Gauss-</a:t>
            </a:r>
            <a:r>
              <a:rPr lang="en-US" sz="3200" dirty="0" err="1" smtClean="0">
                <a:solidFill>
                  <a:srgbClr val="CC0099"/>
                </a:solidFill>
                <a:sym typeface="Mathematica1"/>
              </a:rPr>
              <a:t>Milgram</a:t>
            </a:r>
            <a:r>
              <a:rPr lang="en-US" sz="3200" dirty="0" smtClean="0">
                <a:solidFill>
                  <a:srgbClr val="CC0099"/>
                </a:solidFill>
                <a:sym typeface="Mathematica1"/>
              </a:rPr>
              <a:t>. </a:t>
            </a:r>
            <a:endParaRPr lang="en-US" sz="3200" dirty="0">
              <a:solidFill>
                <a:srgbClr val="CC0099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84385" y="2468875"/>
            <a:ext cx="7296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a.)  </a:t>
            </a:r>
            <a:r>
              <a:rPr lang="en-US" sz="2800" dirty="0" smtClean="0">
                <a:solidFill>
                  <a:srgbClr val="7030A0"/>
                </a:solidFill>
                <a:sym typeface="Mathematica5"/>
              </a:rPr>
              <a:t></a:t>
            </a:r>
            <a:r>
              <a:rPr lang="en-US" sz="2800" dirty="0" smtClean="0">
                <a:solidFill>
                  <a:srgbClr val="7030A0"/>
                </a:solidFill>
              </a:rPr>
              <a:t> = </a:t>
            </a:r>
            <a:r>
              <a:rPr lang="en-US" sz="2800" dirty="0" smtClean="0">
                <a:solidFill>
                  <a:srgbClr val="7030A0"/>
                </a:solidFill>
                <a:sym typeface="Mathematica1"/>
              </a:rPr>
              <a:t></a:t>
            </a:r>
            <a:r>
              <a:rPr lang="en-US" sz="2800" dirty="0" smtClean="0">
                <a:solidFill>
                  <a:srgbClr val="7030A0"/>
                </a:solidFill>
              </a:rPr>
              <a:t>*/</a:t>
            </a:r>
            <a:r>
              <a:rPr lang="en-US" sz="2800" dirty="0" smtClean="0">
                <a:solidFill>
                  <a:srgbClr val="7030A0"/>
                </a:solidFill>
                <a:sym typeface="Mathematica1"/>
              </a:rPr>
              <a:t></a:t>
            </a:r>
            <a:r>
              <a:rPr lang="en-US" sz="2800" dirty="0" smtClean="0">
                <a:solidFill>
                  <a:srgbClr val="7030A0"/>
                </a:solidFill>
              </a:rPr>
              <a:t>,  the ``</a:t>
            </a:r>
            <a:r>
              <a:rPr lang="en-US" sz="2800" dirty="0" err="1" smtClean="0">
                <a:solidFill>
                  <a:srgbClr val="7030A0"/>
                </a:solidFill>
              </a:rPr>
              <a:t>discriminant</a:t>
            </a:r>
            <a:r>
              <a:rPr lang="en-US" sz="2800" dirty="0" smtClean="0">
                <a:solidFill>
                  <a:srgbClr val="7030A0"/>
                </a:solidFill>
              </a:rPr>
              <a:t> group’’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384385" y="3083355"/>
            <a:ext cx="6413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b.)  The quadratic function q: </a:t>
            </a:r>
            <a:r>
              <a:rPr lang="en-US" sz="2800" dirty="0" smtClean="0">
                <a:solidFill>
                  <a:srgbClr val="7030A0"/>
                </a:solidFill>
                <a:sym typeface="Mathematica5"/>
              </a:rPr>
              <a:t></a:t>
            </a:r>
            <a:r>
              <a:rPr lang="en-US" sz="2800" dirty="0" smtClean="0">
                <a:solidFill>
                  <a:srgbClr val="7030A0"/>
                </a:solidFill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sym typeface="Mathematica1"/>
              </a:rPr>
              <a:t> </a:t>
            </a:r>
            <a:r>
              <a:rPr lang="en-US" sz="2800" dirty="0" smtClean="0">
                <a:solidFill>
                  <a:srgbClr val="7030A0"/>
                </a:solidFill>
                <a:latin typeface="Mathematica7Mono" pitchFamily="2" charset="0"/>
                <a:ea typeface="Mathematica7Mono" pitchFamily="2" charset="0"/>
                <a:sym typeface="Mathematica1"/>
              </a:rPr>
              <a:t>R</a:t>
            </a:r>
            <a:r>
              <a:rPr lang="en-US" sz="2800" dirty="0" smtClean="0">
                <a:solidFill>
                  <a:srgbClr val="7030A0"/>
                </a:solidFill>
                <a:latin typeface="+mj-lt"/>
                <a:ea typeface="Mathematica7Mono" pitchFamily="2" charset="0"/>
                <a:sym typeface="Mathematica1"/>
              </a:rPr>
              <a:t>/</a:t>
            </a:r>
            <a:r>
              <a:rPr lang="en-US" sz="2800" dirty="0" smtClean="0">
                <a:solidFill>
                  <a:srgbClr val="7030A0"/>
                </a:solidFill>
                <a:latin typeface="Mathematica7Mono" pitchFamily="2" charset="0"/>
                <a:ea typeface="Mathematica7Mono" pitchFamily="2" charset="0"/>
                <a:sym typeface="Mathematica1"/>
              </a:rPr>
              <a:t>Z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84385" y="3621025"/>
            <a:ext cx="6029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c.)  </a:t>
            </a:r>
            <a:r>
              <a:rPr lang="en-US" sz="2800" dirty="0" smtClean="0">
                <a:solidFill>
                  <a:srgbClr val="7030A0"/>
                </a:solidFill>
                <a:sym typeface="Mathematica1"/>
              </a:rPr>
              <a:t></a:t>
            </a:r>
            <a:r>
              <a:rPr lang="en-US" sz="2800" dirty="0" smtClean="0">
                <a:solidFill>
                  <a:srgbClr val="7030A0"/>
                </a:solidFill>
              </a:rPr>
              <a:t>(</a:t>
            </a:r>
            <a:r>
              <a:rPr lang="en-US" sz="2800" dirty="0" smtClean="0">
                <a:solidFill>
                  <a:srgbClr val="7030A0"/>
                </a:solidFill>
                <a:sym typeface="Mathematica1"/>
              </a:rPr>
              <a:t></a:t>
            </a:r>
            <a:r>
              <a:rPr lang="en-US" sz="2800" dirty="0" smtClean="0">
                <a:solidFill>
                  <a:srgbClr val="7030A0"/>
                </a:solidFill>
              </a:rPr>
              <a:t>) mod 24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1070" y="4389125"/>
            <a:ext cx="7834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These data satisfy the Gauss-</a:t>
            </a:r>
            <a:r>
              <a:rPr lang="en-US" sz="2800" dirty="0" err="1" smtClean="0">
                <a:solidFill>
                  <a:srgbClr val="0000FF"/>
                </a:solidFill>
              </a:rPr>
              <a:t>Milgram</a:t>
            </a:r>
            <a:r>
              <a:rPr lang="en-US" sz="2800" dirty="0" smtClean="0">
                <a:solidFill>
                  <a:srgbClr val="0000FF"/>
                </a:solidFill>
              </a:rPr>
              <a:t> identity: </a:t>
            </a:r>
            <a:endParaRPr lang="en-US" sz="2800" dirty="0">
              <a:solidFill>
                <a:srgbClr val="0000FF"/>
              </a:solidFill>
            </a:endParaRPr>
          </a:p>
        </p:txBody>
      </p:sp>
      <p:grpSp>
        <p:nvGrpSpPr>
          <p:cNvPr id="1094" name="Group 70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653220" y="5157225"/>
            <a:ext cx="5031055" cy="520138"/>
            <a:chOff x="1340" y="3023"/>
            <a:chExt cx="29124" cy="3011"/>
          </a:xfrm>
          <a:solidFill>
            <a:srgbClr val="0000FF"/>
          </a:solidFill>
        </p:grpSpPr>
        <p:sp>
          <p:nvSpPr>
            <p:cNvPr id="1096" name="Freeform 72"/>
            <p:cNvSpPr>
              <a:spLocks/>
            </p:cNvSpPr>
            <p:nvPr/>
          </p:nvSpPr>
          <p:spPr bwMode="auto">
            <a:xfrm>
              <a:off x="1340" y="3350"/>
              <a:ext cx="90" cy="2236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63" y="0"/>
                </a:cxn>
                <a:cxn ang="0">
                  <a:pos x="81" y="9"/>
                </a:cxn>
                <a:cxn ang="0">
                  <a:pos x="81" y="28"/>
                </a:cxn>
                <a:cxn ang="0">
                  <a:pos x="90" y="46"/>
                </a:cxn>
                <a:cxn ang="0">
                  <a:pos x="90" y="2190"/>
                </a:cxn>
                <a:cxn ang="0">
                  <a:pos x="81" y="2208"/>
                </a:cxn>
                <a:cxn ang="0">
                  <a:pos x="81" y="2227"/>
                </a:cxn>
                <a:cxn ang="0">
                  <a:pos x="63" y="2236"/>
                </a:cxn>
                <a:cxn ang="0">
                  <a:pos x="27" y="2236"/>
                </a:cxn>
                <a:cxn ang="0">
                  <a:pos x="9" y="2227"/>
                </a:cxn>
                <a:cxn ang="0">
                  <a:pos x="9" y="2208"/>
                </a:cxn>
                <a:cxn ang="0">
                  <a:pos x="0" y="2190"/>
                </a:cxn>
                <a:cxn ang="0">
                  <a:pos x="0" y="46"/>
                </a:cxn>
                <a:cxn ang="0">
                  <a:pos x="9" y="28"/>
                </a:cxn>
                <a:cxn ang="0">
                  <a:pos x="9" y="9"/>
                </a:cxn>
                <a:cxn ang="0">
                  <a:pos x="27" y="0"/>
                </a:cxn>
              </a:cxnLst>
              <a:rect l="0" t="0" r="r" b="b"/>
              <a:pathLst>
                <a:path w="90" h="2236">
                  <a:moveTo>
                    <a:pt x="27" y="0"/>
                  </a:moveTo>
                  <a:lnTo>
                    <a:pt x="63" y="0"/>
                  </a:lnTo>
                  <a:lnTo>
                    <a:pt x="81" y="9"/>
                  </a:lnTo>
                  <a:lnTo>
                    <a:pt x="81" y="28"/>
                  </a:lnTo>
                  <a:lnTo>
                    <a:pt x="90" y="46"/>
                  </a:lnTo>
                  <a:lnTo>
                    <a:pt x="90" y="2190"/>
                  </a:lnTo>
                  <a:lnTo>
                    <a:pt x="81" y="2208"/>
                  </a:lnTo>
                  <a:lnTo>
                    <a:pt x="81" y="2227"/>
                  </a:lnTo>
                  <a:lnTo>
                    <a:pt x="63" y="2236"/>
                  </a:lnTo>
                  <a:lnTo>
                    <a:pt x="27" y="2236"/>
                  </a:lnTo>
                  <a:lnTo>
                    <a:pt x="9" y="2227"/>
                  </a:lnTo>
                  <a:lnTo>
                    <a:pt x="9" y="2208"/>
                  </a:lnTo>
                  <a:lnTo>
                    <a:pt x="0" y="2190"/>
                  </a:lnTo>
                  <a:lnTo>
                    <a:pt x="0" y="46"/>
                  </a:lnTo>
                  <a:lnTo>
                    <a:pt x="9" y="28"/>
                  </a:lnTo>
                  <a:lnTo>
                    <a:pt x="9" y="9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73"/>
            <p:cNvSpPr>
              <a:spLocks noEditPoints="1"/>
            </p:cNvSpPr>
            <p:nvPr/>
          </p:nvSpPr>
          <p:spPr bwMode="auto">
            <a:xfrm>
              <a:off x="1742" y="3499"/>
              <a:ext cx="1588" cy="1528"/>
            </a:xfrm>
            <a:custGeom>
              <a:avLst/>
              <a:gdLst/>
              <a:ahLst/>
              <a:cxnLst>
                <a:cxn ang="0">
                  <a:pos x="696" y="242"/>
                </a:cxn>
                <a:cxn ang="0">
                  <a:pos x="651" y="540"/>
                </a:cxn>
                <a:cxn ang="0">
                  <a:pos x="553" y="922"/>
                </a:cxn>
                <a:cxn ang="0">
                  <a:pos x="392" y="1398"/>
                </a:cxn>
                <a:cxn ang="0">
                  <a:pos x="731" y="1379"/>
                </a:cxn>
                <a:cxn ang="0">
                  <a:pos x="1088" y="1230"/>
                </a:cxn>
                <a:cxn ang="0">
                  <a:pos x="1320" y="960"/>
                </a:cxn>
                <a:cxn ang="0">
                  <a:pos x="1409" y="615"/>
                </a:cxn>
                <a:cxn ang="0">
                  <a:pos x="1347" y="373"/>
                </a:cxn>
                <a:cxn ang="0">
                  <a:pos x="1204" y="223"/>
                </a:cxn>
                <a:cxn ang="0">
                  <a:pos x="1017" y="149"/>
                </a:cxn>
                <a:cxn ang="0">
                  <a:pos x="838" y="121"/>
                </a:cxn>
                <a:cxn ang="0">
                  <a:pos x="678" y="0"/>
                </a:cxn>
                <a:cxn ang="0">
                  <a:pos x="1106" y="18"/>
                </a:cxn>
                <a:cxn ang="0">
                  <a:pos x="1391" y="121"/>
                </a:cxn>
                <a:cxn ang="0">
                  <a:pos x="1525" y="270"/>
                </a:cxn>
                <a:cxn ang="0">
                  <a:pos x="1588" y="512"/>
                </a:cxn>
                <a:cxn ang="0">
                  <a:pos x="1489" y="885"/>
                </a:cxn>
                <a:cxn ang="0">
                  <a:pos x="1249" y="1183"/>
                </a:cxn>
                <a:cxn ang="0">
                  <a:pos x="919" y="1388"/>
                </a:cxn>
                <a:cxn ang="0">
                  <a:pos x="553" y="1500"/>
                </a:cxn>
                <a:cxn ang="0">
                  <a:pos x="383" y="1528"/>
                </a:cxn>
                <a:cxn ang="0">
                  <a:pos x="116" y="1519"/>
                </a:cxn>
                <a:cxn ang="0">
                  <a:pos x="152" y="1463"/>
                </a:cxn>
                <a:cxn ang="0">
                  <a:pos x="250" y="1407"/>
                </a:cxn>
                <a:cxn ang="0">
                  <a:pos x="437" y="801"/>
                </a:cxn>
                <a:cxn ang="0">
                  <a:pos x="544" y="130"/>
                </a:cxn>
                <a:cxn ang="0">
                  <a:pos x="312" y="177"/>
                </a:cxn>
                <a:cxn ang="0">
                  <a:pos x="205" y="261"/>
                </a:cxn>
                <a:cxn ang="0">
                  <a:pos x="178" y="335"/>
                </a:cxn>
                <a:cxn ang="0">
                  <a:pos x="152" y="373"/>
                </a:cxn>
                <a:cxn ang="0">
                  <a:pos x="107" y="410"/>
                </a:cxn>
                <a:cxn ang="0">
                  <a:pos x="9" y="438"/>
                </a:cxn>
                <a:cxn ang="0">
                  <a:pos x="0" y="401"/>
                </a:cxn>
                <a:cxn ang="0">
                  <a:pos x="53" y="289"/>
                </a:cxn>
                <a:cxn ang="0">
                  <a:pos x="196" y="149"/>
                </a:cxn>
                <a:cxn ang="0">
                  <a:pos x="446" y="37"/>
                </a:cxn>
                <a:cxn ang="0">
                  <a:pos x="678" y="0"/>
                </a:cxn>
              </a:cxnLst>
              <a:rect l="0" t="0" r="r" b="b"/>
              <a:pathLst>
                <a:path w="1588" h="1528">
                  <a:moveTo>
                    <a:pt x="713" y="121"/>
                  </a:moveTo>
                  <a:lnTo>
                    <a:pt x="696" y="242"/>
                  </a:lnTo>
                  <a:lnTo>
                    <a:pt x="678" y="382"/>
                  </a:lnTo>
                  <a:lnTo>
                    <a:pt x="651" y="540"/>
                  </a:lnTo>
                  <a:lnTo>
                    <a:pt x="606" y="717"/>
                  </a:lnTo>
                  <a:lnTo>
                    <a:pt x="553" y="922"/>
                  </a:lnTo>
                  <a:lnTo>
                    <a:pt x="482" y="1146"/>
                  </a:lnTo>
                  <a:lnTo>
                    <a:pt x="392" y="1398"/>
                  </a:lnTo>
                  <a:lnTo>
                    <a:pt x="517" y="1398"/>
                  </a:lnTo>
                  <a:lnTo>
                    <a:pt x="731" y="1379"/>
                  </a:lnTo>
                  <a:lnTo>
                    <a:pt x="919" y="1323"/>
                  </a:lnTo>
                  <a:lnTo>
                    <a:pt x="1088" y="1230"/>
                  </a:lnTo>
                  <a:lnTo>
                    <a:pt x="1222" y="1109"/>
                  </a:lnTo>
                  <a:lnTo>
                    <a:pt x="1320" y="960"/>
                  </a:lnTo>
                  <a:lnTo>
                    <a:pt x="1391" y="792"/>
                  </a:lnTo>
                  <a:lnTo>
                    <a:pt x="1409" y="615"/>
                  </a:lnTo>
                  <a:lnTo>
                    <a:pt x="1391" y="484"/>
                  </a:lnTo>
                  <a:lnTo>
                    <a:pt x="1347" y="373"/>
                  </a:lnTo>
                  <a:lnTo>
                    <a:pt x="1284" y="289"/>
                  </a:lnTo>
                  <a:lnTo>
                    <a:pt x="1204" y="223"/>
                  </a:lnTo>
                  <a:lnTo>
                    <a:pt x="1115" y="186"/>
                  </a:lnTo>
                  <a:lnTo>
                    <a:pt x="1017" y="149"/>
                  </a:lnTo>
                  <a:lnTo>
                    <a:pt x="928" y="130"/>
                  </a:lnTo>
                  <a:lnTo>
                    <a:pt x="838" y="121"/>
                  </a:lnTo>
                  <a:lnTo>
                    <a:pt x="713" y="121"/>
                  </a:lnTo>
                  <a:close/>
                  <a:moveTo>
                    <a:pt x="678" y="0"/>
                  </a:moveTo>
                  <a:lnTo>
                    <a:pt x="954" y="0"/>
                  </a:lnTo>
                  <a:lnTo>
                    <a:pt x="1106" y="18"/>
                  </a:lnTo>
                  <a:lnTo>
                    <a:pt x="1249" y="46"/>
                  </a:lnTo>
                  <a:lnTo>
                    <a:pt x="1391" y="121"/>
                  </a:lnTo>
                  <a:lnTo>
                    <a:pt x="1463" y="186"/>
                  </a:lnTo>
                  <a:lnTo>
                    <a:pt x="1525" y="270"/>
                  </a:lnTo>
                  <a:lnTo>
                    <a:pt x="1570" y="382"/>
                  </a:lnTo>
                  <a:lnTo>
                    <a:pt x="1588" y="512"/>
                  </a:lnTo>
                  <a:lnTo>
                    <a:pt x="1561" y="708"/>
                  </a:lnTo>
                  <a:lnTo>
                    <a:pt x="1489" y="885"/>
                  </a:lnTo>
                  <a:lnTo>
                    <a:pt x="1382" y="1044"/>
                  </a:lnTo>
                  <a:lnTo>
                    <a:pt x="1249" y="1183"/>
                  </a:lnTo>
                  <a:lnTo>
                    <a:pt x="1088" y="1295"/>
                  </a:lnTo>
                  <a:lnTo>
                    <a:pt x="919" y="1388"/>
                  </a:lnTo>
                  <a:lnTo>
                    <a:pt x="740" y="1463"/>
                  </a:lnTo>
                  <a:lnTo>
                    <a:pt x="553" y="1500"/>
                  </a:lnTo>
                  <a:lnTo>
                    <a:pt x="383" y="1519"/>
                  </a:lnTo>
                  <a:lnTo>
                    <a:pt x="383" y="1528"/>
                  </a:lnTo>
                  <a:lnTo>
                    <a:pt x="125" y="1528"/>
                  </a:lnTo>
                  <a:lnTo>
                    <a:pt x="116" y="1519"/>
                  </a:lnTo>
                  <a:lnTo>
                    <a:pt x="116" y="1500"/>
                  </a:lnTo>
                  <a:lnTo>
                    <a:pt x="152" y="1463"/>
                  </a:lnTo>
                  <a:lnTo>
                    <a:pt x="178" y="1444"/>
                  </a:lnTo>
                  <a:lnTo>
                    <a:pt x="250" y="1407"/>
                  </a:lnTo>
                  <a:lnTo>
                    <a:pt x="357" y="1109"/>
                  </a:lnTo>
                  <a:lnTo>
                    <a:pt x="437" y="801"/>
                  </a:lnTo>
                  <a:lnTo>
                    <a:pt x="508" y="475"/>
                  </a:lnTo>
                  <a:lnTo>
                    <a:pt x="544" y="130"/>
                  </a:lnTo>
                  <a:lnTo>
                    <a:pt x="410" y="140"/>
                  </a:lnTo>
                  <a:lnTo>
                    <a:pt x="312" y="177"/>
                  </a:lnTo>
                  <a:lnTo>
                    <a:pt x="250" y="214"/>
                  </a:lnTo>
                  <a:lnTo>
                    <a:pt x="205" y="261"/>
                  </a:lnTo>
                  <a:lnTo>
                    <a:pt x="187" y="307"/>
                  </a:lnTo>
                  <a:lnTo>
                    <a:pt x="178" y="335"/>
                  </a:lnTo>
                  <a:lnTo>
                    <a:pt x="169" y="354"/>
                  </a:lnTo>
                  <a:lnTo>
                    <a:pt x="152" y="373"/>
                  </a:lnTo>
                  <a:lnTo>
                    <a:pt x="125" y="391"/>
                  </a:lnTo>
                  <a:lnTo>
                    <a:pt x="107" y="410"/>
                  </a:lnTo>
                  <a:lnTo>
                    <a:pt x="27" y="438"/>
                  </a:lnTo>
                  <a:lnTo>
                    <a:pt x="9" y="438"/>
                  </a:lnTo>
                  <a:lnTo>
                    <a:pt x="0" y="428"/>
                  </a:lnTo>
                  <a:lnTo>
                    <a:pt x="0" y="401"/>
                  </a:lnTo>
                  <a:lnTo>
                    <a:pt x="18" y="354"/>
                  </a:lnTo>
                  <a:lnTo>
                    <a:pt x="53" y="289"/>
                  </a:lnTo>
                  <a:lnTo>
                    <a:pt x="107" y="223"/>
                  </a:lnTo>
                  <a:lnTo>
                    <a:pt x="196" y="149"/>
                  </a:lnTo>
                  <a:lnTo>
                    <a:pt x="321" y="84"/>
                  </a:lnTo>
                  <a:lnTo>
                    <a:pt x="446" y="37"/>
                  </a:lnTo>
                  <a:lnTo>
                    <a:pt x="562" y="9"/>
                  </a:lnTo>
                  <a:lnTo>
                    <a:pt x="6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74"/>
            <p:cNvSpPr>
              <a:spLocks/>
            </p:cNvSpPr>
            <p:nvPr/>
          </p:nvSpPr>
          <p:spPr bwMode="auto">
            <a:xfrm>
              <a:off x="3642" y="3350"/>
              <a:ext cx="89" cy="2236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62" y="0"/>
                </a:cxn>
                <a:cxn ang="0">
                  <a:pos x="80" y="9"/>
                </a:cxn>
                <a:cxn ang="0">
                  <a:pos x="80" y="28"/>
                </a:cxn>
                <a:cxn ang="0">
                  <a:pos x="89" y="46"/>
                </a:cxn>
                <a:cxn ang="0">
                  <a:pos x="89" y="2190"/>
                </a:cxn>
                <a:cxn ang="0">
                  <a:pos x="80" y="2208"/>
                </a:cxn>
                <a:cxn ang="0">
                  <a:pos x="80" y="2227"/>
                </a:cxn>
                <a:cxn ang="0">
                  <a:pos x="62" y="2236"/>
                </a:cxn>
                <a:cxn ang="0">
                  <a:pos x="27" y="2236"/>
                </a:cxn>
                <a:cxn ang="0">
                  <a:pos x="9" y="2227"/>
                </a:cxn>
                <a:cxn ang="0">
                  <a:pos x="9" y="2208"/>
                </a:cxn>
                <a:cxn ang="0">
                  <a:pos x="0" y="2190"/>
                </a:cxn>
                <a:cxn ang="0">
                  <a:pos x="0" y="46"/>
                </a:cxn>
                <a:cxn ang="0">
                  <a:pos x="9" y="28"/>
                </a:cxn>
                <a:cxn ang="0">
                  <a:pos x="9" y="9"/>
                </a:cxn>
                <a:cxn ang="0">
                  <a:pos x="27" y="0"/>
                </a:cxn>
              </a:cxnLst>
              <a:rect l="0" t="0" r="r" b="b"/>
              <a:pathLst>
                <a:path w="89" h="2236">
                  <a:moveTo>
                    <a:pt x="27" y="0"/>
                  </a:moveTo>
                  <a:lnTo>
                    <a:pt x="62" y="0"/>
                  </a:lnTo>
                  <a:lnTo>
                    <a:pt x="80" y="9"/>
                  </a:lnTo>
                  <a:lnTo>
                    <a:pt x="80" y="28"/>
                  </a:lnTo>
                  <a:lnTo>
                    <a:pt x="89" y="46"/>
                  </a:lnTo>
                  <a:lnTo>
                    <a:pt x="89" y="2190"/>
                  </a:lnTo>
                  <a:lnTo>
                    <a:pt x="80" y="2208"/>
                  </a:lnTo>
                  <a:lnTo>
                    <a:pt x="80" y="2227"/>
                  </a:lnTo>
                  <a:lnTo>
                    <a:pt x="62" y="2236"/>
                  </a:lnTo>
                  <a:lnTo>
                    <a:pt x="27" y="2236"/>
                  </a:lnTo>
                  <a:lnTo>
                    <a:pt x="9" y="2227"/>
                  </a:lnTo>
                  <a:lnTo>
                    <a:pt x="9" y="2208"/>
                  </a:lnTo>
                  <a:lnTo>
                    <a:pt x="0" y="2190"/>
                  </a:lnTo>
                  <a:lnTo>
                    <a:pt x="0" y="46"/>
                  </a:lnTo>
                  <a:lnTo>
                    <a:pt x="9" y="28"/>
                  </a:lnTo>
                  <a:lnTo>
                    <a:pt x="9" y="9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75"/>
            <p:cNvSpPr>
              <a:spLocks/>
            </p:cNvSpPr>
            <p:nvPr/>
          </p:nvSpPr>
          <p:spPr bwMode="auto">
            <a:xfrm>
              <a:off x="4141" y="3769"/>
              <a:ext cx="1026" cy="8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990" y="0"/>
                </a:cxn>
                <a:cxn ang="0">
                  <a:pos x="1008" y="9"/>
                </a:cxn>
                <a:cxn ang="0">
                  <a:pos x="1017" y="9"/>
                </a:cxn>
                <a:cxn ang="0">
                  <a:pos x="1026" y="28"/>
                </a:cxn>
                <a:cxn ang="0">
                  <a:pos x="1026" y="65"/>
                </a:cxn>
                <a:cxn ang="0">
                  <a:pos x="1008" y="75"/>
                </a:cxn>
                <a:cxn ang="0">
                  <a:pos x="999" y="84"/>
                </a:cxn>
                <a:cxn ang="0">
                  <a:pos x="964" y="84"/>
                </a:cxn>
                <a:cxn ang="0">
                  <a:pos x="964" y="75"/>
                </a:cxn>
                <a:cxn ang="0">
                  <a:pos x="27" y="75"/>
                </a:cxn>
                <a:cxn ang="0">
                  <a:pos x="18" y="65"/>
                </a:cxn>
                <a:cxn ang="0">
                  <a:pos x="0" y="56"/>
                </a:cxn>
                <a:cxn ang="0">
                  <a:pos x="0" y="19"/>
                </a:cxn>
                <a:cxn ang="0">
                  <a:pos x="18" y="9"/>
                </a:cxn>
                <a:cxn ang="0">
                  <a:pos x="27" y="0"/>
                </a:cxn>
              </a:cxnLst>
              <a:rect l="0" t="0" r="r" b="b"/>
              <a:pathLst>
                <a:path w="1026" h="84">
                  <a:moveTo>
                    <a:pt x="27" y="0"/>
                  </a:moveTo>
                  <a:lnTo>
                    <a:pt x="990" y="0"/>
                  </a:lnTo>
                  <a:lnTo>
                    <a:pt x="1008" y="9"/>
                  </a:lnTo>
                  <a:lnTo>
                    <a:pt x="1017" y="9"/>
                  </a:lnTo>
                  <a:lnTo>
                    <a:pt x="1026" y="28"/>
                  </a:lnTo>
                  <a:lnTo>
                    <a:pt x="1026" y="65"/>
                  </a:lnTo>
                  <a:lnTo>
                    <a:pt x="1008" y="75"/>
                  </a:lnTo>
                  <a:lnTo>
                    <a:pt x="999" y="84"/>
                  </a:lnTo>
                  <a:lnTo>
                    <a:pt x="964" y="84"/>
                  </a:lnTo>
                  <a:lnTo>
                    <a:pt x="964" y="75"/>
                  </a:lnTo>
                  <a:lnTo>
                    <a:pt x="27" y="75"/>
                  </a:lnTo>
                  <a:lnTo>
                    <a:pt x="18" y="65"/>
                  </a:lnTo>
                  <a:lnTo>
                    <a:pt x="0" y="56"/>
                  </a:lnTo>
                  <a:lnTo>
                    <a:pt x="0" y="19"/>
                  </a:lnTo>
                  <a:lnTo>
                    <a:pt x="18" y="9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5488" y="3163"/>
              <a:ext cx="544" cy="1044"/>
            </a:xfrm>
            <a:custGeom>
              <a:avLst/>
              <a:gdLst/>
              <a:ahLst/>
              <a:cxnLst>
                <a:cxn ang="0">
                  <a:pos x="295" y="0"/>
                </a:cxn>
                <a:cxn ang="0">
                  <a:pos x="321" y="0"/>
                </a:cxn>
                <a:cxn ang="0">
                  <a:pos x="339" y="19"/>
                </a:cxn>
                <a:cxn ang="0">
                  <a:pos x="339" y="951"/>
                </a:cxn>
                <a:cxn ang="0">
                  <a:pos x="357" y="970"/>
                </a:cxn>
                <a:cxn ang="0">
                  <a:pos x="402" y="988"/>
                </a:cxn>
                <a:cxn ang="0">
                  <a:pos x="544" y="988"/>
                </a:cxn>
                <a:cxn ang="0">
                  <a:pos x="544" y="1044"/>
                </a:cxn>
                <a:cxn ang="0">
                  <a:pos x="500" y="1044"/>
                </a:cxn>
                <a:cxn ang="0">
                  <a:pos x="419" y="1035"/>
                </a:cxn>
                <a:cxn ang="0">
                  <a:pos x="134" y="1035"/>
                </a:cxn>
                <a:cxn ang="0">
                  <a:pos x="54" y="1044"/>
                </a:cxn>
                <a:cxn ang="0">
                  <a:pos x="9" y="1044"/>
                </a:cxn>
                <a:cxn ang="0">
                  <a:pos x="9" y="988"/>
                </a:cxn>
                <a:cxn ang="0">
                  <a:pos x="152" y="988"/>
                </a:cxn>
                <a:cxn ang="0">
                  <a:pos x="196" y="970"/>
                </a:cxn>
                <a:cxn ang="0">
                  <a:pos x="214" y="951"/>
                </a:cxn>
                <a:cxn ang="0">
                  <a:pos x="214" y="112"/>
                </a:cxn>
                <a:cxn ang="0">
                  <a:pos x="134" y="149"/>
                </a:cxn>
                <a:cxn ang="0">
                  <a:pos x="54" y="159"/>
                </a:cxn>
                <a:cxn ang="0">
                  <a:pos x="0" y="159"/>
                </a:cxn>
                <a:cxn ang="0">
                  <a:pos x="0" y="103"/>
                </a:cxn>
                <a:cxn ang="0">
                  <a:pos x="63" y="103"/>
                </a:cxn>
                <a:cxn ang="0">
                  <a:pos x="134" y="93"/>
                </a:cxn>
                <a:cxn ang="0">
                  <a:pos x="214" y="56"/>
                </a:cxn>
                <a:cxn ang="0">
                  <a:pos x="295" y="0"/>
                </a:cxn>
              </a:cxnLst>
              <a:rect l="0" t="0" r="r" b="b"/>
              <a:pathLst>
                <a:path w="544" h="1044">
                  <a:moveTo>
                    <a:pt x="295" y="0"/>
                  </a:moveTo>
                  <a:lnTo>
                    <a:pt x="321" y="0"/>
                  </a:lnTo>
                  <a:lnTo>
                    <a:pt x="339" y="19"/>
                  </a:lnTo>
                  <a:lnTo>
                    <a:pt x="339" y="951"/>
                  </a:lnTo>
                  <a:lnTo>
                    <a:pt x="357" y="970"/>
                  </a:lnTo>
                  <a:lnTo>
                    <a:pt x="402" y="988"/>
                  </a:lnTo>
                  <a:lnTo>
                    <a:pt x="544" y="988"/>
                  </a:lnTo>
                  <a:lnTo>
                    <a:pt x="544" y="1044"/>
                  </a:lnTo>
                  <a:lnTo>
                    <a:pt x="500" y="1044"/>
                  </a:lnTo>
                  <a:lnTo>
                    <a:pt x="419" y="1035"/>
                  </a:lnTo>
                  <a:lnTo>
                    <a:pt x="134" y="1035"/>
                  </a:lnTo>
                  <a:lnTo>
                    <a:pt x="54" y="1044"/>
                  </a:lnTo>
                  <a:lnTo>
                    <a:pt x="9" y="1044"/>
                  </a:lnTo>
                  <a:lnTo>
                    <a:pt x="9" y="988"/>
                  </a:lnTo>
                  <a:lnTo>
                    <a:pt x="152" y="988"/>
                  </a:lnTo>
                  <a:lnTo>
                    <a:pt x="196" y="970"/>
                  </a:lnTo>
                  <a:lnTo>
                    <a:pt x="214" y="951"/>
                  </a:lnTo>
                  <a:lnTo>
                    <a:pt x="214" y="112"/>
                  </a:lnTo>
                  <a:lnTo>
                    <a:pt x="134" y="149"/>
                  </a:lnTo>
                  <a:lnTo>
                    <a:pt x="54" y="159"/>
                  </a:lnTo>
                  <a:lnTo>
                    <a:pt x="0" y="159"/>
                  </a:lnTo>
                  <a:lnTo>
                    <a:pt x="0" y="103"/>
                  </a:lnTo>
                  <a:lnTo>
                    <a:pt x="63" y="103"/>
                  </a:lnTo>
                  <a:lnTo>
                    <a:pt x="134" y="93"/>
                  </a:lnTo>
                  <a:lnTo>
                    <a:pt x="214" y="56"/>
                  </a:lnTo>
                  <a:lnTo>
                    <a:pt x="2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6291" y="3033"/>
              <a:ext cx="651" cy="1575"/>
            </a:xfrm>
            <a:custGeom>
              <a:avLst/>
              <a:gdLst/>
              <a:ahLst/>
              <a:cxnLst>
                <a:cxn ang="0">
                  <a:pos x="598" y="0"/>
                </a:cxn>
                <a:cxn ang="0">
                  <a:pos x="624" y="0"/>
                </a:cxn>
                <a:cxn ang="0">
                  <a:pos x="642" y="9"/>
                </a:cxn>
                <a:cxn ang="0">
                  <a:pos x="651" y="18"/>
                </a:cxn>
                <a:cxn ang="0">
                  <a:pos x="651" y="56"/>
                </a:cxn>
                <a:cxn ang="0">
                  <a:pos x="642" y="65"/>
                </a:cxn>
                <a:cxn ang="0">
                  <a:pos x="80" y="1537"/>
                </a:cxn>
                <a:cxn ang="0">
                  <a:pos x="71" y="1547"/>
                </a:cxn>
                <a:cxn ang="0">
                  <a:pos x="62" y="1565"/>
                </a:cxn>
                <a:cxn ang="0">
                  <a:pos x="54" y="1575"/>
                </a:cxn>
                <a:cxn ang="0">
                  <a:pos x="27" y="1575"/>
                </a:cxn>
                <a:cxn ang="0">
                  <a:pos x="9" y="1565"/>
                </a:cxn>
                <a:cxn ang="0">
                  <a:pos x="0" y="1556"/>
                </a:cxn>
                <a:cxn ang="0">
                  <a:pos x="0" y="1519"/>
                </a:cxn>
                <a:cxn ang="0">
                  <a:pos x="9" y="1510"/>
                </a:cxn>
                <a:cxn ang="0">
                  <a:pos x="571" y="37"/>
                </a:cxn>
                <a:cxn ang="0">
                  <a:pos x="580" y="28"/>
                </a:cxn>
                <a:cxn ang="0">
                  <a:pos x="589" y="9"/>
                </a:cxn>
                <a:cxn ang="0">
                  <a:pos x="598" y="0"/>
                </a:cxn>
              </a:cxnLst>
              <a:rect l="0" t="0" r="r" b="b"/>
              <a:pathLst>
                <a:path w="651" h="1575">
                  <a:moveTo>
                    <a:pt x="598" y="0"/>
                  </a:moveTo>
                  <a:lnTo>
                    <a:pt x="624" y="0"/>
                  </a:lnTo>
                  <a:lnTo>
                    <a:pt x="642" y="9"/>
                  </a:lnTo>
                  <a:lnTo>
                    <a:pt x="651" y="18"/>
                  </a:lnTo>
                  <a:lnTo>
                    <a:pt x="651" y="56"/>
                  </a:lnTo>
                  <a:lnTo>
                    <a:pt x="642" y="65"/>
                  </a:lnTo>
                  <a:lnTo>
                    <a:pt x="80" y="1537"/>
                  </a:lnTo>
                  <a:lnTo>
                    <a:pt x="71" y="1547"/>
                  </a:lnTo>
                  <a:lnTo>
                    <a:pt x="62" y="1565"/>
                  </a:lnTo>
                  <a:lnTo>
                    <a:pt x="54" y="1575"/>
                  </a:lnTo>
                  <a:lnTo>
                    <a:pt x="27" y="1575"/>
                  </a:lnTo>
                  <a:lnTo>
                    <a:pt x="9" y="1565"/>
                  </a:lnTo>
                  <a:lnTo>
                    <a:pt x="0" y="1556"/>
                  </a:lnTo>
                  <a:lnTo>
                    <a:pt x="0" y="1519"/>
                  </a:lnTo>
                  <a:lnTo>
                    <a:pt x="9" y="1510"/>
                  </a:lnTo>
                  <a:lnTo>
                    <a:pt x="571" y="37"/>
                  </a:lnTo>
                  <a:lnTo>
                    <a:pt x="580" y="28"/>
                  </a:lnTo>
                  <a:lnTo>
                    <a:pt x="589" y="9"/>
                  </a:lnTo>
                  <a:lnTo>
                    <a:pt x="5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78"/>
            <p:cNvSpPr>
              <a:spLocks noEditPoints="1"/>
            </p:cNvSpPr>
            <p:nvPr/>
          </p:nvSpPr>
          <p:spPr bwMode="auto">
            <a:xfrm>
              <a:off x="7138" y="3154"/>
              <a:ext cx="678" cy="1034"/>
            </a:xfrm>
            <a:custGeom>
              <a:avLst/>
              <a:gdLst/>
              <a:ahLst/>
              <a:cxnLst>
                <a:cxn ang="0">
                  <a:pos x="678" y="773"/>
                </a:cxn>
                <a:cxn ang="0">
                  <a:pos x="669" y="746"/>
                </a:cxn>
                <a:cxn ang="0">
                  <a:pos x="437" y="19"/>
                </a:cxn>
                <a:cxn ang="0">
                  <a:pos x="607" y="121"/>
                </a:cxn>
                <a:cxn ang="0">
                  <a:pos x="678" y="307"/>
                </a:cxn>
                <a:cxn ang="0">
                  <a:pos x="607" y="503"/>
                </a:cxn>
                <a:cxn ang="0">
                  <a:pos x="464" y="652"/>
                </a:cxn>
                <a:cxn ang="0">
                  <a:pos x="366" y="736"/>
                </a:cxn>
                <a:cxn ang="0">
                  <a:pos x="241" y="848"/>
                </a:cxn>
                <a:cxn ang="0">
                  <a:pos x="562" y="923"/>
                </a:cxn>
                <a:cxn ang="0">
                  <a:pos x="598" y="904"/>
                </a:cxn>
                <a:cxn ang="0">
                  <a:pos x="616" y="857"/>
                </a:cxn>
                <a:cxn ang="0">
                  <a:pos x="625" y="792"/>
                </a:cxn>
                <a:cxn ang="0">
                  <a:pos x="669" y="773"/>
                </a:cxn>
                <a:cxn ang="0">
                  <a:pos x="0" y="1034"/>
                </a:cxn>
                <a:cxn ang="0">
                  <a:pos x="18" y="969"/>
                </a:cxn>
                <a:cxn ang="0">
                  <a:pos x="429" y="550"/>
                </a:cxn>
                <a:cxn ang="0">
                  <a:pos x="509" y="391"/>
                </a:cxn>
                <a:cxn ang="0">
                  <a:pos x="518" y="224"/>
                </a:cxn>
                <a:cxn ang="0">
                  <a:pos x="437" y="102"/>
                </a:cxn>
                <a:cxn ang="0">
                  <a:pos x="295" y="47"/>
                </a:cxn>
                <a:cxn ang="0">
                  <a:pos x="179" y="74"/>
                </a:cxn>
                <a:cxn ang="0">
                  <a:pos x="81" y="196"/>
                </a:cxn>
                <a:cxn ang="0">
                  <a:pos x="134" y="205"/>
                </a:cxn>
                <a:cxn ang="0">
                  <a:pos x="170" y="252"/>
                </a:cxn>
                <a:cxn ang="0">
                  <a:pos x="152" y="335"/>
                </a:cxn>
                <a:cxn ang="0">
                  <a:pos x="107" y="363"/>
                </a:cxn>
                <a:cxn ang="0">
                  <a:pos x="45" y="354"/>
                </a:cxn>
                <a:cxn ang="0">
                  <a:pos x="9" y="307"/>
                </a:cxn>
                <a:cxn ang="0">
                  <a:pos x="27" y="196"/>
                </a:cxn>
                <a:cxn ang="0">
                  <a:pos x="134" y="56"/>
                </a:cxn>
                <a:cxn ang="0">
                  <a:pos x="322" y="0"/>
                </a:cxn>
              </a:cxnLst>
              <a:rect l="0" t="0" r="r" b="b"/>
              <a:pathLst>
                <a:path w="678" h="1034">
                  <a:moveTo>
                    <a:pt x="669" y="746"/>
                  </a:moveTo>
                  <a:lnTo>
                    <a:pt x="678" y="773"/>
                  </a:lnTo>
                  <a:lnTo>
                    <a:pt x="669" y="773"/>
                  </a:lnTo>
                  <a:lnTo>
                    <a:pt x="669" y="746"/>
                  </a:lnTo>
                  <a:close/>
                  <a:moveTo>
                    <a:pt x="322" y="0"/>
                  </a:moveTo>
                  <a:lnTo>
                    <a:pt x="437" y="19"/>
                  </a:lnTo>
                  <a:lnTo>
                    <a:pt x="536" y="56"/>
                  </a:lnTo>
                  <a:lnTo>
                    <a:pt x="607" y="121"/>
                  </a:lnTo>
                  <a:lnTo>
                    <a:pt x="660" y="205"/>
                  </a:lnTo>
                  <a:lnTo>
                    <a:pt x="678" y="307"/>
                  </a:lnTo>
                  <a:lnTo>
                    <a:pt x="660" y="419"/>
                  </a:lnTo>
                  <a:lnTo>
                    <a:pt x="607" y="503"/>
                  </a:lnTo>
                  <a:lnTo>
                    <a:pt x="545" y="578"/>
                  </a:lnTo>
                  <a:lnTo>
                    <a:pt x="464" y="652"/>
                  </a:lnTo>
                  <a:lnTo>
                    <a:pt x="411" y="699"/>
                  </a:lnTo>
                  <a:lnTo>
                    <a:pt x="366" y="736"/>
                  </a:lnTo>
                  <a:lnTo>
                    <a:pt x="313" y="783"/>
                  </a:lnTo>
                  <a:lnTo>
                    <a:pt x="241" y="848"/>
                  </a:lnTo>
                  <a:lnTo>
                    <a:pt x="161" y="923"/>
                  </a:lnTo>
                  <a:lnTo>
                    <a:pt x="562" y="923"/>
                  </a:lnTo>
                  <a:lnTo>
                    <a:pt x="589" y="913"/>
                  </a:lnTo>
                  <a:lnTo>
                    <a:pt x="598" y="904"/>
                  </a:lnTo>
                  <a:lnTo>
                    <a:pt x="607" y="885"/>
                  </a:lnTo>
                  <a:lnTo>
                    <a:pt x="616" y="857"/>
                  </a:lnTo>
                  <a:lnTo>
                    <a:pt x="616" y="820"/>
                  </a:lnTo>
                  <a:lnTo>
                    <a:pt x="625" y="792"/>
                  </a:lnTo>
                  <a:lnTo>
                    <a:pt x="625" y="773"/>
                  </a:lnTo>
                  <a:lnTo>
                    <a:pt x="669" y="773"/>
                  </a:lnTo>
                  <a:lnTo>
                    <a:pt x="625" y="1034"/>
                  </a:lnTo>
                  <a:lnTo>
                    <a:pt x="0" y="1034"/>
                  </a:lnTo>
                  <a:lnTo>
                    <a:pt x="0" y="988"/>
                  </a:lnTo>
                  <a:lnTo>
                    <a:pt x="18" y="969"/>
                  </a:lnTo>
                  <a:lnTo>
                    <a:pt x="384" y="596"/>
                  </a:lnTo>
                  <a:lnTo>
                    <a:pt x="429" y="550"/>
                  </a:lnTo>
                  <a:lnTo>
                    <a:pt x="473" y="475"/>
                  </a:lnTo>
                  <a:lnTo>
                    <a:pt x="509" y="391"/>
                  </a:lnTo>
                  <a:lnTo>
                    <a:pt x="527" y="298"/>
                  </a:lnTo>
                  <a:lnTo>
                    <a:pt x="518" y="224"/>
                  </a:lnTo>
                  <a:lnTo>
                    <a:pt x="491" y="158"/>
                  </a:lnTo>
                  <a:lnTo>
                    <a:pt x="437" y="102"/>
                  </a:lnTo>
                  <a:lnTo>
                    <a:pt x="375" y="65"/>
                  </a:lnTo>
                  <a:lnTo>
                    <a:pt x="295" y="47"/>
                  </a:lnTo>
                  <a:lnTo>
                    <a:pt x="241" y="56"/>
                  </a:lnTo>
                  <a:lnTo>
                    <a:pt x="179" y="74"/>
                  </a:lnTo>
                  <a:lnTo>
                    <a:pt x="125" y="121"/>
                  </a:lnTo>
                  <a:lnTo>
                    <a:pt x="81" y="196"/>
                  </a:lnTo>
                  <a:lnTo>
                    <a:pt x="107" y="196"/>
                  </a:lnTo>
                  <a:lnTo>
                    <a:pt x="134" y="205"/>
                  </a:lnTo>
                  <a:lnTo>
                    <a:pt x="161" y="233"/>
                  </a:lnTo>
                  <a:lnTo>
                    <a:pt x="170" y="252"/>
                  </a:lnTo>
                  <a:lnTo>
                    <a:pt x="170" y="280"/>
                  </a:lnTo>
                  <a:lnTo>
                    <a:pt x="152" y="335"/>
                  </a:lnTo>
                  <a:lnTo>
                    <a:pt x="134" y="354"/>
                  </a:lnTo>
                  <a:lnTo>
                    <a:pt x="107" y="363"/>
                  </a:lnTo>
                  <a:lnTo>
                    <a:pt x="63" y="363"/>
                  </a:lnTo>
                  <a:lnTo>
                    <a:pt x="45" y="354"/>
                  </a:lnTo>
                  <a:lnTo>
                    <a:pt x="18" y="326"/>
                  </a:lnTo>
                  <a:lnTo>
                    <a:pt x="9" y="307"/>
                  </a:lnTo>
                  <a:lnTo>
                    <a:pt x="9" y="280"/>
                  </a:lnTo>
                  <a:lnTo>
                    <a:pt x="27" y="196"/>
                  </a:lnTo>
                  <a:lnTo>
                    <a:pt x="63" y="121"/>
                  </a:lnTo>
                  <a:lnTo>
                    <a:pt x="134" y="56"/>
                  </a:lnTo>
                  <a:lnTo>
                    <a:pt x="214" y="19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8503" y="3359"/>
              <a:ext cx="2025" cy="2227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829" y="0"/>
                </a:cxn>
                <a:cxn ang="0">
                  <a:pos x="2016" y="522"/>
                </a:cxn>
                <a:cxn ang="0">
                  <a:pos x="1963" y="522"/>
                </a:cxn>
                <a:cxn ang="0">
                  <a:pos x="1891" y="382"/>
                </a:cxn>
                <a:cxn ang="0">
                  <a:pos x="1793" y="280"/>
                </a:cxn>
                <a:cxn ang="0">
                  <a:pos x="1677" y="196"/>
                </a:cxn>
                <a:cxn ang="0">
                  <a:pos x="1552" y="149"/>
                </a:cxn>
                <a:cxn ang="0">
                  <a:pos x="1427" y="112"/>
                </a:cxn>
                <a:cxn ang="0">
                  <a:pos x="1294" y="93"/>
                </a:cxn>
                <a:cxn ang="0">
                  <a:pos x="1178" y="84"/>
                </a:cxn>
                <a:cxn ang="0">
                  <a:pos x="232" y="84"/>
                </a:cxn>
                <a:cxn ang="0">
                  <a:pos x="928" y="1081"/>
                </a:cxn>
                <a:cxn ang="0">
                  <a:pos x="946" y="1100"/>
                </a:cxn>
                <a:cxn ang="0">
                  <a:pos x="946" y="1128"/>
                </a:cxn>
                <a:cxn ang="0">
                  <a:pos x="928" y="1146"/>
                </a:cxn>
                <a:cxn ang="0">
                  <a:pos x="187" y="2106"/>
                </a:cxn>
                <a:cxn ang="0">
                  <a:pos x="1097" y="2106"/>
                </a:cxn>
                <a:cxn ang="0">
                  <a:pos x="1267" y="2097"/>
                </a:cxn>
                <a:cxn ang="0">
                  <a:pos x="1392" y="2088"/>
                </a:cxn>
                <a:cxn ang="0">
                  <a:pos x="1490" y="2069"/>
                </a:cxn>
                <a:cxn ang="0">
                  <a:pos x="1552" y="2050"/>
                </a:cxn>
                <a:cxn ang="0">
                  <a:pos x="1588" y="2041"/>
                </a:cxn>
                <a:cxn ang="0">
                  <a:pos x="1722" y="1976"/>
                </a:cxn>
                <a:cxn ang="0">
                  <a:pos x="1829" y="1892"/>
                </a:cxn>
                <a:cxn ang="0">
                  <a:pos x="1918" y="1789"/>
                </a:cxn>
                <a:cxn ang="0">
                  <a:pos x="1971" y="1668"/>
                </a:cxn>
                <a:cxn ang="0">
                  <a:pos x="2025" y="1668"/>
                </a:cxn>
                <a:cxn ang="0">
                  <a:pos x="1838" y="2227"/>
                </a:cxn>
                <a:cxn ang="0">
                  <a:pos x="18" y="2227"/>
                </a:cxn>
                <a:cxn ang="0">
                  <a:pos x="9" y="2218"/>
                </a:cxn>
                <a:cxn ang="0">
                  <a:pos x="9" y="2181"/>
                </a:cxn>
                <a:cxn ang="0">
                  <a:pos x="27" y="2162"/>
                </a:cxn>
                <a:cxn ang="0">
                  <a:pos x="785" y="1184"/>
                </a:cxn>
                <a:cxn ang="0">
                  <a:pos x="776" y="1193"/>
                </a:cxn>
                <a:cxn ang="0">
                  <a:pos x="0" y="75"/>
                </a:cxn>
                <a:cxn ang="0">
                  <a:pos x="0" y="19"/>
                </a:cxn>
                <a:cxn ang="0">
                  <a:pos x="9" y="9"/>
                </a:cxn>
                <a:cxn ang="0">
                  <a:pos x="27" y="0"/>
                </a:cxn>
              </a:cxnLst>
              <a:rect l="0" t="0" r="r" b="b"/>
              <a:pathLst>
                <a:path w="2025" h="2227">
                  <a:moveTo>
                    <a:pt x="27" y="0"/>
                  </a:moveTo>
                  <a:lnTo>
                    <a:pt x="1829" y="0"/>
                  </a:lnTo>
                  <a:lnTo>
                    <a:pt x="2016" y="522"/>
                  </a:lnTo>
                  <a:lnTo>
                    <a:pt x="1963" y="522"/>
                  </a:lnTo>
                  <a:lnTo>
                    <a:pt x="1891" y="382"/>
                  </a:lnTo>
                  <a:lnTo>
                    <a:pt x="1793" y="280"/>
                  </a:lnTo>
                  <a:lnTo>
                    <a:pt x="1677" y="196"/>
                  </a:lnTo>
                  <a:lnTo>
                    <a:pt x="1552" y="149"/>
                  </a:lnTo>
                  <a:lnTo>
                    <a:pt x="1427" y="112"/>
                  </a:lnTo>
                  <a:lnTo>
                    <a:pt x="1294" y="93"/>
                  </a:lnTo>
                  <a:lnTo>
                    <a:pt x="1178" y="84"/>
                  </a:lnTo>
                  <a:lnTo>
                    <a:pt x="232" y="84"/>
                  </a:lnTo>
                  <a:lnTo>
                    <a:pt x="928" y="1081"/>
                  </a:lnTo>
                  <a:lnTo>
                    <a:pt x="946" y="1100"/>
                  </a:lnTo>
                  <a:lnTo>
                    <a:pt x="946" y="1128"/>
                  </a:lnTo>
                  <a:lnTo>
                    <a:pt x="928" y="1146"/>
                  </a:lnTo>
                  <a:lnTo>
                    <a:pt x="187" y="2106"/>
                  </a:lnTo>
                  <a:lnTo>
                    <a:pt x="1097" y="2106"/>
                  </a:lnTo>
                  <a:lnTo>
                    <a:pt x="1267" y="2097"/>
                  </a:lnTo>
                  <a:lnTo>
                    <a:pt x="1392" y="2088"/>
                  </a:lnTo>
                  <a:lnTo>
                    <a:pt x="1490" y="2069"/>
                  </a:lnTo>
                  <a:lnTo>
                    <a:pt x="1552" y="2050"/>
                  </a:lnTo>
                  <a:lnTo>
                    <a:pt x="1588" y="2041"/>
                  </a:lnTo>
                  <a:lnTo>
                    <a:pt x="1722" y="1976"/>
                  </a:lnTo>
                  <a:lnTo>
                    <a:pt x="1829" y="1892"/>
                  </a:lnTo>
                  <a:lnTo>
                    <a:pt x="1918" y="1789"/>
                  </a:lnTo>
                  <a:lnTo>
                    <a:pt x="1971" y="1668"/>
                  </a:lnTo>
                  <a:lnTo>
                    <a:pt x="2025" y="1668"/>
                  </a:lnTo>
                  <a:lnTo>
                    <a:pt x="1838" y="2227"/>
                  </a:lnTo>
                  <a:lnTo>
                    <a:pt x="18" y="2227"/>
                  </a:lnTo>
                  <a:lnTo>
                    <a:pt x="9" y="2218"/>
                  </a:lnTo>
                  <a:lnTo>
                    <a:pt x="9" y="2181"/>
                  </a:lnTo>
                  <a:lnTo>
                    <a:pt x="27" y="2162"/>
                  </a:lnTo>
                  <a:lnTo>
                    <a:pt x="785" y="1184"/>
                  </a:lnTo>
                  <a:lnTo>
                    <a:pt x="776" y="1193"/>
                  </a:lnTo>
                  <a:lnTo>
                    <a:pt x="0" y="75"/>
                  </a:lnTo>
                  <a:lnTo>
                    <a:pt x="0" y="19"/>
                  </a:lnTo>
                  <a:lnTo>
                    <a:pt x="9" y="9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10689" y="4999"/>
              <a:ext cx="883" cy="1035"/>
            </a:xfrm>
            <a:custGeom>
              <a:avLst/>
              <a:gdLst/>
              <a:ahLst/>
              <a:cxnLst>
                <a:cxn ang="0">
                  <a:pos x="312" y="0"/>
                </a:cxn>
                <a:cxn ang="0">
                  <a:pos x="410" y="19"/>
                </a:cxn>
                <a:cxn ang="0">
                  <a:pos x="481" y="75"/>
                </a:cxn>
                <a:cxn ang="0">
                  <a:pos x="535" y="159"/>
                </a:cxn>
                <a:cxn ang="0">
                  <a:pos x="570" y="252"/>
                </a:cxn>
                <a:cxn ang="0">
                  <a:pos x="597" y="345"/>
                </a:cxn>
                <a:cxn ang="0">
                  <a:pos x="606" y="420"/>
                </a:cxn>
                <a:cxn ang="0">
                  <a:pos x="615" y="476"/>
                </a:cxn>
                <a:cxn ang="0">
                  <a:pos x="624" y="485"/>
                </a:cxn>
                <a:cxn ang="0">
                  <a:pos x="668" y="364"/>
                </a:cxn>
                <a:cxn ang="0">
                  <a:pos x="722" y="252"/>
                </a:cxn>
                <a:cxn ang="0">
                  <a:pos x="767" y="149"/>
                </a:cxn>
                <a:cxn ang="0">
                  <a:pos x="811" y="75"/>
                </a:cxn>
                <a:cxn ang="0">
                  <a:pos x="829" y="28"/>
                </a:cxn>
                <a:cxn ang="0">
                  <a:pos x="838" y="19"/>
                </a:cxn>
                <a:cxn ang="0">
                  <a:pos x="874" y="19"/>
                </a:cxn>
                <a:cxn ang="0">
                  <a:pos x="883" y="28"/>
                </a:cxn>
                <a:cxn ang="0">
                  <a:pos x="883" y="47"/>
                </a:cxn>
                <a:cxn ang="0">
                  <a:pos x="874" y="47"/>
                </a:cxn>
                <a:cxn ang="0">
                  <a:pos x="874" y="56"/>
                </a:cxn>
                <a:cxn ang="0">
                  <a:pos x="811" y="168"/>
                </a:cxn>
                <a:cxn ang="0">
                  <a:pos x="776" y="261"/>
                </a:cxn>
                <a:cxn ang="0">
                  <a:pos x="722" y="373"/>
                </a:cxn>
                <a:cxn ang="0">
                  <a:pos x="686" y="457"/>
                </a:cxn>
                <a:cxn ang="0">
                  <a:pos x="660" y="541"/>
                </a:cxn>
                <a:cxn ang="0">
                  <a:pos x="633" y="615"/>
                </a:cxn>
                <a:cxn ang="0">
                  <a:pos x="624" y="662"/>
                </a:cxn>
                <a:cxn ang="0">
                  <a:pos x="606" y="774"/>
                </a:cxn>
                <a:cxn ang="0">
                  <a:pos x="579" y="876"/>
                </a:cxn>
                <a:cxn ang="0">
                  <a:pos x="553" y="988"/>
                </a:cxn>
                <a:cxn ang="0">
                  <a:pos x="535" y="1007"/>
                </a:cxn>
                <a:cxn ang="0">
                  <a:pos x="526" y="1025"/>
                </a:cxn>
                <a:cxn ang="0">
                  <a:pos x="517" y="1035"/>
                </a:cxn>
                <a:cxn ang="0">
                  <a:pos x="499" y="1035"/>
                </a:cxn>
                <a:cxn ang="0">
                  <a:pos x="490" y="1025"/>
                </a:cxn>
                <a:cxn ang="0">
                  <a:pos x="481" y="1007"/>
                </a:cxn>
                <a:cxn ang="0">
                  <a:pos x="481" y="997"/>
                </a:cxn>
                <a:cxn ang="0">
                  <a:pos x="490" y="942"/>
                </a:cxn>
                <a:cxn ang="0">
                  <a:pos x="508" y="858"/>
                </a:cxn>
                <a:cxn ang="0">
                  <a:pos x="561" y="653"/>
                </a:cxn>
                <a:cxn ang="0">
                  <a:pos x="561" y="643"/>
                </a:cxn>
                <a:cxn ang="0">
                  <a:pos x="570" y="625"/>
                </a:cxn>
                <a:cxn ang="0">
                  <a:pos x="570" y="466"/>
                </a:cxn>
                <a:cxn ang="0">
                  <a:pos x="561" y="392"/>
                </a:cxn>
                <a:cxn ang="0">
                  <a:pos x="508" y="243"/>
                </a:cxn>
                <a:cxn ang="0">
                  <a:pos x="454" y="187"/>
                </a:cxn>
                <a:cxn ang="0">
                  <a:pos x="383" y="149"/>
                </a:cxn>
                <a:cxn ang="0">
                  <a:pos x="294" y="131"/>
                </a:cxn>
                <a:cxn ang="0">
                  <a:pos x="223" y="140"/>
                </a:cxn>
                <a:cxn ang="0">
                  <a:pos x="151" y="168"/>
                </a:cxn>
                <a:cxn ang="0">
                  <a:pos x="89" y="215"/>
                </a:cxn>
                <a:cxn ang="0">
                  <a:pos x="53" y="280"/>
                </a:cxn>
                <a:cxn ang="0">
                  <a:pos x="44" y="298"/>
                </a:cxn>
                <a:cxn ang="0">
                  <a:pos x="44" y="308"/>
                </a:cxn>
                <a:cxn ang="0">
                  <a:pos x="8" y="308"/>
                </a:cxn>
                <a:cxn ang="0">
                  <a:pos x="0" y="298"/>
                </a:cxn>
                <a:cxn ang="0">
                  <a:pos x="0" y="270"/>
                </a:cxn>
                <a:cxn ang="0">
                  <a:pos x="17" y="224"/>
                </a:cxn>
                <a:cxn ang="0">
                  <a:pos x="53" y="159"/>
                </a:cxn>
                <a:cxn ang="0">
                  <a:pos x="107" y="93"/>
                </a:cxn>
                <a:cxn ang="0">
                  <a:pos x="160" y="47"/>
                </a:cxn>
                <a:cxn ang="0">
                  <a:pos x="231" y="10"/>
                </a:cxn>
                <a:cxn ang="0">
                  <a:pos x="312" y="0"/>
                </a:cxn>
              </a:cxnLst>
              <a:rect l="0" t="0" r="r" b="b"/>
              <a:pathLst>
                <a:path w="883" h="1035">
                  <a:moveTo>
                    <a:pt x="312" y="0"/>
                  </a:moveTo>
                  <a:lnTo>
                    <a:pt x="410" y="19"/>
                  </a:lnTo>
                  <a:lnTo>
                    <a:pt x="481" y="75"/>
                  </a:lnTo>
                  <a:lnTo>
                    <a:pt x="535" y="159"/>
                  </a:lnTo>
                  <a:lnTo>
                    <a:pt x="570" y="252"/>
                  </a:lnTo>
                  <a:lnTo>
                    <a:pt x="597" y="345"/>
                  </a:lnTo>
                  <a:lnTo>
                    <a:pt x="606" y="420"/>
                  </a:lnTo>
                  <a:lnTo>
                    <a:pt x="615" y="476"/>
                  </a:lnTo>
                  <a:lnTo>
                    <a:pt x="624" y="485"/>
                  </a:lnTo>
                  <a:lnTo>
                    <a:pt x="668" y="364"/>
                  </a:lnTo>
                  <a:lnTo>
                    <a:pt x="722" y="252"/>
                  </a:lnTo>
                  <a:lnTo>
                    <a:pt x="767" y="149"/>
                  </a:lnTo>
                  <a:lnTo>
                    <a:pt x="811" y="75"/>
                  </a:lnTo>
                  <a:lnTo>
                    <a:pt x="829" y="28"/>
                  </a:lnTo>
                  <a:lnTo>
                    <a:pt x="838" y="19"/>
                  </a:lnTo>
                  <a:lnTo>
                    <a:pt x="874" y="19"/>
                  </a:lnTo>
                  <a:lnTo>
                    <a:pt x="883" y="28"/>
                  </a:lnTo>
                  <a:lnTo>
                    <a:pt x="883" y="47"/>
                  </a:lnTo>
                  <a:lnTo>
                    <a:pt x="874" y="47"/>
                  </a:lnTo>
                  <a:lnTo>
                    <a:pt x="874" y="56"/>
                  </a:lnTo>
                  <a:lnTo>
                    <a:pt x="811" y="168"/>
                  </a:lnTo>
                  <a:lnTo>
                    <a:pt x="776" y="261"/>
                  </a:lnTo>
                  <a:lnTo>
                    <a:pt x="722" y="373"/>
                  </a:lnTo>
                  <a:lnTo>
                    <a:pt x="686" y="457"/>
                  </a:lnTo>
                  <a:lnTo>
                    <a:pt x="660" y="541"/>
                  </a:lnTo>
                  <a:lnTo>
                    <a:pt x="633" y="615"/>
                  </a:lnTo>
                  <a:lnTo>
                    <a:pt x="624" y="662"/>
                  </a:lnTo>
                  <a:lnTo>
                    <a:pt x="606" y="774"/>
                  </a:lnTo>
                  <a:lnTo>
                    <a:pt x="579" y="876"/>
                  </a:lnTo>
                  <a:lnTo>
                    <a:pt x="553" y="988"/>
                  </a:lnTo>
                  <a:lnTo>
                    <a:pt x="535" y="1007"/>
                  </a:lnTo>
                  <a:lnTo>
                    <a:pt x="526" y="1025"/>
                  </a:lnTo>
                  <a:lnTo>
                    <a:pt x="517" y="1035"/>
                  </a:lnTo>
                  <a:lnTo>
                    <a:pt x="499" y="1035"/>
                  </a:lnTo>
                  <a:lnTo>
                    <a:pt x="490" y="1025"/>
                  </a:lnTo>
                  <a:lnTo>
                    <a:pt x="481" y="1007"/>
                  </a:lnTo>
                  <a:lnTo>
                    <a:pt x="481" y="997"/>
                  </a:lnTo>
                  <a:lnTo>
                    <a:pt x="490" y="942"/>
                  </a:lnTo>
                  <a:lnTo>
                    <a:pt x="508" y="858"/>
                  </a:lnTo>
                  <a:lnTo>
                    <a:pt x="561" y="653"/>
                  </a:lnTo>
                  <a:lnTo>
                    <a:pt x="561" y="643"/>
                  </a:lnTo>
                  <a:lnTo>
                    <a:pt x="570" y="625"/>
                  </a:lnTo>
                  <a:lnTo>
                    <a:pt x="570" y="466"/>
                  </a:lnTo>
                  <a:lnTo>
                    <a:pt x="561" y="392"/>
                  </a:lnTo>
                  <a:lnTo>
                    <a:pt x="508" y="243"/>
                  </a:lnTo>
                  <a:lnTo>
                    <a:pt x="454" y="187"/>
                  </a:lnTo>
                  <a:lnTo>
                    <a:pt x="383" y="149"/>
                  </a:lnTo>
                  <a:lnTo>
                    <a:pt x="294" y="131"/>
                  </a:lnTo>
                  <a:lnTo>
                    <a:pt x="223" y="140"/>
                  </a:lnTo>
                  <a:lnTo>
                    <a:pt x="151" y="168"/>
                  </a:lnTo>
                  <a:lnTo>
                    <a:pt x="89" y="215"/>
                  </a:lnTo>
                  <a:lnTo>
                    <a:pt x="53" y="280"/>
                  </a:lnTo>
                  <a:lnTo>
                    <a:pt x="44" y="298"/>
                  </a:lnTo>
                  <a:lnTo>
                    <a:pt x="44" y="308"/>
                  </a:lnTo>
                  <a:lnTo>
                    <a:pt x="8" y="308"/>
                  </a:lnTo>
                  <a:lnTo>
                    <a:pt x="0" y="298"/>
                  </a:lnTo>
                  <a:lnTo>
                    <a:pt x="0" y="270"/>
                  </a:lnTo>
                  <a:lnTo>
                    <a:pt x="17" y="224"/>
                  </a:lnTo>
                  <a:lnTo>
                    <a:pt x="53" y="159"/>
                  </a:lnTo>
                  <a:lnTo>
                    <a:pt x="107" y="93"/>
                  </a:lnTo>
                  <a:lnTo>
                    <a:pt x="160" y="47"/>
                  </a:lnTo>
                  <a:lnTo>
                    <a:pt x="231" y="10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11803" y="4766"/>
              <a:ext cx="839" cy="1025"/>
            </a:xfrm>
            <a:custGeom>
              <a:avLst/>
              <a:gdLst/>
              <a:ahLst/>
              <a:cxnLst>
                <a:cxn ang="0">
                  <a:pos x="509" y="0"/>
                </a:cxn>
                <a:cxn ang="0">
                  <a:pos x="803" y="0"/>
                </a:cxn>
                <a:cxn ang="0">
                  <a:pos x="821" y="10"/>
                </a:cxn>
                <a:cxn ang="0">
                  <a:pos x="830" y="10"/>
                </a:cxn>
                <a:cxn ang="0">
                  <a:pos x="839" y="28"/>
                </a:cxn>
                <a:cxn ang="0">
                  <a:pos x="839" y="65"/>
                </a:cxn>
                <a:cxn ang="0">
                  <a:pos x="821" y="75"/>
                </a:cxn>
                <a:cxn ang="0">
                  <a:pos x="812" y="84"/>
                </a:cxn>
                <a:cxn ang="0">
                  <a:pos x="518" y="84"/>
                </a:cxn>
                <a:cxn ang="0">
                  <a:pos x="384" y="103"/>
                </a:cxn>
                <a:cxn ang="0">
                  <a:pos x="268" y="159"/>
                </a:cxn>
                <a:cxn ang="0">
                  <a:pos x="170" y="243"/>
                </a:cxn>
                <a:cxn ang="0">
                  <a:pos x="108" y="354"/>
                </a:cxn>
                <a:cxn ang="0">
                  <a:pos x="72" y="485"/>
                </a:cxn>
                <a:cxn ang="0">
                  <a:pos x="803" y="485"/>
                </a:cxn>
                <a:cxn ang="0">
                  <a:pos x="821" y="494"/>
                </a:cxn>
                <a:cxn ang="0">
                  <a:pos x="830" y="494"/>
                </a:cxn>
                <a:cxn ang="0">
                  <a:pos x="839" y="513"/>
                </a:cxn>
                <a:cxn ang="0">
                  <a:pos x="839" y="550"/>
                </a:cxn>
                <a:cxn ang="0">
                  <a:pos x="821" y="559"/>
                </a:cxn>
                <a:cxn ang="0">
                  <a:pos x="812" y="569"/>
                </a:cxn>
                <a:cxn ang="0">
                  <a:pos x="777" y="569"/>
                </a:cxn>
                <a:cxn ang="0">
                  <a:pos x="777" y="550"/>
                </a:cxn>
                <a:cxn ang="0">
                  <a:pos x="72" y="550"/>
                </a:cxn>
                <a:cxn ang="0">
                  <a:pos x="108" y="681"/>
                </a:cxn>
                <a:cxn ang="0">
                  <a:pos x="170" y="792"/>
                </a:cxn>
                <a:cxn ang="0">
                  <a:pos x="268" y="876"/>
                </a:cxn>
                <a:cxn ang="0">
                  <a:pos x="384" y="932"/>
                </a:cxn>
                <a:cxn ang="0">
                  <a:pos x="518" y="951"/>
                </a:cxn>
                <a:cxn ang="0">
                  <a:pos x="812" y="951"/>
                </a:cxn>
                <a:cxn ang="0">
                  <a:pos x="821" y="960"/>
                </a:cxn>
                <a:cxn ang="0">
                  <a:pos x="839" y="969"/>
                </a:cxn>
                <a:cxn ang="0">
                  <a:pos x="839" y="1007"/>
                </a:cxn>
                <a:cxn ang="0">
                  <a:pos x="821" y="1016"/>
                </a:cxn>
                <a:cxn ang="0">
                  <a:pos x="812" y="1025"/>
                </a:cxn>
                <a:cxn ang="0">
                  <a:pos x="509" y="1025"/>
                </a:cxn>
                <a:cxn ang="0">
                  <a:pos x="348" y="997"/>
                </a:cxn>
                <a:cxn ang="0">
                  <a:pos x="215" y="932"/>
                </a:cxn>
                <a:cxn ang="0">
                  <a:pos x="99" y="820"/>
                </a:cxn>
                <a:cxn ang="0">
                  <a:pos x="27" y="681"/>
                </a:cxn>
                <a:cxn ang="0">
                  <a:pos x="0" y="513"/>
                </a:cxn>
                <a:cxn ang="0">
                  <a:pos x="27" y="354"/>
                </a:cxn>
                <a:cxn ang="0">
                  <a:pos x="99" y="215"/>
                </a:cxn>
                <a:cxn ang="0">
                  <a:pos x="206" y="103"/>
                </a:cxn>
                <a:cxn ang="0">
                  <a:pos x="348" y="28"/>
                </a:cxn>
                <a:cxn ang="0">
                  <a:pos x="509" y="0"/>
                </a:cxn>
              </a:cxnLst>
              <a:rect l="0" t="0" r="r" b="b"/>
              <a:pathLst>
                <a:path w="839" h="1025">
                  <a:moveTo>
                    <a:pt x="509" y="0"/>
                  </a:moveTo>
                  <a:lnTo>
                    <a:pt x="803" y="0"/>
                  </a:lnTo>
                  <a:lnTo>
                    <a:pt x="821" y="10"/>
                  </a:lnTo>
                  <a:lnTo>
                    <a:pt x="830" y="10"/>
                  </a:lnTo>
                  <a:lnTo>
                    <a:pt x="839" y="28"/>
                  </a:lnTo>
                  <a:lnTo>
                    <a:pt x="839" y="65"/>
                  </a:lnTo>
                  <a:lnTo>
                    <a:pt x="821" y="75"/>
                  </a:lnTo>
                  <a:lnTo>
                    <a:pt x="812" y="84"/>
                  </a:lnTo>
                  <a:lnTo>
                    <a:pt x="518" y="84"/>
                  </a:lnTo>
                  <a:lnTo>
                    <a:pt x="384" y="103"/>
                  </a:lnTo>
                  <a:lnTo>
                    <a:pt x="268" y="159"/>
                  </a:lnTo>
                  <a:lnTo>
                    <a:pt x="170" y="243"/>
                  </a:lnTo>
                  <a:lnTo>
                    <a:pt x="108" y="354"/>
                  </a:lnTo>
                  <a:lnTo>
                    <a:pt x="72" y="485"/>
                  </a:lnTo>
                  <a:lnTo>
                    <a:pt x="803" y="485"/>
                  </a:lnTo>
                  <a:lnTo>
                    <a:pt x="821" y="494"/>
                  </a:lnTo>
                  <a:lnTo>
                    <a:pt x="830" y="494"/>
                  </a:lnTo>
                  <a:lnTo>
                    <a:pt x="839" y="513"/>
                  </a:lnTo>
                  <a:lnTo>
                    <a:pt x="839" y="550"/>
                  </a:lnTo>
                  <a:lnTo>
                    <a:pt x="821" y="559"/>
                  </a:lnTo>
                  <a:lnTo>
                    <a:pt x="812" y="569"/>
                  </a:lnTo>
                  <a:lnTo>
                    <a:pt x="777" y="569"/>
                  </a:lnTo>
                  <a:lnTo>
                    <a:pt x="777" y="550"/>
                  </a:lnTo>
                  <a:lnTo>
                    <a:pt x="72" y="550"/>
                  </a:lnTo>
                  <a:lnTo>
                    <a:pt x="108" y="681"/>
                  </a:lnTo>
                  <a:lnTo>
                    <a:pt x="170" y="792"/>
                  </a:lnTo>
                  <a:lnTo>
                    <a:pt x="268" y="876"/>
                  </a:lnTo>
                  <a:lnTo>
                    <a:pt x="384" y="932"/>
                  </a:lnTo>
                  <a:lnTo>
                    <a:pt x="518" y="951"/>
                  </a:lnTo>
                  <a:lnTo>
                    <a:pt x="812" y="951"/>
                  </a:lnTo>
                  <a:lnTo>
                    <a:pt x="821" y="960"/>
                  </a:lnTo>
                  <a:lnTo>
                    <a:pt x="839" y="969"/>
                  </a:lnTo>
                  <a:lnTo>
                    <a:pt x="839" y="1007"/>
                  </a:lnTo>
                  <a:lnTo>
                    <a:pt x="821" y="1016"/>
                  </a:lnTo>
                  <a:lnTo>
                    <a:pt x="812" y="1025"/>
                  </a:lnTo>
                  <a:lnTo>
                    <a:pt x="509" y="1025"/>
                  </a:lnTo>
                  <a:lnTo>
                    <a:pt x="348" y="997"/>
                  </a:lnTo>
                  <a:lnTo>
                    <a:pt x="215" y="932"/>
                  </a:lnTo>
                  <a:lnTo>
                    <a:pt x="99" y="820"/>
                  </a:lnTo>
                  <a:lnTo>
                    <a:pt x="27" y="681"/>
                  </a:lnTo>
                  <a:lnTo>
                    <a:pt x="0" y="513"/>
                  </a:lnTo>
                  <a:lnTo>
                    <a:pt x="27" y="354"/>
                  </a:lnTo>
                  <a:lnTo>
                    <a:pt x="99" y="215"/>
                  </a:lnTo>
                  <a:lnTo>
                    <a:pt x="206" y="103"/>
                  </a:lnTo>
                  <a:lnTo>
                    <a:pt x="348" y="28"/>
                  </a:lnTo>
                  <a:lnTo>
                    <a:pt x="5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82"/>
            <p:cNvSpPr>
              <a:spLocks noEditPoints="1"/>
            </p:cNvSpPr>
            <p:nvPr/>
          </p:nvSpPr>
          <p:spPr bwMode="auto">
            <a:xfrm>
              <a:off x="12865" y="4617"/>
              <a:ext cx="1249" cy="1081"/>
            </a:xfrm>
            <a:custGeom>
              <a:avLst/>
              <a:gdLst/>
              <a:ahLst/>
              <a:cxnLst>
                <a:cxn ang="0">
                  <a:pos x="517" y="336"/>
                </a:cxn>
                <a:cxn ang="0">
                  <a:pos x="419" y="736"/>
                </a:cxn>
                <a:cxn ang="0">
                  <a:pos x="330" y="988"/>
                </a:cxn>
                <a:cxn ang="0">
                  <a:pos x="571" y="979"/>
                </a:cxn>
                <a:cxn ang="0">
                  <a:pos x="838" y="885"/>
                </a:cxn>
                <a:cxn ang="0">
                  <a:pos x="1035" y="708"/>
                </a:cxn>
                <a:cxn ang="0">
                  <a:pos x="1106" y="447"/>
                </a:cxn>
                <a:cxn ang="0">
                  <a:pos x="1035" y="252"/>
                </a:cxn>
                <a:cxn ang="0">
                  <a:pos x="883" y="149"/>
                </a:cxn>
                <a:cxn ang="0">
                  <a:pos x="696" y="112"/>
                </a:cxn>
                <a:cxn ang="0">
                  <a:pos x="553" y="103"/>
                </a:cxn>
                <a:cxn ang="0">
                  <a:pos x="776" y="0"/>
                </a:cxn>
                <a:cxn ang="0">
                  <a:pos x="1061" y="75"/>
                </a:cxn>
                <a:cxn ang="0">
                  <a:pos x="1151" y="131"/>
                </a:cxn>
                <a:cxn ang="0">
                  <a:pos x="1231" y="270"/>
                </a:cxn>
                <a:cxn ang="0">
                  <a:pos x="1222" y="522"/>
                </a:cxn>
                <a:cxn ang="0">
                  <a:pos x="1061" y="783"/>
                </a:cxn>
                <a:cxn ang="0">
                  <a:pos x="794" y="969"/>
                </a:cxn>
                <a:cxn ang="0">
                  <a:pos x="482" y="1072"/>
                </a:cxn>
                <a:cxn ang="0">
                  <a:pos x="134" y="1081"/>
                </a:cxn>
                <a:cxn ang="0">
                  <a:pos x="125" y="1063"/>
                </a:cxn>
                <a:cxn ang="0">
                  <a:pos x="152" y="1035"/>
                </a:cxn>
                <a:cxn ang="0">
                  <a:pos x="223" y="988"/>
                </a:cxn>
                <a:cxn ang="0">
                  <a:pos x="241" y="941"/>
                </a:cxn>
                <a:cxn ang="0">
                  <a:pos x="303" y="764"/>
                </a:cxn>
                <a:cxn ang="0">
                  <a:pos x="384" y="475"/>
                </a:cxn>
                <a:cxn ang="0">
                  <a:pos x="428" y="103"/>
                </a:cxn>
                <a:cxn ang="0">
                  <a:pos x="232" y="131"/>
                </a:cxn>
                <a:cxn ang="0">
                  <a:pos x="143" y="233"/>
                </a:cxn>
                <a:cxn ang="0">
                  <a:pos x="107" y="280"/>
                </a:cxn>
                <a:cxn ang="0">
                  <a:pos x="62" y="308"/>
                </a:cxn>
                <a:cxn ang="0">
                  <a:pos x="0" y="317"/>
                </a:cxn>
                <a:cxn ang="0">
                  <a:pos x="9" y="280"/>
                </a:cxn>
                <a:cxn ang="0">
                  <a:pos x="71" y="177"/>
                </a:cxn>
                <a:cxn ang="0">
                  <a:pos x="241" y="56"/>
                </a:cxn>
                <a:cxn ang="0">
                  <a:pos x="491" y="0"/>
                </a:cxn>
              </a:cxnLst>
              <a:rect l="0" t="0" r="r" b="b"/>
              <a:pathLst>
                <a:path w="1249" h="1081">
                  <a:moveTo>
                    <a:pt x="553" y="103"/>
                  </a:moveTo>
                  <a:lnTo>
                    <a:pt x="517" y="336"/>
                  </a:lnTo>
                  <a:lnTo>
                    <a:pt x="473" y="550"/>
                  </a:lnTo>
                  <a:lnTo>
                    <a:pt x="419" y="736"/>
                  </a:lnTo>
                  <a:lnTo>
                    <a:pt x="375" y="885"/>
                  </a:lnTo>
                  <a:lnTo>
                    <a:pt x="330" y="988"/>
                  </a:lnTo>
                  <a:lnTo>
                    <a:pt x="428" y="988"/>
                  </a:lnTo>
                  <a:lnTo>
                    <a:pt x="571" y="979"/>
                  </a:lnTo>
                  <a:lnTo>
                    <a:pt x="714" y="941"/>
                  </a:lnTo>
                  <a:lnTo>
                    <a:pt x="838" y="885"/>
                  </a:lnTo>
                  <a:lnTo>
                    <a:pt x="945" y="811"/>
                  </a:lnTo>
                  <a:lnTo>
                    <a:pt x="1035" y="708"/>
                  </a:lnTo>
                  <a:lnTo>
                    <a:pt x="1088" y="587"/>
                  </a:lnTo>
                  <a:lnTo>
                    <a:pt x="1106" y="447"/>
                  </a:lnTo>
                  <a:lnTo>
                    <a:pt x="1088" y="336"/>
                  </a:lnTo>
                  <a:lnTo>
                    <a:pt x="1035" y="252"/>
                  </a:lnTo>
                  <a:lnTo>
                    <a:pt x="963" y="186"/>
                  </a:lnTo>
                  <a:lnTo>
                    <a:pt x="883" y="149"/>
                  </a:lnTo>
                  <a:lnTo>
                    <a:pt x="785" y="121"/>
                  </a:lnTo>
                  <a:lnTo>
                    <a:pt x="696" y="112"/>
                  </a:lnTo>
                  <a:lnTo>
                    <a:pt x="615" y="103"/>
                  </a:lnTo>
                  <a:lnTo>
                    <a:pt x="553" y="103"/>
                  </a:lnTo>
                  <a:close/>
                  <a:moveTo>
                    <a:pt x="491" y="0"/>
                  </a:moveTo>
                  <a:lnTo>
                    <a:pt x="776" y="0"/>
                  </a:lnTo>
                  <a:lnTo>
                    <a:pt x="919" y="19"/>
                  </a:lnTo>
                  <a:lnTo>
                    <a:pt x="1061" y="75"/>
                  </a:lnTo>
                  <a:lnTo>
                    <a:pt x="1097" y="93"/>
                  </a:lnTo>
                  <a:lnTo>
                    <a:pt x="1151" y="131"/>
                  </a:lnTo>
                  <a:lnTo>
                    <a:pt x="1195" y="186"/>
                  </a:lnTo>
                  <a:lnTo>
                    <a:pt x="1231" y="270"/>
                  </a:lnTo>
                  <a:lnTo>
                    <a:pt x="1249" y="373"/>
                  </a:lnTo>
                  <a:lnTo>
                    <a:pt x="1222" y="522"/>
                  </a:lnTo>
                  <a:lnTo>
                    <a:pt x="1160" y="662"/>
                  </a:lnTo>
                  <a:lnTo>
                    <a:pt x="1061" y="783"/>
                  </a:lnTo>
                  <a:lnTo>
                    <a:pt x="937" y="885"/>
                  </a:lnTo>
                  <a:lnTo>
                    <a:pt x="794" y="969"/>
                  </a:lnTo>
                  <a:lnTo>
                    <a:pt x="642" y="1035"/>
                  </a:lnTo>
                  <a:lnTo>
                    <a:pt x="482" y="1072"/>
                  </a:lnTo>
                  <a:lnTo>
                    <a:pt x="330" y="1081"/>
                  </a:lnTo>
                  <a:lnTo>
                    <a:pt x="134" y="1081"/>
                  </a:lnTo>
                  <a:lnTo>
                    <a:pt x="125" y="1072"/>
                  </a:lnTo>
                  <a:lnTo>
                    <a:pt x="125" y="1063"/>
                  </a:lnTo>
                  <a:lnTo>
                    <a:pt x="134" y="1044"/>
                  </a:lnTo>
                  <a:lnTo>
                    <a:pt x="152" y="1035"/>
                  </a:lnTo>
                  <a:lnTo>
                    <a:pt x="178" y="1007"/>
                  </a:lnTo>
                  <a:lnTo>
                    <a:pt x="223" y="988"/>
                  </a:lnTo>
                  <a:lnTo>
                    <a:pt x="232" y="979"/>
                  </a:lnTo>
                  <a:lnTo>
                    <a:pt x="241" y="941"/>
                  </a:lnTo>
                  <a:lnTo>
                    <a:pt x="268" y="876"/>
                  </a:lnTo>
                  <a:lnTo>
                    <a:pt x="303" y="764"/>
                  </a:lnTo>
                  <a:lnTo>
                    <a:pt x="339" y="634"/>
                  </a:lnTo>
                  <a:lnTo>
                    <a:pt x="384" y="475"/>
                  </a:lnTo>
                  <a:lnTo>
                    <a:pt x="410" y="298"/>
                  </a:lnTo>
                  <a:lnTo>
                    <a:pt x="428" y="103"/>
                  </a:lnTo>
                  <a:lnTo>
                    <a:pt x="303" y="112"/>
                  </a:lnTo>
                  <a:lnTo>
                    <a:pt x="232" y="131"/>
                  </a:lnTo>
                  <a:lnTo>
                    <a:pt x="178" y="159"/>
                  </a:lnTo>
                  <a:lnTo>
                    <a:pt x="143" y="233"/>
                  </a:lnTo>
                  <a:lnTo>
                    <a:pt x="125" y="261"/>
                  </a:lnTo>
                  <a:lnTo>
                    <a:pt x="107" y="280"/>
                  </a:lnTo>
                  <a:lnTo>
                    <a:pt x="80" y="298"/>
                  </a:lnTo>
                  <a:lnTo>
                    <a:pt x="62" y="308"/>
                  </a:lnTo>
                  <a:lnTo>
                    <a:pt x="36" y="317"/>
                  </a:lnTo>
                  <a:lnTo>
                    <a:pt x="0" y="317"/>
                  </a:lnTo>
                  <a:lnTo>
                    <a:pt x="0" y="308"/>
                  </a:lnTo>
                  <a:lnTo>
                    <a:pt x="9" y="280"/>
                  </a:lnTo>
                  <a:lnTo>
                    <a:pt x="27" y="233"/>
                  </a:lnTo>
                  <a:lnTo>
                    <a:pt x="71" y="177"/>
                  </a:lnTo>
                  <a:lnTo>
                    <a:pt x="134" y="112"/>
                  </a:lnTo>
                  <a:lnTo>
                    <a:pt x="241" y="56"/>
                  </a:lnTo>
                  <a:lnTo>
                    <a:pt x="366" y="19"/>
                  </a:lnTo>
                  <a:lnTo>
                    <a:pt x="49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83"/>
            <p:cNvSpPr>
              <a:spLocks noEditPoints="1"/>
            </p:cNvSpPr>
            <p:nvPr/>
          </p:nvSpPr>
          <p:spPr bwMode="auto">
            <a:xfrm>
              <a:off x="14729" y="4039"/>
              <a:ext cx="830" cy="1007"/>
            </a:xfrm>
            <a:custGeom>
              <a:avLst/>
              <a:gdLst/>
              <a:ahLst/>
              <a:cxnLst>
                <a:cxn ang="0">
                  <a:pos x="473" y="66"/>
                </a:cxn>
                <a:cxn ang="0">
                  <a:pos x="357" y="131"/>
                </a:cxn>
                <a:cxn ang="0">
                  <a:pos x="241" y="289"/>
                </a:cxn>
                <a:cxn ang="0">
                  <a:pos x="339" y="420"/>
                </a:cxn>
                <a:cxn ang="0">
                  <a:pos x="491" y="401"/>
                </a:cxn>
                <a:cxn ang="0">
                  <a:pos x="642" y="336"/>
                </a:cxn>
                <a:cxn ang="0">
                  <a:pos x="714" y="187"/>
                </a:cxn>
                <a:cxn ang="0">
                  <a:pos x="642" y="66"/>
                </a:cxn>
                <a:cxn ang="0">
                  <a:pos x="518" y="47"/>
                </a:cxn>
                <a:cxn ang="0">
                  <a:pos x="660" y="19"/>
                </a:cxn>
                <a:cxn ang="0">
                  <a:pos x="776" y="112"/>
                </a:cxn>
                <a:cxn ang="0">
                  <a:pos x="794" y="224"/>
                </a:cxn>
                <a:cxn ang="0">
                  <a:pos x="723" y="354"/>
                </a:cxn>
                <a:cxn ang="0">
                  <a:pos x="518" y="457"/>
                </a:cxn>
                <a:cxn ang="0">
                  <a:pos x="196" y="466"/>
                </a:cxn>
                <a:cxn ang="0">
                  <a:pos x="161" y="625"/>
                </a:cxn>
                <a:cxn ang="0">
                  <a:pos x="170" y="802"/>
                </a:cxn>
                <a:cxn ang="0">
                  <a:pos x="223" y="914"/>
                </a:cxn>
                <a:cxn ang="0">
                  <a:pos x="348" y="960"/>
                </a:cxn>
                <a:cxn ang="0">
                  <a:pos x="464" y="942"/>
                </a:cxn>
                <a:cxn ang="0">
                  <a:pos x="669" y="848"/>
                </a:cxn>
                <a:cxn ang="0">
                  <a:pos x="812" y="718"/>
                </a:cxn>
                <a:cxn ang="0">
                  <a:pos x="830" y="746"/>
                </a:cxn>
                <a:cxn ang="0">
                  <a:pos x="767" y="830"/>
                </a:cxn>
                <a:cxn ang="0">
                  <a:pos x="598" y="942"/>
                </a:cxn>
                <a:cxn ang="0">
                  <a:pos x="339" y="1007"/>
                </a:cxn>
                <a:cxn ang="0">
                  <a:pos x="125" y="932"/>
                </a:cxn>
                <a:cxn ang="0">
                  <a:pos x="18" y="737"/>
                </a:cxn>
                <a:cxn ang="0">
                  <a:pos x="18" y="448"/>
                </a:cxn>
                <a:cxn ang="0">
                  <a:pos x="143" y="205"/>
                </a:cxn>
                <a:cxn ang="0">
                  <a:pos x="348" y="56"/>
                </a:cxn>
                <a:cxn ang="0">
                  <a:pos x="562" y="0"/>
                </a:cxn>
              </a:cxnLst>
              <a:rect l="0" t="0" r="r" b="b"/>
              <a:pathLst>
                <a:path w="830" h="1007">
                  <a:moveTo>
                    <a:pt x="518" y="47"/>
                  </a:moveTo>
                  <a:lnTo>
                    <a:pt x="473" y="66"/>
                  </a:lnTo>
                  <a:lnTo>
                    <a:pt x="419" y="84"/>
                  </a:lnTo>
                  <a:lnTo>
                    <a:pt x="357" y="131"/>
                  </a:lnTo>
                  <a:lnTo>
                    <a:pt x="295" y="196"/>
                  </a:lnTo>
                  <a:lnTo>
                    <a:pt x="241" y="289"/>
                  </a:lnTo>
                  <a:lnTo>
                    <a:pt x="196" y="420"/>
                  </a:lnTo>
                  <a:lnTo>
                    <a:pt x="339" y="420"/>
                  </a:lnTo>
                  <a:lnTo>
                    <a:pt x="411" y="410"/>
                  </a:lnTo>
                  <a:lnTo>
                    <a:pt x="491" y="401"/>
                  </a:lnTo>
                  <a:lnTo>
                    <a:pt x="571" y="373"/>
                  </a:lnTo>
                  <a:lnTo>
                    <a:pt x="642" y="336"/>
                  </a:lnTo>
                  <a:lnTo>
                    <a:pt x="696" y="271"/>
                  </a:lnTo>
                  <a:lnTo>
                    <a:pt x="714" y="187"/>
                  </a:lnTo>
                  <a:lnTo>
                    <a:pt x="696" y="121"/>
                  </a:lnTo>
                  <a:lnTo>
                    <a:pt x="642" y="66"/>
                  </a:lnTo>
                  <a:lnTo>
                    <a:pt x="553" y="47"/>
                  </a:lnTo>
                  <a:lnTo>
                    <a:pt x="518" y="47"/>
                  </a:lnTo>
                  <a:close/>
                  <a:moveTo>
                    <a:pt x="562" y="0"/>
                  </a:moveTo>
                  <a:lnTo>
                    <a:pt x="660" y="19"/>
                  </a:lnTo>
                  <a:lnTo>
                    <a:pt x="732" y="56"/>
                  </a:lnTo>
                  <a:lnTo>
                    <a:pt x="776" y="112"/>
                  </a:lnTo>
                  <a:lnTo>
                    <a:pt x="794" y="187"/>
                  </a:lnTo>
                  <a:lnTo>
                    <a:pt x="794" y="224"/>
                  </a:lnTo>
                  <a:lnTo>
                    <a:pt x="767" y="289"/>
                  </a:lnTo>
                  <a:lnTo>
                    <a:pt x="723" y="354"/>
                  </a:lnTo>
                  <a:lnTo>
                    <a:pt x="634" y="420"/>
                  </a:lnTo>
                  <a:lnTo>
                    <a:pt x="518" y="457"/>
                  </a:lnTo>
                  <a:lnTo>
                    <a:pt x="393" y="466"/>
                  </a:lnTo>
                  <a:lnTo>
                    <a:pt x="196" y="466"/>
                  </a:lnTo>
                  <a:lnTo>
                    <a:pt x="179" y="559"/>
                  </a:lnTo>
                  <a:lnTo>
                    <a:pt x="161" y="625"/>
                  </a:lnTo>
                  <a:lnTo>
                    <a:pt x="161" y="746"/>
                  </a:lnTo>
                  <a:lnTo>
                    <a:pt x="170" y="802"/>
                  </a:lnTo>
                  <a:lnTo>
                    <a:pt x="188" y="858"/>
                  </a:lnTo>
                  <a:lnTo>
                    <a:pt x="223" y="914"/>
                  </a:lnTo>
                  <a:lnTo>
                    <a:pt x="277" y="942"/>
                  </a:lnTo>
                  <a:lnTo>
                    <a:pt x="348" y="960"/>
                  </a:lnTo>
                  <a:lnTo>
                    <a:pt x="384" y="960"/>
                  </a:lnTo>
                  <a:lnTo>
                    <a:pt x="464" y="942"/>
                  </a:lnTo>
                  <a:lnTo>
                    <a:pt x="562" y="914"/>
                  </a:lnTo>
                  <a:lnTo>
                    <a:pt x="669" y="848"/>
                  </a:lnTo>
                  <a:lnTo>
                    <a:pt x="794" y="718"/>
                  </a:lnTo>
                  <a:lnTo>
                    <a:pt x="812" y="718"/>
                  </a:lnTo>
                  <a:lnTo>
                    <a:pt x="830" y="737"/>
                  </a:lnTo>
                  <a:lnTo>
                    <a:pt x="830" y="746"/>
                  </a:lnTo>
                  <a:lnTo>
                    <a:pt x="812" y="774"/>
                  </a:lnTo>
                  <a:lnTo>
                    <a:pt x="767" y="830"/>
                  </a:lnTo>
                  <a:lnTo>
                    <a:pt x="696" y="886"/>
                  </a:lnTo>
                  <a:lnTo>
                    <a:pt x="598" y="942"/>
                  </a:lnTo>
                  <a:lnTo>
                    <a:pt x="482" y="988"/>
                  </a:lnTo>
                  <a:lnTo>
                    <a:pt x="339" y="1007"/>
                  </a:lnTo>
                  <a:lnTo>
                    <a:pt x="223" y="988"/>
                  </a:lnTo>
                  <a:lnTo>
                    <a:pt x="125" y="932"/>
                  </a:lnTo>
                  <a:lnTo>
                    <a:pt x="54" y="848"/>
                  </a:lnTo>
                  <a:lnTo>
                    <a:pt x="18" y="737"/>
                  </a:lnTo>
                  <a:lnTo>
                    <a:pt x="0" y="606"/>
                  </a:lnTo>
                  <a:lnTo>
                    <a:pt x="18" y="448"/>
                  </a:lnTo>
                  <a:lnTo>
                    <a:pt x="72" y="317"/>
                  </a:lnTo>
                  <a:lnTo>
                    <a:pt x="143" y="205"/>
                  </a:lnTo>
                  <a:lnTo>
                    <a:pt x="241" y="112"/>
                  </a:lnTo>
                  <a:lnTo>
                    <a:pt x="348" y="56"/>
                  </a:lnTo>
                  <a:lnTo>
                    <a:pt x="455" y="10"/>
                  </a:lnTo>
                  <a:lnTo>
                    <a:pt x="5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84"/>
            <p:cNvSpPr>
              <a:spLocks noEditPoints="1"/>
            </p:cNvSpPr>
            <p:nvPr/>
          </p:nvSpPr>
          <p:spPr bwMode="auto">
            <a:xfrm>
              <a:off x="15710" y="3154"/>
              <a:ext cx="687" cy="1034"/>
            </a:xfrm>
            <a:custGeom>
              <a:avLst/>
              <a:gdLst/>
              <a:ahLst/>
              <a:cxnLst>
                <a:cxn ang="0">
                  <a:pos x="687" y="773"/>
                </a:cxn>
                <a:cxn ang="0">
                  <a:pos x="669" y="746"/>
                </a:cxn>
                <a:cxn ang="0">
                  <a:pos x="437" y="19"/>
                </a:cxn>
                <a:cxn ang="0">
                  <a:pos x="607" y="121"/>
                </a:cxn>
                <a:cxn ang="0">
                  <a:pos x="678" y="307"/>
                </a:cxn>
                <a:cxn ang="0">
                  <a:pos x="616" y="503"/>
                </a:cxn>
                <a:cxn ang="0">
                  <a:pos x="464" y="652"/>
                </a:cxn>
                <a:cxn ang="0">
                  <a:pos x="366" y="736"/>
                </a:cxn>
                <a:cxn ang="0">
                  <a:pos x="241" y="848"/>
                </a:cxn>
                <a:cxn ang="0">
                  <a:pos x="571" y="923"/>
                </a:cxn>
                <a:cxn ang="0">
                  <a:pos x="607" y="904"/>
                </a:cxn>
                <a:cxn ang="0">
                  <a:pos x="625" y="857"/>
                </a:cxn>
                <a:cxn ang="0">
                  <a:pos x="634" y="792"/>
                </a:cxn>
                <a:cxn ang="0">
                  <a:pos x="669" y="773"/>
                </a:cxn>
                <a:cxn ang="0">
                  <a:pos x="0" y="1034"/>
                </a:cxn>
                <a:cxn ang="0">
                  <a:pos x="18" y="969"/>
                </a:cxn>
                <a:cxn ang="0">
                  <a:pos x="428" y="550"/>
                </a:cxn>
                <a:cxn ang="0">
                  <a:pos x="509" y="391"/>
                </a:cxn>
                <a:cxn ang="0">
                  <a:pos x="518" y="224"/>
                </a:cxn>
                <a:cxn ang="0">
                  <a:pos x="437" y="102"/>
                </a:cxn>
                <a:cxn ang="0">
                  <a:pos x="295" y="47"/>
                </a:cxn>
                <a:cxn ang="0">
                  <a:pos x="179" y="74"/>
                </a:cxn>
                <a:cxn ang="0">
                  <a:pos x="81" y="196"/>
                </a:cxn>
                <a:cxn ang="0">
                  <a:pos x="134" y="205"/>
                </a:cxn>
                <a:cxn ang="0">
                  <a:pos x="152" y="233"/>
                </a:cxn>
                <a:cxn ang="0">
                  <a:pos x="161" y="270"/>
                </a:cxn>
                <a:cxn ang="0">
                  <a:pos x="152" y="335"/>
                </a:cxn>
                <a:cxn ang="0">
                  <a:pos x="107" y="363"/>
                </a:cxn>
                <a:cxn ang="0">
                  <a:pos x="45" y="354"/>
                </a:cxn>
                <a:cxn ang="0">
                  <a:pos x="9" y="307"/>
                </a:cxn>
                <a:cxn ang="0">
                  <a:pos x="27" y="196"/>
                </a:cxn>
                <a:cxn ang="0">
                  <a:pos x="134" y="56"/>
                </a:cxn>
                <a:cxn ang="0">
                  <a:pos x="321" y="0"/>
                </a:cxn>
              </a:cxnLst>
              <a:rect l="0" t="0" r="r" b="b"/>
              <a:pathLst>
                <a:path w="687" h="1034">
                  <a:moveTo>
                    <a:pt x="669" y="746"/>
                  </a:moveTo>
                  <a:lnTo>
                    <a:pt x="687" y="773"/>
                  </a:lnTo>
                  <a:lnTo>
                    <a:pt x="669" y="773"/>
                  </a:lnTo>
                  <a:lnTo>
                    <a:pt x="669" y="746"/>
                  </a:lnTo>
                  <a:close/>
                  <a:moveTo>
                    <a:pt x="321" y="0"/>
                  </a:moveTo>
                  <a:lnTo>
                    <a:pt x="437" y="19"/>
                  </a:lnTo>
                  <a:lnTo>
                    <a:pt x="536" y="56"/>
                  </a:lnTo>
                  <a:lnTo>
                    <a:pt x="607" y="121"/>
                  </a:lnTo>
                  <a:lnTo>
                    <a:pt x="660" y="205"/>
                  </a:lnTo>
                  <a:lnTo>
                    <a:pt x="678" y="307"/>
                  </a:lnTo>
                  <a:lnTo>
                    <a:pt x="660" y="419"/>
                  </a:lnTo>
                  <a:lnTo>
                    <a:pt x="616" y="503"/>
                  </a:lnTo>
                  <a:lnTo>
                    <a:pt x="544" y="578"/>
                  </a:lnTo>
                  <a:lnTo>
                    <a:pt x="464" y="652"/>
                  </a:lnTo>
                  <a:lnTo>
                    <a:pt x="411" y="699"/>
                  </a:lnTo>
                  <a:lnTo>
                    <a:pt x="366" y="736"/>
                  </a:lnTo>
                  <a:lnTo>
                    <a:pt x="313" y="783"/>
                  </a:lnTo>
                  <a:lnTo>
                    <a:pt x="241" y="848"/>
                  </a:lnTo>
                  <a:lnTo>
                    <a:pt x="161" y="923"/>
                  </a:lnTo>
                  <a:lnTo>
                    <a:pt x="571" y="923"/>
                  </a:lnTo>
                  <a:lnTo>
                    <a:pt x="598" y="913"/>
                  </a:lnTo>
                  <a:lnTo>
                    <a:pt x="607" y="904"/>
                  </a:lnTo>
                  <a:lnTo>
                    <a:pt x="616" y="885"/>
                  </a:lnTo>
                  <a:lnTo>
                    <a:pt x="625" y="857"/>
                  </a:lnTo>
                  <a:lnTo>
                    <a:pt x="625" y="820"/>
                  </a:lnTo>
                  <a:lnTo>
                    <a:pt x="634" y="792"/>
                  </a:lnTo>
                  <a:lnTo>
                    <a:pt x="634" y="773"/>
                  </a:lnTo>
                  <a:lnTo>
                    <a:pt x="669" y="773"/>
                  </a:lnTo>
                  <a:lnTo>
                    <a:pt x="625" y="1034"/>
                  </a:lnTo>
                  <a:lnTo>
                    <a:pt x="0" y="1034"/>
                  </a:lnTo>
                  <a:lnTo>
                    <a:pt x="0" y="988"/>
                  </a:lnTo>
                  <a:lnTo>
                    <a:pt x="18" y="969"/>
                  </a:lnTo>
                  <a:lnTo>
                    <a:pt x="384" y="596"/>
                  </a:lnTo>
                  <a:lnTo>
                    <a:pt x="428" y="550"/>
                  </a:lnTo>
                  <a:lnTo>
                    <a:pt x="473" y="475"/>
                  </a:lnTo>
                  <a:lnTo>
                    <a:pt x="509" y="391"/>
                  </a:lnTo>
                  <a:lnTo>
                    <a:pt x="527" y="298"/>
                  </a:lnTo>
                  <a:lnTo>
                    <a:pt x="518" y="224"/>
                  </a:lnTo>
                  <a:lnTo>
                    <a:pt x="491" y="158"/>
                  </a:lnTo>
                  <a:lnTo>
                    <a:pt x="437" y="102"/>
                  </a:lnTo>
                  <a:lnTo>
                    <a:pt x="375" y="65"/>
                  </a:lnTo>
                  <a:lnTo>
                    <a:pt x="295" y="47"/>
                  </a:lnTo>
                  <a:lnTo>
                    <a:pt x="241" y="56"/>
                  </a:lnTo>
                  <a:lnTo>
                    <a:pt x="179" y="74"/>
                  </a:lnTo>
                  <a:lnTo>
                    <a:pt x="125" y="121"/>
                  </a:lnTo>
                  <a:lnTo>
                    <a:pt x="81" y="196"/>
                  </a:lnTo>
                  <a:lnTo>
                    <a:pt x="107" y="196"/>
                  </a:lnTo>
                  <a:lnTo>
                    <a:pt x="134" y="205"/>
                  </a:lnTo>
                  <a:lnTo>
                    <a:pt x="143" y="224"/>
                  </a:lnTo>
                  <a:lnTo>
                    <a:pt x="152" y="233"/>
                  </a:lnTo>
                  <a:lnTo>
                    <a:pt x="161" y="252"/>
                  </a:lnTo>
                  <a:lnTo>
                    <a:pt x="161" y="270"/>
                  </a:lnTo>
                  <a:lnTo>
                    <a:pt x="170" y="280"/>
                  </a:lnTo>
                  <a:lnTo>
                    <a:pt x="152" y="335"/>
                  </a:lnTo>
                  <a:lnTo>
                    <a:pt x="134" y="354"/>
                  </a:lnTo>
                  <a:lnTo>
                    <a:pt x="107" y="363"/>
                  </a:lnTo>
                  <a:lnTo>
                    <a:pt x="63" y="363"/>
                  </a:lnTo>
                  <a:lnTo>
                    <a:pt x="45" y="354"/>
                  </a:lnTo>
                  <a:lnTo>
                    <a:pt x="18" y="326"/>
                  </a:lnTo>
                  <a:lnTo>
                    <a:pt x="9" y="307"/>
                  </a:lnTo>
                  <a:lnTo>
                    <a:pt x="9" y="280"/>
                  </a:lnTo>
                  <a:lnTo>
                    <a:pt x="27" y="196"/>
                  </a:lnTo>
                  <a:lnTo>
                    <a:pt x="63" y="121"/>
                  </a:lnTo>
                  <a:lnTo>
                    <a:pt x="134" y="56"/>
                  </a:lnTo>
                  <a:lnTo>
                    <a:pt x="214" y="19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16576" y="3527"/>
              <a:ext cx="900" cy="699"/>
            </a:xfrm>
            <a:custGeom>
              <a:avLst/>
              <a:gdLst/>
              <a:ahLst/>
              <a:cxnLst>
                <a:cxn ang="0">
                  <a:pos x="865" y="0"/>
                </a:cxn>
                <a:cxn ang="0">
                  <a:pos x="892" y="9"/>
                </a:cxn>
                <a:cxn ang="0">
                  <a:pos x="900" y="46"/>
                </a:cxn>
                <a:cxn ang="0">
                  <a:pos x="883" y="74"/>
                </a:cxn>
                <a:cxn ang="0">
                  <a:pos x="865" y="102"/>
                </a:cxn>
                <a:cxn ang="0">
                  <a:pos x="615" y="195"/>
                </a:cxn>
                <a:cxn ang="0">
                  <a:pos x="606" y="307"/>
                </a:cxn>
                <a:cxn ang="0">
                  <a:pos x="633" y="522"/>
                </a:cxn>
                <a:cxn ang="0">
                  <a:pos x="669" y="606"/>
                </a:cxn>
                <a:cxn ang="0">
                  <a:pos x="651" y="671"/>
                </a:cxn>
                <a:cxn ang="0">
                  <a:pos x="615" y="699"/>
                </a:cxn>
                <a:cxn ang="0">
                  <a:pos x="562" y="689"/>
                </a:cxn>
                <a:cxn ang="0">
                  <a:pos x="535" y="652"/>
                </a:cxn>
                <a:cxn ang="0">
                  <a:pos x="517" y="587"/>
                </a:cxn>
                <a:cxn ang="0">
                  <a:pos x="508" y="522"/>
                </a:cxn>
                <a:cxn ang="0">
                  <a:pos x="517" y="345"/>
                </a:cxn>
                <a:cxn ang="0">
                  <a:pos x="562" y="112"/>
                </a:cxn>
                <a:cxn ang="0">
                  <a:pos x="321" y="484"/>
                </a:cxn>
                <a:cxn ang="0">
                  <a:pos x="276" y="643"/>
                </a:cxn>
                <a:cxn ang="0">
                  <a:pos x="205" y="699"/>
                </a:cxn>
                <a:cxn ang="0">
                  <a:pos x="151" y="671"/>
                </a:cxn>
                <a:cxn ang="0">
                  <a:pos x="160" y="606"/>
                </a:cxn>
                <a:cxn ang="0">
                  <a:pos x="169" y="578"/>
                </a:cxn>
                <a:cxn ang="0">
                  <a:pos x="214" y="475"/>
                </a:cxn>
                <a:cxn ang="0">
                  <a:pos x="312" y="242"/>
                </a:cxn>
                <a:cxn ang="0">
                  <a:pos x="223" y="112"/>
                </a:cxn>
                <a:cxn ang="0">
                  <a:pos x="116" y="158"/>
                </a:cxn>
                <a:cxn ang="0">
                  <a:pos x="44" y="242"/>
                </a:cxn>
                <a:cxn ang="0">
                  <a:pos x="0" y="233"/>
                </a:cxn>
                <a:cxn ang="0">
                  <a:pos x="8" y="195"/>
                </a:cxn>
                <a:cxn ang="0">
                  <a:pos x="62" y="121"/>
                </a:cxn>
                <a:cxn ang="0">
                  <a:pos x="214" y="9"/>
                </a:cxn>
              </a:cxnLst>
              <a:rect l="0" t="0" r="r" b="b"/>
              <a:pathLst>
                <a:path w="900" h="699">
                  <a:moveTo>
                    <a:pt x="267" y="0"/>
                  </a:moveTo>
                  <a:lnTo>
                    <a:pt x="865" y="0"/>
                  </a:lnTo>
                  <a:lnTo>
                    <a:pt x="874" y="9"/>
                  </a:lnTo>
                  <a:lnTo>
                    <a:pt x="892" y="9"/>
                  </a:lnTo>
                  <a:lnTo>
                    <a:pt x="900" y="28"/>
                  </a:lnTo>
                  <a:lnTo>
                    <a:pt x="900" y="46"/>
                  </a:lnTo>
                  <a:lnTo>
                    <a:pt x="892" y="65"/>
                  </a:lnTo>
                  <a:lnTo>
                    <a:pt x="883" y="74"/>
                  </a:lnTo>
                  <a:lnTo>
                    <a:pt x="874" y="93"/>
                  </a:lnTo>
                  <a:lnTo>
                    <a:pt x="865" y="102"/>
                  </a:lnTo>
                  <a:lnTo>
                    <a:pt x="633" y="102"/>
                  </a:lnTo>
                  <a:lnTo>
                    <a:pt x="615" y="195"/>
                  </a:lnTo>
                  <a:lnTo>
                    <a:pt x="606" y="270"/>
                  </a:lnTo>
                  <a:lnTo>
                    <a:pt x="606" y="307"/>
                  </a:lnTo>
                  <a:lnTo>
                    <a:pt x="615" y="428"/>
                  </a:lnTo>
                  <a:lnTo>
                    <a:pt x="633" y="522"/>
                  </a:lnTo>
                  <a:lnTo>
                    <a:pt x="660" y="587"/>
                  </a:lnTo>
                  <a:lnTo>
                    <a:pt x="669" y="606"/>
                  </a:lnTo>
                  <a:lnTo>
                    <a:pt x="669" y="652"/>
                  </a:lnTo>
                  <a:lnTo>
                    <a:pt x="651" y="671"/>
                  </a:lnTo>
                  <a:lnTo>
                    <a:pt x="642" y="689"/>
                  </a:lnTo>
                  <a:lnTo>
                    <a:pt x="615" y="699"/>
                  </a:lnTo>
                  <a:lnTo>
                    <a:pt x="570" y="699"/>
                  </a:lnTo>
                  <a:lnTo>
                    <a:pt x="562" y="689"/>
                  </a:lnTo>
                  <a:lnTo>
                    <a:pt x="553" y="671"/>
                  </a:lnTo>
                  <a:lnTo>
                    <a:pt x="535" y="652"/>
                  </a:lnTo>
                  <a:lnTo>
                    <a:pt x="526" y="615"/>
                  </a:lnTo>
                  <a:lnTo>
                    <a:pt x="517" y="587"/>
                  </a:lnTo>
                  <a:lnTo>
                    <a:pt x="517" y="559"/>
                  </a:lnTo>
                  <a:lnTo>
                    <a:pt x="508" y="522"/>
                  </a:lnTo>
                  <a:lnTo>
                    <a:pt x="508" y="475"/>
                  </a:lnTo>
                  <a:lnTo>
                    <a:pt x="517" y="345"/>
                  </a:lnTo>
                  <a:lnTo>
                    <a:pt x="535" y="223"/>
                  </a:lnTo>
                  <a:lnTo>
                    <a:pt x="562" y="112"/>
                  </a:lnTo>
                  <a:lnTo>
                    <a:pt x="419" y="112"/>
                  </a:lnTo>
                  <a:lnTo>
                    <a:pt x="321" y="484"/>
                  </a:lnTo>
                  <a:lnTo>
                    <a:pt x="294" y="578"/>
                  </a:lnTo>
                  <a:lnTo>
                    <a:pt x="276" y="643"/>
                  </a:lnTo>
                  <a:lnTo>
                    <a:pt x="240" y="689"/>
                  </a:lnTo>
                  <a:lnTo>
                    <a:pt x="205" y="699"/>
                  </a:lnTo>
                  <a:lnTo>
                    <a:pt x="178" y="699"/>
                  </a:lnTo>
                  <a:lnTo>
                    <a:pt x="151" y="671"/>
                  </a:lnTo>
                  <a:lnTo>
                    <a:pt x="151" y="624"/>
                  </a:lnTo>
                  <a:lnTo>
                    <a:pt x="160" y="606"/>
                  </a:lnTo>
                  <a:lnTo>
                    <a:pt x="169" y="596"/>
                  </a:lnTo>
                  <a:lnTo>
                    <a:pt x="169" y="578"/>
                  </a:lnTo>
                  <a:lnTo>
                    <a:pt x="178" y="568"/>
                  </a:lnTo>
                  <a:lnTo>
                    <a:pt x="214" y="475"/>
                  </a:lnTo>
                  <a:lnTo>
                    <a:pt x="267" y="363"/>
                  </a:lnTo>
                  <a:lnTo>
                    <a:pt x="312" y="242"/>
                  </a:lnTo>
                  <a:lnTo>
                    <a:pt x="347" y="112"/>
                  </a:lnTo>
                  <a:lnTo>
                    <a:pt x="223" y="112"/>
                  </a:lnTo>
                  <a:lnTo>
                    <a:pt x="169" y="121"/>
                  </a:lnTo>
                  <a:lnTo>
                    <a:pt x="116" y="158"/>
                  </a:lnTo>
                  <a:lnTo>
                    <a:pt x="44" y="233"/>
                  </a:lnTo>
                  <a:lnTo>
                    <a:pt x="44" y="242"/>
                  </a:lnTo>
                  <a:lnTo>
                    <a:pt x="8" y="242"/>
                  </a:lnTo>
                  <a:lnTo>
                    <a:pt x="0" y="233"/>
                  </a:lnTo>
                  <a:lnTo>
                    <a:pt x="0" y="214"/>
                  </a:lnTo>
                  <a:lnTo>
                    <a:pt x="8" y="195"/>
                  </a:lnTo>
                  <a:lnTo>
                    <a:pt x="26" y="177"/>
                  </a:lnTo>
                  <a:lnTo>
                    <a:pt x="62" y="121"/>
                  </a:lnTo>
                  <a:lnTo>
                    <a:pt x="151" y="28"/>
                  </a:lnTo>
                  <a:lnTo>
                    <a:pt x="214" y="9"/>
                  </a:lnTo>
                  <a:lnTo>
                    <a:pt x="2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86"/>
            <p:cNvSpPr>
              <a:spLocks noEditPoints="1"/>
            </p:cNvSpPr>
            <p:nvPr/>
          </p:nvSpPr>
          <p:spPr bwMode="auto">
            <a:xfrm>
              <a:off x="17619" y="3173"/>
              <a:ext cx="455" cy="1053"/>
            </a:xfrm>
            <a:custGeom>
              <a:avLst/>
              <a:gdLst/>
              <a:ahLst/>
              <a:cxnLst>
                <a:cxn ang="0">
                  <a:pos x="295" y="372"/>
                </a:cxn>
                <a:cxn ang="0">
                  <a:pos x="366" y="484"/>
                </a:cxn>
                <a:cxn ang="0">
                  <a:pos x="357" y="512"/>
                </a:cxn>
                <a:cxn ang="0">
                  <a:pos x="348" y="568"/>
                </a:cxn>
                <a:cxn ang="0">
                  <a:pos x="303" y="680"/>
                </a:cxn>
                <a:cxn ang="0">
                  <a:pos x="232" y="857"/>
                </a:cxn>
                <a:cxn ang="0">
                  <a:pos x="205" y="922"/>
                </a:cxn>
                <a:cxn ang="0">
                  <a:pos x="214" y="997"/>
                </a:cxn>
                <a:cxn ang="0">
                  <a:pos x="241" y="1015"/>
                </a:cxn>
                <a:cxn ang="0">
                  <a:pos x="357" y="932"/>
                </a:cxn>
                <a:cxn ang="0">
                  <a:pos x="402" y="801"/>
                </a:cxn>
                <a:cxn ang="0">
                  <a:pos x="446" y="792"/>
                </a:cxn>
                <a:cxn ang="0">
                  <a:pos x="455" y="810"/>
                </a:cxn>
                <a:cxn ang="0">
                  <a:pos x="384" y="978"/>
                </a:cxn>
                <a:cxn ang="0">
                  <a:pos x="241" y="1053"/>
                </a:cxn>
                <a:cxn ang="0">
                  <a:pos x="116" y="987"/>
                </a:cxn>
                <a:cxn ang="0">
                  <a:pos x="98" y="876"/>
                </a:cxn>
                <a:cxn ang="0">
                  <a:pos x="205" y="605"/>
                </a:cxn>
                <a:cxn ang="0">
                  <a:pos x="241" y="503"/>
                </a:cxn>
                <a:cxn ang="0">
                  <a:pos x="250" y="419"/>
                </a:cxn>
                <a:cxn ang="0">
                  <a:pos x="232" y="391"/>
                </a:cxn>
                <a:cxn ang="0">
                  <a:pos x="161" y="410"/>
                </a:cxn>
                <a:cxn ang="0">
                  <a:pos x="54" y="587"/>
                </a:cxn>
                <a:cxn ang="0">
                  <a:pos x="45" y="615"/>
                </a:cxn>
                <a:cxn ang="0">
                  <a:pos x="0" y="605"/>
                </a:cxn>
                <a:cxn ang="0">
                  <a:pos x="9" y="559"/>
                </a:cxn>
                <a:cxn ang="0">
                  <a:pos x="80" y="428"/>
                </a:cxn>
                <a:cxn ang="0">
                  <a:pos x="223" y="354"/>
                </a:cxn>
                <a:cxn ang="0">
                  <a:pos x="375" y="0"/>
                </a:cxn>
                <a:cxn ang="0">
                  <a:pos x="402" y="28"/>
                </a:cxn>
                <a:cxn ang="0">
                  <a:pos x="411" y="83"/>
                </a:cxn>
                <a:cxn ang="0">
                  <a:pos x="375" y="130"/>
                </a:cxn>
                <a:cxn ang="0">
                  <a:pos x="330" y="149"/>
                </a:cxn>
                <a:cxn ang="0">
                  <a:pos x="277" y="121"/>
                </a:cxn>
                <a:cxn ang="0">
                  <a:pos x="268" y="83"/>
                </a:cxn>
                <a:cxn ang="0">
                  <a:pos x="312" y="9"/>
                </a:cxn>
              </a:cxnLst>
              <a:rect l="0" t="0" r="r" b="b"/>
              <a:pathLst>
                <a:path w="455" h="1053">
                  <a:moveTo>
                    <a:pt x="223" y="354"/>
                  </a:moveTo>
                  <a:lnTo>
                    <a:pt x="295" y="372"/>
                  </a:lnTo>
                  <a:lnTo>
                    <a:pt x="348" y="419"/>
                  </a:lnTo>
                  <a:lnTo>
                    <a:pt x="366" y="484"/>
                  </a:lnTo>
                  <a:lnTo>
                    <a:pt x="366" y="494"/>
                  </a:lnTo>
                  <a:lnTo>
                    <a:pt x="357" y="512"/>
                  </a:lnTo>
                  <a:lnTo>
                    <a:pt x="357" y="531"/>
                  </a:lnTo>
                  <a:lnTo>
                    <a:pt x="348" y="568"/>
                  </a:lnTo>
                  <a:lnTo>
                    <a:pt x="321" y="624"/>
                  </a:lnTo>
                  <a:lnTo>
                    <a:pt x="303" y="680"/>
                  </a:lnTo>
                  <a:lnTo>
                    <a:pt x="286" y="727"/>
                  </a:lnTo>
                  <a:lnTo>
                    <a:pt x="232" y="857"/>
                  </a:lnTo>
                  <a:lnTo>
                    <a:pt x="214" y="894"/>
                  </a:lnTo>
                  <a:lnTo>
                    <a:pt x="205" y="922"/>
                  </a:lnTo>
                  <a:lnTo>
                    <a:pt x="205" y="987"/>
                  </a:lnTo>
                  <a:lnTo>
                    <a:pt x="214" y="997"/>
                  </a:lnTo>
                  <a:lnTo>
                    <a:pt x="223" y="1015"/>
                  </a:lnTo>
                  <a:lnTo>
                    <a:pt x="241" y="1015"/>
                  </a:lnTo>
                  <a:lnTo>
                    <a:pt x="303" y="997"/>
                  </a:lnTo>
                  <a:lnTo>
                    <a:pt x="357" y="932"/>
                  </a:lnTo>
                  <a:lnTo>
                    <a:pt x="402" y="820"/>
                  </a:lnTo>
                  <a:lnTo>
                    <a:pt x="402" y="801"/>
                  </a:lnTo>
                  <a:lnTo>
                    <a:pt x="411" y="792"/>
                  </a:lnTo>
                  <a:lnTo>
                    <a:pt x="446" y="792"/>
                  </a:lnTo>
                  <a:lnTo>
                    <a:pt x="455" y="801"/>
                  </a:lnTo>
                  <a:lnTo>
                    <a:pt x="455" y="810"/>
                  </a:lnTo>
                  <a:lnTo>
                    <a:pt x="446" y="848"/>
                  </a:lnTo>
                  <a:lnTo>
                    <a:pt x="384" y="978"/>
                  </a:lnTo>
                  <a:lnTo>
                    <a:pt x="321" y="1034"/>
                  </a:lnTo>
                  <a:lnTo>
                    <a:pt x="241" y="1053"/>
                  </a:lnTo>
                  <a:lnTo>
                    <a:pt x="170" y="1034"/>
                  </a:lnTo>
                  <a:lnTo>
                    <a:pt x="116" y="987"/>
                  </a:lnTo>
                  <a:lnTo>
                    <a:pt x="98" y="922"/>
                  </a:lnTo>
                  <a:lnTo>
                    <a:pt x="98" y="876"/>
                  </a:lnTo>
                  <a:lnTo>
                    <a:pt x="107" y="857"/>
                  </a:lnTo>
                  <a:lnTo>
                    <a:pt x="205" y="605"/>
                  </a:lnTo>
                  <a:lnTo>
                    <a:pt x="223" y="540"/>
                  </a:lnTo>
                  <a:lnTo>
                    <a:pt x="241" y="503"/>
                  </a:lnTo>
                  <a:lnTo>
                    <a:pt x="250" y="475"/>
                  </a:lnTo>
                  <a:lnTo>
                    <a:pt x="250" y="419"/>
                  </a:lnTo>
                  <a:lnTo>
                    <a:pt x="241" y="400"/>
                  </a:lnTo>
                  <a:lnTo>
                    <a:pt x="232" y="391"/>
                  </a:lnTo>
                  <a:lnTo>
                    <a:pt x="214" y="391"/>
                  </a:lnTo>
                  <a:lnTo>
                    <a:pt x="161" y="410"/>
                  </a:lnTo>
                  <a:lnTo>
                    <a:pt x="107" y="475"/>
                  </a:lnTo>
                  <a:lnTo>
                    <a:pt x="54" y="587"/>
                  </a:lnTo>
                  <a:lnTo>
                    <a:pt x="54" y="605"/>
                  </a:lnTo>
                  <a:lnTo>
                    <a:pt x="45" y="615"/>
                  </a:lnTo>
                  <a:lnTo>
                    <a:pt x="9" y="615"/>
                  </a:lnTo>
                  <a:lnTo>
                    <a:pt x="0" y="605"/>
                  </a:lnTo>
                  <a:lnTo>
                    <a:pt x="0" y="596"/>
                  </a:lnTo>
                  <a:lnTo>
                    <a:pt x="9" y="559"/>
                  </a:lnTo>
                  <a:lnTo>
                    <a:pt x="36" y="503"/>
                  </a:lnTo>
                  <a:lnTo>
                    <a:pt x="80" y="428"/>
                  </a:lnTo>
                  <a:lnTo>
                    <a:pt x="143" y="372"/>
                  </a:lnTo>
                  <a:lnTo>
                    <a:pt x="223" y="354"/>
                  </a:lnTo>
                  <a:close/>
                  <a:moveTo>
                    <a:pt x="348" y="0"/>
                  </a:moveTo>
                  <a:lnTo>
                    <a:pt x="375" y="0"/>
                  </a:lnTo>
                  <a:lnTo>
                    <a:pt x="393" y="9"/>
                  </a:lnTo>
                  <a:lnTo>
                    <a:pt x="402" y="28"/>
                  </a:lnTo>
                  <a:lnTo>
                    <a:pt x="411" y="37"/>
                  </a:lnTo>
                  <a:lnTo>
                    <a:pt x="411" y="83"/>
                  </a:lnTo>
                  <a:lnTo>
                    <a:pt x="393" y="111"/>
                  </a:lnTo>
                  <a:lnTo>
                    <a:pt x="375" y="130"/>
                  </a:lnTo>
                  <a:lnTo>
                    <a:pt x="357" y="139"/>
                  </a:lnTo>
                  <a:lnTo>
                    <a:pt x="330" y="149"/>
                  </a:lnTo>
                  <a:lnTo>
                    <a:pt x="303" y="149"/>
                  </a:lnTo>
                  <a:lnTo>
                    <a:pt x="277" y="121"/>
                  </a:lnTo>
                  <a:lnTo>
                    <a:pt x="268" y="102"/>
                  </a:lnTo>
                  <a:lnTo>
                    <a:pt x="268" y="83"/>
                  </a:lnTo>
                  <a:lnTo>
                    <a:pt x="277" y="46"/>
                  </a:lnTo>
                  <a:lnTo>
                    <a:pt x="312" y="9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87"/>
            <p:cNvSpPr>
              <a:spLocks noEditPoints="1"/>
            </p:cNvSpPr>
            <p:nvPr/>
          </p:nvSpPr>
          <p:spPr bwMode="auto">
            <a:xfrm>
              <a:off x="18226" y="3517"/>
              <a:ext cx="678" cy="998"/>
            </a:xfrm>
            <a:custGeom>
              <a:avLst/>
              <a:gdLst/>
              <a:ahLst/>
              <a:cxnLst>
                <a:cxn ang="0">
                  <a:pos x="357" y="47"/>
                </a:cxn>
                <a:cxn ang="0">
                  <a:pos x="258" y="112"/>
                </a:cxn>
                <a:cxn ang="0">
                  <a:pos x="178" y="252"/>
                </a:cxn>
                <a:cxn ang="0">
                  <a:pos x="134" y="429"/>
                </a:cxn>
                <a:cxn ang="0">
                  <a:pos x="134" y="578"/>
                </a:cxn>
                <a:cxn ang="0">
                  <a:pos x="196" y="653"/>
                </a:cxn>
                <a:cxn ang="0">
                  <a:pos x="294" y="653"/>
                </a:cxn>
                <a:cxn ang="0">
                  <a:pos x="419" y="550"/>
                </a:cxn>
                <a:cxn ang="0">
                  <a:pos x="437" y="522"/>
                </a:cxn>
                <a:cxn ang="0">
                  <a:pos x="446" y="494"/>
                </a:cxn>
                <a:cxn ang="0">
                  <a:pos x="526" y="205"/>
                </a:cxn>
                <a:cxn ang="0">
                  <a:pos x="517" y="150"/>
                </a:cxn>
                <a:cxn ang="0">
                  <a:pos x="508" y="112"/>
                </a:cxn>
                <a:cxn ang="0">
                  <a:pos x="472" y="66"/>
                </a:cxn>
                <a:cxn ang="0">
                  <a:pos x="428" y="38"/>
                </a:cxn>
                <a:cxn ang="0">
                  <a:pos x="392" y="0"/>
                </a:cxn>
                <a:cxn ang="0">
                  <a:pos x="499" y="38"/>
                </a:cxn>
                <a:cxn ang="0">
                  <a:pos x="553" y="103"/>
                </a:cxn>
                <a:cxn ang="0">
                  <a:pos x="660" y="0"/>
                </a:cxn>
                <a:cxn ang="0">
                  <a:pos x="678" y="28"/>
                </a:cxn>
                <a:cxn ang="0">
                  <a:pos x="464" y="895"/>
                </a:cxn>
                <a:cxn ang="0">
                  <a:pos x="481" y="932"/>
                </a:cxn>
                <a:cxn ang="0">
                  <a:pos x="580" y="942"/>
                </a:cxn>
                <a:cxn ang="0">
                  <a:pos x="562" y="988"/>
                </a:cxn>
                <a:cxn ang="0">
                  <a:pos x="232" y="998"/>
                </a:cxn>
                <a:cxn ang="0">
                  <a:pos x="214" y="960"/>
                </a:cxn>
                <a:cxn ang="0">
                  <a:pos x="285" y="942"/>
                </a:cxn>
                <a:cxn ang="0">
                  <a:pos x="348" y="914"/>
                </a:cxn>
                <a:cxn ang="0">
                  <a:pos x="365" y="849"/>
                </a:cxn>
                <a:cxn ang="0">
                  <a:pos x="401" y="699"/>
                </a:cxn>
                <a:cxn ang="0">
                  <a:pos x="419" y="625"/>
                </a:cxn>
                <a:cxn ang="0">
                  <a:pos x="312" y="690"/>
                </a:cxn>
                <a:cxn ang="0">
                  <a:pos x="142" y="690"/>
                </a:cxn>
                <a:cxn ang="0">
                  <a:pos x="18" y="550"/>
                </a:cxn>
                <a:cxn ang="0">
                  <a:pos x="18" y="317"/>
                </a:cxn>
                <a:cxn ang="0">
                  <a:pos x="169" y="94"/>
                </a:cxn>
                <a:cxn ang="0">
                  <a:pos x="392" y="0"/>
                </a:cxn>
              </a:cxnLst>
              <a:rect l="0" t="0" r="r" b="b"/>
              <a:pathLst>
                <a:path w="678" h="998">
                  <a:moveTo>
                    <a:pt x="392" y="38"/>
                  </a:moveTo>
                  <a:lnTo>
                    <a:pt x="357" y="47"/>
                  </a:lnTo>
                  <a:lnTo>
                    <a:pt x="312" y="66"/>
                  </a:lnTo>
                  <a:lnTo>
                    <a:pt x="258" y="112"/>
                  </a:lnTo>
                  <a:lnTo>
                    <a:pt x="205" y="187"/>
                  </a:lnTo>
                  <a:lnTo>
                    <a:pt x="178" y="252"/>
                  </a:lnTo>
                  <a:lnTo>
                    <a:pt x="151" y="336"/>
                  </a:lnTo>
                  <a:lnTo>
                    <a:pt x="134" y="429"/>
                  </a:lnTo>
                  <a:lnTo>
                    <a:pt x="125" y="504"/>
                  </a:lnTo>
                  <a:lnTo>
                    <a:pt x="134" y="578"/>
                  </a:lnTo>
                  <a:lnTo>
                    <a:pt x="160" y="625"/>
                  </a:lnTo>
                  <a:lnTo>
                    <a:pt x="196" y="653"/>
                  </a:lnTo>
                  <a:lnTo>
                    <a:pt x="232" y="662"/>
                  </a:lnTo>
                  <a:lnTo>
                    <a:pt x="294" y="653"/>
                  </a:lnTo>
                  <a:lnTo>
                    <a:pt x="357" y="616"/>
                  </a:lnTo>
                  <a:lnTo>
                    <a:pt x="419" y="550"/>
                  </a:lnTo>
                  <a:lnTo>
                    <a:pt x="428" y="532"/>
                  </a:lnTo>
                  <a:lnTo>
                    <a:pt x="437" y="522"/>
                  </a:lnTo>
                  <a:lnTo>
                    <a:pt x="437" y="513"/>
                  </a:lnTo>
                  <a:lnTo>
                    <a:pt x="446" y="494"/>
                  </a:lnTo>
                  <a:lnTo>
                    <a:pt x="455" y="494"/>
                  </a:lnTo>
                  <a:lnTo>
                    <a:pt x="526" y="205"/>
                  </a:lnTo>
                  <a:lnTo>
                    <a:pt x="526" y="168"/>
                  </a:lnTo>
                  <a:lnTo>
                    <a:pt x="517" y="150"/>
                  </a:lnTo>
                  <a:lnTo>
                    <a:pt x="517" y="131"/>
                  </a:lnTo>
                  <a:lnTo>
                    <a:pt x="508" y="112"/>
                  </a:lnTo>
                  <a:lnTo>
                    <a:pt x="490" y="94"/>
                  </a:lnTo>
                  <a:lnTo>
                    <a:pt x="472" y="66"/>
                  </a:lnTo>
                  <a:lnTo>
                    <a:pt x="455" y="56"/>
                  </a:lnTo>
                  <a:lnTo>
                    <a:pt x="428" y="38"/>
                  </a:lnTo>
                  <a:lnTo>
                    <a:pt x="392" y="38"/>
                  </a:lnTo>
                  <a:close/>
                  <a:moveTo>
                    <a:pt x="392" y="0"/>
                  </a:moveTo>
                  <a:lnTo>
                    <a:pt x="455" y="10"/>
                  </a:lnTo>
                  <a:lnTo>
                    <a:pt x="499" y="38"/>
                  </a:lnTo>
                  <a:lnTo>
                    <a:pt x="535" y="75"/>
                  </a:lnTo>
                  <a:lnTo>
                    <a:pt x="553" y="103"/>
                  </a:lnTo>
                  <a:lnTo>
                    <a:pt x="651" y="0"/>
                  </a:lnTo>
                  <a:lnTo>
                    <a:pt x="660" y="0"/>
                  </a:lnTo>
                  <a:lnTo>
                    <a:pt x="678" y="19"/>
                  </a:lnTo>
                  <a:lnTo>
                    <a:pt x="678" y="28"/>
                  </a:lnTo>
                  <a:lnTo>
                    <a:pt x="472" y="876"/>
                  </a:lnTo>
                  <a:lnTo>
                    <a:pt x="464" y="895"/>
                  </a:lnTo>
                  <a:lnTo>
                    <a:pt x="464" y="923"/>
                  </a:lnTo>
                  <a:lnTo>
                    <a:pt x="481" y="932"/>
                  </a:lnTo>
                  <a:lnTo>
                    <a:pt x="562" y="932"/>
                  </a:lnTo>
                  <a:lnTo>
                    <a:pt x="580" y="942"/>
                  </a:lnTo>
                  <a:lnTo>
                    <a:pt x="580" y="970"/>
                  </a:lnTo>
                  <a:lnTo>
                    <a:pt x="562" y="988"/>
                  </a:lnTo>
                  <a:lnTo>
                    <a:pt x="392" y="988"/>
                  </a:lnTo>
                  <a:lnTo>
                    <a:pt x="232" y="998"/>
                  </a:lnTo>
                  <a:lnTo>
                    <a:pt x="214" y="979"/>
                  </a:lnTo>
                  <a:lnTo>
                    <a:pt x="214" y="960"/>
                  </a:lnTo>
                  <a:lnTo>
                    <a:pt x="232" y="942"/>
                  </a:lnTo>
                  <a:lnTo>
                    <a:pt x="285" y="942"/>
                  </a:lnTo>
                  <a:lnTo>
                    <a:pt x="339" y="923"/>
                  </a:lnTo>
                  <a:lnTo>
                    <a:pt x="348" y="914"/>
                  </a:lnTo>
                  <a:lnTo>
                    <a:pt x="357" y="886"/>
                  </a:lnTo>
                  <a:lnTo>
                    <a:pt x="365" y="849"/>
                  </a:lnTo>
                  <a:lnTo>
                    <a:pt x="392" y="765"/>
                  </a:lnTo>
                  <a:lnTo>
                    <a:pt x="401" y="699"/>
                  </a:lnTo>
                  <a:lnTo>
                    <a:pt x="410" y="643"/>
                  </a:lnTo>
                  <a:lnTo>
                    <a:pt x="419" y="625"/>
                  </a:lnTo>
                  <a:lnTo>
                    <a:pt x="374" y="662"/>
                  </a:lnTo>
                  <a:lnTo>
                    <a:pt x="312" y="690"/>
                  </a:lnTo>
                  <a:lnTo>
                    <a:pt x="232" y="709"/>
                  </a:lnTo>
                  <a:lnTo>
                    <a:pt x="142" y="690"/>
                  </a:lnTo>
                  <a:lnTo>
                    <a:pt x="62" y="634"/>
                  </a:lnTo>
                  <a:lnTo>
                    <a:pt x="18" y="550"/>
                  </a:lnTo>
                  <a:lnTo>
                    <a:pt x="0" y="448"/>
                  </a:lnTo>
                  <a:lnTo>
                    <a:pt x="18" y="317"/>
                  </a:lnTo>
                  <a:lnTo>
                    <a:pt x="80" y="196"/>
                  </a:lnTo>
                  <a:lnTo>
                    <a:pt x="169" y="94"/>
                  </a:lnTo>
                  <a:lnTo>
                    <a:pt x="276" y="28"/>
                  </a:lnTo>
                  <a:lnTo>
                    <a:pt x="3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19127" y="3023"/>
              <a:ext cx="392" cy="1585"/>
            </a:xfrm>
            <a:custGeom>
              <a:avLst/>
              <a:gdLst/>
              <a:ahLst/>
              <a:cxnLst>
                <a:cxn ang="0">
                  <a:pos x="365" y="0"/>
                </a:cxn>
                <a:cxn ang="0">
                  <a:pos x="383" y="0"/>
                </a:cxn>
                <a:cxn ang="0">
                  <a:pos x="392" y="10"/>
                </a:cxn>
                <a:cxn ang="0">
                  <a:pos x="392" y="38"/>
                </a:cxn>
                <a:cxn ang="0">
                  <a:pos x="383" y="38"/>
                </a:cxn>
                <a:cxn ang="0">
                  <a:pos x="321" y="103"/>
                </a:cxn>
                <a:cxn ang="0">
                  <a:pos x="249" y="196"/>
                </a:cxn>
                <a:cxn ang="0">
                  <a:pos x="196" y="299"/>
                </a:cxn>
                <a:cxn ang="0">
                  <a:pos x="142" y="429"/>
                </a:cxn>
                <a:cxn ang="0">
                  <a:pos x="107" y="597"/>
                </a:cxn>
                <a:cxn ang="0">
                  <a:pos x="98" y="793"/>
                </a:cxn>
                <a:cxn ang="0">
                  <a:pos x="107" y="960"/>
                </a:cxn>
                <a:cxn ang="0">
                  <a:pos x="142" y="1128"/>
                </a:cxn>
                <a:cxn ang="0">
                  <a:pos x="196" y="1277"/>
                </a:cxn>
                <a:cxn ang="0">
                  <a:pos x="267" y="1417"/>
                </a:cxn>
                <a:cxn ang="0">
                  <a:pos x="374" y="1538"/>
                </a:cxn>
                <a:cxn ang="0">
                  <a:pos x="392" y="1557"/>
                </a:cxn>
                <a:cxn ang="0">
                  <a:pos x="392" y="1575"/>
                </a:cxn>
                <a:cxn ang="0">
                  <a:pos x="383" y="1585"/>
                </a:cxn>
                <a:cxn ang="0">
                  <a:pos x="365" y="1585"/>
                </a:cxn>
                <a:cxn ang="0">
                  <a:pos x="232" y="1464"/>
                </a:cxn>
                <a:cxn ang="0">
                  <a:pos x="133" y="1333"/>
                </a:cxn>
                <a:cxn ang="0">
                  <a:pos x="71" y="1184"/>
                </a:cxn>
                <a:cxn ang="0">
                  <a:pos x="26" y="1044"/>
                </a:cxn>
                <a:cxn ang="0">
                  <a:pos x="9" y="914"/>
                </a:cxn>
                <a:cxn ang="0">
                  <a:pos x="0" y="793"/>
                </a:cxn>
                <a:cxn ang="0">
                  <a:pos x="9" y="662"/>
                </a:cxn>
                <a:cxn ang="0">
                  <a:pos x="35" y="532"/>
                </a:cxn>
                <a:cxn ang="0">
                  <a:pos x="80" y="392"/>
                </a:cxn>
                <a:cxn ang="0">
                  <a:pos x="142" y="252"/>
                </a:cxn>
                <a:cxn ang="0">
                  <a:pos x="240" y="122"/>
                </a:cxn>
                <a:cxn ang="0">
                  <a:pos x="365" y="10"/>
                </a:cxn>
                <a:cxn ang="0">
                  <a:pos x="365" y="0"/>
                </a:cxn>
              </a:cxnLst>
              <a:rect l="0" t="0" r="r" b="b"/>
              <a:pathLst>
                <a:path w="392" h="1585">
                  <a:moveTo>
                    <a:pt x="365" y="0"/>
                  </a:moveTo>
                  <a:lnTo>
                    <a:pt x="383" y="0"/>
                  </a:lnTo>
                  <a:lnTo>
                    <a:pt x="392" y="10"/>
                  </a:lnTo>
                  <a:lnTo>
                    <a:pt x="392" y="38"/>
                  </a:lnTo>
                  <a:lnTo>
                    <a:pt x="383" y="38"/>
                  </a:lnTo>
                  <a:lnTo>
                    <a:pt x="321" y="103"/>
                  </a:lnTo>
                  <a:lnTo>
                    <a:pt x="249" y="196"/>
                  </a:lnTo>
                  <a:lnTo>
                    <a:pt x="196" y="299"/>
                  </a:lnTo>
                  <a:lnTo>
                    <a:pt x="142" y="429"/>
                  </a:lnTo>
                  <a:lnTo>
                    <a:pt x="107" y="597"/>
                  </a:lnTo>
                  <a:lnTo>
                    <a:pt x="98" y="793"/>
                  </a:lnTo>
                  <a:lnTo>
                    <a:pt x="107" y="960"/>
                  </a:lnTo>
                  <a:lnTo>
                    <a:pt x="142" y="1128"/>
                  </a:lnTo>
                  <a:lnTo>
                    <a:pt x="196" y="1277"/>
                  </a:lnTo>
                  <a:lnTo>
                    <a:pt x="267" y="1417"/>
                  </a:lnTo>
                  <a:lnTo>
                    <a:pt x="374" y="1538"/>
                  </a:lnTo>
                  <a:lnTo>
                    <a:pt x="392" y="1557"/>
                  </a:lnTo>
                  <a:lnTo>
                    <a:pt x="392" y="1575"/>
                  </a:lnTo>
                  <a:lnTo>
                    <a:pt x="383" y="1585"/>
                  </a:lnTo>
                  <a:lnTo>
                    <a:pt x="365" y="1585"/>
                  </a:lnTo>
                  <a:lnTo>
                    <a:pt x="232" y="1464"/>
                  </a:lnTo>
                  <a:lnTo>
                    <a:pt x="133" y="1333"/>
                  </a:lnTo>
                  <a:lnTo>
                    <a:pt x="71" y="1184"/>
                  </a:lnTo>
                  <a:lnTo>
                    <a:pt x="26" y="1044"/>
                  </a:lnTo>
                  <a:lnTo>
                    <a:pt x="9" y="914"/>
                  </a:lnTo>
                  <a:lnTo>
                    <a:pt x="0" y="793"/>
                  </a:lnTo>
                  <a:lnTo>
                    <a:pt x="9" y="662"/>
                  </a:lnTo>
                  <a:lnTo>
                    <a:pt x="35" y="532"/>
                  </a:lnTo>
                  <a:lnTo>
                    <a:pt x="80" y="392"/>
                  </a:lnTo>
                  <a:lnTo>
                    <a:pt x="142" y="252"/>
                  </a:lnTo>
                  <a:lnTo>
                    <a:pt x="240" y="122"/>
                  </a:lnTo>
                  <a:lnTo>
                    <a:pt x="365" y="10"/>
                  </a:lnTo>
                  <a:lnTo>
                    <a:pt x="3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19689" y="3517"/>
              <a:ext cx="883" cy="1026"/>
            </a:xfrm>
            <a:custGeom>
              <a:avLst/>
              <a:gdLst/>
              <a:ahLst/>
              <a:cxnLst>
                <a:cxn ang="0">
                  <a:pos x="312" y="0"/>
                </a:cxn>
                <a:cxn ang="0">
                  <a:pos x="410" y="19"/>
                </a:cxn>
                <a:cxn ang="0">
                  <a:pos x="481" y="75"/>
                </a:cxn>
                <a:cxn ang="0">
                  <a:pos x="535" y="159"/>
                </a:cxn>
                <a:cxn ang="0">
                  <a:pos x="570" y="252"/>
                </a:cxn>
                <a:cxn ang="0">
                  <a:pos x="597" y="345"/>
                </a:cxn>
                <a:cxn ang="0">
                  <a:pos x="606" y="420"/>
                </a:cxn>
                <a:cxn ang="0">
                  <a:pos x="615" y="476"/>
                </a:cxn>
                <a:cxn ang="0">
                  <a:pos x="624" y="476"/>
                </a:cxn>
                <a:cxn ang="0">
                  <a:pos x="669" y="355"/>
                </a:cxn>
                <a:cxn ang="0">
                  <a:pos x="722" y="243"/>
                </a:cxn>
                <a:cxn ang="0">
                  <a:pos x="767" y="140"/>
                </a:cxn>
                <a:cxn ang="0">
                  <a:pos x="811" y="66"/>
                </a:cxn>
                <a:cxn ang="0">
                  <a:pos x="829" y="19"/>
                </a:cxn>
                <a:cxn ang="0">
                  <a:pos x="838" y="10"/>
                </a:cxn>
                <a:cxn ang="0">
                  <a:pos x="874" y="10"/>
                </a:cxn>
                <a:cxn ang="0">
                  <a:pos x="883" y="19"/>
                </a:cxn>
                <a:cxn ang="0">
                  <a:pos x="883" y="28"/>
                </a:cxn>
                <a:cxn ang="0">
                  <a:pos x="874" y="38"/>
                </a:cxn>
                <a:cxn ang="0">
                  <a:pos x="874" y="47"/>
                </a:cxn>
                <a:cxn ang="0">
                  <a:pos x="811" y="159"/>
                </a:cxn>
                <a:cxn ang="0">
                  <a:pos x="776" y="252"/>
                </a:cxn>
                <a:cxn ang="0">
                  <a:pos x="722" y="364"/>
                </a:cxn>
                <a:cxn ang="0">
                  <a:pos x="686" y="448"/>
                </a:cxn>
                <a:cxn ang="0">
                  <a:pos x="660" y="532"/>
                </a:cxn>
                <a:cxn ang="0">
                  <a:pos x="633" y="606"/>
                </a:cxn>
                <a:cxn ang="0">
                  <a:pos x="624" y="653"/>
                </a:cxn>
                <a:cxn ang="0">
                  <a:pos x="606" y="765"/>
                </a:cxn>
                <a:cxn ang="0">
                  <a:pos x="579" y="867"/>
                </a:cxn>
                <a:cxn ang="0">
                  <a:pos x="553" y="979"/>
                </a:cxn>
                <a:cxn ang="0">
                  <a:pos x="535" y="998"/>
                </a:cxn>
                <a:cxn ang="0">
                  <a:pos x="526" y="1016"/>
                </a:cxn>
                <a:cxn ang="0">
                  <a:pos x="517" y="1026"/>
                </a:cxn>
                <a:cxn ang="0">
                  <a:pos x="499" y="1026"/>
                </a:cxn>
                <a:cxn ang="0">
                  <a:pos x="490" y="1016"/>
                </a:cxn>
                <a:cxn ang="0">
                  <a:pos x="481" y="998"/>
                </a:cxn>
                <a:cxn ang="0">
                  <a:pos x="481" y="988"/>
                </a:cxn>
                <a:cxn ang="0">
                  <a:pos x="508" y="849"/>
                </a:cxn>
                <a:cxn ang="0">
                  <a:pos x="535" y="755"/>
                </a:cxn>
                <a:cxn ang="0">
                  <a:pos x="562" y="653"/>
                </a:cxn>
                <a:cxn ang="0">
                  <a:pos x="562" y="643"/>
                </a:cxn>
                <a:cxn ang="0">
                  <a:pos x="570" y="625"/>
                </a:cxn>
                <a:cxn ang="0">
                  <a:pos x="570" y="466"/>
                </a:cxn>
                <a:cxn ang="0">
                  <a:pos x="562" y="392"/>
                </a:cxn>
                <a:cxn ang="0">
                  <a:pos x="508" y="243"/>
                </a:cxn>
                <a:cxn ang="0">
                  <a:pos x="455" y="187"/>
                </a:cxn>
                <a:cxn ang="0">
                  <a:pos x="383" y="150"/>
                </a:cxn>
                <a:cxn ang="0">
                  <a:pos x="294" y="131"/>
                </a:cxn>
                <a:cxn ang="0">
                  <a:pos x="223" y="140"/>
                </a:cxn>
                <a:cxn ang="0">
                  <a:pos x="151" y="168"/>
                </a:cxn>
                <a:cxn ang="0">
                  <a:pos x="89" y="215"/>
                </a:cxn>
                <a:cxn ang="0">
                  <a:pos x="53" y="280"/>
                </a:cxn>
                <a:cxn ang="0">
                  <a:pos x="44" y="299"/>
                </a:cxn>
                <a:cxn ang="0">
                  <a:pos x="44" y="308"/>
                </a:cxn>
                <a:cxn ang="0">
                  <a:pos x="9" y="308"/>
                </a:cxn>
                <a:cxn ang="0">
                  <a:pos x="0" y="299"/>
                </a:cxn>
                <a:cxn ang="0">
                  <a:pos x="0" y="271"/>
                </a:cxn>
                <a:cxn ang="0">
                  <a:pos x="17" y="215"/>
                </a:cxn>
                <a:cxn ang="0">
                  <a:pos x="53" y="159"/>
                </a:cxn>
                <a:cxn ang="0">
                  <a:pos x="107" y="94"/>
                </a:cxn>
                <a:cxn ang="0">
                  <a:pos x="160" y="47"/>
                </a:cxn>
                <a:cxn ang="0">
                  <a:pos x="232" y="10"/>
                </a:cxn>
                <a:cxn ang="0">
                  <a:pos x="312" y="0"/>
                </a:cxn>
              </a:cxnLst>
              <a:rect l="0" t="0" r="r" b="b"/>
              <a:pathLst>
                <a:path w="883" h="1026">
                  <a:moveTo>
                    <a:pt x="312" y="0"/>
                  </a:moveTo>
                  <a:lnTo>
                    <a:pt x="410" y="19"/>
                  </a:lnTo>
                  <a:lnTo>
                    <a:pt x="481" y="75"/>
                  </a:lnTo>
                  <a:lnTo>
                    <a:pt x="535" y="159"/>
                  </a:lnTo>
                  <a:lnTo>
                    <a:pt x="570" y="252"/>
                  </a:lnTo>
                  <a:lnTo>
                    <a:pt x="597" y="345"/>
                  </a:lnTo>
                  <a:lnTo>
                    <a:pt x="606" y="420"/>
                  </a:lnTo>
                  <a:lnTo>
                    <a:pt x="615" y="476"/>
                  </a:lnTo>
                  <a:lnTo>
                    <a:pt x="624" y="476"/>
                  </a:lnTo>
                  <a:lnTo>
                    <a:pt x="669" y="355"/>
                  </a:lnTo>
                  <a:lnTo>
                    <a:pt x="722" y="243"/>
                  </a:lnTo>
                  <a:lnTo>
                    <a:pt x="767" y="140"/>
                  </a:lnTo>
                  <a:lnTo>
                    <a:pt x="811" y="66"/>
                  </a:lnTo>
                  <a:lnTo>
                    <a:pt x="829" y="19"/>
                  </a:lnTo>
                  <a:lnTo>
                    <a:pt x="838" y="10"/>
                  </a:lnTo>
                  <a:lnTo>
                    <a:pt x="874" y="10"/>
                  </a:lnTo>
                  <a:lnTo>
                    <a:pt x="883" y="19"/>
                  </a:lnTo>
                  <a:lnTo>
                    <a:pt x="883" y="28"/>
                  </a:lnTo>
                  <a:lnTo>
                    <a:pt x="874" y="38"/>
                  </a:lnTo>
                  <a:lnTo>
                    <a:pt x="874" y="47"/>
                  </a:lnTo>
                  <a:lnTo>
                    <a:pt x="811" y="159"/>
                  </a:lnTo>
                  <a:lnTo>
                    <a:pt x="776" y="252"/>
                  </a:lnTo>
                  <a:lnTo>
                    <a:pt x="722" y="364"/>
                  </a:lnTo>
                  <a:lnTo>
                    <a:pt x="686" y="448"/>
                  </a:lnTo>
                  <a:lnTo>
                    <a:pt x="660" y="532"/>
                  </a:lnTo>
                  <a:lnTo>
                    <a:pt x="633" y="606"/>
                  </a:lnTo>
                  <a:lnTo>
                    <a:pt x="624" y="653"/>
                  </a:lnTo>
                  <a:lnTo>
                    <a:pt x="606" y="765"/>
                  </a:lnTo>
                  <a:lnTo>
                    <a:pt x="579" y="867"/>
                  </a:lnTo>
                  <a:lnTo>
                    <a:pt x="553" y="979"/>
                  </a:lnTo>
                  <a:lnTo>
                    <a:pt x="535" y="998"/>
                  </a:lnTo>
                  <a:lnTo>
                    <a:pt x="526" y="1016"/>
                  </a:lnTo>
                  <a:lnTo>
                    <a:pt x="517" y="1026"/>
                  </a:lnTo>
                  <a:lnTo>
                    <a:pt x="499" y="1026"/>
                  </a:lnTo>
                  <a:lnTo>
                    <a:pt x="490" y="1016"/>
                  </a:lnTo>
                  <a:lnTo>
                    <a:pt x="481" y="998"/>
                  </a:lnTo>
                  <a:lnTo>
                    <a:pt x="481" y="988"/>
                  </a:lnTo>
                  <a:lnTo>
                    <a:pt x="508" y="849"/>
                  </a:lnTo>
                  <a:lnTo>
                    <a:pt x="535" y="755"/>
                  </a:lnTo>
                  <a:lnTo>
                    <a:pt x="562" y="653"/>
                  </a:lnTo>
                  <a:lnTo>
                    <a:pt x="562" y="643"/>
                  </a:lnTo>
                  <a:lnTo>
                    <a:pt x="570" y="625"/>
                  </a:lnTo>
                  <a:lnTo>
                    <a:pt x="570" y="466"/>
                  </a:lnTo>
                  <a:lnTo>
                    <a:pt x="562" y="392"/>
                  </a:lnTo>
                  <a:lnTo>
                    <a:pt x="508" y="243"/>
                  </a:lnTo>
                  <a:lnTo>
                    <a:pt x="455" y="187"/>
                  </a:lnTo>
                  <a:lnTo>
                    <a:pt x="383" y="150"/>
                  </a:lnTo>
                  <a:lnTo>
                    <a:pt x="294" y="131"/>
                  </a:lnTo>
                  <a:lnTo>
                    <a:pt x="223" y="140"/>
                  </a:lnTo>
                  <a:lnTo>
                    <a:pt x="151" y="168"/>
                  </a:lnTo>
                  <a:lnTo>
                    <a:pt x="89" y="215"/>
                  </a:lnTo>
                  <a:lnTo>
                    <a:pt x="53" y="280"/>
                  </a:lnTo>
                  <a:lnTo>
                    <a:pt x="44" y="299"/>
                  </a:lnTo>
                  <a:lnTo>
                    <a:pt x="44" y="308"/>
                  </a:lnTo>
                  <a:lnTo>
                    <a:pt x="9" y="308"/>
                  </a:lnTo>
                  <a:lnTo>
                    <a:pt x="0" y="299"/>
                  </a:lnTo>
                  <a:lnTo>
                    <a:pt x="0" y="271"/>
                  </a:lnTo>
                  <a:lnTo>
                    <a:pt x="17" y="215"/>
                  </a:lnTo>
                  <a:lnTo>
                    <a:pt x="53" y="159"/>
                  </a:lnTo>
                  <a:lnTo>
                    <a:pt x="107" y="94"/>
                  </a:lnTo>
                  <a:lnTo>
                    <a:pt x="160" y="47"/>
                  </a:lnTo>
                  <a:lnTo>
                    <a:pt x="232" y="10"/>
                  </a:lnTo>
                  <a:lnTo>
                    <a:pt x="3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20741" y="3033"/>
              <a:ext cx="384" cy="158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7" y="0"/>
                </a:cxn>
                <a:cxn ang="0">
                  <a:pos x="18" y="9"/>
                </a:cxn>
                <a:cxn ang="0">
                  <a:pos x="152" y="130"/>
                </a:cxn>
                <a:cxn ang="0">
                  <a:pos x="250" y="261"/>
                </a:cxn>
                <a:cxn ang="0">
                  <a:pos x="312" y="401"/>
                </a:cxn>
                <a:cxn ang="0">
                  <a:pos x="357" y="550"/>
                </a:cxn>
                <a:cxn ang="0">
                  <a:pos x="375" y="680"/>
                </a:cxn>
                <a:cxn ang="0">
                  <a:pos x="384" y="801"/>
                </a:cxn>
                <a:cxn ang="0">
                  <a:pos x="375" y="978"/>
                </a:cxn>
                <a:cxn ang="0">
                  <a:pos x="339" y="1146"/>
                </a:cxn>
                <a:cxn ang="0">
                  <a:pos x="277" y="1286"/>
                </a:cxn>
                <a:cxn ang="0">
                  <a:pos x="214" y="1388"/>
                </a:cxn>
                <a:cxn ang="0">
                  <a:pos x="152" y="1472"/>
                </a:cxn>
                <a:cxn ang="0">
                  <a:pos x="89" y="1528"/>
                </a:cxn>
                <a:cxn ang="0">
                  <a:pos x="45" y="1575"/>
                </a:cxn>
                <a:cxn ang="0">
                  <a:pos x="18" y="1584"/>
                </a:cxn>
                <a:cxn ang="0">
                  <a:pos x="9" y="1584"/>
                </a:cxn>
                <a:cxn ang="0">
                  <a:pos x="0" y="1575"/>
                </a:cxn>
                <a:cxn ang="0">
                  <a:pos x="0" y="1556"/>
                </a:cxn>
                <a:cxn ang="0">
                  <a:pos x="27" y="1528"/>
                </a:cxn>
                <a:cxn ang="0">
                  <a:pos x="134" y="1388"/>
                </a:cxn>
                <a:cxn ang="0">
                  <a:pos x="214" y="1221"/>
                </a:cxn>
                <a:cxn ang="0">
                  <a:pos x="268" y="1025"/>
                </a:cxn>
                <a:cxn ang="0">
                  <a:pos x="286" y="792"/>
                </a:cxn>
                <a:cxn ang="0">
                  <a:pos x="277" y="606"/>
                </a:cxn>
                <a:cxn ang="0">
                  <a:pos x="241" y="447"/>
                </a:cxn>
                <a:cxn ang="0">
                  <a:pos x="196" y="307"/>
                </a:cxn>
                <a:cxn ang="0">
                  <a:pos x="143" y="205"/>
                </a:cxn>
                <a:cxn ang="0">
                  <a:pos x="80" y="112"/>
                </a:cxn>
                <a:cxn ang="0">
                  <a:pos x="9" y="46"/>
                </a:cxn>
                <a:cxn ang="0">
                  <a:pos x="0" y="37"/>
                </a:cxn>
                <a:cxn ang="0">
                  <a:pos x="0" y="9"/>
                </a:cxn>
                <a:cxn ang="0">
                  <a:pos x="9" y="0"/>
                </a:cxn>
              </a:cxnLst>
              <a:rect l="0" t="0" r="r" b="b"/>
              <a:pathLst>
                <a:path w="384" h="1584">
                  <a:moveTo>
                    <a:pt x="9" y="0"/>
                  </a:moveTo>
                  <a:lnTo>
                    <a:pt x="27" y="0"/>
                  </a:lnTo>
                  <a:lnTo>
                    <a:pt x="18" y="9"/>
                  </a:lnTo>
                  <a:lnTo>
                    <a:pt x="152" y="130"/>
                  </a:lnTo>
                  <a:lnTo>
                    <a:pt x="250" y="261"/>
                  </a:lnTo>
                  <a:lnTo>
                    <a:pt x="312" y="401"/>
                  </a:lnTo>
                  <a:lnTo>
                    <a:pt x="357" y="550"/>
                  </a:lnTo>
                  <a:lnTo>
                    <a:pt x="375" y="680"/>
                  </a:lnTo>
                  <a:lnTo>
                    <a:pt x="384" y="801"/>
                  </a:lnTo>
                  <a:lnTo>
                    <a:pt x="375" y="978"/>
                  </a:lnTo>
                  <a:lnTo>
                    <a:pt x="339" y="1146"/>
                  </a:lnTo>
                  <a:lnTo>
                    <a:pt x="277" y="1286"/>
                  </a:lnTo>
                  <a:lnTo>
                    <a:pt x="214" y="1388"/>
                  </a:lnTo>
                  <a:lnTo>
                    <a:pt x="152" y="1472"/>
                  </a:lnTo>
                  <a:lnTo>
                    <a:pt x="89" y="1528"/>
                  </a:lnTo>
                  <a:lnTo>
                    <a:pt x="45" y="1575"/>
                  </a:lnTo>
                  <a:lnTo>
                    <a:pt x="18" y="1584"/>
                  </a:lnTo>
                  <a:lnTo>
                    <a:pt x="9" y="1584"/>
                  </a:lnTo>
                  <a:lnTo>
                    <a:pt x="0" y="1575"/>
                  </a:lnTo>
                  <a:lnTo>
                    <a:pt x="0" y="1556"/>
                  </a:lnTo>
                  <a:lnTo>
                    <a:pt x="27" y="1528"/>
                  </a:lnTo>
                  <a:lnTo>
                    <a:pt x="134" y="1388"/>
                  </a:lnTo>
                  <a:lnTo>
                    <a:pt x="214" y="1221"/>
                  </a:lnTo>
                  <a:lnTo>
                    <a:pt x="268" y="1025"/>
                  </a:lnTo>
                  <a:lnTo>
                    <a:pt x="286" y="792"/>
                  </a:lnTo>
                  <a:lnTo>
                    <a:pt x="277" y="606"/>
                  </a:lnTo>
                  <a:lnTo>
                    <a:pt x="241" y="447"/>
                  </a:lnTo>
                  <a:lnTo>
                    <a:pt x="196" y="307"/>
                  </a:lnTo>
                  <a:lnTo>
                    <a:pt x="143" y="205"/>
                  </a:lnTo>
                  <a:lnTo>
                    <a:pt x="80" y="112"/>
                  </a:lnTo>
                  <a:lnTo>
                    <a:pt x="9" y="46"/>
                  </a:lnTo>
                  <a:lnTo>
                    <a:pt x="0" y="37"/>
                  </a:lnTo>
                  <a:lnTo>
                    <a:pt x="0" y="9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Freeform 91"/>
            <p:cNvSpPr>
              <a:spLocks noEditPoints="1"/>
            </p:cNvSpPr>
            <p:nvPr/>
          </p:nvSpPr>
          <p:spPr bwMode="auto">
            <a:xfrm>
              <a:off x="22124" y="4198"/>
              <a:ext cx="1418" cy="522"/>
            </a:xfrm>
            <a:custGeom>
              <a:avLst/>
              <a:gdLst/>
              <a:ahLst/>
              <a:cxnLst>
                <a:cxn ang="0">
                  <a:pos x="44" y="428"/>
                </a:cxn>
                <a:cxn ang="0">
                  <a:pos x="1373" y="428"/>
                </a:cxn>
                <a:cxn ang="0">
                  <a:pos x="1391" y="438"/>
                </a:cxn>
                <a:cxn ang="0">
                  <a:pos x="1409" y="438"/>
                </a:cxn>
                <a:cxn ang="0">
                  <a:pos x="1418" y="456"/>
                </a:cxn>
                <a:cxn ang="0">
                  <a:pos x="1418" y="494"/>
                </a:cxn>
                <a:cxn ang="0">
                  <a:pos x="1409" y="512"/>
                </a:cxn>
                <a:cxn ang="0">
                  <a:pos x="1391" y="512"/>
                </a:cxn>
                <a:cxn ang="0">
                  <a:pos x="1373" y="522"/>
                </a:cxn>
                <a:cxn ang="0">
                  <a:pos x="44" y="522"/>
                </a:cxn>
                <a:cxn ang="0">
                  <a:pos x="26" y="512"/>
                </a:cxn>
                <a:cxn ang="0">
                  <a:pos x="9" y="512"/>
                </a:cxn>
                <a:cxn ang="0">
                  <a:pos x="0" y="494"/>
                </a:cxn>
                <a:cxn ang="0">
                  <a:pos x="0" y="456"/>
                </a:cxn>
                <a:cxn ang="0">
                  <a:pos x="9" y="438"/>
                </a:cxn>
                <a:cxn ang="0">
                  <a:pos x="26" y="438"/>
                </a:cxn>
                <a:cxn ang="0">
                  <a:pos x="44" y="428"/>
                </a:cxn>
                <a:cxn ang="0">
                  <a:pos x="44" y="0"/>
                </a:cxn>
                <a:cxn ang="0">
                  <a:pos x="1373" y="0"/>
                </a:cxn>
                <a:cxn ang="0">
                  <a:pos x="1391" y="9"/>
                </a:cxn>
                <a:cxn ang="0">
                  <a:pos x="1409" y="9"/>
                </a:cxn>
                <a:cxn ang="0">
                  <a:pos x="1418" y="28"/>
                </a:cxn>
                <a:cxn ang="0">
                  <a:pos x="1418" y="65"/>
                </a:cxn>
                <a:cxn ang="0">
                  <a:pos x="1409" y="84"/>
                </a:cxn>
                <a:cxn ang="0">
                  <a:pos x="1400" y="84"/>
                </a:cxn>
                <a:cxn ang="0">
                  <a:pos x="1382" y="93"/>
                </a:cxn>
                <a:cxn ang="0">
                  <a:pos x="44" y="93"/>
                </a:cxn>
                <a:cxn ang="0">
                  <a:pos x="26" y="84"/>
                </a:cxn>
                <a:cxn ang="0">
                  <a:pos x="9" y="84"/>
                </a:cxn>
                <a:cxn ang="0">
                  <a:pos x="0" y="65"/>
                </a:cxn>
                <a:cxn ang="0">
                  <a:pos x="0" y="28"/>
                </a:cxn>
                <a:cxn ang="0">
                  <a:pos x="9" y="9"/>
                </a:cxn>
                <a:cxn ang="0">
                  <a:pos x="26" y="9"/>
                </a:cxn>
                <a:cxn ang="0">
                  <a:pos x="44" y="0"/>
                </a:cxn>
              </a:cxnLst>
              <a:rect l="0" t="0" r="r" b="b"/>
              <a:pathLst>
                <a:path w="1418" h="522">
                  <a:moveTo>
                    <a:pt x="44" y="428"/>
                  </a:moveTo>
                  <a:lnTo>
                    <a:pt x="1373" y="428"/>
                  </a:lnTo>
                  <a:lnTo>
                    <a:pt x="1391" y="438"/>
                  </a:lnTo>
                  <a:lnTo>
                    <a:pt x="1409" y="438"/>
                  </a:lnTo>
                  <a:lnTo>
                    <a:pt x="1418" y="456"/>
                  </a:lnTo>
                  <a:lnTo>
                    <a:pt x="1418" y="494"/>
                  </a:lnTo>
                  <a:lnTo>
                    <a:pt x="1409" y="512"/>
                  </a:lnTo>
                  <a:lnTo>
                    <a:pt x="1391" y="512"/>
                  </a:lnTo>
                  <a:lnTo>
                    <a:pt x="1373" y="522"/>
                  </a:lnTo>
                  <a:lnTo>
                    <a:pt x="44" y="522"/>
                  </a:lnTo>
                  <a:lnTo>
                    <a:pt x="26" y="512"/>
                  </a:lnTo>
                  <a:lnTo>
                    <a:pt x="9" y="512"/>
                  </a:lnTo>
                  <a:lnTo>
                    <a:pt x="0" y="494"/>
                  </a:lnTo>
                  <a:lnTo>
                    <a:pt x="0" y="456"/>
                  </a:lnTo>
                  <a:lnTo>
                    <a:pt x="9" y="438"/>
                  </a:lnTo>
                  <a:lnTo>
                    <a:pt x="26" y="438"/>
                  </a:lnTo>
                  <a:lnTo>
                    <a:pt x="44" y="428"/>
                  </a:lnTo>
                  <a:close/>
                  <a:moveTo>
                    <a:pt x="44" y="0"/>
                  </a:moveTo>
                  <a:lnTo>
                    <a:pt x="1373" y="0"/>
                  </a:lnTo>
                  <a:lnTo>
                    <a:pt x="1391" y="9"/>
                  </a:lnTo>
                  <a:lnTo>
                    <a:pt x="1409" y="9"/>
                  </a:lnTo>
                  <a:lnTo>
                    <a:pt x="1418" y="28"/>
                  </a:lnTo>
                  <a:lnTo>
                    <a:pt x="1418" y="65"/>
                  </a:lnTo>
                  <a:lnTo>
                    <a:pt x="1409" y="84"/>
                  </a:lnTo>
                  <a:lnTo>
                    <a:pt x="1400" y="84"/>
                  </a:lnTo>
                  <a:lnTo>
                    <a:pt x="1382" y="93"/>
                  </a:lnTo>
                  <a:lnTo>
                    <a:pt x="44" y="93"/>
                  </a:lnTo>
                  <a:lnTo>
                    <a:pt x="26" y="84"/>
                  </a:lnTo>
                  <a:lnTo>
                    <a:pt x="9" y="84"/>
                  </a:lnTo>
                  <a:lnTo>
                    <a:pt x="0" y="65"/>
                  </a:lnTo>
                  <a:lnTo>
                    <a:pt x="0" y="28"/>
                  </a:lnTo>
                  <a:lnTo>
                    <a:pt x="9" y="9"/>
                  </a:lnTo>
                  <a:lnTo>
                    <a:pt x="26" y="9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Freeform 92"/>
            <p:cNvSpPr>
              <a:spLocks noEditPoints="1"/>
            </p:cNvSpPr>
            <p:nvPr/>
          </p:nvSpPr>
          <p:spPr bwMode="auto">
            <a:xfrm>
              <a:off x="24372" y="4039"/>
              <a:ext cx="829" cy="1007"/>
            </a:xfrm>
            <a:custGeom>
              <a:avLst/>
              <a:gdLst/>
              <a:ahLst/>
              <a:cxnLst>
                <a:cxn ang="0">
                  <a:pos x="472" y="66"/>
                </a:cxn>
                <a:cxn ang="0">
                  <a:pos x="356" y="131"/>
                </a:cxn>
                <a:cxn ang="0">
                  <a:pos x="240" y="289"/>
                </a:cxn>
                <a:cxn ang="0">
                  <a:pos x="338" y="420"/>
                </a:cxn>
                <a:cxn ang="0">
                  <a:pos x="490" y="401"/>
                </a:cxn>
                <a:cxn ang="0">
                  <a:pos x="642" y="336"/>
                </a:cxn>
                <a:cxn ang="0">
                  <a:pos x="713" y="187"/>
                </a:cxn>
                <a:cxn ang="0">
                  <a:pos x="642" y="66"/>
                </a:cxn>
                <a:cxn ang="0">
                  <a:pos x="517" y="47"/>
                </a:cxn>
                <a:cxn ang="0">
                  <a:pos x="660" y="19"/>
                </a:cxn>
                <a:cxn ang="0">
                  <a:pos x="776" y="112"/>
                </a:cxn>
                <a:cxn ang="0">
                  <a:pos x="793" y="224"/>
                </a:cxn>
                <a:cxn ang="0">
                  <a:pos x="722" y="354"/>
                </a:cxn>
                <a:cxn ang="0">
                  <a:pos x="517" y="457"/>
                </a:cxn>
                <a:cxn ang="0">
                  <a:pos x="196" y="466"/>
                </a:cxn>
                <a:cxn ang="0">
                  <a:pos x="169" y="625"/>
                </a:cxn>
                <a:cxn ang="0">
                  <a:pos x="160" y="746"/>
                </a:cxn>
                <a:cxn ang="0">
                  <a:pos x="187" y="858"/>
                </a:cxn>
                <a:cxn ang="0">
                  <a:pos x="276" y="942"/>
                </a:cxn>
                <a:cxn ang="0">
                  <a:pos x="383" y="960"/>
                </a:cxn>
                <a:cxn ang="0">
                  <a:pos x="561" y="914"/>
                </a:cxn>
                <a:cxn ang="0">
                  <a:pos x="793" y="718"/>
                </a:cxn>
                <a:cxn ang="0">
                  <a:pos x="829" y="737"/>
                </a:cxn>
                <a:cxn ang="0">
                  <a:pos x="811" y="774"/>
                </a:cxn>
                <a:cxn ang="0">
                  <a:pos x="695" y="886"/>
                </a:cxn>
                <a:cxn ang="0">
                  <a:pos x="481" y="988"/>
                </a:cxn>
                <a:cxn ang="0">
                  <a:pos x="223" y="988"/>
                </a:cxn>
                <a:cxn ang="0">
                  <a:pos x="53" y="848"/>
                </a:cxn>
                <a:cxn ang="0">
                  <a:pos x="0" y="606"/>
                </a:cxn>
                <a:cxn ang="0">
                  <a:pos x="71" y="317"/>
                </a:cxn>
                <a:cxn ang="0">
                  <a:pos x="240" y="112"/>
                </a:cxn>
                <a:cxn ang="0">
                  <a:pos x="454" y="10"/>
                </a:cxn>
              </a:cxnLst>
              <a:rect l="0" t="0" r="r" b="b"/>
              <a:pathLst>
                <a:path w="829" h="1007">
                  <a:moveTo>
                    <a:pt x="517" y="47"/>
                  </a:moveTo>
                  <a:lnTo>
                    <a:pt x="472" y="66"/>
                  </a:lnTo>
                  <a:lnTo>
                    <a:pt x="419" y="84"/>
                  </a:lnTo>
                  <a:lnTo>
                    <a:pt x="356" y="131"/>
                  </a:lnTo>
                  <a:lnTo>
                    <a:pt x="294" y="196"/>
                  </a:lnTo>
                  <a:lnTo>
                    <a:pt x="240" y="289"/>
                  </a:lnTo>
                  <a:lnTo>
                    <a:pt x="196" y="420"/>
                  </a:lnTo>
                  <a:lnTo>
                    <a:pt x="338" y="420"/>
                  </a:lnTo>
                  <a:lnTo>
                    <a:pt x="410" y="410"/>
                  </a:lnTo>
                  <a:lnTo>
                    <a:pt x="490" y="401"/>
                  </a:lnTo>
                  <a:lnTo>
                    <a:pt x="570" y="373"/>
                  </a:lnTo>
                  <a:lnTo>
                    <a:pt x="642" y="336"/>
                  </a:lnTo>
                  <a:lnTo>
                    <a:pt x="695" y="271"/>
                  </a:lnTo>
                  <a:lnTo>
                    <a:pt x="713" y="187"/>
                  </a:lnTo>
                  <a:lnTo>
                    <a:pt x="695" y="121"/>
                  </a:lnTo>
                  <a:lnTo>
                    <a:pt x="642" y="66"/>
                  </a:lnTo>
                  <a:lnTo>
                    <a:pt x="553" y="47"/>
                  </a:lnTo>
                  <a:lnTo>
                    <a:pt x="517" y="47"/>
                  </a:lnTo>
                  <a:close/>
                  <a:moveTo>
                    <a:pt x="561" y="0"/>
                  </a:moveTo>
                  <a:lnTo>
                    <a:pt x="660" y="19"/>
                  </a:lnTo>
                  <a:lnTo>
                    <a:pt x="731" y="56"/>
                  </a:lnTo>
                  <a:lnTo>
                    <a:pt x="776" y="112"/>
                  </a:lnTo>
                  <a:lnTo>
                    <a:pt x="793" y="187"/>
                  </a:lnTo>
                  <a:lnTo>
                    <a:pt x="793" y="224"/>
                  </a:lnTo>
                  <a:lnTo>
                    <a:pt x="767" y="289"/>
                  </a:lnTo>
                  <a:lnTo>
                    <a:pt x="722" y="354"/>
                  </a:lnTo>
                  <a:lnTo>
                    <a:pt x="633" y="420"/>
                  </a:lnTo>
                  <a:lnTo>
                    <a:pt x="517" y="457"/>
                  </a:lnTo>
                  <a:lnTo>
                    <a:pt x="392" y="466"/>
                  </a:lnTo>
                  <a:lnTo>
                    <a:pt x="196" y="466"/>
                  </a:lnTo>
                  <a:lnTo>
                    <a:pt x="178" y="559"/>
                  </a:lnTo>
                  <a:lnTo>
                    <a:pt x="169" y="625"/>
                  </a:lnTo>
                  <a:lnTo>
                    <a:pt x="160" y="671"/>
                  </a:lnTo>
                  <a:lnTo>
                    <a:pt x="160" y="746"/>
                  </a:lnTo>
                  <a:lnTo>
                    <a:pt x="169" y="802"/>
                  </a:lnTo>
                  <a:lnTo>
                    <a:pt x="187" y="858"/>
                  </a:lnTo>
                  <a:lnTo>
                    <a:pt x="223" y="914"/>
                  </a:lnTo>
                  <a:lnTo>
                    <a:pt x="276" y="942"/>
                  </a:lnTo>
                  <a:lnTo>
                    <a:pt x="347" y="960"/>
                  </a:lnTo>
                  <a:lnTo>
                    <a:pt x="383" y="960"/>
                  </a:lnTo>
                  <a:lnTo>
                    <a:pt x="463" y="942"/>
                  </a:lnTo>
                  <a:lnTo>
                    <a:pt x="561" y="914"/>
                  </a:lnTo>
                  <a:lnTo>
                    <a:pt x="669" y="848"/>
                  </a:lnTo>
                  <a:lnTo>
                    <a:pt x="793" y="718"/>
                  </a:lnTo>
                  <a:lnTo>
                    <a:pt x="811" y="718"/>
                  </a:lnTo>
                  <a:lnTo>
                    <a:pt x="829" y="737"/>
                  </a:lnTo>
                  <a:lnTo>
                    <a:pt x="829" y="746"/>
                  </a:lnTo>
                  <a:lnTo>
                    <a:pt x="811" y="774"/>
                  </a:lnTo>
                  <a:lnTo>
                    <a:pt x="767" y="830"/>
                  </a:lnTo>
                  <a:lnTo>
                    <a:pt x="695" y="886"/>
                  </a:lnTo>
                  <a:lnTo>
                    <a:pt x="597" y="942"/>
                  </a:lnTo>
                  <a:lnTo>
                    <a:pt x="481" y="988"/>
                  </a:lnTo>
                  <a:lnTo>
                    <a:pt x="338" y="1007"/>
                  </a:lnTo>
                  <a:lnTo>
                    <a:pt x="223" y="988"/>
                  </a:lnTo>
                  <a:lnTo>
                    <a:pt x="124" y="932"/>
                  </a:lnTo>
                  <a:lnTo>
                    <a:pt x="53" y="848"/>
                  </a:lnTo>
                  <a:lnTo>
                    <a:pt x="17" y="737"/>
                  </a:lnTo>
                  <a:lnTo>
                    <a:pt x="0" y="606"/>
                  </a:lnTo>
                  <a:lnTo>
                    <a:pt x="17" y="448"/>
                  </a:lnTo>
                  <a:lnTo>
                    <a:pt x="71" y="317"/>
                  </a:lnTo>
                  <a:lnTo>
                    <a:pt x="142" y="205"/>
                  </a:lnTo>
                  <a:lnTo>
                    <a:pt x="240" y="112"/>
                  </a:lnTo>
                  <a:lnTo>
                    <a:pt x="347" y="56"/>
                  </a:lnTo>
                  <a:lnTo>
                    <a:pt x="454" y="10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7" name="Freeform 93"/>
            <p:cNvSpPr>
              <a:spLocks noEditPoints="1"/>
            </p:cNvSpPr>
            <p:nvPr/>
          </p:nvSpPr>
          <p:spPr bwMode="auto">
            <a:xfrm>
              <a:off x="25362" y="3154"/>
              <a:ext cx="678" cy="1034"/>
            </a:xfrm>
            <a:custGeom>
              <a:avLst/>
              <a:gdLst/>
              <a:ahLst/>
              <a:cxnLst>
                <a:cxn ang="0">
                  <a:pos x="678" y="773"/>
                </a:cxn>
                <a:cxn ang="0">
                  <a:pos x="669" y="746"/>
                </a:cxn>
                <a:cxn ang="0">
                  <a:pos x="437" y="19"/>
                </a:cxn>
                <a:cxn ang="0">
                  <a:pos x="606" y="121"/>
                </a:cxn>
                <a:cxn ang="0">
                  <a:pos x="678" y="307"/>
                </a:cxn>
                <a:cxn ang="0">
                  <a:pos x="615" y="503"/>
                </a:cxn>
                <a:cxn ang="0">
                  <a:pos x="463" y="652"/>
                </a:cxn>
                <a:cxn ang="0">
                  <a:pos x="365" y="736"/>
                </a:cxn>
                <a:cxn ang="0">
                  <a:pos x="240" y="848"/>
                </a:cxn>
                <a:cxn ang="0">
                  <a:pos x="562" y="923"/>
                </a:cxn>
                <a:cxn ang="0">
                  <a:pos x="597" y="904"/>
                </a:cxn>
                <a:cxn ang="0">
                  <a:pos x="615" y="857"/>
                </a:cxn>
                <a:cxn ang="0">
                  <a:pos x="624" y="792"/>
                </a:cxn>
                <a:cxn ang="0">
                  <a:pos x="669" y="773"/>
                </a:cxn>
                <a:cxn ang="0">
                  <a:pos x="0" y="1034"/>
                </a:cxn>
                <a:cxn ang="0">
                  <a:pos x="17" y="969"/>
                </a:cxn>
                <a:cxn ang="0">
                  <a:pos x="428" y="550"/>
                </a:cxn>
                <a:cxn ang="0">
                  <a:pos x="508" y="391"/>
                </a:cxn>
                <a:cxn ang="0">
                  <a:pos x="517" y="224"/>
                </a:cxn>
                <a:cxn ang="0">
                  <a:pos x="437" y="102"/>
                </a:cxn>
                <a:cxn ang="0">
                  <a:pos x="294" y="47"/>
                </a:cxn>
                <a:cxn ang="0">
                  <a:pos x="178" y="74"/>
                </a:cxn>
                <a:cxn ang="0">
                  <a:pos x="80" y="196"/>
                </a:cxn>
                <a:cxn ang="0">
                  <a:pos x="133" y="205"/>
                </a:cxn>
                <a:cxn ang="0">
                  <a:pos x="169" y="252"/>
                </a:cxn>
                <a:cxn ang="0">
                  <a:pos x="151" y="335"/>
                </a:cxn>
                <a:cxn ang="0">
                  <a:pos x="107" y="363"/>
                </a:cxn>
                <a:cxn ang="0">
                  <a:pos x="44" y="354"/>
                </a:cxn>
                <a:cxn ang="0">
                  <a:pos x="9" y="307"/>
                </a:cxn>
                <a:cxn ang="0">
                  <a:pos x="26" y="196"/>
                </a:cxn>
                <a:cxn ang="0">
                  <a:pos x="133" y="56"/>
                </a:cxn>
                <a:cxn ang="0">
                  <a:pos x="321" y="0"/>
                </a:cxn>
              </a:cxnLst>
              <a:rect l="0" t="0" r="r" b="b"/>
              <a:pathLst>
                <a:path w="678" h="1034">
                  <a:moveTo>
                    <a:pt x="669" y="746"/>
                  </a:moveTo>
                  <a:lnTo>
                    <a:pt x="678" y="773"/>
                  </a:lnTo>
                  <a:lnTo>
                    <a:pt x="669" y="773"/>
                  </a:lnTo>
                  <a:lnTo>
                    <a:pt x="669" y="746"/>
                  </a:lnTo>
                  <a:close/>
                  <a:moveTo>
                    <a:pt x="321" y="0"/>
                  </a:moveTo>
                  <a:lnTo>
                    <a:pt x="437" y="19"/>
                  </a:lnTo>
                  <a:lnTo>
                    <a:pt x="535" y="56"/>
                  </a:lnTo>
                  <a:lnTo>
                    <a:pt x="606" y="121"/>
                  </a:lnTo>
                  <a:lnTo>
                    <a:pt x="660" y="205"/>
                  </a:lnTo>
                  <a:lnTo>
                    <a:pt x="678" y="307"/>
                  </a:lnTo>
                  <a:lnTo>
                    <a:pt x="660" y="419"/>
                  </a:lnTo>
                  <a:lnTo>
                    <a:pt x="615" y="503"/>
                  </a:lnTo>
                  <a:lnTo>
                    <a:pt x="544" y="578"/>
                  </a:lnTo>
                  <a:lnTo>
                    <a:pt x="463" y="652"/>
                  </a:lnTo>
                  <a:lnTo>
                    <a:pt x="410" y="699"/>
                  </a:lnTo>
                  <a:lnTo>
                    <a:pt x="365" y="736"/>
                  </a:lnTo>
                  <a:lnTo>
                    <a:pt x="312" y="783"/>
                  </a:lnTo>
                  <a:lnTo>
                    <a:pt x="240" y="848"/>
                  </a:lnTo>
                  <a:lnTo>
                    <a:pt x="160" y="923"/>
                  </a:lnTo>
                  <a:lnTo>
                    <a:pt x="562" y="923"/>
                  </a:lnTo>
                  <a:lnTo>
                    <a:pt x="588" y="913"/>
                  </a:lnTo>
                  <a:lnTo>
                    <a:pt x="597" y="904"/>
                  </a:lnTo>
                  <a:lnTo>
                    <a:pt x="606" y="885"/>
                  </a:lnTo>
                  <a:lnTo>
                    <a:pt x="615" y="857"/>
                  </a:lnTo>
                  <a:lnTo>
                    <a:pt x="615" y="820"/>
                  </a:lnTo>
                  <a:lnTo>
                    <a:pt x="624" y="792"/>
                  </a:lnTo>
                  <a:lnTo>
                    <a:pt x="624" y="773"/>
                  </a:lnTo>
                  <a:lnTo>
                    <a:pt x="669" y="773"/>
                  </a:lnTo>
                  <a:lnTo>
                    <a:pt x="624" y="1034"/>
                  </a:lnTo>
                  <a:lnTo>
                    <a:pt x="0" y="1034"/>
                  </a:lnTo>
                  <a:lnTo>
                    <a:pt x="0" y="988"/>
                  </a:lnTo>
                  <a:lnTo>
                    <a:pt x="17" y="969"/>
                  </a:lnTo>
                  <a:lnTo>
                    <a:pt x="383" y="596"/>
                  </a:lnTo>
                  <a:lnTo>
                    <a:pt x="428" y="550"/>
                  </a:lnTo>
                  <a:lnTo>
                    <a:pt x="472" y="475"/>
                  </a:lnTo>
                  <a:lnTo>
                    <a:pt x="508" y="391"/>
                  </a:lnTo>
                  <a:lnTo>
                    <a:pt x="526" y="298"/>
                  </a:lnTo>
                  <a:lnTo>
                    <a:pt x="517" y="224"/>
                  </a:lnTo>
                  <a:lnTo>
                    <a:pt x="490" y="158"/>
                  </a:lnTo>
                  <a:lnTo>
                    <a:pt x="437" y="102"/>
                  </a:lnTo>
                  <a:lnTo>
                    <a:pt x="374" y="65"/>
                  </a:lnTo>
                  <a:lnTo>
                    <a:pt x="294" y="47"/>
                  </a:lnTo>
                  <a:lnTo>
                    <a:pt x="240" y="56"/>
                  </a:lnTo>
                  <a:lnTo>
                    <a:pt x="178" y="74"/>
                  </a:lnTo>
                  <a:lnTo>
                    <a:pt x="125" y="121"/>
                  </a:lnTo>
                  <a:lnTo>
                    <a:pt x="80" y="196"/>
                  </a:lnTo>
                  <a:lnTo>
                    <a:pt x="107" y="196"/>
                  </a:lnTo>
                  <a:lnTo>
                    <a:pt x="133" y="205"/>
                  </a:lnTo>
                  <a:lnTo>
                    <a:pt x="160" y="233"/>
                  </a:lnTo>
                  <a:lnTo>
                    <a:pt x="169" y="252"/>
                  </a:lnTo>
                  <a:lnTo>
                    <a:pt x="169" y="280"/>
                  </a:lnTo>
                  <a:lnTo>
                    <a:pt x="151" y="335"/>
                  </a:lnTo>
                  <a:lnTo>
                    <a:pt x="133" y="354"/>
                  </a:lnTo>
                  <a:lnTo>
                    <a:pt x="107" y="363"/>
                  </a:lnTo>
                  <a:lnTo>
                    <a:pt x="62" y="363"/>
                  </a:lnTo>
                  <a:lnTo>
                    <a:pt x="44" y="354"/>
                  </a:lnTo>
                  <a:lnTo>
                    <a:pt x="17" y="326"/>
                  </a:lnTo>
                  <a:lnTo>
                    <a:pt x="9" y="307"/>
                  </a:lnTo>
                  <a:lnTo>
                    <a:pt x="9" y="280"/>
                  </a:lnTo>
                  <a:lnTo>
                    <a:pt x="26" y="196"/>
                  </a:lnTo>
                  <a:lnTo>
                    <a:pt x="62" y="121"/>
                  </a:lnTo>
                  <a:lnTo>
                    <a:pt x="133" y="56"/>
                  </a:lnTo>
                  <a:lnTo>
                    <a:pt x="214" y="19"/>
                  </a:lnTo>
                  <a:lnTo>
                    <a:pt x="3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26218" y="3527"/>
              <a:ext cx="901" cy="699"/>
            </a:xfrm>
            <a:custGeom>
              <a:avLst/>
              <a:gdLst/>
              <a:ahLst/>
              <a:cxnLst>
                <a:cxn ang="0">
                  <a:pos x="865" y="0"/>
                </a:cxn>
                <a:cxn ang="0">
                  <a:pos x="892" y="9"/>
                </a:cxn>
                <a:cxn ang="0">
                  <a:pos x="901" y="46"/>
                </a:cxn>
                <a:cxn ang="0">
                  <a:pos x="883" y="74"/>
                </a:cxn>
                <a:cxn ang="0">
                  <a:pos x="865" y="102"/>
                </a:cxn>
                <a:cxn ang="0">
                  <a:pos x="615" y="195"/>
                </a:cxn>
                <a:cxn ang="0">
                  <a:pos x="607" y="307"/>
                </a:cxn>
                <a:cxn ang="0">
                  <a:pos x="633" y="522"/>
                </a:cxn>
                <a:cxn ang="0">
                  <a:pos x="669" y="606"/>
                </a:cxn>
                <a:cxn ang="0">
                  <a:pos x="651" y="671"/>
                </a:cxn>
                <a:cxn ang="0">
                  <a:pos x="615" y="699"/>
                </a:cxn>
                <a:cxn ang="0">
                  <a:pos x="562" y="689"/>
                </a:cxn>
                <a:cxn ang="0">
                  <a:pos x="535" y="652"/>
                </a:cxn>
                <a:cxn ang="0">
                  <a:pos x="517" y="587"/>
                </a:cxn>
                <a:cxn ang="0">
                  <a:pos x="508" y="522"/>
                </a:cxn>
                <a:cxn ang="0">
                  <a:pos x="517" y="345"/>
                </a:cxn>
                <a:cxn ang="0">
                  <a:pos x="562" y="112"/>
                </a:cxn>
                <a:cxn ang="0">
                  <a:pos x="321" y="484"/>
                </a:cxn>
                <a:cxn ang="0">
                  <a:pos x="276" y="643"/>
                </a:cxn>
                <a:cxn ang="0">
                  <a:pos x="205" y="699"/>
                </a:cxn>
                <a:cxn ang="0">
                  <a:pos x="152" y="671"/>
                </a:cxn>
                <a:cxn ang="0">
                  <a:pos x="161" y="606"/>
                </a:cxn>
                <a:cxn ang="0">
                  <a:pos x="169" y="578"/>
                </a:cxn>
                <a:cxn ang="0">
                  <a:pos x="214" y="475"/>
                </a:cxn>
                <a:cxn ang="0">
                  <a:pos x="312" y="242"/>
                </a:cxn>
                <a:cxn ang="0">
                  <a:pos x="223" y="112"/>
                </a:cxn>
                <a:cxn ang="0">
                  <a:pos x="116" y="158"/>
                </a:cxn>
                <a:cxn ang="0">
                  <a:pos x="45" y="242"/>
                </a:cxn>
                <a:cxn ang="0">
                  <a:pos x="0" y="233"/>
                </a:cxn>
                <a:cxn ang="0">
                  <a:pos x="9" y="195"/>
                </a:cxn>
                <a:cxn ang="0">
                  <a:pos x="62" y="121"/>
                </a:cxn>
                <a:cxn ang="0">
                  <a:pos x="214" y="9"/>
                </a:cxn>
              </a:cxnLst>
              <a:rect l="0" t="0" r="r" b="b"/>
              <a:pathLst>
                <a:path w="901" h="699">
                  <a:moveTo>
                    <a:pt x="268" y="0"/>
                  </a:moveTo>
                  <a:lnTo>
                    <a:pt x="865" y="0"/>
                  </a:lnTo>
                  <a:lnTo>
                    <a:pt x="874" y="9"/>
                  </a:lnTo>
                  <a:lnTo>
                    <a:pt x="892" y="9"/>
                  </a:lnTo>
                  <a:lnTo>
                    <a:pt x="901" y="28"/>
                  </a:lnTo>
                  <a:lnTo>
                    <a:pt x="901" y="46"/>
                  </a:lnTo>
                  <a:lnTo>
                    <a:pt x="892" y="65"/>
                  </a:lnTo>
                  <a:lnTo>
                    <a:pt x="883" y="74"/>
                  </a:lnTo>
                  <a:lnTo>
                    <a:pt x="874" y="93"/>
                  </a:lnTo>
                  <a:lnTo>
                    <a:pt x="865" y="102"/>
                  </a:lnTo>
                  <a:lnTo>
                    <a:pt x="633" y="102"/>
                  </a:lnTo>
                  <a:lnTo>
                    <a:pt x="615" y="195"/>
                  </a:lnTo>
                  <a:lnTo>
                    <a:pt x="607" y="270"/>
                  </a:lnTo>
                  <a:lnTo>
                    <a:pt x="607" y="307"/>
                  </a:lnTo>
                  <a:lnTo>
                    <a:pt x="615" y="428"/>
                  </a:lnTo>
                  <a:lnTo>
                    <a:pt x="633" y="522"/>
                  </a:lnTo>
                  <a:lnTo>
                    <a:pt x="660" y="587"/>
                  </a:lnTo>
                  <a:lnTo>
                    <a:pt x="669" y="606"/>
                  </a:lnTo>
                  <a:lnTo>
                    <a:pt x="669" y="652"/>
                  </a:lnTo>
                  <a:lnTo>
                    <a:pt x="651" y="671"/>
                  </a:lnTo>
                  <a:lnTo>
                    <a:pt x="642" y="689"/>
                  </a:lnTo>
                  <a:lnTo>
                    <a:pt x="615" y="699"/>
                  </a:lnTo>
                  <a:lnTo>
                    <a:pt x="571" y="699"/>
                  </a:lnTo>
                  <a:lnTo>
                    <a:pt x="562" y="689"/>
                  </a:lnTo>
                  <a:lnTo>
                    <a:pt x="553" y="671"/>
                  </a:lnTo>
                  <a:lnTo>
                    <a:pt x="535" y="652"/>
                  </a:lnTo>
                  <a:lnTo>
                    <a:pt x="526" y="615"/>
                  </a:lnTo>
                  <a:lnTo>
                    <a:pt x="517" y="587"/>
                  </a:lnTo>
                  <a:lnTo>
                    <a:pt x="517" y="559"/>
                  </a:lnTo>
                  <a:lnTo>
                    <a:pt x="508" y="522"/>
                  </a:lnTo>
                  <a:lnTo>
                    <a:pt x="508" y="475"/>
                  </a:lnTo>
                  <a:lnTo>
                    <a:pt x="517" y="345"/>
                  </a:lnTo>
                  <a:lnTo>
                    <a:pt x="535" y="223"/>
                  </a:lnTo>
                  <a:lnTo>
                    <a:pt x="562" y="112"/>
                  </a:lnTo>
                  <a:lnTo>
                    <a:pt x="419" y="112"/>
                  </a:lnTo>
                  <a:lnTo>
                    <a:pt x="321" y="484"/>
                  </a:lnTo>
                  <a:lnTo>
                    <a:pt x="294" y="578"/>
                  </a:lnTo>
                  <a:lnTo>
                    <a:pt x="276" y="643"/>
                  </a:lnTo>
                  <a:lnTo>
                    <a:pt x="241" y="689"/>
                  </a:lnTo>
                  <a:lnTo>
                    <a:pt x="205" y="699"/>
                  </a:lnTo>
                  <a:lnTo>
                    <a:pt x="178" y="699"/>
                  </a:lnTo>
                  <a:lnTo>
                    <a:pt x="152" y="671"/>
                  </a:lnTo>
                  <a:lnTo>
                    <a:pt x="152" y="624"/>
                  </a:lnTo>
                  <a:lnTo>
                    <a:pt x="161" y="606"/>
                  </a:lnTo>
                  <a:lnTo>
                    <a:pt x="169" y="596"/>
                  </a:lnTo>
                  <a:lnTo>
                    <a:pt x="169" y="578"/>
                  </a:lnTo>
                  <a:lnTo>
                    <a:pt x="178" y="568"/>
                  </a:lnTo>
                  <a:lnTo>
                    <a:pt x="214" y="475"/>
                  </a:lnTo>
                  <a:lnTo>
                    <a:pt x="268" y="363"/>
                  </a:lnTo>
                  <a:lnTo>
                    <a:pt x="312" y="242"/>
                  </a:lnTo>
                  <a:lnTo>
                    <a:pt x="348" y="112"/>
                  </a:lnTo>
                  <a:lnTo>
                    <a:pt x="223" y="112"/>
                  </a:lnTo>
                  <a:lnTo>
                    <a:pt x="169" y="121"/>
                  </a:lnTo>
                  <a:lnTo>
                    <a:pt x="116" y="158"/>
                  </a:lnTo>
                  <a:lnTo>
                    <a:pt x="45" y="233"/>
                  </a:lnTo>
                  <a:lnTo>
                    <a:pt x="45" y="242"/>
                  </a:lnTo>
                  <a:lnTo>
                    <a:pt x="9" y="242"/>
                  </a:lnTo>
                  <a:lnTo>
                    <a:pt x="0" y="233"/>
                  </a:lnTo>
                  <a:lnTo>
                    <a:pt x="0" y="214"/>
                  </a:lnTo>
                  <a:lnTo>
                    <a:pt x="9" y="195"/>
                  </a:lnTo>
                  <a:lnTo>
                    <a:pt x="27" y="177"/>
                  </a:lnTo>
                  <a:lnTo>
                    <a:pt x="62" y="121"/>
                  </a:lnTo>
                  <a:lnTo>
                    <a:pt x="152" y="28"/>
                  </a:lnTo>
                  <a:lnTo>
                    <a:pt x="214" y="9"/>
                  </a:lnTo>
                  <a:lnTo>
                    <a:pt x="2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9" name="Freeform 95"/>
            <p:cNvSpPr>
              <a:spLocks noEditPoints="1"/>
            </p:cNvSpPr>
            <p:nvPr/>
          </p:nvSpPr>
          <p:spPr bwMode="auto">
            <a:xfrm>
              <a:off x="27253" y="3173"/>
              <a:ext cx="455" cy="1053"/>
            </a:xfrm>
            <a:custGeom>
              <a:avLst/>
              <a:gdLst/>
              <a:ahLst/>
              <a:cxnLst>
                <a:cxn ang="0">
                  <a:pos x="294" y="372"/>
                </a:cxn>
                <a:cxn ang="0">
                  <a:pos x="365" y="484"/>
                </a:cxn>
                <a:cxn ang="0">
                  <a:pos x="356" y="512"/>
                </a:cxn>
                <a:cxn ang="0">
                  <a:pos x="348" y="568"/>
                </a:cxn>
                <a:cxn ang="0">
                  <a:pos x="303" y="680"/>
                </a:cxn>
                <a:cxn ang="0">
                  <a:pos x="232" y="857"/>
                </a:cxn>
                <a:cxn ang="0">
                  <a:pos x="205" y="922"/>
                </a:cxn>
                <a:cxn ang="0">
                  <a:pos x="214" y="997"/>
                </a:cxn>
                <a:cxn ang="0">
                  <a:pos x="240" y="1015"/>
                </a:cxn>
                <a:cxn ang="0">
                  <a:pos x="356" y="932"/>
                </a:cxn>
                <a:cxn ang="0">
                  <a:pos x="401" y="801"/>
                </a:cxn>
                <a:cxn ang="0">
                  <a:pos x="446" y="792"/>
                </a:cxn>
                <a:cxn ang="0">
                  <a:pos x="455" y="810"/>
                </a:cxn>
                <a:cxn ang="0">
                  <a:pos x="383" y="978"/>
                </a:cxn>
                <a:cxn ang="0">
                  <a:pos x="240" y="1053"/>
                </a:cxn>
                <a:cxn ang="0">
                  <a:pos x="116" y="987"/>
                </a:cxn>
                <a:cxn ang="0">
                  <a:pos x="98" y="904"/>
                </a:cxn>
                <a:cxn ang="0">
                  <a:pos x="116" y="857"/>
                </a:cxn>
                <a:cxn ang="0">
                  <a:pos x="205" y="605"/>
                </a:cxn>
                <a:cxn ang="0">
                  <a:pos x="240" y="503"/>
                </a:cxn>
                <a:cxn ang="0">
                  <a:pos x="249" y="419"/>
                </a:cxn>
                <a:cxn ang="0">
                  <a:pos x="232" y="391"/>
                </a:cxn>
                <a:cxn ang="0">
                  <a:pos x="160" y="410"/>
                </a:cxn>
                <a:cxn ang="0">
                  <a:pos x="53" y="587"/>
                </a:cxn>
                <a:cxn ang="0">
                  <a:pos x="44" y="615"/>
                </a:cxn>
                <a:cxn ang="0">
                  <a:pos x="0" y="605"/>
                </a:cxn>
                <a:cxn ang="0">
                  <a:pos x="9" y="559"/>
                </a:cxn>
                <a:cxn ang="0">
                  <a:pos x="80" y="428"/>
                </a:cxn>
                <a:cxn ang="0">
                  <a:pos x="223" y="354"/>
                </a:cxn>
                <a:cxn ang="0">
                  <a:pos x="383" y="0"/>
                </a:cxn>
                <a:cxn ang="0">
                  <a:pos x="410" y="28"/>
                </a:cxn>
                <a:cxn ang="0">
                  <a:pos x="419" y="83"/>
                </a:cxn>
                <a:cxn ang="0">
                  <a:pos x="383" y="130"/>
                </a:cxn>
                <a:cxn ang="0">
                  <a:pos x="339" y="149"/>
                </a:cxn>
                <a:cxn ang="0">
                  <a:pos x="285" y="121"/>
                </a:cxn>
                <a:cxn ang="0">
                  <a:pos x="276" y="83"/>
                </a:cxn>
                <a:cxn ang="0">
                  <a:pos x="321" y="9"/>
                </a:cxn>
              </a:cxnLst>
              <a:rect l="0" t="0" r="r" b="b"/>
              <a:pathLst>
                <a:path w="455" h="1053">
                  <a:moveTo>
                    <a:pt x="223" y="354"/>
                  </a:moveTo>
                  <a:lnTo>
                    <a:pt x="294" y="372"/>
                  </a:lnTo>
                  <a:lnTo>
                    <a:pt x="348" y="419"/>
                  </a:lnTo>
                  <a:lnTo>
                    <a:pt x="365" y="484"/>
                  </a:lnTo>
                  <a:lnTo>
                    <a:pt x="365" y="494"/>
                  </a:lnTo>
                  <a:lnTo>
                    <a:pt x="356" y="512"/>
                  </a:lnTo>
                  <a:lnTo>
                    <a:pt x="356" y="531"/>
                  </a:lnTo>
                  <a:lnTo>
                    <a:pt x="348" y="568"/>
                  </a:lnTo>
                  <a:lnTo>
                    <a:pt x="321" y="624"/>
                  </a:lnTo>
                  <a:lnTo>
                    <a:pt x="303" y="680"/>
                  </a:lnTo>
                  <a:lnTo>
                    <a:pt x="285" y="727"/>
                  </a:lnTo>
                  <a:lnTo>
                    <a:pt x="232" y="857"/>
                  </a:lnTo>
                  <a:lnTo>
                    <a:pt x="214" y="894"/>
                  </a:lnTo>
                  <a:lnTo>
                    <a:pt x="205" y="922"/>
                  </a:lnTo>
                  <a:lnTo>
                    <a:pt x="205" y="987"/>
                  </a:lnTo>
                  <a:lnTo>
                    <a:pt x="214" y="997"/>
                  </a:lnTo>
                  <a:lnTo>
                    <a:pt x="223" y="1015"/>
                  </a:lnTo>
                  <a:lnTo>
                    <a:pt x="240" y="1015"/>
                  </a:lnTo>
                  <a:lnTo>
                    <a:pt x="303" y="997"/>
                  </a:lnTo>
                  <a:lnTo>
                    <a:pt x="356" y="932"/>
                  </a:lnTo>
                  <a:lnTo>
                    <a:pt x="401" y="820"/>
                  </a:lnTo>
                  <a:lnTo>
                    <a:pt x="401" y="801"/>
                  </a:lnTo>
                  <a:lnTo>
                    <a:pt x="410" y="792"/>
                  </a:lnTo>
                  <a:lnTo>
                    <a:pt x="446" y="792"/>
                  </a:lnTo>
                  <a:lnTo>
                    <a:pt x="455" y="801"/>
                  </a:lnTo>
                  <a:lnTo>
                    <a:pt x="455" y="810"/>
                  </a:lnTo>
                  <a:lnTo>
                    <a:pt x="446" y="848"/>
                  </a:lnTo>
                  <a:lnTo>
                    <a:pt x="383" y="978"/>
                  </a:lnTo>
                  <a:lnTo>
                    <a:pt x="321" y="1034"/>
                  </a:lnTo>
                  <a:lnTo>
                    <a:pt x="240" y="1053"/>
                  </a:lnTo>
                  <a:lnTo>
                    <a:pt x="169" y="1034"/>
                  </a:lnTo>
                  <a:lnTo>
                    <a:pt x="116" y="987"/>
                  </a:lnTo>
                  <a:lnTo>
                    <a:pt x="98" y="922"/>
                  </a:lnTo>
                  <a:lnTo>
                    <a:pt x="98" y="904"/>
                  </a:lnTo>
                  <a:lnTo>
                    <a:pt x="107" y="876"/>
                  </a:lnTo>
                  <a:lnTo>
                    <a:pt x="116" y="857"/>
                  </a:lnTo>
                  <a:lnTo>
                    <a:pt x="107" y="857"/>
                  </a:lnTo>
                  <a:lnTo>
                    <a:pt x="205" y="605"/>
                  </a:lnTo>
                  <a:lnTo>
                    <a:pt x="223" y="540"/>
                  </a:lnTo>
                  <a:lnTo>
                    <a:pt x="240" y="503"/>
                  </a:lnTo>
                  <a:lnTo>
                    <a:pt x="249" y="475"/>
                  </a:lnTo>
                  <a:lnTo>
                    <a:pt x="249" y="419"/>
                  </a:lnTo>
                  <a:lnTo>
                    <a:pt x="240" y="400"/>
                  </a:lnTo>
                  <a:lnTo>
                    <a:pt x="232" y="391"/>
                  </a:lnTo>
                  <a:lnTo>
                    <a:pt x="214" y="391"/>
                  </a:lnTo>
                  <a:lnTo>
                    <a:pt x="160" y="410"/>
                  </a:lnTo>
                  <a:lnTo>
                    <a:pt x="107" y="475"/>
                  </a:lnTo>
                  <a:lnTo>
                    <a:pt x="53" y="587"/>
                  </a:lnTo>
                  <a:lnTo>
                    <a:pt x="53" y="605"/>
                  </a:lnTo>
                  <a:lnTo>
                    <a:pt x="44" y="615"/>
                  </a:lnTo>
                  <a:lnTo>
                    <a:pt x="9" y="615"/>
                  </a:lnTo>
                  <a:lnTo>
                    <a:pt x="0" y="605"/>
                  </a:lnTo>
                  <a:lnTo>
                    <a:pt x="0" y="596"/>
                  </a:lnTo>
                  <a:lnTo>
                    <a:pt x="9" y="559"/>
                  </a:lnTo>
                  <a:lnTo>
                    <a:pt x="35" y="503"/>
                  </a:lnTo>
                  <a:lnTo>
                    <a:pt x="80" y="428"/>
                  </a:lnTo>
                  <a:lnTo>
                    <a:pt x="142" y="372"/>
                  </a:lnTo>
                  <a:lnTo>
                    <a:pt x="223" y="354"/>
                  </a:lnTo>
                  <a:close/>
                  <a:moveTo>
                    <a:pt x="356" y="0"/>
                  </a:moveTo>
                  <a:lnTo>
                    <a:pt x="383" y="0"/>
                  </a:lnTo>
                  <a:lnTo>
                    <a:pt x="401" y="9"/>
                  </a:lnTo>
                  <a:lnTo>
                    <a:pt x="410" y="28"/>
                  </a:lnTo>
                  <a:lnTo>
                    <a:pt x="419" y="37"/>
                  </a:lnTo>
                  <a:lnTo>
                    <a:pt x="419" y="83"/>
                  </a:lnTo>
                  <a:lnTo>
                    <a:pt x="401" y="111"/>
                  </a:lnTo>
                  <a:lnTo>
                    <a:pt x="383" y="130"/>
                  </a:lnTo>
                  <a:lnTo>
                    <a:pt x="365" y="139"/>
                  </a:lnTo>
                  <a:lnTo>
                    <a:pt x="339" y="149"/>
                  </a:lnTo>
                  <a:lnTo>
                    <a:pt x="312" y="149"/>
                  </a:lnTo>
                  <a:lnTo>
                    <a:pt x="285" y="121"/>
                  </a:lnTo>
                  <a:lnTo>
                    <a:pt x="276" y="102"/>
                  </a:lnTo>
                  <a:lnTo>
                    <a:pt x="276" y="83"/>
                  </a:lnTo>
                  <a:lnTo>
                    <a:pt x="285" y="46"/>
                  </a:lnTo>
                  <a:lnTo>
                    <a:pt x="321" y="9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0" name="Freeform 96"/>
            <p:cNvSpPr>
              <a:spLocks noEditPoints="1"/>
            </p:cNvSpPr>
            <p:nvPr/>
          </p:nvSpPr>
          <p:spPr bwMode="auto">
            <a:xfrm>
              <a:off x="27877" y="3536"/>
              <a:ext cx="865" cy="690"/>
            </a:xfrm>
            <a:custGeom>
              <a:avLst/>
              <a:gdLst/>
              <a:ahLst/>
              <a:cxnLst>
                <a:cxn ang="0">
                  <a:pos x="384" y="112"/>
                </a:cxn>
                <a:cxn ang="0">
                  <a:pos x="285" y="131"/>
                </a:cxn>
                <a:cxn ang="0">
                  <a:pos x="214" y="177"/>
                </a:cxn>
                <a:cxn ang="0">
                  <a:pos x="161" y="242"/>
                </a:cxn>
                <a:cxn ang="0">
                  <a:pos x="125" y="317"/>
                </a:cxn>
                <a:cxn ang="0">
                  <a:pos x="107" y="391"/>
                </a:cxn>
                <a:cxn ang="0">
                  <a:pos x="98" y="447"/>
                </a:cxn>
                <a:cxn ang="0">
                  <a:pos x="98" y="485"/>
                </a:cxn>
                <a:cxn ang="0">
                  <a:pos x="107" y="559"/>
                </a:cxn>
                <a:cxn ang="0">
                  <a:pos x="143" y="606"/>
                </a:cxn>
                <a:cxn ang="0">
                  <a:pos x="196" y="643"/>
                </a:cxn>
                <a:cxn ang="0">
                  <a:pos x="250" y="652"/>
                </a:cxn>
                <a:cxn ang="0">
                  <a:pos x="250" y="662"/>
                </a:cxn>
                <a:cxn ang="0">
                  <a:pos x="312" y="652"/>
                </a:cxn>
                <a:cxn ang="0">
                  <a:pos x="384" y="606"/>
                </a:cxn>
                <a:cxn ang="0">
                  <a:pos x="455" y="541"/>
                </a:cxn>
                <a:cxn ang="0">
                  <a:pos x="500" y="457"/>
                </a:cxn>
                <a:cxn ang="0">
                  <a:pos x="526" y="373"/>
                </a:cxn>
                <a:cxn ang="0">
                  <a:pos x="544" y="298"/>
                </a:cxn>
                <a:cxn ang="0">
                  <a:pos x="544" y="261"/>
                </a:cxn>
                <a:cxn ang="0">
                  <a:pos x="526" y="186"/>
                </a:cxn>
                <a:cxn ang="0">
                  <a:pos x="491" y="140"/>
                </a:cxn>
                <a:cxn ang="0">
                  <a:pos x="446" y="121"/>
                </a:cxn>
                <a:cxn ang="0">
                  <a:pos x="384" y="112"/>
                </a:cxn>
                <a:cxn ang="0">
                  <a:pos x="419" y="0"/>
                </a:cxn>
                <a:cxn ang="0">
                  <a:pos x="830" y="0"/>
                </a:cxn>
                <a:cxn ang="0">
                  <a:pos x="847" y="9"/>
                </a:cxn>
                <a:cxn ang="0">
                  <a:pos x="856" y="9"/>
                </a:cxn>
                <a:cxn ang="0">
                  <a:pos x="865" y="28"/>
                </a:cxn>
                <a:cxn ang="0">
                  <a:pos x="865" y="56"/>
                </a:cxn>
                <a:cxn ang="0">
                  <a:pos x="856" y="75"/>
                </a:cxn>
                <a:cxn ang="0">
                  <a:pos x="839" y="93"/>
                </a:cxn>
                <a:cxn ang="0">
                  <a:pos x="821" y="103"/>
                </a:cxn>
                <a:cxn ang="0">
                  <a:pos x="624" y="103"/>
                </a:cxn>
                <a:cxn ang="0">
                  <a:pos x="660" y="177"/>
                </a:cxn>
                <a:cxn ang="0">
                  <a:pos x="669" y="233"/>
                </a:cxn>
                <a:cxn ang="0">
                  <a:pos x="669" y="270"/>
                </a:cxn>
                <a:cxn ang="0">
                  <a:pos x="642" y="410"/>
                </a:cxn>
                <a:cxn ang="0">
                  <a:pos x="580" y="522"/>
                </a:cxn>
                <a:cxn ang="0">
                  <a:pos x="482" y="615"/>
                </a:cxn>
                <a:cxn ang="0">
                  <a:pos x="375" y="671"/>
                </a:cxn>
                <a:cxn ang="0">
                  <a:pos x="259" y="690"/>
                </a:cxn>
                <a:cxn ang="0">
                  <a:pos x="152" y="671"/>
                </a:cxn>
                <a:cxn ang="0">
                  <a:pos x="71" y="615"/>
                </a:cxn>
                <a:cxn ang="0">
                  <a:pos x="18" y="541"/>
                </a:cxn>
                <a:cxn ang="0">
                  <a:pos x="0" y="438"/>
                </a:cxn>
                <a:cxn ang="0">
                  <a:pos x="18" y="345"/>
                </a:cxn>
                <a:cxn ang="0">
                  <a:pos x="54" y="242"/>
                </a:cxn>
                <a:cxn ang="0">
                  <a:pos x="116" y="149"/>
                </a:cxn>
                <a:cxn ang="0">
                  <a:pos x="205" y="75"/>
                </a:cxn>
                <a:cxn ang="0">
                  <a:pos x="303" y="19"/>
                </a:cxn>
                <a:cxn ang="0">
                  <a:pos x="419" y="0"/>
                </a:cxn>
              </a:cxnLst>
              <a:rect l="0" t="0" r="r" b="b"/>
              <a:pathLst>
                <a:path w="865" h="690">
                  <a:moveTo>
                    <a:pt x="384" y="112"/>
                  </a:moveTo>
                  <a:lnTo>
                    <a:pt x="285" y="131"/>
                  </a:lnTo>
                  <a:lnTo>
                    <a:pt x="214" y="177"/>
                  </a:lnTo>
                  <a:lnTo>
                    <a:pt x="161" y="242"/>
                  </a:lnTo>
                  <a:lnTo>
                    <a:pt x="125" y="317"/>
                  </a:lnTo>
                  <a:lnTo>
                    <a:pt x="107" y="391"/>
                  </a:lnTo>
                  <a:lnTo>
                    <a:pt x="98" y="447"/>
                  </a:lnTo>
                  <a:lnTo>
                    <a:pt x="98" y="485"/>
                  </a:lnTo>
                  <a:lnTo>
                    <a:pt x="107" y="559"/>
                  </a:lnTo>
                  <a:lnTo>
                    <a:pt x="143" y="606"/>
                  </a:lnTo>
                  <a:lnTo>
                    <a:pt x="196" y="643"/>
                  </a:lnTo>
                  <a:lnTo>
                    <a:pt x="250" y="652"/>
                  </a:lnTo>
                  <a:lnTo>
                    <a:pt x="250" y="662"/>
                  </a:lnTo>
                  <a:lnTo>
                    <a:pt x="312" y="652"/>
                  </a:lnTo>
                  <a:lnTo>
                    <a:pt x="384" y="606"/>
                  </a:lnTo>
                  <a:lnTo>
                    <a:pt x="455" y="541"/>
                  </a:lnTo>
                  <a:lnTo>
                    <a:pt x="500" y="457"/>
                  </a:lnTo>
                  <a:lnTo>
                    <a:pt x="526" y="373"/>
                  </a:lnTo>
                  <a:lnTo>
                    <a:pt x="544" y="298"/>
                  </a:lnTo>
                  <a:lnTo>
                    <a:pt x="544" y="261"/>
                  </a:lnTo>
                  <a:lnTo>
                    <a:pt x="526" y="186"/>
                  </a:lnTo>
                  <a:lnTo>
                    <a:pt x="491" y="140"/>
                  </a:lnTo>
                  <a:lnTo>
                    <a:pt x="446" y="121"/>
                  </a:lnTo>
                  <a:lnTo>
                    <a:pt x="384" y="112"/>
                  </a:lnTo>
                  <a:close/>
                  <a:moveTo>
                    <a:pt x="419" y="0"/>
                  </a:moveTo>
                  <a:lnTo>
                    <a:pt x="830" y="0"/>
                  </a:lnTo>
                  <a:lnTo>
                    <a:pt x="847" y="9"/>
                  </a:lnTo>
                  <a:lnTo>
                    <a:pt x="856" y="9"/>
                  </a:lnTo>
                  <a:lnTo>
                    <a:pt x="865" y="28"/>
                  </a:lnTo>
                  <a:lnTo>
                    <a:pt x="865" y="56"/>
                  </a:lnTo>
                  <a:lnTo>
                    <a:pt x="856" y="75"/>
                  </a:lnTo>
                  <a:lnTo>
                    <a:pt x="839" y="93"/>
                  </a:lnTo>
                  <a:lnTo>
                    <a:pt x="821" y="103"/>
                  </a:lnTo>
                  <a:lnTo>
                    <a:pt x="624" y="103"/>
                  </a:lnTo>
                  <a:lnTo>
                    <a:pt x="660" y="177"/>
                  </a:lnTo>
                  <a:lnTo>
                    <a:pt x="669" y="233"/>
                  </a:lnTo>
                  <a:lnTo>
                    <a:pt x="669" y="270"/>
                  </a:lnTo>
                  <a:lnTo>
                    <a:pt x="642" y="410"/>
                  </a:lnTo>
                  <a:lnTo>
                    <a:pt x="580" y="522"/>
                  </a:lnTo>
                  <a:lnTo>
                    <a:pt x="482" y="615"/>
                  </a:lnTo>
                  <a:lnTo>
                    <a:pt x="375" y="671"/>
                  </a:lnTo>
                  <a:lnTo>
                    <a:pt x="259" y="690"/>
                  </a:lnTo>
                  <a:lnTo>
                    <a:pt x="152" y="671"/>
                  </a:lnTo>
                  <a:lnTo>
                    <a:pt x="71" y="615"/>
                  </a:lnTo>
                  <a:lnTo>
                    <a:pt x="18" y="541"/>
                  </a:lnTo>
                  <a:lnTo>
                    <a:pt x="0" y="438"/>
                  </a:lnTo>
                  <a:lnTo>
                    <a:pt x="18" y="345"/>
                  </a:lnTo>
                  <a:lnTo>
                    <a:pt x="54" y="242"/>
                  </a:lnTo>
                  <a:lnTo>
                    <a:pt x="116" y="149"/>
                  </a:lnTo>
                  <a:lnTo>
                    <a:pt x="205" y="75"/>
                  </a:lnTo>
                  <a:lnTo>
                    <a:pt x="303" y="19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28921" y="3033"/>
              <a:ext cx="651" cy="1575"/>
            </a:xfrm>
            <a:custGeom>
              <a:avLst/>
              <a:gdLst/>
              <a:ahLst/>
              <a:cxnLst>
                <a:cxn ang="0">
                  <a:pos x="597" y="0"/>
                </a:cxn>
                <a:cxn ang="0">
                  <a:pos x="624" y="0"/>
                </a:cxn>
                <a:cxn ang="0">
                  <a:pos x="642" y="9"/>
                </a:cxn>
                <a:cxn ang="0">
                  <a:pos x="651" y="18"/>
                </a:cxn>
                <a:cxn ang="0">
                  <a:pos x="651" y="56"/>
                </a:cxn>
                <a:cxn ang="0">
                  <a:pos x="642" y="65"/>
                </a:cxn>
                <a:cxn ang="0">
                  <a:pos x="80" y="1537"/>
                </a:cxn>
                <a:cxn ang="0">
                  <a:pos x="71" y="1547"/>
                </a:cxn>
                <a:cxn ang="0">
                  <a:pos x="62" y="1565"/>
                </a:cxn>
                <a:cxn ang="0">
                  <a:pos x="53" y="1575"/>
                </a:cxn>
                <a:cxn ang="0">
                  <a:pos x="26" y="1575"/>
                </a:cxn>
                <a:cxn ang="0">
                  <a:pos x="9" y="1565"/>
                </a:cxn>
                <a:cxn ang="0">
                  <a:pos x="0" y="1556"/>
                </a:cxn>
                <a:cxn ang="0">
                  <a:pos x="0" y="1519"/>
                </a:cxn>
                <a:cxn ang="0">
                  <a:pos x="9" y="1510"/>
                </a:cxn>
                <a:cxn ang="0">
                  <a:pos x="571" y="37"/>
                </a:cxn>
                <a:cxn ang="0">
                  <a:pos x="579" y="28"/>
                </a:cxn>
                <a:cxn ang="0">
                  <a:pos x="588" y="9"/>
                </a:cxn>
                <a:cxn ang="0">
                  <a:pos x="597" y="0"/>
                </a:cxn>
              </a:cxnLst>
              <a:rect l="0" t="0" r="r" b="b"/>
              <a:pathLst>
                <a:path w="651" h="1575">
                  <a:moveTo>
                    <a:pt x="597" y="0"/>
                  </a:moveTo>
                  <a:lnTo>
                    <a:pt x="624" y="0"/>
                  </a:lnTo>
                  <a:lnTo>
                    <a:pt x="642" y="9"/>
                  </a:lnTo>
                  <a:lnTo>
                    <a:pt x="651" y="18"/>
                  </a:lnTo>
                  <a:lnTo>
                    <a:pt x="651" y="56"/>
                  </a:lnTo>
                  <a:lnTo>
                    <a:pt x="642" y="65"/>
                  </a:lnTo>
                  <a:lnTo>
                    <a:pt x="80" y="1537"/>
                  </a:lnTo>
                  <a:lnTo>
                    <a:pt x="71" y="1547"/>
                  </a:lnTo>
                  <a:lnTo>
                    <a:pt x="62" y="1565"/>
                  </a:lnTo>
                  <a:lnTo>
                    <a:pt x="53" y="1575"/>
                  </a:lnTo>
                  <a:lnTo>
                    <a:pt x="26" y="1575"/>
                  </a:lnTo>
                  <a:lnTo>
                    <a:pt x="9" y="1565"/>
                  </a:lnTo>
                  <a:lnTo>
                    <a:pt x="0" y="1556"/>
                  </a:lnTo>
                  <a:lnTo>
                    <a:pt x="0" y="1519"/>
                  </a:lnTo>
                  <a:lnTo>
                    <a:pt x="9" y="1510"/>
                  </a:lnTo>
                  <a:lnTo>
                    <a:pt x="571" y="37"/>
                  </a:lnTo>
                  <a:lnTo>
                    <a:pt x="579" y="28"/>
                  </a:lnTo>
                  <a:lnTo>
                    <a:pt x="588" y="9"/>
                  </a:lnTo>
                  <a:lnTo>
                    <a:pt x="5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2" name="Freeform 98"/>
            <p:cNvSpPr>
              <a:spLocks noEditPoints="1"/>
            </p:cNvSpPr>
            <p:nvPr/>
          </p:nvSpPr>
          <p:spPr bwMode="auto">
            <a:xfrm>
              <a:off x="29768" y="3173"/>
              <a:ext cx="696" cy="1071"/>
            </a:xfrm>
            <a:custGeom>
              <a:avLst/>
              <a:gdLst/>
              <a:ahLst/>
              <a:cxnLst>
                <a:cxn ang="0">
                  <a:pos x="285" y="549"/>
                </a:cxn>
                <a:cxn ang="0">
                  <a:pos x="116" y="708"/>
                </a:cxn>
                <a:cxn ang="0">
                  <a:pos x="107" y="904"/>
                </a:cxn>
                <a:cxn ang="0">
                  <a:pos x="250" y="1015"/>
                </a:cxn>
                <a:cxn ang="0">
                  <a:pos x="446" y="1015"/>
                </a:cxn>
                <a:cxn ang="0">
                  <a:pos x="589" y="913"/>
                </a:cxn>
                <a:cxn ang="0">
                  <a:pos x="598" y="773"/>
                </a:cxn>
                <a:cxn ang="0">
                  <a:pos x="491" y="671"/>
                </a:cxn>
                <a:cxn ang="0">
                  <a:pos x="348" y="37"/>
                </a:cxn>
                <a:cxn ang="0">
                  <a:pos x="196" y="74"/>
                </a:cxn>
                <a:cxn ang="0">
                  <a:pos x="125" y="195"/>
                </a:cxn>
                <a:cxn ang="0">
                  <a:pos x="161" y="288"/>
                </a:cxn>
                <a:cxn ang="0">
                  <a:pos x="205" y="326"/>
                </a:cxn>
                <a:cxn ang="0">
                  <a:pos x="393" y="428"/>
                </a:cxn>
                <a:cxn ang="0">
                  <a:pos x="410" y="438"/>
                </a:cxn>
                <a:cxn ang="0">
                  <a:pos x="464" y="400"/>
                </a:cxn>
                <a:cxn ang="0">
                  <a:pos x="553" y="298"/>
                </a:cxn>
                <a:cxn ang="0">
                  <a:pos x="553" y="149"/>
                </a:cxn>
                <a:cxn ang="0">
                  <a:pos x="428" y="46"/>
                </a:cxn>
                <a:cxn ang="0">
                  <a:pos x="348" y="0"/>
                </a:cxn>
                <a:cxn ang="0">
                  <a:pos x="517" y="37"/>
                </a:cxn>
                <a:cxn ang="0">
                  <a:pos x="633" y="149"/>
                </a:cxn>
                <a:cxn ang="0">
                  <a:pos x="633" y="307"/>
                </a:cxn>
                <a:cxn ang="0">
                  <a:pos x="535" y="428"/>
                </a:cxn>
                <a:cxn ang="0">
                  <a:pos x="446" y="475"/>
                </a:cxn>
                <a:cxn ang="0">
                  <a:pos x="500" y="503"/>
                </a:cxn>
                <a:cxn ang="0">
                  <a:pos x="544" y="531"/>
                </a:cxn>
                <a:cxn ang="0">
                  <a:pos x="678" y="671"/>
                </a:cxn>
                <a:cxn ang="0">
                  <a:pos x="678" y="866"/>
                </a:cxn>
                <a:cxn ang="0">
                  <a:pos x="553" y="1015"/>
                </a:cxn>
                <a:cxn ang="0">
                  <a:pos x="348" y="1071"/>
                </a:cxn>
                <a:cxn ang="0">
                  <a:pos x="152" y="1025"/>
                </a:cxn>
                <a:cxn ang="0">
                  <a:pos x="18" y="894"/>
                </a:cxn>
                <a:cxn ang="0">
                  <a:pos x="18" y="708"/>
                </a:cxn>
                <a:cxn ang="0">
                  <a:pos x="116" y="577"/>
                </a:cxn>
                <a:cxn ang="0">
                  <a:pos x="232" y="512"/>
                </a:cxn>
                <a:cxn ang="0">
                  <a:pos x="161" y="456"/>
                </a:cxn>
                <a:cxn ang="0">
                  <a:pos x="134" y="438"/>
                </a:cxn>
                <a:cxn ang="0">
                  <a:pos x="107" y="419"/>
                </a:cxn>
                <a:cxn ang="0">
                  <a:pos x="54" y="326"/>
                </a:cxn>
                <a:cxn ang="0">
                  <a:pos x="71" y="158"/>
                </a:cxn>
                <a:cxn ang="0">
                  <a:pos x="232" y="18"/>
                </a:cxn>
              </a:cxnLst>
              <a:rect l="0" t="0" r="r" b="b"/>
              <a:pathLst>
                <a:path w="696" h="1071">
                  <a:moveTo>
                    <a:pt x="285" y="540"/>
                  </a:moveTo>
                  <a:lnTo>
                    <a:pt x="285" y="549"/>
                  </a:lnTo>
                  <a:lnTo>
                    <a:pt x="187" y="615"/>
                  </a:lnTo>
                  <a:lnTo>
                    <a:pt x="116" y="708"/>
                  </a:lnTo>
                  <a:lnTo>
                    <a:pt x="89" y="810"/>
                  </a:lnTo>
                  <a:lnTo>
                    <a:pt x="107" y="904"/>
                  </a:lnTo>
                  <a:lnTo>
                    <a:pt x="170" y="969"/>
                  </a:lnTo>
                  <a:lnTo>
                    <a:pt x="250" y="1015"/>
                  </a:lnTo>
                  <a:lnTo>
                    <a:pt x="348" y="1034"/>
                  </a:lnTo>
                  <a:lnTo>
                    <a:pt x="446" y="1015"/>
                  </a:lnTo>
                  <a:lnTo>
                    <a:pt x="526" y="978"/>
                  </a:lnTo>
                  <a:lnTo>
                    <a:pt x="589" y="913"/>
                  </a:lnTo>
                  <a:lnTo>
                    <a:pt x="607" y="838"/>
                  </a:lnTo>
                  <a:lnTo>
                    <a:pt x="598" y="773"/>
                  </a:lnTo>
                  <a:lnTo>
                    <a:pt x="562" y="727"/>
                  </a:lnTo>
                  <a:lnTo>
                    <a:pt x="491" y="671"/>
                  </a:lnTo>
                  <a:lnTo>
                    <a:pt x="285" y="540"/>
                  </a:lnTo>
                  <a:close/>
                  <a:moveTo>
                    <a:pt x="348" y="37"/>
                  </a:moveTo>
                  <a:lnTo>
                    <a:pt x="268" y="46"/>
                  </a:lnTo>
                  <a:lnTo>
                    <a:pt x="196" y="74"/>
                  </a:lnTo>
                  <a:lnTo>
                    <a:pt x="143" y="130"/>
                  </a:lnTo>
                  <a:lnTo>
                    <a:pt x="125" y="195"/>
                  </a:lnTo>
                  <a:lnTo>
                    <a:pt x="125" y="233"/>
                  </a:lnTo>
                  <a:lnTo>
                    <a:pt x="161" y="288"/>
                  </a:lnTo>
                  <a:lnTo>
                    <a:pt x="178" y="307"/>
                  </a:lnTo>
                  <a:lnTo>
                    <a:pt x="205" y="326"/>
                  </a:lnTo>
                  <a:lnTo>
                    <a:pt x="214" y="316"/>
                  </a:lnTo>
                  <a:lnTo>
                    <a:pt x="393" y="428"/>
                  </a:lnTo>
                  <a:lnTo>
                    <a:pt x="401" y="438"/>
                  </a:lnTo>
                  <a:lnTo>
                    <a:pt x="410" y="438"/>
                  </a:lnTo>
                  <a:lnTo>
                    <a:pt x="428" y="428"/>
                  </a:lnTo>
                  <a:lnTo>
                    <a:pt x="464" y="400"/>
                  </a:lnTo>
                  <a:lnTo>
                    <a:pt x="517" y="363"/>
                  </a:lnTo>
                  <a:lnTo>
                    <a:pt x="553" y="298"/>
                  </a:lnTo>
                  <a:lnTo>
                    <a:pt x="571" y="223"/>
                  </a:lnTo>
                  <a:lnTo>
                    <a:pt x="553" y="149"/>
                  </a:lnTo>
                  <a:lnTo>
                    <a:pt x="500" y="83"/>
                  </a:lnTo>
                  <a:lnTo>
                    <a:pt x="428" y="46"/>
                  </a:lnTo>
                  <a:lnTo>
                    <a:pt x="348" y="37"/>
                  </a:lnTo>
                  <a:close/>
                  <a:moveTo>
                    <a:pt x="348" y="0"/>
                  </a:moveTo>
                  <a:lnTo>
                    <a:pt x="437" y="9"/>
                  </a:lnTo>
                  <a:lnTo>
                    <a:pt x="517" y="37"/>
                  </a:lnTo>
                  <a:lnTo>
                    <a:pt x="589" y="83"/>
                  </a:lnTo>
                  <a:lnTo>
                    <a:pt x="633" y="149"/>
                  </a:lnTo>
                  <a:lnTo>
                    <a:pt x="651" y="233"/>
                  </a:lnTo>
                  <a:lnTo>
                    <a:pt x="633" y="307"/>
                  </a:lnTo>
                  <a:lnTo>
                    <a:pt x="598" y="363"/>
                  </a:lnTo>
                  <a:lnTo>
                    <a:pt x="535" y="428"/>
                  </a:lnTo>
                  <a:lnTo>
                    <a:pt x="455" y="475"/>
                  </a:lnTo>
                  <a:lnTo>
                    <a:pt x="446" y="475"/>
                  </a:lnTo>
                  <a:lnTo>
                    <a:pt x="473" y="484"/>
                  </a:lnTo>
                  <a:lnTo>
                    <a:pt x="500" y="503"/>
                  </a:lnTo>
                  <a:lnTo>
                    <a:pt x="526" y="512"/>
                  </a:lnTo>
                  <a:lnTo>
                    <a:pt x="544" y="531"/>
                  </a:lnTo>
                  <a:lnTo>
                    <a:pt x="624" y="596"/>
                  </a:lnTo>
                  <a:lnTo>
                    <a:pt x="678" y="671"/>
                  </a:lnTo>
                  <a:lnTo>
                    <a:pt x="696" y="773"/>
                  </a:lnTo>
                  <a:lnTo>
                    <a:pt x="678" y="866"/>
                  </a:lnTo>
                  <a:lnTo>
                    <a:pt x="624" y="950"/>
                  </a:lnTo>
                  <a:lnTo>
                    <a:pt x="553" y="1015"/>
                  </a:lnTo>
                  <a:lnTo>
                    <a:pt x="455" y="1053"/>
                  </a:lnTo>
                  <a:lnTo>
                    <a:pt x="348" y="1071"/>
                  </a:lnTo>
                  <a:lnTo>
                    <a:pt x="250" y="1062"/>
                  </a:lnTo>
                  <a:lnTo>
                    <a:pt x="152" y="1025"/>
                  </a:lnTo>
                  <a:lnTo>
                    <a:pt x="71" y="969"/>
                  </a:lnTo>
                  <a:lnTo>
                    <a:pt x="18" y="894"/>
                  </a:lnTo>
                  <a:lnTo>
                    <a:pt x="0" y="801"/>
                  </a:lnTo>
                  <a:lnTo>
                    <a:pt x="18" y="708"/>
                  </a:lnTo>
                  <a:lnTo>
                    <a:pt x="63" y="633"/>
                  </a:lnTo>
                  <a:lnTo>
                    <a:pt x="116" y="577"/>
                  </a:lnTo>
                  <a:lnTo>
                    <a:pt x="178" y="540"/>
                  </a:lnTo>
                  <a:lnTo>
                    <a:pt x="232" y="512"/>
                  </a:lnTo>
                  <a:lnTo>
                    <a:pt x="178" y="475"/>
                  </a:lnTo>
                  <a:lnTo>
                    <a:pt x="161" y="456"/>
                  </a:lnTo>
                  <a:lnTo>
                    <a:pt x="143" y="447"/>
                  </a:lnTo>
                  <a:lnTo>
                    <a:pt x="134" y="438"/>
                  </a:lnTo>
                  <a:lnTo>
                    <a:pt x="116" y="428"/>
                  </a:lnTo>
                  <a:lnTo>
                    <a:pt x="107" y="419"/>
                  </a:lnTo>
                  <a:lnTo>
                    <a:pt x="80" y="382"/>
                  </a:lnTo>
                  <a:lnTo>
                    <a:pt x="54" y="326"/>
                  </a:lnTo>
                  <a:lnTo>
                    <a:pt x="45" y="261"/>
                  </a:lnTo>
                  <a:lnTo>
                    <a:pt x="71" y="158"/>
                  </a:lnTo>
                  <a:lnTo>
                    <a:pt x="134" y="74"/>
                  </a:lnTo>
                  <a:lnTo>
                    <a:pt x="232" y="18"/>
                  </a:lnTo>
                  <a:lnTo>
                    <a:pt x="3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7" grpId="0"/>
      <p:bldP spid="8" grpId="0"/>
      <p:bldP spid="46" grpId="0"/>
      <p:bldP spid="47" grpId="0"/>
      <p:bldP spid="48" grpId="0"/>
      <p:bldP spid="49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32235" y="1815990"/>
            <a:ext cx="891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99"/>
                </a:solidFill>
              </a:rPr>
              <a:t>Thus, there are other interesting quantum equivalences:</a:t>
            </a:r>
            <a:endParaRPr lang="en-US" sz="2000" dirty="0">
              <a:solidFill>
                <a:srgbClr val="CC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92973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For example, if </a:t>
            </a:r>
            <a:r>
              <a:rPr lang="en-US" sz="2800" dirty="0" smtClean="0">
                <a:solidFill>
                  <a:srgbClr val="0000FF"/>
                </a:solidFill>
                <a:sym typeface="Mathematica1"/>
              </a:rPr>
              <a:t>  is  one of the 24 even </a:t>
            </a:r>
            <a:r>
              <a:rPr lang="en-US" sz="2800" dirty="0" err="1" smtClean="0">
                <a:solidFill>
                  <a:srgbClr val="0000FF"/>
                </a:solidFill>
                <a:sym typeface="Mathematica1"/>
              </a:rPr>
              <a:t>unimodular</a:t>
            </a:r>
            <a:r>
              <a:rPr lang="en-US" sz="2800" dirty="0" smtClean="0">
                <a:solidFill>
                  <a:srgbClr val="0000FF"/>
                </a:solidFill>
                <a:sym typeface="Mathematica1"/>
              </a:rPr>
              <a:t> lattices of rank 24 then the 3D CSW topological field theory is </a:t>
            </a:r>
            <a:r>
              <a:rPr lang="en-US" sz="2800" i="1" u="sng" dirty="0" smtClean="0">
                <a:solidFill>
                  <a:srgbClr val="0000FF"/>
                </a:solidFill>
                <a:sym typeface="Mathematica1"/>
              </a:rPr>
              <a:t>trivial</a:t>
            </a:r>
            <a:r>
              <a:rPr lang="en-US" sz="2800" dirty="0" smtClean="0">
                <a:solidFill>
                  <a:srgbClr val="0000FF"/>
                </a:solidFill>
                <a:sym typeface="Mathematica1"/>
              </a:rPr>
              <a:t>: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1930" y="4197100"/>
            <a:ext cx="71817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AA0658"/>
                </a:solidFill>
              </a:rPr>
              <a:t>One dimensional space of conformal blocks on every Riemann surface. </a:t>
            </a:r>
            <a:endParaRPr lang="en-US" sz="2800" dirty="0">
              <a:solidFill>
                <a:srgbClr val="AA065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335" y="5579680"/>
            <a:ext cx="72585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99"/>
                </a:solidFill>
              </a:rPr>
              <a:t>Trivial representation of the modular group on this one-dimensional space. </a:t>
            </a:r>
            <a:endParaRPr lang="en-US" sz="2800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Relation to Finite Group Gauge Theory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54</a:t>
            </a:fld>
            <a:endParaRPr lang="en-US" dirty="0"/>
          </a:p>
        </p:txBody>
      </p:sp>
      <p:grpSp>
        <p:nvGrpSpPr>
          <p:cNvPr id="3090" name="Group 18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037270" y="2545685"/>
            <a:ext cx="5146270" cy="636746"/>
            <a:chOff x="1013" y="1309"/>
            <a:chExt cx="18694" cy="2313"/>
          </a:xfrm>
          <a:solidFill>
            <a:srgbClr val="FF0000"/>
          </a:solidFill>
        </p:grpSpPr>
        <p:sp>
          <p:nvSpPr>
            <p:cNvPr id="3092" name="Freeform 20"/>
            <p:cNvSpPr>
              <a:spLocks noEditPoints="1"/>
            </p:cNvSpPr>
            <p:nvPr/>
          </p:nvSpPr>
          <p:spPr bwMode="auto">
            <a:xfrm>
              <a:off x="1013" y="1465"/>
              <a:ext cx="1598" cy="1585"/>
            </a:xfrm>
            <a:custGeom>
              <a:avLst/>
              <a:gdLst/>
              <a:ahLst/>
              <a:cxnLst>
                <a:cxn ang="0">
                  <a:pos x="710" y="242"/>
                </a:cxn>
                <a:cxn ang="0">
                  <a:pos x="670" y="497"/>
                </a:cxn>
                <a:cxn ang="0">
                  <a:pos x="601" y="827"/>
                </a:cxn>
                <a:cxn ang="0">
                  <a:pos x="487" y="1225"/>
                </a:cxn>
                <a:cxn ang="0">
                  <a:pos x="521" y="1455"/>
                </a:cxn>
                <a:cxn ang="0">
                  <a:pos x="876" y="1393"/>
                </a:cxn>
                <a:cxn ang="0">
                  <a:pos x="1163" y="1218"/>
                </a:cxn>
                <a:cxn ang="0">
                  <a:pos x="1346" y="957"/>
                </a:cxn>
                <a:cxn ang="0">
                  <a:pos x="1415" y="640"/>
                </a:cxn>
                <a:cxn ang="0">
                  <a:pos x="1375" y="423"/>
                </a:cxn>
                <a:cxn ang="0">
                  <a:pos x="1266" y="280"/>
                </a:cxn>
                <a:cxn ang="0">
                  <a:pos x="1123" y="193"/>
                </a:cxn>
                <a:cxn ang="0">
                  <a:pos x="962" y="149"/>
                </a:cxn>
                <a:cxn ang="0">
                  <a:pos x="825" y="130"/>
                </a:cxn>
                <a:cxn ang="0">
                  <a:pos x="716" y="0"/>
                </a:cxn>
                <a:cxn ang="0">
                  <a:pos x="1060" y="6"/>
                </a:cxn>
                <a:cxn ang="0">
                  <a:pos x="1289" y="68"/>
                </a:cxn>
                <a:cxn ang="0">
                  <a:pos x="1461" y="180"/>
                </a:cxn>
                <a:cxn ang="0">
                  <a:pos x="1558" y="329"/>
                </a:cxn>
                <a:cxn ang="0">
                  <a:pos x="1598" y="541"/>
                </a:cxn>
                <a:cxn ang="0">
                  <a:pos x="1535" y="864"/>
                </a:cxn>
                <a:cxn ang="0">
                  <a:pos x="1363" y="1138"/>
                </a:cxn>
                <a:cxn ang="0">
                  <a:pos x="1117" y="1349"/>
                </a:cxn>
                <a:cxn ang="0">
                  <a:pos x="831" y="1498"/>
                </a:cxn>
                <a:cxn ang="0">
                  <a:pos x="538" y="1573"/>
                </a:cxn>
                <a:cxn ang="0">
                  <a:pos x="395" y="1579"/>
                </a:cxn>
                <a:cxn ang="0">
                  <a:pos x="126" y="1573"/>
                </a:cxn>
                <a:cxn ang="0">
                  <a:pos x="138" y="1542"/>
                </a:cxn>
                <a:cxn ang="0">
                  <a:pos x="201" y="1480"/>
                </a:cxn>
                <a:cxn ang="0">
                  <a:pos x="361" y="1144"/>
                </a:cxn>
                <a:cxn ang="0">
                  <a:pos x="510" y="479"/>
                </a:cxn>
                <a:cxn ang="0">
                  <a:pos x="430" y="137"/>
                </a:cxn>
                <a:cxn ang="0">
                  <a:pos x="281" y="186"/>
                </a:cxn>
                <a:cxn ang="0">
                  <a:pos x="206" y="267"/>
                </a:cxn>
                <a:cxn ang="0">
                  <a:pos x="178" y="348"/>
                </a:cxn>
                <a:cxn ang="0">
                  <a:pos x="143" y="392"/>
                </a:cxn>
                <a:cxn ang="0">
                  <a:pos x="97" y="423"/>
                </a:cxn>
                <a:cxn ang="0">
                  <a:pos x="23" y="448"/>
                </a:cxn>
                <a:cxn ang="0">
                  <a:pos x="6" y="441"/>
                </a:cxn>
                <a:cxn ang="0">
                  <a:pos x="0" y="429"/>
                </a:cxn>
                <a:cxn ang="0">
                  <a:pos x="40" y="329"/>
                </a:cxn>
                <a:cxn ang="0">
                  <a:pos x="138" y="205"/>
                </a:cxn>
                <a:cxn ang="0">
                  <a:pos x="327" y="81"/>
                </a:cxn>
                <a:cxn ang="0">
                  <a:pos x="527" y="19"/>
                </a:cxn>
                <a:cxn ang="0">
                  <a:pos x="716" y="0"/>
                </a:cxn>
              </a:cxnLst>
              <a:rect l="0" t="0" r="r" b="b"/>
              <a:pathLst>
                <a:path w="1598" h="1585">
                  <a:moveTo>
                    <a:pt x="722" y="130"/>
                  </a:moveTo>
                  <a:lnTo>
                    <a:pt x="710" y="242"/>
                  </a:lnTo>
                  <a:lnTo>
                    <a:pt x="693" y="361"/>
                  </a:lnTo>
                  <a:lnTo>
                    <a:pt x="670" y="497"/>
                  </a:lnTo>
                  <a:lnTo>
                    <a:pt x="642" y="653"/>
                  </a:lnTo>
                  <a:lnTo>
                    <a:pt x="601" y="827"/>
                  </a:lnTo>
                  <a:lnTo>
                    <a:pt x="550" y="1013"/>
                  </a:lnTo>
                  <a:lnTo>
                    <a:pt x="487" y="1225"/>
                  </a:lnTo>
                  <a:lnTo>
                    <a:pt x="401" y="1455"/>
                  </a:lnTo>
                  <a:lnTo>
                    <a:pt x="521" y="1455"/>
                  </a:lnTo>
                  <a:lnTo>
                    <a:pt x="710" y="1436"/>
                  </a:lnTo>
                  <a:lnTo>
                    <a:pt x="876" y="1393"/>
                  </a:lnTo>
                  <a:lnTo>
                    <a:pt x="1031" y="1318"/>
                  </a:lnTo>
                  <a:lnTo>
                    <a:pt x="1163" y="1218"/>
                  </a:lnTo>
                  <a:lnTo>
                    <a:pt x="1266" y="1100"/>
                  </a:lnTo>
                  <a:lnTo>
                    <a:pt x="1346" y="957"/>
                  </a:lnTo>
                  <a:lnTo>
                    <a:pt x="1398" y="808"/>
                  </a:lnTo>
                  <a:lnTo>
                    <a:pt x="1415" y="640"/>
                  </a:lnTo>
                  <a:lnTo>
                    <a:pt x="1403" y="522"/>
                  </a:lnTo>
                  <a:lnTo>
                    <a:pt x="1375" y="423"/>
                  </a:lnTo>
                  <a:lnTo>
                    <a:pt x="1329" y="348"/>
                  </a:lnTo>
                  <a:lnTo>
                    <a:pt x="1266" y="280"/>
                  </a:lnTo>
                  <a:lnTo>
                    <a:pt x="1197" y="230"/>
                  </a:lnTo>
                  <a:lnTo>
                    <a:pt x="1123" y="193"/>
                  </a:lnTo>
                  <a:lnTo>
                    <a:pt x="1042" y="168"/>
                  </a:lnTo>
                  <a:lnTo>
                    <a:pt x="962" y="149"/>
                  </a:lnTo>
                  <a:lnTo>
                    <a:pt x="888" y="137"/>
                  </a:lnTo>
                  <a:lnTo>
                    <a:pt x="825" y="130"/>
                  </a:lnTo>
                  <a:lnTo>
                    <a:pt x="722" y="130"/>
                  </a:lnTo>
                  <a:close/>
                  <a:moveTo>
                    <a:pt x="716" y="0"/>
                  </a:moveTo>
                  <a:lnTo>
                    <a:pt x="939" y="0"/>
                  </a:lnTo>
                  <a:lnTo>
                    <a:pt x="1060" y="6"/>
                  </a:lnTo>
                  <a:lnTo>
                    <a:pt x="1174" y="31"/>
                  </a:lnTo>
                  <a:lnTo>
                    <a:pt x="1289" y="68"/>
                  </a:lnTo>
                  <a:lnTo>
                    <a:pt x="1403" y="130"/>
                  </a:lnTo>
                  <a:lnTo>
                    <a:pt x="1461" y="180"/>
                  </a:lnTo>
                  <a:lnTo>
                    <a:pt x="1518" y="249"/>
                  </a:lnTo>
                  <a:lnTo>
                    <a:pt x="1558" y="329"/>
                  </a:lnTo>
                  <a:lnTo>
                    <a:pt x="1587" y="429"/>
                  </a:lnTo>
                  <a:lnTo>
                    <a:pt x="1598" y="541"/>
                  </a:lnTo>
                  <a:lnTo>
                    <a:pt x="1581" y="709"/>
                  </a:lnTo>
                  <a:lnTo>
                    <a:pt x="1535" y="864"/>
                  </a:lnTo>
                  <a:lnTo>
                    <a:pt x="1461" y="1007"/>
                  </a:lnTo>
                  <a:lnTo>
                    <a:pt x="1363" y="1138"/>
                  </a:lnTo>
                  <a:lnTo>
                    <a:pt x="1249" y="1250"/>
                  </a:lnTo>
                  <a:lnTo>
                    <a:pt x="1117" y="1349"/>
                  </a:lnTo>
                  <a:lnTo>
                    <a:pt x="979" y="1430"/>
                  </a:lnTo>
                  <a:lnTo>
                    <a:pt x="831" y="1498"/>
                  </a:lnTo>
                  <a:lnTo>
                    <a:pt x="682" y="1548"/>
                  </a:lnTo>
                  <a:lnTo>
                    <a:pt x="538" y="1573"/>
                  </a:lnTo>
                  <a:lnTo>
                    <a:pt x="395" y="1585"/>
                  </a:lnTo>
                  <a:lnTo>
                    <a:pt x="395" y="1579"/>
                  </a:lnTo>
                  <a:lnTo>
                    <a:pt x="132" y="1579"/>
                  </a:lnTo>
                  <a:lnTo>
                    <a:pt x="126" y="1573"/>
                  </a:lnTo>
                  <a:lnTo>
                    <a:pt x="126" y="1567"/>
                  </a:lnTo>
                  <a:lnTo>
                    <a:pt x="138" y="1542"/>
                  </a:lnTo>
                  <a:lnTo>
                    <a:pt x="160" y="1511"/>
                  </a:lnTo>
                  <a:lnTo>
                    <a:pt x="201" y="1480"/>
                  </a:lnTo>
                  <a:lnTo>
                    <a:pt x="258" y="1455"/>
                  </a:lnTo>
                  <a:lnTo>
                    <a:pt x="361" y="1144"/>
                  </a:lnTo>
                  <a:lnTo>
                    <a:pt x="447" y="821"/>
                  </a:lnTo>
                  <a:lnTo>
                    <a:pt x="510" y="479"/>
                  </a:lnTo>
                  <a:lnTo>
                    <a:pt x="550" y="124"/>
                  </a:lnTo>
                  <a:lnTo>
                    <a:pt x="430" y="137"/>
                  </a:lnTo>
                  <a:lnTo>
                    <a:pt x="344" y="155"/>
                  </a:lnTo>
                  <a:lnTo>
                    <a:pt x="281" y="186"/>
                  </a:lnTo>
                  <a:lnTo>
                    <a:pt x="235" y="224"/>
                  </a:lnTo>
                  <a:lnTo>
                    <a:pt x="206" y="267"/>
                  </a:lnTo>
                  <a:lnTo>
                    <a:pt x="189" y="311"/>
                  </a:lnTo>
                  <a:lnTo>
                    <a:pt x="178" y="348"/>
                  </a:lnTo>
                  <a:lnTo>
                    <a:pt x="172" y="361"/>
                  </a:lnTo>
                  <a:lnTo>
                    <a:pt x="143" y="392"/>
                  </a:lnTo>
                  <a:lnTo>
                    <a:pt x="126" y="404"/>
                  </a:lnTo>
                  <a:lnTo>
                    <a:pt x="97" y="423"/>
                  </a:lnTo>
                  <a:lnTo>
                    <a:pt x="63" y="441"/>
                  </a:lnTo>
                  <a:lnTo>
                    <a:pt x="23" y="448"/>
                  </a:lnTo>
                  <a:lnTo>
                    <a:pt x="17" y="448"/>
                  </a:lnTo>
                  <a:lnTo>
                    <a:pt x="6" y="441"/>
                  </a:lnTo>
                  <a:lnTo>
                    <a:pt x="0" y="435"/>
                  </a:lnTo>
                  <a:lnTo>
                    <a:pt x="0" y="429"/>
                  </a:lnTo>
                  <a:lnTo>
                    <a:pt x="17" y="373"/>
                  </a:lnTo>
                  <a:lnTo>
                    <a:pt x="40" y="329"/>
                  </a:lnTo>
                  <a:lnTo>
                    <a:pt x="80" y="267"/>
                  </a:lnTo>
                  <a:lnTo>
                    <a:pt x="138" y="205"/>
                  </a:lnTo>
                  <a:lnTo>
                    <a:pt x="218" y="143"/>
                  </a:lnTo>
                  <a:lnTo>
                    <a:pt x="327" y="81"/>
                  </a:lnTo>
                  <a:lnTo>
                    <a:pt x="430" y="43"/>
                  </a:lnTo>
                  <a:lnTo>
                    <a:pt x="527" y="19"/>
                  </a:lnTo>
                  <a:lnTo>
                    <a:pt x="619" y="6"/>
                  </a:lnTo>
                  <a:lnTo>
                    <a:pt x="7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" name="Freeform 21"/>
            <p:cNvSpPr>
              <a:spLocks noEditPoints="1"/>
            </p:cNvSpPr>
            <p:nvPr/>
          </p:nvSpPr>
          <p:spPr bwMode="auto">
            <a:xfrm>
              <a:off x="3407" y="2199"/>
              <a:ext cx="1426" cy="540"/>
            </a:xfrm>
            <a:custGeom>
              <a:avLst/>
              <a:gdLst/>
              <a:ahLst/>
              <a:cxnLst>
                <a:cxn ang="0">
                  <a:pos x="40" y="447"/>
                </a:cxn>
                <a:cxn ang="0">
                  <a:pos x="1375" y="447"/>
                </a:cxn>
                <a:cxn ang="0">
                  <a:pos x="1392" y="453"/>
                </a:cxn>
                <a:cxn ang="0">
                  <a:pos x="1403" y="453"/>
                </a:cxn>
                <a:cxn ang="0">
                  <a:pos x="1409" y="466"/>
                </a:cxn>
                <a:cxn ang="0">
                  <a:pos x="1421" y="478"/>
                </a:cxn>
                <a:cxn ang="0">
                  <a:pos x="1421" y="516"/>
                </a:cxn>
                <a:cxn ang="0">
                  <a:pos x="1409" y="522"/>
                </a:cxn>
                <a:cxn ang="0">
                  <a:pos x="1403" y="534"/>
                </a:cxn>
                <a:cxn ang="0">
                  <a:pos x="1392" y="534"/>
                </a:cxn>
                <a:cxn ang="0">
                  <a:pos x="1380" y="540"/>
                </a:cxn>
                <a:cxn ang="0">
                  <a:pos x="40" y="540"/>
                </a:cxn>
                <a:cxn ang="0">
                  <a:pos x="29" y="534"/>
                </a:cxn>
                <a:cxn ang="0">
                  <a:pos x="17" y="534"/>
                </a:cxn>
                <a:cxn ang="0">
                  <a:pos x="12" y="522"/>
                </a:cxn>
                <a:cxn ang="0">
                  <a:pos x="0" y="516"/>
                </a:cxn>
                <a:cxn ang="0">
                  <a:pos x="0" y="478"/>
                </a:cxn>
                <a:cxn ang="0">
                  <a:pos x="12" y="466"/>
                </a:cxn>
                <a:cxn ang="0">
                  <a:pos x="17" y="453"/>
                </a:cxn>
                <a:cxn ang="0">
                  <a:pos x="29" y="453"/>
                </a:cxn>
                <a:cxn ang="0">
                  <a:pos x="40" y="447"/>
                </a:cxn>
                <a:cxn ang="0">
                  <a:pos x="52" y="0"/>
                </a:cxn>
                <a:cxn ang="0">
                  <a:pos x="1386" y="0"/>
                </a:cxn>
                <a:cxn ang="0">
                  <a:pos x="1398" y="6"/>
                </a:cxn>
                <a:cxn ang="0">
                  <a:pos x="1409" y="6"/>
                </a:cxn>
                <a:cxn ang="0">
                  <a:pos x="1415" y="18"/>
                </a:cxn>
                <a:cxn ang="0">
                  <a:pos x="1426" y="24"/>
                </a:cxn>
                <a:cxn ang="0">
                  <a:pos x="1426" y="62"/>
                </a:cxn>
                <a:cxn ang="0">
                  <a:pos x="1415" y="74"/>
                </a:cxn>
                <a:cxn ang="0">
                  <a:pos x="1409" y="87"/>
                </a:cxn>
                <a:cxn ang="0">
                  <a:pos x="1398" y="87"/>
                </a:cxn>
                <a:cxn ang="0">
                  <a:pos x="1380" y="93"/>
                </a:cxn>
                <a:cxn ang="0">
                  <a:pos x="52" y="93"/>
                </a:cxn>
                <a:cxn ang="0">
                  <a:pos x="40" y="87"/>
                </a:cxn>
                <a:cxn ang="0">
                  <a:pos x="29" y="87"/>
                </a:cxn>
                <a:cxn ang="0">
                  <a:pos x="23" y="74"/>
                </a:cxn>
                <a:cxn ang="0">
                  <a:pos x="12" y="62"/>
                </a:cxn>
                <a:cxn ang="0">
                  <a:pos x="12" y="24"/>
                </a:cxn>
                <a:cxn ang="0">
                  <a:pos x="23" y="18"/>
                </a:cxn>
                <a:cxn ang="0">
                  <a:pos x="29" y="6"/>
                </a:cxn>
                <a:cxn ang="0">
                  <a:pos x="40" y="6"/>
                </a:cxn>
                <a:cxn ang="0">
                  <a:pos x="52" y="0"/>
                </a:cxn>
              </a:cxnLst>
              <a:rect l="0" t="0" r="r" b="b"/>
              <a:pathLst>
                <a:path w="1426" h="540">
                  <a:moveTo>
                    <a:pt x="40" y="447"/>
                  </a:moveTo>
                  <a:lnTo>
                    <a:pt x="1375" y="447"/>
                  </a:lnTo>
                  <a:lnTo>
                    <a:pt x="1392" y="453"/>
                  </a:lnTo>
                  <a:lnTo>
                    <a:pt x="1403" y="453"/>
                  </a:lnTo>
                  <a:lnTo>
                    <a:pt x="1409" y="466"/>
                  </a:lnTo>
                  <a:lnTo>
                    <a:pt x="1421" y="478"/>
                  </a:lnTo>
                  <a:lnTo>
                    <a:pt x="1421" y="516"/>
                  </a:lnTo>
                  <a:lnTo>
                    <a:pt x="1409" y="522"/>
                  </a:lnTo>
                  <a:lnTo>
                    <a:pt x="1403" y="534"/>
                  </a:lnTo>
                  <a:lnTo>
                    <a:pt x="1392" y="534"/>
                  </a:lnTo>
                  <a:lnTo>
                    <a:pt x="1380" y="540"/>
                  </a:lnTo>
                  <a:lnTo>
                    <a:pt x="40" y="540"/>
                  </a:lnTo>
                  <a:lnTo>
                    <a:pt x="29" y="534"/>
                  </a:lnTo>
                  <a:lnTo>
                    <a:pt x="17" y="534"/>
                  </a:lnTo>
                  <a:lnTo>
                    <a:pt x="12" y="522"/>
                  </a:lnTo>
                  <a:lnTo>
                    <a:pt x="0" y="516"/>
                  </a:lnTo>
                  <a:lnTo>
                    <a:pt x="0" y="478"/>
                  </a:lnTo>
                  <a:lnTo>
                    <a:pt x="12" y="466"/>
                  </a:lnTo>
                  <a:lnTo>
                    <a:pt x="17" y="453"/>
                  </a:lnTo>
                  <a:lnTo>
                    <a:pt x="29" y="453"/>
                  </a:lnTo>
                  <a:lnTo>
                    <a:pt x="40" y="447"/>
                  </a:lnTo>
                  <a:close/>
                  <a:moveTo>
                    <a:pt x="52" y="0"/>
                  </a:moveTo>
                  <a:lnTo>
                    <a:pt x="1386" y="0"/>
                  </a:lnTo>
                  <a:lnTo>
                    <a:pt x="1398" y="6"/>
                  </a:lnTo>
                  <a:lnTo>
                    <a:pt x="1409" y="6"/>
                  </a:lnTo>
                  <a:lnTo>
                    <a:pt x="1415" y="18"/>
                  </a:lnTo>
                  <a:lnTo>
                    <a:pt x="1426" y="24"/>
                  </a:lnTo>
                  <a:lnTo>
                    <a:pt x="1426" y="62"/>
                  </a:lnTo>
                  <a:lnTo>
                    <a:pt x="1415" y="74"/>
                  </a:lnTo>
                  <a:lnTo>
                    <a:pt x="1409" y="87"/>
                  </a:lnTo>
                  <a:lnTo>
                    <a:pt x="1398" y="87"/>
                  </a:lnTo>
                  <a:lnTo>
                    <a:pt x="1380" y="93"/>
                  </a:lnTo>
                  <a:lnTo>
                    <a:pt x="52" y="93"/>
                  </a:lnTo>
                  <a:lnTo>
                    <a:pt x="40" y="87"/>
                  </a:lnTo>
                  <a:lnTo>
                    <a:pt x="29" y="87"/>
                  </a:lnTo>
                  <a:lnTo>
                    <a:pt x="23" y="74"/>
                  </a:lnTo>
                  <a:lnTo>
                    <a:pt x="12" y="62"/>
                  </a:lnTo>
                  <a:lnTo>
                    <a:pt x="12" y="24"/>
                  </a:lnTo>
                  <a:lnTo>
                    <a:pt x="23" y="18"/>
                  </a:lnTo>
                  <a:lnTo>
                    <a:pt x="29" y="6"/>
                  </a:lnTo>
                  <a:lnTo>
                    <a:pt x="40" y="6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auto">
            <a:xfrm>
              <a:off x="5589" y="1390"/>
              <a:ext cx="1346" cy="1667"/>
            </a:xfrm>
            <a:custGeom>
              <a:avLst/>
              <a:gdLst/>
              <a:ahLst/>
              <a:cxnLst>
                <a:cxn ang="0">
                  <a:pos x="665" y="0"/>
                </a:cxn>
                <a:cxn ang="0">
                  <a:pos x="693" y="0"/>
                </a:cxn>
                <a:cxn ang="0">
                  <a:pos x="716" y="13"/>
                </a:cxn>
                <a:cxn ang="0">
                  <a:pos x="728" y="25"/>
                </a:cxn>
                <a:cxn ang="0">
                  <a:pos x="733" y="50"/>
                </a:cxn>
                <a:cxn ang="0">
                  <a:pos x="728" y="56"/>
                </a:cxn>
                <a:cxn ang="0">
                  <a:pos x="1152" y="1492"/>
                </a:cxn>
                <a:cxn ang="0">
                  <a:pos x="1169" y="1536"/>
                </a:cxn>
                <a:cxn ang="0">
                  <a:pos x="1186" y="1567"/>
                </a:cxn>
                <a:cxn ang="0">
                  <a:pos x="1215" y="1579"/>
                </a:cxn>
                <a:cxn ang="0">
                  <a:pos x="1266" y="1592"/>
                </a:cxn>
                <a:cxn ang="0">
                  <a:pos x="1346" y="1592"/>
                </a:cxn>
                <a:cxn ang="0">
                  <a:pos x="1346" y="1667"/>
                </a:cxn>
                <a:cxn ang="0">
                  <a:pos x="1215" y="1667"/>
                </a:cxn>
                <a:cxn ang="0">
                  <a:pos x="1083" y="1660"/>
                </a:cxn>
                <a:cxn ang="0">
                  <a:pos x="842" y="1660"/>
                </a:cxn>
                <a:cxn ang="0">
                  <a:pos x="774" y="1667"/>
                </a:cxn>
                <a:cxn ang="0">
                  <a:pos x="774" y="1592"/>
                </a:cxn>
                <a:cxn ang="0">
                  <a:pos x="814" y="1592"/>
                </a:cxn>
                <a:cxn ang="0">
                  <a:pos x="865" y="1586"/>
                </a:cxn>
                <a:cxn ang="0">
                  <a:pos x="911" y="1579"/>
                </a:cxn>
                <a:cxn ang="0">
                  <a:pos x="945" y="1555"/>
                </a:cxn>
                <a:cxn ang="0">
                  <a:pos x="957" y="1524"/>
                </a:cxn>
                <a:cxn ang="0">
                  <a:pos x="957" y="1511"/>
                </a:cxn>
                <a:cxn ang="0">
                  <a:pos x="951" y="1505"/>
                </a:cxn>
                <a:cxn ang="0">
                  <a:pos x="945" y="1486"/>
                </a:cxn>
                <a:cxn ang="0">
                  <a:pos x="607" y="348"/>
                </a:cxn>
                <a:cxn ang="0">
                  <a:pos x="287" y="1424"/>
                </a:cxn>
                <a:cxn ang="0">
                  <a:pos x="281" y="1443"/>
                </a:cxn>
                <a:cxn ang="0">
                  <a:pos x="275" y="1449"/>
                </a:cxn>
                <a:cxn ang="0">
                  <a:pos x="275" y="1474"/>
                </a:cxn>
                <a:cxn ang="0">
                  <a:pos x="281" y="1505"/>
                </a:cxn>
                <a:cxn ang="0">
                  <a:pos x="298" y="1536"/>
                </a:cxn>
                <a:cxn ang="0">
                  <a:pos x="333" y="1567"/>
                </a:cxn>
                <a:cxn ang="0">
                  <a:pos x="378" y="1586"/>
                </a:cxn>
                <a:cxn ang="0">
                  <a:pos x="441" y="1592"/>
                </a:cxn>
                <a:cxn ang="0">
                  <a:pos x="441" y="1667"/>
                </a:cxn>
                <a:cxn ang="0">
                  <a:pos x="361" y="1667"/>
                </a:cxn>
                <a:cxn ang="0">
                  <a:pos x="275" y="1660"/>
                </a:cxn>
                <a:cxn ang="0">
                  <a:pos x="58" y="1660"/>
                </a:cxn>
                <a:cxn ang="0">
                  <a:pos x="0" y="1667"/>
                </a:cxn>
                <a:cxn ang="0">
                  <a:pos x="0" y="1592"/>
                </a:cxn>
                <a:cxn ang="0">
                  <a:pos x="69" y="1586"/>
                </a:cxn>
                <a:cxn ang="0">
                  <a:pos x="121" y="1567"/>
                </a:cxn>
                <a:cxn ang="0">
                  <a:pos x="161" y="1536"/>
                </a:cxn>
                <a:cxn ang="0">
                  <a:pos x="189" y="1505"/>
                </a:cxn>
                <a:cxn ang="0">
                  <a:pos x="207" y="1468"/>
                </a:cxn>
                <a:cxn ang="0">
                  <a:pos x="218" y="1430"/>
                </a:cxn>
                <a:cxn ang="0">
                  <a:pos x="630" y="50"/>
                </a:cxn>
                <a:cxn ang="0">
                  <a:pos x="636" y="25"/>
                </a:cxn>
                <a:cxn ang="0">
                  <a:pos x="642" y="13"/>
                </a:cxn>
                <a:cxn ang="0">
                  <a:pos x="665" y="0"/>
                </a:cxn>
              </a:cxnLst>
              <a:rect l="0" t="0" r="r" b="b"/>
              <a:pathLst>
                <a:path w="1346" h="1667">
                  <a:moveTo>
                    <a:pt x="665" y="0"/>
                  </a:moveTo>
                  <a:lnTo>
                    <a:pt x="693" y="0"/>
                  </a:lnTo>
                  <a:lnTo>
                    <a:pt x="716" y="13"/>
                  </a:lnTo>
                  <a:lnTo>
                    <a:pt x="728" y="25"/>
                  </a:lnTo>
                  <a:lnTo>
                    <a:pt x="733" y="50"/>
                  </a:lnTo>
                  <a:lnTo>
                    <a:pt x="728" y="56"/>
                  </a:lnTo>
                  <a:lnTo>
                    <a:pt x="1152" y="1492"/>
                  </a:lnTo>
                  <a:lnTo>
                    <a:pt x="1169" y="1536"/>
                  </a:lnTo>
                  <a:lnTo>
                    <a:pt x="1186" y="1567"/>
                  </a:lnTo>
                  <a:lnTo>
                    <a:pt x="1215" y="1579"/>
                  </a:lnTo>
                  <a:lnTo>
                    <a:pt x="1266" y="1592"/>
                  </a:lnTo>
                  <a:lnTo>
                    <a:pt x="1346" y="1592"/>
                  </a:lnTo>
                  <a:lnTo>
                    <a:pt x="1346" y="1667"/>
                  </a:lnTo>
                  <a:lnTo>
                    <a:pt x="1215" y="1667"/>
                  </a:lnTo>
                  <a:lnTo>
                    <a:pt x="1083" y="1660"/>
                  </a:lnTo>
                  <a:lnTo>
                    <a:pt x="842" y="1660"/>
                  </a:lnTo>
                  <a:lnTo>
                    <a:pt x="774" y="1667"/>
                  </a:lnTo>
                  <a:lnTo>
                    <a:pt x="774" y="1592"/>
                  </a:lnTo>
                  <a:lnTo>
                    <a:pt x="814" y="1592"/>
                  </a:lnTo>
                  <a:lnTo>
                    <a:pt x="865" y="1586"/>
                  </a:lnTo>
                  <a:lnTo>
                    <a:pt x="911" y="1579"/>
                  </a:lnTo>
                  <a:lnTo>
                    <a:pt x="945" y="1555"/>
                  </a:lnTo>
                  <a:lnTo>
                    <a:pt x="957" y="1524"/>
                  </a:lnTo>
                  <a:lnTo>
                    <a:pt x="957" y="1511"/>
                  </a:lnTo>
                  <a:lnTo>
                    <a:pt x="951" y="1505"/>
                  </a:lnTo>
                  <a:lnTo>
                    <a:pt x="945" y="1486"/>
                  </a:lnTo>
                  <a:lnTo>
                    <a:pt x="607" y="348"/>
                  </a:lnTo>
                  <a:lnTo>
                    <a:pt x="287" y="1424"/>
                  </a:lnTo>
                  <a:lnTo>
                    <a:pt x="281" y="1443"/>
                  </a:lnTo>
                  <a:lnTo>
                    <a:pt x="275" y="1449"/>
                  </a:lnTo>
                  <a:lnTo>
                    <a:pt x="275" y="1474"/>
                  </a:lnTo>
                  <a:lnTo>
                    <a:pt x="281" y="1505"/>
                  </a:lnTo>
                  <a:lnTo>
                    <a:pt x="298" y="1536"/>
                  </a:lnTo>
                  <a:lnTo>
                    <a:pt x="333" y="1567"/>
                  </a:lnTo>
                  <a:lnTo>
                    <a:pt x="378" y="1586"/>
                  </a:lnTo>
                  <a:lnTo>
                    <a:pt x="441" y="1592"/>
                  </a:lnTo>
                  <a:lnTo>
                    <a:pt x="441" y="1667"/>
                  </a:lnTo>
                  <a:lnTo>
                    <a:pt x="361" y="1667"/>
                  </a:lnTo>
                  <a:lnTo>
                    <a:pt x="275" y="1660"/>
                  </a:lnTo>
                  <a:lnTo>
                    <a:pt x="58" y="1660"/>
                  </a:lnTo>
                  <a:lnTo>
                    <a:pt x="0" y="1667"/>
                  </a:lnTo>
                  <a:lnTo>
                    <a:pt x="0" y="1592"/>
                  </a:lnTo>
                  <a:lnTo>
                    <a:pt x="69" y="1586"/>
                  </a:lnTo>
                  <a:lnTo>
                    <a:pt x="121" y="1567"/>
                  </a:lnTo>
                  <a:lnTo>
                    <a:pt x="161" y="1536"/>
                  </a:lnTo>
                  <a:lnTo>
                    <a:pt x="189" y="1505"/>
                  </a:lnTo>
                  <a:lnTo>
                    <a:pt x="207" y="1468"/>
                  </a:lnTo>
                  <a:lnTo>
                    <a:pt x="218" y="1430"/>
                  </a:lnTo>
                  <a:lnTo>
                    <a:pt x="630" y="50"/>
                  </a:lnTo>
                  <a:lnTo>
                    <a:pt x="636" y="25"/>
                  </a:lnTo>
                  <a:lnTo>
                    <a:pt x="642" y="13"/>
                  </a:lnTo>
                  <a:lnTo>
                    <a:pt x="6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7164" y="1452"/>
              <a:ext cx="613" cy="715"/>
            </a:xfrm>
            <a:custGeom>
              <a:avLst/>
              <a:gdLst/>
              <a:ahLst/>
              <a:cxnLst>
                <a:cxn ang="0">
                  <a:pos x="327" y="0"/>
                </a:cxn>
                <a:cxn ang="0">
                  <a:pos x="350" y="19"/>
                </a:cxn>
                <a:cxn ang="0">
                  <a:pos x="355" y="69"/>
                </a:cxn>
                <a:cxn ang="0">
                  <a:pos x="539" y="162"/>
                </a:cxn>
                <a:cxn ang="0">
                  <a:pos x="556" y="150"/>
                </a:cxn>
                <a:cxn ang="0">
                  <a:pos x="602" y="162"/>
                </a:cxn>
                <a:cxn ang="0">
                  <a:pos x="613" y="218"/>
                </a:cxn>
                <a:cxn ang="0">
                  <a:pos x="585" y="243"/>
                </a:cxn>
                <a:cxn ang="0">
                  <a:pos x="493" y="286"/>
                </a:cxn>
                <a:cxn ang="0">
                  <a:pos x="350" y="349"/>
                </a:cxn>
                <a:cxn ang="0">
                  <a:pos x="585" y="461"/>
                </a:cxn>
                <a:cxn ang="0">
                  <a:pos x="602" y="473"/>
                </a:cxn>
                <a:cxn ang="0">
                  <a:pos x="613" y="492"/>
                </a:cxn>
                <a:cxn ang="0">
                  <a:pos x="607" y="541"/>
                </a:cxn>
                <a:cxn ang="0">
                  <a:pos x="556" y="566"/>
                </a:cxn>
                <a:cxn ang="0">
                  <a:pos x="539" y="560"/>
                </a:cxn>
                <a:cxn ang="0">
                  <a:pos x="510" y="535"/>
                </a:cxn>
                <a:cxn ang="0">
                  <a:pos x="333" y="442"/>
                </a:cxn>
                <a:cxn ang="0">
                  <a:pos x="338" y="554"/>
                </a:cxn>
                <a:cxn ang="0">
                  <a:pos x="350" y="597"/>
                </a:cxn>
                <a:cxn ang="0">
                  <a:pos x="355" y="635"/>
                </a:cxn>
                <a:cxn ang="0">
                  <a:pos x="350" y="697"/>
                </a:cxn>
                <a:cxn ang="0">
                  <a:pos x="321" y="715"/>
                </a:cxn>
                <a:cxn ang="0">
                  <a:pos x="292" y="709"/>
                </a:cxn>
                <a:cxn ang="0">
                  <a:pos x="264" y="684"/>
                </a:cxn>
                <a:cxn ang="0">
                  <a:pos x="287" y="405"/>
                </a:cxn>
                <a:cxn ang="0">
                  <a:pos x="69" y="560"/>
                </a:cxn>
                <a:cxn ang="0">
                  <a:pos x="46" y="566"/>
                </a:cxn>
                <a:cxn ang="0">
                  <a:pos x="12" y="548"/>
                </a:cxn>
                <a:cxn ang="0">
                  <a:pos x="0" y="510"/>
                </a:cxn>
                <a:cxn ang="0">
                  <a:pos x="12" y="479"/>
                </a:cxn>
                <a:cxn ang="0">
                  <a:pos x="46" y="461"/>
                </a:cxn>
                <a:cxn ang="0">
                  <a:pos x="121" y="423"/>
                </a:cxn>
                <a:cxn ang="0">
                  <a:pos x="264" y="361"/>
                </a:cxn>
                <a:cxn ang="0">
                  <a:pos x="29" y="249"/>
                </a:cxn>
                <a:cxn ang="0">
                  <a:pos x="12" y="231"/>
                </a:cxn>
                <a:cxn ang="0">
                  <a:pos x="0" y="193"/>
                </a:cxn>
                <a:cxn ang="0">
                  <a:pos x="18" y="168"/>
                </a:cxn>
                <a:cxn ang="0">
                  <a:pos x="63" y="156"/>
                </a:cxn>
                <a:cxn ang="0">
                  <a:pos x="81" y="168"/>
                </a:cxn>
                <a:cxn ang="0">
                  <a:pos x="281" y="274"/>
                </a:cxn>
                <a:cxn ang="0">
                  <a:pos x="275" y="168"/>
                </a:cxn>
                <a:cxn ang="0">
                  <a:pos x="270" y="100"/>
                </a:cxn>
                <a:cxn ang="0">
                  <a:pos x="264" y="32"/>
                </a:cxn>
                <a:cxn ang="0">
                  <a:pos x="292" y="7"/>
                </a:cxn>
              </a:cxnLst>
              <a:rect l="0" t="0" r="r" b="b"/>
              <a:pathLst>
                <a:path w="613" h="715">
                  <a:moveTo>
                    <a:pt x="298" y="0"/>
                  </a:moveTo>
                  <a:lnTo>
                    <a:pt x="327" y="0"/>
                  </a:lnTo>
                  <a:lnTo>
                    <a:pt x="338" y="7"/>
                  </a:lnTo>
                  <a:lnTo>
                    <a:pt x="350" y="19"/>
                  </a:lnTo>
                  <a:lnTo>
                    <a:pt x="355" y="32"/>
                  </a:lnTo>
                  <a:lnTo>
                    <a:pt x="355" y="69"/>
                  </a:lnTo>
                  <a:lnTo>
                    <a:pt x="333" y="311"/>
                  </a:lnTo>
                  <a:lnTo>
                    <a:pt x="539" y="162"/>
                  </a:lnTo>
                  <a:lnTo>
                    <a:pt x="550" y="156"/>
                  </a:lnTo>
                  <a:lnTo>
                    <a:pt x="556" y="150"/>
                  </a:lnTo>
                  <a:lnTo>
                    <a:pt x="567" y="150"/>
                  </a:lnTo>
                  <a:lnTo>
                    <a:pt x="602" y="162"/>
                  </a:lnTo>
                  <a:lnTo>
                    <a:pt x="613" y="199"/>
                  </a:lnTo>
                  <a:lnTo>
                    <a:pt x="613" y="218"/>
                  </a:lnTo>
                  <a:lnTo>
                    <a:pt x="596" y="237"/>
                  </a:lnTo>
                  <a:lnTo>
                    <a:pt x="585" y="243"/>
                  </a:lnTo>
                  <a:lnTo>
                    <a:pt x="533" y="262"/>
                  </a:lnTo>
                  <a:lnTo>
                    <a:pt x="493" y="286"/>
                  </a:lnTo>
                  <a:lnTo>
                    <a:pt x="430" y="311"/>
                  </a:lnTo>
                  <a:lnTo>
                    <a:pt x="350" y="349"/>
                  </a:lnTo>
                  <a:lnTo>
                    <a:pt x="355" y="361"/>
                  </a:lnTo>
                  <a:lnTo>
                    <a:pt x="585" y="461"/>
                  </a:lnTo>
                  <a:lnTo>
                    <a:pt x="590" y="467"/>
                  </a:lnTo>
                  <a:lnTo>
                    <a:pt x="602" y="473"/>
                  </a:lnTo>
                  <a:lnTo>
                    <a:pt x="607" y="485"/>
                  </a:lnTo>
                  <a:lnTo>
                    <a:pt x="613" y="492"/>
                  </a:lnTo>
                  <a:lnTo>
                    <a:pt x="613" y="529"/>
                  </a:lnTo>
                  <a:lnTo>
                    <a:pt x="607" y="541"/>
                  </a:lnTo>
                  <a:lnTo>
                    <a:pt x="585" y="566"/>
                  </a:lnTo>
                  <a:lnTo>
                    <a:pt x="556" y="566"/>
                  </a:lnTo>
                  <a:lnTo>
                    <a:pt x="550" y="560"/>
                  </a:lnTo>
                  <a:lnTo>
                    <a:pt x="539" y="560"/>
                  </a:lnTo>
                  <a:lnTo>
                    <a:pt x="527" y="548"/>
                  </a:lnTo>
                  <a:lnTo>
                    <a:pt x="510" y="535"/>
                  </a:lnTo>
                  <a:lnTo>
                    <a:pt x="327" y="405"/>
                  </a:lnTo>
                  <a:lnTo>
                    <a:pt x="333" y="442"/>
                  </a:lnTo>
                  <a:lnTo>
                    <a:pt x="333" y="498"/>
                  </a:lnTo>
                  <a:lnTo>
                    <a:pt x="338" y="554"/>
                  </a:lnTo>
                  <a:lnTo>
                    <a:pt x="344" y="585"/>
                  </a:lnTo>
                  <a:lnTo>
                    <a:pt x="350" y="597"/>
                  </a:lnTo>
                  <a:lnTo>
                    <a:pt x="350" y="616"/>
                  </a:lnTo>
                  <a:lnTo>
                    <a:pt x="355" y="635"/>
                  </a:lnTo>
                  <a:lnTo>
                    <a:pt x="355" y="684"/>
                  </a:lnTo>
                  <a:lnTo>
                    <a:pt x="350" y="697"/>
                  </a:lnTo>
                  <a:lnTo>
                    <a:pt x="327" y="709"/>
                  </a:lnTo>
                  <a:lnTo>
                    <a:pt x="321" y="715"/>
                  </a:lnTo>
                  <a:lnTo>
                    <a:pt x="298" y="715"/>
                  </a:lnTo>
                  <a:lnTo>
                    <a:pt x="292" y="709"/>
                  </a:lnTo>
                  <a:lnTo>
                    <a:pt x="270" y="697"/>
                  </a:lnTo>
                  <a:lnTo>
                    <a:pt x="264" y="684"/>
                  </a:lnTo>
                  <a:lnTo>
                    <a:pt x="264" y="666"/>
                  </a:lnTo>
                  <a:lnTo>
                    <a:pt x="287" y="405"/>
                  </a:lnTo>
                  <a:lnTo>
                    <a:pt x="81" y="554"/>
                  </a:lnTo>
                  <a:lnTo>
                    <a:pt x="69" y="560"/>
                  </a:lnTo>
                  <a:lnTo>
                    <a:pt x="63" y="566"/>
                  </a:lnTo>
                  <a:lnTo>
                    <a:pt x="46" y="566"/>
                  </a:lnTo>
                  <a:lnTo>
                    <a:pt x="29" y="560"/>
                  </a:lnTo>
                  <a:lnTo>
                    <a:pt x="12" y="548"/>
                  </a:lnTo>
                  <a:lnTo>
                    <a:pt x="6" y="535"/>
                  </a:lnTo>
                  <a:lnTo>
                    <a:pt x="0" y="510"/>
                  </a:lnTo>
                  <a:lnTo>
                    <a:pt x="6" y="492"/>
                  </a:lnTo>
                  <a:lnTo>
                    <a:pt x="12" y="479"/>
                  </a:lnTo>
                  <a:lnTo>
                    <a:pt x="29" y="473"/>
                  </a:lnTo>
                  <a:lnTo>
                    <a:pt x="46" y="461"/>
                  </a:lnTo>
                  <a:lnTo>
                    <a:pt x="75" y="442"/>
                  </a:lnTo>
                  <a:lnTo>
                    <a:pt x="121" y="423"/>
                  </a:lnTo>
                  <a:lnTo>
                    <a:pt x="184" y="398"/>
                  </a:lnTo>
                  <a:lnTo>
                    <a:pt x="264" y="361"/>
                  </a:lnTo>
                  <a:lnTo>
                    <a:pt x="35" y="255"/>
                  </a:lnTo>
                  <a:lnTo>
                    <a:pt x="29" y="249"/>
                  </a:lnTo>
                  <a:lnTo>
                    <a:pt x="18" y="243"/>
                  </a:lnTo>
                  <a:lnTo>
                    <a:pt x="12" y="231"/>
                  </a:lnTo>
                  <a:lnTo>
                    <a:pt x="0" y="224"/>
                  </a:lnTo>
                  <a:lnTo>
                    <a:pt x="0" y="193"/>
                  </a:lnTo>
                  <a:lnTo>
                    <a:pt x="6" y="175"/>
                  </a:lnTo>
                  <a:lnTo>
                    <a:pt x="18" y="168"/>
                  </a:lnTo>
                  <a:lnTo>
                    <a:pt x="29" y="156"/>
                  </a:lnTo>
                  <a:lnTo>
                    <a:pt x="63" y="156"/>
                  </a:lnTo>
                  <a:lnTo>
                    <a:pt x="69" y="162"/>
                  </a:lnTo>
                  <a:lnTo>
                    <a:pt x="81" y="168"/>
                  </a:lnTo>
                  <a:lnTo>
                    <a:pt x="287" y="318"/>
                  </a:lnTo>
                  <a:lnTo>
                    <a:pt x="281" y="274"/>
                  </a:lnTo>
                  <a:lnTo>
                    <a:pt x="275" y="218"/>
                  </a:lnTo>
                  <a:lnTo>
                    <a:pt x="275" y="168"/>
                  </a:lnTo>
                  <a:lnTo>
                    <a:pt x="270" y="131"/>
                  </a:lnTo>
                  <a:lnTo>
                    <a:pt x="270" y="100"/>
                  </a:lnTo>
                  <a:lnTo>
                    <a:pt x="264" y="81"/>
                  </a:lnTo>
                  <a:lnTo>
                    <a:pt x="264" y="32"/>
                  </a:lnTo>
                  <a:lnTo>
                    <a:pt x="270" y="19"/>
                  </a:lnTo>
                  <a:lnTo>
                    <a:pt x="292" y="7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auto">
            <a:xfrm>
              <a:off x="8127" y="1309"/>
              <a:ext cx="830" cy="2313"/>
            </a:xfrm>
            <a:custGeom>
              <a:avLst/>
              <a:gdLst/>
              <a:ahLst/>
              <a:cxnLst>
                <a:cxn ang="0">
                  <a:pos x="773" y="0"/>
                </a:cxn>
                <a:cxn ang="0">
                  <a:pos x="801" y="0"/>
                </a:cxn>
                <a:cxn ang="0">
                  <a:pos x="813" y="13"/>
                </a:cxn>
                <a:cxn ang="0">
                  <a:pos x="824" y="19"/>
                </a:cxn>
                <a:cxn ang="0">
                  <a:pos x="830" y="38"/>
                </a:cxn>
                <a:cxn ang="0">
                  <a:pos x="830" y="63"/>
                </a:cxn>
                <a:cxn ang="0">
                  <a:pos x="824" y="69"/>
                </a:cxn>
                <a:cxn ang="0">
                  <a:pos x="819" y="87"/>
                </a:cxn>
                <a:cxn ang="0">
                  <a:pos x="824" y="81"/>
                </a:cxn>
                <a:cxn ang="0">
                  <a:pos x="91" y="2257"/>
                </a:cxn>
                <a:cxn ang="0">
                  <a:pos x="80" y="2295"/>
                </a:cxn>
                <a:cxn ang="0">
                  <a:pos x="63" y="2313"/>
                </a:cxn>
                <a:cxn ang="0">
                  <a:pos x="45" y="2313"/>
                </a:cxn>
                <a:cxn ang="0">
                  <a:pos x="11" y="2301"/>
                </a:cxn>
                <a:cxn ang="0">
                  <a:pos x="0" y="2264"/>
                </a:cxn>
                <a:cxn ang="0">
                  <a:pos x="0" y="2251"/>
                </a:cxn>
                <a:cxn ang="0">
                  <a:pos x="5" y="2245"/>
                </a:cxn>
                <a:cxn ang="0">
                  <a:pos x="11" y="2226"/>
                </a:cxn>
                <a:cxn ang="0">
                  <a:pos x="750" y="19"/>
                </a:cxn>
                <a:cxn ang="0">
                  <a:pos x="756" y="13"/>
                </a:cxn>
                <a:cxn ang="0">
                  <a:pos x="767" y="7"/>
                </a:cxn>
                <a:cxn ang="0">
                  <a:pos x="773" y="0"/>
                </a:cxn>
              </a:cxnLst>
              <a:rect l="0" t="0" r="r" b="b"/>
              <a:pathLst>
                <a:path w="830" h="2313">
                  <a:moveTo>
                    <a:pt x="773" y="0"/>
                  </a:moveTo>
                  <a:lnTo>
                    <a:pt x="801" y="0"/>
                  </a:lnTo>
                  <a:lnTo>
                    <a:pt x="813" y="13"/>
                  </a:lnTo>
                  <a:lnTo>
                    <a:pt x="824" y="19"/>
                  </a:lnTo>
                  <a:lnTo>
                    <a:pt x="830" y="38"/>
                  </a:lnTo>
                  <a:lnTo>
                    <a:pt x="830" y="63"/>
                  </a:lnTo>
                  <a:lnTo>
                    <a:pt x="824" y="69"/>
                  </a:lnTo>
                  <a:lnTo>
                    <a:pt x="819" y="87"/>
                  </a:lnTo>
                  <a:lnTo>
                    <a:pt x="824" y="81"/>
                  </a:lnTo>
                  <a:lnTo>
                    <a:pt x="91" y="2257"/>
                  </a:lnTo>
                  <a:lnTo>
                    <a:pt x="80" y="2295"/>
                  </a:lnTo>
                  <a:lnTo>
                    <a:pt x="63" y="2313"/>
                  </a:lnTo>
                  <a:lnTo>
                    <a:pt x="45" y="2313"/>
                  </a:lnTo>
                  <a:lnTo>
                    <a:pt x="11" y="2301"/>
                  </a:lnTo>
                  <a:lnTo>
                    <a:pt x="0" y="2264"/>
                  </a:lnTo>
                  <a:lnTo>
                    <a:pt x="0" y="2251"/>
                  </a:lnTo>
                  <a:lnTo>
                    <a:pt x="5" y="2245"/>
                  </a:lnTo>
                  <a:lnTo>
                    <a:pt x="11" y="2226"/>
                  </a:lnTo>
                  <a:lnTo>
                    <a:pt x="750" y="19"/>
                  </a:lnTo>
                  <a:lnTo>
                    <a:pt x="756" y="13"/>
                  </a:lnTo>
                  <a:lnTo>
                    <a:pt x="767" y="7"/>
                  </a:lnTo>
                  <a:lnTo>
                    <a:pt x="7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7" name="Freeform 25"/>
            <p:cNvSpPr>
              <a:spLocks/>
            </p:cNvSpPr>
            <p:nvPr/>
          </p:nvSpPr>
          <p:spPr bwMode="auto">
            <a:xfrm>
              <a:off x="9158" y="1390"/>
              <a:ext cx="1345" cy="1667"/>
            </a:xfrm>
            <a:custGeom>
              <a:avLst/>
              <a:gdLst/>
              <a:ahLst/>
              <a:cxnLst>
                <a:cxn ang="0">
                  <a:pos x="652" y="0"/>
                </a:cxn>
                <a:cxn ang="0">
                  <a:pos x="681" y="0"/>
                </a:cxn>
                <a:cxn ang="0">
                  <a:pos x="704" y="13"/>
                </a:cxn>
                <a:cxn ang="0">
                  <a:pos x="715" y="25"/>
                </a:cxn>
                <a:cxn ang="0">
                  <a:pos x="721" y="50"/>
                </a:cxn>
                <a:cxn ang="0">
                  <a:pos x="727" y="56"/>
                </a:cxn>
                <a:cxn ang="0">
                  <a:pos x="1151" y="1492"/>
                </a:cxn>
                <a:cxn ang="0">
                  <a:pos x="1168" y="1536"/>
                </a:cxn>
                <a:cxn ang="0">
                  <a:pos x="1185" y="1567"/>
                </a:cxn>
                <a:cxn ang="0">
                  <a:pos x="1214" y="1579"/>
                </a:cxn>
                <a:cxn ang="0">
                  <a:pos x="1265" y="1592"/>
                </a:cxn>
                <a:cxn ang="0">
                  <a:pos x="1345" y="1592"/>
                </a:cxn>
                <a:cxn ang="0">
                  <a:pos x="1345" y="1667"/>
                </a:cxn>
                <a:cxn ang="0">
                  <a:pos x="1214" y="1667"/>
                </a:cxn>
                <a:cxn ang="0">
                  <a:pos x="1082" y="1660"/>
                </a:cxn>
                <a:cxn ang="0">
                  <a:pos x="841" y="1660"/>
                </a:cxn>
                <a:cxn ang="0">
                  <a:pos x="773" y="1667"/>
                </a:cxn>
                <a:cxn ang="0">
                  <a:pos x="773" y="1592"/>
                </a:cxn>
                <a:cxn ang="0">
                  <a:pos x="813" y="1592"/>
                </a:cxn>
                <a:cxn ang="0">
                  <a:pos x="864" y="1586"/>
                </a:cxn>
                <a:cxn ang="0">
                  <a:pos x="910" y="1579"/>
                </a:cxn>
                <a:cxn ang="0">
                  <a:pos x="945" y="1555"/>
                </a:cxn>
                <a:cxn ang="0">
                  <a:pos x="956" y="1524"/>
                </a:cxn>
                <a:cxn ang="0">
                  <a:pos x="956" y="1511"/>
                </a:cxn>
                <a:cxn ang="0">
                  <a:pos x="950" y="1505"/>
                </a:cxn>
                <a:cxn ang="0">
                  <a:pos x="945" y="1486"/>
                </a:cxn>
                <a:cxn ang="0">
                  <a:pos x="607" y="348"/>
                </a:cxn>
                <a:cxn ang="0">
                  <a:pos x="286" y="1424"/>
                </a:cxn>
                <a:cxn ang="0">
                  <a:pos x="280" y="1443"/>
                </a:cxn>
                <a:cxn ang="0">
                  <a:pos x="274" y="1449"/>
                </a:cxn>
                <a:cxn ang="0">
                  <a:pos x="274" y="1474"/>
                </a:cxn>
                <a:cxn ang="0">
                  <a:pos x="280" y="1505"/>
                </a:cxn>
                <a:cxn ang="0">
                  <a:pos x="297" y="1536"/>
                </a:cxn>
                <a:cxn ang="0">
                  <a:pos x="332" y="1567"/>
                </a:cxn>
                <a:cxn ang="0">
                  <a:pos x="378" y="1586"/>
                </a:cxn>
                <a:cxn ang="0">
                  <a:pos x="441" y="1592"/>
                </a:cxn>
                <a:cxn ang="0">
                  <a:pos x="441" y="1667"/>
                </a:cxn>
                <a:cxn ang="0">
                  <a:pos x="360" y="1667"/>
                </a:cxn>
                <a:cxn ang="0">
                  <a:pos x="274" y="1660"/>
                </a:cxn>
                <a:cxn ang="0">
                  <a:pos x="57" y="1660"/>
                </a:cxn>
                <a:cxn ang="0">
                  <a:pos x="0" y="1667"/>
                </a:cxn>
                <a:cxn ang="0">
                  <a:pos x="0" y="1592"/>
                </a:cxn>
                <a:cxn ang="0">
                  <a:pos x="63" y="1586"/>
                </a:cxn>
                <a:cxn ang="0">
                  <a:pos x="114" y="1567"/>
                </a:cxn>
                <a:cxn ang="0">
                  <a:pos x="154" y="1536"/>
                </a:cxn>
                <a:cxn ang="0">
                  <a:pos x="177" y="1505"/>
                </a:cxn>
                <a:cxn ang="0">
                  <a:pos x="200" y="1468"/>
                </a:cxn>
                <a:cxn ang="0">
                  <a:pos x="211" y="1430"/>
                </a:cxn>
                <a:cxn ang="0">
                  <a:pos x="618" y="50"/>
                </a:cxn>
                <a:cxn ang="0">
                  <a:pos x="624" y="25"/>
                </a:cxn>
                <a:cxn ang="0">
                  <a:pos x="630" y="13"/>
                </a:cxn>
                <a:cxn ang="0">
                  <a:pos x="652" y="0"/>
                </a:cxn>
              </a:cxnLst>
              <a:rect l="0" t="0" r="r" b="b"/>
              <a:pathLst>
                <a:path w="1345" h="1667">
                  <a:moveTo>
                    <a:pt x="652" y="0"/>
                  </a:moveTo>
                  <a:lnTo>
                    <a:pt x="681" y="0"/>
                  </a:lnTo>
                  <a:lnTo>
                    <a:pt x="704" y="13"/>
                  </a:lnTo>
                  <a:lnTo>
                    <a:pt x="715" y="25"/>
                  </a:lnTo>
                  <a:lnTo>
                    <a:pt x="721" y="50"/>
                  </a:lnTo>
                  <a:lnTo>
                    <a:pt x="727" y="56"/>
                  </a:lnTo>
                  <a:lnTo>
                    <a:pt x="1151" y="1492"/>
                  </a:lnTo>
                  <a:lnTo>
                    <a:pt x="1168" y="1536"/>
                  </a:lnTo>
                  <a:lnTo>
                    <a:pt x="1185" y="1567"/>
                  </a:lnTo>
                  <a:lnTo>
                    <a:pt x="1214" y="1579"/>
                  </a:lnTo>
                  <a:lnTo>
                    <a:pt x="1265" y="1592"/>
                  </a:lnTo>
                  <a:lnTo>
                    <a:pt x="1345" y="1592"/>
                  </a:lnTo>
                  <a:lnTo>
                    <a:pt x="1345" y="1667"/>
                  </a:lnTo>
                  <a:lnTo>
                    <a:pt x="1214" y="1667"/>
                  </a:lnTo>
                  <a:lnTo>
                    <a:pt x="1082" y="1660"/>
                  </a:lnTo>
                  <a:lnTo>
                    <a:pt x="841" y="1660"/>
                  </a:lnTo>
                  <a:lnTo>
                    <a:pt x="773" y="1667"/>
                  </a:lnTo>
                  <a:lnTo>
                    <a:pt x="773" y="1592"/>
                  </a:lnTo>
                  <a:lnTo>
                    <a:pt x="813" y="1592"/>
                  </a:lnTo>
                  <a:lnTo>
                    <a:pt x="864" y="1586"/>
                  </a:lnTo>
                  <a:lnTo>
                    <a:pt x="910" y="1579"/>
                  </a:lnTo>
                  <a:lnTo>
                    <a:pt x="945" y="1555"/>
                  </a:lnTo>
                  <a:lnTo>
                    <a:pt x="956" y="1524"/>
                  </a:lnTo>
                  <a:lnTo>
                    <a:pt x="956" y="1511"/>
                  </a:lnTo>
                  <a:lnTo>
                    <a:pt x="950" y="1505"/>
                  </a:lnTo>
                  <a:lnTo>
                    <a:pt x="945" y="1486"/>
                  </a:lnTo>
                  <a:lnTo>
                    <a:pt x="607" y="348"/>
                  </a:lnTo>
                  <a:lnTo>
                    <a:pt x="286" y="1424"/>
                  </a:lnTo>
                  <a:lnTo>
                    <a:pt x="280" y="1443"/>
                  </a:lnTo>
                  <a:lnTo>
                    <a:pt x="274" y="1449"/>
                  </a:lnTo>
                  <a:lnTo>
                    <a:pt x="274" y="1474"/>
                  </a:lnTo>
                  <a:lnTo>
                    <a:pt x="280" y="1505"/>
                  </a:lnTo>
                  <a:lnTo>
                    <a:pt x="297" y="1536"/>
                  </a:lnTo>
                  <a:lnTo>
                    <a:pt x="332" y="1567"/>
                  </a:lnTo>
                  <a:lnTo>
                    <a:pt x="378" y="1586"/>
                  </a:lnTo>
                  <a:lnTo>
                    <a:pt x="441" y="1592"/>
                  </a:lnTo>
                  <a:lnTo>
                    <a:pt x="441" y="1667"/>
                  </a:lnTo>
                  <a:lnTo>
                    <a:pt x="360" y="1667"/>
                  </a:lnTo>
                  <a:lnTo>
                    <a:pt x="274" y="1660"/>
                  </a:lnTo>
                  <a:lnTo>
                    <a:pt x="57" y="1660"/>
                  </a:lnTo>
                  <a:lnTo>
                    <a:pt x="0" y="1667"/>
                  </a:lnTo>
                  <a:lnTo>
                    <a:pt x="0" y="1592"/>
                  </a:lnTo>
                  <a:lnTo>
                    <a:pt x="63" y="1586"/>
                  </a:lnTo>
                  <a:lnTo>
                    <a:pt x="114" y="1567"/>
                  </a:lnTo>
                  <a:lnTo>
                    <a:pt x="154" y="1536"/>
                  </a:lnTo>
                  <a:lnTo>
                    <a:pt x="177" y="1505"/>
                  </a:lnTo>
                  <a:lnTo>
                    <a:pt x="200" y="1468"/>
                  </a:lnTo>
                  <a:lnTo>
                    <a:pt x="211" y="1430"/>
                  </a:lnTo>
                  <a:lnTo>
                    <a:pt x="618" y="50"/>
                  </a:lnTo>
                  <a:lnTo>
                    <a:pt x="624" y="25"/>
                  </a:lnTo>
                  <a:lnTo>
                    <a:pt x="630" y="13"/>
                  </a:lnTo>
                  <a:lnTo>
                    <a:pt x="6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8" name="Freeform 26"/>
            <p:cNvSpPr>
              <a:spLocks noEditPoints="1"/>
            </p:cNvSpPr>
            <p:nvPr/>
          </p:nvSpPr>
          <p:spPr bwMode="auto">
            <a:xfrm>
              <a:off x="11265" y="2199"/>
              <a:ext cx="1426" cy="540"/>
            </a:xfrm>
            <a:custGeom>
              <a:avLst/>
              <a:gdLst/>
              <a:ahLst/>
              <a:cxnLst>
                <a:cxn ang="0">
                  <a:pos x="40" y="447"/>
                </a:cxn>
                <a:cxn ang="0">
                  <a:pos x="1375" y="447"/>
                </a:cxn>
                <a:cxn ang="0">
                  <a:pos x="1392" y="453"/>
                </a:cxn>
                <a:cxn ang="0">
                  <a:pos x="1403" y="453"/>
                </a:cxn>
                <a:cxn ang="0">
                  <a:pos x="1409" y="466"/>
                </a:cxn>
                <a:cxn ang="0">
                  <a:pos x="1421" y="478"/>
                </a:cxn>
                <a:cxn ang="0">
                  <a:pos x="1421" y="516"/>
                </a:cxn>
                <a:cxn ang="0">
                  <a:pos x="1409" y="522"/>
                </a:cxn>
                <a:cxn ang="0">
                  <a:pos x="1403" y="534"/>
                </a:cxn>
                <a:cxn ang="0">
                  <a:pos x="1392" y="534"/>
                </a:cxn>
                <a:cxn ang="0">
                  <a:pos x="1380" y="540"/>
                </a:cxn>
                <a:cxn ang="0">
                  <a:pos x="40" y="540"/>
                </a:cxn>
                <a:cxn ang="0">
                  <a:pos x="29" y="534"/>
                </a:cxn>
                <a:cxn ang="0">
                  <a:pos x="17" y="534"/>
                </a:cxn>
                <a:cxn ang="0">
                  <a:pos x="12" y="522"/>
                </a:cxn>
                <a:cxn ang="0">
                  <a:pos x="0" y="516"/>
                </a:cxn>
                <a:cxn ang="0">
                  <a:pos x="0" y="478"/>
                </a:cxn>
                <a:cxn ang="0">
                  <a:pos x="12" y="466"/>
                </a:cxn>
                <a:cxn ang="0">
                  <a:pos x="17" y="453"/>
                </a:cxn>
                <a:cxn ang="0">
                  <a:pos x="29" y="453"/>
                </a:cxn>
                <a:cxn ang="0">
                  <a:pos x="40" y="447"/>
                </a:cxn>
                <a:cxn ang="0">
                  <a:pos x="52" y="0"/>
                </a:cxn>
                <a:cxn ang="0">
                  <a:pos x="1386" y="0"/>
                </a:cxn>
                <a:cxn ang="0">
                  <a:pos x="1398" y="6"/>
                </a:cxn>
                <a:cxn ang="0">
                  <a:pos x="1409" y="6"/>
                </a:cxn>
                <a:cxn ang="0">
                  <a:pos x="1415" y="18"/>
                </a:cxn>
                <a:cxn ang="0">
                  <a:pos x="1426" y="24"/>
                </a:cxn>
                <a:cxn ang="0">
                  <a:pos x="1426" y="62"/>
                </a:cxn>
                <a:cxn ang="0">
                  <a:pos x="1415" y="74"/>
                </a:cxn>
                <a:cxn ang="0">
                  <a:pos x="1409" y="87"/>
                </a:cxn>
                <a:cxn ang="0">
                  <a:pos x="1398" y="87"/>
                </a:cxn>
                <a:cxn ang="0">
                  <a:pos x="1380" y="93"/>
                </a:cxn>
                <a:cxn ang="0">
                  <a:pos x="52" y="93"/>
                </a:cxn>
                <a:cxn ang="0">
                  <a:pos x="40" y="87"/>
                </a:cxn>
                <a:cxn ang="0">
                  <a:pos x="29" y="87"/>
                </a:cxn>
                <a:cxn ang="0">
                  <a:pos x="23" y="74"/>
                </a:cxn>
                <a:cxn ang="0">
                  <a:pos x="12" y="62"/>
                </a:cxn>
                <a:cxn ang="0">
                  <a:pos x="12" y="24"/>
                </a:cxn>
                <a:cxn ang="0">
                  <a:pos x="23" y="18"/>
                </a:cxn>
                <a:cxn ang="0">
                  <a:pos x="29" y="6"/>
                </a:cxn>
                <a:cxn ang="0">
                  <a:pos x="40" y="6"/>
                </a:cxn>
                <a:cxn ang="0">
                  <a:pos x="52" y="0"/>
                </a:cxn>
              </a:cxnLst>
              <a:rect l="0" t="0" r="r" b="b"/>
              <a:pathLst>
                <a:path w="1426" h="540">
                  <a:moveTo>
                    <a:pt x="40" y="447"/>
                  </a:moveTo>
                  <a:lnTo>
                    <a:pt x="1375" y="447"/>
                  </a:lnTo>
                  <a:lnTo>
                    <a:pt x="1392" y="453"/>
                  </a:lnTo>
                  <a:lnTo>
                    <a:pt x="1403" y="453"/>
                  </a:lnTo>
                  <a:lnTo>
                    <a:pt x="1409" y="466"/>
                  </a:lnTo>
                  <a:lnTo>
                    <a:pt x="1421" y="478"/>
                  </a:lnTo>
                  <a:lnTo>
                    <a:pt x="1421" y="516"/>
                  </a:lnTo>
                  <a:lnTo>
                    <a:pt x="1409" y="522"/>
                  </a:lnTo>
                  <a:lnTo>
                    <a:pt x="1403" y="534"/>
                  </a:lnTo>
                  <a:lnTo>
                    <a:pt x="1392" y="534"/>
                  </a:lnTo>
                  <a:lnTo>
                    <a:pt x="1380" y="540"/>
                  </a:lnTo>
                  <a:lnTo>
                    <a:pt x="40" y="540"/>
                  </a:lnTo>
                  <a:lnTo>
                    <a:pt x="29" y="534"/>
                  </a:lnTo>
                  <a:lnTo>
                    <a:pt x="17" y="534"/>
                  </a:lnTo>
                  <a:lnTo>
                    <a:pt x="12" y="522"/>
                  </a:lnTo>
                  <a:lnTo>
                    <a:pt x="0" y="516"/>
                  </a:lnTo>
                  <a:lnTo>
                    <a:pt x="0" y="478"/>
                  </a:lnTo>
                  <a:lnTo>
                    <a:pt x="12" y="466"/>
                  </a:lnTo>
                  <a:lnTo>
                    <a:pt x="17" y="453"/>
                  </a:lnTo>
                  <a:lnTo>
                    <a:pt x="29" y="453"/>
                  </a:lnTo>
                  <a:lnTo>
                    <a:pt x="40" y="447"/>
                  </a:lnTo>
                  <a:close/>
                  <a:moveTo>
                    <a:pt x="52" y="0"/>
                  </a:moveTo>
                  <a:lnTo>
                    <a:pt x="1386" y="0"/>
                  </a:lnTo>
                  <a:lnTo>
                    <a:pt x="1398" y="6"/>
                  </a:lnTo>
                  <a:lnTo>
                    <a:pt x="1409" y="6"/>
                  </a:lnTo>
                  <a:lnTo>
                    <a:pt x="1415" y="18"/>
                  </a:lnTo>
                  <a:lnTo>
                    <a:pt x="1426" y="24"/>
                  </a:lnTo>
                  <a:lnTo>
                    <a:pt x="1426" y="62"/>
                  </a:lnTo>
                  <a:lnTo>
                    <a:pt x="1415" y="74"/>
                  </a:lnTo>
                  <a:lnTo>
                    <a:pt x="1409" y="87"/>
                  </a:lnTo>
                  <a:lnTo>
                    <a:pt x="1398" y="87"/>
                  </a:lnTo>
                  <a:lnTo>
                    <a:pt x="1380" y="93"/>
                  </a:lnTo>
                  <a:lnTo>
                    <a:pt x="52" y="93"/>
                  </a:lnTo>
                  <a:lnTo>
                    <a:pt x="40" y="87"/>
                  </a:lnTo>
                  <a:lnTo>
                    <a:pt x="29" y="87"/>
                  </a:lnTo>
                  <a:lnTo>
                    <a:pt x="23" y="74"/>
                  </a:lnTo>
                  <a:lnTo>
                    <a:pt x="12" y="62"/>
                  </a:lnTo>
                  <a:lnTo>
                    <a:pt x="12" y="24"/>
                  </a:lnTo>
                  <a:lnTo>
                    <a:pt x="23" y="18"/>
                  </a:lnTo>
                  <a:lnTo>
                    <a:pt x="29" y="6"/>
                  </a:lnTo>
                  <a:lnTo>
                    <a:pt x="40" y="6"/>
                  </a:lnTo>
                  <a:lnTo>
                    <a:pt x="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13499" y="1465"/>
              <a:ext cx="1289" cy="1585"/>
            </a:xfrm>
            <a:custGeom>
              <a:avLst/>
              <a:gdLst/>
              <a:ahLst/>
              <a:cxnLst>
                <a:cxn ang="0">
                  <a:pos x="533" y="0"/>
                </a:cxn>
                <a:cxn ang="0">
                  <a:pos x="744" y="6"/>
                </a:cxn>
                <a:cxn ang="0">
                  <a:pos x="1008" y="0"/>
                </a:cxn>
                <a:cxn ang="0">
                  <a:pos x="1025" y="12"/>
                </a:cxn>
                <a:cxn ang="0">
                  <a:pos x="1019" y="56"/>
                </a:cxn>
                <a:cxn ang="0">
                  <a:pos x="859" y="68"/>
                </a:cxn>
                <a:cxn ang="0">
                  <a:pos x="762" y="93"/>
                </a:cxn>
                <a:cxn ang="0">
                  <a:pos x="727" y="143"/>
                </a:cxn>
                <a:cxn ang="0">
                  <a:pos x="716" y="193"/>
                </a:cxn>
                <a:cxn ang="0">
                  <a:pos x="424" y="1467"/>
                </a:cxn>
                <a:cxn ang="0">
                  <a:pos x="418" y="1511"/>
                </a:cxn>
                <a:cxn ang="0">
                  <a:pos x="435" y="1517"/>
                </a:cxn>
                <a:cxn ang="0">
                  <a:pos x="693" y="1523"/>
                </a:cxn>
                <a:cxn ang="0">
                  <a:pos x="905" y="1486"/>
                </a:cxn>
                <a:cxn ang="0">
                  <a:pos x="1048" y="1393"/>
                </a:cxn>
                <a:cxn ang="0">
                  <a:pos x="1140" y="1268"/>
                </a:cxn>
                <a:cxn ang="0">
                  <a:pos x="1231" y="1044"/>
                </a:cxn>
                <a:cxn ang="0">
                  <a:pos x="1248" y="1001"/>
                </a:cxn>
                <a:cxn ang="0">
                  <a:pos x="1277" y="995"/>
                </a:cxn>
                <a:cxn ang="0">
                  <a:pos x="1289" y="1013"/>
                </a:cxn>
                <a:cxn ang="0">
                  <a:pos x="1283" y="1051"/>
                </a:cxn>
                <a:cxn ang="0">
                  <a:pos x="1111" y="1567"/>
                </a:cxn>
                <a:cxn ang="0">
                  <a:pos x="1082" y="1585"/>
                </a:cxn>
                <a:cxn ang="0">
                  <a:pos x="0" y="1573"/>
                </a:cxn>
                <a:cxn ang="0">
                  <a:pos x="11" y="1517"/>
                </a:cxn>
                <a:cxn ang="0">
                  <a:pos x="29" y="1511"/>
                </a:cxn>
                <a:cxn ang="0">
                  <a:pos x="195" y="1498"/>
                </a:cxn>
                <a:cxn ang="0">
                  <a:pos x="240" y="1449"/>
                </a:cxn>
                <a:cxn ang="0">
                  <a:pos x="544" y="137"/>
                </a:cxn>
                <a:cxn ang="0">
                  <a:pos x="550" y="118"/>
                </a:cxn>
                <a:cxn ang="0">
                  <a:pos x="544" y="87"/>
                </a:cxn>
                <a:cxn ang="0">
                  <a:pos x="521" y="81"/>
                </a:cxn>
                <a:cxn ang="0">
                  <a:pos x="470" y="75"/>
                </a:cxn>
                <a:cxn ang="0">
                  <a:pos x="366" y="68"/>
                </a:cxn>
                <a:cxn ang="0">
                  <a:pos x="349" y="56"/>
                </a:cxn>
                <a:cxn ang="0">
                  <a:pos x="355" y="12"/>
                </a:cxn>
                <a:cxn ang="0">
                  <a:pos x="372" y="0"/>
                </a:cxn>
              </a:cxnLst>
              <a:rect l="0" t="0" r="r" b="b"/>
              <a:pathLst>
                <a:path w="1289" h="1585">
                  <a:moveTo>
                    <a:pt x="372" y="0"/>
                  </a:moveTo>
                  <a:lnTo>
                    <a:pt x="533" y="0"/>
                  </a:lnTo>
                  <a:lnTo>
                    <a:pt x="607" y="6"/>
                  </a:lnTo>
                  <a:lnTo>
                    <a:pt x="744" y="6"/>
                  </a:lnTo>
                  <a:lnTo>
                    <a:pt x="830" y="0"/>
                  </a:lnTo>
                  <a:lnTo>
                    <a:pt x="1008" y="0"/>
                  </a:lnTo>
                  <a:lnTo>
                    <a:pt x="1014" y="6"/>
                  </a:lnTo>
                  <a:lnTo>
                    <a:pt x="1025" y="12"/>
                  </a:lnTo>
                  <a:lnTo>
                    <a:pt x="1025" y="43"/>
                  </a:lnTo>
                  <a:lnTo>
                    <a:pt x="1019" y="56"/>
                  </a:lnTo>
                  <a:lnTo>
                    <a:pt x="996" y="68"/>
                  </a:lnTo>
                  <a:lnTo>
                    <a:pt x="859" y="68"/>
                  </a:lnTo>
                  <a:lnTo>
                    <a:pt x="802" y="81"/>
                  </a:lnTo>
                  <a:lnTo>
                    <a:pt x="762" y="93"/>
                  </a:lnTo>
                  <a:lnTo>
                    <a:pt x="739" y="118"/>
                  </a:lnTo>
                  <a:lnTo>
                    <a:pt x="727" y="143"/>
                  </a:lnTo>
                  <a:lnTo>
                    <a:pt x="716" y="180"/>
                  </a:lnTo>
                  <a:lnTo>
                    <a:pt x="716" y="193"/>
                  </a:lnTo>
                  <a:lnTo>
                    <a:pt x="429" y="1449"/>
                  </a:lnTo>
                  <a:lnTo>
                    <a:pt x="424" y="1467"/>
                  </a:lnTo>
                  <a:lnTo>
                    <a:pt x="418" y="1480"/>
                  </a:lnTo>
                  <a:lnTo>
                    <a:pt x="418" y="1511"/>
                  </a:lnTo>
                  <a:lnTo>
                    <a:pt x="424" y="1517"/>
                  </a:lnTo>
                  <a:lnTo>
                    <a:pt x="435" y="1517"/>
                  </a:lnTo>
                  <a:lnTo>
                    <a:pt x="447" y="1523"/>
                  </a:lnTo>
                  <a:lnTo>
                    <a:pt x="693" y="1523"/>
                  </a:lnTo>
                  <a:lnTo>
                    <a:pt x="807" y="1517"/>
                  </a:lnTo>
                  <a:lnTo>
                    <a:pt x="905" y="1486"/>
                  </a:lnTo>
                  <a:lnTo>
                    <a:pt x="979" y="1449"/>
                  </a:lnTo>
                  <a:lnTo>
                    <a:pt x="1048" y="1393"/>
                  </a:lnTo>
                  <a:lnTo>
                    <a:pt x="1100" y="1337"/>
                  </a:lnTo>
                  <a:lnTo>
                    <a:pt x="1140" y="1268"/>
                  </a:lnTo>
                  <a:lnTo>
                    <a:pt x="1174" y="1194"/>
                  </a:lnTo>
                  <a:lnTo>
                    <a:pt x="1231" y="1044"/>
                  </a:lnTo>
                  <a:lnTo>
                    <a:pt x="1237" y="1026"/>
                  </a:lnTo>
                  <a:lnTo>
                    <a:pt x="1248" y="1001"/>
                  </a:lnTo>
                  <a:lnTo>
                    <a:pt x="1254" y="995"/>
                  </a:lnTo>
                  <a:lnTo>
                    <a:pt x="1277" y="995"/>
                  </a:lnTo>
                  <a:lnTo>
                    <a:pt x="1283" y="1001"/>
                  </a:lnTo>
                  <a:lnTo>
                    <a:pt x="1289" y="1013"/>
                  </a:lnTo>
                  <a:lnTo>
                    <a:pt x="1289" y="1038"/>
                  </a:lnTo>
                  <a:lnTo>
                    <a:pt x="1283" y="1051"/>
                  </a:lnTo>
                  <a:lnTo>
                    <a:pt x="1117" y="1548"/>
                  </a:lnTo>
                  <a:lnTo>
                    <a:pt x="1111" y="1567"/>
                  </a:lnTo>
                  <a:lnTo>
                    <a:pt x="1105" y="1573"/>
                  </a:lnTo>
                  <a:lnTo>
                    <a:pt x="1082" y="1585"/>
                  </a:lnTo>
                  <a:lnTo>
                    <a:pt x="23" y="1585"/>
                  </a:lnTo>
                  <a:lnTo>
                    <a:pt x="0" y="1573"/>
                  </a:lnTo>
                  <a:lnTo>
                    <a:pt x="0" y="1542"/>
                  </a:lnTo>
                  <a:lnTo>
                    <a:pt x="11" y="1517"/>
                  </a:lnTo>
                  <a:lnTo>
                    <a:pt x="23" y="1517"/>
                  </a:lnTo>
                  <a:lnTo>
                    <a:pt x="29" y="1511"/>
                  </a:lnTo>
                  <a:lnTo>
                    <a:pt x="137" y="1511"/>
                  </a:lnTo>
                  <a:lnTo>
                    <a:pt x="195" y="1498"/>
                  </a:lnTo>
                  <a:lnTo>
                    <a:pt x="223" y="1480"/>
                  </a:lnTo>
                  <a:lnTo>
                    <a:pt x="240" y="1449"/>
                  </a:lnTo>
                  <a:lnTo>
                    <a:pt x="538" y="155"/>
                  </a:lnTo>
                  <a:lnTo>
                    <a:pt x="544" y="137"/>
                  </a:lnTo>
                  <a:lnTo>
                    <a:pt x="544" y="124"/>
                  </a:lnTo>
                  <a:lnTo>
                    <a:pt x="550" y="118"/>
                  </a:lnTo>
                  <a:lnTo>
                    <a:pt x="550" y="99"/>
                  </a:lnTo>
                  <a:lnTo>
                    <a:pt x="544" y="87"/>
                  </a:lnTo>
                  <a:lnTo>
                    <a:pt x="533" y="81"/>
                  </a:lnTo>
                  <a:lnTo>
                    <a:pt x="521" y="81"/>
                  </a:lnTo>
                  <a:lnTo>
                    <a:pt x="510" y="75"/>
                  </a:lnTo>
                  <a:lnTo>
                    <a:pt x="470" y="75"/>
                  </a:lnTo>
                  <a:lnTo>
                    <a:pt x="447" y="68"/>
                  </a:lnTo>
                  <a:lnTo>
                    <a:pt x="366" y="68"/>
                  </a:lnTo>
                  <a:lnTo>
                    <a:pt x="361" y="62"/>
                  </a:lnTo>
                  <a:lnTo>
                    <a:pt x="349" y="56"/>
                  </a:lnTo>
                  <a:lnTo>
                    <a:pt x="349" y="25"/>
                  </a:lnTo>
                  <a:lnTo>
                    <a:pt x="355" y="12"/>
                  </a:lnTo>
                  <a:lnTo>
                    <a:pt x="361" y="6"/>
                  </a:lnTo>
                  <a:lnTo>
                    <a:pt x="3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15670" y="1913"/>
              <a:ext cx="1025" cy="1119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57" y="0"/>
                </a:cxn>
                <a:cxn ang="0">
                  <a:pos x="509" y="491"/>
                </a:cxn>
                <a:cxn ang="0">
                  <a:pos x="515" y="491"/>
                </a:cxn>
                <a:cxn ang="0">
                  <a:pos x="509" y="491"/>
                </a:cxn>
                <a:cxn ang="0">
                  <a:pos x="945" y="18"/>
                </a:cxn>
                <a:cxn ang="0">
                  <a:pos x="956" y="12"/>
                </a:cxn>
                <a:cxn ang="0">
                  <a:pos x="968" y="0"/>
                </a:cxn>
                <a:cxn ang="0">
                  <a:pos x="996" y="0"/>
                </a:cxn>
                <a:cxn ang="0">
                  <a:pos x="1008" y="12"/>
                </a:cxn>
                <a:cxn ang="0">
                  <a:pos x="1019" y="18"/>
                </a:cxn>
                <a:cxn ang="0">
                  <a:pos x="1025" y="37"/>
                </a:cxn>
                <a:cxn ang="0">
                  <a:pos x="1025" y="62"/>
                </a:cxn>
                <a:cxn ang="0">
                  <a:pos x="1019" y="68"/>
                </a:cxn>
                <a:cxn ang="0">
                  <a:pos x="1019" y="74"/>
                </a:cxn>
                <a:cxn ang="0">
                  <a:pos x="1013" y="80"/>
                </a:cxn>
                <a:cxn ang="0">
                  <a:pos x="1008" y="93"/>
                </a:cxn>
                <a:cxn ang="0">
                  <a:pos x="996" y="99"/>
                </a:cxn>
                <a:cxn ang="0">
                  <a:pos x="985" y="118"/>
                </a:cxn>
                <a:cxn ang="0">
                  <a:pos x="973" y="124"/>
                </a:cxn>
                <a:cxn ang="0">
                  <a:pos x="572" y="559"/>
                </a:cxn>
                <a:cxn ang="0">
                  <a:pos x="715" y="715"/>
                </a:cxn>
                <a:cxn ang="0">
                  <a:pos x="773" y="783"/>
                </a:cxn>
                <a:cxn ang="0">
                  <a:pos x="836" y="845"/>
                </a:cxn>
                <a:cxn ang="0">
                  <a:pos x="985" y="1007"/>
                </a:cxn>
                <a:cxn ang="0">
                  <a:pos x="1008" y="1038"/>
                </a:cxn>
                <a:cxn ang="0">
                  <a:pos x="1019" y="1050"/>
                </a:cxn>
                <a:cxn ang="0">
                  <a:pos x="1025" y="1063"/>
                </a:cxn>
                <a:cxn ang="0">
                  <a:pos x="1025" y="1075"/>
                </a:cxn>
                <a:cxn ang="0">
                  <a:pos x="1019" y="1094"/>
                </a:cxn>
                <a:cxn ang="0">
                  <a:pos x="1013" y="1106"/>
                </a:cxn>
                <a:cxn ang="0">
                  <a:pos x="979" y="1119"/>
                </a:cxn>
                <a:cxn ang="0">
                  <a:pos x="962" y="1112"/>
                </a:cxn>
                <a:cxn ang="0">
                  <a:pos x="950" y="1106"/>
                </a:cxn>
                <a:cxn ang="0">
                  <a:pos x="509" y="627"/>
                </a:cxn>
                <a:cxn ang="0">
                  <a:pos x="74" y="1100"/>
                </a:cxn>
                <a:cxn ang="0">
                  <a:pos x="63" y="1106"/>
                </a:cxn>
                <a:cxn ang="0">
                  <a:pos x="51" y="1119"/>
                </a:cxn>
                <a:cxn ang="0">
                  <a:pos x="40" y="1119"/>
                </a:cxn>
                <a:cxn ang="0">
                  <a:pos x="22" y="1112"/>
                </a:cxn>
                <a:cxn ang="0">
                  <a:pos x="11" y="1106"/>
                </a:cxn>
                <a:cxn ang="0">
                  <a:pos x="5" y="1094"/>
                </a:cxn>
                <a:cxn ang="0">
                  <a:pos x="0" y="1075"/>
                </a:cxn>
                <a:cxn ang="0">
                  <a:pos x="0" y="1063"/>
                </a:cxn>
                <a:cxn ang="0">
                  <a:pos x="11" y="1050"/>
                </a:cxn>
                <a:cxn ang="0">
                  <a:pos x="17" y="1038"/>
                </a:cxn>
                <a:cxn ang="0">
                  <a:pos x="28" y="1025"/>
                </a:cxn>
                <a:cxn ang="0">
                  <a:pos x="452" y="559"/>
                </a:cxn>
                <a:cxn ang="0">
                  <a:pos x="28" y="93"/>
                </a:cxn>
                <a:cxn ang="0">
                  <a:pos x="17" y="80"/>
                </a:cxn>
                <a:cxn ang="0">
                  <a:pos x="11" y="68"/>
                </a:cxn>
                <a:cxn ang="0">
                  <a:pos x="0" y="56"/>
                </a:cxn>
                <a:cxn ang="0">
                  <a:pos x="0" y="49"/>
                </a:cxn>
                <a:cxn ang="0">
                  <a:pos x="11" y="12"/>
                </a:cxn>
                <a:cxn ang="0">
                  <a:pos x="22" y="6"/>
                </a:cxn>
                <a:cxn ang="0">
                  <a:pos x="40" y="0"/>
                </a:cxn>
              </a:cxnLst>
              <a:rect l="0" t="0" r="r" b="b"/>
              <a:pathLst>
                <a:path w="1025" h="1119">
                  <a:moveTo>
                    <a:pt x="40" y="0"/>
                  </a:moveTo>
                  <a:lnTo>
                    <a:pt x="57" y="0"/>
                  </a:lnTo>
                  <a:lnTo>
                    <a:pt x="509" y="491"/>
                  </a:lnTo>
                  <a:lnTo>
                    <a:pt x="515" y="491"/>
                  </a:lnTo>
                  <a:lnTo>
                    <a:pt x="509" y="491"/>
                  </a:lnTo>
                  <a:lnTo>
                    <a:pt x="945" y="18"/>
                  </a:lnTo>
                  <a:lnTo>
                    <a:pt x="956" y="12"/>
                  </a:lnTo>
                  <a:lnTo>
                    <a:pt x="968" y="0"/>
                  </a:lnTo>
                  <a:lnTo>
                    <a:pt x="996" y="0"/>
                  </a:lnTo>
                  <a:lnTo>
                    <a:pt x="1008" y="12"/>
                  </a:lnTo>
                  <a:lnTo>
                    <a:pt x="1019" y="18"/>
                  </a:lnTo>
                  <a:lnTo>
                    <a:pt x="1025" y="37"/>
                  </a:lnTo>
                  <a:lnTo>
                    <a:pt x="1025" y="62"/>
                  </a:lnTo>
                  <a:lnTo>
                    <a:pt x="1019" y="68"/>
                  </a:lnTo>
                  <a:lnTo>
                    <a:pt x="1019" y="74"/>
                  </a:lnTo>
                  <a:lnTo>
                    <a:pt x="1013" y="80"/>
                  </a:lnTo>
                  <a:lnTo>
                    <a:pt x="1008" y="93"/>
                  </a:lnTo>
                  <a:lnTo>
                    <a:pt x="996" y="99"/>
                  </a:lnTo>
                  <a:lnTo>
                    <a:pt x="985" y="118"/>
                  </a:lnTo>
                  <a:lnTo>
                    <a:pt x="973" y="124"/>
                  </a:lnTo>
                  <a:lnTo>
                    <a:pt x="572" y="559"/>
                  </a:lnTo>
                  <a:lnTo>
                    <a:pt x="715" y="715"/>
                  </a:lnTo>
                  <a:lnTo>
                    <a:pt x="773" y="783"/>
                  </a:lnTo>
                  <a:lnTo>
                    <a:pt x="836" y="845"/>
                  </a:lnTo>
                  <a:lnTo>
                    <a:pt x="985" y="1007"/>
                  </a:lnTo>
                  <a:lnTo>
                    <a:pt x="1008" y="1038"/>
                  </a:lnTo>
                  <a:lnTo>
                    <a:pt x="1019" y="1050"/>
                  </a:lnTo>
                  <a:lnTo>
                    <a:pt x="1025" y="1063"/>
                  </a:lnTo>
                  <a:lnTo>
                    <a:pt x="1025" y="1075"/>
                  </a:lnTo>
                  <a:lnTo>
                    <a:pt x="1019" y="1094"/>
                  </a:lnTo>
                  <a:lnTo>
                    <a:pt x="1013" y="1106"/>
                  </a:lnTo>
                  <a:lnTo>
                    <a:pt x="979" y="1119"/>
                  </a:lnTo>
                  <a:lnTo>
                    <a:pt x="962" y="1112"/>
                  </a:lnTo>
                  <a:lnTo>
                    <a:pt x="950" y="1106"/>
                  </a:lnTo>
                  <a:lnTo>
                    <a:pt x="509" y="627"/>
                  </a:lnTo>
                  <a:lnTo>
                    <a:pt x="74" y="1100"/>
                  </a:lnTo>
                  <a:lnTo>
                    <a:pt x="63" y="1106"/>
                  </a:lnTo>
                  <a:lnTo>
                    <a:pt x="51" y="1119"/>
                  </a:lnTo>
                  <a:lnTo>
                    <a:pt x="40" y="1119"/>
                  </a:lnTo>
                  <a:lnTo>
                    <a:pt x="22" y="1112"/>
                  </a:lnTo>
                  <a:lnTo>
                    <a:pt x="11" y="1106"/>
                  </a:lnTo>
                  <a:lnTo>
                    <a:pt x="5" y="1094"/>
                  </a:lnTo>
                  <a:lnTo>
                    <a:pt x="0" y="1075"/>
                  </a:lnTo>
                  <a:lnTo>
                    <a:pt x="0" y="1063"/>
                  </a:lnTo>
                  <a:lnTo>
                    <a:pt x="11" y="1050"/>
                  </a:lnTo>
                  <a:lnTo>
                    <a:pt x="17" y="1038"/>
                  </a:lnTo>
                  <a:lnTo>
                    <a:pt x="28" y="1025"/>
                  </a:lnTo>
                  <a:lnTo>
                    <a:pt x="452" y="559"/>
                  </a:lnTo>
                  <a:lnTo>
                    <a:pt x="28" y="93"/>
                  </a:lnTo>
                  <a:lnTo>
                    <a:pt x="17" y="80"/>
                  </a:lnTo>
                  <a:lnTo>
                    <a:pt x="11" y="68"/>
                  </a:lnTo>
                  <a:lnTo>
                    <a:pt x="0" y="56"/>
                  </a:lnTo>
                  <a:lnTo>
                    <a:pt x="0" y="49"/>
                  </a:lnTo>
                  <a:lnTo>
                    <a:pt x="11" y="12"/>
                  </a:lnTo>
                  <a:lnTo>
                    <a:pt x="22" y="6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17571" y="1465"/>
              <a:ext cx="1289" cy="1585"/>
            </a:xfrm>
            <a:custGeom>
              <a:avLst/>
              <a:gdLst/>
              <a:ahLst/>
              <a:cxnLst>
                <a:cxn ang="0">
                  <a:pos x="533" y="0"/>
                </a:cxn>
                <a:cxn ang="0">
                  <a:pos x="745" y="6"/>
                </a:cxn>
                <a:cxn ang="0">
                  <a:pos x="1008" y="0"/>
                </a:cxn>
                <a:cxn ang="0">
                  <a:pos x="1025" y="12"/>
                </a:cxn>
                <a:cxn ang="0">
                  <a:pos x="1020" y="56"/>
                </a:cxn>
                <a:cxn ang="0">
                  <a:pos x="859" y="68"/>
                </a:cxn>
                <a:cxn ang="0">
                  <a:pos x="762" y="93"/>
                </a:cxn>
                <a:cxn ang="0">
                  <a:pos x="727" y="143"/>
                </a:cxn>
                <a:cxn ang="0">
                  <a:pos x="716" y="193"/>
                </a:cxn>
                <a:cxn ang="0">
                  <a:pos x="424" y="1467"/>
                </a:cxn>
                <a:cxn ang="0">
                  <a:pos x="418" y="1511"/>
                </a:cxn>
                <a:cxn ang="0">
                  <a:pos x="435" y="1517"/>
                </a:cxn>
                <a:cxn ang="0">
                  <a:pos x="693" y="1523"/>
                </a:cxn>
                <a:cxn ang="0">
                  <a:pos x="905" y="1486"/>
                </a:cxn>
                <a:cxn ang="0">
                  <a:pos x="1048" y="1393"/>
                </a:cxn>
                <a:cxn ang="0">
                  <a:pos x="1140" y="1268"/>
                </a:cxn>
                <a:cxn ang="0">
                  <a:pos x="1231" y="1044"/>
                </a:cxn>
                <a:cxn ang="0">
                  <a:pos x="1249" y="1001"/>
                </a:cxn>
                <a:cxn ang="0">
                  <a:pos x="1277" y="995"/>
                </a:cxn>
                <a:cxn ang="0">
                  <a:pos x="1289" y="1013"/>
                </a:cxn>
                <a:cxn ang="0">
                  <a:pos x="1283" y="1051"/>
                </a:cxn>
                <a:cxn ang="0">
                  <a:pos x="1111" y="1567"/>
                </a:cxn>
                <a:cxn ang="0">
                  <a:pos x="1083" y="1585"/>
                </a:cxn>
                <a:cxn ang="0">
                  <a:pos x="0" y="1573"/>
                </a:cxn>
                <a:cxn ang="0">
                  <a:pos x="12" y="1517"/>
                </a:cxn>
                <a:cxn ang="0">
                  <a:pos x="29" y="1511"/>
                </a:cxn>
                <a:cxn ang="0">
                  <a:pos x="195" y="1498"/>
                </a:cxn>
                <a:cxn ang="0">
                  <a:pos x="241" y="1449"/>
                </a:cxn>
                <a:cxn ang="0">
                  <a:pos x="544" y="137"/>
                </a:cxn>
                <a:cxn ang="0">
                  <a:pos x="550" y="118"/>
                </a:cxn>
                <a:cxn ang="0">
                  <a:pos x="544" y="87"/>
                </a:cxn>
                <a:cxn ang="0">
                  <a:pos x="521" y="81"/>
                </a:cxn>
                <a:cxn ang="0">
                  <a:pos x="470" y="75"/>
                </a:cxn>
                <a:cxn ang="0">
                  <a:pos x="367" y="68"/>
                </a:cxn>
                <a:cxn ang="0">
                  <a:pos x="349" y="56"/>
                </a:cxn>
                <a:cxn ang="0">
                  <a:pos x="355" y="12"/>
                </a:cxn>
                <a:cxn ang="0">
                  <a:pos x="372" y="0"/>
                </a:cxn>
              </a:cxnLst>
              <a:rect l="0" t="0" r="r" b="b"/>
              <a:pathLst>
                <a:path w="1289" h="1585">
                  <a:moveTo>
                    <a:pt x="372" y="0"/>
                  </a:moveTo>
                  <a:lnTo>
                    <a:pt x="533" y="0"/>
                  </a:lnTo>
                  <a:lnTo>
                    <a:pt x="607" y="6"/>
                  </a:lnTo>
                  <a:lnTo>
                    <a:pt x="745" y="6"/>
                  </a:lnTo>
                  <a:lnTo>
                    <a:pt x="831" y="0"/>
                  </a:lnTo>
                  <a:lnTo>
                    <a:pt x="1008" y="0"/>
                  </a:lnTo>
                  <a:lnTo>
                    <a:pt x="1014" y="6"/>
                  </a:lnTo>
                  <a:lnTo>
                    <a:pt x="1025" y="12"/>
                  </a:lnTo>
                  <a:lnTo>
                    <a:pt x="1025" y="43"/>
                  </a:lnTo>
                  <a:lnTo>
                    <a:pt x="1020" y="56"/>
                  </a:lnTo>
                  <a:lnTo>
                    <a:pt x="997" y="68"/>
                  </a:lnTo>
                  <a:lnTo>
                    <a:pt x="859" y="68"/>
                  </a:lnTo>
                  <a:lnTo>
                    <a:pt x="802" y="81"/>
                  </a:lnTo>
                  <a:lnTo>
                    <a:pt x="762" y="93"/>
                  </a:lnTo>
                  <a:lnTo>
                    <a:pt x="739" y="118"/>
                  </a:lnTo>
                  <a:lnTo>
                    <a:pt x="727" y="143"/>
                  </a:lnTo>
                  <a:lnTo>
                    <a:pt x="716" y="180"/>
                  </a:lnTo>
                  <a:lnTo>
                    <a:pt x="716" y="193"/>
                  </a:lnTo>
                  <a:lnTo>
                    <a:pt x="430" y="1449"/>
                  </a:lnTo>
                  <a:lnTo>
                    <a:pt x="424" y="1467"/>
                  </a:lnTo>
                  <a:lnTo>
                    <a:pt x="418" y="1480"/>
                  </a:lnTo>
                  <a:lnTo>
                    <a:pt x="418" y="1511"/>
                  </a:lnTo>
                  <a:lnTo>
                    <a:pt x="424" y="1517"/>
                  </a:lnTo>
                  <a:lnTo>
                    <a:pt x="435" y="1517"/>
                  </a:lnTo>
                  <a:lnTo>
                    <a:pt x="447" y="1523"/>
                  </a:lnTo>
                  <a:lnTo>
                    <a:pt x="693" y="1523"/>
                  </a:lnTo>
                  <a:lnTo>
                    <a:pt x="808" y="1517"/>
                  </a:lnTo>
                  <a:lnTo>
                    <a:pt x="905" y="1486"/>
                  </a:lnTo>
                  <a:lnTo>
                    <a:pt x="979" y="1449"/>
                  </a:lnTo>
                  <a:lnTo>
                    <a:pt x="1048" y="1393"/>
                  </a:lnTo>
                  <a:lnTo>
                    <a:pt x="1100" y="1337"/>
                  </a:lnTo>
                  <a:lnTo>
                    <a:pt x="1140" y="1268"/>
                  </a:lnTo>
                  <a:lnTo>
                    <a:pt x="1174" y="1194"/>
                  </a:lnTo>
                  <a:lnTo>
                    <a:pt x="1231" y="1044"/>
                  </a:lnTo>
                  <a:lnTo>
                    <a:pt x="1237" y="1026"/>
                  </a:lnTo>
                  <a:lnTo>
                    <a:pt x="1249" y="1001"/>
                  </a:lnTo>
                  <a:lnTo>
                    <a:pt x="1254" y="995"/>
                  </a:lnTo>
                  <a:lnTo>
                    <a:pt x="1277" y="995"/>
                  </a:lnTo>
                  <a:lnTo>
                    <a:pt x="1283" y="1001"/>
                  </a:lnTo>
                  <a:lnTo>
                    <a:pt x="1289" y="1013"/>
                  </a:lnTo>
                  <a:lnTo>
                    <a:pt x="1289" y="1038"/>
                  </a:lnTo>
                  <a:lnTo>
                    <a:pt x="1283" y="1051"/>
                  </a:lnTo>
                  <a:lnTo>
                    <a:pt x="1117" y="1548"/>
                  </a:lnTo>
                  <a:lnTo>
                    <a:pt x="1111" y="1567"/>
                  </a:lnTo>
                  <a:lnTo>
                    <a:pt x="1105" y="1573"/>
                  </a:lnTo>
                  <a:lnTo>
                    <a:pt x="1083" y="1585"/>
                  </a:lnTo>
                  <a:lnTo>
                    <a:pt x="23" y="1585"/>
                  </a:lnTo>
                  <a:lnTo>
                    <a:pt x="0" y="1573"/>
                  </a:lnTo>
                  <a:lnTo>
                    <a:pt x="0" y="1542"/>
                  </a:lnTo>
                  <a:lnTo>
                    <a:pt x="12" y="1517"/>
                  </a:lnTo>
                  <a:lnTo>
                    <a:pt x="23" y="1517"/>
                  </a:lnTo>
                  <a:lnTo>
                    <a:pt x="29" y="1511"/>
                  </a:lnTo>
                  <a:lnTo>
                    <a:pt x="138" y="1511"/>
                  </a:lnTo>
                  <a:lnTo>
                    <a:pt x="195" y="1498"/>
                  </a:lnTo>
                  <a:lnTo>
                    <a:pt x="223" y="1480"/>
                  </a:lnTo>
                  <a:lnTo>
                    <a:pt x="241" y="1449"/>
                  </a:lnTo>
                  <a:lnTo>
                    <a:pt x="538" y="155"/>
                  </a:lnTo>
                  <a:lnTo>
                    <a:pt x="544" y="137"/>
                  </a:lnTo>
                  <a:lnTo>
                    <a:pt x="544" y="124"/>
                  </a:lnTo>
                  <a:lnTo>
                    <a:pt x="550" y="118"/>
                  </a:lnTo>
                  <a:lnTo>
                    <a:pt x="550" y="99"/>
                  </a:lnTo>
                  <a:lnTo>
                    <a:pt x="544" y="87"/>
                  </a:lnTo>
                  <a:lnTo>
                    <a:pt x="533" y="81"/>
                  </a:lnTo>
                  <a:lnTo>
                    <a:pt x="521" y="81"/>
                  </a:lnTo>
                  <a:lnTo>
                    <a:pt x="510" y="75"/>
                  </a:lnTo>
                  <a:lnTo>
                    <a:pt x="470" y="75"/>
                  </a:lnTo>
                  <a:lnTo>
                    <a:pt x="447" y="68"/>
                  </a:lnTo>
                  <a:lnTo>
                    <a:pt x="367" y="68"/>
                  </a:lnTo>
                  <a:lnTo>
                    <a:pt x="361" y="62"/>
                  </a:lnTo>
                  <a:lnTo>
                    <a:pt x="349" y="56"/>
                  </a:lnTo>
                  <a:lnTo>
                    <a:pt x="349" y="25"/>
                  </a:lnTo>
                  <a:lnTo>
                    <a:pt x="355" y="12"/>
                  </a:lnTo>
                  <a:lnTo>
                    <a:pt x="361" y="6"/>
                  </a:lnTo>
                  <a:lnTo>
                    <a:pt x="3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2" name="Freeform 30"/>
            <p:cNvSpPr>
              <a:spLocks/>
            </p:cNvSpPr>
            <p:nvPr/>
          </p:nvSpPr>
          <p:spPr bwMode="auto">
            <a:xfrm>
              <a:off x="19095" y="1452"/>
              <a:ext cx="612" cy="715"/>
            </a:xfrm>
            <a:custGeom>
              <a:avLst/>
              <a:gdLst/>
              <a:ahLst/>
              <a:cxnLst>
                <a:cxn ang="0">
                  <a:pos x="326" y="0"/>
                </a:cxn>
                <a:cxn ang="0">
                  <a:pos x="349" y="19"/>
                </a:cxn>
                <a:cxn ang="0">
                  <a:pos x="355" y="69"/>
                </a:cxn>
                <a:cxn ang="0">
                  <a:pos x="538" y="162"/>
                </a:cxn>
                <a:cxn ang="0">
                  <a:pos x="555" y="150"/>
                </a:cxn>
                <a:cxn ang="0">
                  <a:pos x="595" y="156"/>
                </a:cxn>
                <a:cxn ang="0">
                  <a:pos x="612" y="181"/>
                </a:cxn>
                <a:cxn ang="0">
                  <a:pos x="595" y="237"/>
                </a:cxn>
                <a:cxn ang="0">
                  <a:pos x="567" y="249"/>
                </a:cxn>
                <a:cxn ang="0">
                  <a:pos x="498" y="286"/>
                </a:cxn>
                <a:cxn ang="0">
                  <a:pos x="355" y="349"/>
                </a:cxn>
                <a:cxn ang="0">
                  <a:pos x="584" y="461"/>
                </a:cxn>
                <a:cxn ang="0">
                  <a:pos x="601" y="473"/>
                </a:cxn>
                <a:cxn ang="0">
                  <a:pos x="612" y="492"/>
                </a:cxn>
                <a:cxn ang="0">
                  <a:pos x="607" y="541"/>
                </a:cxn>
                <a:cxn ang="0">
                  <a:pos x="555" y="566"/>
                </a:cxn>
                <a:cxn ang="0">
                  <a:pos x="538" y="560"/>
                </a:cxn>
                <a:cxn ang="0">
                  <a:pos x="509" y="535"/>
                </a:cxn>
                <a:cxn ang="0">
                  <a:pos x="332" y="442"/>
                </a:cxn>
                <a:cxn ang="0">
                  <a:pos x="338" y="554"/>
                </a:cxn>
                <a:cxn ang="0">
                  <a:pos x="349" y="597"/>
                </a:cxn>
                <a:cxn ang="0">
                  <a:pos x="355" y="635"/>
                </a:cxn>
                <a:cxn ang="0">
                  <a:pos x="349" y="697"/>
                </a:cxn>
                <a:cxn ang="0">
                  <a:pos x="320" y="715"/>
                </a:cxn>
                <a:cxn ang="0">
                  <a:pos x="292" y="709"/>
                </a:cxn>
                <a:cxn ang="0">
                  <a:pos x="263" y="684"/>
                </a:cxn>
                <a:cxn ang="0">
                  <a:pos x="286" y="405"/>
                </a:cxn>
                <a:cxn ang="0">
                  <a:pos x="68" y="560"/>
                </a:cxn>
                <a:cxn ang="0">
                  <a:pos x="45" y="566"/>
                </a:cxn>
                <a:cxn ang="0">
                  <a:pos x="5" y="535"/>
                </a:cxn>
                <a:cxn ang="0">
                  <a:pos x="5" y="492"/>
                </a:cxn>
                <a:cxn ang="0">
                  <a:pos x="28" y="473"/>
                </a:cxn>
                <a:cxn ang="0">
                  <a:pos x="74" y="442"/>
                </a:cxn>
                <a:cxn ang="0">
                  <a:pos x="183" y="398"/>
                </a:cxn>
                <a:cxn ang="0">
                  <a:pos x="34" y="255"/>
                </a:cxn>
                <a:cxn ang="0">
                  <a:pos x="17" y="243"/>
                </a:cxn>
                <a:cxn ang="0">
                  <a:pos x="0" y="224"/>
                </a:cxn>
                <a:cxn ang="0">
                  <a:pos x="5" y="175"/>
                </a:cxn>
                <a:cxn ang="0">
                  <a:pos x="28" y="156"/>
                </a:cxn>
                <a:cxn ang="0">
                  <a:pos x="68" y="162"/>
                </a:cxn>
                <a:cxn ang="0">
                  <a:pos x="286" y="318"/>
                </a:cxn>
                <a:cxn ang="0">
                  <a:pos x="280" y="218"/>
                </a:cxn>
                <a:cxn ang="0">
                  <a:pos x="269" y="131"/>
                </a:cxn>
                <a:cxn ang="0">
                  <a:pos x="263" y="81"/>
                </a:cxn>
                <a:cxn ang="0">
                  <a:pos x="274" y="19"/>
                </a:cxn>
                <a:cxn ang="0">
                  <a:pos x="297" y="0"/>
                </a:cxn>
              </a:cxnLst>
              <a:rect l="0" t="0" r="r" b="b"/>
              <a:pathLst>
                <a:path w="612" h="715">
                  <a:moveTo>
                    <a:pt x="297" y="0"/>
                  </a:moveTo>
                  <a:lnTo>
                    <a:pt x="326" y="0"/>
                  </a:lnTo>
                  <a:lnTo>
                    <a:pt x="338" y="7"/>
                  </a:lnTo>
                  <a:lnTo>
                    <a:pt x="349" y="19"/>
                  </a:lnTo>
                  <a:lnTo>
                    <a:pt x="355" y="32"/>
                  </a:lnTo>
                  <a:lnTo>
                    <a:pt x="355" y="69"/>
                  </a:lnTo>
                  <a:lnTo>
                    <a:pt x="332" y="311"/>
                  </a:lnTo>
                  <a:lnTo>
                    <a:pt x="538" y="162"/>
                  </a:lnTo>
                  <a:lnTo>
                    <a:pt x="549" y="156"/>
                  </a:lnTo>
                  <a:lnTo>
                    <a:pt x="555" y="150"/>
                  </a:lnTo>
                  <a:lnTo>
                    <a:pt x="578" y="150"/>
                  </a:lnTo>
                  <a:lnTo>
                    <a:pt x="595" y="156"/>
                  </a:lnTo>
                  <a:lnTo>
                    <a:pt x="601" y="168"/>
                  </a:lnTo>
                  <a:lnTo>
                    <a:pt x="612" y="181"/>
                  </a:lnTo>
                  <a:lnTo>
                    <a:pt x="612" y="218"/>
                  </a:lnTo>
                  <a:lnTo>
                    <a:pt x="595" y="237"/>
                  </a:lnTo>
                  <a:lnTo>
                    <a:pt x="584" y="243"/>
                  </a:lnTo>
                  <a:lnTo>
                    <a:pt x="567" y="249"/>
                  </a:lnTo>
                  <a:lnTo>
                    <a:pt x="538" y="262"/>
                  </a:lnTo>
                  <a:lnTo>
                    <a:pt x="498" y="286"/>
                  </a:lnTo>
                  <a:lnTo>
                    <a:pt x="435" y="311"/>
                  </a:lnTo>
                  <a:lnTo>
                    <a:pt x="355" y="349"/>
                  </a:lnTo>
                  <a:lnTo>
                    <a:pt x="355" y="361"/>
                  </a:lnTo>
                  <a:lnTo>
                    <a:pt x="584" y="461"/>
                  </a:lnTo>
                  <a:lnTo>
                    <a:pt x="590" y="467"/>
                  </a:lnTo>
                  <a:lnTo>
                    <a:pt x="601" y="473"/>
                  </a:lnTo>
                  <a:lnTo>
                    <a:pt x="607" y="485"/>
                  </a:lnTo>
                  <a:lnTo>
                    <a:pt x="612" y="492"/>
                  </a:lnTo>
                  <a:lnTo>
                    <a:pt x="612" y="529"/>
                  </a:lnTo>
                  <a:lnTo>
                    <a:pt x="607" y="541"/>
                  </a:lnTo>
                  <a:lnTo>
                    <a:pt x="584" y="566"/>
                  </a:lnTo>
                  <a:lnTo>
                    <a:pt x="555" y="566"/>
                  </a:lnTo>
                  <a:lnTo>
                    <a:pt x="549" y="560"/>
                  </a:lnTo>
                  <a:lnTo>
                    <a:pt x="538" y="560"/>
                  </a:lnTo>
                  <a:lnTo>
                    <a:pt x="527" y="548"/>
                  </a:lnTo>
                  <a:lnTo>
                    <a:pt x="509" y="535"/>
                  </a:lnTo>
                  <a:lnTo>
                    <a:pt x="326" y="405"/>
                  </a:lnTo>
                  <a:lnTo>
                    <a:pt x="332" y="442"/>
                  </a:lnTo>
                  <a:lnTo>
                    <a:pt x="338" y="498"/>
                  </a:lnTo>
                  <a:lnTo>
                    <a:pt x="338" y="554"/>
                  </a:lnTo>
                  <a:lnTo>
                    <a:pt x="343" y="585"/>
                  </a:lnTo>
                  <a:lnTo>
                    <a:pt x="349" y="597"/>
                  </a:lnTo>
                  <a:lnTo>
                    <a:pt x="349" y="616"/>
                  </a:lnTo>
                  <a:lnTo>
                    <a:pt x="355" y="635"/>
                  </a:lnTo>
                  <a:lnTo>
                    <a:pt x="355" y="684"/>
                  </a:lnTo>
                  <a:lnTo>
                    <a:pt x="349" y="697"/>
                  </a:lnTo>
                  <a:lnTo>
                    <a:pt x="326" y="709"/>
                  </a:lnTo>
                  <a:lnTo>
                    <a:pt x="320" y="715"/>
                  </a:lnTo>
                  <a:lnTo>
                    <a:pt x="297" y="715"/>
                  </a:lnTo>
                  <a:lnTo>
                    <a:pt x="292" y="709"/>
                  </a:lnTo>
                  <a:lnTo>
                    <a:pt x="269" y="697"/>
                  </a:lnTo>
                  <a:lnTo>
                    <a:pt x="263" y="684"/>
                  </a:lnTo>
                  <a:lnTo>
                    <a:pt x="263" y="666"/>
                  </a:lnTo>
                  <a:lnTo>
                    <a:pt x="286" y="405"/>
                  </a:lnTo>
                  <a:lnTo>
                    <a:pt x="80" y="554"/>
                  </a:lnTo>
                  <a:lnTo>
                    <a:pt x="68" y="560"/>
                  </a:lnTo>
                  <a:lnTo>
                    <a:pt x="63" y="566"/>
                  </a:lnTo>
                  <a:lnTo>
                    <a:pt x="45" y="566"/>
                  </a:lnTo>
                  <a:lnTo>
                    <a:pt x="28" y="560"/>
                  </a:lnTo>
                  <a:lnTo>
                    <a:pt x="5" y="535"/>
                  </a:lnTo>
                  <a:lnTo>
                    <a:pt x="0" y="510"/>
                  </a:lnTo>
                  <a:lnTo>
                    <a:pt x="5" y="492"/>
                  </a:lnTo>
                  <a:lnTo>
                    <a:pt x="11" y="479"/>
                  </a:lnTo>
                  <a:lnTo>
                    <a:pt x="28" y="473"/>
                  </a:lnTo>
                  <a:lnTo>
                    <a:pt x="45" y="461"/>
                  </a:lnTo>
                  <a:lnTo>
                    <a:pt x="74" y="442"/>
                  </a:lnTo>
                  <a:lnTo>
                    <a:pt x="120" y="423"/>
                  </a:lnTo>
                  <a:lnTo>
                    <a:pt x="183" y="398"/>
                  </a:lnTo>
                  <a:lnTo>
                    <a:pt x="263" y="361"/>
                  </a:lnTo>
                  <a:lnTo>
                    <a:pt x="34" y="255"/>
                  </a:lnTo>
                  <a:lnTo>
                    <a:pt x="28" y="249"/>
                  </a:lnTo>
                  <a:lnTo>
                    <a:pt x="17" y="243"/>
                  </a:lnTo>
                  <a:lnTo>
                    <a:pt x="11" y="231"/>
                  </a:lnTo>
                  <a:lnTo>
                    <a:pt x="0" y="224"/>
                  </a:lnTo>
                  <a:lnTo>
                    <a:pt x="0" y="193"/>
                  </a:lnTo>
                  <a:lnTo>
                    <a:pt x="5" y="175"/>
                  </a:lnTo>
                  <a:lnTo>
                    <a:pt x="17" y="168"/>
                  </a:lnTo>
                  <a:lnTo>
                    <a:pt x="28" y="156"/>
                  </a:lnTo>
                  <a:lnTo>
                    <a:pt x="63" y="156"/>
                  </a:lnTo>
                  <a:lnTo>
                    <a:pt x="68" y="162"/>
                  </a:lnTo>
                  <a:lnTo>
                    <a:pt x="80" y="168"/>
                  </a:lnTo>
                  <a:lnTo>
                    <a:pt x="286" y="318"/>
                  </a:lnTo>
                  <a:lnTo>
                    <a:pt x="280" y="274"/>
                  </a:lnTo>
                  <a:lnTo>
                    <a:pt x="280" y="218"/>
                  </a:lnTo>
                  <a:lnTo>
                    <a:pt x="274" y="168"/>
                  </a:lnTo>
                  <a:lnTo>
                    <a:pt x="269" y="131"/>
                  </a:lnTo>
                  <a:lnTo>
                    <a:pt x="269" y="100"/>
                  </a:lnTo>
                  <a:lnTo>
                    <a:pt x="263" y="81"/>
                  </a:lnTo>
                  <a:lnTo>
                    <a:pt x="263" y="32"/>
                  </a:lnTo>
                  <a:lnTo>
                    <a:pt x="274" y="19"/>
                  </a:lnTo>
                  <a:lnTo>
                    <a:pt x="280" y="7"/>
                  </a:lnTo>
                  <a:lnTo>
                    <a:pt x="2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0" y="41971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0000FF"/>
                </a:solidFill>
              </a:rPr>
              <a:t>then </a:t>
            </a:r>
            <a:r>
              <a:rPr lang="en-US" sz="2400" dirty="0" smtClean="0">
                <a:solidFill>
                  <a:srgbClr val="0000FF"/>
                </a:solidFill>
              </a:rPr>
              <a:t> 3D  CSGT is equivalent to a 3D CSGT with </a:t>
            </a:r>
            <a:r>
              <a:rPr lang="en-US" sz="2400" b="1" i="1" u="sng" dirty="0" smtClean="0">
                <a:solidFill>
                  <a:srgbClr val="0000FF"/>
                </a:solidFill>
              </a:rPr>
              <a:t>finite gauge group</a:t>
            </a:r>
            <a:r>
              <a:rPr lang="en-US" sz="2400" i="1" dirty="0" smtClean="0">
                <a:solidFill>
                  <a:srgbClr val="0000FF"/>
                </a:solidFill>
              </a:rPr>
              <a:t> , L </a:t>
            </a:r>
            <a:endParaRPr lang="en-US" sz="2400" i="1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0" y="1623965"/>
            <a:ext cx="89117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Recently, further quantum equivalences were discovered: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5003605"/>
            <a:ext cx="895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99"/>
                </a:solidFill>
              </a:rPr>
              <a:t>Freed, Hopkins, Lurie, </a:t>
            </a:r>
            <a:r>
              <a:rPr lang="en-US" sz="2400" dirty="0" err="1" smtClean="0">
                <a:solidFill>
                  <a:srgbClr val="CC0099"/>
                </a:solidFill>
              </a:rPr>
              <a:t>Teleman</a:t>
            </a:r>
            <a:r>
              <a:rPr lang="en-US" sz="2400" dirty="0" smtClean="0">
                <a:solidFill>
                  <a:srgbClr val="CC0099"/>
                </a:solidFill>
              </a:rPr>
              <a:t>; Kapustin &amp; </a:t>
            </a:r>
            <a:r>
              <a:rPr lang="en-US" sz="2400" dirty="0" err="1" smtClean="0">
                <a:solidFill>
                  <a:srgbClr val="CC0099"/>
                </a:solidFill>
              </a:rPr>
              <a:t>Saulina</a:t>
            </a:r>
            <a:r>
              <a:rPr lang="en-US" sz="2400" dirty="0" smtClean="0">
                <a:solidFill>
                  <a:srgbClr val="CC0099"/>
                </a:solidFill>
              </a:rPr>
              <a:t>; Banks &amp; </a:t>
            </a:r>
            <a:r>
              <a:rPr lang="en-US" sz="2400" dirty="0" err="1" smtClean="0">
                <a:solidFill>
                  <a:srgbClr val="CC0099"/>
                </a:solidFill>
              </a:rPr>
              <a:t>Seiberg</a:t>
            </a:r>
            <a:endParaRPr lang="en-US" sz="2400" dirty="0">
              <a:solidFill>
                <a:srgbClr val="CC0099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3525" y="3390595"/>
            <a:ext cx="8026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where L  is a maximal isotropic subgroup,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5771705"/>
            <a:ext cx="8564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DA35F"/>
                </a:solidFill>
              </a:rPr>
              <a:t>(Conjecture (Freed &amp; Moore): This theorem generalizes nicely to all dimensions 3 mod 4 )</a:t>
            </a:r>
            <a:endParaRPr lang="en-US" sz="2400" dirty="0">
              <a:solidFill>
                <a:srgbClr val="0DA35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53955" y="2468875"/>
            <a:ext cx="153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if</a:t>
            </a:r>
            <a:endParaRPr lang="en-US" sz="3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0" grpId="0"/>
      <p:bldP spid="20" grpId="0"/>
      <p:bldP spid="21" grpId="0"/>
      <p:bldP spid="2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Maxwell Theory in 3+1 Dimensions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35513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Finally,  another  interesting corollary of the general theory of a self-dual field applies to ordinary Maxwell theory in 3+1 dimensions: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1452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Theorem [Freed, Moore, Segal]: The </a:t>
            </a:r>
            <a:r>
              <a:rPr lang="en-US" sz="2800" dirty="0" err="1" smtClean="0">
                <a:solidFill>
                  <a:srgbClr val="FF0000"/>
                </a:solidFill>
              </a:rPr>
              <a:t>groundstates</a:t>
            </a:r>
            <a:r>
              <a:rPr lang="en-US" sz="2800" dirty="0" smtClean="0">
                <a:solidFill>
                  <a:srgbClr val="FF0000"/>
                </a:solidFill>
              </a:rPr>
              <a:t> of Maxwell theory on a 3-manifold Y  form an irreducible representation of a Heisenberg group extension: </a:t>
            </a:r>
            <a:endParaRPr lang="en-US" sz="2000" dirty="0">
              <a:solidFill>
                <a:srgbClr val="FF0000"/>
              </a:solidFill>
            </a:endParaRPr>
          </a:p>
        </p:txBody>
      </p:sp>
      <p:grpSp>
        <p:nvGrpSpPr>
          <p:cNvPr id="4100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501070" y="4581150"/>
            <a:ext cx="7735498" cy="607175"/>
            <a:chOff x="808" y="2688"/>
            <a:chExt cx="29417" cy="2309"/>
          </a:xfrm>
          <a:solidFill>
            <a:srgbClr val="FF0000"/>
          </a:solidFill>
        </p:grpSpPr>
        <p:sp>
          <p:nvSpPr>
            <p:cNvPr id="4102" name="Freeform 6"/>
            <p:cNvSpPr>
              <a:spLocks noEditPoints="1"/>
            </p:cNvSpPr>
            <p:nvPr/>
          </p:nvSpPr>
          <p:spPr bwMode="auto">
            <a:xfrm>
              <a:off x="808" y="2873"/>
              <a:ext cx="898" cy="1588"/>
            </a:xfrm>
            <a:custGeom>
              <a:avLst/>
              <a:gdLst/>
              <a:ahLst/>
              <a:cxnLst>
                <a:cxn ang="0">
                  <a:pos x="898" y="809"/>
                </a:cxn>
                <a:cxn ang="0">
                  <a:pos x="404" y="59"/>
                </a:cxn>
                <a:cxn ang="0">
                  <a:pos x="305" y="98"/>
                </a:cxn>
                <a:cxn ang="0">
                  <a:pos x="216" y="234"/>
                </a:cxn>
                <a:cxn ang="0">
                  <a:pos x="171" y="555"/>
                </a:cxn>
                <a:cxn ang="0">
                  <a:pos x="180" y="1111"/>
                </a:cxn>
                <a:cxn ang="0">
                  <a:pos x="234" y="1383"/>
                </a:cxn>
                <a:cxn ang="0">
                  <a:pos x="332" y="1510"/>
                </a:cxn>
                <a:cxn ang="0">
                  <a:pos x="440" y="1549"/>
                </a:cxn>
                <a:cxn ang="0">
                  <a:pos x="449" y="1549"/>
                </a:cxn>
                <a:cxn ang="0">
                  <a:pos x="494" y="1539"/>
                </a:cxn>
                <a:cxn ang="0">
                  <a:pos x="611" y="1451"/>
                </a:cxn>
                <a:cxn ang="0">
                  <a:pos x="683" y="1257"/>
                </a:cxn>
                <a:cxn ang="0">
                  <a:pos x="709" y="624"/>
                </a:cxn>
                <a:cxn ang="0">
                  <a:pos x="691" y="331"/>
                </a:cxn>
                <a:cxn ang="0">
                  <a:pos x="611" y="137"/>
                </a:cxn>
                <a:cxn ang="0">
                  <a:pos x="494" y="68"/>
                </a:cxn>
                <a:cxn ang="0">
                  <a:pos x="404" y="59"/>
                </a:cxn>
                <a:cxn ang="0">
                  <a:pos x="512" y="10"/>
                </a:cxn>
                <a:cxn ang="0">
                  <a:pos x="665" y="78"/>
                </a:cxn>
                <a:cxn ang="0">
                  <a:pos x="808" y="263"/>
                </a:cxn>
                <a:cxn ang="0">
                  <a:pos x="889" y="624"/>
                </a:cxn>
                <a:cxn ang="0">
                  <a:pos x="889" y="974"/>
                </a:cxn>
                <a:cxn ang="0">
                  <a:pos x="817" y="1315"/>
                </a:cxn>
                <a:cxn ang="0">
                  <a:pos x="683" y="1510"/>
                </a:cxn>
                <a:cxn ang="0">
                  <a:pos x="521" y="1578"/>
                </a:cxn>
                <a:cxn ang="0">
                  <a:pos x="377" y="1578"/>
                </a:cxn>
                <a:cxn ang="0">
                  <a:pos x="225" y="1520"/>
                </a:cxn>
                <a:cxn ang="0">
                  <a:pos x="90" y="1354"/>
                </a:cxn>
                <a:cxn ang="0">
                  <a:pos x="9" y="984"/>
                </a:cxn>
                <a:cxn ang="0">
                  <a:pos x="9" y="614"/>
                </a:cxn>
                <a:cxn ang="0">
                  <a:pos x="81" y="273"/>
                </a:cxn>
                <a:cxn ang="0">
                  <a:pos x="207" y="88"/>
                </a:cxn>
                <a:cxn ang="0">
                  <a:pos x="368" y="10"/>
                </a:cxn>
              </a:cxnLst>
              <a:rect l="0" t="0" r="r" b="b"/>
              <a:pathLst>
                <a:path w="898" h="1588">
                  <a:moveTo>
                    <a:pt x="898" y="799"/>
                  </a:moveTo>
                  <a:lnTo>
                    <a:pt x="898" y="809"/>
                  </a:lnTo>
                  <a:lnTo>
                    <a:pt x="898" y="799"/>
                  </a:lnTo>
                  <a:close/>
                  <a:moveTo>
                    <a:pt x="404" y="59"/>
                  </a:moveTo>
                  <a:lnTo>
                    <a:pt x="359" y="78"/>
                  </a:lnTo>
                  <a:lnTo>
                    <a:pt x="305" y="98"/>
                  </a:lnTo>
                  <a:lnTo>
                    <a:pt x="260" y="156"/>
                  </a:lnTo>
                  <a:lnTo>
                    <a:pt x="216" y="234"/>
                  </a:lnTo>
                  <a:lnTo>
                    <a:pt x="189" y="351"/>
                  </a:lnTo>
                  <a:lnTo>
                    <a:pt x="171" y="555"/>
                  </a:lnTo>
                  <a:lnTo>
                    <a:pt x="171" y="935"/>
                  </a:lnTo>
                  <a:lnTo>
                    <a:pt x="180" y="1111"/>
                  </a:lnTo>
                  <a:lnTo>
                    <a:pt x="198" y="1266"/>
                  </a:lnTo>
                  <a:lnTo>
                    <a:pt x="234" y="1383"/>
                  </a:lnTo>
                  <a:lnTo>
                    <a:pt x="278" y="1461"/>
                  </a:lnTo>
                  <a:lnTo>
                    <a:pt x="332" y="1510"/>
                  </a:lnTo>
                  <a:lnTo>
                    <a:pt x="395" y="1539"/>
                  </a:lnTo>
                  <a:lnTo>
                    <a:pt x="440" y="1549"/>
                  </a:lnTo>
                  <a:lnTo>
                    <a:pt x="431" y="1549"/>
                  </a:lnTo>
                  <a:lnTo>
                    <a:pt x="449" y="1549"/>
                  </a:lnTo>
                  <a:lnTo>
                    <a:pt x="440" y="1549"/>
                  </a:lnTo>
                  <a:lnTo>
                    <a:pt x="494" y="1539"/>
                  </a:lnTo>
                  <a:lnTo>
                    <a:pt x="548" y="1510"/>
                  </a:lnTo>
                  <a:lnTo>
                    <a:pt x="611" y="1451"/>
                  </a:lnTo>
                  <a:lnTo>
                    <a:pt x="656" y="1374"/>
                  </a:lnTo>
                  <a:lnTo>
                    <a:pt x="683" y="1257"/>
                  </a:lnTo>
                  <a:lnTo>
                    <a:pt x="709" y="1033"/>
                  </a:lnTo>
                  <a:lnTo>
                    <a:pt x="709" y="624"/>
                  </a:lnTo>
                  <a:lnTo>
                    <a:pt x="700" y="468"/>
                  </a:lnTo>
                  <a:lnTo>
                    <a:pt x="691" y="331"/>
                  </a:lnTo>
                  <a:lnTo>
                    <a:pt x="656" y="215"/>
                  </a:lnTo>
                  <a:lnTo>
                    <a:pt x="611" y="137"/>
                  </a:lnTo>
                  <a:lnTo>
                    <a:pt x="548" y="88"/>
                  </a:lnTo>
                  <a:lnTo>
                    <a:pt x="494" y="68"/>
                  </a:lnTo>
                  <a:lnTo>
                    <a:pt x="440" y="59"/>
                  </a:lnTo>
                  <a:lnTo>
                    <a:pt x="404" y="59"/>
                  </a:lnTo>
                  <a:close/>
                  <a:moveTo>
                    <a:pt x="449" y="0"/>
                  </a:moveTo>
                  <a:lnTo>
                    <a:pt x="512" y="10"/>
                  </a:lnTo>
                  <a:lnTo>
                    <a:pt x="584" y="30"/>
                  </a:lnTo>
                  <a:lnTo>
                    <a:pt x="665" y="78"/>
                  </a:lnTo>
                  <a:lnTo>
                    <a:pt x="745" y="146"/>
                  </a:lnTo>
                  <a:lnTo>
                    <a:pt x="808" y="263"/>
                  </a:lnTo>
                  <a:lnTo>
                    <a:pt x="871" y="439"/>
                  </a:lnTo>
                  <a:lnTo>
                    <a:pt x="889" y="624"/>
                  </a:lnTo>
                  <a:lnTo>
                    <a:pt x="898" y="799"/>
                  </a:lnTo>
                  <a:lnTo>
                    <a:pt x="889" y="974"/>
                  </a:lnTo>
                  <a:lnTo>
                    <a:pt x="871" y="1150"/>
                  </a:lnTo>
                  <a:lnTo>
                    <a:pt x="817" y="1315"/>
                  </a:lnTo>
                  <a:lnTo>
                    <a:pt x="754" y="1432"/>
                  </a:lnTo>
                  <a:lnTo>
                    <a:pt x="683" y="1510"/>
                  </a:lnTo>
                  <a:lnTo>
                    <a:pt x="602" y="1559"/>
                  </a:lnTo>
                  <a:lnTo>
                    <a:pt x="521" y="1578"/>
                  </a:lnTo>
                  <a:lnTo>
                    <a:pt x="449" y="1588"/>
                  </a:lnTo>
                  <a:lnTo>
                    <a:pt x="377" y="1578"/>
                  </a:lnTo>
                  <a:lnTo>
                    <a:pt x="305" y="1559"/>
                  </a:lnTo>
                  <a:lnTo>
                    <a:pt x="225" y="1520"/>
                  </a:lnTo>
                  <a:lnTo>
                    <a:pt x="153" y="1451"/>
                  </a:lnTo>
                  <a:lnTo>
                    <a:pt x="90" y="1354"/>
                  </a:lnTo>
                  <a:lnTo>
                    <a:pt x="27" y="1169"/>
                  </a:lnTo>
                  <a:lnTo>
                    <a:pt x="9" y="984"/>
                  </a:lnTo>
                  <a:lnTo>
                    <a:pt x="0" y="799"/>
                  </a:lnTo>
                  <a:lnTo>
                    <a:pt x="9" y="614"/>
                  </a:lnTo>
                  <a:lnTo>
                    <a:pt x="36" y="439"/>
                  </a:lnTo>
                  <a:lnTo>
                    <a:pt x="81" y="273"/>
                  </a:lnTo>
                  <a:lnTo>
                    <a:pt x="135" y="166"/>
                  </a:lnTo>
                  <a:lnTo>
                    <a:pt x="207" y="88"/>
                  </a:lnTo>
                  <a:lnTo>
                    <a:pt x="287" y="39"/>
                  </a:lnTo>
                  <a:lnTo>
                    <a:pt x="368" y="10"/>
                  </a:lnTo>
                  <a:lnTo>
                    <a:pt x="4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2496" y="3224"/>
              <a:ext cx="1904" cy="1217"/>
            </a:xfrm>
            <a:custGeom>
              <a:avLst/>
              <a:gdLst/>
              <a:ahLst/>
              <a:cxnLst>
                <a:cxn ang="0">
                  <a:pos x="1383" y="0"/>
                </a:cxn>
                <a:cxn ang="0">
                  <a:pos x="1428" y="0"/>
                </a:cxn>
                <a:cxn ang="0">
                  <a:pos x="1446" y="10"/>
                </a:cxn>
                <a:cxn ang="0">
                  <a:pos x="1446" y="19"/>
                </a:cxn>
                <a:cxn ang="0">
                  <a:pos x="1455" y="39"/>
                </a:cxn>
                <a:cxn ang="0">
                  <a:pos x="1500" y="185"/>
                </a:cxn>
                <a:cxn ang="0">
                  <a:pos x="1563" y="312"/>
                </a:cxn>
                <a:cxn ang="0">
                  <a:pos x="1634" y="409"/>
                </a:cxn>
                <a:cxn ang="0">
                  <a:pos x="1706" y="477"/>
                </a:cxn>
                <a:cxn ang="0">
                  <a:pos x="1778" y="526"/>
                </a:cxn>
                <a:cxn ang="0">
                  <a:pos x="1841" y="565"/>
                </a:cxn>
                <a:cxn ang="0">
                  <a:pos x="1886" y="584"/>
                </a:cxn>
                <a:cxn ang="0">
                  <a:pos x="1895" y="594"/>
                </a:cxn>
                <a:cxn ang="0">
                  <a:pos x="1904" y="614"/>
                </a:cxn>
                <a:cxn ang="0">
                  <a:pos x="1904" y="633"/>
                </a:cxn>
                <a:cxn ang="0">
                  <a:pos x="1895" y="633"/>
                </a:cxn>
                <a:cxn ang="0">
                  <a:pos x="1877" y="643"/>
                </a:cxn>
                <a:cxn ang="0">
                  <a:pos x="1742" y="721"/>
                </a:cxn>
                <a:cxn ang="0">
                  <a:pos x="1643" y="808"/>
                </a:cxn>
                <a:cxn ang="0">
                  <a:pos x="1563" y="915"/>
                </a:cxn>
                <a:cxn ang="0">
                  <a:pos x="1500" y="1042"/>
                </a:cxn>
                <a:cxn ang="0">
                  <a:pos x="1464" y="1169"/>
                </a:cxn>
                <a:cxn ang="0">
                  <a:pos x="1455" y="1188"/>
                </a:cxn>
                <a:cxn ang="0">
                  <a:pos x="1455" y="1208"/>
                </a:cxn>
                <a:cxn ang="0">
                  <a:pos x="1446" y="1217"/>
                </a:cxn>
                <a:cxn ang="0">
                  <a:pos x="1392" y="1217"/>
                </a:cxn>
                <a:cxn ang="0">
                  <a:pos x="1374" y="1198"/>
                </a:cxn>
                <a:cxn ang="0">
                  <a:pos x="1374" y="1159"/>
                </a:cxn>
                <a:cxn ang="0">
                  <a:pos x="1392" y="1100"/>
                </a:cxn>
                <a:cxn ang="0">
                  <a:pos x="1428" y="1003"/>
                </a:cxn>
                <a:cxn ang="0">
                  <a:pos x="1491" y="886"/>
                </a:cxn>
                <a:cxn ang="0">
                  <a:pos x="1518" y="838"/>
                </a:cxn>
                <a:cxn ang="0">
                  <a:pos x="1581" y="760"/>
                </a:cxn>
                <a:cxn ang="0">
                  <a:pos x="1679" y="662"/>
                </a:cxn>
                <a:cxn ang="0">
                  <a:pos x="1670" y="653"/>
                </a:cxn>
                <a:cxn ang="0">
                  <a:pos x="36" y="653"/>
                </a:cxn>
                <a:cxn ang="0">
                  <a:pos x="27" y="643"/>
                </a:cxn>
                <a:cxn ang="0">
                  <a:pos x="9" y="643"/>
                </a:cxn>
                <a:cxn ang="0">
                  <a:pos x="0" y="623"/>
                </a:cxn>
                <a:cxn ang="0">
                  <a:pos x="0" y="584"/>
                </a:cxn>
                <a:cxn ang="0">
                  <a:pos x="9" y="565"/>
                </a:cxn>
                <a:cxn ang="0">
                  <a:pos x="27" y="565"/>
                </a:cxn>
                <a:cxn ang="0">
                  <a:pos x="45" y="555"/>
                </a:cxn>
                <a:cxn ang="0">
                  <a:pos x="1670" y="555"/>
                </a:cxn>
                <a:cxn ang="0">
                  <a:pos x="1554" y="438"/>
                </a:cxn>
                <a:cxn ang="0">
                  <a:pos x="1473" y="331"/>
                </a:cxn>
                <a:cxn ang="0">
                  <a:pos x="1419" y="214"/>
                </a:cxn>
                <a:cxn ang="0">
                  <a:pos x="1383" y="117"/>
                </a:cxn>
                <a:cxn ang="0">
                  <a:pos x="1365" y="58"/>
                </a:cxn>
                <a:cxn ang="0">
                  <a:pos x="1365" y="19"/>
                </a:cxn>
                <a:cxn ang="0">
                  <a:pos x="1383" y="0"/>
                </a:cxn>
              </a:cxnLst>
              <a:rect l="0" t="0" r="r" b="b"/>
              <a:pathLst>
                <a:path w="1904" h="1217">
                  <a:moveTo>
                    <a:pt x="1383" y="0"/>
                  </a:moveTo>
                  <a:lnTo>
                    <a:pt x="1428" y="0"/>
                  </a:lnTo>
                  <a:lnTo>
                    <a:pt x="1446" y="10"/>
                  </a:lnTo>
                  <a:lnTo>
                    <a:pt x="1446" y="19"/>
                  </a:lnTo>
                  <a:lnTo>
                    <a:pt x="1455" y="39"/>
                  </a:lnTo>
                  <a:lnTo>
                    <a:pt x="1500" y="185"/>
                  </a:lnTo>
                  <a:lnTo>
                    <a:pt x="1563" y="312"/>
                  </a:lnTo>
                  <a:lnTo>
                    <a:pt x="1634" y="409"/>
                  </a:lnTo>
                  <a:lnTo>
                    <a:pt x="1706" y="477"/>
                  </a:lnTo>
                  <a:lnTo>
                    <a:pt x="1778" y="526"/>
                  </a:lnTo>
                  <a:lnTo>
                    <a:pt x="1841" y="565"/>
                  </a:lnTo>
                  <a:lnTo>
                    <a:pt x="1886" y="584"/>
                  </a:lnTo>
                  <a:lnTo>
                    <a:pt x="1895" y="594"/>
                  </a:lnTo>
                  <a:lnTo>
                    <a:pt x="1904" y="614"/>
                  </a:lnTo>
                  <a:lnTo>
                    <a:pt x="1904" y="633"/>
                  </a:lnTo>
                  <a:lnTo>
                    <a:pt x="1895" y="633"/>
                  </a:lnTo>
                  <a:lnTo>
                    <a:pt x="1877" y="643"/>
                  </a:lnTo>
                  <a:lnTo>
                    <a:pt x="1742" y="721"/>
                  </a:lnTo>
                  <a:lnTo>
                    <a:pt x="1643" y="808"/>
                  </a:lnTo>
                  <a:lnTo>
                    <a:pt x="1563" y="915"/>
                  </a:lnTo>
                  <a:lnTo>
                    <a:pt x="1500" y="1042"/>
                  </a:lnTo>
                  <a:lnTo>
                    <a:pt x="1464" y="1169"/>
                  </a:lnTo>
                  <a:lnTo>
                    <a:pt x="1455" y="1188"/>
                  </a:lnTo>
                  <a:lnTo>
                    <a:pt x="1455" y="1208"/>
                  </a:lnTo>
                  <a:lnTo>
                    <a:pt x="1446" y="1217"/>
                  </a:lnTo>
                  <a:lnTo>
                    <a:pt x="1392" y="1217"/>
                  </a:lnTo>
                  <a:lnTo>
                    <a:pt x="1374" y="1198"/>
                  </a:lnTo>
                  <a:lnTo>
                    <a:pt x="1374" y="1159"/>
                  </a:lnTo>
                  <a:lnTo>
                    <a:pt x="1392" y="1100"/>
                  </a:lnTo>
                  <a:lnTo>
                    <a:pt x="1428" y="1003"/>
                  </a:lnTo>
                  <a:lnTo>
                    <a:pt x="1491" y="886"/>
                  </a:lnTo>
                  <a:lnTo>
                    <a:pt x="1518" y="838"/>
                  </a:lnTo>
                  <a:lnTo>
                    <a:pt x="1581" y="760"/>
                  </a:lnTo>
                  <a:lnTo>
                    <a:pt x="1679" y="662"/>
                  </a:lnTo>
                  <a:lnTo>
                    <a:pt x="1670" y="653"/>
                  </a:lnTo>
                  <a:lnTo>
                    <a:pt x="36" y="653"/>
                  </a:lnTo>
                  <a:lnTo>
                    <a:pt x="27" y="643"/>
                  </a:lnTo>
                  <a:lnTo>
                    <a:pt x="9" y="643"/>
                  </a:lnTo>
                  <a:lnTo>
                    <a:pt x="0" y="623"/>
                  </a:lnTo>
                  <a:lnTo>
                    <a:pt x="0" y="584"/>
                  </a:lnTo>
                  <a:lnTo>
                    <a:pt x="9" y="565"/>
                  </a:lnTo>
                  <a:lnTo>
                    <a:pt x="27" y="565"/>
                  </a:lnTo>
                  <a:lnTo>
                    <a:pt x="45" y="555"/>
                  </a:lnTo>
                  <a:lnTo>
                    <a:pt x="1670" y="555"/>
                  </a:lnTo>
                  <a:lnTo>
                    <a:pt x="1554" y="438"/>
                  </a:lnTo>
                  <a:lnTo>
                    <a:pt x="1473" y="331"/>
                  </a:lnTo>
                  <a:lnTo>
                    <a:pt x="1419" y="214"/>
                  </a:lnTo>
                  <a:lnTo>
                    <a:pt x="1383" y="117"/>
                  </a:lnTo>
                  <a:lnTo>
                    <a:pt x="1365" y="58"/>
                  </a:lnTo>
                  <a:lnTo>
                    <a:pt x="1365" y="19"/>
                  </a:lnTo>
                  <a:lnTo>
                    <a:pt x="1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5271" y="2834"/>
              <a:ext cx="1481" cy="1637"/>
            </a:xfrm>
            <a:custGeom>
              <a:avLst/>
              <a:gdLst/>
              <a:ahLst/>
              <a:cxnLst>
                <a:cxn ang="0">
                  <a:pos x="170" y="0"/>
                </a:cxn>
                <a:cxn ang="0">
                  <a:pos x="413" y="10"/>
                </a:cxn>
                <a:cxn ang="0">
                  <a:pos x="637" y="0"/>
                </a:cxn>
                <a:cxn ang="0">
                  <a:pos x="655" y="49"/>
                </a:cxn>
                <a:cxn ang="0">
                  <a:pos x="628" y="69"/>
                </a:cxn>
                <a:cxn ang="0">
                  <a:pos x="440" y="88"/>
                </a:cxn>
                <a:cxn ang="0">
                  <a:pos x="404" y="176"/>
                </a:cxn>
                <a:cxn ang="0">
                  <a:pos x="179" y="1169"/>
                </a:cxn>
                <a:cxn ang="0">
                  <a:pos x="170" y="1257"/>
                </a:cxn>
                <a:cxn ang="0">
                  <a:pos x="224" y="1452"/>
                </a:cxn>
                <a:cxn ang="0">
                  <a:pos x="350" y="1549"/>
                </a:cxn>
                <a:cxn ang="0">
                  <a:pos x="566" y="1539"/>
                </a:cxn>
                <a:cxn ang="0">
                  <a:pos x="808" y="1364"/>
                </a:cxn>
                <a:cxn ang="0">
                  <a:pos x="961" y="1052"/>
                </a:cxn>
                <a:cxn ang="0">
                  <a:pos x="1158" y="215"/>
                </a:cxn>
                <a:cxn ang="0">
                  <a:pos x="1149" y="137"/>
                </a:cxn>
                <a:cxn ang="0">
                  <a:pos x="1086" y="88"/>
                </a:cxn>
                <a:cxn ang="0">
                  <a:pos x="988" y="78"/>
                </a:cxn>
                <a:cxn ang="0">
                  <a:pos x="979" y="30"/>
                </a:cxn>
                <a:cxn ang="0">
                  <a:pos x="1122" y="10"/>
                </a:cxn>
                <a:cxn ang="0">
                  <a:pos x="1455" y="10"/>
                </a:cxn>
                <a:cxn ang="0">
                  <a:pos x="1481" y="30"/>
                </a:cxn>
                <a:cxn ang="0">
                  <a:pos x="1464" y="78"/>
                </a:cxn>
                <a:cxn ang="0">
                  <a:pos x="1338" y="98"/>
                </a:cxn>
                <a:cxn ang="0">
                  <a:pos x="1239" y="185"/>
                </a:cxn>
                <a:cxn ang="0">
                  <a:pos x="1024" y="1072"/>
                </a:cxn>
                <a:cxn ang="0">
                  <a:pos x="853" y="1403"/>
                </a:cxn>
                <a:cxn ang="0">
                  <a:pos x="575" y="1607"/>
                </a:cxn>
                <a:cxn ang="0">
                  <a:pos x="305" y="1627"/>
                </a:cxn>
                <a:cxn ang="0">
                  <a:pos x="126" y="1520"/>
                </a:cxn>
                <a:cxn ang="0">
                  <a:pos x="18" y="1315"/>
                </a:cxn>
                <a:cxn ang="0">
                  <a:pos x="0" y="1120"/>
                </a:cxn>
                <a:cxn ang="0">
                  <a:pos x="45" y="935"/>
                </a:cxn>
                <a:cxn ang="0">
                  <a:pos x="99" y="731"/>
                </a:cxn>
                <a:cxn ang="0">
                  <a:pos x="144" y="546"/>
                </a:cxn>
                <a:cxn ang="0">
                  <a:pos x="197" y="283"/>
                </a:cxn>
                <a:cxn ang="0">
                  <a:pos x="233" y="137"/>
                </a:cxn>
                <a:cxn ang="0">
                  <a:pos x="215" y="88"/>
                </a:cxn>
                <a:cxn ang="0">
                  <a:pos x="179" y="78"/>
                </a:cxn>
                <a:cxn ang="0">
                  <a:pos x="54" y="69"/>
                </a:cxn>
                <a:cxn ang="0">
                  <a:pos x="45" y="20"/>
                </a:cxn>
              </a:cxnLst>
              <a:rect l="0" t="0" r="r" b="b"/>
              <a:pathLst>
                <a:path w="1481" h="1637">
                  <a:moveTo>
                    <a:pt x="63" y="0"/>
                  </a:moveTo>
                  <a:lnTo>
                    <a:pt x="170" y="0"/>
                  </a:lnTo>
                  <a:lnTo>
                    <a:pt x="269" y="10"/>
                  </a:lnTo>
                  <a:lnTo>
                    <a:pt x="413" y="10"/>
                  </a:lnTo>
                  <a:lnTo>
                    <a:pt x="494" y="0"/>
                  </a:lnTo>
                  <a:lnTo>
                    <a:pt x="637" y="0"/>
                  </a:lnTo>
                  <a:lnTo>
                    <a:pt x="655" y="20"/>
                  </a:lnTo>
                  <a:lnTo>
                    <a:pt x="655" y="49"/>
                  </a:lnTo>
                  <a:lnTo>
                    <a:pt x="646" y="59"/>
                  </a:lnTo>
                  <a:lnTo>
                    <a:pt x="628" y="69"/>
                  </a:lnTo>
                  <a:lnTo>
                    <a:pt x="494" y="69"/>
                  </a:lnTo>
                  <a:lnTo>
                    <a:pt x="440" y="88"/>
                  </a:lnTo>
                  <a:lnTo>
                    <a:pt x="422" y="117"/>
                  </a:lnTo>
                  <a:lnTo>
                    <a:pt x="404" y="176"/>
                  </a:lnTo>
                  <a:lnTo>
                    <a:pt x="197" y="1072"/>
                  </a:lnTo>
                  <a:lnTo>
                    <a:pt x="179" y="1169"/>
                  </a:lnTo>
                  <a:lnTo>
                    <a:pt x="170" y="1228"/>
                  </a:lnTo>
                  <a:lnTo>
                    <a:pt x="170" y="1257"/>
                  </a:lnTo>
                  <a:lnTo>
                    <a:pt x="179" y="1364"/>
                  </a:lnTo>
                  <a:lnTo>
                    <a:pt x="224" y="1452"/>
                  </a:lnTo>
                  <a:lnTo>
                    <a:pt x="278" y="1510"/>
                  </a:lnTo>
                  <a:lnTo>
                    <a:pt x="350" y="1549"/>
                  </a:lnTo>
                  <a:lnTo>
                    <a:pt x="431" y="1559"/>
                  </a:lnTo>
                  <a:lnTo>
                    <a:pt x="566" y="1539"/>
                  </a:lnTo>
                  <a:lnTo>
                    <a:pt x="691" y="1471"/>
                  </a:lnTo>
                  <a:lnTo>
                    <a:pt x="808" y="1364"/>
                  </a:lnTo>
                  <a:lnTo>
                    <a:pt x="898" y="1228"/>
                  </a:lnTo>
                  <a:lnTo>
                    <a:pt x="961" y="1052"/>
                  </a:lnTo>
                  <a:lnTo>
                    <a:pt x="1149" y="224"/>
                  </a:lnTo>
                  <a:lnTo>
                    <a:pt x="1158" y="215"/>
                  </a:lnTo>
                  <a:lnTo>
                    <a:pt x="1158" y="176"/>
                  </a:lnTo>
                  <a:lnTo>
                    <a:pt x="1149" y="137"/>
                  </a:lnTo>
                  <a:lnTo>
                    <a:pt x="1131" y="107"/>
                  </a:lnTo>
                  <a:lnTo>
                    <a:pt x="1086" y="88"/>
                  </a:lnTo>
                  <a:lnTo>
                    <a:pt x="1015" y="78"/>
                  </a:lnTo>
                  <a:lnTo>
                    <a:pt x="988" y="78"/>
                  </a:lnTo>
                  <a:lnTo>
                    <a:pt x="979" y="69"/>
                  </a:lnTo>
                  <a:lnTo>
                    <a:pt x="979" y="30"/>
                  </a:lnTo>
                  <a:lnTo>
                    <a:pt x="997" y="10"/>
                  </a:lnTo>
                  <a:lnTo>
                    <a:pt x="1122" y="10"/>
                  </a:lnTo>
                  <a:lnTo>
                    <a:pt x="1239" y="20"/>
                  </a:lnTo>
                  <a:lnTo>
                    <a:pt x="1455" y="10"/>
                  </a:lnTo>
                  <a:lnTo>
                    <a:pt x="1464" y="10"/>
                  </a:lnTo>
                  <a:lnTo>
                    <a:pt x="1481" y="30"/>
                  </a:lnTo>
                  <a:lnTo>
                    <a:pt x="1481" y="59"/>
                  </a:lnTo>
                  <a:lnTo>
                    <a:pt x="1464" y="78"/>
                  </a:lnTo>
                  <a:lnTo>
                    <a:pt x="1446" y="78"/>
                  </a:lnTo>
                  <a:lnTo>
                    <a:pt x="1338" y="98"/>
                  </a:lnTo>
                  <a:lnTo>
                    <a:pt x="1275" y="137"/>
                  </a:lnTo>
                  <a:lnTo>
                    <a:pt x="1239" y="185"/>
                  </a:lnTo>
                  <a:lnTo>
                    <a:pt x="1212" y="254"/>
                  </a:lnTo>
                  <a:lnTo>
                    <a:pt x="1024" y="1072"/>
                  </a:lnTo>
                  <a:lnTo>
                    <a:pt x="961" y="1247"/>
                  </a:lnTo>
                  <a:lnTo>
                    <a:pt x="853" y="1403"/>
                  </a:lnTo>
                  <a:lnTo>
                    <a:pt x="727" y="1529"/>
                  </a:lnTo>
                  <a:lnTo>
                    <a:pt x="575" y="1607"/>
                  </a:lnTo>
                  <a:lnTo>
                    <a:pt x="413" y="1637"/>
                  </a:lnTo>
                  <a:lnTo>
                    <a:pt x="305" y="1627"/>
                  </a:lnTo>
                  <a:lnTo>
                    <a:pt x="206" y="1588"/>
                  </a:lnTo>
                  <a:lnTo>
                    <a:pt x="126" y="1520"/>
                  </a:lnTo>
                  <a:lnTo>
                    <a:pt x="63" y="1432"/>
                  </a:lnTo>
                  <a:lnTo>
                    <a:pt x="18" y="1315"/>
                  </a:lnTo>
                  <a:lnTo>
                    <a:pt x="0" y="1189"/>
                  </a:lnTo>
                  <a:lnTo>
                    <a:pt x="0" y="1120"/>
                  </a:lnTo>
                  <a:lnTo>
                    <a:pt x="9" y="1091"/>
                  </a:lnTo>
                  <a:lnTo>
                    <a:pt x="45" y="935"/>
                  </a:lnTo>
                  <a:lnTo>
                    <a:pt x="72" y="838"/>
                  </a:lnTo>
                  <a:lnTo>
                    <a:pt x="99" y="731"/>
                  </a:lnTo>
                  <a:lnTo>
                    <a:pt x="126" y="633"/>
                  </a:lnTo>
                  <a:lnTo>
                    <a:pt x="144" y="546"/>
                  </a:lnTo>
                  <a:lnTo>
                    <a:pt x="153" y="487"/>
                  </a:lnTo>
                  <a:lnTo>
                    <a:pt x="197" y="283"/>
                  </a:lnTo>
                  <a:lnTo>
                    <a:pt x="215" y="185"/>
                  </a:lnTo>
                  <a:lnTo>
                    <a:pt x="233" y="137"/>
                  </a:lnTo>
                  <a:lnTo>
                    <a:pt x="233" y="98"/>
                  </a:lnTo>
                  <a:lnTo>
                    <a:pt x="215" y="88"/>
                  </a:lnTo>
                  <a:lnTo>
                    <a:pt x="206" y="78"/>
                  </a:lnTo>
                  <a:lnTo>
                    <a:pt x="179" y="78"/>
                  </a:lnTo>
                  <a:lnTo>
                    <a:pt x="153" y="69"/>
                  </a:lnTo>
                  <a:lnTo>
                    <a:pt x="54" y="69"/>
                  </a:lnTo>
                  <a:lnTo>
                    <a:pt x="45" y="59"/>
                  </a:lnTo>
                  <a:lnTo>
                    <a:pt x="45" y="20"/>
                  </a:lnTo>
                  <a:lnTo>
                    <a:pt x="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7031" y="2688"/>
              <a:ext cx="503" cy="2309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494" y="0"/>
                </a:cxn>
                <a:cxn ang="0">
                  <a:pos x="503" y="10"/>
                </a:cxn>
                <a:cxn ang="0">
                  <a:pos x="503" y="39"/>
                </a:cxn>
                <a:cxn ang="0">
                  <a:pos x="476" y="68"/>
                </a:cxn>
                <a:cxn ang="0">
                  <a:pos x="341" y="253"/>
                </a:cxn>
                <a:cxn ang="0">
                  <a:pos x="242" y="458"/>
                </a:cxn>
                <a:cxn ang="0">
                  <a:pos x="179" y="682"/>
                </a:cxn>
                <a:cxn ang="0">
                  <a:pos x="144" y="916"/>
                </a:cxn>
                <a:cxn ang="0">
                  <a:pos x="135" y="1159"/>
                </a:cxn>
                <a:cxn ang="0">
                  <a:pos x="144" y="1344"/>
                </a:cxn>
                <a:cxn ang="0">
                  <a:pos x="161" y="1529"/>
                </a:cxn>
                <a:cxn ang="0">
                  <a:pos x="197" y="1724"/>
                </a:cxn>
                <a:cxn ang="0">
                  <a:pos x="260" y="1909"/>
                </a:cxn>
                <a:cxn ang="0">
                  <a:pos x="350" y="2085"/>
                </a:cxn>
                <a:cxn ang="0">
                  <a:pos x="467" y="2240"/>
                </a:cxn>
                <a:cxn ang="0">
                  <a:pos x="503" y="2279"/>
                </a:cxn>
                <a:cxn ang="0">
                  <a:pos x="503" y="2289"/>
                </a:cxn>
                <a:cxn ang="0">
                  <a:pos x="485" y="2309"/>
                </a:cxn>
                <a:cxn ang="0">
                  <a:pos x="476" y="2309"/>
                </a:cxn>
                <a:cxn ang="0">
                  <a:pos x="458" y="2299"/>
                </a:cxn>
                <a:cxn ang="0">
                  <a:pos x="413" y="2260"/>
                </a:cxn>
                <a:cxn ang="0">
                  <a:pos x="350" y="2201"/>
                </a:cxn>
                <a:cxn ang="0">
                  <a:pos x="278" y="2114"/>
                </a:cxn>
                <a:cxn ang="0">
                  <a:pos x="206" y="2007"/>
                </a:cxn>
                <a:cxn ang="0">
                  <a:pos x="144" y="1870"/>
                </a:cxn>
                <a:cxn ang="0">
                  <a:pos x="72" y="1675"/>
                </a:cxn>
                <a:cxn ang="0">
                  <a:pos x="27" y="1481"/>
                </a:cxn>
                <a:cxn ang="0">
                  <a:pos x="9" y="1305"/>
                </a:cxn>
                <a:cxn ang="0">
                  <a:pos x="0" y="1150"/>
                </a:cxn>
                <a:cxn ang="0">
                  <a:pos x="9" y="945"/>
                </a:cxn>
                <a:cxn ang="0">
                  <a:pos x="54" y="702"/>
                </a:cxn>
                <a:cxn ang="0">
                  <a:pos x="135" y="448"/>
                </a:cxn>
                <a:cxn ang="0">
                  <a:pos x="206" y="312"/>
                </a:cxn>
                <a:cxn ang="0">
                  <a:pos x="278" y="205"/>
                </a:cxn>
                <a:cxn ang="0">
                  <a:pos x="341" y="117"/>
                </a:cxn>
                <a:cxn ang="0">
                  <a:pos x="404" y="49"/>
                </a:cxn>
                <a:cxn ang="0">
                  <a:pos x="449" y="10"/>
                </a:cxn>
                <a:cxn ang="0">
                  <a:pos x="476" y="0"/>
                </a:cxn>
              </a:cxnLst>
              <a:rect l="0" t="0" r="r" b="b"/>
              <a:pathLst>
                <a:path w="503" h="2309">
                  <a:moveTo>
                    <a:pt x="476" y="0"/>
                  </a:moveTo>
                  <a:lnTo>
                    <a:pt x="494" y="0"/>
                  </a:lnTo>
                  <a:lnTo>
                    <a:pt x="503" y="10"/>
                  </a:lnTo>
                  <a:lnTo>
                    <a:pt x="503" y="39"/>
                  </a:lnTo>
                  <a:lnTo>
                    <a:pt x="476" y="68"/>
                  </a:lnTo>
                  <a:lnTo>
                    <a:pt x="341" y="253"/>
                  </a:lnTo>
                  <a:lnTo>
                    <a:pt x="242" y="458"/>
                  </a:lnTo>
                  <a:lnTo>
                    <a:pt x="179" y="682"/>
                  </a:lnTo>
                  <a:lnTo>
                    <a:pt x="144" y="916"/>
                  </a:lnTo>
                  <a:lnTo>
                    <a:pt x="135" y="1159"/>
                  </a:lnTo>
                  <a:lnTo>
                    <a:pt x="144" y="1344"/>
                  </a:lnTo>
                  <a:lnTo>
                    <a:pt x="161" y="1529"/>
                  </a:lnTo>
                  <a:lnTo>
                    <a:pt x="197" y="1724"/>
                  </a:lnTo>
                  <a:lnTo>
                    <a:pt x="260" y="1909"/>
                  </a:lnTo>
                  <a:lnTo>
                    <a:pt x="350" y="2085"/>
                  </a:lnTo>
                  <a:lnTo>
                    <a:pt x="467" y="2240"/>
                  </a:lnTo>
                  <a:lnTo>
                    <a:pt x="503" y="2279"/>
                  </a:lnTo>
                  <a:lnTo>
                    <a:pt x="503" y="2289"/>
                  </a:lnTo>
                  <a:lnTo>
                    <a:pt x="485" y="2309"/>
                  </a:lnTo>
                  <a:lnTo>
                    <a:pt x="476" y="2309"/>
                  </a:lnTo>
                  <a:lnTo>
                    <a:pt x="458" y="2299"/>
                  </a:lnTo>
                  <a:lnTo>
                    <a:pt x="413" y="2260"/>
                  </a:lnTo>
                  <a:lnTo>
                    <a:pt x="350" y="2201"/>
                  </a:lnTo>
                  <a:lnTo>
                    <a:pt x="278" y="2114"/>
                  </a:lnTo>
                  <a:lnTo>
                    <a:pt x="206" y="2007"/>
                  </a:lnTo>
                  <a:lnTo>
                    <a:pt x="144" y="1870"/>
                  </a:lnTo>
                  <a:lnTo>
                    <a:pt x="72" y="1675"/>
                  </a:lnTo>
                  <a:lnTo>
                    <a:pt x="27" y="1481"/>
                  </a:lnTo>
                  <a:lnTo>
                    <a:pt x="9" y="1305"/>
                  </a:lnTo>
                  <a:lnTo>
                    <a:pt x="0" y="1150"/>
                  </a:lnTo>
                  <a:lnTo>
                    <a:pt x="9" y="945"/>
                  </a:lnTo>
                  <a:lnTo>
                    <a:pt x="54" y="702"/>
                  </a:lnTo>
                  <a:lnTo>
                    <a:pt x="135" y="448"/>
                  </a:lnTo>
                  <a:lnTo>
                    <a:pt x="206" y="312"/>
                  </a:lnTo>
                  <a:lnTo>
                    <a:pt x="278" y="205"/>
                  </a:lnTo>
                  <a:lnTo>
                    <a:pt x="341" y="117"/>
                  </a:lnTo>
                  <a:lnTo>
                    <a:pt x="404" y="49"/>
                  </a:lnTo>
                  <a:lnTo>
                    <a:pt x="449" y="10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7848" y="2883"/>
              <a:ext cx="700" cy="1529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422" y="0"/>
                </a:cxn>
                <a:cxn ang="0">
                  <a:pos x="431" y="10"/>
                </a:cxn>
                <a:cxn ang="0">
                  <a:pos x="431" y="1393"/>
                </a:cxn>
                <a:cxn ang="0">
                  <a:pos x="449" y="1422"/>
                </a:cxn>
                <a:cxn ang="0">
                  <a:pos x="476" y="1441"/>
                </a:cxn>
                <a:cxn ang="0">
                  <a:pos x="539" y="1461"/>
                </a:cxn>
                <a:cxn ang="0">
                  <a:pos x="700" y="1461"/>
                </a:cxn>
                <a:cxn ang="0">
                  <a:pos x="700" y="1529"/>
                </a:cxn>
                <a:cxn ang="0">
                  <a:pos x="629" y="1519"/>
                </a:cxn>
                <a:cxn ang="0">
                  <a:pos x="81" y="1519"/>
                </a:cxn>
                <a:cxn ang="0">
                  <a:pos x="9" y="1529"/>
                </a:cxn>
                <a:cxn ang="0">
                  <a:pos x="9" y="1461"/>
                </a:cxn>
                <a:cxn ang="0">
                  <a:pos x="171" y="1461"/>
                </a:cxn>
                <a:cxn ang="0">
                  <a:pos x="233" y="1451"/>
                </a:cxn>
                <a:cxn ang="0">
                  <a:pos x="260" y="1432"/>
                </a:cxn>
                <a:cxn ang="0">
                  <a:pos x="278" y="1403"/>
                </a:cxn>
                <a:cxn ang="0">
                  <a:pos x="278" y="156"/>
                </a:cxn>
                <a:cxn ang="0">
                  <a:pos x="171" y="195"/>
                </a:cxn>
                <a:cxn ang="0">
                  <a:pos x="63" y="214"/>
                </a:cxn>
                <a:cxn ang="0">
                  <a:pos x="0" y="214"/>
                </a:cxn>
                <a:cxn ang="0">
                  <a:pos x="0" y="146"/>
                </a:cxn>
                <a:cxn ang="0">
                  <a:pos x="72" y="146"/>
                </a:cxn>
                <a:cxn ang="0">
                  <a:pos x="162" y="127"/>
                </a:cxn>
                <a:cxn ang="0">
                  <a:pos x="278" y="88"/>
                </a:cxn>
                <a:cxn ang="0">
                  <a:pos x="386" y="0"/>
                </a:cxn>
              </a:cxnLst>
              <a:rect l="0" t="0" r="r" b="b"/>
              <a:pathLst>
                <a:path w="700" h="1529">
                  <a:moveTo>
                    <a:pt x="386" y="0"/>
                  </a:moveTo>
                  <a:lnTo>
                    <a:pt x="422" y="0"/>
                  </a:lnTo>
                  <a:lnTo>
                    <a:pt x="431" y="10"/>
                  </a:lnTo>
                  <a:lnTo>
                    <a:pt x="431" y="1393"/>
                  </a:lnTo>
                  <a:lnTo>
                    <a:pt x="449" y="1422"/>
                  </a:lnTo>
                  <a:lnTo>
                    <a:pt x="476" y="1441"/>
                  </a:lnTo>
                  <a:lnTo>
                    <a:pt x="539" y="1461"/>
                  </a:lnTo>
                  <a:lnTo>
                    <a:pt x="700" y="1461"/>
                  </a:lnTo>
                  <a:lnTo>
                    <a:pt x="700" y="1529"/>
                  </a:lnTo>
                  <a:lnTo>
                    <a:pt x="629" y="1519"/>
                  </a:lnTo>
                  <a:lnTo>
                    <a:pt x="81" y="1519"/>
                  </a:lnTo>
                  <a:lnTo>
                    <a:pt x="9" y="1529"/>
                  </a:lnTo>
                  <a:lnTo>
                    <a:pt x="9" y="1461"/>
                  </a:lnTo>
                  <a:lnTo>
                    <a:pt x="171" y="1461"/>
                  </a:lnTo>
                  <a:lnTo>
                    <a:pt x="233" y="1451"/>
                  </a:lnTo>
                  <a:lnTo>
                    <a:pt x="260" y="1432"/>
                  </a:lnTo>
                  <a:lnTo>
                    <a:pt x="278" y="1403"/>
                  </a:lnTo>
                  <a:lnTo>
                    <a:pt x="278" y="156"/>
                  </a:lnTo>
                  <a:lnTo>
                    <a:pt x="171" y="195"/>
                  </a:lnTo>
                  <a:lnTo>
                    <a:pt x="63" y="214"/>
                  </a:lnTo>
                  <a:lnTo>
                    <a:pt x="0" y="214"/>
                  </a:lnTo>
                  <a:lnTo>
                    <a:pt x="0" y="146"/>
                  </a:lnTo>
                  <a:lnTo>
                    <a:pt x="72" y="146"/>
                  </a:lnTo>
                  <a:lnTo>
                    <a:pt x="162" y="127"/>
                  </a:lnTo>
                  <a:lnTo>
                    <a:pt x="278" y="88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7" name="Freeform 11"/>
            <p:cNvSpPr>
              <a:spLocks noEditPoints="1"/>
            </p:cNvSpPr>
            <p:nvPr/>
          </p:nvSpPr>
          <p:spPr bwMode="auto">
            <a:xfrm>
              <a:off x="8845" y="2688"/>
              <a:ext cx="503" cy="2309"/>
            </a:xfrm>
            <a:custGeom>
              <a:avLst/>
              <a:gdLst/>
              <a:ahLst/>
              <a:cxnLst>
                <a:cxn ang="0">
                  <a:pos x="503" y="1150"/>
                </a:cxn>
                <a:cxn ang="0">
                  <a:pos x="503" y="1159"/>
                </a:cxn>
                <a:cxn ang="0">
                  <a:pos x="503" y="1150"/>
                </a:cxn>
                <a:cxn ang="0">
                  <a:pos x="9" y="0"/>
                </a:cxn>
                <a:cxn ang="0">
                  <a:pos x="27" y="0"/>
                </a:cxn>
                <a:cxn ang="0">
                  <a:pos x="45" y="10"/>
                </a:cxn>
                <a:cxn ang="0">
                  <a:pos x="89" y="49"/>
                </a:cxn>
                <a:cxn ang="0">
                  <a:pos x="224" y="195"/>
                </a:cxn>
                <a:cxn ang="0">
                  <a:pos x="296" y="312"/>
                </a:cxn>
                <a:cxn ang="0">
                  <a:pos x="359" y="439"/>
                </a:cxn>
                <a:cxn ang="0">
                  <a:pos x="431" y="633"/>
                </a:cxn>
                <a:cxn ang="0">
                  <a:pos x="476" y="828"/>
                </a:cxn>
                <a:cxn ang="0">
                  <a:pos x="494" y="1003"/>
                </a:cxn>
                <a:cxn ang="0">
                  <a:pos x="503" y="1159"/>
                </a:cxn>
                <a:cxn ang="0">
                  <a:pos x="494" y="1364"/>
                </a:cxn>
                <a:cxn ang="0">
                  <a:pos x="449" y="1607"/>
                </a:cxn>
                <a:cxn ang="0">
                  <a:pos x="368" y="1861"/>
                </a:cxn>
                <a:cxn ang="0">
                  <a:pos x="296" y="1997"/>
                </a:cxn>
                <a:cxn ang="0">
                  <a:pos x="224" y="2104"/>
                </a:cxn>
                <a:cxn ang="0">
                  <a:pos x="152" y="2192"/>
                </a:cxn>
                <a:cxn ang="0">
                  <a:pos x="98" y="2260"/>
                </a:cxn>
                <a:cxn ang="0">
                  <a:pos x="54" y="2299"/>
                </a:cxn>
                <a:cxn ang="0">
                  <a:pos x="27" y="2309"/>
                </a:cxn>
                <a:cxn ang="0">
                  <a:pos x="9" y="2309"/>
                </a:cxn>
                <a:cxn ang="0">
                  <a:pos x="0" y="2299"/>
                </a:cxn>
                <a:cxn ang="0">
                  <a:pos x="0" y="2279"/>
                </a:cxn>
                <a:cxn ang="0">
                  <a:pos x="27" y="2250"/>
                </a:cxn>
                <a:cxn ang="0">
                  <a:pos x="161" y="2065"/>
                </a:cxn>
                <a:cxn ang="0">
                  <a:pos x="260" y="1861"/>
                </a:cxn>
                <a:cxn ang="0">
                  <a:pos x="323" y="1636"/>
                </a:cxn>
                <a:cxn ang="0">
                  <a:pos x="359" y="1403"/>
                </a:cxn>
                <a:cxn ang="0">
                  <a:pos x="368" y="1159"/>
                </a:cxn>
                <a:cxn ang="0">
                  <a:pos x="350" y="887"/>
                </a:cxn>
                <a:cxn ang="0">
                  <a:pos x="314" y="633"/>
                </a:cxn>
                <a:cxn ang="0">
                  <a:pos x="242" y="419"/>
                </a:cxn>
                <a:cxn ang="0">
                  <a:pos x="152" y="234"/>
                </a:cxn>
                <a:cxn ang="0">
                  <a:pos x="36" y="78"/>
                </a:cxn>
                <a:cxn ang="0">
                  <a:pos x="0" y="39"/>
                </a:cxn>
                <a:cxn ang="0">
                  <a:pos x="0" y="10"/>
                </a:cxn>
                <a:cxn ang="0">
                  <a:pos x="9" y="0"/>
                </a:cxn>
              </a:cxnLst>
              <a:rect l="0" t="0" r="r" b="b"/>
              <a:pathLst>
                <a:path w="503" h="2309">
                  <a:moveTo>
                    <a:pt x="503" y="1150"/>
                  </a:moveTo>
                  <a:lnTo>
                    <a:pt x="503" y="1159"/>
                  </a:lnTo>
                  <a:lnTo>
                    <a:pt x="503" y="1150"/>
                  </a:lnTo>
                  <a:close/>
                  <a:moveTo>
                    <a:pt x="9" y="0"/>
                  </a:moveTo>
                  <a:lnTo>
                    <a:pt x="27" y="0"/>
                  </a:lnTo>
                  <a:lnTo>
                    <a:pt x="45" y="10"/>
                  </a:lnTo>
                  <a:lnTo>
                    <a:pt x="89" y="49"/>
                  </a:lnTo>
                  <a:lnTo>
                    <a:pt x="224" y="195"/>
                  </a:lnTo>
                  <a:lnTo>
                    <a:pt x="296" y="312"/>
                  </a:lnTo>
                  <a:lnTo>
                    <a:pt x="359" y="439"/>
                  </a:lnTo>
                  <a:lnTo>
                    <a:pt x="431" y="633"/>
                  </a:lnTo>
                  <a:lnTo>
                    <a:pt x="476" y="828"/>
                  </a:lnTo>
                  <a:lnTo>
                    <a:pt x="494" y="1003"/>
                  </a:lnTo>
                  <a:lnTo>
                    <a:pt x="503" y="1159"/>
                  </a:lnTo>
                  <a:lnTo>
                    <a:pt x="494" y="1364"/>
                  </a:lnTo>
                  <a:lnTo>
                    <a:pt x="449" y="1607"/>
                  </a:lnTo>
                  <a:lnTo>
                    <a:pt x="368" y="1861"/>
                  </a:lnTo>
                  <a:lnTo>
                    <a:pt x="296" y="1997"/>
                  </a:lnTo>
                  <a:lnTo>
                    <a:pt x="224" y="2104"/>
                  </a:lnTo>
                  <a:lnTo>
                    <a:pt x="152" y="2192"/>
                  </a:lnTo>
                  <a:lnTo>
                    <a:pt x="98" y="2260"/>
                  </a:lnTo>
                  <a:lnTo>
                    <a:pt x="54" y="2299"/>
                  </a:lnTo>
                  <a:lnTo>
                    <a:pt x="27" y="2309"/>
                  </a:lnTo>
                  <a:lnTo>
                    <a:pt x="9" y="2309"/>
                  </a:lnTo>
                  <a:lnTo>
                    <a:pt x="0" y="2299"/>
                  </a:lnTo>
                  <a:lnTo>
                    <a:pt x="0" y="2279"/>
                  </a:lnTo>
                  <a:lnTo>
                    <a:pt x="27" y="2250"/>
                  </a:lnTo>
                  <a:lnTo>
                    <a:pt x="161" y="2065"/>
                  </a:lnTo>
                  <a:lnTo>
                    <a:pt x="260" y="1861"/>
                  </a:lnTo>
                  <a:lnTo>
                    <a:pt x="323" y="1636"/>
                  </a:lnTo>
                  <a:lnTo>
                    <a:pt x="359" y="1403"/>
                  </a:lnTo>
                  <a:lnTo>
                    <a:pt x="368" y="1159"/>
                  </a:lnTo>
                  <a:lnTo>
                    <a:pt x="350" y="887"/>
                  </a:lnTo>
                  <a:lnTo>
                    <a:pt x="314" y="633"/>
                  </a:lnTo>
                  <a:lnTo>
                    <a:pt x="242" y="419"/>
                  </a:lnTo>
                  <a:lnTo>
                    <a:pt x="152" y="234"/>
                  </a:lnTo>
                  <a:lnTo>
                    <a:pt x="36" y="78"/>
                  </a:lnTo>
                  <a:lnTo>
                    <a:pt x="0" y="39"/>
                  </a:lnTo>
                  <a:lnTo>
                    <a:pt x="0" y="1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10254" y="3224"/>
              <a:ext cx="1904" cy="1217"/>
            </a:xfrm>
            <a:custGeom>
              <a:avLst/>
              <a:gdLst/>
              <a:ahLst/>
              <a:cxnLst>
                <a:cxn ang="0">
                  <a:pos x="1383" y="0"/>
                </a:cxn>
                <a:cxn ang="0">
                  <a:pos x="1428" y="0"/>
                </a:cxn>
                <a:cxn ang="0">
                  <a:pos x="1446" y="10"/>
                </a:cxn>
                <a:cxn ang="0">
                  <a:pos x="1446" y="19"/>
                </a:cxn>
                <a:cxn ang="0">
                  <a:pos x="1455" y="39"/>
                </a:cxn>
                <a:cxn ang="0">
                  <a:pos x="1500" y="185"/>
                </a:cxn>
                <a:cxn ang="0">
                  <a:pos x="1563" y="312"/>
                </a:cxn>
                <a:cxn ang="0">
                  <a:pos x="1635" y="409"/>
                </a:cxn>
                <a:cxn ang="0">
                  <a:pos x="1707" y="477"/>
                </a:cxn>
                <a:cxn ang="0">
                  <a:pos x="1778" y="526"/>
                </a:cxn>
                <a:cxn ang="0">
                  <a:pos x="1841" y="565"/>
                </a:cxn>
                <a:cxn ang="0">
                  <a:pos x="1886" y="584"/>
                </a:cxn>
                <a:cxn ang="0">
                  <a:pos x="1895" y="594"/>
                </a:cxn>
                <a:cxn ang="0">
                  <a:pos x="1904" y="614"/>
                </a:cxn>
                <a:cxn ang="0">
                  <a:pos x="1904" y="633"/>
                </a:cxn>
                <a:cxn ang="0">
                  <a:pos x="1895" y="633"/>
                </a:cxn>
                <a:cxn ang="0">
                  <a:pos x="1877" y="643"/>
                </a:cxn>
                <a:cxn ang="0">
                  <a:pos x="1742" y="721"/>
                </a:cxn>
                <a:cxn ang="0">
                  <a:pos x="1644" y="808"/>
                </a:cxn>
                <a:cxn ang="0">
                  <a:pos x="1563" y="915"/>
                </a:cxn>
                <a:cxn ang="0">
                  <a:pos x="1500" y="1042"/>
                </a:cxn>
                <a:cxn ang="0">
                  <a:pos x="1464" y="1169"/>
                </a:cxn>
                <a:cxn ang="0">
                  <a:pos x="1455" y="1188"/>
                </a:cxn>
                <a:cxn ang="0">
                  <a:pos x="1455" y="1208"/>
                </a:cxn>
                <a:cxn ang="0">
                  <a:pos x="1446" y="1217"/>
                </a:cxn>
                <a:cxn ang="0">
                  <a:pos x="1392" y="1217"/>
                </a:cxn>
                <a:cxn ang="0">
                  <a:pos x="1374" y="1198"/>
                </a:cxn>
                <a:cxn ang="0">
                  <a:pos x="1374" y="1159"/>
                </a:cxn>
                <a:cxn ang="0">
                  <a:pos x="1392" y="1100"/>
                </a:cxn>
                <a:cxn ang="0">
                  <a:pos x="1428" y="1003"/>
                </a:cxn>
                <a:cxn ang="0">
                  <a:pos x="1491" y="886"/>
                </a:cxn>
                <a:cxn ang="0">
                  <a:pos x="1518" y="838"/>
                </a:cxn>
                <a:cxn ang="0">
                  <a:pos x="1581" y="760"/>
                </a:cxn>
                <a:cxn ang="0">
                  <a:pos x="1680" y="662"/>
                </a:cxn>
                <a:cxn ang="0">
                  <a:pos x="1671" y="653"/>
                </a:cxn>
                <a:cxn ang="0">
                  <a:pos x="36" y="653"/>
                </a:cxn>
                <a:cxn ang="0">
                  <a:pos x="27" y="643"/>
                </a:cxn>
                <a:cxn ang="0">
                  <a:pos x="9" y="643"/>
                </a:cxn>
                <a:cxn ang="0">
                  <a:pos x="0" y="623"/>
                </a:cxn>
                <a:cxn ang="0">
                  <a:pos x="0" y="584"/>
                </a:cxn>
                <a:cxn ang="0">
                  <a:pos x="9" y="565"/>
                </a:cxn>
                <a:cxn ang="0">
                  <a:pos x="27" y="565"/>
                </a:cxn>
                <a:cxn ang="0">
                  <a:pos x="45" y="555"/>
                </a:cxn>
                <a:cxn ang="0">
                  <a:pos x="1671" y="555"/>
                </a:cxn>
                <a:cxn ang="0">
                  <a:pos x="1554" y="438"/>
                </a:cxn>
                <a:cxn ang="0">
                  <a:pos x="1473" y="331"/>
                </a:cxn>
                <a:cxn ang="0">
                  <a:pos x="1419" y="214"/>
                </a:cxn>
                <a:cxn ang="0">
                  <a:pos x="1383" y="117"/>
                </a:cxn>
                <a:cxn ang="0">
                  <a:pos x="1365" y="58"/>
                </a:cxn>
                <a:cxn ang="0">
                  <a:pos x="1365" y="19"/>
                </a:cxn>
                <a:cxn ang="0">
                  <a:pos x="1383" y="0"/>
                </a:cxn>
              </a:cxnLst>
              <a:rect l="0" t="0" r="r" b="b"/>
              <a:pathLst>
                <a:path w="1904" h="1217">
                  <a:moveTo>
                    <a:pt x="1383" y="0"/>
                  </a:moveTo>
                  <a:lnTo>
                    <a:pt x="1428" y="0"/>
                  </a:lnTo>
                  <a:lnTo>
                    <a:pt x="1446" y="10"/>
                  </a:lnTo>
                  <a:lnTo>
                    <a:pt x="1446" y="19"/>
                  </a:lnTo>
                  <a:lnTo>
                    <a:pt x="1455" y="39"/>
                  </a:lnTo>
                  <a:lnTo>
                    <a:pt x="1500" y="185"/>
                  </a:lnTo>
                  <a:lnTo>
                    <a:pt x="1563" y="312"/>
                  </a:lnTo>
                  <a:lnTo>
                    <a:pt x="1635" y="409"/>
                  </a:lnTo>
                  <a:lnTo>
                    <a:pt x="1707" y="477"/>
                  </a:lnTo>
                  <a:lnTo>
                    <a:pt x="1778" y="526"/>
                  </a:lnTo>
                  <a:lnTo>
                    <a:pt x="1841" y="565"/>
                  </a:lnTo>
                  <a:lnTo>
                    <a:pt x="1886" y="584"/>
                  </a:lnTo>
                  <a:lnTo>
                    <a:pt x="1895" y="594"/>
                  </a:lnTo>
                  <a:lnTo>
                    <a:pt x="1904" y="614"/>
                  </a:lnTo>
                  <a:lnTo>
                    <a:pt x="1904" y="633"/>
                  </a:lnTo>
                  <a:lnTo>
                    <a:pt x="1895" y="633"/>
                  </a:lnTo>
                  <a:lnTo>
                    <a:pt x="1877" y="643"/>
                  </a:lnTo>
                  <a:lnTo>
                    <a:pt x="1742" y="721"/>
                  </a:lnTo>
                  <a:lnTo>
                    <a:pt x="1644" y="808"/>
                  </a:lnTo>
                  <a:lnTo>
                    <a:pt x="1563" y="915"/>
                  </a:lnTo>
                  <a:lnTo>
                    <a:pt x="1500" y="1042"/>
                  </a:lnTo>
                  <a:lnTo>
                    <a:pt x="1464" y="1169"/>
                  </a:lnTo>
                  <a:lnTo>
                    <a:pt x="1455" y="1188"/>
                  </a:lnTo>
                  <a:lnTo>
                    <a:pt x="1455" y="1208"/>
                  </a:lnTo>
                  <a:lnTo>
                    <a:pt x="1446" y="1217"/>
                  </a:lnTo>
                  <a:lnTo>
                    <a:pt x="1392" y="1217"/>
                  </a:lnTo>
                  <a:lnTo>
                    <a:pt x="1374" y="1198"/>
                  </a:lnTo>
                  <a:lnTo>
                    <a:pt x="1374" y="1159"/>
                  </a:lnTo>
                  <a:lnTo>
                    <a:pt x="1392" y="1100"/>
                  </a:lnTo>
                  <a:lnTo>
                    <a:pt x="1428" y="1003"/>
                  </a:lnTo>
                  <a:lnTo>
                    <a:pt x="1491" y="886"/>
                  </a:lnTo>
                  <a:lnTo>
                    <a:pt x="1518" y="838"/>
                  </a:lnTo>
                  <a:lnTo>
                    <a:pt x="1581" y="760"/>
                  </a:lnTo>
                  <a:lnTo>
                    <a:pt x="1680" y="662"/>
                  </a:lnTo>
                  <a:lnTo>
                    <a:pt x="1671" y="653"/>
                  </a:lnTo>
                  <a:lnTo>
                    <a:pt x="36" y="653"/>
                  </a:lnTo>
                  <a:lnTo>
                    <a:pt x="27" y="643"/>
                  </a:lnTo>
                  <a:lnTo>
                    <a:pt x="9" y="643"/>
                  </a:lnTo>
                  <a:lnTo>
                    <a:pt x="0" y="623"/>
                  </a:lnTo>
                  <a:lnTo>
                    <a:pt x="0" y="584"/>
                  </a:lnTo>
                  <a:lnTo>
                    <a:pt x="9" y="565"/>
                  </a:lnTo>
                  <a:lnTo>
                    <a:pt x="27" y="565"/>
                  </a:lnTo>
                  <a:lnTo>
                    <a:pt x="45" y="555"/>
                  </a:lnTo>
                  <a:lnTo>
                    <a:pt x="1671" y="555"/>
                  </a:lnTo>
                  <a:lnTo>
                    <a:pt x="1554" y="438"/>
                  </a:lnTo>
                  <a:lnTo>
                    <a:pt x="1473" y="331"/>
                  </a:lnTo>
                  <a:lnTo>
                    <a:pt x="1419" y="214"/>
                  </a:lnTo>
                  <a:lnTo>
                    <a:pt x="1383" y="117"/>
                  </a:lnTo>
                  <a:lnTo>
                    <a:pt x="1365" y="58"/>
                  </a:lnTo>
                  <a:lnTo>
                    <a:pt x="1365" y="19"/>
                  </a:lnTo>
                  <a:lnTo>
                    <a:pt x="1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12966" y="2844"/>
              <a:ext cx="1446" cy="15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9" y="10"/>
                </a:cxn>
                <a:cxn ang="0">
                  <a:pos x="530" y="10"/>
                </a:cxn>
                <a:cxn ang="0">
                  <a:pos x="629" y="0"/>
                </a:cxn>
                <a:cxn ang="0">
                  <a:pos x="629" y="68"/>
                </a:cxn>
                <a:cxn ang="0">
                  <a:pos x="476" y="68"/>
                </a:cxn>
                <a:cxn ang="0">
                  <a:pos x="431" y="88"/>
                </a:cxn>
                <a:cxn ang="0">
                  <a:pos x="404" y="117"/>
                </a:cxn>
                <a:cxn ang="0">
                  <a:pos x="404" y="721"/>
                </a:cxn>
                <a:cxn ang="0">
                  <a:pos x="1042" y="721"/>
                </a:cxn>
                <a:cxn ang="0">
                  <a:pos x="1042" y="127"/>
                </a:cxn>
                <a:cxn ang="0">
                  <a:pos x="1015" y="88"/>
                </a:cxn>
                <a:cxn ang="0">
                  <a:pos x="970" y="78"/>
                </a:cxn>
                <a:cxn ang="0">
                  <a:pos x="871" y="68"/>
                </a:cxn>
                <a:cxn ang="0">
                  <a:pos x="817" y="68"/>
                </a:cxn>
                <a:cxn ang="0">
                  <a:pos x="817" y="0"/>
                </a:cxn>
                <a:cxn ang="0">
                  <a:pos x="916" y="10"/>
                </a:cxn>
                <a:cxn ang="0">
                  <a:pos x="1347" y="10"/>
                </a:cxn>
                <a:cxn ang="0">
                  <a:pos x="1446" y="0"/>
                </a:cxn>
                <a:cxn ang="0">
                  <a:pos x="1446" y="68"/>
                </a:cxn>
                <a:cxn ang="0">
                  <a:pos x="1293" y="68"/>
                </a:cxn>
                <a:cxn ang="0">
                  <a:pos x="1248" y="88"/>
                </a:cxn>
                <a:cxn ang="0">
                  <a:pos x="1221" y="117"/>
                </a:cxn>
                <a:cxn ang="0">
                  <a:pos x="1221" y="1442"/>
                </a:cxn>
                <a:cxn ang="0">
                  <a:pos x="1248" y="1480"/>
                </a:cxn>
                <a:cxn ang="0">
                  <a:pos x="1293" y="1490"/>
                </a:cxn>
                <a:cxn ang="0">
                  <a:pos x="1392" y="1500"/>
                </a:cxn>
                <a:cxn ang="0">
                  <a:pos x="1446" y="1500"/>
                </a:cxn>
                <a:cxn ang="0">
                  <a:pos x="1446" y="1568"/>
                </a:cxn>
                <a:cxn ang="0">
                  <a:pos x="1347" y="1558"/>
                </a:cxn>
                <a:cxn ang="0">
                  <a:pos x="916" y="1558"/>
                </a:cxn>
                <a:cxn ang="0">
                  <a:pos x="817" y="1568"/>
                </a:cxn>
                <a:cxn ang="0">
                  <a:pos x="817" y="1500"/>
                </a:cxn>
                <a:cxn ang="0">
                  <a:pos x="970" y="1500"/>
                </a:cxn>
                <a:cxn ang="0">
                  <a:pos x="1015" y="1480"/>
                </a:cxn>
                <a:cxn ang="0">
                  <a:pos x="1042" y="1451"/>
                </a:cxn>
                <a:cxn ang="0">
                  <a:pos x="1042" y="789"/>
                </a:cxn>
                <a:cxn ang="0">
                  <a:pos x="404" y="789"/>
                </a:cxn>
                <a:cxn ang="0">
                  <a:pos x="404" y="1442"/>
                </a:cxn>
                <a:cxn ang="0">
                  <a:pos x="431" y="1480"/>
                </a:cxn>
                <a:cxn ang="0">
                  <a:pos x="476" y="1490"/>
                </a:cxn>
                <a:cxn ang="0">
                  <a:pos x="575" y="1500"/>
                </a:cxn>
                <a:cxn ang="0">
                  <a:pos x="629" y="1500"/>
                </a:cxn>
                <a:cxn ang="0">
                  <a:pos x="629" y="1568"/>
                </a:cxn>
                <a:cxn ang="0">
                  <a:pos x="530" y="1558"/>
                </a:cxn>
                <a:cxn ang="0">
                  <a:pos x="99" y="1558"/>
                </a:cxn>
                <a:cxn ang="0">
                  <a:pos x="0" y="1568"/>
                </a:cxn>
                <a:cxn ang="0">
                  <a:pos x="0" y="1500"/>
                </a:cxn>
                <a:cxn ang="0">
                  <a:pos x="153" y="1500"/>
                </a:cxn>
                <a:cxn ang="0">
                  <a:pos x="198" y="1480"/>
                </a:cxn>
                <a:cxn ang="0">
                  <a:pos x="225" y="1451"/>
                </a:cxn>
                <a:cxn ang="0">
                  <a:pos x="225" y="127"/>
                </a:cxn>
                <a:cxn ang="0">
                  <a:pos x="198" y="88"/>
                </a:cxn>
                <a:cxn ang="0">
                  <a:pos x="153" y="78"/>
                </a:cxn>
                <a:cxn ang="0">
                  <a:pos x="54" y="68"/>
                </a:cxn>
                <a:cxn ang="0">
                  <a:pos x="0" y="68"/>
                </a:cxn>
                <a:cxn ang="0">
                  <a:pos x="0" y="0"/>
                </a:cxn>
              </a:cxnLst>
              <a:rect l="0" t="0" r="r" b="b"/>
              <a:pathLst>
                <a:path w="1446" h="1568">
                  <a:moveTo>
                    <a:pt x="0" y="0"/>
                  </a:moveTo>
                  <a:lnTo>
                    <a:pt x="99" y="10"/>
                  </a:lnTo>
                  <a:lnTo>
                    <a:pt x="530" y="10"/>
                  </a:lnTo>
                  <a:lnTo>
                    <a:pt x="629" y="0"/>
                  </a:lnTo>
                  <a:lnTo>
                    <a:pt x="629" y="68"/>
                  </a:lnTo>
                  <a:lnTo>
                    <a:pt x="476" y="68"/>
                  </a:lnTo>
                  <a:lnTo>
                    <a:pt x="431" y="88"/>
                  </a:lnTo>
                  <a:lnTo>
                    <a:pt x="404" y="117"/>
                  </a:lnTo>
                  <a:lnTo>
                    <a:pt x="404" y="721"/>
                  </a:lnTo>
                  <a:lnTo>
                    <a:pt x="1042" y="721"/>
                  </a:lnTo>
                  <a:lnTo>
                    <a:pt x="1042" y="127"/>
                  </a:lnTo>
                  <a:lnTo>
                    <a:pt x="1015" y="88"/>
                  </a:lnTo>
                  <a:lnTo>
                    <a:pt x="970" y="78"/>
                  </a:lnTo>
                  <a:lnTo>
                    <a:pt x="871" y="68"/>
                  </a:lnTo>
                  <a:lnTo>
                    <a:pt x="817" y="68"/>
                  </a:lnTo>
                  <a:lnTo>
                    <a:pt x="817" y="0"/>
                  </a:lnTo>
                  <a:lnTo>
                    <a:pt x="916" y="10"/>
                  </a:lnTo>
                  <a:lnTo>
                    <a:pt x="1347" y="10"/>
                  </a:lnTo>
                  <a:lnTo>
                    <a:pt x="1446" y="0"/>
                  </a:lnTo>
                  <a:lnTo>
                    <a:pt x="1446" y="68"/>
                  </a:lnTo>
                  <a:lnTo>
                    <a:pt x="1293" y="68"/>
                  </a:lnTo>
                  <a:lnTo>
                    <a:pt x="1248" y="88"/>
                  </a:lnTo>
                  <a:lnTo>
                    <a:pt x="1221" y="117"/>
                  </a:lnTo>
                  <a:lnTo>
                    <a:pt x="1221" y="1442"/>
                  </a:lnTo>
                  <a:lnTo>
                    <a:pt x="1248" y="1480"/>
                  </a:lnTo>
                  <a:lnTo>
                    <a:pt x="1293" y="1490"/>
                  </a:lnTo>
                  <a:lnTo>
                    <a:pt x="1392" y="1500"/>
                  </a:lnTo>
                  <a:lnTo>
                    <a:pt x="1446" y="1500"/>
                  </a:lnTo>
                  <a:lnTo>
                    <a:pt x="1446" y="1568"/>
                  </a:lnTo>
                  <a:lnTo>
                    <a:pt x="1347" y="1558"/>
                  </a:lnTo>
                  <a:lnTo>
                    <a:pt x="916" y="1558"/>
                  </a:lnTo>
                  <a:lnTo>
                    <a:pt x="817" y="1568"/>
                  </a:lnTo>
                  <a:lnTo>
                    <a:pt x="817" y="1500"/>
                  </a:lnTo>
                  <a:lnTo>
                    <a:pt x="970" y="1500"/>
                  </a:lnTo>
                  <a:lnTo>
                    <a:pt x="1015" y="1480"/>
                  </a:lnTo>
                  <a:lnTo>
                    <a:pt x="1042" y="1451"/>
                  </a:lnTo>
                  <a:lnTo>
                    <a:pt x="1042" y="789"/>
                  </a:lnTo>
                  <a:lnTo>
                    <a:pt x="404" y="789"/>
                  </a:lnTo>
                  <a:lnTo>
                    <a:pt x="404" y="1442"/>
                  </a:lnTo>
                  <a:lnTo>
                    <a:pt x="431" y="1480"/>
                  </a:lnTo>
                  <a:lnTo>
                    <a:pt x="476" y="1490"/>
                  </a:lnTo>
                  <a:lnTo>
                    <a:pt x="575" y="1500"/>
                  </a:lnTo>
                  <a:lnTo>
                    <a:pt x="629" y="1500"/>
                  </a:lnTo>
                  <a:lnTo>
                    <a:pt x="629" y="1568"/>
                  </a:lnTo>
                  <a:lnTo>
                    <a:pt x="530" y="1558"/>
                  </a:lnTo>
                  <a:lnTo>
                    <a:pt x="99" y="1558"/>
                  </a:lnTo>
                  <a:lnTo>
                    <a:pt x="0" y="1568"/>
                  </a:lnTo>
                  <a:lnTo>
                    <a:pt x="0" y="1500"/>
                  </a:lnTo>
                  <a:lnTo>
                    <a:pt x="153" y="1500"/>
                  </a:lnTo>
                  <a:lnTo>
                    <a:pt x="198" y="1480"/>
                  </a:lnTo>
                  <a:lnTo>
                    <a:pt x="225" y="1451"/>
                  </a:lnTo>
                  <a:lnTo>
                    <a:pt x="225" y="127"/>
                  </a:lnTo>
                  <a:lnTo>
                    <a:pt x="198" y="88"/>
                  </a:lnTo>
                  <a:lnTo>
                    <a:pt x="153" y="78"/>
                  </a:lnTo>
                  <a:lnTo>
                    <a:pt x="54" y="68"/>
                  </a:lnTo>
                  <a:lnTo>
                    <a:pt x="0" y="6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0" name="Freeform 14"/>
            <p:cNvSpPr>
              <a:spLocks noEditPoints="1"/>
            </p:cNvSpPr>
            <p:nvPr/>
          </p:nvSpPr>
          <p:spPr bwMode="auto">
            <a:xfrm>
              <a:off x="14538" y="3380"/>
              <a:ext cx="826" cy="1061"/>
            </a:xfrm>
            <a:custGeom>
              <a:avLst/>
              <a:gdLst/>
              <a:ahLst/>
              <a:cxnLst>
                <a:cxn ang="0">
                  <a:pos x="413" y="58"/>
                </a:cxn>
                <a:cxn ang="0">
                  <a:pos x="368" y="78"/>
                </a:cxn>
                <a:cxn ang="0">
                  <a:pos x="314" y="107"/>
                </a:cxn>
                <a:cxn ang="0">
                  <a:pos x="269" y="156"/>
                </a:cxn>
                <a:cxn ang="0">
                  <a:pos x="224" y="224"/>
                </a:cxn>
                <a:cxn ang="0">
                  <a:pos x="197" y="321"/>
                </a:cxn>
                <a:cxn ang="0">
                  <a:pos x="179" y="458"/>
                </a:cxn>
                <a:cxn ang="0">
                  <a:pos x="691" y="458"/>
                </a:cxn>
                <a:cxn ang="0">
                  <a:pos x="691" y="409"/>
                </a:cxn>
                <a:cxn ang="0">
                  <a:pos x="682" y="341"/>
                </a:cxn>
                <a:cxn ang="0">
                  <a:pos x="664" y="263"/>
                </a:cxn>
                <a:cxn ang="0">
                  <a:pos x="637" y="185"/>
                </a:cxn>
                <a:cxn ang="0">
                  <a:pos x="592" y="126"/>
                </a:cxn>
                <a:cxn ang="0">
                  <a:pos x="529" y="78"/>
                </a:cxn>
                <a:cxn ang="0">
                  <a:pos x="449" y="58"/>
                </a:cxn>
                <a:cxn ang="0">
                  <a:pos x="413" y="58"/>
                </a:cxn>
                <a:cxn ang="0">
                  <a:pos x="440" y="0"/>
                </a:cxn>
                <a:cxn ang="0">
                  <a:pos x="565" y="19"/>
                </a:cxn>
                <a:cxn ang="0">
                  <a:pos x="655" y="68"/>
                </a:cxn>
                <a:cxn ang="0">
                  <a:pos x="736" y="136"/>
                </a:cxn>
                <a:cxn ang="0">
                  <a:pos x="790" y="234"/>
                </a:cxn>
                <a:cxn ang="0">
                  <a:pos x="817" y="341"/>
                </a:cxn>
                <a:cxn ang="0">
                  <a:pos x="826" y="458"/>
                </a:cxn>
                <a:cxn ang="0">
                  <a:pos x="826" y="477"/>
                </a:cxn>
                <a:cxn ang="0">
                  <a:pos x="817" y="497"/>
                </a:cxn>
                <a:cxn ang="0">
                  <a:pos x="808" y="506"/>
                </a:cxn>
                <a:cxn ang="0">
                  <a:pos x="179" y="506"/>
                </a:cxn>
                <a:cxn ang="0">
                  <a:pos x="179" y="594"/>
                </a:cxn>
                <a:cxn ang="0">
                  <a:pos x="197" y="711"/>
                </a:cxn>
                <a:cxn ang="0">
                  <a:pos x="242" y="837"/>
                </a:cxn>
                <a:cxn ang="0">
                  <a:pos x="305" y="915"/>
                </a:cxn>
                <a:cxn ang="0">
                  <a:pos x="386" y="974"/>
                </a:cxn>
                <a:cxn ang="0">
                  <a:pos x="485" y="993"/>
                </a:cxn>
                <a:cxn ang="0">
                  <a:pos x="503" y="993"/>
                </a:cxn>
                <a:cxn ang="0">
                  <a:pos x="547" y="983"/>
                </a:cxn>
                <a:cxn ang="0">
                  <a:pos x="601" y="964"/>
                </a:cxn>
                <a:cxn ang="0">
                  <a:pos x="664" y="925"/>
                </a:cxn>
                <a:cxn ang="0">
                  <a:pos x="727" y="857"/>
                </a:cxn>
                <a:cxn ang="0">
                  <a:pos x="772" y="759"/>
                </a:cxn>
                <a:cxn ang="0">
                  <a:pos x="772" y="740"/>
                </a:cxn>
                <a:cxn ang="0">
                  <a:pos x="781" y="730"/>
                </a:cxn>
                <a:cxn ang="0">
                  <a:pos x="808" y="730"/>
                </a:cxn>
                <a:cxn ang="0">
                  <a:pos x="826" y="750"/>
                </a:cxn>
                <a:cxn ang="0">
                  <a:pos x="826" y="759"/>
                </a:cxn>
                <a:cxn ang="0">
                  <a:pos x="817" y="798"/>
                </a:cxn>
                <a:cxn ang="0">
                  <a:pos x="790" y="857"/>
                </a:cxn>
                <a:cxn ang="0">
                  <a:pos x="745" y="925"/>
                </a:cxn>
                <a:cxn ang="0">
                  <a:pos x="673" y="993"/>
                </a:cxn>
                <a:cxn ang="0">
                  <a:pos x="583" y="1042"/>
                </a:cxn>
                <a:cxn ang="0">
                  <a:pos x="467" y="1061"/>
                </a:cxn>
                <a:cxn ang="0">
                  <a:pos x="350" y="1042"/>
                </a:cxn>
                <a:cxn ang="0">
                  <a:pos x="242" y="993"/>
                </a:cxn>
                <a:cxn ang="0">
                  <a:pos x="143" y="915"/>
                </a:cxn>
                <a:cxn ang="0">
                  <a:pos x="63" y="798"/>
                </a:cxn>
                <a:cxn ang="0">
                  <a:pos x="18" y="672"/>
                </a:cxn>
                <a:cxn ang="0">
                  <a:pos x="0" y="526"/>
                </a:cxn>
                <a:cxn ang="0">
                  <a:pos x="18" y="360"/>
                </a:cxn>
                <a:cxn ang="0">
                  <a:pos x="81" y="214"/>
                </a:cxn>
                <a:cxn ang="0">
                  <a:pos x="179" y="107"/>
                </a:cxn>
                <a:cxn ang="0">
                  <a:pos x="296" y="29"/>
                </a:cxn>
                <a:cxn ang="0">
                  <a:pos x="440" y="0"/>
                </a:cxn>
              </a:cxnLst>
              <a:rect l="0" t="0" r="r" b="b"/>
              <a:pathLst>
                <a:path w="826" h="1061">
                  <a:moveTo>
                    <a:pt x="413" y="58"/>
                  </a:moveTo>
                  <a:lnTo>
                    <a:pt x="368" y="78"/>
                  </a:lnTo>
                  <a:lnTo>
                    <a:pt x="314" y="107"/>
                  </a:lnTo>
                  <a:lnTo>
                    <a:pt x="269" y="156"/>
                  </a:lnTo>
                  <a:lnTo>
                    <a:pt x="224" y="224"/>
                  </a:lnTo>
                  <a:lnTo>
                    <a:pt x="197" y="321"/>
                  </a:lnTo>
                  <a:lnTo>
                    <a:pt x="179" y="458"/>
                  </a:lnTo>
                  <a:lnTo>
                    <a:pt x="691" y="458"/>
                  </a:lnTo>
                  <a:lnTo>
                    <a:pt x="691" y="409"/>
                  </a:lnTo>
                  <a:lnTo>
                    <a:pt x="682" y="341"/>
                  </a:lnTo>
                  <a:lnTo>
                    <a:pt x="664" y="263"/>
                  </a:lnTo>
                  <a:lnTo>
                    <a:pt x="637" y="185"/>
                  </a:lnTo>
                  <a:lnTo>
                    <a:pt x="592" y="126"/>
                  </a:lnTo>
                  <a:lnTo>
                    <a:pt x="529" y="78"/>
                  </a:lnTo>
                  <a:lnTo>
                    <a:pt x="449" y="58"/>
                  </a:lnTo>
                  <a:lnTo>
                    <a:pt x="413" y="58"/>
                  </a:lnTo>
                  <a:close/>
                  <a:moveTo>
                    <a:pt x="440" y="0"/>
                  </a:moveTo>
                  <a:lnTo>
                    <a:pt x="565" y="19"/>
                  </a:lnTo>
                  <a:lnTo>
                    <a:pt x="655" y="68"/>
                  </a:lnTo>
                  <a:lnTo>
                    <a:pt x="736" y="136"/>
                  </a:lnTo>
                  <a:lnTo>
                    <a:pt x="790" y="234"/>
                  </a:lnTo>
                  <a:lnTo>
                    <a:pt x="817" y="341"/>
                  </a:lnTo>
                  <a:lnTo>
                    <a:pt x="826" y="458"/>
                  </a:lnTo>
                  <a:lnTo>
                    <a:pt x="826" y="477"/>
                  </a:lnTo>
                  <a:lnTo>
                    <a:pt x="817" y="497"/>
                  </a:lnTo>
                  <a:lnTo>
                    <a:pt x="808" y="506"/>
                  </a:lnTo>
                  <a:lnTo>
                    <a:pt x="179" y="506"/>
                  </a:lnTo>
                  <a:lnTo>
                    <a:pt x="179" y="594"/>
                  </a:lnTo>
                  <a:lnTo>
                    <a:pt x="197" y="711"/>
                  </a:lnTo>
                  <a:lnTo>
                    <a:pt x="242" y="837"/>
                  </a:lnTo>
                  <a:lnTo>
                    <a:pt x="305" y="915"/>
                  </a:lnTo>
                  <a:lnTo>
                    <a:pt x="386" y="974"/>
                  </a:lnTo>
                  <a:lnTo>
                    <a:pt x="485" y="993"/>
                  </a:lnTo>
                  <a:lnTo>
                    <a:pt x="503" y="993"/>
                  </a:lnTo>
                  <a:lnTo>
                    <a:pt x="547" y="983"/>
                  </a:lnTo>
                  <a:lnTo>
                    <a:pt x="601" y="964"/>
                  </a:lnTo>
                  <a:lnTo>
                    <a:pt x="664" y="925"/>
                  </a:lnTo>
                  <a:lnTo>
                    <a:pt x="727" y="857"/>
                  </a:lnTo>
                  <a:lnTo>
                    <a:pt x="772" y="759"/>
                  </a:lnTo>
                  <a:lnTo>
                    <a:pt x="772" y="740"/>
                  </a:lnTo>
                  <a:lnTo>
                    <a:pt x="781" y="730"/>
                  </a:lnTo>
                  <a:lnTo>
                    <a:pt x="808" y="730"/>
                  </a:lnTo>
                  <a:lnTo>
                    <a:pt x="826" y="750"/>
                  </a:lnTo>
                  <a:lnTo>
                    <a:pt x="826" y="759"/>
                  </a:lnTo>
                  <a:lnTo>
                    <a:pt x="817" y="798"/>
                  </a:lnTo>
                  <a:lnTo>
                    <a:pt x="790" y="857"/>
                  </a:lnTo>
                  <a:lnTo>
                    <a:pt x="745" y="925"/>
                  </a:lnTo>
                  <a:lnTo>
                    <a:pt x="673" y="993"/>
                  </a:lnTo>
                  <a:lnTo>
                    <a:pt x="583" y="1042"/>
                  </a:lnTo>
                  <a:lnTo>
                    <a:pt x="467" y="1061"/>
                  </a:lnTo>
                  <a:lnTo>
                    <a:pt x="350" y="1042"/>
                  </a:lnTo>
                  <a:lnTo>
                    <a:pt x="242" y="993"/>
                  </a:lnTo>
                  <a:lnTo>
                    <a:pt x="143" y="915"/>
                  </a:lnTo>
                  <a:lnTo>
                    <a:pt x="63" y="798"/>
                  </a:lnTo>
                  <a:lnTo>
                    <a:pt x="18" y="672"/>
                  </a:lnTo>
                  <a:lnTo>
                    <a:pt x="0" y="526"/>
                  </a:lnTo>
                  <a:lnTo>
                    <a:pt x="18" y="360"/>
                  </a:lnTo>
                  <a:lnTo>
                    <a:pt x="81" y="214"/>
                  </a:lnTo>
                  <a:lnTo>
                    <a:pt x="179" y="107"/>
                  </a:lnTo>
                  <a:lnTo>
                    <a:pt x="296" y="29"/>
                  </a:lnTo>
                  <a:lnTo>
                    <a:pt x="4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1" name="Freeform 15"/>
            <p:cNvSpPr>
              <a:spLocks noEditPoints="1"/>
            </p:cNvSpPr>
            <p:nvPr/>
          </p:nvSpPr>
          <p:spPr bwMode="auto">
            <a:xfrm>
              <a:off x="15507" y="2883"/>
              <a:ext cx="458" cy="1529"/>
            </a:xfrm>
            <a:custGeom>
              <a:avLst/>
              <a:gdLst/>
              <a:ahLst/>
              <a:cxnLst>
                <a:cxn ang="0">
                  <a:pos x="306" y="516"/>
                </a:cxn>
                <a:cxn ang="0">
                  <a:pos x="315" y="516"/>
                </a:cxn>
                <a:cxn ang="0">
                  <a:pos x="315" y="1412"/>
                </a:cxn>
                <a:cxn ang="0">
                  <a:pos x="333" y="1441"/>
                </a:cxn>
                <a:cxn ang="0">
                  <a:pos x="378" y="1461"/>
                </a:cxn>
                <a:cxn ang="0">
                  <a:pos x="458" y="1461"/>
                </a:cxn>
                <a:cxn ang="0">
                  <a:pos x="458" y="1529"/>
                </a:cxn>
                <a:cxn ang="0">
                  <a:pos x="351" y="1519"/>
                </a:cxn>
                <a:cxn ang="0">
                  <a:pos x="171" y="1519"/>
                </a:cxn>
                <a:cxn ang="0">
                  <a:pos x="81" y="1529"/>
                </a:cxn>
                <a:cxn ang="0">
                  <a:pos x="0" y="1529"/>
                </a:cxn>
                <a:cxn ang="0">
                  <a:pos x="0" y="1461"/>
                </a:cxn>
                <a:cxn ang="0">
                  <a:pos x="90" y="1461"/>
                </a:cxn>
                <a:cxn ang="0">
                  <a:pos x="144" y="1451"/>
                </a:cxn>
                <a:cxn ang="0">
                  <a:pos x="162" y="1422"/>
                </a:cxn>
                <a:cxn ang="0">
                  <a:pos x="171" y="1364"/>
                </a:cxn>
                <a:cxn ang="0">
                  <a:pos x="171" y="740"/>
                </a:cxn>
                <a:cxn ang="0">
                  <a:pos x="162" y="672"/>
                </a:cxn>
                <a:cxn ang="0">
                  <a:pos x="144" y="633"/>
                </a:cxn>
                <a:cxn ang="0">
                  <a:pos x="90" y="614"/>
                </a:cxn>
                <a:cxn ang="0">
                  <a:pos x="9" y="614"/>
                </a:cxn>
                <a:cxn ang="0">
                  <a:pos x="9" y="545"/>
                </a:cxn>
                <a:cxn ang="0">
                  <a:pos x="306" y="516"/>
                </a:cxn>
                <a:cxn ang="0">
                  <a:pos x="207" y="0"/>
                </a:cxn>
                <a:cxn ang="0">
                  <a:pos x="243" y="10"/>
                </a:cxn>
                <a:cxn ang="0">
                  <a:pos x="270" y="20"/>
                </a:cxn>
                <a:cxn ang="0">
                  <a:pos x="297" y="49"/>
                </a:cxn>
                <a:cxn ang="0">
                  <a:pos x="306" y="78"/>
                </a:cxn>
                <a:cxn ang="0">
                  <a:pos x="315" y="117"/>
                </a:cxn>
                <a:cxn ang="0">
                  <a:pos x="315" y="156"/>
                </a:cxn>
                <a:cxn ang="0">
                  <a:pos x="297" y="185"/>
                </a:cxn>
                <a:cxn ang="0">
                  <a:pos x="261" y="224"/>
                </a:cxn>
                <a:cxn ang="0">
                  <a:pos x="234" y="244"/>
                </a:cxn>
                <a:cxn ang="0">
                  <a:pos x="171" y="244"/>
                </a:cxn>
                <a:cxn ang="0">
                  <a:pos x="144" y="224"/>
                </a:cxn>
                <a:cxn ang="0">
                  <a:pos x="126" y="205"/>
                </a:cxn>
                <a:cxn ang="0">
                  <a:pos x="90" y="146"/>
                </a:cxn>
                <a:cxn ang="0">
                  <a:pos x="90" y="78"/>
                </a:cxn>
                <a:cxn ang="0">
                  <a:pos x="117" y="49"/>
                </a:cxn>
                <a:cxn ang="0">
                  <a:pos x="135" y="20"/>
                </a:cxn>
                <a:cxn ang="0">
                  <a:pos x="207" y="0"/>
                </a:cxn>
              </a:cxnLst>
              <a:rect l="0" t="0" r="r" b="b"/>
              <a:pathLst>
                <a:path w="458" h="1529">
                  <a:moveTo>
                    <a:pt x="306" y="516"/>
                  </a:moveTo>
                  <a:lnTo>
                    <a:pt x="315" y="516"/>
                  </a:lnTo>
                  <a:lnTo>
                    <a:pt x="315" y="1412"/>
                  </a:lnTo>
                  <a:lnTo>
                    <a:pt x="333" y="1441"/>
                  </a:lnTo>
                  <a:lnTo>
                    <a:pt x="378" y="1461"/>
                  </a:lnTo>
                  <a:lnTo>
                    <a:pt x="458" y="1461"/>
                  </a:lnTo>
                  <a:lnTo>
                    <a:pt x="458" y="1529"/>
                  </a:lnTo>
                  <a:lnTo>
                    <a:pt x="351" y="1519"/>
                  </a:lnTo>
                  <a:lnTo>
                    <a:pt x="171" y="1519"/>
                  </a:lnTo>
                  <a:lnTo>
                    <a:pt x="81" y="1529"/>
                  </a:lnTo>
                  <a:lnTo>
                    <a:pt x="0" y="1529"/>
                  </a:lnTo>
                  <a:lnTo>
                    <a:pt x="0" y="1461"/>
                  </a:lnTo>
                  <a:lnTo>
                    <a:pt x="90" y="1461"/>
                  </a:lnTo>
                  <a:lnTo>
                    <a:pt x="144" y="1451"/>
                  </a:lnTo>
                  <a:lnTo>
                    <a:pt x="162" y="1422"/>
                  </a:lnTo>
                  <a:lnTo>
                    <a:pt x="171" y="1364"/>
                  </a:lnTo>
                  <a:lnTo>
                    <a:pt x="171" y="740"/>
                  </a:lnTo>
                  <a:lnTo>
                    <a:pt x="162" y="672"/>
                  </a:lnTo>
                  <a:lnTo>
                    <a:pt x="144" y="633"/>
                  </a:lnTo>
                  <a:lnTo>
                    <a:pt x="90" y="614"/>
                  </a:lnTo>
                  <a:lnTo>
                    <a:pt x="9" y="614"/>
                  </a:lnTo>
                  <a:lnTo>
                    <a:pt x="9" y="545"/>
                  </a:lnTo>
                  <a:lnTo>
                    <a:pt x="306" y="516"/>
                  </a:lnTo>
                  <a:close/>
                  <a:moveTo>
                    <a:pt x="207" y="0"/>
                  </a:moveTo>
                  <a:lnTo>
                    <a:pt x="243" y="10"/>
                  </a:lnTo>
                  <a:lnTo>
                    <a:pt x="270" y="20"/>
                  </a:lnTo>
                  <a:lnTo>
                    <a:pt x="297" y="49"/>
                  </a:lnTo>
                  <a:lnTo>
                    <a:pt x="306" y="78"/>
                  </a:lnTo>
                  <a:lnTo>
                    <a:pt x="315" y="117"/>
                  </a:lnTo>
                  <a:lnTo>
                    <a:pt x="315" y="156"/>
                  </a:lnTo>
                  <a:lnTo>
                    <a:pt x="297" y="185"/>
                  </a:lnTo>
                  <a:lnTo>
                    <a:pt x="261" y="224"/>
                  </a:lnTo>
                  <a:lnTo>
                    <a:pt x="234" y="244"/>
                  </a:lnTo>
                  <a:lnTo>
                    <a:pt x="171" y="244"/>
                  </a:lnTo>
                  <a:lnTo>
                    <a:pt x="144" y="224"/>
                  </a:lnTo>
                  <a:lnTo>
                    <a:pt x="126" y="205"/>
                  </a:lnTo>
                  <a:lnTo>
                    <a:pt x="90" y="146"/>
                  </a:lnTo>
                  <a:lnTo>
                    <a:pt x="90" y="78"/>
                  </a:lnTo>
                  <a:lnTo>
                    <a:pt x="117" y="49"/>
                  </a:lnTo>
                  <a:lnTo>
                    <a:pt x="135" y="20"/>
                  </a:lnTo>
                  <a:lnTo>
                    <a:pt x="2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6100" y="3390"/>
              <a:ext cx="700" cy="1061"/>
            </a:xfrm>
            <a:custGeom>
              <a:avLst/>
              <a:gdLst/>
              <a:ahLst/>
              <a:cxnLst>
                <a:cxn ang="0">
                  <a:pos x="404" y="0"/>
                </a:cxn>
                <a:cxn ang="0">
                  <a:pos x="557" y="68"/>
                </a:cxn>
                <a:cxn ang="0">
                  <a:pos x="647" y="0"/>
                </a:cxn>
                <a:cxn ang="0">
                  <a:pos x="656" y="340"/>
                </a:cxn>
                <a:cxn ang="0">
                  <a:pos x="620" y="350"/>
                </a:cxn>
                <a:cxn ang="0">
                  <a:pos x="602" y="331"/>
                </a:cxn>
                <a:cxn ang="0">
                  <a:pos x="584" y="224"/>
                </a:cxn>
                <a:cxn ang="0">
                  <a:pos x="521" y="107"/>
                </a:cxn>
                <a:cxn ang="0">
                  <a:pos x="350" y="48"/>
                </a:cxn>
                <a:cxn ang="0">
                  <a:pos x="180" y="87"/>
                </a:cxn>
                <a:cxn ang="0">
                  <a:pos x="117" y="175"/>
                </a:cxn>
                <a:cxn ang="0">
                  <a:pos x="126" y="292"/>
                </a:cxn>
                <a:cxn ang="0">
                  <a:pos x="225" y="370"/>
                </a:cxn>
                <a:cxn ang="0">
                  <a:pos x="458" y="428"/>
                </a:cxn>
                <a:cxn ang="0">
                  <a:pos x="611" y="516"/>
                </a:cxn>
                <a:cxn ang="0">
                  <a:pos x="665" y="594"/>
                </a:cxn>
                <a:cxn ang="0">
                  <a:pos x="700" y="740"/>
                </a:cxn>
                <a:cxn ang="0">
                  <a:pos x="647" y="925"/>
                </a:cxn>
                <a:cxn ang="0">
                  <a:pos x="485" y="1042"/>
                </a:cxn>
                <a:cxn ang="0">
                  <a:pos x="296" y="1061"/>
                </a:cxn>
                <a:cxn ang="0">
                  <a:pos x="126" y="964"/>
                </a:cxn>
                <a:cxn ang="0">
                  <a:pos x="90" y="993"/>
                </a:cxn>
                <a:cxn ang="0">
                  <a:pos x="81" y="1012"/>
                </a:cxn>
                <a:cxn ang="0">
                  <a:pos x="9" y="1061"/>
                </a:cxn>
                <a:cxn ang="0">
                  <a:pos x="0" y="662"/>
                </a:cxn>
                <a:cxn ang="0">
                  <a:pos x="36" y="642"/>
                </a:cxn>
                <a:cxn ang="0">
                  <a:pos x="45" y="662"/>
                </a:cxn>
                <a:cxn ang="0">
                  <a:pos x="81" y="798"/>
                </a:cxn>
                <a:cxn ang="0">
                  <a:pos x="180" y="954"/>
                </a:cxn>
                <a:cxn ang="0">
                  <a:pos x="350" y="1012"/>
                </a:cxn>
                <a:cxn ang="0">
                  <a:pos x="530" y="954"/>
                </a:cxn>
                <a:cxn ang="0">
                  <a:pos x="593" y="798"/>
                </a:cxn>
                <a:cxn ang="0">
                  <a:pos x="548" y="672"/>
                </a:cxn>
                <a:cxn ang="0">
                  <a:pos x="449" y="603"/>
                </a:cxn>
                <a:cxn ang="0">
                  <a:pos x="368" y="584"/>
                </a:cxn>
                <a:cxn ang="0">
                  <a:pos x="269" y="555"/>
                </a:cxn>
                <a:cxn ang="0">
                  <a:pos x="108" y="477"/>
                </a:cxn>
                <a:cxn ang="0">
                  <a:pos x="27" y="360"/>
                </a:cxn>
                <a:cxn ang="0">
                  <a:pos x="27" y="214"/>
                </a:cxn>
                <a:cxn ang="0">
                  <a:pos x="90" y="97"/>
                </a:cxn>
                <a:cxn ang="0">
                  <a:pos x="243" y="9"/>
                </a:cxn>
              </a:cxnLst>
              <a:rect l="0" t="0" r="r" b="b"/>
              <a:pathLst>
                <a:path w="700" h="1061">
                  <a:moveTo>
                    <a:pt x="359" y="0"/>
                  </a:moveTo>
                  <a:lnTo>
                    <a:pt x="404" y="0"/>
                  </a:lnTo>
                  <a:lnTo>
                    <a:pt x="476" y="19"/>
                  </a:lnTo>
                  <a:lnTo>
                    <a:pt x="557" y="68"/>
                  </a:lnTo>
                  <a:lnTo>
                    <a:pt x="620" y="0"/>
                  </a:lnTo>
                  <a:lnTo>
                    <a:pt x="647" y="0"/>
                  </a:lnTo>
                  <a:lnTo>
                    <a:pt x="656" y="9"/>
                  </a:lnTo>
                  <a:lnTo>
                    <a:pt x="656" y="340"/>
                  </a:lnTo>
                  <a:lnTo>
                    <a:pt x="647" y="350"/>
                  </a:lnTo>
                  <a:lnTo>
                    <a:pt x="620" y="350"/>
                  </a:lnTo>
                  <a:lnTo>
                    <a:pt x="602" y="340"/>
                  </a:lnTo>
                  <a:lnTo>
                    <a:pt x="602" y="331"/>
                  </a:lnTo>
                  <a:lnTo>
                    <a:pt x="593" y="282"/>
                  </a:lnTo>
                  <a:lnTo>
                    <a:pt x="584" y="224"/>
                  </a:lnTo>
                  <a:lnTo>
                    <a:pt x="557" y="155"/>
                  </a:lnTo>
                  <a:lnTo>
                    <a:pt x="521" y="107"/>
                  </a:lnTo>
                  <a:lnTo>
                    <a:pt x="449" y="68"/>
                  </a:lnTo>
                  <a:lnTo>
                    <a:pt x="350" y="48"/>
                  </a:lnTo>
                  <a:lnTo>
                    <a:pt x="251" y="58"/>
                  </a:lnTo>
                  <a:lnTo>
                    <a:pt x="180" y="87"/>
                  </a:lnTo>
                  <a:lnTo>
                    <a:pt x="135" y="126"/>
                  </a:lnTo>
                  <a:lnTo>
                    <a:pt x="117" y="175"/>
                  </a:lnTo>
                  <a:lnTo>
                    <a:pt x="108" y="224"/>
                  </a:lnTo>
                  <a:lnTo>
                    <a:pt x="126" y="292"/>
                  </a:lnTo>
                  <a:lnTo>
                    <a:pt x="162" y="331"/>
                  </a:lnTo>
                  <a:lnTo>
                    <a:pt x="225" y="370"/>
                  </a:lnTo>
                  <a:lnTo>
                    <a:pt x="368" y="409"/>
                  </a:lnTo>
                  <a:lnTo>
                    <a:pt x="458" y="428"/>
                  </a:lnTo>
                  <a:lnTo>
                    <a:pt x="539" y="457"/>
                  </a:lnTo>
                  <a:lnTo>
                    <a:pt x="611" y="516"/>
                  </a:lnTo>
                  <a:lnTo>
                    <a:pt x="638" y="545"/>
                  </a:lnTo>
                  <a:lnTo>
                    <a:pt x="665" y="594"/>
                  </a:lnTo>
                  <a:lnTo>
                    <a:pt x="691" y="652"/>
                  </a:lnTo>
                  <a:lnTo>
                    <a:pt x="700" y="740"/>
                  </a:lnTo>
                  <a:lnTo>
                    <a:pt x="691" y="837"/>
                  </a:lnTo>
                  <a:lnTo>
                    <a:pt x="647" y="925"/>
                  </a:lnTo>
                  <a:lnTo>
                    <a:pt x="584" y="993"/>
                  </a:lnTo>
                  <a:lnTo>
                    <a:pt x="485" y="1042"/>
                  </a:lnTo>
                  <a:lnTo>
                    <a:pt x="359" y="1061"/>
                  </a:lnTo>
                  <a:lnTo>
                    <a:pt x="296" y="1061"/>
                  </a:lnTo>
                  <a:lnTo>
                    <a:pt x="216" y="1032"/>
                  </a:lnTo>
                  <a:lnTo>
                    <a:pt x="126" y="964"/>
                  </a:lnTo>
                  <a:lnTo>
                    <a:pt x="108" y="983"/>
                  </a:lnTo>
                  <a:lnTo>
                    <a:pt x="90" y="993"/>
                  </a:lnTo>
                  <a:lnTo>
                    <a:pt x="81" y="1003"/>
                  </a:lnTo>
                  <a:lnTo>
                    <a:pt x="81" y="1012"/>
                  </a:lnTo>
                  <a:lnTo>
                    <a:pt x="36" y="1061"/>
                  </a:lnTo>
                  <a:lnTo>
                    <a:pt x="9" y="1061"/>
                  </a:lnTo>
                  <a:lnTo>
                    <a:pt x="0" y="1051"/>
                  </a:lnTo>
                  <a:lnTo>
                    <a:pt x="0" y="662"/>
                  </a:lnTo>
                  <a:lnTo>
                    <a:pt x="9" y="642"/>
                  </a:lnTo>
                  <a:lnTo>
                    <a:pt x="36" y="642"/>
                  </a:lnTo>
                  <a:lnTo>
                    <a:pt x="45" y="652"/>
                  </a:lnTo>
                  <a:lnTo>
                    <a:pt x="45" y="662"/>
                  </a:lnTo>
                  <a:lnTo>
                    <a:pt x="54" y="681"/>
                  </a:lnTo>
                  <a:lnTo>
                    <a:pt x="81" y="798"/>
                  </a:lnTo>
                  <a:lnTo>
                    <a:pt x="126" y="886"/>
                  </a:lnTo>
                  <a:lnTo>
                    <a:pt x="180" y="954"/>
                  </a:lnTo>
                  <a:lnTo>
                    <a:pt x="251" y="993"/>
                  </a:lnTo>
                  <a:lnTo>
                    <a:pt x="350" y="1012"/>
                  </a:lnTo>
                  <a:lnTo>
                    <a:pt x="458" y="993"/>
                  </a:lnTo>
                  <a:lnTo>
                    <a:pt x="530" y="954"/>
                  </a:lnTo>
                  <a:lnTo>
                    <a:pt x="575" y="886"/>
                  </a:lnTo>
                  <a:lnTo>
                    <a:pt x="593" y="798"/>
                  </a:lnTo>
                  <a:lnTo>
                    <a:pt x="575" y="720"/>
                  </a:lnTo>
                  <a:lnTo>
                    <a:pt x="548" y="672"/>
                  </a:lnTo>
                  <a:lnTo>
                    <a:pt x="494" y="633"/>
                  </a:lnTo>
                  <a:lnTo>
                    <a:pt x="449" y="603"/>
                  </a:lnTo>
                  <a:lnTo>
                    <a:pt x="404" y="594"/>
                  </a:lnTo>
                  <a:lnTo>
                    <a:pt x="368" y="584"/>
                  </a:lnTo>
                  <a:lnTo>
                    <a:pt x="386" y="584"/>
                  </a:lnTo>
                  <a:lnTo>
                    <a:pt x="269" y="555"/>
                  </a:lnTo>
                  <a:lnTo>
                    <a:pt x="180" y="525"/>
                  </a:lnTo>
                  <a:lnTo>
                    <a:pt x="108" y="477"/>
                  </a:lnTo>
                  <a:lnTo>
                    <a:pt x="63" y="428"/>
                  </a:lnTo>
                  <a:lnTo>
                    <a:pt x="27" y="360"/>
                  </a:lnTo>
                  <a:lnTo>
                    <a:pt x="18" y="282"/>
                  </a:lnTo>
                  <a:lnTo>
                    <a:pt x="27" y="214"/>
                  </a:lnTo>
                  <a:lnTo>
                    <a:pt x="45" y="155"/>
                  </a:lnTo>
                  <a:lnTo>
                    <a:pt x="90" y="97"/>
                  </a:lnTo>
                  <a:lnTo>
                    <a:pt x="153" y="48"/>
                  </a:lnTo>
                  <a:lnTo>
                    <a:pt x="243" y="9"/>
                  </a:lnTo>
                  <a:lnTo>
                    <a:pt x="3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7564" y="3224"/>
              <a:ext cx="1903" cy="1217"/>
            </a:xfrm>
            <a:custGeom>
              <a:avLst/>
              <a:gdLst/>
              <a:ahLst/>
              <a:cxnLst>
                <a:cxn ang="0">
                  <a:pos x="1383" y="0"/>
                </a:cxn>
                <a:cxn ang="0">
                  <a:pos x="1427" y="0"/>
                </a:cxn>
                <a:cxn ang="0">
                  <a:pos x="1445" y="10"/>
                </a:cxn>
                <a:cxn ang="0">
                  <a:pos x="1445" y="19"/>
                </a:cxn>
                <a:cxn ang="0">
                  <a:pos x="1454" y="39"/>
                </a:cxn>
                <a:cxn ang="0">
                  <a:pos x="1499" y="185"/>
                </a:cxn>
                <a:cxn ang="0">
                  <a:pos x="1562" y="312"/>
                </a:cxn>
                <a:cxn ang="0">
                  <a:pos x="1634" y="409"/>
                </a:cxn>
                <a:cxn ang="0">
                  <a:pos x="1706" y="477"/>
                </a:cxn>
                <a:cxn ang="0">
                  <a:pos x="1778" y="526"/>
                </a:cxn>
                <a:cxn ang="0">
                  <a:pos x="1841" y="565"/>
                </a:cxn>
                <a:cxn ang="0">
                  <a:pos x="1885" y="584"/>
                </a:cxn>
                <a:cxn ang="0">
                  <a:pos x="1894" y="594"/>
                </a:cxn>
                <a:cxn ang="0">
                  <a:pos x="1903" y="614"/>
                </a:cxn>
                <a:cxn ang="0">
                  <a:pos x="1903" y="633"/>
                </a:cxn>
                <a:cxn ang="0">
                  <a:pos x="1894" y="633"/>
                </a:cxn>
                <a:cxn ang="0">
                  <a:pos x="1876" y="643"/>
                </a:cxn>
                <a:cxn ang="0">
                  <a:pos x="1742" y="721"/>
                </a:cxn>
                <a:cxn ang="0">
                  <a:pos x="1643" y="808"/>
                </a:cxn>
                <a:cxn ang="0">
                  <a:pos x="1562" y="915"/>
                </a:cxn>
                <a:cxn ang="0">
                  <a:pos x="1499" y="1042"/>
                </a:cxn>
                <a:cxn ang="0">
                  <a:pos x="1463" y="1169"/>
                </a:cxn>
                <a:cxn ang="0">
                  <a:pos x="1454" y="1188"/>
                </a:cxn>
                <a:cxn ang="0">
                  <a:pos x="1454" y="1208"/>
                </a:cxn>
                <a:cxn ang="0">
                  <a:pos x="1445" y="1217"/>
                </a:cxn>
                <a:cxn ang="0">
                  <a:pos x="1392" y="1217"/>
                </a:cxn>
                <a:cxn ang="0">
                  <a:pos x="1374" y="1198"/>
                </a:cxn>
                <a:cxn ang="0">
                  <a:pos x="1374" y="1159"/>
                </a:cxn>
                <a:cxn ang="0">
                  <a:pos x="1392" y="1100"/>
                </a:cxn>
                <a:cxn ang="0">
                  <a:pos x="1427" y="1003"/>
                </a:cxn>
                <a:cxn ang="0">
                  <a:pos x="1490" y="886"/>
                </a:cxn>
                <a:cxn ang="0">
                  <a:pos x="1517" y="838"/>
                </a:cxn>
                <a:cxn ang="0">
                  <a:pos x="1580" y="760"/>
                </a:cxn>
                <a:cxn ang="0">
                  <a:pos x="1679" y="662"/>
                </a:cxn>
                <a:cxn ang="0">
                  <a:pos x="1670" y="653"/>
                </a:cxn>
                <a:cxn ang="0">
                  <a:pos x="36" y="653"/>
                </a:cxn>
                <a:cxn ang="0">
                  <a:pos x="27" y="643"/>
                </a:cxn>
                <a:cxn ang="0">
                  <a:pos x="9" y="643"/>
                </a:cxn>
                <a:cxn ang="0">
                  <a:pos x="0" y="623"/>
                </a:cxn>
                <a:cxn ang="0">
                  <a:pos x="0" y="584"/>
                </a:cxn>
                <a:cxn ang="0">
                  <a:pos x="9" y="565"/>
                </a:cxn>
                <a:cxn ang="0">
                  <a:pos x="27" y="565"/>
                </a:cxn>
                <a:cxn ang="0">
                  <a:pos x="45" y="555"/>
                </a:cxn>
                <a:cxn ang="0">
                  <a:pos x="1670" y="555"/>
                </a:cxn>
                <a:cxn ang="0">
                  <a:pos x="1553" y="438"/>
                </a:cxn>
                <a:cxn ang="0">
                  <a:pos x="1472" y="331"/>
                </a:cxn>
                <a:cxn ang="0">
                  <a:pos x="1418" y="214"/>
                </a:cxn>
                <a:cxn ang="0">
                  <a:pos x="1383" y="117"/>
                </a:cxn>
                <a:cxn ang="0">
                  <a:pos x="1365" y="58"/>
                </a:cxn>
                <a:cxn ang="0">
                  <a:pos x="1365" y="19"/>
                </a:cxn>
                <a:cxn ang="0">
                  <a:pos x="1383" y="0"/>
                </a:cxn>
              </a:cxnLst>
              <a:rect l="0" t="0" r="r" b="b"/>
              <a:pathLst>
                <a:path w="1903" h="1217">
                  <a:moveTo>
                    <a:pt x="1383" y="0"/>
                  </a:moveTo>
                  <a:lnTo>
                    <a:pt x="1427" y="0"/>
                  </a:lnTo>
                  <a:lnTo>
                    <a:pt x="1445" y="10"/>
                  </a:lnTo>
                  <a:lnTo>
                    <a:pt x="1445" y="19"/>
                  </a:lnTo>
                  <a:lnTo>
                    <a:pt x="1454" y="39"/>
                  </a:lnTo>
                  <a:lnTo>
                    <a:pt x="1499" y="185"/>
                  </a:lnTo>
                  <a:lnTo>
                    <a:pt x="1562" y="312"/>
                  </a:lnTo>
                  <a:lnTo>
                    <a:pt x="1634" y="409"/>
                  </a:lnTo>
                  <a:lnTo>
                    <a:pt x="1706" y="477"/>
                  </a:lnTo>
                  <a:lnTo>
                    <a:pt x="1778" y="526"/>
                  </a:lnTo>
                  <a:lnTo>
                    <a:pt x="1841" y="565"/>
                  </a:lnTo>
                  <a:lnTo>
                    <a:pt x="1885" y="584"/>
                  </a:lnTo>
                  <a:lnTo>
                    <a:pt x="1894" y="594"/>
                  </a:lnTo>
                  <a:lnTo>
                    <a:pt x="1903" y="614"/>
                  </a:lnTo>
                  <a:lnTo>
                    <a:pt x="1903" y="633"/>
                  </a:lnTo>
                  <a:lnTo>
                    <a:pt x="1894" y="633"/>
                  </a:lnTo>
                  <a:lnTo>
                    <a:pt x="1876" y="643"/>
                  </a:lnTo>
                  <a:lnTo>
                    <a:pt x="1742" y="721"/>
                  </a:lnTo>
                  <a:lnTo>
                    <a:pt x="1643" y="808"/>
                  </a:lnTo>
                  <a:lnTo>
                    <a:pt x="1562" y="915"/>
                  </a:lnTo>
                  <a:lnTo>
                    <a:pt x="1499" y="1042"/>
                  </a:lnTo>
                  <a:lnTo>
                    <a:pt x="1463" y="1169"/>
                  </a:lnTo>
                  <a:lnTo>
                    <a:pt x="1454" y="1188"/>
                  </a:lnTo>
                  <a:lnTo>
                    <a:pt x="1454" y="1208"/>
                  </a:lnTo>
                  <a:lnTo>
                    <a:pt x="1445" y="1217"/>
                  </a:lnTo>
                  <a:lnTo>
                    <a:pt x="1392" y="1217"/>
                  </a:lnTo>
                  <a:lnTo>
                    <a:pt x="1374" y="1198"/>
                  </a:lnTo>
                  <a:lnTo>
                    <a:pt x="1374" y="1159"/>
                  </a:lnTo>
                  <a:lnTo>
                    <a:pt x="1392" y="1100"/>
                  </a:lnTo>
                  <a:lnTo>
                    <a:pt x="1427" y="1003"/>
                  </a:lnTo>
                  <a:lnTo>
                    <a:pt x="1490" y="886"/>
                  </a:lnTo>
                  <a:lnTo>
                    <a:pt x="1517" y="838"/>
                  </a:lnTo>
                  <a:lnTo>
                    <a:pt x="1580" y="760"/>
                  </a:lnTo>
                  <a:lnTo>
                    <a:pt x="1679" y="662"/>
                  </a:lnTo>
                  <a:lnTo>
                    <a:pt x="1670" y="653"/>
                  </a:lnTo>
                  <a:lnTo>
                    <a:pt x="36" y="653"/>
                  </a:lnTo>
                  <a:lnTo>
                    <a:pt x="27" y="643"/>
                  </a:lnTo>
                  <a:lnTo>
                    <a:pt x="9" y="643"/>
                  </a:lnTo>
                  <a:lnTo>
                    <a:pt x="0" y="623"/>
                  </a:lnTo>
                  <a:lnTo>
                    <a:pt x="0" y="584"/>
                  </a:lnTo>
                  <a:lnTo>
                    <a:pt x="9" y="565"/>
                  </a:lnTo>
                  <a:lnTo>
                    <a:pt x="27" y="565"/>
                  </a:lnTo>
                  <a:lnTo>
                    <a:pt x="45" y="555"/>
                  </a:lnTo>
                  <a:lnTo>
                    <a:pt x="1670" y="555"/>
                  </a:lnTo>
                  <a:lnTo>
                    <a:pt x="1553" y="438"/>
                  </a:lnTo>
                  <a:lnTo>
                    <a:pt x="1472" y="331"/>
                  </a:lnTo>
                  <a:lnTo>
                    <a:pt x="1418" y="214"/>
                  </a:lnTo>
                  <a:lnTo>
                    <a:pt x="1383" y="117"/>
                  </a:lnTo>
                  <a:lnTo>
                    <a:pt x="1365" y="58"/>
                  </a:lnTo>
                  <a:lnTo>
                    <a:pt x="1365" y="19"/>
                  </a:lnTo>
                  <a:lnTo>
                    <a:pt x="1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20249" y="2834"/>
              <a:ext cx="1454" cy="1559"/>
            </a:xfrm>
            <a:custGeom>
              <a:avLst/>
              <a:gdLst/>
              <a:ahLst/>
              <a:cxnLst>
                <a:cxn ang="0">
                  <a:pos x="1445" y="0"/>
                </a:cxn>
                <a:cxn ang="0">
                  <a:pos x="1454" y="69"/>
                </a:cxn>
                <a:cxn ang="0">
                  <a:pos x="1391" y="497"/>
                </a:cxn>
                <a:cxn ang="0">
                  <a:pos x="1382" y="526"/>
                </a:cxn>
                <a:cxn ang="0">
                  <a:pos x="1338" y="507"/>
                </a:cxn>
                <a:cxn ang="0">
                  <a:pos x="1347" y="478"/>
                </a:cxn>
                <a:cxn ang="0">
                  <a:pos x="1364" y="322"/>
                </a:cxn>
                <a:cxn ang="0">
                  <a:pos x="1355" y="185"/>
                </a:cxn>
                <a:cxn ang="0">
                  <a:pos x="1257" y="107"/>
                </a:cxn>
                <a:cxn ang="0">
                  <a:pos x="960" y="88"/>
                </a:cxn>
                <a:cxn ang="0">
                  <a:pos x="915" y="98"/>
                </a:cxn>
                <a:cxn ang="0">
                  <a:pos x="880" y="127"/>
                </a:cxn>
                <a:cxn ang="0">
                  <a:pos x="862" y="185"/>
                </a:cxn>
                <a:cxn ang="0">
                  <a:pos x="574" y="1383"/>
                </a:cxn>
                <a:cxn ang="0">
                  <a:pos x="565" y="1452"/>
                </a:cxn>
                <a:cxn ang="0">
                  <a:pos x="610" y="1471"/>
                </a:cxn>
                <a:cxn ang="0">
                  <a:pos x="835" y="1481"/>
                </a:cxn>
                <a:cxn ang="0">
                  <a:pos x="853" y="1529"/>
                </a:cxn>
                <a:cxn ang="0">
                  <a:pos x="835" y="1559"/>
                </a:cxn>
                <a:cxn ang="0">
                  <a:pos x="53" y="1539"/>
                </a:cxn>
                <a:cxn ang="0">
                  <a:pos x="62" y="1500"/>
                </a:cxn>
                <a:cxn ang="0">
                  <a:pos x="251" y="1490"/>
                </a:cxn>
                <a:cxn ang="0">
                  <a:pos x="359" y="1461"/>
                </a:cxn>
                <a:cxn ang="0">
                  <a:pos x="395" y="1383"/>
                </a:cxn>
                <a:cxn ang="0">
                  <a:pos x="682" y="137"/>
                </a:cxn>
                <a:cxn ang="0">
                  <a:pos x="691" y="78"/>
                </a:cxn>
                <a:cxn ang="0">
                  <a:pos x="413" y="69"/>
                </a:cxn>
                <a:cxn ang="0">
                  <a:pos x="233" y="137"/>
                </a:cxn>
                <a:cxn ang="0">
                  <a:pos x="116" y="312"/>
                </a:cxn>
                <a:cxn ang="0">
                  <a:pos x="44" y="507"/>
                </a:cxn>
                <a:cxn ang="0">
                  <a:pos x="18" y="517"/>
                </a:cxn>
                <a:cxn ang="0">
                  <a:pos x="0" y="487"/>
                </a:cxn>
                <a:cxn ang="0">
                  <a:pos x="9" y="458"/>
                </a:cxn>
                <a:cxn ang="0">
                  <a:pos x="143" y="39"/>
                </a:cxn>
                <a:cxn ang="0">
                  <a:pos x="170" y="0"/>
                </a:cxn>
              </a:cxnLst>
              <a:rect l="0" t="0" r="r" b="b"/>
              <a:pathLst>
                <a:path w="1454" h="1559">
                  <a:moveTo>
                    <a:pt x="170" y="0"/>
                  </a:moveTo>
                  <a:lnTo>
                    <a:pt x="1445" y="0"/>
                  </a:lnTo>
                  <a:lnTo>
                    <a:pt x="1454" y="10"/>
                  </a:lnTo>
                  <a:lnTo>
                    <a:pt x="1454" y="69"/>
                  </a:lnTo>
                  <a:lnTo>
                    <a:pt x="1400" y="468"/>
                  </a:lnTo>
                  <a:lnTo>
                    <a:pt x="1391" y="497"/>
                  </a:lnTo>
                  <a:lnTo>
                    <a:pt x="1391" y="507"/>
                  </a:lnTo>
                  <a:lnTo>
                    <a:pt x="1382" y="526"/>
                  </a:lnTo>
                  <a:lnTo>
                    <a:pt x="1355" y="526"/>
                  </a:lnTo>
                  <a:lnTo>
                    <a:pt x="1338" y="507"/>
                  </a:lnTo>
                  <a:lnTo>
                    <a:pt x="1338" y="497"/>
                  </a:lnTo>
                  <a:lnTo>
                    <a:pt x="1347" y="478"/>
                  </a:lnTo>
                  <a:lnTo>
                    <a:pt x="1347" y="458"/>
                  </a:lnTo>
                  <a:lnTo>
                    <a:pt x="1364" y="322"/>
                  </a:lnTo>
                  <a:lnTo>
                    <a:pt x="1364" y="273"/>
                  </a:lnTo>
                  <a:lnTo>
                    <a:pt x="1355" y="185"/>
                  </a:lnTo>
                  <a:lnTo>
                    <a:pt x="1320" y="137"/>
                  </a:lnTo>
                  <a:lnTo>
                    <a:pt x="1257" y="107"/>
                  </a:lnTo>
                  <a:lnTo>
                    <a:pt x="1167" y="88"/>
                  </a:lnTo>
                  <a:lnTo>
                    <a:pt x="960" y="88"/>
                  </a:lnTo>
                  <a:lnTo>
                    <a:pt x="933" y="98"/>
                  </a:lnTo>
                  <a:lnTo>
                    <a:pt x="915" y="98"/>
                  </a:lnTo>
                  <a:lnTo>
                    <a:pt x="898" y="107"/>
                  </a:lnTo>
                  <a:lnTo>
                    <a:pt x="880" y="127"/>
                  </a:lnTo>
                  <a:lnTo>
                    <a:pt x="871" y="146"/>
                  </a:lnTo>
                  <a:lnTo>
                    <a:pt x="862" y="185"/>
                  </a:lnTo>
                  <a:lnTo>
                    <a:pt x="862" y="156"/>
                  </a:lnTo>
                  <a:lnTo>
                    <a:pt x="574" y="1383"/>
                  </a:lnTo>
                  <a:lnTo>
                    <a:pt x="565" y="1413"/>
                  </a:lnTo>
                  <a:lnTo>
                    <a:pt x="565" y="1452"/>
                  </a:lnTo>
                  <a:lnTo>
                    <a:pt x="583" y="1461"/>
                  </a:lnTo>
                  <a:lnTo>
                    <a:pt x="610" y="1471"/>
                  </a:lnTo>
                  <a:lnTo>
                    <a:pt x="646" y="1481"/>
                  </a:lnTo>
                  <a:lnTo>
                    <a:pt x="835" y="1481"/>
                  </a:lnTo>
                  <a:lnTo>
                    <a:pt x="853" y="1490"/>
                  </a:lnTo>
                  <a:lnTo>
                    <a:pt x="853" y="1529"/>
                  </a:lnTo>
                  <a:lnTo>
                    <a:pt x="844" y="1549"/>
                  </a:lnTo>
                  <a:lnTo>
                    <a:pt x="835" y="1559"/>
                  </a:lnTo>
                  <a:lnTo>
                    <a:pt x="71" y="1559"/>
                  </a:lnTo>
                  <a:lnTo>
                    <a:pt x="53" y="1539"/>
                  </a:lnTo>
                  <a:lnTo>
                    <a:pt x="53" y="1510"/>
                  </a:lnTo>
                  <a:lnTo>
                    <a:pt x="62" y="1500"/>
                  </a:lnTo>
                  <a:lnTo>
                    <a:pt x="80" y="1490"/>
                  </a:lnTo>
                  <a:lnTo>
                    <a:pt x="251" y="1490"/>
                  </a:lnTo>
                  <a:lnTo>
                    <a:pt x="323" y="1481"/>
                  </a:lnTo>
                  <a:lnTo>
                    <a:pt x="359" y="1461"/>
                  </a:lnTo>
                  <a:lnTo>
                    <a:pt x="386" y="1432"/>
                  </a:lnTo>
                  <a:lnTo>
                    <a:pt x="395" y="1383"/>
                  </a:lnTo>
                  <a:lnTo>
                    <a:pt x="682" y="146"/>
                  </a:lnTo>
                  <a:lnTo>
                    <a:pt x="682" y="137"/>
                  </a:lnTo>
                  <a:lnTo>
                    <a:pt x="691" y="117"/>
                  </a:lnTo>
                  <a:lnTo>
                    <a:pt x="691" y="78"/>
                  </a:lnTo>
                  <a:lnTo>
                    <a:pt x="673" y="69"/>
                  </a:lnTo>
                  <a:lnTo>
                    <a:pt x="413" y="69"/>
                  </a:lnTo>
                  <a:lnTo>
                    <a:pt x="305" y="88"/>
                  </a:lnTo>
                  <a:lnTo>
                    <a:pt x="233" y="137"/>
                  </a:lnTo>
                  <a:lnTo>
                    <a:pt x="170" y="205"/>
                  </a:lnTo>
                  <a:lnTo>
                    <a:pt x="116" y="312"/>
                  </a:lnTo>
                  <a:lnTo>
                    <a:pt x="62" y="468"/>
                  </a:lnTo>
                  <a:lnTo>
                    <a:pt x="44" y="507"/>
                  </a:lnTo>
                  <a:lnTo>
                    <a:pt x="35" y="517"/>
                  </a:lnTo>
                  <a:lnTo>
                    <a:pt x="18" y="517"/>
                  </a:lnTo>
                  <a:lnTo>
                    <a:pt x="0" y="497"/>
                  </a:lnTo>
                  <a:lnTo>
                    <a:pt x="0" y="487"/>
                  </a:lnTo>
                  <a:lnTo>
                    <a:pt x="9" y="478"/>
                  </a:lnTo>
                  <a:lnTo>
                    <a:pt x="9" y="458"/>
                  </a:lnTo>
                  <a:lnTo>
                    <a:pt x="18" y="448"/>
                  </a:lnTo>
                  <a:lnTo>
                    <a:pt x="143" y="39"/>
                  </a:lnTo>
                  <a:lnTo>
                    <a:pt x="152" y="20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22556" y="3292"/>
              <a:ext cx="1015" cy="112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4" y="0"/>
                </a:cxn>
                <a:cxn ang="0">
                  <a:pos x="503" y="487"/>
                </a:cxn>
                <a:cxn ang="0">
                  <a:pos x="494" y="497"/>
                </a:cxn>
                <a:cxn ang="0">
                  <a:pos x="512" y="487"/>
                </a:cxn>
                <a:cxn ang="0">
                  <a:pos x="503" y="487"/>
                </a:cxn>
                <a:cxn ang="0">
                  <a:pos x="943" y="10"/>
                </a:cxn>
                <a:cxn ang="0">
                  <a:pos x="979" y="10"/>
                </a:cxn>
                <a:cxn ang="0">
                  <a:pos x="997" y="20"/>
                </a:cxn>
                <a:cxn ang="0">
                  <a:pos x="1006" y="39"/>
                </a:cxn>
                <a:cxn ang="0">
                  <a:pos x="1006" y="78"/>
                </a:cxn>
                <a:cxn ang="0">
                  <a:pos x="970" y="117"/>
                </a:cxn>
                <a:cxn ang="0">
                  <a:pos x="952" y="127"/>
                </a:cxn>
                <a:cxn ang="0">
                  <a:pos x="943" y="146"/>
                </a:cxn>
                <a:cxn ang="0">
                  <a:pos x="557" y="565"/>
                </a:cxn>
                <a:cxn ang="0">
                  <a:pos x="746" y="770"/>
                </a:cxn>
                <a:cxn ang="0">
                  <a:pos x="826" y="847"/>
                </a:cxn>
                <a:cxn ang="0">
                  <a:pos x="889" y="925"/>
                </a:cxn>
                <a:cxn ang="0">
                  <a:pos x="952" y="984"/>
                </a:cxn>
                <a:cxn ang="0">
                  <a:pos x="988" y="1032"/>
                </a:cxn>
                <a:cxn ang="0">
                  <a:pos x="1015" y="1062"/>
                </a:cxn>
                <a:cxn ang="0">
                  <a:pos x="1015" y="1091"/>
                </a:cxn>
                <a:cxn ang="0">
                  <a:pos x="1006" y="1110"/>
                </a:cxn>
                <a:cxn ang="0">
                  <a:pos x="988" y="1120"/>
                </a:cxn>
                <a:cxn ang="0">
                  <a:pos x="961" y="1120"/>
                </a:cxn>
                <a:cxn ang="0">
                  <a:pos x="503" y="623"/>
                </a:cxn>
                <a:cxn ang="0">
                  <a:pos x="81" y="1081"/>
                </a:cxn>
                <a:cxn ang="0">
                  <a:pos x="72" y="1101"/>
                </a:cxn>
                <a:cxn ang="0">
                  <a:pos x="63" y="1110"/>
                </a:cxn>
                <a:cxn ang="0">
                  <a:pos x="27" y="1110"/>
                </a:cxn>
                <a:cxn ang="0">
                  <a:pos x="9" y="1101"/>
                </a:cxn>
                <a:cxn ang="0">
                  <a:pos x="0" y="1091"/>
                </a:cxn>
                <a:cxn ang="0">
                  <a:pos x="0" y="1052"/>
                </a:cxn>
                <a:cxn ang="0">
                  <a:pos x="27" y="1023"/>
                </a:cxn>
                <a:cxn ang="0">
                  <a:pos x="449" y="555"/>
                </a:cxn>
                <a:cxn ang="0">
                  <a:pos x="27" y="88"/>
                </a:cxn>
                <a:cxn ang="0">
                  <a:pos x="9" y="78"/>
                </a:cxn>
                <a:cxn ang="0">
                  <a:pos x="0" y="68"/>
                </a:cxn>
                <a:cxn ang="0">
                  <a:pos x="0" y="29"/>
                </a:cxn>
                <a:cxn ang="0">
                  <a:pos x="9" y="10"/>
                </a:cxn>
                <a:cxn ang="0">
                  <a:pos x="27" y="0"/>
                </a:cxn>
              </a:cxnLst>
              <a:rect l="0" t="0" r="r" b="b"/>
              <a:pathLst>
                <a:path w="1015" h="1120">
                  <a:moveTo>
                    <a:pt x="27" y="0"/>
                  </a:moveTo>
                  <a:lnTo>
                    <a:pt x="54" y="0"/>
                  </a:lnTo>
                  <a:lnTo>
                    <a:pt x="503" y="487"/>
                  </a:lnTo>
                  <a:lnTo>
                    <a:pt x="494" y="497"/>
                  </a:lnTo>
                  <a:lnTo>
                    <a:pt x="512" y="487"/>
                  </a:lnTo>
                  <a:lnTo>
                    <a:pt x="503" y="487"/>
                  </a:lnTo>
                  <a:lnTo>
                    <a:pt x="943" y="10"/>
                  </a:lnTo>
                  <a:lnTo>
                    <a:pt x="979" y="10"/>
                  </a:lnTo>
                  <a:lnTo>
                    <a:pt x="997" y="20"/>
                  </a:lnTo>
                  <a:lnTo>
                    <a:pt x="1006" y="39"/>
                  </a:lnTo>
                  <a:lnTo>
                    <a:pt x="1006" y="78"/>
                  </a:lnTo>
                  <a:lnTo>
                    <a:pt x="970" y="117"/>
                  </a:lnTo>
                  <a:lnTo>
                    <a:pt x="952" y="127"/>
                  </a:lnTo>
                  <a:lnTo>
                    <a:pt x="943" y="146"/>
                  </a:lnTo>
                  <a:lnTo>
                    <a:pt x="557" y="565"/>
                  </a:lnTo>
                  <a:lnTo>
                    <a:pt x="746" y="770"/>
                  </a:lnTo>
                  <a:lnTo>
                    <a:pt x="826" y="847"/>
                  </a:lnTo>
                  <a:lnTo>
                    <a:pt x="889" y="925"/>
                  </a:lnTo>
                  <a:lnTo>
                    <a:pt x="952" y="984"/>
                  </a:lnTo>
                  <a:lnTo>
                    <a:pt x="988" y="1032"/>
                  </a:lnTo>
                  <a:lnTo>
                    <a:pt x="1015" y="1062"/>
                  </a:lnTo>
                  <a:lnTo>
                    <a:pt x="1015" y="1091"/>
                  </a:lnTo>
                  <a:lnTo>
                    <a:pt x="1006" y="1110"/>
                  </a:lnTo>
                  <a:lnTo>
                    <a:pt x="988" y="1120"/>
                  </a:lnTo>
                  <a:lnTo>
                    <a:pt x="961" y="1120"/>
                  </a:lnTo>
                  <a:lnTo>
                    <a:pt x="503" y="623"/>
                  </a:lnTo>
                  <a:lnTo>
                    <a:pt x="81" y="1081"/>
                  </a:lnTo>
                  <a:lnTo>
                    <a:pt x="72" y="1101"/>
                  </a:lnTo>
                  <a:lnTo>
                    <a:pt x="63" y="1110"/>
                  </a:lnTo>
                  <a:lnTo>
                    <a:pt x="27" y="1110"/>
                  </a:lnTo>
                  <a:lnTo>
                    <a:pt x="9" y="1101"/>
                  </a:lnTo>
                  <a:lnTo>
                    <a:pt x="0" y="1091"/>
                  </a:lnTo>
                  <a:lnTo>
                    <a:pt x="0" y="1052"/>
                  </a:lnTo>
                  <a:lnTo>
                    <a:pt x="27" y="1023"/>
                  </a:lnTo>
                  <a:lnTo>
                    <a:pt x="449" y="555"/>
                  </a:lnTo>
                  <a:lnTo>
                    <a:pt x="27" y="88"/>
                  </a:lnTo>
                  <a:lnTo>
                    <a:pt x="9" y="78"/>
                  </a:lnTo>
                  <a:lnTo>
                    <a:pt x="0" y="68"/>
                  </a:lnTo>
                  <a:lnTo>
                    <a:pt x="0" y="29"/>
                  </a:lnTo>
                  <a:lnTo>
                    <a:pt x="9" y="10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/>
            </p:cNvSpPr>
            <p:nvPr/>
          </p:nvSpPr>
          <p:spPr bwMode="auto">
            <a:xfrm>
              <a:off x="24433" y="2834"/>
              <a:ext cx="1446" cy="1559"/>
            </a:xfrm>
            <a:custGeom>
              <a:avLst/>
              <a:gdLst/>
              <a:ahLst/>
              <a:cxnLst>
                <a:cxn ang="0">
                  <a:pos x="1437" y="0"/>
                </a:cxn>
                <a:cxn ang="0">
                  <a:pos x="1446" y="69"/>
                </a:cxn>
                <a:cxn ang="0">
                  <a:pos x="1383" y="497"/>
                </a:cxn>
                <a:cxn ang="0">
                  <a:pos x="1374" y="526"/>
                </a:cxn>
                <a:cxn ang="0">
                  <a:pos x="1329" y="507"/>
                </a:cxn>
                <a:cxn ang="0">
                  <a:pos x="1338" y="478"/>
                </a:cxn>
                <a:cxn ang="0">
                  <a:pos x="1356" y="322"/>
                </a:cxn>
                <a:cxn ang="0">
                  <a:pos x="1347" y="185"/>
                </a:cxn>
                <a:cxn ang="0">
                  <a:pos x="1248" y="107"/>
                </a:cxn>
                <a:cxn ang="0">
                  <a:pos x="952" y="88"/>
                </a:cxn>
                <a:cxn ang="0">
                  <a:pos x="907" y="98"/>
                </a:cxn>
                <a:cxn ang="0">
                  <a:pos x="871" y="127"/>
                </a:cxn>
                <a:cxn ang="0">
                  <a:pos x="853" y="185"/>
                </a:cxn>
                <a:cxn ang="0">
                  <a:pos x="575" y="1383"/>
                </a:cxn>
                <a:cxn ang="0">
                  <a:pos x="566" y="1452"/>
                </a:cxn>
                <a:cxn ang="0">
                  <a:pos x="611" y="1471"/>
                </a:cxn>
                <a:cxn ang="0">
                  <a:pos x="835" y="1481"/>
                </a:cxn>
                <a:cxn ang="0">
                  <a:pos x="853" y="1529"/>
                </a:cxn>
                <a:cxn ang="0">
                  <a:pos x="835" y="1559"/>
                </a:cxn>
                <a:cxn ang="0">
                  <a:pos x="54" y="1539"/>
                </a:cxn>
                <a:cxn ang="0">
                  <a:pos x="63" y="1500"/>
                </a:cxn>
                <a:cxn ang="0">
                  <a:pos x="251" y="1490"/>
                </a:cxn>
                <a:cxn ang="0">
                  <a:pos x="359" y="1461"/>
                </a:cxn>
                <a:cxn ang="0">
                  <a:pos x="395" y="1383"/>
                </a:cxn>
                <a:cxn ang="0">
                  <a:pos x="682" y="137"/>
                </a:cxn>
                <a:cxn ang="0">
                  <a:pos x="691" y="78"/>
                </a:cxn>
                <a:cxn ang="0">
                  <a:pos x="413" y="69"/>
                </a:cxn>
                <a:cxn ang="0">
                  <a:pos x="233" y="137"/>
                </a:cxn>
                <a:cxn ang="0">
                  <a:pos x="117" y="312"/>
                </a:cxn>
                <a:cxn ang="0">
                  <a:pos x="45" y="507"/>
                </a:cxn>
                <a:cxn ang="0">
                  <a:pos x="18" y="517"/>
                </a:cxn>
                <a:cxn ang="0">
                  <a:pos x="0" y="478"/>
                </a:cxn>
                <a:cxn ang="0">
                  <a:pos x="9" y="448"/>
                </a:cxn>
                <a:cxn ang="0">
                  <a:pos x="144" y="20"/>
                </a:cxn>
              </a:cxnLst>
              <a:rect l="0" t="0" r="r" b="b"/>
              <a:pathLst>
                <a:path w="1446" h="1559">
                  <a:moveTo>
                    <a:pt x="162" y="0"/>
                  </a:moveTo>
                  <a:lnTo>
                    <a:pt x="1437" y="0"/>
                  </a:lnTo>
                  <a:lnTo>
                    <a:pt x="1446" y="10"/>
                  </a:lnTo>
                  <a:lnTo>
                    <a:pt x="1446" y="69"/>
                  </a:lnTo>
                  <a:lnTo>
                    <a:pt x="1392" y="468"/>
                  </a:lnTo>
                  <a:lnTo>
                    <a:pt x="1383" y="497"/>
                  </a:lnTo>
                  <a:lnTo>
                    <a:pt x="1383" y="507"/>
                  </a:lnTo>
                  <a:lnTo>
                    <a:pt x="1374" y="526"/>
                  </a:lnTo>
                  <a:lnTo>
                    <a:pt x="1347" y="526"/>
                  </a:lnTo>
                  <a:lnTo>
                    <a:pt x="1329" y="507"/>
                  </a:lnTo>
                  <a:lnTo>
                    <a:pt x="1329" y="497"/>
                  </a:lnTo>
                  <a:lnTo>
                    <a:pt x="1338" y="478"/>
                  </a:lnTo>
                  <a:lnTo>
                    <a:pt x="1338" y="458"/>
                  </a:lnTo>
                  <a:lnTo>
                    <a:pt x="1356" y="322"/>
                  </a:lnTo>
                  <a:lnTo>
                    <a:pt x="1356" y="273"/>
                  </a:lnTo>
                  <a:lnTo>
                    <a:pt x="1347" y="185"/>
                  </a:lnTo>
                  <a:lnTo>
                    <a:pt x="1311" y="137"/>
                  </a:lnTo>
                  <a:lnTo>
                    <a:pt x="1248" y="107"/>
                  </a:lnTo>
                  <a:lnTo>
                    <a:pt x="1158" y="88"/>
                  </a:lnTo>
                  <a:lnTo>
                    <a:pt x="952" y="88"/>
                  </a:lnTo>
                  <a:lnTo>
                    <a:pt x="925" y="98"/>
                  </a:lnTo>
                  <a:lnTo>
                    <a:pt x="907" y="98"/>
                  </a:lnTo>
                  <a:lnTo>
                    <a:pt x="889" y="107"/>
                  </a:lnTo>
                  <a:lnTo>
                    <a:pt x="871" y="127"/>
                  </a:lnTo>
                  <a:lnTo>
                    <a:pt x="862" y="146"/>
                  </a:lnTo>
                  <a:lnTo>
                    <a:pt x="853" y="185"/>
                  </a:lnTo>
                  <a:lnTo>
                    <a:pt x="862" y="156"/>
                  </a:lnTo>
                  <a:lnTo>
                    <a:pt x="575" y="1383"/>
                  </a:lnTo>
                  <a:lnTo>
                    <a:pt x="566" y="1413"/>
                  </a:lnTo>
                  <a:lnTo>
                    <a:pt x="566" y="1452"/>
                  </a:lnTo>
                  <a:lnTo>
                    <a:pt x="584" y="1461"/>
                  </a:lnTo>
                  <a:lnTo>
                    <a:pt x="611" y="1471"/>
                  </a:lnTo>
                  <a:lnTo>
                    <a:pt x="647" y="1481"/>
                  </a:lnTo>
                  <a:lnTo>
                    <a:pt x="835" y="1481"/>
                  </a:lnTo>
                  <a:lnTo>
                    <a:pt x="853" y="1490"/>
                  </a:lnTo>
                  <a:lnTo>
                    <a:pt x="853" y="1529"/>
                  </a:lnTo>
                  <a:lnTo>
                    <a:pt x="844" y="1549"/>
                  </a:lnTo>
                  <a:lnTo>
                    <a:pt x="835" y="1559"/>
                  </a:lnTo>
                  <a:lnTo>
                    <a:pt x="72" y="1559"/>
                  </a:lnTo>
                  <a:lnTo>
                    <a:pt x="54" y="1539"/>
                  </a:lnTo>
                  <a:lnTo>
                    <a:pt x="54" y="1510"/>
                  </a:lnTo>
                  <a:lnTo>
                    <a:pt x="63" y="1500"/>
                  </a:lnTo>
                  <a:lnTo>
                    <a:pt x="81" y="1490"/>
                  </a:lnTo>
                  <a:lnTo>
                    <a:pt x="251" y="1490"/>
                  </a:lnTo>
                  <a:lnTo>
                    <a:pt x="323" y="1481"/>
                  </a:lnTo>
                  <a:lnTo>
                    <a:pt x="359" y="1461"/>
                  </a:lnTo>
                  <a:lnTo>
                    <a:pt x="386" y="1432"/>
                  </a:lnTo>
                  <a:lnTo>
                    <a:pt x="395" y="1383"/>
                  </a:lnTo>
                  <a:lnTo>
                    <a:pt x="682" y="146"/>
                  </a:lnTo>
                  <a:lnTo>
                    <a:pt x="682" y="137"/>
                  </a:lnTo>
                  <a:lnTo>
                    <a:pt x="691" y="117"/>
                  </a:lnTo>
                  <a:lnTo>
                    <a:pt x="691" y="78"/>
                  </a:lnTo>
                  <a:lnTo>
                    <a:pt x="673" y="69"/>
                  </a:lnTo>
                  <a:lnTo>
                    <a:pt x="413" y="69"/>
                  </a:lnTo>
                  <a:lnTo>
                    <a:pt x="305" y="88"/>
                  </a:lnTo>
                  <a:lnTo>
                    <a:pt x="233" y="137"/>
                  </a:lnTo>
                  <a:lnTo>
                    <a:pt x="171" y="205"/>
                  </a:lnTo>
                  <a:lnTo>
                    <a:pt x="117" y="312"/>
                  </a:lnTo>
                  <a:lnTo>
                    <a:pt x="63" y="468"/>
                  </a:lnTo>
                  <a:lnTo>
                    <a:pt x="45" y="507"/>
                  </a:lnTo>
                  <a:lnTo>
                    <a:pt x="36" y="517"/>
                  </a:lnTo>
                  <a:lnTo>
                    <a:pt x="18" y="517"/>
                  </a:lnTo>
                  <a:lnTo>
                    <a:pt x="0" y="497"/>
                  </a:lnTo>
                  <a:lnTo>
                    <a:pt x="0" y="478"/>
                  </a:lnTo>
                  <a:lnTo>
                    <a:pt x="9" y="468"/>
                  </a:lnTo>
                  <a:lnTo>
                    <a:pt x="9" y="448"/>
                  </a:lnTo>
                  <a:lnTo>
                    <a:pt x="135" y="39"/>
                  </a:lnTo>
                  <a:lnTo>
                    <a:pt x="144" y="20"/>
                  </a:lnTo>
                  <a:lnTo>
                    <a:pt x="16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/>
            </p:cNvSpPr>
            <p:nvPr/>
          </p:nvSpPr>
          <p:spPr bwMode="auto">
            <a:xfrm>
              <a:off x="26615" y="3224"/>
              <a:ext cx="1904" cy="1217"/>
            </a:xfrm>
            <a:custGeom>
              <a:avLst/>
              <a:gdLst/>
              <a:ahLst/>
              <a:cxnLst>
                <a:cxn ang="0">
                  <a:pos x="1383" y="0"/>
                </a:cxn>
                <a:cxn ang="0">
                  <a:pos x="1428" y="0"/>
                </a:cxn>
                <a:cxn ang="0">
                  <a:pos x="1446" y="10"/>
                </a:cxn>
                <a:cxn ang="0">
                  <a:pos x="1446" y="19"/>
                </a:cxn>
                <a:cxn ang="0">
                  <a:pos x="1455" y="39"/>
                </a:cxn>
                <a:cxn ang="0">
                  <a:pos x="1500" y="185"/>
                </a:cxn>
                <a:cxn ang="0">
                  <a:pos x="1562" y="312"/>
                </a:cxn>
                <a:cxn ang="0">
                  <a:pos x="1634" y="409"/>
                </a:cxn>
                <a:cxn ang="0">
                  <a:pos x="1706" y="477"/>
                </a:cxn>
                <a:cxn ang="0">
                  <a:pos x="1778" y="526"/>
                </a:cxn>
                <a:cxn ang="0">
                  <a:pos x="1841" y="565"/>
                </a:cxn>
                <a:cxn ang="0">
                  <a:pos x="1886" y="584"/>
                </a:cxn>
                <a:cxn ang="0">
                  <a:pos x="1895" y="594"/>
                </a:cxn>
                <a:cxn ang="0">
                  <a:pos x="1904" y="614"/>
                </a:cxn>
                <a:cxn ang="0">
                  <a:pos x="1904" y="633"/>
                </a:cxn>
                <a:cxn ang="0">
                  <a:pos x="1895" y="633"/>
                </a:cxn>
                <a:cxn ang="0">
                  <a:pos x="1877" y="643"/>
                </a:cxn>
                <a:cxn ang="0">
                  <a:pos x="1742" y="721"/>
                </a:cxn>
                <a:cxn ang="0">
                  <a:pos x="1643" y="808"/>
                </a:cxn>
                <a:cxn ang="0">
                  <a:pos x="1562" y="915"/>
                </a:cxn>
                <a:cxn ang="0">
                  <a:pos x="1500" y="1042"/>
                </a:cxn>
                <a:cxn ang="0">
                  <a:pos x="1464" y="1169"/>
                </a:cxn>
                <a:cxn ang="0">
                  <a:pos x="1455" y="1188"/>
                </a:cxn>
                <a:cxn ang="0">
                  <a:pos x="1455" y="1208"/>
                </a:cxn>
                <a:cxn ang="0">
                  <a:pos x="1446" y="1217"/>
                </a:cxn>
                <a:cxn ang="0">
                  <a:pos x="1392" y="1217"/>
                </a:cxn>
                <a:cxn ang="0">
                  <a:pos x="1374" y="1198"/>
                </a:cxn>
                <a:cxn ang="0">
                  <a:pos x="1374" y="1159"/>
                </a:cxn>
                <a:cxn ang="0">
                  <a:pos x="1392" y="1100"/>
                </a:cxn>
                <a:cxn ang="0">
                  <a:pos x="1428" y="1003"/>
                </a:cxn>
                <a:cxn ang="0">
                  <a:pos x="1491" y="886"/>
                </a:cxn>
                <a:cxn ang="0">
                  <a:pos x="1518" y="838"/>
                </a:cxn>
                <a:cxn ang="0">
                  <a:pos x="1580" y="760"/>
                </a:cxn>
                <a:cxn ang="0">
                  <a:pos x="1679" y="662"/>
                </a:cxn>
                <a:cxn ang="0">
                  <a:pos x="1670" y="653"/>
                </a:cxn>
                <a:cxn ang="0">
                  <a:pos x="36" y="653"/>
                </a:cxn>
                <a:cxn ang="0">
                  <a:pos x="27" y="643"/>
                </a:cxn>
                <a:cxn ang="0">
                  <a:pos x="9" y="643"/>
                </a:cxn>
                <a:cxn ang="0">
                  <a:pos x="0" y="623"/>
                </a:cxn>
                <a:cxn ang="0">
                  <a:pos x="0" y="584"/>
                </a:cxn>
                <a:cxn ang="0">
                  <a:pos x="9" y="565"/>
                </a:cxn>
                <a:cxn ang="0">
                  <a:pos x="27" y="565"/>
                </a:cxn>
                <a:cxn ang="0">
                  <a:pos x="45" y="555"/>
                </a:cxn>
                <a:cxn ang="0">
                  <a:pos x="1670" y="555"/>
                </a:cxn>
                <a:cxn ang="0">
                  <a:pos x="1553" y="438"/>
                </a:cxn>
                <a:cxn ang="0">
                  <a:pos x="1473" y="331"/>
                </a:cxn>
                <a:cxn ang="0">
                  <a:pos x="1419" y="214"/>
                </a:cxn>
                <a:cxn ang="0">
                  <a:pos x="1383" y="117"/>
                </a:cxn>
                <a:cxn ang="0">
                  <a:pos x="1365" y="58"/>
                </a:cxn>
                <a:cxn ang="0">
                  <a:pos x="1365" y="19"/>
                </a:cxn>
                <a:cxn ang="0">
                  <a:pos x="1383" y="0"/>
                </a:cxn>
              </a:cxnLst>
              <a:rect l="0" t="0" r="r" b="b"/>
              <a:pathLst>
                <a:path w="1904" h="1217">
                  <a:moveTo>
                    <a:pt x="1383" y="0"/>
                  </a:moveTo>
                  <a:lnTo>
                    <a:pt x="1428" y="0"/>
                  </a:lnTo>
                  <a:lnTo>
                    <a:pt x="1446" y="10"/>
                  </a:lnTo>
                  <a:lnTo>
                    <a:pt x="1446" y="19"/>
                  </a:lnTo>
                  <a:lnTo>
                    <a:pt x="1455" y="39"/>
                  </a:lnTo>
                  <a:lnTo>
                    <a:pt x="1500" y="185"/>
                  </a:lnTo>
                  <a:lnTo>
                    <a:pt x="1562" y="312"/>
                  </a:lnTo>
                  <a:lnTo>
                    <a:pt x="1634" y="409"/>
                  </a:lnTo>
                  <a:lnTo>
                    <a:pt x="1706" y="477"/>
                  </a:lnTo>
                  <a:lnTo>
                    <a:pt x="1778" y="526"/>
                  </a:lnTo>
                  <a:lnTo>
                    <a:pt x="1841" y="565"/>
                  </a:lnTo>
                  <a:lnTo>
                    <a:pt x="1886" y="584"/>
                  </a:lnTo>
                  <a:lnTo>
                    <a:pt x="1895" y="594"/>
                  </a:lnTo>
                  <a:lnTo>
                    <a:pt x="1904" y="614"/>
                  </a:lnTo>
                  <a:lnTo>
                    <a:pt x="1904" y="633"/>
                  </a:lnTo>
                  <a:lnTo>
                    <a:pt x="1895" y="633"/>
                  </a:lnTo>
                  <a:lnTo>
                    <a:pt x="1877" y="643"/>
                  </a:lnTo>
                  <a:lnTo>
                    <a:pt x="1742" y="721"/>
                  </a:lnTo>
                  <a:lnTo>
                    <a:pt x="1643" y="808"/>
                  </a:lnTo>
                  <a:lnTo>
                    <a:pt x="1562" y="915"/>
                  </a:lnTo>
                  <a:lnTo>
                    <a:pt x="1500" y="1042"/>
                  </a:lnTo>
                  <a:lnTo>
                    <a:pt x="1464" y="1169"/>
                  </a:lnTo>
                  <a:lnTo>
                    <a:pt x="1455" y="1188"/>
                  </a:lnTo>
                  <a:lnTo>
                    <a:pt x="1455" y="1208"/>
                  </a:lnTo>
                  <a:lnTo>
                    <a:pt x="1446" y="1217"/>
                  </a:lnTo>
                  <a:lnTo>
                    <a:pt x="1392" y="1217"/>
                  </a:lnTo>
                  <a:lnTo>
                    <a:pt x="1374" y="1198"/>
                  </a:lnTo>
                  <a:lnTo>
                    <a:pt x="1374" y="1159"/>
                  </a:lnTo>
                  <a:lnTo>
                    <a:pt x="1392" y="1100"/>
                  </a:lnTo>
                  <a:lnTo>
                    <a:pt x="1428" y="1003"/>
                  </a:lnTo>
                  <a:lnTo>
                    <a:pt x="1491" y="886"/>
                  </a:lnTo>
                  <a:lnTo>
                    <a:pt x="1518" y="838"/>
                  </a:lnTo>
                  <a:lnTo>
                    <a:pt x="1580" y="760"/>
                  </a:lnTo>
                  <a:lnTo>
                    <a:pt x="1679" y="662"/>
                  </a:lnTo>
                  <a:lnTo>
                    <a:pt x="1670" y="653"/>
                  </a:lnTo>
                  <a:lnTo>
                    <a:pt x="36" y="653"/>
                  </a:lnTo>
                  <a:lnTo>
                    <a:pt x="27" y="643"/>
                  </a:lnTo>
                  <a:lnTo>
                    <a:pt x="9" y="643"/>
                  </a:lnTo>
                  <a:lnTo>
                    <a:pt x="0" y="623"/>
                  </a:lnTo>
                  <a:lnTo>
                    <a:pt x="0" y="584"/>
                  </a:lnTo>
                  <a:lnTo>
                    <a:pt x="9" y="565"/>
                  </a:lnTo>
                  <a:lnTo>
                    <a:pt x="27" y="565"/>
                  </a:lnTo>
                  <a:lnTo>
                    <a:pt x="45" y="555"/>
                  </a:lnTo>
                  <a:lnTo>
                    <a:pt x="1670" y="555"/>
                  </a:lnTo>
                  <a:lnTo>
                    <a:pt x="1553" y="438"/>
                  </a:lnTo>
                  <a:lnTo>
                    <a:pt x="1473" y="331"/>
                  </a:lnTo>
                  <a:lnTo>
                    <a:pt x="1419" y="214"/>
                  </a:lnTo>
                  <a:lnTo>
                    <a:pt x="1383" y="117"/>
                  </a:lnTo>
                  <a:lnTo>
                    <a:pt x="1365" y="58"/>
                  </a:lnTo>
                  <a:lnTo>
                    <a:pt x="1365" y="19"/>
                  </a:lnTo>
                  <a:lnTo>
                    <a:pt x="1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 noEditPoints="1"/>
            </p:cNvSpPr>
            <p:nvPr/>
          </p:nvSpPr>
          <p:spPr bwMode="auto">
            <a:xfrm>
              <a:off x="29327" y="2873"/>
              <a:ext cx="898" cy="1588"/>
            </a:xfrm>
            <a:custGeom>
              <a:avLst/>
              <a:gdLst/>
              <a:ahLst/>
              <a:cxnLst>
                <a:cxn ang="0">
                  <a:pos x="898" y="809"/>
                </a:cxn>
                <a:cxn ang="0">
                  <a:pos x="404" y="59"/>
                </a:cxn>
                <a:cxn ang="0">
                  <a:pos x="305" y="98"/>
                </a:cxn>
                <a:cxn ang="0">
                  <a:pos x="215" y="234"/>
                </a:cxn>
                <a:cxn ang="0">
                  <a:pos x="170" y="555"/>
                </a:cxn>
                <a:cxn ang="0">
                  <a:pos x="179" y="1111"/>
                </a:cxn>
                <a:cxn ang="0">
                  <a:pos x="233" y="1383"/>
                </a:cxn>
                <a:cxn ang="0">
                  <a:pos x="332" y="1510"/>
                </a:cxn>
                <a:cxn ang="0">
                  <a:pos x="440" y="1549"/>
                </a:cxn>
                <a:cxn ang="0">
                  <a:pos x="449" y="1549"/>
                </a:cxn>
                <a:cxn ang="0">
                  <a:pos x="494" y="1539"/>
                </a:cxn>
                <a:cxn ang="0">
                  <a:pos x="610" y="1451"/>
                </a:cxn>
                <a:cxn ang="0">
                  <a:pos x="682" y="1257"/>
                </a:cxn>
                <a:cxn ang="0">
                  <a:pos x="709" y="624"/>
                </a:cxn>
                <a:cxn ang="0">
                  <a:pos x="691" y="331"/>
                </a:cxn>
                <a:cxn ang="0">
                  <a:pos x="610" y="137"/>
                </a:cxn>
                <a:cxn ang="0">
                  <a:pos x="494" y="68"/>
                </a:cxn>
                <a:cxn ang="0">
                  <a:pos x="404" y="59"/>
                </a:cxn>
                <a:cxn ang="0">
                  <a:pos x="512" y="10"/>
                </a:cxn>
                <a:cxn ang="0">
                  <a:pos x="664" y="78"/>
                </a:cxn>
                <a:cxn ang="0">
                  <a:pos x="808" y="263"/>
                </a:cxn>
                <a:cxn ang="0">
                  <a:pos x="889" y="624"/>
                </a:cxn>
                <a:cxn ang="0">
                  <a:pos x="889" y="974"/>
                </a:cxn>
                <a:cxn ang="0">
                  <a:pos x="817" y="1315"/>
                </a:cxn>
                <a:cxn ang="0">
                  <a:pos x="682" y="1510"/>
                </a:cxn>
                <a:cxn ang="0">
                  <a:pos x="521" y="1578"/>
                </a:cxn>
                <a:cxn ang="0">
                  <a:pos x="377" y="1578"/>
                </a:cxn>
                <a:cxn ang="0">
                  <a:pos x="224" y="1520"/>
                </a:cxn>
                <a:cxn ang="0">
                  <a:pos x="90" y="1354"/>
                </a:cxn>
                <a:cxn ang="0">
                  <a:pos x="9" y="984"/>
                </a:cxn>
                <a:cxn ang="0">
                  <a:pos x="9" y="614"/>
                </a:cxn>
                <a:cxn ang="0">
                  <a:pos x="81" y="273"/>
                </a:cxn>
                <a:cxn ang="0">
                  <a:pos x="206" y="88"/>
                </a:cxn>
                <a:cxn ang="0">
                  <a:pos x="368" y="10"/>
                </a:cxn>
              </a:cxnLst>
              <a:rect l="0" t="0" r="r" b="b"/>
              <a:pathLst>
                <a:path w="898" h="1588">
                  <a:moveTo>
                    <a:pt x="898" y="799"/>
                  </a:moveTo>
                  <a:lnTo>
                    <a:pt x="898" y="809"/>
                  </a:lnTo>
                  <a:lnTo>
                    <a:pt x="898" y="799"/>
                  </a:lnTo>
                  <a:close/>
                  <a:moveTo>
                    <a:pt x="404" y="59"/>
                  </a:moveTo>
                  <a:lnTo>
                    <a:pt x="359" y="78"/>
                  </a:lnTo>
                  <a:lnTo>
                    <a:pt x="305" y="98"/>
                  </a:lnTo>
                  <a:lnTo>
                    <a:pt x="260" y="156"/>
                  </a:lnTo>
                  <a:lnTo>
                    <a:pt x="215" y="234"/>
                  </a:lnTo>
                  <a:lnTo>
                    <a:pt x="188" y="351"/>
                  </a:lnTo>
                  <a:lnTo>
                    <a:pt x="170" y="555"/>
                  </a:lnTo>
                  <a:lnTo>
                    <a:pt x="170" y="935"/>
                  </a:lnTo>
                  <a:lnTo>
                    <a:pt x="179" y="1111"/>
                  </a:lnTo>
                  <a:lnTo>
                    <a:pt x="197" y="1266"/>
                  </a:lnTo>
                  <a:lnTo>
                    <a:pt x="233" y="1383"/>
                  </a:lnTo>
                  <a:lnTo>
                    <a:pt x="278" y="1461"/>
                  </a:lnTo>
                  <a:lnTo>
                    <a:pt x="332" y="1510"/>
                  </a:lnTo>
                  <a:lnTo>
                    <a:pt x="395" y="1539"/>
                  </a:lnTo>
                  <a:lnTo>
                    <a:pt x="440" y="1549"/>
                  </a:lnTo>
                  <a:lnTo>
                    <a:pt x="431" y="1549"/>
                  </a:lnTo>
                  <a:lnTo>
                    <a:pt x="449" y="1549"/>
                  </a:lnTo>
                  <a:lnTo>
                    <a:pt x="440" y="1549"/>
                  </a:lnTo>
                  <a:lnTo>
                    <a:pt x="494" y="1539"/>
                  </a:lnTo>
                  <a:lnTo>
                    <a:pt x="548" y="1510"/>
                  </a:lnTo>
                  <a:lnTo>
                    <a:pt x="610" y="1451"/>
                  </a:lnTo>
                  <a:lnTo>
                    <a:pt x="655" y="1374"/>
                  </a:lnTo>
                  <a:lnTo>
                    <a:pt x="682" y="1257"/>
                  </a:lnTo>
                  <a:lnTo>
                    <a:pt x="709" y="1033"/>
                  </a:lnTo>
                  <a:lnTo>
                    <a:pt x="709" y="624"/>
                  </a:lnTo>
                  <a:lnTo>
                    <a:pt x="700" y="468"/>
                  </a:lnTo>
                  <a:lnTo>
                    <a:pt x="691" y="331"/>
                  </a:lnTo>
                  <a:lnTo>
                    <a:pt x="655" y="215"/>
                  </a:lnTo>
                  <a:lnTo>
                    <a:pt x="610" y="137"/>
                  </a:lnTo>
                  <a:lnTo>
                    <a:pt x="548" y="88"/>
                  </a:lnTo>
                  <a:lnTo>
                    <a:pt x="494" y="68"/>
                  </a:lnTo>
                  <a:lnTo>
                    <a:pt x="440" y="59"/>
                  </a:lnTo>
                  <a:lnTo>
                    <a:pt x="404" y="59"/>
                  </a:lnTo>
                  <a:close/>
                  <a:moveTo>
                    <a:pt x="449" y="0"/>
                  </a:moveTo>
                  <a:lnTo>
                    <a:pt x="512" y="10"/>
                  </a:lnTo>
                  <a:lnTo>
                    <a:pt x="583" y="30"/>
                  </a:lnTo>
                  <a:lnTo>
                    <a:pt x="664" y="78"/>
                  </a:lnTo>
                  <a:lnTo>
                    <a:pt x="745" y="146"/>
                  </a:lnTo>
                  <a:lnTo>
                    <a:pt x="808" y="263"/>
                  </a:lnTo>
                  <a:lnTo>
                    <a:pt x="871" y="439"/>
                  </a:lnTo>
                  <a:lnTo>
                    <a:pt x="889" y="624"/>
                  </a:lnTo>
                  <a:lnTo>
                    <a:pt x="898" y="799"/>
                  </a:lnTo>
                  <a:lnTo>
                    <a:pt x="889" y="974"/>
                  </a:lnTo>
                  <a:lnTo>
                    <a:pt x="871" y="1150"/>
                  </a:lnTo>
                  <a:lnTo>
                    <a:pt x="817" y="1315"/>
                  </a:lnTo>
                  <a:lnTo>
                    <a:pt x="754" y="1432"/>
                  </a:lnTo>
                  <a:lnTo>
                    <a:pt x="682" y="1510"/>
                  </a:lnTo>
                  <a:lnTo>
                    <a:pt x="601" y="1559"/>
                  </a:lnTo>
                  <a:lnTo>
                    <a:pt x="521" y="1578"/>
                  </a:lnTo>
                  <a:lnTo>
                    <a:pt x="449" y="1588"/>
                  </a:lnTo>
                  <a:lnTo>
                    <a:pt x="377" y="1578"/>
                  </a:lnTo>
                  <a:lnTo>
                    <a:pt x="305" y="1559"/>
                  </a:lnTo>
                  <a:lnTo>
                    <a:pt x="224" y="1520"/>
                  </a:lnTo>
                  <a:lnTo>
                    <a:pt x="152" y="1451"/>
                  </a:lnTo>
                  <a:lnTo>
                    <a:pt x="90" y="1354"/>
                  </a:lnTo>
                  <a:lnTo>
                    <a:pt x="27" y="1169"/>
                  </a:lnTo>
                  <a:lnTo>
                    <a:pt x="9" y="984"/>
                  </a:lnTo>
                  <a:lnTo>
                    <a:pt x="0" y="799"/>
                  </a:lnTo>
                  <a:lnTo>
                    <a:pt x="9" y="614"/>
                  </a:lnTo>
                  <a:lnTo>
                    <a:pt x="36" y="439"/>
                  </a:lnTo>
                  <a:lnTo>
                    <a:pt x="81" y="273"/>
                  </a:lnTo>
                  <a:lnTo>
                    <a:pt x="135" y="166"/>
                  </a:lnTo>
                  <a:lnTo>
                    <a:pt x="206" y="88"/>
                  </a:lnTo>
                  <a:lnTo>
                    <a:pt x="287" y="39"/>
                  </a:lnTo>
                  <a:lnTo>
                    <a:pt x="368" y="10"/>
                  </a:lnTo>
                  <a:lnTo>
                    <a:pt x="4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121" name="Group 25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691625" y="5733300"/>
            <a:ext cx="5491915" cy="724176"/>
            <a:chOff x="976" y="3545"/>
            <a:chExt cx="18580" cy="2450"/>
          </a:xfrm>
          <a:solidFill>
            <a:srgbClr val="AA0658"/>
          </a:solidFill>
        </p:grpSpPr>
        <p:sp>
          <p:nvSpPr>
            <p:cNvPr id="4123" name="Freeform 27"/>
            <p:cNvSpPr>
              <a:spLocks/>
            </p:cNvSpPr>
            <p:nvPr/>
          </p:nvSpPr>
          <p:spPr bwMode="auto">
            <a:xfrm>
              <a:off x="976" y="3902"/>
              <a:ext cx="1449" cy="1537"/>
            </a:xfrm>
            <a:custGeom>
              <a:avLst/>
              <a:gdLst/>
              <a:ahLst/>
              <a:cxnLst>
                <a:cxn ang="0">
                  <a:pos x="1426" y="0"/>
                </a:cxn>
                <a:cxn ang="0">
                  <a:pos x="1449" y="54"/>
                </a:cxn>
                <a:cxn ang="0">
                  <a:pos x="1386" y="454"/>
                </a:cxn>
                <a:cxn ang="0">
                  <a:pos x="1380" y="490"/>
                </a:cxn>
                <a:cxn ang="0">
                  <a:pos x="1363" y="508"/>
                </a:cxn>
                <a:cxn ang="0">
                  <a:pos x="1340" y="502"/>
                </a:cxn>
                <a:cxn ang="0">
                  <a:pos x="1328" y="448"/>
                </a:cxn>
                <a:cxn ang="0">
                  <a:pos x="1340" y="375"/>
                </a:cxn>
                <a:cxn ang="0">
                  <a:pos x="1351" y="254"/>
                </a:cxn>
                <a:cxn ang="0">
                  <a:pos x="1317" y="133"/>
                </a:cxn>
                <a:cxn ang="0">
                  <a:pos x="1220" y="85"/>
                </a:cxn>
                <a:cxn ang="0">
                  <a:pos x="945" y="73"/>
                </a:cxn>
                <a:cxn ang="0">
                  <a:pos x="899" y="79"/>
                </a:cxn>
                <a:cxn ang="0">
                  <a:pos x="864" y="127"/>
                </a:cxn>
                <a:cxn ang="0">
                  <a:pos x="853" y="163"/>
                </a:cxn>
                <a:cxn ang="0">
                  <a:pos x="567" y="1379"/>
                </a:cxn>
                <a:cxn ang="0">
                  <a:pos x="561" y="1428"/>
                </a:cxn>
                <a:cxn ang="0">
                  <a:pos x="584" y="1446"/>
                </a:cxn>
                <a:cxn ang="0">
                  <a:pos x="641" y="1458"/>
                </a:cxn>
                <a:cxn ang="0">
                  <a:pos x="830" y="1464"/>
                </a:cxn>
                <a:cxn ang="0">
                  <a:pos x="853" y="1507"/>
                </a:cxn>
                <a:cxn ang="0">
                  <a:pos x="836" y="1531"/>
                </a:cxn>
                <a:cxn ang="0">
                  <a:pos x="807" y="1537"/>
                </a:cxn>
                <a:cxn ang="0">
                  <a:pos x="532" y="1531"/>
                </a:cxn>
                <a:cxn ang="0">
                  <a:pos x="349" y="1531"/>
                </a:cxn>
                <a:cxn ang="0">
                  <a:pos x="171" y="1537"/>
                </a:cxn>
                <a:cxn ang="0">
                  <a:pos x="63" y="1531"/>
                </a:cxn>
                <a:cxn ang="0">
                  <a:pos x="51" y="1519"/>
                </a:cxn>
                <a:cxn ang="0">
                  <a:pos x="57" y="1476"/>
                </a:cxn>
                <a:cxn ang="0">
                  <a:pos x="240" y="1464"/>
                </a:cxn>
                <a:cxn ang="0">
                  <a:pos x="349" y="1440"/>
                </a:cxn>
                <a:cxn ang="0">
                  <a:pos x="389" y="1392"/>
                </a:cxn>
                <a:cxn ang="0">
                  <a:pos x="687" y="151"/>
                </a:cxn>
                <a:cxn ang="0">
                  <a:pos x="693" y="127"/>
                </a:cxn>
                <a:cxn ang="0">
                  <a:pos x="698" y="91"/>
                </a:cxn>
                <a:cxn ang="0">
                  <a:pos x="675" y="73"/>
                </a:cxn>
                <a:cxn ang="0">
                  <a:pos x="429" y="79"/>
                </a:cxn>
                <a:cxn ang="0">
                  <a:pos x="263" y="115"/>
                </a:cxn>
                <a:cxn ang="0">
                  <a:pos x="154" y="230"/>
                </a:cxn>
                <a:cxn ang="0">
                  <a:pos x="63" y="460"/>
                </a:cxn>
                <a:cxn ang="0">
                  <a:pos x="45" y="502"/>
                </a:cxn>
                <a:cxn ang="0">
                  <a:pos x="17" y="508"/>
                </a:cxn>
                <a:cxn ang="0">
                  <a:pos x="0" y="490"/>
                </a:cxn>
                <a:cxn ang="0">
                  <a:pos x="5" y="460"/>
                </a:cxn>
                <a:cxn ang="0">
                  <a:pos x="11" y="442"/>
                </a:cxn>
                <a:cxn ang="0">
                  <a:pos x="148" y="12"/>
                </a:cxn>
              </a:cxnLst>
              <a:rect l="0" t="0" r="r" b="b"/>
              <a:pathLst>
                <a:path w="1449" h="1537">
                  <a:moveTo>
                    <a:pt x="171" y="0"/>
                  </a:moveTo>
                  <a:lnTo>
                    <a:pt x="1426" y="0"/>
                  </a:lnTo>
                  <a:lnTo>
                    <a:pt x="1449" y="12"/>
                  </a:lnTo>
                  <a:lnTo>
                    <a:pt x="1449" y="54"/>
                  </a:lnTo>
                  <a:lnTo>
                    <a:pt x="1443" y="60"/>
                  </a:lnTo>
                  <a:lnTo>
                    <a:pt x="1386" y="454"/>
                  </a:lnTo>
                  <a:lnTo>
                    <a:pt x="1380" y="472"/>
                  </a:lnTo>
                  <a:lnTo>
                    <a:pt x="1380" y="490"/>
                  </a:lnTo>
                  <a:lnTo>
                    <a:pt x="1374" y="502"/>
                  </a:lnTo>
                  <a:lnTo>
                    <a:pt x="1363" y="508"/>
                  </a:lnTo>
                  <a:lnTo>
                    <a:pt x="1351" y="508"/>
                  </a:lnTo>
                  <a:lnTo>
                    <a:pt x="1340" y="502"/>
                  </a:lnTo>
                  <a:lnTo>
                    <a:pt x="1328" y="490"/>
                  </a:lnTo>
                  <a:lnTo>
                    <a:pt x="1328" y="448"/>
                  </a:lnTo>
                  <a:lnTo>
                    <a:pt x="1334" y="436"/>
                  </a:lnTo>
                  <a:lnTo>
                    <a:pt x="1340" y="375"/>
                  </a:lnTo>
                  <a:lnTo>
                    <a:pt x="1346" y="302"/>
                  </a:lnTo>
                  <a:lnTo>
                    <a:pt x="1351" y="254"/>
                  </a:lnTo>
                  <a:lnTo>
                    <a:pt x="1346" y="181"/>
                  </a:lnTo>
                  <a:lnTo>
                    <a:pt x="1317" y="133"/>
                  </a:lnTo>
                  <a:lnTo>
                    <a:pt x="1277" y="97"/>
                  </a:lnTo>
                  <a:lnTo>
                    <a:pt x="1220" y="85"/>
                  </a:lnTo>
                  <a:lnTo>
                    <a:pt x="1139" y="73"/>
                  </a:lnTo>
                  <a:lnTo>
                    <a:pt x="945" y="73"/>
                  </a:lnTo>
                  <a:lnTo>
                    <a:pt x="910" y="79"/>
                  </a:lnTo>
                  <a:lnTo>
                    <a:pt x="899" y="79"/>
                  </a:lnTo>
                  <a:lnTo>
                    <a:pt x="876" y="91"/>
                  </a:lnTo>
                  <a:lnTo>
                    <a:pt x="864" y="127"/>
                  </a:lnTo>
                  <a:lnTo>
                    <a:pt x="859" y="157"/>
                  </a:lnTo>
                  <a:lnTo>
                    <a:pt x="853" y="163"/>
                  </a:lnTo>
                  <a:lnTo>
                    <a:pt x="567" y="1361"/>
                  </a:lnTo>
                  <a:lnTo>
                    <a:pt x="567" y="1379"/>
                  </a:lnTo>
                  <a:lnTo>
                    <a:pt x="561" y="1392"/>
                  </a:lnTo>
                  <a:lnTo>
                    <a:pt x="561" y="1428"/>
                  </a:lnTo>
                  <a:lnTo>
                    <a:pt x="572" y="1440"/>
                  </a:lnTo>
                  <a:lnTo>
                    <a:pt x="584" y="1446"/>
                  </a:lnTo>
                  <a:lnTo>
                    <a:pt x="607" y="1452"/>
                  </a:lnTo>
                  <a:lnTo>
                    <a:pt x="641" y="1458"/>
                  </a:lnTo>
                  <a:lnTo>
                    <a:pt x="693" y="1464"/>
                  </a:lnTo>
                  <a:lnTo>
                    <a:pt x="830" y="1464"/>
                  </a:lnTo>
                  <a:lnTo>
                    <a:pt x="853" y="1476"/>
                  </a:lnTo>
                  <a:lnTo>
                    <a:pt x="853" y="1507"/>
                  </a:lnTo>
                  <a:lnTo>
                    <a:pt x="842" y="1531"/>
                  </a:lnTo>
                  <a:lnTo>
                    <a:pt x="836" y="1531"/>
                  </a:lnTo>
                  <a:lnTo>
                    <a:pt x="824" y="1537"/>
                  </a:lnTo>
                  <a:lnTo>
                    <a:pt x="807" y="1537"/>
                  </a:lnTo>
                  <a:lnTo>
                    <a:pt x="618" y="1531"/>
                  </a:lnTo>
                  <a:lnTo>
                    <a:pt x="532" y="1531"/>
                  </a:lnTo>
                  <a:lnTo>
                    <a:pt x="441" y="1525"/>
                  </a:lnTo>
                  <a:lnTo>
                    <a:pt x="349" y="1531"/>
                  </a:lnTo>
                  <a:lnTo>
                    <a:pt x="257" y="1531"/>
                  </a:lnTo>
                  <a:lnTo>
                    <a:pt x="171" y="1537"/>
                  </a:lnTo>
                  <a:lnTo>
                    <a:pt x="74" y="1537"/>
                  </a:lnTo>
                  <a:lnTo>
                    <a:pt x="63" y="1531"/>
                  </a:lnTo>
                  <a:lnTo>
                    <a:pt x="57" y="1531"/>
                  </a:lnTo>
                  <a:lnTo>
                    <a:pt x="51" y="1519"/>
                  </a:lnTo>
                  <a:lnTo>
                    <a:pt x="51" y="1507"/>
                  </a:lnTo>
                  <a:lnTo>
                    <a:pt x="57" y="1476"/>
                  </a:lnTo>
                  <a:lnTo>
                    <a:pt x="85" y="1464"/>
                  </a:lnTo>
                  <a:lnTo>
                    <a:pt x="240" y="1464"/>
                  </a:lnTo>
                  <a:lnTo>
                    <a:pt x="309" y="1452"/>
                  </a:lnTo>
                  <a:lnTo>
                    <a:pt x="349" y="1440"/>
                  </a:lnTo>
                  <a:lnTo>
                    <a:pt x="378" y="1422"/>
                  </a:lnTo>
                  <a:lnTo>
                    <a:pt x="389" y="1392"/>
                  </a:lnTo>
                  <a:lnTo>
                    <a:pt x="401" y="1355"/>
                  </a:lnTo>
                  <a:lnTo>
                    <a:pt x="687" y="151"/>
                  </a:lnTo>
                  <a:lnTo>
                    <a:pt x="693" y="139"/>
                  </a:lnTo>
                  <a:lnTo>
                    <a:pt x="693" y="127"/>
                  </a:lnTo>
                  <a:lnTo>
                    <a:pt x="698" y="115"/>
                  </a:lnTo>
                  <a:lnTo>
                    <a:pt x="698" y="91"/>
                  </a:lnTo>
                  <a:lnTo>
                    <a:pt x="687" y="79"/>
                  </a:lnTo>
                  <a:lnTo>
                    <a:pt x="675" y="73"/>
                  </a:lnTo>
                  <a:lnTo>
                    <a:pt x="549" y="73"/>
                  </a:lnTo>
                  <a:lnTo>
                    <a:pt x="429" y="79"/>
                  </a:lnTo>
                  <a:lnTo>
                    <a:pt x="337" y="91"/>
                  </a:lnTo>
                  <a:lnTo>
                    <a:pt x="263" y="115"/>
                  </a:lnTo>
                  <a:lnTo>
                    <a:pt x="206" y="163"/>
                  </a:lnTo>
                  <a:lnTo>
                    <a:pt x="154" y="230"/>
                  </a:lnTo>
                  <a:lnTo>
                    <a:pt x="108" y="333"/>
                  </a:lnTo>
                  <a:lnTo>
                    <a:pt x="63" y="460"/>
                  </a:lnTo>
                  <a:lnTo>
                    <a:pt x="57" y="478"/>
                  </a:lnTo>
                  <a:lnTo>
                    <a:pt x="45" y="502"/>
                  </a:lnTo>
                  <a:lnTo>
                    <a:pt x="40" y="508"/>
                  </a:lnTo>
                  <a:lnTo>
                    <a:pt x="17" y="508"/>
                  </a:lnTo>
                  <a:lnTo>
                    <a:pt x="5" y="502"/>
                  </a:lnTo>
                  <a:lnTo>
                    <a:pt x="0" y="490"/>
                  </a:lnTo>
                  <a:lnTo>
                    <a:pt x="0" y="478"/>
                  </a:lnTo>
                  <a:lnTo>
                    <a:pt x="5" y="460"/>
                  </a:lnTo>
                  <a:lnTo>
                    <a:pt x="5" y="448"/>
                  </a:lnTo>
                  <a:lnTo>
                    <a:pt x="11" y="442"/>
                  </a:lnTo>
                  <a:lnTo>
                    <a:pt x="143" y="24"/>
                  </a:lnTo>
                  <a:lnTo>
                    <a:pt x="148" y="12"/>
                  </a:lnTo>
                  <a:lnTo>
                    <a:pt x="1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4" name="Freeform 28"/>
            <p:cNvSpPr>
              <a:spLocks noEditPoints="1"/>
            </p:cNvSpPr>
            <p:nvPr/>
          </p:nvSpPr>
          <p:spPr bwMode="auto">
            <a:xfrm>
              <a:off x="3181" y="4604"/>
              <a:ext cx="1420" cy="526"/>
            </a:xfrm>
            <a:custGeom>
              <a:avLst/>
              <a:gdLst/>
              <a:ahLst/>
              <a:cxnLst>
                <a:cxn ang="0">
                  <a:pos x="40" y="435"/>
                </a:cxn>
                <a:cxn ang="0">
                  <a:pos x="1374" y="435"/>
                </a:cxn>
                <a:cxn ang="0">
                  <a:pos x="1392" y="441"/>
                </a:cxn>
                <a:cxn ang="0">
                  <a:pos x="1403" y="441"/>
                </a:cxn>
                <a:cxn ang="0">
                  <a:pos x="1409" y="454"/>
                </a:cxn>
                <a:cxn ang="0">
                  <a:pos x="1420" y="466"/>
                </a:cxn>
                <a:cxn ang="0">
                  <a:pos x="1420" y="502"/>
                </a:cxn>
                <a:cxn ang="0">
                  <a:pos x="1409" y="508"/>
                </a:cxn>
                <a:cxn ang="0">
                  <a:pos x="1403" y="520"/>
                </a:cxn>
                <a:cxn ang="0">
                  <a:pos x="1392" y="520"/>
                </a:cxn>
                <a:cxn ang="0">
                  <a:pos x="1380" y="526"/>
                </a:cxn>
                <a:cxn ang="0">
                  <a:pos x="40" y="526"/>
                </a:cxn>
                <a:cxn ang="0">
                  <a:pos x="28" y="520"/>
                </a:cxn>
                <a:cxn ang="0">
                  <a:pos x="17" y="520"/>
                </a:cxn>
                <a:cxn ang="0">
                  <a:pos x="11" y="508"/>
                </a:cxn>
                <a:cxn ang="0">
                  <a:pos x="0" y="502"/>
                </a:cxn>
                <a:cxn ang="0">
                  <a:pos x="0" y="466"/>
                </a:cxn>
                <a:cxn ang="0">
                  <a:pos x="11" y="454"/>
                </a:cxn>
                <a:cxn ang="0">
                  <a:pos x="17" y="441"/>
                </a:cxn>
                <a:cxn ang="0">
                  <a:pos x="28" y="441"/>
                </a:cxn>
                <a:cxn ang="0">
                  <a:pos x="40" y="435"/>
                </a:cxn>
                <a:cxn ang="0">
                  <a:pos x="46" y="0"/>
                </a:cxn>
                <a:cxn ang="0">
                  <a:pos x="1380" y="0"/>
                </a:cxn>
                <a:cxn ang="0">
                  <a:pos x="1392" y="6"/>
                </a:cxn>
                <a:cxn ang="0">
                  <a:pos x="1403" y="6"/>
                </a:cxn>
                <a:cxn ang="0">
                  <a:pos x="1409" y="18"/>
                </a:cxn>
                <a:cxn ang="0">
                  <a:pos x="1420" y="24"/>
                </a:cxn>
                <a:cxn ang="0">
                  <a:pos x="1420" y="60"/>
                </a:cxn>
                <a:cxn ang="0">
                  <a:pos x="1409" y="72"/>
                </a:cxn>
                <a:cxn ang="0">
                  <a:pos x="1403" y="85"/>
                </a:cxn>
                <a:cxn ang="0">
                  <a:pos x="1392" y="85"/>
                </a:cxn>
                <a:cxn ang="0">
                  <a:pos x="1374" y="91"/>
                </a:cxn>
                <a:cxn ang="0">
                  <a:pos x="46" y="91"/>
                </a:cxn>
                <a:cxn ang="0">
                  <a:pos x="34" y="85"/>
                </a:cxn>
                <a:cxn ang="0">
                  <a:pos x="23" y="85"/>
                </a:cxn>
                <a:cxn ang="0">
                  <a:pos x="17" y="72"/>
                </a:cxn>
                <a:cxn ang="0">
                  <a:pos x="5" y="60"/>
                </a:cxn>
                <a:cxn ang="0">
                  <a:pos x="5" y="24"/>
                </a:cxn>
                <a:cxn ang="0">
                  <a:pos x="17" y="18"/>
                </a:cxn>
                <a:cxn ang="0">
                  <a:pos x="23" y="6"/>
                </a:cxn>
                <a:cxn ang="0">
                  <a:pos x="34" y="6"/>
                </a:cxn>
                <a:cxn ang="0">
                  <a:pos x="46" y="0"/>
                </a:cxn>
              </a:cxnLst>
              <a:rect l="0" t="0" r="r" b="b"/>
              <a:pathLst>
                <a:path w="1420" h="526">
                  <a:moveTo>
                    <a:pt x="40" y="435"/>
                  </a:moveTo>
                  <a:lnTo>
                    <a:pt x="1374" y="435"/>
                  </a:lnTo>
                  <a:lnTo>
                    <a:pt x="1392" y="441"/>
                  </a:lnTo>
                  <a:lnTo>
                    <a:pt x="1403" y="441"/>
                  </a:lnTo>
                  <a:lnTo>
                    <a:pt x="1409" y="454"/>
                  </a:lnTo>
                  <a:lnTo>
                    <a:pt x="1420" y="466"/>
                  </a:lnTo>
                  <a:lnTo>
                    <a:pt x="1420" y="502"/>
                  </a:lnTo>
                  <a:lnTo>
                    <a:pt x="1409" y="508"/>
                  </a:lnTo>
                  <a:lnTo>
                    <a:pt x="1403" y="520"/>
                  </a:lnTo>
                  <a:lnTo>
                    <a:pt x="1392" y="520"/>
                  </a:lnTo>
                  <a:lnTo>
                    <a:pt x="1380" y="526"/>
                  </a:lnTo>
                  <a:lnTo>
                    <a:pt x="40" y="526"/>
                  </a:lnTo>
                  <a:lnTo>
                    <a:pt x="28" y="520"/>
                  </a:lnTo>
                  <a:lnTo>
                    <a:pt x="17" y="520"/>
                  </a:lnTo>
                  <a:lnTo>
                    <a:pt x="11" y="508"/>
                  </a:lnTo>
                  <a:lnTo>
                    <a:pt x="0" y="502"/>
                  </a:lnTo>
                  <a:lnTo>
                    <a:pt x="0" y="466"/>
                  </a:lnTo>
                  <a:lnTo>
                    <a:pt x="11" y="454"/>
                  </a:lnTo>
                  <a:lnTo>
                    <a:pt x="17" y="441"/>
                  </a:lnTo>
                  <a:lnTo>
                    <a:pt x="28" y="441"/>
                  </a:lnTo>
                  <a:lnTo>
                    <a:pt x="40" y="435"/>
                  </a:lnTo>
                  <a:close/>
                  <a:moveTo>
                    <a:pt x="46" y="0"/>
                  </a:moveTo>
                  <a:lnTo>
                    <a:pt x="1380" y="0"/>
                  </a:lnTo>
                  <a:lnTo>
                    <a:pt x="1392" y="6"/>
                  </a:lnTo>
                  <a:lnTo>
                    <a:pt x="1403" y="6"/>
                  </a:lnTo>
                  <a:lnTo>
                    <a:pt x="1409" y="18"/>
                  </a:lnTo>
                  <a:lnTo>
                    <a:pt x="1420" y="24"/>
                  </a:lnTo>
                  <a:lnTo>
                    <a:pt x="1420" y="60"/>
                  </a:lnTo>
                  <a:lnTo>
                    <a:pt x="1409" y="72"/>
                  </a:lnTo>
                  <a:lnTo>
                    <a:pt x="1403" y="85"/>
                  </a:lnTo>
                  <a:lnTo>
                    <a:pt x="1392" y="85"/>
                  </a:lnTo>
                  <a:lnTo>
                    <a:pt x="1374" y="91"/>
                  </a:lnTo>
                  <a:lnTo>
                    <a:pt x="46" y="91"/>
                  </a:lnTo>
                  <a:lnTo>
                    <a:pt x="34" y="85"/>
                  </a:lnTo>
                  <a:lnTo>
                    <a:pt x="23" y="85"/>
                  </a:lnTo>
                  <a:lnTo>
                    <a:pt x="17" y="72"/>
                  </a:lnTo>
                  <a:lnTo>
                    <a:pt x="5" y="60"/>
                  </a:lnTo>
                  <a:lnTo>
                    <a:pt x="5" y="24"/>
                  </a:lnTo>
                  <a:lnTo>
                    <a:pt x="17" y="18"/>
                  </a:lnTo>
                  <a:lnTo>
                    <a:pt x="23" y="6"/>
                  </a:lnTo>
                  <a:lnTo>
                    <a:pt x="34" y="6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/>
            </p:cNvSpPr>
            <p:nvPr/>
          </p:nvSpPr>
          <p:spPr bwMode="auto">
            <a:xfrm>
              <a:off x="5403" y="3908"/>
              <a:ext cx="1386" cy="1525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1346" y="0"/>
                </a:cxn>
                <a:cxn ang="0">
                  <a:pos x="1386" y="508"/>
                </a:cxn>
                <a:cxn ang="0">
                  <a:pos x="1335" y="508"/>
                </a:cxn>
                <a:cxn ang="0">
                  <a:pos x="1317" y="369"/>
                </a:cxn>
                <a:cxn ang="0">
                  <a:pos x="1300" y="260"/>
                </a:cxn>
                <a:cxn ang="0">
                  <a:pos x="1272" y="182"/>
                </a:cxn>
                <a:cxn ang="0">
                  <a:pos x="1226" y="127"/>
                </a:cxn>
                <a:cxn ang="0">
                  <a:pos x="1163" y="91"/>
                </a:cxn>
                <a:cxn ang="0">
                  <a:pos x="1071" y="73"/>
                </a:cxn>
                <a:cxn ang="0">
                  <a:pos x="951" y="67"/>
                </a:cxn>
                <a:cxn ang="0">
                  <a:pos x="859" y="67"/>
                </a:cxn>
                <a:cxn ang="0">
                  <a:pos x="825" y="73"/>
                </a:cxn>
                <a:cxn ang="0">
                  <a:pos x="808" y="79"/>
                </a:cxn>
                <a:cxn ang="0">
                  <a:pos x="802" y="85"/>
                </a:cxn>
                <a:cxn ang="0">
                  <a:pos x="796" y="97"/>
                </a:cxn>
                <a:cxn ang="0">
                  <a:pos x="791" y="115"/>
                </a:cxn>
                <a:cxn ang="0">
                  <a:pos x="791" y="1379"/>
                </a:cxn>
                <a:cxn ang="0">
                  <a:pos x="796" y="1404"/>
                </a:cxn>
                <a:cxn ang="0">
                  <a:pos x="819" y="1428"/>
                </a:cxn>
                <a:cxn ang="0">
                  <a:pos x="859" y="1440"/>
                </a:cxn>
                <a:cxn ang="0">
                  <a:pos x="922" y="1452"/>
                </a:cxn>
                <a:cxn ang="0">
                  <a:pos x="1100" y="1452"/>
                </a:cxn>
                <a:cxn ang="0">
                  <a:pos x="1100" y="1525"/>
                </a:cxn>
                <a:cxn ang="0">
                  <a:pos x="1037" y="1525"/>
                </a:cxn>
                <a:cxn ang="0">
                  <a:pos x="951" y="1519"/>
                </a:cxn>
                <a:cxn ang="0">
                  <a:pos x="441" y="1519"/>
                </a:cxn>
                <a:cxn ang="0">
                  <a:pos x="355" y="1525"/>
                </a:cxn>
                <a:cxn ang="0">
                  <a:pos x="292" y="1525"/>
                </a:cxn>
                <a:cxn ang="0">
                  <a:pos x="292" y="1452"/>
                </a:cxn>
                <a:cxn ang="0">
                  <a:pos x="470" y="1452"/>
                </a:cxn>
                <a:cxn ang="0">
                  <a:pos x="533" y="1440"/>
                </a:cxn>
                <a:cxn ang="0">
                  <a:pos x="573" y="1428"/>
                </a:cxn>
                <a:cxn ang="0">
                  <a:pos x="596" y="1404"/>
                </a:cxn>
                <a:cxn ang="0">
                  <a:pos x="602" y="1379"/>
                </a:cxn>
                <a:cxn ang="0">
                  <a:pos x="602" y="115"/>
                </a:cxn>
                <a:cxn ang="0">
                  <a:pos x="596" y="97"/>
                </a:cxn>
                <a:cxn ang="0">
                  <a:pos x="590" y="85"/>
                </a:cxn>
                <a:cxn ang="0">
                  <a:pos x="556" y="73"/>
                </a:cxn>
                <a:cxn ang="0">
                  <a:pos x="498" y="67"/>
                </a:cxn>
                <a:cxn ang="0">
                  <a:pos x="435" y="67"/>
                </a:cxn>
                <a:cxn ang="0">
                  <a:pos x="315" y="73"/>
                </a:cxn>
                <a:cxn ang="0">
                  <a:pos x="223" y="91"/>
                </a:cxn>
                <a:cxn ang="0">
                  <a:pos x="160" y="127"/>
                </a:cxn>
                <a:cxn ang="0">
                  <a:pos x="115" y="182"/>
                </a:cxn>
                <a:cxn ang="0">
                  <a:pos x="86" y="260"/>
                </a:cxn>
                <a:cxn ang="0">
                  <a:pos x="63" y="369"/>
                </a:cxn>
                <a:cxn ang="0">
                  <a:pos x="52" y="508"/>
                </a:cxn>
                <a:cxn ang="0">
                  <a:pos x="0" y="508"/>
                </a:cxn>
                <a:cxn ang="0">
                  <a:pos x="40" y="0"/>
                </a:cxn>
              </a:cxnLst>
              <a:rect l="0" t="0" r="r" b="b"/>
              <a:pathLst>
                <a:path w="1386" h="1525">
                  <a:moveTo>
                    <a:pt x="40" y="0"/>
                  </a:moveTo>
                  <a:lnTo>
                    <a:pt x="1346" y="0"/>
                  </a:lnTo>
                  <a:lnTo>
                    <a:pt x="1386" y="508"/>
                  </a:lnTo>
                  <a:lnTo>
                    <a:pt x="1335" y="508"/>
                  </a:lnTo>
                  <a:lnTo>
                    <a:pt x="1317" y="369"/>
                  </a:lnTo>
                  <a:lnTo>
                    <a:pt x="1300" y="260"/>
                  </a:lnTo>
                  <a:lnTo>
                    <a:pt x="1272" y="182"/>
                  </a:lnTo>
                  <a:lnTo>
                    <a:pt x="1226" y="127"/>
                  </a:lnTo>
                  <a:lnTo>
                    <a:pt x="1163" y="91"/>
                  </a:lnTo>
                  <a:lnTo>
                    <a:pt x="1071" y="73"/>
                  </a:lnTo>
                  <a:lnTo>
                    <a:pt x="951" y="67"/>
                  </a:lnTo>
                  <a:lnTo>
                    <a:pt x="859" y="67"/>
                  </a:lnTo>
                  <a:lnTo>
                    <a:pt x="825" y="73"/>
                  </a:lnTo>
                  <a:lnTo>
                    <a:pt x="808" y="79"/>
                  </a:lnTo>
                  <a:lnTo>
                    <a:pt x="802" y="85"/>
                  </a:lnTo>
                  <a:lnTo>
                    <a:pt x="796" y="97"/>
                  </a:lnTo>
                  <a:lnTo>
                    <a:pt x="791" y="115"/>
                  </a:lnTo>
                  <a:lnTo>
                    <a:pt x="791" y="1379"/>
                  </a:lnTo>
                  <a:lnTo>
                    <a:pt x="796" y="1404"/>
                  </a:lnTo>
                  <a:lnTo>
                    <a:pt x="819" y="1428"/>
                  </a:lnTo>
                  <a:lnTo>
                    <a:pt x="859" y="1440"/>
                  </a:lnTo>
                  <a:lnTo>
                    <a:pt x="922" y="1452"/>
                  </a:lnTo>
                  <a:lnTo>
                    <a:pt x="1100" y="1452"/>
                  </a:lnTo>
                  <a:lnTo>
                    <a:pt x="1100" y="1525"/>
                  </a:lnTo>
                  <a:lnTo>
                    <a:pt x="1037" y="1525"/>
                  </a:lnTo>
                  <a:lnTo>
                    <a:pt x="951" y="1519"/>
                  </a:lnTo>
                  <a:lnTo>
                    <a:pt x="441" y="1519"/>
                  </a:lnTo>
                  <a:lnTo>
                    <a:pt x="355" y="1525"/>
                  </a:lnTo>
                  <a:lnTo>
                    <a:pt x="292" y="1525"/>
                  </a:lnTo>
                  <a:lnTo>
                    <a:pt x="292" y="1452"/>
                  </a:lnTo>
                  <a:lnTo>
                    <a:pt x="470" y="1452"/>
                  </a:lnTo>
                  <a:lnTo>
                    <a:pt x="533" y="1440"/>
                  </a:lnTo>
                  <a:lnTo>
                    <a:pt x="573" y="1428"/>
                  </a:lnTo>
                  <a:lnTo>
                    <a:pt x="596" y="1404"/>
                  </a:lnTo>
                  <a:lnTo>
                    <a:pt x="602" y="1379"/>
                  </a:lnTo>
                  <a:lnTo>
                    <a:pt x="602" y="115"/>
                  </a:lnTo>
                  <a:lnTo>
                    <a:pt x="596" y="97"/>
                  </a:lnTo>
                  <a:lnTo>
                    <a:pt x="590" y="85"/>
                  </a:lnTo>
                  <a:lnTo>
                    <a:pt x="556" y="73"/>
                  </a:lnTo>
                  <a:lnTo>
                    <a:pt x="498" y="67"/>
                  </a:lnTo>
                  <a:lnTo>
                    <a:pt x="435" y="67"/>
                  </a:lnTo>
                  <a:lnTo>
                    <a:pt x="315" y="73"/>
                  </a:lnTo>
                  <a:lnTo>
                    <a:pt x="223" y="91"/>
                  </a:lnTo>
                  <a:lnTo>
                    <a:pt x="160" y="127"/>
                  </a:lnTo>
                  <a:lnTo>
                    <a:pt x="115" y="182"/>
                  </a:lnTo>
                  <a:lnTo>
                    <a:pt x="86" y="260"/>
                  </a:lnTo>
                  <a:lnTo>
                    <a:pt x="63" y="369"/>
                  </a:lnTo>
                  <a:lnTo>
                    <a:pt x="52" y="508"/>
                  </a:lnTo>
                  <a:lnTo>
                    <a:pt x="0" y="508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6" name="Freeform 30"/>
            <p:cNvSpPr>
              <a:spLocks noEditPoints="1"/>
            </p:cNvSpPr>
            <p:nvPr/>
          </p:nvSpPr>
          <p:spPr bwMode="auto">
            <a:xfrm>
              <a:off x="6749" y="4422"/>
              <a:ext cx="951" cy="1035"/>
            </a:xfrm>
            <a:custGeom>
              <a:avLst/>
              <a:gdLst/>
              <a:ahLst/>
              <a:cxnLst>
                <a:cxn ang="0">
                  <a:pos x="481" y="43"/>
                </a:cxn>
                <a:cxn ang="0">
                  <a:pos x="413" y="55"/>
                </a:cxn>
                <a:cxn ang="0">
                  <a:pos x="350" y="79"/>
                </a:cxn>
                <a:cxn ang="0">
                  <a:pos x="287" y="127"/>
                </a:cxn>
                <a:cxn ang="0">
                  <a:pos x="235" y="194"/>
                </a:cxn>
                <a:cxn ang="0">
                  <a:pos x="206" y="273"/>
                </a:cxn>
                <a:cxn ang="0">
                  <a:pos x="189" y="351"/>
                </a:cxn>
                <a:cxn ang="0">
                  <a:pos x="183" y="430"/>
                </a:cxn>
                <a:cxn ang="0">
                  <a:pos x="183" y="575"/>
                </a:cxn>
                <a:cxn ang="0">
                  <a:pos x="189" y="660"/>
                </a:cxn>
                <a:cxn ang="0">
                  <a:pos x="206" y="744"/>
                </a:cxn>
                <a:cxn ang="0">
                  <a:pos x="235" y="823"/>
                </a:cxn>
                <a:cxn ang="0">
                  <a:pos x="287" y="890"/>
                </a:cxn>
                <a:cxn ang="0">
                  <a:pos x="344" y="938"/>
                </a:cxn>
                <a:cxn ang="0">
                  <a:pos x="407" y="962"/>
                </a:cxn>
                <a:cxn ang="0">
                  <a:pos x="476" y="974"/>
                </a:cxn>
                <a:cxn ang="0">
                  <a:pos x="481" y="974"/>
                </a:cxn>
                <a:cxn ang="0">
                  <a:pos x="556" y="962"/>
                </a:cxn>
                <a:cxn ang="0">
                  <a:pos x="624" y="926"/>
                </a:cxn>
                <a:cxn ang="0">
                  <a:pos x="682" y="878"/>
                </a:cxn>
                <a:cxn ang="0">
                  <a:pos x="728" y="805"/>
                </a:cxn>
                <a:cxn ang="0">
                  <a:pos x="762" y="696"/>
                </a:cxn>
                <a:cxn ang="0">
                  <a:pos x="773" y="593"/>
                </a:cxn>
                <a:cxn ang="0">
                  <a:pos x="773" y="430"/>
                </a:cxn>
                <a:cxn ang="0">
                  <a:pos x="768" y="351"/>
                </a:cxn>
                <a:cxn ang="0">
                  <a:pos x="750" y="267"/>
                </a:cxn>
                <a:cxn ang="0">
                  <a:pos x="722" y="188"/>
                </a:cxn>
                <a:cxn ang="0">
                  <a:pos x="670" y="121"/>
                </a:cxn>
                <a:cxn ang="0">
                  <a:pos x="613" y="79"/>
                </a:cxn>
                <a:cxn ang="0">
                  <a:pos x="550" y="49"/>
                </a:cxn>
                <a:cxn ang="0">
                  <a:pos x="481" y="43"/>
                </a:cxn>
                <a:cxn ang="0">
                  <a:pos x="476" y="0"/>
                </a:cxn>
                <a:cxn ang="0">
                  <a:pos x="584" y="12"/>
                </a:cxn>
                <a:cxn ang="0">
                  <a:pos x="687" y="55"/>
                </a:cxn>
                <a:cxn ang="0">
                  <a:pos x="773" y="115"/>
                </a:cxn>
                <a:cxn ang="0">
                  <a:pos x="848" y="200"/>
                </a:cxn>
                <a:cxn ang="0">
                  <a:pos x="905" y="297"/>
                </a:cxn>
                <a:cxn ang="0">
                  <a:pos x="939" y="406"/>
                </a:cxn>
                <a:cxn ang="0">
                  <a:pos x="951" y="527"/>
                </a:cxn>
                <a:cxn ang="0">
                  <a:pos x="939" y="648"/>
                </a:cxn>
                <a:cxn ang="0">
                  <a:pos x="899" y="757"/>
                </a:cxn>
                <a:cxn ang="0">
                  <a:pos x="848" y="847"/>
                </a:cxn>
                <a:cxn ang="0">
                  <a:pos x="773" y="926"/>
                </a:cxn>
                <a:cxn ang="0">
                  <a:pos x="682" y="987"/>
                </a:cxn>
                <a:cxn ang="0">
                  <a:pos x="584" y="1023"/>
                </a:cxn>
                <a:cxn ang="0">
                  <a:pos x="476" y="1035"/>
                </a:cxn>
                <a:cxn ang="0">
                  <a:pos x="372" y="1023"/>
                </a:cxn>
                <a:cxn ang="0">
                  <a:pos x="269" y="987"/>
                </a:cxn>
                <a:cxn ang="0">
                  <a:pos x="183" y="926"/>
                </a:cxn>
                <a:cxn ang="0">
                  <a:pos x="109" y="847"/>
                </a:cxn>
                <a:cxn ang="0">
                  <a:pos x="52" y="757"/>
                </a:cxn>
                <a:cxn ang="0">
                  <a:pos x="12" y="648"/>
                </a:cxn>
                <a:cxn ang="0">
                  <a:pos x="0" y="527"/>
                </a:cxn>
                <a:cxn ang="0">
                  <a:pos x="12" y="406"/>
                </a:cxn>
                <a:cxn ang="0">
                  <a:pos x="46" y="297"/>
                </a:cxn>
                <a:cxn ang="0">
                  <a:pos x="103" y="200"/>
                </a:cxn>
                <a:cxn ang="0">
                  <a:pos x="178" y="115"/>
                </a:cxn>
                <a:cxn ang="0">
                  <a:pos x="264" y="55"/>
                </a:cxn>
                <a:cxn ang="0">
                  <a:pos x="367" y="12"/>
                </a:cxn>
                <a:cxn ang="0">
                  <a:pos x="476" y="0"/>
                </a:cxn>
              </a:cxnLst>
              <a:rect l="0" t="0" r="r" b="b"/>
              <a:pathLst>
                <a:path w="951" h="1035">
                  <a:moveTo>
                    <a:pt x="481" y="43"/>
                  </a:moveTo>
                  <a:lnTo>
                    <a:pt x="413" y="55"/>
                  </a:lnTo>
                  <a:lnTo>
                    <a:pt x="350" y="79"/>
                  </a:lnTo>
                  <a:lnTo>
                    <a:pt x="287" y="127"/>
                  </a:lnTo>
                  <a:lnTo>
                    <a:pt x="235" y="194"/>
                  </a:lnTo>
                  <a:lnTo>
                    <a:pt x="206" y="273"/>
                  </a:lnTo>
                  <a:lnTo>
                    <a:pt x="189" y="351"/>
                  </a:lnTo>
                  <a:lnTo>
                    <a:pt x="183" y="430"/>
                  </a:lnTo>
                  <a:lnTo>
                    <a:pt x="183" y="575"/>
                  </a:lnTo>
                  <a:lnTo>
                    <a:pt x="189" y="660"/>
                  </a:lnTo>
                  <a:lnTo>
                    <a:pt x="206" y="744"/>
                  </a:lnTo>
                  <a:lnTo>
                    <a:pt x="235" y="823"/>
                  </a:lnTo>
                  <a:lnTo>
                    <a:pt x="287" y="890"/>
                  </a:lnTo>
                  <a:lnTo>
                    <a:pt x="344" y="938"/>
                  </a:lnTo>
                  <a:lnTo>
                    <a:pt x="407" y="962"/>
                  </a:lnTo>
                  <a:lnTo>
                    <a:pt x="476" y="974"/>
                  </a:lnTo>
                  <a:lnTo>
                    <a:pt x="481" y="974"/>
                  </a:lnTo>
                  <a:lnTo>
                    <a:pt x="556" y="962"/>
                  </a:lnTo>
                  <a:lnTo>
                    <a:pt x="624" y="926"/>
                  </a:lnTo>
                  <a:lnTo>
                    <a:pt x="682" y="878"/>
                  </a:lnTo>
                  <a:lnTo>
                    <a:pt x="728" y="805"/>
                  </a:lnTo>
                  <a:lnTo>
                    <a:pt x="762" y="696"/>
                  </a:lnTo>
                  <a:lnTo>
                    <a:pt x="773" y="593"/>
                  </a:lnTo>
                  <a:lnTo>
                    <a:pt x="773" y="430"/>
                  </a:lnTo>
                  <a:lnTo>
                    <a:pt x="768" y="351"/>
                  </a:lnTo>
                  <a:lnTo>
                    <a:pt x="750" y="267"/>
                  </a:lnTo>
                  <a:lnTo>
                    <a:pt x="722" y="188"/>
                  </a:lnTo>
                  <a:lnTo>
                    <a:pt x="670" y="121"/>
                  </a:lnTo>
                  <a:lnTo>
                    <a:pt x="613" y="79"/>
                  </a:lnTo>
                  <a:lnTo>
                    <a:pt x="550" y="49"/>
                  </a:lnTo>
                  <a:lnTo>
                    <a:pt x="481" y="43"/>
                  </a:lnTo>
                  <a:close/>
                  <a:moveTo>
                    <a:pt x="476" y="0"/>
                  </a:moveTo>
                  <a:lnTo>
                    <a:pt x="584" y="12"/>
                  </a:lnTo>
                  <a:lnTo>
                    <a:pt x="687" y="55"/>
                  </a:lnTo>
                  <a:lnTo>
                    <a:pt x="773" y="115"/>
                  </a:lnTo>
                  <a:lnTo>
                    <a:pt x="848" y="200"/>
                  </a:lnTo>
                  <a:lnTo>
                    <a:pt x="905" y="297"/>
                  </a:lnTo>
                  <a:lnTo>
                    <a:pt x="939" y="406"/>
                  </a:lnTo>
                  <a:lnTo>
                    <a:pt x="951" y="527"/>
                  </a:lnTo>
                  <a:lnTo>
                    <a:pt x="939" y="648"/>
                  </a:lnTo>
                  <a:lnTo>
                    <a:pt x="899" y="757"/>
                  </a:lnTo>
                  <a:lnTo>
                    <a:pt x="848" y="847"/>
                  </a:lnTo>
                  <a:lnTo>
                    <a:pt x="773" y="926"/>
                  </a:lnTo>
                  <a:lnTo>
                    <a:pt x="682" y="987"/>
                  </a:lnTo>
                  <a:lnTo>
                    <a:pt x="584" y="1023"/>
                  </a:lnTo>
                  <a:lnTo>
                    <a:pt x="476" y="1035"/>
                  </a:lnTo>
                  <a:lnTo>
                    <a:pt x="372" y="1023"/>
                  </a:lnTo>
                  <a:lnTo>
                    <a:pt x="269" y="987"/>
                  </a:lnTo>
                  <a:lnTo>
                    <a:pt x="183" y="926"/>
                  </a:lnTo>
                  <a:lnTo>
                    <a:pt x="109" y="847"/>
                  </a:lnTo>
                  <a:lnTo>
                    <a:pt x="52" y="757"/>
                  </a:lnTo>
                  <a:lnTo>
                    <a:pt x="12" y="648"/>
                  </a:lnTo>
                  <a:lnTo>
                    <a:pt x="0" y="527"/>
                  </a:lnTo>
                  <a:lnTo>
                    <a:pt x="12" y="406"/>
                  </a:lnTo>
                  <a:lnTo>
                    <a:pt x="46" y="297"/>
                  </a:lnTo>
                  <a:lnTo>
                    <a:pt x="103" y="200"/>
                  </a:lnTo>
                  <a:lnTo>
                    <a:pt x="178" y="115"/>
                  </a:lnTo>
                  <a:lnTo>
                    <a:pt x="264" y="55"/>
                  </a:lnTo>
                  <a:lnTo>
                    <a:pt x="367" y="12"/>
                  </a:lnTo>
                  <a:lnTo>
                    <a:pt x="4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7" name="Freeform 31"/>
            <p:cNvSpPr>
              <a:spLocks/>
            </p:cNvSpPr>
            <p:nvPr/>
          </p:nvSpPr>
          <p:spPr bwMode="auto">
            <a:xfrm>
              <a:off x="7832" y="4434"/>
              <a:ext cx="710" cy="999"/>
            </a:xfrm>
            <a:custGeom>
              <a:avLst/>
              <a:gdLst/>
              <a:ahLst/>
              <a:cxnLst>
                <a:cxn ang="0">
                  <a:pos x="298" y="0"/>
                </a:cxn>
                <a:cxn ang="0">
                  <a:pos x="298" y="212"/>
                </a:cxn>
                <a:cxn ang="0">
                  <a:pos x="286" y="248"/>
                </a:cxn>
                <a:cxn ang="0">
                  <a:pos x="298" y="248"/>
                </a:cxn>
                <a:cxn ang="0">
                  <a:pos x="298" y="212"/>
                </a:cxn>
                <a:cxn ang="0">
                  <a:pos x="303" y="194"/>
                </a:cxn>
                <a:cxn ang="0">
                  <a:pos x="332" y="140"/>
                </a:cxn>
                <a:cxn ang="0">
                  <a:pos x="366" y="85"/>
                </a:cxn>
                <a:cxn ang="0">
                  <a:pos x="418" y="43"/>
                </a:cxn>
                <a:cxn ang="0">
                  <a:pos x="475" y="13"/>
                </a:cxn>
                <a:cxn ang="0">
                  <a:pos x="550" y="0"/>
                </a:cxn>
                <a:cxn ang="0">
                  <a:pos x="613" y="13"/>
                </a:cxn>
                <a:cxn ang="0">
                  <a:pos x="664" y="43"/>
                </a:cxn>
                <a:cxn ang="0">
                  <a:pos x="698" y="85"/>
                </a:cxn>
                <a:cxn ang="0">
                  <a:pos x="710" y="140"/>
                </a:cxn>
                <a:cxn ang="0">
                  <a:pos x="698" y="182"/>
                </a:cxn>
                <a:cxn ang="0">
                  <a:pos x="681" y="212"/>
                </a:cxn>
                <a:cxn ang="0">
                  <a:pos x="647" y="230"/>
                </a:cxn>
                <a:cxn ang="0">
                  <a:pos x="618" y="236"/>
                </a:cxn>
                <a:cxn ang="0">
                  <a:pos x="584" y="230"/>
                </a:cxn>
                <a:cxn ang="0">
                  <a:pos x="555" y="212"/>
                </a:cxn>
                <a:cxn ang="0">
                  <a:pos x="532" y="182"/>
                </a:cxn>
                <a:cxn ang="0">
                  <a:pos x="527" y="140"/>
                </a:cxn>
                <a:cxn ang="0">
                  <a:pos x="527" y="115"/>
                </a:cxn>
                <a:cxn ang="0">
                  <a:pos x="538" y="97"/>
                </a:cxn>
                <a:cxn ang="0">
                  <a:pos x="544" y="85"/>
                </a:cxn>
                <a:cxn ang="0">
                  <a:pos x="572" y="55"/>
                </a:cxn>
                <a:cxn ang="0">
                  <a:pos x="578" y="55"/>
                </a:cxn>
                <a:cxn ang="0">
                  <a:pos x="567" y="49"/>
                </a:cxn>
                <a:cxn ang="0">
                  <a:pos x="555" y="49"/>
                </a:cxn>
                <a:cxn ang="0">
                  <a:pos x="481" y="67"/>
                </a:cxn>
                <a:cxn ang="0">
                  <a:pos x="418" y="109"/>
                </a:cxn>
                <a:cxn ang="0">
                  <a:pos x="366" y="176"/>
                </a:cxn>
                <a:cxn ang="0">
                  <a:pos x="332" y="261"/>
                </a:cxn>
                <a:cxn ang="0">
                  <a:pos x="309" y="363"/>
                </a:cxn>
                <a:cxn ang="0">
                  <a:pos x="303" y="472"/>
                </a:cxn>
                <a:cxn ang="0">
                  <a:pos x="303" y="860"/>
                </a:cxn>
                <a:cxn ang="0">
                  <a:pos x="315" y="890"/>
                </a:cxn>
                <a:cxn ang="0">
                  <a:pos x="338" y="914"/>
                </a:cxn>
                <a:cxn ang="0">
                  <a:pos x="383" y="920"/>
                </a:cxn>
                <a:cxn ang="0">
                  <a:pos x="464" y="926"/>
                </a:cxn>
                <a:cxn ang="0">
                  <a:pos x="509" y="926"/>
                </a:cxn>
                <a:cxn ang="0">
                  <a:pos x="509" y="999"/>
                </a:cxn>
                <a:cxn ang="0">
                  <a:pos x="378" y="993"/>
                </a:cxn>
                <a:cxn ang="0">
                  <a:pos x="86" y="993"/>
                </a:cxn>
                <a:cxn ang="0">
                  <a:pos x="0" y="999"/>
                </a:cxn>
                <a:cxn ang="0">
                  <a:pos x="0" y="926"/>
                </a:cxn>
                <a:cxn ang="0">
                  <a:pos x="86" y="926"/>
                </a:cxn>
                <a:cxn ang="0">
                  <a:pos x="137" y="914"/>
                </a:cxn>
                <a:cxn ang="0">
                  <a:pos x="160" y="884"/>
                </a:cxn>
                <a:cxn ang="0">
                  <a:pos x="166" y="829"/>
                </a:cxn>
                <a:cxn ang="0">
                  <a:pos x="166" y="224"/>
                </a:cxn>
                <a:cxn ang="0">
                  <a:pos x="160" y="170"/>
                </a:cxn>
                <a:cxn ang="0">
                  <a:pos x="149" y="127"/>
                </a:cxn>
                <a:cxn ang="0">
                  <a:pos x="120" y="109"/>
                </a:cxn>
                <a:cxn ang="0">
                  <a:pos x="74" y="97"/>
                </a:cxn>
                <a:cxn ang="0">
                  <a:pos x="0" y="97"/>
                </a:cxn>
                <a:cxn ang="0">
                  <a:pos x="0" y="25"/>
                </a:cxn>
                <a:cxn ang="0">
                  <a:pos x="298" y="0"/>
                </a:cxn>
              </a:cxnLst>
              <a:rect l="0" t="0" r="r" b="b"/>
              <a:pathLst>
                <a:path w="710" h="999">
                  <a:moveTo>
                    <a:pt x="298" y="0"/>
                  </a:moveTo>
                  <a:lnTo>
                    <a:pt x="298" y="212"/>
                  </a:lnTo>
                  <a:lnTo>
                    <a:pt x="286" y="248"/>
                  </a:lnTo>
                  <a:lnTo>
                    <a:pt x="298" y="248"/>
                  </a:lnTo>
                  <a:lnTo>
                    <a:pt x="298" y="212"/>
                  </a:lnTo>
                  <a:lnTo>
                    <a:pt x="303" y="194"/>
                  </a:lnTo>
                  <a:lnTo>
                    <a:pt x="332" y="140"/>
                  </a:lnTo>
                  <a:lnTo>
                    <a:pt x="366" y="85"/>
                  </a:lnTo>
                  <a:lnTo>
                    <a:pt x="418" y="43"/>
                  </a:lnTo>
                  <a:lnTo>
                    <a:pt x="475" y="13"/>
                  </a:lnTo>
                  <a:lnTo>
                    <a:pt x="550" y="0"/>
                  </a:lnTo>
                  <a:lnTo>
                    <a:pt x="613" y="13"/>
                  </a:lnTo>
                  <a:lnTo>
                    <a:pt x="664" y="43"/>
                  </a:lnTo>
                  <a:lnTo>
                    <a:pt x="698" y="85"/>
                  </a:lnTo>
                  <a:lnTo>
                    <a:pt x="710" y="140"/>
                  </a:lnTo>
                  <a:lnTo>
                    <a:pt x="698" y="182"/>
                  </a:lnTo>
                  <a:lnTo>
                    <a:pt x="681" y="212"/>
                  </a:lnTo>
                  <a:lnTo>
                    <a:pt x="647" y="230"/>
                  </a:lnTo>
                  <a:lnTo>
                    <a:pt x="618" y="236"/>
                  </a:lnTo>
                  <a:lnTo>
                    <a:pt x="584" y="230"/>
                  </a:lnTo>
                  <a:lnTo>
                    <a:pt x="555" y="212"/>
                  </a:lnTo>
                  <a:lnTo>
                    <a:pt x="532" y="182"/>
                  </a:lnTo>
                  <a:lnTo>
                    <a:pt x="527" y="140"/>
                  </a:lnTo>
                  <a:lnTo>
                    <a:pt x="527" y="115"/>
                  </a:lnTo>
                  <a:lnTo>
                    <a:pt x="538" y="97"/>
                  </a:lnTo>
                  <a:lnTo>
                    <a:pt x="544" y="85"/>
                  </a:lnTo>
                  <a:lnTo>
                    <a:pt x="572" y="55"/>
                  </a:lnTo>
                  <a:lnTo>
                    <a:pt x="578" y="55"/>
                  </a:lnTo>
                  <a:lnTo>
                    <a:pt x="567" y="49"/>
                  </a:lnTo>
                  <a:lnTo>
                    <a:pt x="555" y="49"/>
                  </a:lnTo>
                  <a:lnTo>
                    <a:pt x="481" y="67"/>
                  </a:lnTo>
                  <a:lnTo>
                    <a:pt x="418" y="109"/>
                  </a:lnTo>
                  <a:lnTo>
                    <a:pt x="366" y="176"/>
                  </a:lnTo>
                  <a:lnTo>
                    <a:pt x="332" y="261"/>
                  </a:lnTo>
                  <a:lnTo>
                    <a:pt x="309" y="363"/>
                  </a:lnTo>
                  <a:lnTo>
                    <a:pt x="303" y="472"/>
                  </a:lnTo>
                  <a:lnTo>
                    <a:pt x="303" y="860"/>
                  </a:lnTo>
                  <a:lnTo>
                    <a:pt x="315" y="890"/>
                  </a:lnTo>
                  <a:lnTo>
                    <a:pt x="338" y="914"/>
                  </a:lnTo>
                  <a:lnTo>
                    <a:pt x="383" y="920"/>
                  </a:lnTo>
                  <a:lnTo>
                    <a:pt x="464" y="926"/>
                  </a:lnTo>
                  <a:lnTo>
                    <a:pt x="509" y="926"/>
                  </a:lnTo>
                  <a:lnTo>
                    <a:pt x="509" y="999"/>
                  </a:lnTo>
                  <a:lnTo>
                    <a:pt x="378" y="993"/>
                  </a:lnTo>
                  <a:lnTo>
                    <a:pt x="86" y="993"/>
                  </a:lnTo>
                  <a:lnTo>
                    <a:pt x="0" y="999"/>
                  </a:lnTo>
                  <a:lnTo>
                    <a:pt x="0" y="926"/>
                  </a:lnTo>
                  <a:lnTo>
                    <a:pt x="86" y="926"/>
                  </a:lnTo>
                  <a:lnTo>
                    <a:pt x="137" y="914"/>
                  </a:lnTo>
                  <a:lnTo>
                    <a:pt x="160" y="884"/>
                  </a:lnTo>
                  <a:lnTo>
                    <a:pt x="166" y="829"/>
                  </a:lnTo>
                  <a:lnTo>
                    <a:pt x="166" y="224"/>
                  </a:lnTo>
                  <a:lnTo>
                    <a:pt x="160" y="170"/>
                  </a:lnTo>
                  <a:lnTo>
                    <a:pt x="149" y="127"/>
                  </a:lnTo>
                  <a:lnTo>
                    <a:pt x="120" y="109"/>
                  </a:lnTo>
                  <a:lnTo>
                    <a:pt x="74" y="97"/>
                  </a:lnTo>
                  <a:lnTo>
                    <a:pt x="0" y="97"/>
                  </a:lnTo>
                  <a:lnTo>
                    <a:pt x="0" y="25"/>
                  </a:lnTo>
                  <a:lnTo>
                    <a:pt x="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8" name="Freeform 32"/>
            <p:cNvSpPr>
              <a:spLocks/>
            </p:cNvSpPr>
            <p:nvPr/>
          </p:nvSpPr>
          <p:spPr bwMode="auto">
            <a:xfrm>
              <a:off x="8697" y="4410"/>
              <a:ext cx="698" cy="1041"/>
            </a:xfrm>
            <a:custGeom>
              <a:avLst/>
              <a:gdLst/>
              <a:ahLst/>
              <a:cxnLst>
                <a:cxn ang="0">
                  <a:pos x="383" y="0"/>
                </a:cxn>
                <a:cxn ang="0">
                  <a:pos x="486" y="30"/>
                </a:cxn>
                <a:cxn ang="0">
                  <a:pos x="607" y="6"/>
                </a:cxn>
                <a:cxn ang="0">
                  <a:pos x="612" y="0"/>
                </a:cxn>
                <a:cxn ang="0">
                  <a:pos x="641" y="6"/>
                </a:cxn>
                <a:cxn ang="0">
                  <a:pos x="647" y="321"/>
                </a:cxn>
                <a:cxn ang="0">
                  <a:pos x="630" y="339"/>
                </a:cxn>
                <a:cxn ang="0">
                  <a:pos x="595" y="327"/>
                </a:cxn>
                <a:cxn ang="0">
                  <a:pos x="590" y="285"/>
                </a:cxn>
                <a:cxn ang="0">
                  <a:pos x="572" y="194"/>
                </a:cxn>
                <a:cxn ang="0">
                  <a:pos x="527" y="109"/>
                </a:cxn>
                <a:cxn ang="0">
                  <a:pos x="423" y="49"/>
                </a:cxn>
                <a:cxn ang="0">
                  <a:pos x="257" y="49"/>
                </a:cxn>
                <a:cxn ang="0">
                  <a:pos x="154" y="97"/>
                </a:cxn>
                <a:cxn ang="0">
                  <a:pos x="108" y="176"/>
                </a:cxn>
                <a:cxn ang="0">
                  <a:pos x="114" y="272"/>
                </a:cxn>
                <a:cxn ang="0">
                  <a:pos x="189" y="345"/>
                </a:cxn>
                <a:cxn ang="0">
                  <a:pos x="303" y="387"/>
                </a:cxn>
                <a:cxn ang="0">
                  <a:pos x="452" y="418"/>
                </a:cxn>
                <a:cxn ang="0">
                  <a:pos x="607" y="508"/>
                </a:cxn>
                <a:cxn ang="0">
                  <a:pos x="664" y="581"/>
                </a:cxn>
                <a:cxn ang="0">
                  <a:pos x="698" y="726"/>
                </a:cxn>
                <a:cxn ang="0">
                  <a:pos x="675" y="859"/>
                </a:cxn>
                <a:cxn ang="0">
                  <a:pos x="595" y="968"/>
                </a:cxn>
                <a:cxn ang="0">
                  <a:pos x="452" y="1035"/>
                </a:cxn>
                <a:cxn ang="0">
                  <a:pos x="309" y="1041"/>
                </a:cxn>
                <a:cxn ang="0">
                  <a:pos x="189" y="999"/>
                </a:cxn>
                <a:cxn ang="0">
                  <a:pos x="57" y="1011"/>
                </a:cxn>
                <a:cxn ang="0">
                  <a:pos x="40" y="1029"/>
                </a:cxn>
                <a:cxn ang="0">
                  <a:pos x="11" y="1041"/>
                </a:cxn>
                <a:cxn ang="0">
                  <a:pos x="0" y="1023"/>
                </a:cxn>
                <a:cxn ang="0">
                  <a:pos x="5" y="642"/>
                </a:cxn>
                <a:cxn ang="0">
                  <a:pos x="40" y="635"/>
                </a:cxn>
                <a:cxn ang="0">
                  <a:pos x="51" y="654"/>
                </a:cxn>
                <a:cxn ang="0">
                  <a:pos x="80" y="763"/>
                </a:cxn>
                <a:cxn ang="0">
                  <a:pos x="154" y="908"/>
                </a:cxn>
                <a:cxn ang="0">
                  <a:pos x="274" y="980"/>
                </a:cxn>
                <a:cxn ang="0">
                  <a:pos x="446" y="980"/>
                </a:cxn>
                <a:cxn ang="0">
                  <a:pos x="561" y="908"/>
                </a:cxn>
                <a:cxn ang="0">
                  <a:pos x="595" y="787"/>
                </a:cxn>
                <a:cxn ang="0">
                  <a:pos x="561" y="678"/>
                </a:cxn>
                <a:cxn ang="0">
                  <a:pos x="481" y="611"/>
                </a:cxn>
                <a:cxn ang="0">
                  <a:pos x="401" y="587"/>
                </a:cxn>
                <a:cxn ang="0">
                  <a:pos x="378" y="581"/>
                </a:cxn>
                <a:cxn ang="0">
                  <a:pos x="206" y="539"/>
                </a:cxn>
                <a:cxn ang="0">
                  <a:pos x="97" y="472"/>
                </a:cxn>
                <a:cxn ang="0">
                  <a:pos x="17" y="351"/>
                </a:cxn>
                <a:cxn ang="0">
                  <a:pos x="11" y="224"/>
                </a:cxn>
                <a:cxn ang="0">
                  <a:pos x="57" y="115"/>
                </a:cxn>
                <a:cxn ang="0">
                  <a:pos x="166" y="30"/>
                </a:cxn>
                <a:cxn ang="0">
                  <a:pos x="349" y="0"/>
                </a:cxn>
              </a:cxnLst>
              <a:rect l="0" t="0" r="r" b="b"/>
              <a:pathLst>
                <a:path w="698" h="1041">
                  <a:moveTo>
                    <a:pt x="349" y="0"/>
                  </a:moveTo>
                  <a:lnTo>
                    <a:pt x="383" y="0"/>
                  </a:lnTo>
                  <a:lnTo>
                    <a:pt x="429" y="6"/>
                  </a:lnTo>
                  <a:lnTo>
                    <a:pt x="486" y="30"/>
                  </a:lnTo>
                  <a:lnTo>
                    <a:pt x="549" y="67"/>
                  </a:lnTo>
                  <a:lnTo>
                    <a:pt x="607" y="6"/>
                  </a:lnTo>
                  <a:lnTo>
                    <a:pt x="612" y="6"/>
                  </a:lnTo>
                  <a:lnTo>
                    <a:pt x="612" y="0"/>
                  </a:lnTo>
                  <a:lnTo>
                    <a:pt x="635" y="0"/>
                  </a:lnTo>
                  <a:lnTo>
                    <a:pt x="641" y="6"/>
                  </a:lnTo>
                  <a:lnTo>
                    <a:pt x="647" y="18"/>
                  </a:lnTo>
                  <a:lnTo>
                    <a:pt x="647" y="321"/>
                  </a:lnTo>
                  <a:lnTo>
                    <a:pt x="641" y="333"/>
                  </a:lnTo>
                  <a:lnTo>
                    <a:pt x="630" y="339"/>
                  </a:lnTo>
                  <a:lnTo>
                    <a:pt x="607" y="339"/>
                  </a:lnTo>
                  <a:lnTo>
                    <a:pt x="595" y="327"/>
                  </a:lnTo>
                  <a:lnTo>
                    <a:pt x="590" y="315"/>
                  </a:lnTo>
                  <a:lnTo>
                    <a:pt x="590" y="285"/>
                  </a:lnTo>
                  <a:lnTo>
                    <a:pt x="584" y="242"/>
                  </a:lnTo>
                  <a:lnTo>
                    <a:pt x="572" y="194"/>
                  </a:lnTo>
                  <a:lnTo>
                    <a:pt x="555" y="151"/>
                  </a:lnTo>
                  <a:lnTo>
                    <a:pt x="527" y="109"/>
                  </a:lnTo>
                  <a:lnTo>
                    <a:pt x="481" y="73"/>
                  </a:lnTo>
                  <a:lnTo>
                    <a:pt x="423" y="49"/>
                  </a:lnTo>
                  <a:lnTo>
                    <a:pt x="343" y="43"/>
                  </a:lnTo>
                  <a:lnTo>
                    <a:pt x="257" y="49"/>
                  </a:lnTo>
                  <a:lnTo>
                    <a:pt x="194" y="67"/>
                  </a:lnTo>
                  <a:lnTo>
                    <a:pt x="154" y="97"/>
                  </a:lnTo>
                  <a:lnTo>
                    <a:pt x="126" y="133"/>
                  </a:lnTo>
                  <a:lnTo>
                    <a:pt x="108" y="176"/>
                  </a:lnTo>
                  <a:lnTo>
                    <a:pt x="103" y="218"/>
                  </a:lnTo>
                  <a:lnTo>
                    <a:pt x="114" y="272"/>
                  </a:lnTo>
                  <a:lnTo>
                    <a:pt x="143" y="315"/>
                  </a:lnTo>
                  <a:lnTo>
                    <a:pt x="189" y="345"/>
                  </a:lnTo>
                  <a:lnTo>
                    <a:pt x="246" y="369"/>
                  </a:lnTo>
                  <a:lnTo>
                    <a:pt x="303" y="387"/>
                  </a:lnTo>
                  <a:lnTo>
                    <a:pt x="366" y="399"/>
                  </a:lnTo>
                  <a:lnTo>
                    <a:pt x="452" y="418"/>
                  </a:lnTo>
                  <a:lnTo>
                    <a:pt x="532" y="454"/>
                  </a:lnTo>
                  <a:lnTo>
                    <a:pt x="607" y="508"/>
                  </a:lnTo>
                  <a:lnTo>
                    <a:pt x="635" y="539"/>
                  </a:lnTo>
                  <a:lnTo>
                    <a:pt x="664" y="581"/>
                  </a:lnTo>
                  <a:lnTo>
                    <a:pt x="687" y="648"/>
                  </a:lnTo>
                  <a:lnTo>
                    <a:pt x="698" y="726"/>
                  </a:lnTo>
                  <a:lnTo>
                    <a:pt x="693" y="793"/>
                  </a:lnTo>
                  <a:lnTo>
                    <a:pt x="675" y="859"/>
                  </a:lnTo>
                  <a:lnTo>
                    <a:pt x="641" y="920"/>
                  </a:lnTo>
                  <a:lnTo>
                    <a:pt x="595" y="968"/>
                  </a:lnTo>
                  <a:lnTo>
                    <a:pt x="532" y="1005"/>
                  </a:lnTo>
                  <a:lnTo>
                    <a:pt x="452" y="1035"/>
                  </a:lnTo>
                  <a:lnTo>
                    <a:pt x="355" y="1041"/>
                  </a:lnTo>
                  <a:lnTo>
                    <a:pt x="309" y="1041"/>
                  </a:lnTo>
                  <a:lnTo>
                    <a:pt x="252" y="1029"/>
                  </a:lnTo>
                  <a:lnTo>
                    <a:pt x="189" y="999"/>
                  </a:lnTo>
                  <a:lnTo>
                    <a:pt x="120" y="944"/>
                  </a:lnTo>
                  <a:lnTo>
                    <a:pt x="57" y="1011"/>
                  </a:lnTo>
                  <a:lnTo>
                    <a:pt x="51" y="1023"/>
                  </a:lnTo>
                  <a:lnTo>
                    <a:pt x="40" y="1029"/>
                  </a:lnTo>
                  <a:lnTo>
                    <a:pt x="28" y="1041"/>
                  </a:lnTo>
                  <a:lnTo>
                    <a:pt x="11" y="1041"/>
                  </a:lnTo>
                  <a:lnTo>
                    <a:pt x="5" y="1035"/>
                  </a:lnTo>
                  <a:lnTo>
                    <a:pt x="0" y="1023"/>
                  </a:lnTo>
                  <a:lnTo>
                    <a:pt x="0" y="654"/>
                  </a:lnTo>
                  <a:lnTo>
                    <a:pt x="5" y="642"/>
                  </a:lnTo>
                  <a:lnTo>
                    <a:pt x="17" y="635"/>
                  </a:lnTo>
                  <a:lnTo>
                    <a:pt x="40" y="635"/>
                  </a:lnTo>
                  <a:lnTo>
                    <a:pt x="51" y="642"/>
                  </a:lnTo>
                  <a:lnTo>
                    <a:pt x="51" y="654"/>
                  </a:lnTo>
                  <a:lnTo>
                    <a:pt x="57" y="672"/>
                  </a:lnTo>
                  <a:lnTo>
                    <a:pt x="80" y="763"/>
                  </a:lnTo>
                  <a:lnTo>
                    <a:pt x="108" y="841"/>
                  </a:lnTo>
                  <a:lnTo>
                    <a:pt x="154" y="908"/>
                  </a:lnTo>
                  <a:lnTo>
                    <a:pt x="206" y="950"/>
                  </a:lnTo>
                  <a:lnTo>
                    <a:pt x="274" y="980"/>
                  </a:lnTo>
                  <a:lnTo>
                    <a:pt x="355" y="992"/>
                  </a:lnTo>
                  <a:lnTo>
                    <a:pt x="446" y="980"/>
                  </a:lnTo>
                  <a:lnTo>
                    <a:pt x="509" y="956"/>
                  </a:lnTo>
                  <a:lnTo>
                    <a:pt x="561" y="908"/>
                  </a:lnTo>
                  <a:lnTo>
                    <a:pt x="584" y="853"/>
                  </a:lnTo>
                  <a:lnTo>
                    <a:pt x="595" y="787"/>
                  </a:lnTo>
                  <a:lnTo>
                    <a:pt x="584" y="726"/>
                  </a:lnTo>
                  <a:lnTo>
                    <a:pt x="561" y="678"/>
                  </a:lnTo>
                  <a:lnTo>
                    <a:pt x="521" y="642"/>
                  </a:lnTo>
                  <a:lnTo>
                    <a:pt x="481" y="611"/>
                  </a:lnTo>
                  <a:lnTo>
                    <a:pt x="435" y="593"/>
                  </a:lnTo>
                  <a:lnTo>
                    <a:pt x="401" y="587"/>
                  </a:lnTo>
                  <a:lnTo>
                    <a:pt x="372" y="581"/>
                  </a:lnTo>
                  <a:lnTo>
                    <a:pt x="378" y="581"/>
                  </a:lnTo>
                  <a:lnTo>
                    <a:pt x="280" y="557"/>
                  </a:lnTo>
                  <a:lnTo>
                    <a:pt x="206" y="539"/>
                  </a:lnTo>
                  <a:lnTo>
                    <a:pt x="148" y="508"/>
                  </a:lnTo>
                  <a:lnTo>
                    <a:pt x="97" y="472"/>
                  </a:lnTo>
                  <a:lnTo>
                    <a:pt x="45" y="418"/>
                  </a:lnTo>
                  <a:lnTo>
                    <a:pt x="17" y="351"/>
                  </a:lnTo>
                  <a:lnTo>
                    <a:pt x="5" y="279"/>
                  </a:lnTo>
                  <a:lnTo>
                    <a:pt x="11" y="224"/>
                  </a:lnTo>
                  <a:lnTo>
                    <a:pt x="28" y="170"/>
                  </a:lnTo>
                  <a:lnTo>
                    <a:pt x="57" y="115"/>
                  </a:lnTo>
                  <a:lnTo>
                    <a:pt x="103" y="67"/>
                  </a:lnTo>
                  <a:lnTo>
                    <a:pt x="166" y="30"/>
                  </a:lnTo>
                  <a:lnTo>
                    <a:pt x="246" y="6"/>
                  </a:lnTo>
                  <a:lnTo>
                    <a:pt x="34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29" name="Freeform 33"/>
            <p:cNvSpPr>
              <a:spLocks/>
            </p:cNvSpPr>
            <p:nvPr/>
          </p:nvSpPr>
          <p:spPr bwMode="auto">
            <a:xfrm>
              <a:off x="9665" y="3739"/>
              <a:ext cx="498" cy="2256"/>
            </a:xfrm>
            <a:custGeom>
              <a:avLst/>
              <a:gdLst/>
              <a:ahLst/>
              <a:cxnLst>
                <a:cxn ang="0">
                  <a:pos x="469" y="0"/>
                </a:cxn>
                <a:cxn ang="0">
                  <a:pos x="475" y="0"/>
                </a:cxn>
                <a:cxn ang="0">
                  <a:pos x="486" y="6"/>
                </a:cxn>
                <a:cxn ang="0">
                  <a:pos x="492" y="12"/>
                </a:cxn>
                <a:cxn ang="0">
                  <a:pos x="492" y="30"/>
                </a:cxn>
                <a:cxn ang="0">
                  <a:pos x="464" y="60"/>
                </a:cxn>
                <a:cxn ang="0">
                  <a:pos x="360" y="187"/>
                </a:cxn>
                <a:cxn ang="0">
                  <a:pos x="280" y="326"/>
                </a:cxn>
                <a:cxn ang="0">
                  <a:pos x="217" y="478"/>
                </a:cxn>
                <a:cxn ang="0">
                  <a:pos x="171" y="629"/>
                </a:cxn>
                <a:cxn ang="0">
                  <a:pos x="143" y="792"/>
                </a:cxn>
                <a:cxn ang="0">
                  <a:pos x="126" y="956"/>
                </a:cxn>
                <a:cxn ang="0">
                  <a:pos x="120" y="1125"/>
                </a:cxn>
                <a:cxn ang="0">
                  <a:pos x="126" y="1276"/>
                </a:cxn>
                <a:cxn ang="0">
                  <a:pos x="137" y="1434"/>
                </a:cxn>
                <a:cxn ang="0">
                  <a:pos x="166" y="1597"/>
                </a:cxn>
                <a:cxn ang="0">
                  <a:pos x="211" y="1754"/>
                </a:cxn>
                <a:cxn ang="0">
                  <a:pos x="274" y="1912"/>
                </a:cxn>
                <a:cxn ang="0">
                  <a:pos x="355" y="2051"/>
                </a:cxn>
                <a:cxn ang="0">
                  <a:pos x="458" y="2184"/>
                </a:cxn>
                <a:cxn ang="0">
                  <a:pos x="475" y="2202"/>
                </a:cxn>
                <a:cxn ang="0">
                  <a:pos x="481" y="2214"/>
                </a:cxn>
                <a:cxn ang="0">
                  <a:pos x="492" y="2226"/>
                </a:cxn>
                <a:cxn ang="0">
                  <a:pos x="492" y="2232"/>
                </a:cxn>
                <a:cxn ang="0">
                  <a:pos x="498" y="2232"/>
                </a:cxn>
                <a:cxn ang="0">
                  <a:pos x="498" y="2244"/>
                </a:cxn>
                <a:cxn ang="0">
                  <a:pos x="492" y="2250"/>
                </a:cxn>
                <a:cxn ang="0">
                  <a:pos x="481" y="2256"/>
                </a:cxn>
                <a:cxn ang="0">
                  <a:pos x="475" y="2256"/>
                </a:cxn>
                <a:cxn ang="0">
                  <a:pos x="458" y="2250"/>
                </a:cxn>
                <a:cxn ang="0">
                  <a:pos x="423" y="2220"/>
                </a:cxn>
                <a:cxn ang="0">
                  <a:pos x="372" y="2178"/>
                </a:cxn>
                <a:cxn ang="0">
                  <a:pos x="320" y="2117"/>
                </a:cxn>
                <a:cxn ang="0">
                  <a:pos x="257" y="2039"/>
                </a:cxn>
                <a:cxn ang="0">
                  <a:pos x="200" y="1942"/>
                </a:cxn>
                <a:cxn ang="0">
                  <a:pos x="143" y="1833"/>
                </a:cxn>
                <a:cxn ang="0">
                  <a:pos x="68" y="1639"/>
                </a:cxn>
                <a:cxn ang="0">
                  <a:pos x="28" y="1452"/>
                </a:cxn>
                <a:cxn ang="0">
                  <a:pos x="5" y="1276"/>
                </a:cxn>
                <a:cxn ang="0">
                  <a:pos x="0" y="1131"/>
                </a:cxn>
                <a:cxn ang="0">
                  <a:pos x="5" y="980"/>
                </a:cxn>
                <a:cxn ang="0">
                  <a:pos x="22" y="810"/>
                </a:cxn>
                <a:cxn ang="0">
                  <a:pos x="63" y="629"/>
                </a:cxn>
                <a:cxn ang="0">
                  <a:pos x="131" y="441"/>
                </a:cxn>
                <a:cxn ang="0">
                  <a:pos x="189" y="326"/>
                </a:cxn>
                <a:cxn ang="0">
                  <a:pos x="252" y="229"/>
                </a:cxn>
                <a:cxn ang="0">
                  <a:pos x="309" y="145"/>
                </a:cxn>
                <a:cxn ang="0">
                  <a:pos x="412" y="36"/>
                </a:cxn>
                <a:cxn ang="0">
                  <a:pos x="452" y="12"/>
                </a:cxn>
                <a:cxn ang="0">
                  <a:pos x="469" y="0"/>
                </a:cxn>
              </a:cxnLst>
              <a:rect l="0" t="0" r="r" b="b"/>
              <a:pathLst>
                <a:path w="498" h="2256">
                  <a:moveTo>
                    <a:pt x="469" y="0"/>
                  </a:moveTo>
                  <a:lnTo>
                    <a:pt x="475" y="0"/>
                  </a:lnTo>
                  <a:lnTo>
                    <a:pt x="486" y="6"/>
                  </a:lnTo>
                  <a:lnTo>
                    <a:pt x="492" y="12"/>
                  </a:lnTo>
                  <a:lnTo>
                    <a:pt x="492" y="30"/>
                  </a:lnTo>
                  <a:lnTo>
                    <a:pt x="464" y="60"/>
                  </a:lnTo>
                  <a:lnTo>
                    <a:pt x="360" y="187"/>
                  </a:lnTo>
                  <a:lnTo>
                    <a:pt x="280" y="326"/>
                  </a:lnTo>
                  <a:lnTo>
                    <a:pt x="217" y="478"/>
                  </a:lnTo>
                  <a:lnTo>
                    <a:pt x="171" y="629"/>
                  </a:lnTo>
                  <a:lnTo>
                    <a:pt x="143" y="792"/>
                  </a:lnTo>
                  <a:lnTo>
                    <a:pt x="126" y="956"/>
                  </a:lnTo>
                  <a:lnTo>
                    <a:pt x="120" y="1125"/>
                  </a:lnTo>
                  <a:lnTo>
                    <a:pt x="126" y="1276"/>
                  </a:lnTo>
                  <a:lnTo>
                    <a:pt x="137" y="1434"/>
                  </a:lnTo>
                  <a:lnTo>
                    <a:pt x="166" y="1597"/>
                  </a:lnTo>
                  <a:lnTo>
                    <a:pt x="211" y="1754"/>
                  </a:lnTo>
                  <a:lnTo>
                    <a:pt x="274" y="1912"/>
                  </a:lnTo>
                  <a:lnTo>
                    <a:pt x="355" y="2051"/>
                  </a:lnTo>
                  <a:lnTo>
                    <a:pt x="458" y="2184"/>
                  </a:lnTo>
                  <a:lnTo>
                    <a:pt x="475" y="2202"/>
                  </a:lnTo>
                  <a:lnTo>
                    <a:pt x="481" y="2214"/>
                  </a:lnTo>
                  <a:lnTo>
                    <a:pt x="492" y="2226"/>
                  </a:lnTo>
                  <a:lnTo>
                    <a:pt x="492" y="2232"/>
                  </a:lnTo>
                  <a:lnTo>
                    <a:pt x="498" y="2232"/>
                  </a:lnTo>
                  <a:lnTo>
                    <a:pt x="498" y="2244"/>
                  </a:lnTo>
                  <a:lnTo>
                    <a:pt x="492" y="2250"/>
                  </a:lnTo>
                  <a:lnTo>
                    <a:pt x="481" y="2256"/>
                  </a:lnTo>
                  <a:lnTo>
                    <a:pt x="475" y="2256"/>
                  </a:lnTo>
                  <a:lnTo>
                    <a:pt x="458" y="2250"/>
                  </a:lnTo>
                  <a:lnTo>
                    <a:pt x="423" y="2220"/>
                  </a:lnTo>
                  <a:lnTo>
                    <a:pt x="372" y="2178"/>
                  </a:lnTo>
                  <a:lnTo>
                    <a:pt x="320" y="2117"/>
                  </a:lnTo>
                  <a:lnTo>
                    <a:pt x="257" y="2039"/>
                  </a:lnTo>
                  <a:lnTo>
                    <a:pt x="200" y="1942"/>
                  </a:lnTo>
                  <a:lnTo>
                    <a:pt x="143" y="1833"/>
                  </a:lnTo>
                  <a:lnTo>
                    <a:pt x="68" y="1639"/>
                  </a:lnTo>
                  <a:lnTo>
                    <a:pt x="28" y="1452"/>
                  </a:lnTo>
                  <a:lnTo>
                    <a:pt x="5" y="1276"/>
                  </a:lnTo>
                  <a:lnTo>
                    <a:pt x="0" y="1131"/>
                  </a:lnTo>
                  <a:lnTo>
                    <a:pt x="5" y="980"/>
                  </a:lnTo>
                  <a:lnTo>
                    <a:pt x="22" y="810"/>
                  </a:lnTo>
                  <a:lnTo>
                    <a:pt x="63" y="629"/>
                  </a:lnTo>
                  <a:lnTo>
                    <a:pt x="131" y="441"/>
                  </a:lnTo>
                  <a:lnTo>
                    <a:pt x="189" y="326"/>
                  </a:lnTo>
                  <a:lnTo>
                    <a:pt x="252" y="229"/>
                  </a:lnTo>
                  <a:lnTo>
                    <a:pt x="309" y="145"/>
                  </a:lnTo>
                  <a:lnTo>
                    <a:pt x="412" y="36"/>
                  </a:lnTo>
                  <a:lnTo>
                    <a:pt x="452" y="12"/>
                  </a:lnTo>
                  <a:lnTo>
                    <a:pt x="4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0" name="Freeform 34"/>
            <p:cNvSpPr>
              <a:spLocks/>
            </p:cNvSpPr>
            <p:nvPr/>
          </p:nvSpPr>
          <p:spPr bwMode="auto">
            <a:xfrm>
              <a:off x="10369" y="3890"/>
              <a:ext cx="1787" cy="1561"/>
            </a:xfrm>
            <a:custGeom>
              <a:avLst/>
              <a:gdLst/>
              <a:ahLst/>
              <a:cxnLst>
                <a:cxn ang="0">
                  <a:pos x="601" y="6"/>
                </a:cxn>
                <a:cxn ang="0">
                  <a:pos x="945" y="0"/>
                </a:cxn>
                <a:cxn ang="0">
                  <a:pos x="962" y="42"/>
                </a:cxn>
                <a:cxn ang="0">
                  <a:pos x="894" y="66"/>
                </a:cxn>
                <a:cxn ang="0">
                  <a:pos x="739" y="103"/>
                </a:cxn>
                <a:cxn ang="0">
                  <a:pos x="584" y="702"/>
                </a:cxn>
                <a:cxn ang="0">
                  <a:pos x="1369" y="133"/>
                </a:cxn>
                <a:cxn ang="0">
                  <a:pos x="1375" y="97"/>
                </a:cxn>
                <a:cxn ang="0">
                  <a:pos x="1346" y="78"/>
                </a:cxn>
                <a:cxn ang="0">
                  <a:pos x="1272" y="66"/>
                </a:cxn>
                <a:cxn ang="0">
                  <a:pos x="1168" y="24"/>
                </a:cxn>
                <a:cxn ang="0">
                  <a:pos x="1191" y="0"/>
                </a:cxn>
                <a:cxn ang="0">
                  <a:pos x="1546" y="6"/>
                </a:cxn>
                <a:cxn ang="0">
                  <a:pos x="1781" y="6"/>
                </a:cxn>
                <a:cxn ang="0">
                  <a:pos x="1781" y="54"/>
                </a:cxn>
                <a:cxn ang="0">
                  <a:pos x="1638" y="72"/>
                </a:cxn>
                <a:cxn ang="0">
                  <a:pos x="1546" y="133"/>
                </a:cxn>
                <a:cxn ang="0">
                  <a:pos x="1243" y="1416"/>
                </a:cxn>
                <a:cxn ang="0">
                  <a:pos x="1249" y="1470"/>
                </a:cxn>
                <a:cxn ang="0">
                  <a:pos x="1415" y="1488"/>
                </a:cxn>
                <a:cxn ang="0">
                  <a:pos x="1426" y="1555"/>
                </a:cxn>
                <a:cxn ang="0">
                  <a:pos x="1392" y="1561"/>
                </a:cxn>
                <a:cxn ang="0">
                  <a:pos x="985" y="1555"/>
                </a:cxn>
                <a:cxn ang="0">
                  <a:pos x="819" y="1543"/>
                </a:cxn>
                <a:cxn ang="0">
                  <a:pos x="831" y="1488"/>
                </a:cxn>
                <a:cxn ang="0">
                  <a:pos x="1008" y="1476"/>
                </a:cxn>
                <a:cxn ang="0">
                  <a:pos x="1071" y="1379"/>
                </a:cxn>
                <a:cxn ang="0">
                  <a:pos x="1134" y="1101"/>
                </a:cxn>
                <a:cxn ang="0">
                  <a:pos x="561" y="786"/>
                </a:cxn>
                <a:cxn ang="0">
                  <a:pos x="412" y="1440"/>
                </a:cxn>
                <a:cxn ang="0">
                  <a:pos x="498" y="1476"/>
                </a:cxn>
                <a:cxn ang="0">
                  <a:pos x="613" y="1488"/>
                </a:cxn>
                <a:cxn ang="0">
                  <a:pos x="596" y="1543"/>
                </a:cxn>
                <a:cxn ang="0">
                  <a:pos x="430" y="1543"/>
                </a:cxn>
                <a:cxn ang="0">
                  <a:pos x="241" y="1537"/>
                </a:cxn>
                <a:cxn ang="0">
                  <a:pos x="6" y="1537"/>
                </a:cxn>
                <a:cxn ang="0">
                  <a:pos x="11" y="1476"/>
                </a:cxn>
                <a:cxn ang="0">
                  <a:pos x="137" y="1470"/>
                </a:cxn>
                <a:cxn ang="0">
                  <a:pos x="241" y="1410"/>
                </a:cxn>
                <a:cxn ang="0">
                  <a:pos x="544" y="121"/>
                </a:cxn>
                <a:cxn ang="0">
                  <a:pos x="544" y="85"/>
                </a:cxn>
                <a:cxn ang="0">
                  <a:pos x="510" y="72"/>
                </a:cxn>
                <a:cxn ang="0">
                  <a:pos x="367" y="66"/>
                </a:cxn>
                <a:cxn ang="0">
                  <a:pos x="349" y="24"/>
                </a:cxn>
                <a:cxn ang="0">
                  <a:pos x="372" y="0"/>
                </a:cxn>
              </a:cxnLst>
              <a:rect l="0" t="0" r="r" b="b"/>
              <a:pathLst>
                <a:path w="1787" h="1561">
                  <a:moveTo>
                    <a:pt x="372" y="0"/>
                  </a:moveTo>
                  <a:lnTo>
                    <a:pt x="527" y="0"/>
                  </a:lnTo>
                  <a:lnTo>
                    <a:pt x="601" y="6"/>
                  </a:lnTo>
                  <a:lnTo>
                    <a:pt x="722" y="6"/>
                  </a:lnTo>
                  <a:lnTo>
                    <a:pt x="802" y="0"/>
                  </a:lnTo>
                  <a:lnTo>
                    <a:pt x="945" y="0"/>
                  </a:lnTo>
                  <a:lnTo>
                    <a:pt x="957" y="6"/>
                  </a:lnTo>
                  <a:lnTo>
                    <a:pt x="962" y="12"/>
                  </a:lnTo>
                  <a:lnTo>
                    <a:pt x="962" y="42"/>
                  </a:lnTo>
                  <a:lnTo>
                    <a:pt x="957" y="54"/>
                  </a:lnTo>
                  <a:lnTo>
                    <a:pt x="934" y="66"/>
                  </a:lnTo>
                  <a:lnTo>
                    <a:pt x="894" y="66"/>
                  </a:lnTo>
                  <a:lnTo>
                    <a:pt x="819" y="72"/>
                  </a:lnTo>
                  <a:lnTo>
                    <a:pt x="768" y="85"/>
                  </a:lnTo>
                  <a:lnTo>
                    <a:pt x="739" y="103"/>
                  </a:lnTo>
                  <a:lnTo>
                    <a:pt x="722" y="133"/>
                  </a:lnTo>
                  <a:lnTo>
                    <a:pt x="710" y="175"/>
                  </a:lnTo>
                  <a:lnTo>
                    <a:pt x="584" y="702"/>
                  </a:lnTo>
                  <a:lnTo>
                    <a:pt x="1237" y="702"/>
                  </a:lnTo>
                  <a:lnTo>
                    <a:pt x="1363" y="151"/>
                  </a:lnTo>
                  <a:lnTo>
                    <a:pt x="1369" y="133"/>
                  </a:lnTo>
                  <a:lnTo>
                    <a:pt x="1369" y="121"/>
                  </a:lnTo>
                  <a:lnTo>
                    <a:pt x="1375" y="115"/>
                  </a:lnTo>
                  <a:lnTo>
                    <a:pt x="1375" y="97"/>
                  </a:lnTo>
                  <a:lnTo>
                    <a:pt x="1369" y="85"/>
                  </a:lnTo>
                  <a:lnTo>
                    <a:pt x="1357" y="78"/>
                  </a:lnTo>
                  <a:lnTo>
                    <a:pt x="1346" y="78"/>
                  </a:lnTo>
                  <a:lnTo>
                    <a:pt x="1329" y="72"/>
                  </a:lnTo>
                  <a:lnTo>
                    <a:pt x="1289" y="72"/>
                  </a:lnTo>
                  <a:lnTo>
                    <a:pt x="1272" y="66"/>
                  </a:lnTo>
                  <a:lnTo>
                    <a:pt x="1191" y="66"/>
                  </a:lnTo>
                  <a:lnTo>
                    <a:pt x="1168" y="54"/>
                  </a:lnTo>
                  <a:lnTo>
                    <a:pt x="1168" y="24"/>
                  </a:lnTo>
                  <a:lnTo>
                    <a:pt x="1174" y="12"/>
                  </a:lnTo>
                  <a:lnTo>
                    <a:pt x="1180" y="6"/>
                  </a:lnTo>
                  <a:lnTo>
                    <a:pt x="1191" y="0"/>
                  </a:lnTo>
                  <a:lnTo>
                    <a:pt x="1352" y="0"/>
                  </a:lnTo>
                  <a:lnTo>
                    <a:pt x="1426" y="6"/>
                  </a:lnTo>
                  <a:lnTo>
                    <a:pt x="1546" y="6"/>
                  </a:lnTo>
                  <a:lnTo>
                    <a:pt x="1621" y="0"/>
                  </a:lnTo>
                  <a:lnTo>
                    <a:pt x="1770" y="0"/>
                  </a:lnTo>
                  <a:lnTo>
                    <a:pt x="1781" y="6"/>
                  </a:lnTo>
                  <a:lnTo>
                    <a:pt x="1787" y="12"/>
                  </a:lnTo>
                  <a:lnTo>
                    <a:pt x="1787" y="42"/>
                  </a:lnTo>
                  <a:lnTo>
                    <a:pt x="1781" y="54"/>
                  </a:lnTo>
                  <a:lnTo>
                    <a:pt x="1758" y="66"/>
                  </a:lnTo>
                  <a:lnTo>
                    <a:pt x="1713" y="66"/>
                  </a:lnTo>
                  <a:lnTo>
                    <a:pt x="1638" y="72"/>
                  </a:lnTo>
                  <a:lnTo>
                    <a:pt x="1592" y="85"/>
                  </a:lnTo>
                  <a:lnTo>
                    <a:pt x="1564" y="103"/>
                  </a:lnTo>
                  <a:lnTo>
                    <a:pt x="1546" y="133"/>
                  </a:lnTo>
                  <a:lnTo>
                    <a:pt x="1535" y="175"/>
                  </a:lnTo>
                  <a:lnTo>
                    <a:pt x="1529" y="200"/>
                  </a:lnTo>
                  <a:lnTo>
                    <a:pt x="1243" y="1416"/>
                  </a:lnTo>
                  <a:lnTo>
                    <a:pt x="1243" y="1434"/>
                  </a:lnTo>
                  <a:lnTo>
                    <a:pt x="1237" y="1452"/>
                  </a:lnTo>
                  <a:lnTo>
                    <a:pt x="1249" y="1470"/>
                  </a:lnTo>
                  <a:lnTo>
                    <a:pt x="1277" y="1482"/>
                  </a:lnTo>
                  <a:lnTo>
                    <a:pt x="1323" y="1488"/>
                  </a:lnTo>
                  <a:lnTo>
                    <a:pt x="1415" y="1488"/>
                  </a:lnTo>
                  <a:lnTo>
                    <a:pt x="1438" y="1500"/>
                  </a:lnTo>
                  <a:lnTo>
                    <a:pt x="1438" y="1531"/>
                  </a:lnTo>
                  <a:lnTo>
                    <a:pt x="1426" y="1555"/>
                  </a:lnTo>
                  <a:lnTo>
                    <a:pt x="1420" y="1555"/>
                  </a:lnTo>
                  <a:lnTo>
                    <a:pt x="1409" y="1561"/>
                  </a:lnTo>
                  <a:lnTo>
                    <a:pt x="1392" y="1561"/>
                  </a:lnTo>
                  <a:lnTo>
                    <a:pt x="1117" y="1549"/>
                  </a:lnTo>
                  <a:lnTo>
                    <a:pt x="1060" y="1549"/>
                  </a:lnTo>
                  <a:lnTo>
                    <a:pt x="985" y="1555"/>
                  </a:lnTo>
                  <a:lnTo>
                    <a:pt x="836" y="1555"/>
                  </a:lnTo>
                  <a:lnTo>
                    <a:pt x="825" y="1549"/>
                  </a:lnTo>
                  <a:lnTo>
                    <a:pt x="819" y="1543"/>
                  </a:lnTo>
                  <a:lnTo>
                    <a:pt x="819" y="1512"/>
                  </a:lnTo>
                  <a:lnTo>
                    <a:pt x="825" y="1494"/>
                  </a:lnTo>
                  <a:lnTo>
                    <a:pt x="831" y="1488"/>
                  </a:lnTo>
                  <a:lnTo>
                    <a:pt x="842" y="1482"/>
                  </a:lnTo>
                  <a:lnTo>
                    <a:pt x="951" y="1482"/>
                  </a:lnTo>
                  <a:lnTo>
                    <a:pt x="1008" y="1476"/>
                  </a:lnTo>
                  <a:lnTo>
                    <a:pt x="1042" y="1452"/>
                  </a:lnTo>
                  <a:lnTo>
                    <a:pt x="1065" y="1410"/>
                  </a:lnTo>
                  <a:lnTo>
                    <a:pt x="1071" y="1379"/>
                  </a:lnTo>
                  <a:lnTo>
                    <a:pt x="1088" y="1313"/>
                  </a:lnTo>
                  <a:lnTo>
                    <a:pt x="1105" y="1222"/>
                  </a:lnTo>
                  <a:lnTo>
                    <a:pt x="1134" y="1101"/>
                  </a:lnTo>
                  <a:lnTo>
                    <a:pt x="1174" y="956"/>
                  </a:lnTo>
                  <a:lnTo>
                    <a:pt x="1214" y="786"/>
                  </a:lnTo>
                  <a:lnTo>
                    <a:pt x="561" y="786"/>
                  </a:lnTo>
                  <a:lnTo>
                    <a:pt x="418" y="1404"/>
                  </a:lnTo>
                  <a:lnTo>
                    <a:pt x="418" y="1422"/>
                  </a:lnTo>
                  <a:lnTo>
                    <a:pt x="412" y="1440"/>
                  </a:lnTo>
                  <a:lnTo>
                    <a:pt x="424" y="1458"/>
                  </a:lnTo>
                  <a:lnTo>
                    <a:pt x="452" y="1470"/>
                  </a:lnTo>
                  <a:lnTo>
                    <a:pt x="498" y="1476"/>
                  </a:lnTo>
                  <a:lnTo>
                    <a:pt x="596" y="1476"/>
                  </a:lnTo>
                  <a:lnTo>
                    <a:pt x="601" y="1482"/>
                  </a:lnTo>
                  <a:lnTo>
                    <a:pt x="613" y="1488"/>
                  </a:lnTo>
                  <a:lnTo>
                    <a:pt x="613" y="1519"/>
                  </a:lnTo>
                  <a:lnTo>
                    <a:pt x="601" y="1543"/>
                  </a:lnTo>
                  <a:lnTo>
                    <a:pt x="596" y="1543"/>
                  </a:lnTo>
                  <a:lnTo>
                    <a:pt x="590" y="1549"/>
                  </a:lnTo>
                  <a:lnTo>
                    <a:pt x="498" y="1549"/>
                  </a:lnTo>
                  <a:lnTo>
                    <a:pt x="430" y="1543"/>
                  </a:lnTo>
                  <a:lnTo>
                    <a:pt x="367" y="1543"/>
                  </a:lnTo>
                  <a:lnTo>
                    <a:pt x="298" y="1537"/>
                  </a:lnTo>
                  <a:lnTo>
                    <a:pt x="241" y="1537"/>
                  </a:lnTo>
                  <a:lnTo>
                    <a:pt x="166" y="1543"/>
                  </a:lnTo>
                  <a:lnTo>
                    <a:pt x="17" y="1543"/>
                  </a:lnTo>
                  <a:lnTo>
                    <a:pt x="6" y="1537"/>
                  </a:lnTo>
                  <a:lnTo>
                    <a:pt x="0" y="1531"/>
                  </a:lnTo>
                  <a:lnTo>
                    <a:pt x="0" y="1500"/>
                  </a:lnTo>
                  <a:lnTo>
                    <a:pt x="11" y="1476"/>
                  </a:lnTo>
                  <a:lnTo>
                    <a:pt x="23" y="1476"/>
                  </a:lnTo>
                  <a:lnTo>
                    <a:pt x="29" y="1470"/>
                  </a:lnTo>
                  <a:lnTo>
                    <a:pt x="137" y="1470"/>
                  </a:lnTo>
                  <a:lnTo>
                    <a:pt x="189" y="1458"/>
                  </a:lnTo>
                  <a:lnTo>
                    <a:pt x="223" y="1440"/>
                  </a:lnTo>
                  <a:lnTo>
                    <a:pt x="241" y="1410"/>
                  </a:lnTo>
                  <a:lnTo>
                    <a:pt x="538" y="151"/>
                  </a:lnTo>
                  <a:lnTo>
                    <a:pt x="544" y="133"/>
                  </a:lnTo>
                  <a:lnTo>
                    <a:pt x="544" y="121"/>
                  </a:lnTo>
                  <a:lnTo>
                    <a:pt x="550" y="115"/>
                  </a:lnTo>
                  <a:lnTo>
                    <a:pt x="550" y="97"/>
                  </a:lnTo>
                  <a:lnTo>
                    <a:pt x="544" y="85"/>
                  </a:lnTo>
                  <a:lnTo>
                    <a:pt x="533" y="78"/>
                  </a:lnTo>
                  <a:lnTo>
                    <a:pt x="521" y="78"/>
                  </a:lnTo>
                  <a:lnTo>
                    <a:pt x="510" y="72"/>
                  </a:lnTo>
                  <a:lnTo>
                    <a:pt x="470" y="72"/>
                  </a:lnTo>
                  <a:lnTo>
                    <a:pt x="447" y="66"/>
                  </a:lnTo>
                  <a:lnTo>
                    <a:pt x="367" y="66"/>
                  </a:lnTo>
                  <a:lnTo>
                    <a:pt x="361" y="60"/>
                  </a:lnTo>
                  <a:lnTo>
                    <a:pt x="349" y="54"/>
                  </a:lnTo>
                  <a:lnTo>
                    <a:pt x="349" y="24"/>
                  </a:lnTo>
                  <a:lnTo>
                    <a:pt x="355" y="12"/>
                  </a:lnTo>
                  <a:lnTo>
                    <a:pt x="361" y="6"/>
                  </a:lnTo>
                  <a:lnTo>
                    <a:pt x="3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1" name="Freeform 35"/>
            <p:cNvSpPr>
              <a:spLocks/>
            </p:cNvSpPr>
            <p:nvPr/>
          </p:nvSpPr>
          <p:spPr bwMode="auto">
            <a:xfrm>
              <a:off x="12339" y="3545"/>
              <a:ext cx="670" cy="1059"/>
            </a:xfrm>
            <a:custGeom>
              <a:avLst/>
              <a:gdLst/>
              <a:ahLst/>
              <a:cxnLst>
                <a:cxn ang="0">
                  <a:pos x="407" y="12"/>
                </a:cxn>
                <a:cxn ang="0">
                  <a:pos x="567" y="85"/>
                </a:cxn>
                <a:cxn ang="0">
                  <a:pos x="659" y="224"/>
                </a:cxn>
                <a:cxn ang="0">
                  <a:pos x="659" y="399"/>
                </a:cxn>
                <a:cxn ang="0">
                  <a:pos x="579" y="545"/>
                </a:cxn>
                <a:cxn ang="0">
                  <a:pos x="453" y="659"/>
                </a:cxn>
                <a:cxn ang="0">
                  <a:pos x="327" y="768"/>
                </a:cxn>
                <a:cxn ang="0">
                  <a:pos x="224" y="865"/>
                </a:cxn>
                <a:cxn ang="0">
                  <a:pos x="504" y="932"/>
                </a:cxn>
                <a:cxn ang="0">
                  <a:pos x="579" y="920"/>
                </a:cxn>
                <a:cxn ang="0">
                  <a:pos x="596" y="853"/>
                </a:cxn>
                <a:cxn ang="0">
                  <a:pos x="613" y="774"/>
                </a:cxn>
                <a:cxn ang="0">
                  <a:pos x="670" y="768"/>
                </a:cxn>
                <a:cxn ang="0">
                  <a:pos x="0" y="1059"/>
                </a:cxn>
                <a:cxn ang="0">
                  <a:pos x="6" y="1010"/>
                </a:cxn>
                <a:cxn ang="0">
                  <a:pos x="18" y="992"/>
                </a:cxn>
                <a:cxn ang="0">
                  <a:pos x="470" y="490"/>
                </a:cxn>
                <a:cxn ang="0">
                  <a:pos x="522" y="309"/>
                </a:cxn>
                <a:cxn ang="0">
                  <a:pos x="481" y="163"/>
                </a:cxn>
                <a:cxn ang="0">
                  <a:pos x="373" y="67"/>
                </a:cxn>
                <a:cxn ang="0">
                  <a:pos x="247" y="60"/>
                </a:cxn>
                <a:cxn ang="0">
                  <a:pos x="149" y="103"/>
                </a:cxn>
                <a:cxn ang="0">
                  <a:pos x="75" y="206"/>
                </a:cxn>
                <a:cxn ang="0">
                  <a:pos x="121" y="212"/>
                </a:cxn>
                <a:cxn ang="0">
                  <a:pos x="155" y="266"/>
                </a:cxn>
                <a:cxn ang="0">
                  <a:pos x="161" y="315"/>
                </a:cxn>
                <a:cxn ang="0">
                  <a:pos x="126" y="357"/>
                </a:cxn>
                <a:cxn ang="0">
                  <a:pos x="98" y="375"/>
                </a:cxn>
                <a:cxn ang="0">
                  <a:pos x="29" y="357"/>
                </a:cxn>
                <a:cxn ang="0">
                  <a:pos x="12" y="327"/>
                </a:cxn>
                <a:cxn ang="0">
                  <a:pos x="0" y="284"/>
                </a:cxn>
                <a:cxn ang="0">
                  <a:pos x="40" y="145"/>
                </a:cxn>
                <a:cxn ang="0">
                  <a:pos x="149" y="42"/>
                </a:cxn>
                <a:cxn ang="0">
                  <a:pos x="315" y="0"/>
                </a:cxn>
              </a:cxnLst>
              <a:rect l="0" t="0" r="r" b="b"/>
              <a:pathLst>
                <a:path w="670" h="1059">
                  <a:moveTo>
                    <a:pt x="315" y="0"/>
                  </a:moveTo>
                  <a:lnTo>
                    <a:pt x="407" y="12"/>
                  </a:lnTo>
                  <a:lnTo>
                    <a:pt x="493" y="36"/>
                  </a:lnTo>
                  <a:lnTo>
                    <a:pt x="567" y="85"/>
                  </a:lnTo>
                  <a:lnTo>
                    <a:pt x="619" y="145"/>
                  </a:lnTo>
                  <a:lnTo>
                    <a:pt x="659" y="224"/>
                  </a:lnTo>
                  <a:lnTo>
                    <a:pt x="670" y="315"/>
                  </a:lnTo>
                  <a:lnTo>
                    <a:pt x="659" y="399"/>
                  </a:lnTo>
                  <a:lnTo>
                    <a:pt x="625" y="478"/>
                  </a:lnTo>
                  <a:lnTo>
                    <a:pt x="579" y="545"/>
                  </a:lnTo>
                  <a:lnTo>
                    <a:pt x="516" y="605"/>
                  </a:lnTo>
                  <a:lnTo>
                    <a:pt x="453" y="659"/>
                  </a:lnTo>
                  <a:lnTo>
                    <a:pt x="407" y="696"/>
                  </a:lnTo>
                  <a:lnTo>
                    <a:pt x="327" y="768"/>
                  </a:lnTo>
                  <a:lnTo>
                    <a:pt x="281" y="811"/>
                  </a:lnTo>
                  <a:lnTo>
                    <a:pt x="224" y="865"/>
                  </a:lnTo>
                  <a:lnTo>
                    <a:pt x="149" y="932"/>
                  </a:lnTo>
                  <a:lnTo>
                    <a:pt x="504" y="932"/>
                  </a:lnTo>
                  <a:lnTo>
                    <a:pt x="556" y="926"/>
                  </a:lnTo>
                  <a:lnTo>
                    <a:pt x="579" y="920"/>
                  </a:lnTo>
                  <a:lnTo>
                    <a:pt x="590" y="895"/>
                  </a:lnTo>
                  <a:lnTo>
                    <a:pt x="596" y="853"/>
                  </a:lnTo>
                  <a:lnTo>
                    <a:pt x="607" y="811"/>
                  </a:lnTo>
                  <a:lnTo>
                    <a:pt x="613" y="774"/>
                  </a:lnTo>
                  <a:lnTo>
                    <a:pt x="665" y="774"/>
                  </a:lnTo>
                  <a:lnTo>
                    <a:pt x="670" y="768"/>
                  </a:lnTo>
                  <a:lnTo>
                    <a:pt x="625" y="1059"/>
                  </a:lnTo>
                  <a:lnTo>
                    <a:pt x="0" y="1059"/>
                  </a:lnTo>
                  <a:lnTo>
                    <a:pt x="0" y="1023"/>
                  </a:lnTo>
                  <a:lnTo>
                    <a:pt x="6" y="1010"/>
                  </a:lnTo>
                  <a:lnTo>
                    <a:pt x="12" y="1004"/>
                  </a:lnTo>
                  <a:lnTo>
                    <a:pt x="18" y="992"/>
                  </a:lnTo>
                  <a:lnTo>
                    <a:pt x="424" y="563"/>
                  </a:lnTo>
                  <a:lnTo>
                    <a:pt x="470" y="490"/>
                  </a:lnTo>
                  <a:lnTo>
                    <a:pt x="504" y="405"/>
                  </a:lnTo>
                  <a:lnTo>
                    <a:pt x="522" y="309"/>
                  </a:lnTo>
                  <a:lnTo>
                    <a:pt x="510" y="236"/>
                  </a:lnTo>
                  <a:lnTo>
                    <a:pt x="481" y="163"/>
                  </a:lnTo>
                  <a:lnTo>
                    <a:pt x="436" y="109"/>
                  </a:lnTo>
                  <a:lnTo>
                    <a:pt x="373" y="67"/>
                  </a:lnTo>
                  <a:lnTo>
                    <a:pt x="292" y="54"/>
                  </a:lnTo>
                  <a:lnTo>
                    <a:pt x="247" y="60"/>
                  </a:lnTo>
                  <a:lnTo>
                    <a:pt x="201" y="73"/>
                  </a:lnTo>
                  <a:lnTo>
                    <a:pt x="149" y="103"/>
                  </a:lnTo>
                  <a:lnTo>
                    <a:pt x="109" y="145"/>
                  </a:lnTo>
                  <a:lnTo>
                    <a:pt x="75" y="206"/>
                  </a:lnTo>
                  <a:lnTo>
                    <a:pt x="98" y="206"/>
                  </a:lnTo>
                  <a:lnTo>
                    <a:pt x="121" y="212"/>
                  </a:lnTo>
                  <a:lnTo>
                    <a:pt x="155" y="248"/>
                  </a:lnTo>
                  <a:lnTo>
                    <a:pt x="155" y="266"/>
                  </a:lnTo>
                  <a:lnTo>
                    <a:pt x="161" y="278"/>
                  </a:lnTo>
                  <a:lnTo>
                    <a:pt x="161" y="315"/>
                  </a:lnTo>
                  <a:lnTo>
                    <a:pt x="149" y="333"/>
                  </a:lnTo>
                  <a:lnTo>
                    <a:pt x="126" y="357"/>
                  </a:lnTo>
                  <a:lnTo>
                    <a:pt x="109" y="369"/>
                  </a:lnTo>
                  <a:lnTo>
                    <a:pt x="98" y="375"/>
                  </a:lnTo>
                  <a:lnTo>
                    <a:pt x="63" y="375"/>
                  </a:lnTo>
                  <a:lnTo>
                    <a:pt x="29" y="357"/>
                  </a:lnTo>
                  <a:lnTo>
                    <a:pt x="18" y="345"/>
                  </a:lnTo>
                  <a:lnTo>
                    <a:pt x="12" y="327"/>
                  </a:lnTo>
                  <a:lnTo>
                    <a:pt x="0" y="309"/>
                  </a:lnTo>
                  <a:lnTo>
                    <a:pt x="0" y="284"/>
                  </a:lnTo>
                  <a:lnTo>
                    <a:pt x="12" y="212"/>
                  </a:lnTo>
                  <a:lnTo>
                    <a:pt x="40" y="145"/>
                  </a:lnTo>
                  <a:lnTo>
                    <a:pt x="86" y="85"/>
                  </a:lnTo>
                  <a:lnTo>
                    <a:pt x="149" y="42"/>
                  </a:lnTo>
                  <a:lnTo>
                    <a:pt x="224" y="12"/>
                  </a:lnTo>
                  <a:lnTo>
                    <a:pt x="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2" name="Freeform 36"/>
            <p:cNvSpPr>
              <a:spLocks/>
            </p:cNvSpPr>
            <p:nvPr/>
          </p:nvSpPr>
          <p:spPr bwMode="auto">
            <a:xfrm>
              <a:off x="13405" y="3739"/>
              <a:ext cx="498" cy="2256"/>
            </a:xfrm>
            <a:custGeom>
              <a:avLst/>
              <a:gdLst/>
              <a:ahLst/>
              <a:cxnLst>
                <a:cxn ang="0">
                  <a:pos x="469" y="0"/>
                </a:cxn>
                <a:cxn ang="0">
                  <a:pos x="475" y="0"/>
                </a:cxn>
                <a:cxn ang="0">
                  <a:pos x="487" y="6"/>
                </a:cxn>
                <a:cxn ang="0">
                  <a:pos x="492" y="12"/>
                </a:cxn>
                <a:cxn ang="0">
                  <a:pos x="492" y="30"/>
                </a:cxn>
                <a:cxn ang="0">
                  <a:pos x="464" y="60"/>
                </a:cxn>
                <a:cxn ang="0">
                  <a:pos x="361" y="187"/>
                </a:cxn>
                <a:cxn ang="0">
                  <a:pos x="280" y="326"/>
                </a:cxn>
                <a:cxn ang="0">
                  <a:pos x="217" y="478"/>
                </a:cxn>
                <a:cxn ang="0">
                  <a:pos x="172" y="629"/>
                </a:cxn>
                <a:cxn ang="0">
                  <a:pos x="143" y="792"/>
                </a:cxn>
                <a:cxn ang="0">
                  <a:pos x="126" y="956"/>
                </a:cxn>
                <a:cxn ang="0">
                  <a:pos x="120" y="1125"/>
                </a:cxn>
                <a:cxn ang="0">
                  <a:pos x="126" y="1276"/>
                </a:cxn>
                <a:cxn ang="0">
                  <a:pos x="137" y="1434"/>
                </a:cxn>
                <a:cxn ang="0">
                  <a:pos x="166" y="1597"/>
                </a:cxn>
                <a:cxn ang="0">
                  <a:pos x="212" y="1754"/>
                </a:cxn>
                <a:cxn ang="0">
                  <a:pos x="275" y="1912"/>
                </a:cxn>
                <a:cxn ang="0">
                  <a:pos x="355" y="2051"/>
                </a:cxn>
                <a:cxn ang="0">
                  <a:pos x="458" y="2184"/>
                </a:cxn>
                <a:cxn ang="0">
                  <a:pos x="475" y="2202"/>
                </a:cxn>
                <a:cxn ang="0">
                  <a:pos x="481" y="2214"/>
                </a:cxn>
                <a:cxn ang="0">
                  <a:pos x="492" y="2226"/>
                </a:cxn>
                <a:cxn ang="0">
                  <a:pos x="492" y="2232"/>
                </a:cxn>
                <a:cxn ang="0">
                  <a:pos x="498" y="2232"/>
                </a:cxn>
                <a:cxn ang="0">
                  <a:pos x="498" y="2244"/>
                </a:cxn>
                <a:cxn ang="0">
                  <a:pos x="492" y="2250"/>
                </a:cxn>
                <a:cxn ang="0">
                  <a:pos x="481" y="2256"/>
                </a:cxn>
                <a:cxn ang="0">
                  <a:pos x="475" y="2256"/>
                </a:cxn>
                <a:cxn ang="0">
                  <a:pos x="458" y="2250"/>
                </a:cxn>
                <a:cxn ang="0">
                  <a:pos x="424" y="2220"/>
                </a:cxn>
                <a:cxn ang="0">
                  <a:pos x="378" y="2178"/>
                </a:cxn>
                <a:cxn ang="0">
                  <a:pos x="320" y="2117"/>
                </a:cxn>
                <a:cxn ang="0">
                  <a:pos x="263" y="2039"/>
                </a:cxn>
                <a:cxn ang="0">
                  <a:pos x="200" y="1942"/>
                </a:cxn>
                <a:cxn ang="0">
                  <a:pos x="143" y="1833"/>
                </a:cxn>
                <a:cxn ang="0">
                  <a:pos x="68" y="1639"/>
                </a:cxn>
                <a:cxn ang="0">
                  <a:pos x="28" y="1452"/>
                </a:cxn>
                <a:cxn ang="0">
                  <a:pos x="5" y="1276"/>
                </a:cxn>
                <a:cxn ang="0">
                  <a:pos x="0" y="1131"/>
                </a:cxn>
                <a:cxn ang="0">
                  <a:pos x="5" y="980"/>
                </a:cxn>
                <a:cxn ang="0">
                  <a:pos x="23" y="810"/>
                </a:cxn>
                <a:cxn ang="0">
                  <a:pos x="63" y="629"/>
                </a:cxn>
                <a:cxn ang="0">
                  <a:pos x="131" y="441"/>
                </a:cxn>
                <a:cxn ang="0">
                  <a:pos x="189" y="326"/>
                </a:cxn>
                <a:cxn ang="0">
                  <a:pos x="252" y="229"/>
                </a:cxn>
                <a:cxn ang="0">
                  <a:pos x="315" y="145"/>
                </a:cxn>
                <a:cxn ang="0">
                  <a:pos x="366" y="84"/>
                </a:cxn>
                <a:cxn ang="0">
                  <a:pos x="418" y="36"/>
                </a:cxn>
                <a:cxn ang="0">
                  <a:pos x="469" y="0"/>
                </a:cxn>
              </a:cxnLst>
              <a:rect l="0" t="0" r="r" b="b"/>
              <a:pathLst>
                <a:path w="498" h="2256">
                  <a:moveTo>
                    <a:pt x="469" y="0"/>
                  </a:moveTo>
                  <a:lnTo>
                    <a:pt x="475" y="0"/>
                  </a:lnTo>
                  <a:lnTo>
                    <a:pt x="487" y="6"/>
                  </a:lnTo>
                  <a:lnTo>
                    <a:pt x="492" y="12"/>
                  </a:lnTo>
                  <a:lnTo>
                    <a:pt x="492" y="30"/>
                  </a:lnTo>
                  <a:lnTo>
                    <a:pt x="464" y="60"/>
                  </a:lnTo>
                  <a:lnTo>
                    <a:pt x="361" y="187"/>
                  </a:lnTo>
                  <a:lnTo>
                    <a:pt x="280" y="326"/>
                  </a:lnTo>
                  <a:lnTo>
                    <a:pt x="217" y="478"/>
                  </a:lnTo>
                  <a:lnTo>
                    <a:pt x="172" y="629"/>
                  </a:lnTo>
                  <a:lnTo>
                    <a:pt x="143" y="792"/>
                  </a:lnTo>
                  <a:lnTo>
                    <a:pt x="126" y="956"/>
                  </a:lnTo>
                  <a:lnTo>
                    <a:pt x="120" y="1125"/>
                  </a:lnTo>
                  <a:lnTo>
                    <a:pt x="126" y="1276"/>
                  </a:lnTo>
                  <a:lnTo>
                    <a:pt x="137" y="1434"/>
                  </a:lnTo>
                  <a:lnTo>
                    <a:pt x="166" y="1597"/>
                  </a:lnTo>
                  <a:lnTo>
                    <a:pt x="212" y="1754"/>
                  </a:lnTo>
                  <a:lnTo>
                    <a:pt x="275" y="1912"/>
                  </a:lnTo>
                  <a:lnTo>
                    <a:pt x="355" y="2051"/>
                  </a:lnTo>
                  <a:lnTo>
                    <a:pt x="458" y="2184"/>
                  </a:lnTo>
                  <a:lnTo>
                    <a:pt x="475" y="2202"/>
                  </a:lnTo>
                  <a:lnTo>
                    <a:pt x="481" y="2214"/>
                  </a:lnTo>
                  <a:lnTo>
                    <a:pt x="492" y="2226"/>
                  </a:lnTo>
                  <a:lnTo>
                    <a:pt x="492" y="2232"/>
                  </a:lnTo>
                  <a:lnTo>
                    <a:pt x="498" y="2232"/>
                  </a:lnTo>
                  <a:lnTo>
                    <a:pt x="498" y="2244"/>
                  </a:lnTo>
                  <a:lnTo>
                    <a:pt x="492" y="2250"/>
                  </a:lnTo>
                  <a:lnTo>
                    <a:pt x="481" y="2256"/>
                  </a:lnTo>
                  <a:lnTo>
                    <a:pt x="475" y="2256"/>
                  </a:lnTo>
                  <a:lnTo>
                    <a:pt x="458" y="2250"/>
                  </a:lnTo>
                  <a:lnTo>
                    <a:pt x="424" y="2220"/>
                  </a:lnTo>
                  <a:lnTo>
                    <a:pt x="378" y="2178"/>
                  </a:lnTo>
                  <a:lnTo>
                    <a:pt x="320" y="2117"/>
                  </a:lnTo>
                  <a:lnTo>
                    <a:pt x="263" y="2039"/>
                  </a:lnTo>
                  <a:lnTo>
                    <a:pt x="200" y="1942"/>
                  </a:lnTo>
                  <a:lnTo>
                    <a:pt x="143" y="1833"/>
                  </a:lnTo>
                  <a:lnTo>
                    <a:pt x="68" y="1639"/>
                  </a:lnTo>
                  <a:lnTo>
                    <a:pt x="28" y="1452"/>
                  </a:lnTo>
                  <a:lnTo>
                    <a:pt x="5" y="1276"/>
                  </a:lnTo>
                  <a:lnTo>
                    <a:pt x="0" y="1131"/>
                  </a:lnTo>
                  <a:lnTo>
                    <a:pt x="5" y="980"/>
                  </a:lnTo>
                  <a:lnTo>
                    <a:pt x="23" y="810"/>
                  </a:lnTo>
                  <a:lnTo>
                    <a:pt x="63" y="629"/>
                  </a:lnTo>
                  <a:lnTo>
                    <a:pt x="131" y="441"/>
                  </a:lnTo>
                  <a:lnTo>
                    <a:pt x="189" y="326"/>
                  </a:lnTo>
                  <a:lnTo>
                    <a:pt x="252" y="229"/>
                  </a:lnTo>
                  <a:lnTo>
                    <a:pt x="315" y="145"/>
                  </a:lnTo>
                  <a:lnTo>
                    <a:pt x="366" y="84"/>
                  </a:lnTo>
                  <a:lnTo>
                    <a:pt x="418" y="36"/>
                  </a:lnTo>
                  <a:lnTo>
                    <a:pt x="4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3" name="Freeform 37"/>
            <p:cNvSpPr>
              <a:spLocks/>
            </p:cNvSpPr>
            <p:nvPr/>
          </p:nvSpPr>
          <p:spPr bwMode="auto">
            <a:xfrm>
              <a:off x="14098" y="3890"/>
              <a:ext cx="1546" cy="1543"/>
            </a:xfrm>
            <a:custGeom>
              <a:avLst/>
              <a:gdLst/>
              <a:ahLst/>
              <a:cxnLst>
                <a:cxn ang="0">
                  <a:pos x="1237" y="0"/>
                </a:cxn>
                <a:cxn ang="0">
                  <a:pos x="1432" y="0"/>
                </a:cxn>
                <a:cxn ang="0">
                  <a:pos x="1541" y="6"/>
                </a:cxn>
                <a:cxn ang="0">
                  <a:pos x="1546" y="42"/>
                </a:cxn>
                <a:cxn ang="0">
                  <a:pos x="1535" y="60"/>
                </a:cxn>
                <a:cxn ang="0">
                  <a:pos x="1500" y="66"/>
                </a:cxn>
                <a:cxn ang="0">
                  <a:pos x="1357" y="109"/>
                </a:cxn>
                <a:cxn ang="0">
                  <a:pos x="1260" y="181"/>
                </a:cxn>
                <a:cxn ang="0">
                  <a:pos x="1197" y="254"/>
                </a:cxn>
                <a:cxn ang="0">
                  <a:pos x="641" y="944"/>
                </a:cxn>
                <a:cxn ang="0">
                  <a:pos x="561" y="1289"/>
                </a:cxn>
                <a:cxn ang="0">
                  <a:pos x="544" y="1367"/>
                </a:cxn>
                <a:cxn ang="0">
                  <a:pos x="532" y="1428"/>
                </a:cxn>
                <a:cxn ang="0">
                  <a:pos x="538" y="1452"/>
                </a:cxn>
                <a:cxn ang="0">
                  <a:pos x="567" y="1458"/>
                </a:cxn>
                <a:cxn ang="0">
                  <a:pos x="613" y="1464"/>
                </a:cxn>
                <a:cxn ang="0">
                  <a:pos x="710" y="1470"/>
                </a:cxn>
                <a:cxn ang="0">
                  <a:pos x="733" y="1512"/>
                </a:cxn>
                <a:cxn ang="0">
                  <a:pos x="716" y="1537"/>
                </a:cxn>
                <a:cxn ang="0">
                  <a:pos x="561" y="1543"/>
                </a:cxn>
                <a:cxn ang="0">
                  <a:pos x="366" y="1537"/>
                </a:cxn>
                <a:cxn ang="0">
                  <a:pos x="143" y="1543"/>
                </a:cxn>
                <a:cxn ang="0">
                  <a:pos x="126" y="1531"/>
                </a:cxn>
                <a:cxn ang="0">
                  <a:pos x="132" y="1482"/>
                </a:cxn>
                <a:cxn ang="0">
                  <a:pos x="149" y="1470"/>
                </a:cxn>
                <a:cxn ang="0">
                  <a:pos x="321" y="1458"/>
                </a:cxn>
                <a:cxn ang="0">
                  <a:pos x="366" y="1397"/>
                </a:cxn>
                <a:cxn ang="0">
                  <a:pos x="389" y="1307"/>
                </a:cxn>
                <a:cxn ang="0">
                  <a:pos x="418" y="1192"/>
                </a:cxn>
                <a:cxn ang="0">
                  <a:pos x="447" y="1047"/>
                </a:cxn>
                <a:cxn ang="0">
                  <a:pos x="469" y="944"/>
                </a:cxn>
                <a:cxn ang="0">
                  <a:pos x="475" y="907"/>
                </a:cxn>
                <a:cxn ang="0">
                  <a:pos x="469" y="889"/>
                </a:cxn>
                <a:cxn ang="0">
                  <a:pos x="195" y="121"/>
                </a:cxn>
                <a:cxn ang="0">
                  <a:pos x="154" y="85"/>
                </a:cxn>
                <a:cxn ang="0">
                  <a:pos x="23" y="72"/>
                </a:cxn>
                <a:cxn ang="0">
                  <a:pos x="0" y="30"/>
                </a:cxn>
                <a:cxn ang="0">
                  <a:pos x="11" y="12"/>
                </a:cxn>
                <a:cxn ang="0">
                  <a:pos x="28" y="6"/>
                </a:cxn>
                <a:cxn ang="0">
                  <a:pos x="229" y="12"/>
                </a:cxn>
                <a:cxn ang="0">
                  <a:pos x="418" y="6"/>
                </a:cxn>
                <a:cxn ang="0">
                  <a:pos x="573" y="12"/>
                </a:cxn>
                <a:cxn ang="0">
                  <a:pos x="578" y="48"/>
                </a:cxn>
                <a:cxn ang="0">
                  <a:pos x="561" y="66"/>
                </a:cxn>
                <a:cxn ang="0">
                  <a:pos x="504" y="72"/>
                </a:cxn>
                <a:cxn ang="0">
                  <a:pos x="441" y="85"/>
                </a:cxn>
                <a:cxn ang="0">
                  <a:pos x="401" y="127"/>
                </a:cxn>
                <a:cxn ang="0">
                  <a:pos x="406" y="145"/>
                </a:cxn>
                <a:cxn ang="0">
                  <a:pos x="647" y="829"/>
                </a:cxn>
                <a:cxn ang="0">
                  <a:pos x="1157" y="212"/>
                </a:cxn>
                <a:cxn ang="0">
                  <a:pos x="1197" y="151"/>
                </a:cxn>
                <a:cxn ang="0">
                  <a:pos x="1203" y="103"/>
                </a:cxn>
                <a:cxn ang="0">
                  <a:pos x="1180" y="85"/>
                </a:cxn>
                <a:cxn ang="0">
                  <a:pos x="1157" y="72"/>
                </a:cxn>
                <a:cxn ang="0">
                  <a:pos x="1111" y="66"/>
                </a:cxn>
                <a:cxn ang="0">
                  <a:pos x="1094" y="54"/>
                </a:cxn>
                <a:cxn ang="0">
                  <a:pos x="1099" y="18"/>
                </a:cxn>
                <a:cxn ang="0">
                  <a:pos x="1111" y="6"/>
                </a:cxn>
              </a:cxnLst>
              <a:rect l="0" t="0" r="r" b="b"/>
              <a:pathLst>
                <a:path w="1546" h="1543">
                  <a:moveTo>
                    <a:pt x="1122" y="0"/>
                  </a:moveTo>
                  <a:lnTo>
                    <a:pt x="1237" y="0"/>
                  </a:lnTo>
                  <a:lnTo>
                    <a:pt x="1346" y="6"/>
                  </a:lnTo>
                  <a:lnTo>
                    <a:pt x="1432" y="0"/>
                  </a:lnTo>
                  <a:lnTo>
                    <a:pt x="1529" y="0"/>
                  </a:lnTo>
                  <a:lnTo>
                    <a:pt x="1541" y="6"/>
                  </a:lnTo>
                  <a:lnTo>
                    <a:pt x="1546" y="12"/>
                  </a:lnTo>
                  <a:lnTo>
                    <a:pt x="1546" y="42"/>
                  </a:lnTo>
                  <a:lnTo>
                    <a:pt x="1541" y="54"/>
                  </a:lnTo>
                  <a:lnTo>
                    <a:pt x="1535" y="60"/>
                  </a:lnTo>
                  <a:lnTo>
                    <a:pt x="1523" y="66"/>
                  </a:lnTo>
                  <a:lnTo>
                    <a:pt x="1500" y="66"/>
                  </a:lnTo>
                  <a:lnTo>
                    <a:pt x="1420" y="85"/>
                  </a:lnTo>
                  <a:lnTo>
                    <a:pt x="1357" y="109"/>
                  </a:lnTo>
                  <a:lnTo>
                    <a:pt x="1306" y="145"/>
                  </a:lnTo>
                  <a:lnTo>
                    <a:pt x="1260" y="181"/>
                  </a:lnTo>
                  <a:lnTo>
                    <a:pt x="1191" y="254"/>
                  </a:lnTo>
                  <a:lnTo>
                    <a:pt x="1197" y="254"/>
                  </a:lnTo>
                  <a:lnTo>
                    <a:pt x="664" y="895"/>
                  </a:lnTo>
                  <a:lnTo>
                    <a:pt x="641" y="944"/>
                  </a:lnTo>
                  <a:lnTo>
                    <a:pt x="636" y="968"/>
                  </a:lnTo>
                  <a:lnTo>
                    <a:pt x="561" y="1289"/>
                  </a:lnTo>
                  <a:lnTo>
                    <a:pt x="555" y="1325"/>
                  </a:lnTo>
                  <a:lnTo>
                    <a:pt x="544" y="1367"/>
                  </a:lnTo>
                  <a:lnTo>
                    <a:pt x="538" y="1404"/>
                  </a:lnTo>
                  <a:lnTo>
                    <a:pt x="532" y="1428"/>
                  </a:lnTo>
                  <a:lnTo>
                    <a:pt x="532" y="1440"/>
                  </a:lnTo>
                  <a:lnTo>
                    <a:pt x="538" y="1452"/>
                  </a:lnTo>
                  <a:lnTo>
                    <a:pt x="550" y="1458"/>
                  </a:lnTo>
                  <a:lnTo>
                    <a:pt x="567" y="1458"/>
                  </a:lnTo>
                  <a:lnTo>
                    <a:pt x="590" y="1464"/>
                  </a:lnTo>
                  <a:lnTo>
                    <a:pt x="613" y="1464"/>
                  </a:lnTo>
                  <a:lnTo>
                    <a:pt x="630" y="1470"/>
                  </a:lnTo>
                  <a:lnTo>
                    <a:pt x="710" y="1470"/>
                  </a:lnTo>
                  <a:lnTo>
                    <a:pt x="733" y="1482"/>
                  </a:lnTo>
                  <a:lnTo>
                    <a:pt x="733" y="1512"/>
                  </a:lnTo>
                  <a:lnTo>
                    <a:pt x="721" y="1537"/>
                  </a:lnTo>
                  <a:lnTo>
                    <a:pt x="716" y="1537"/>
                  </a:lnTo>
                  <a:lnTo>
                    <a:pt x="710" y="1543"/>
                  </a:lnTo>
                  <a:lnTo>
                    <a:pt x="561" y="1543"/>
                  </a:lnTo>
                  <a:lnTo>
                    <a:pt x="487" y="1537"/>
                  </a:lnTo>
                  <a:lnTo>
                    <a:pt x="366" y="1537"/>
                  </a:lnTo>
                  <a:lnTo>
                    <a:pt x="292" y="1543"/>
                  </a:lnTo>
                  <a:lnTo>
                    <a:pt x="143" y="1543"/>
                  </a:lnTo>
                  <a:lnTo>
                    <a:pt x="132" y="1537"/>
                  </a:lnTo>
                  <a:lnTo>
                    <a:pt x="126" y="1531"/>
                  </a:lnTo>
                  <a:lnTo>
                    <a:pt x="126" y="1500"/>
                  </a:lnTo>
                  <a:lnTo>
                    <a:pt x="132" y="1482"/>
                  </a:lnTo>
                  <a:lnTo>
                    <a:pt x="137" y="1476"/>
                  </a:lnTo>
                  <a:lnTo>
                    <a:pt x="149" y="1470"/>
                  </a:lnTo>
                  <a:lnTo>
                    <a:pt x="269" y="1470"/>
                  </a:lnTo>
                  <a:lnTo>
                    <a:pt x="321" y="1458"/>
                  </a:lnTo>
                  <a:lnTo>
                    <a:pt x="349" y="1440"/>
                  </a:lnTo>
                  <a:lnTo>
                    <a:pt x="366" y="1397"/>
                  </a:lnTo>
                  <a:lnTo>
                    <a:pt x="384" y="1337"/>
                  </a:lnTo>
                  <a:lnTo>
                    <a:pt x="389" y="1307"/>
                  </a:lnTo>
                  <a:lnTo>
                    <a:pt x="401" y="1258"/>
                  </a:lnTo>
                  <a:lnTo>
                    <a:pt x="418" y="1192"/>
                  </a:lnTo>
                  <a:lnTo>
                    <a:pt x="429" y="1119"/>
                  </a:lnTo>
                  <a:lnTo>
                    <a:pt x="447" y="1047"/>
                  </a:lnTo>
                  <a:lnTo>
                    <a:pt x="464" y="986"/>
                  </a:lnTo>
                  <a:lnTo>
                    <a:pt x="469" y="944"/>
                  </a:lnTo>
                  <a:lnTo>
                    <a:pt x="475" y="926"/>
                  </a:lnTo>
                  <a:lnTo>
                    <a:pt x="475" y="907"/>
                  </a:lnTo>
                  <a:lnTo>
                    <a:pt x="469" y="895"/>
                  </a:lnTo>
                  <a:lnTo>
                    <a:pt x="469" y="889"/>
                  </a:lnTo>
                  <a:lnTo>
                    <a:pt x="206" y="151"/>
                  </a:lnTo>
                  <a:lnTo>
                    <a:pt x="195" y="121"/>
                  </a:lnTo>
                  <a:lnTo>
                    <a:pt x="183" y="103"/>
                  </a:lnTo>
                  <a:lnTo>
                    <a:pt x="154" y="85"/>
                  </a:lnTo>
                  <a:lnTo>
                    <a:pt x="114" y="72"/>
                  </a:lnTo>
                  <a:lnTo>
                    <a:pt x="23" y="72"/>
                  </a:lnTo>
                  <a:lnTo>
                    <a:pt x="0" y="60"/>
                  </a:lnTo>
                  <a:lnTo>
                    <a:pt x="0" y="30"/>
                  </a:lnTo>
                  <a:lnTo>
                    <a:pt x="5" y="24"/>
                  </a:lnTo>
                  <a:lnTo>
                    <a:pt x="11" y="12"/>
                  </a:lnTo>
                  <a:lnTo>
                    <a:pt x="17" y="12"/>
                  </a:lnTo>
                  <a:lnTo>
                    <a:pt x="28" y="6"/>
                  </a:lnTo>
                  <a:lnTo>
                    <a:pt x="160" y="6"/>
                  </a:lnTo>
                  <a:lnTo>
                    <a:pt x="229" y="12"/>
                  </a:lnTo>
                  <a:lnTo>
                    <a:pt x="338" y="12"/>
                  </a:lnTo>
                  <a:lnTo>
                    <a:pt x="418" y="6"/>
                  </a:lnTo>
                  <a:lnTo>
                    <a:pt x="561" y="6"/>
                  </a:lnTo>
                  <a:lnTo>
                    <a:pt x="573" y="12"/>
                  </a:lnTo>
                  <a:lnTo>
                    <a:pt x="578" y="18"/>
                  </a:lnTo>
                  <a:lnTo>
                    <a:pt x="578" y="48"/>
                  </a:lnTo>
                  <a:lnTo>
                    <a:pt x="573" y="60"/>
                  </a:lnTo>
                  <a:lnTo>
                    <a:pt x="561" y="66"/>
                  </a:lnTo>
                  <a:lnTo>
                    <a:pt x="555" y="72"/>
                  </a:lnTo>
                  <a:lnTo>
                    <a:pt x="504" y="72"/>
                  </a:lnTo>
                  <a:lnTo>
                    <a:pt x="475" y="78"/>
                  </a:lnTo>
                  <a:lnTo>
                    <a:pt x="441" y="85"/>
                  </a:lnTo>
                  <a:lnTo>
                    <a:pt x="412" y="103"/>
                  </a:lnTo>
                  <a:lnTo>
                    <a:pt x="401" y="127"/>
                  </a:lnTo>
                  <a:lnTo>
                    <a:pt x="401" y="139"/>
                  </a:lnTo>
                  <a:lnTo>
                    <a:pt x="406" y="145"/>
                  </a:lnTo>
                  <a:lnTo>
                    <a:pt x="412" y="163"/>
                  </a:lnTo>
                  <a:lnTo>
                    <a:pt x="647" y="829"/>
                  </a:lnTo>
                  <a:lnTo>
                    <a:pt x="1145" y="230"/>
                  </a:lnTo>
                  <a:lnTo>
                    <a:pt x="1157" y="212"/>
                  </a:lnTo>
                  <a:lnTo>
                    <a:pt x="1180" y="181"/>
                  </a:lnTo>
                  <a:lnTo>
                    <a:pt x="1197" y="151"/>
                  </a:lnTo>
                  <a:lnTo>
                    <a:pt x="1203" y="121"/>
                  </a:lnTo>
                  <a:lnTo>
                    <a:pt x="1203" y="103"/>
                  </a:lnTo>
                  <a:lnTo>
                    <a:pt x="1191" y="91"/>
                  </a:lnTo>
                  <a:lnTo>
                    <a:pt x="1180" y="85"/>
                  </a:lnTo>
                  <a:lnTo>
                    <a:pt x="1168" y="72"/>
                  </a:lnTo>
                  <a:lnTo>
                    <a:pt x="1157" y="72"/>
                  </a:lnTo>
                  <a:lnTo>
                    <a:pt x="1140" y="66"/>
                  </a:lnTo>
                  <a:lnTo>
                    <a:pt x="1111" y="66"/>
                  </a:lnTo>
                  <a:lnTo>
                    <a:pt x="1099" y="60"/>
                  </a:lnTo>
                  <a:lnTo>
                    <a:pt x="1094" y="54"/>
                  </a:lnTo>
                  <a:lnTo>
                    <a:pt x="1094" y="24"/>
                  </a:lnTo>
                  <a:lnTo>
                    <a:pt x="1099" y="18"/>
                  </a:lnTo>
                  <a:lnTo>
                    <a:pt x="1105" y="6"/>
                  </a:lnTo>
                  <a:lnTo>
                    <a:pt x="1111" y="6"/>
                  </a:lnTo>
                  <a:lnTo>
                    <a:pt x="11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4" name="Freeform 38"/>
            <p:cNvSpPr>
              <a:spLocks noEditPoints="1"/>
            </p:cNvSpPr>
            <p:nvPr/>
          </p:nvSpPr>
          <p:spPr bwMode="auto">
            <a:xfrm>
              <a:off x="15925" y="4459"/>
              <a:ext cx="235" cy="1403"/>
            </a:xfrm>
            <a:custGeom>
              <a:avLst/>
              <a:gdLst/>
              <a:ahLst/>
              <a:cxnLst>
                <a:cxn ang="0">
                  <a:pos x="114" y="732"/>
                </a:cxn>
                <a:cxn ang="0">
                  <a:pos x="166" y="744"/>
                </a:cxn>
                <a:cxn ang="0">
                  <a:pos x="195" y="774"/>
                </a:cxn>
                <a:cxn ang="0">
                  <a:pos x="218" y="822"/>
                </a:cxn>
                <a:cxn ang="0">
                  <a:pos x="229" y="871"/>
                </a:cxn>
                <a:cxn ang="0">
                  <a:pos x="235" y="919"/>
                </a:cxn>
                <a:cxn ang="0">
                  <a:pos x="235" y="962"/>
                </a:cxn>
                <a:cxn ang="0">
                  <a:pos x="223" y="1071"/>
                </a:cxn>
                <a:cxn ang="0">
                  <a:pos x="206" y="1161"/>
                </a:cxn>
                <a:cxn ang="0">
                  <a:pos x="172" y="1246"/>
                </a:cxn>
                <a:cxn ang="0">
                  <a:pos x="137" y="1313"/>
                </a:cxn>
                <a:cxn ang="0">
                  <a:pos x="103" y="1361"/>
                </a:cxn>
                <a:cxn ang="0">
                  <a:pos x="74" y="1391"/>
                </a:cxn>
                <a:cxn ang="0">
                  <a:pos x="57" y="1403"/>
                </a:cxn>
                <a:cxn ang="0">
                  <a:pos x="46" y="1397"/>
                </a:cxn>
                <a:cxn ang="0">
                  <a:pos x="40" y="1391"/>
                </a:cxn>
                <a:cxn ang="0">
                  <a:pos x="34" y="1379"/>
                </a:cxn>
                <a:cxn ang="0">
                  <a:pos x="34" y="1367"/>
                </a:cxn>
                <a:cxn ang="0">
                  <a:pos x="40" y="1361"/>
                </a:cxn>
                <a:cxn ang="0">
                  <a:pos x="46" y="1349"/>
                </a:cxn>
                <a:cxn ang="0">
                  <a:pos x="114" y="1246"/>
                </a:cxn>
                <a:cxn ang="0">
                  <a:pos x="155" y="1149"/>
                </a:cxn>
                <a:cxn ang="0">
                  <a:pos x="172" y="1064"/>
                </a:cxn>
                <a:cxn ang="0">
                  <a:pos x="183" y="998"/>
                </a:cxn>
                <a:cxn ang="0">
                  <a:pos x="183" y="937"/>
                </a:cxn>
                <a:cxn ang="0">
                  <a:pos x="172" y="950"/>
                </a:cxn>
                <a:cxn ang="0">
                  <a:pos x="155" y="956"/>
                </a:cxn>
                <a:cxn ang="0">
                  <a:pos x="143" y="962"/>
                </a:cxn>
                <a:cxn ang="0">
                  <a:pos x="132" y="962"/>
                </a:cxn>
                <a:cxn ang="0">
                  <a:pos x="126" y="968"/>
                </a:cxn>
                <a:cxn ang="0">
                  <a:pos x="114" y="968"/>
                </a:cxn>
                <a:cxn ang="0">
                  <a:pos x="63" y="956"/>
                </a:cxn>
                <a:cxn ang="0">
                  <a:pos x="29" y="931"/>
                </a:cxn>
                <a:cxn ang="0">
                  <a:pos x="6" y="889"/>
                </a:cxn>
                <a:cxn ang="0">
                  <a:pos x="0" y="847"/>
                </a:cxn>
                <a:cxn ang="0">
                  <a:pos x="6" y="804"/>
                </a:cxn>
                <a:cxn ang="0">
                  <a:pos x="29" y="768"/>
                </a:cxn>
                <a:cxn ang="0">
                  <a:pos x="63" y="744"/>
                </a:cxn>
                <a:cxn ang="0">
                  <a:pos x="114" y="732"/>
                </a:cxn>
                <a:cxn ang="0">
                  <a:pos x="114" y="0"/>
                </a:cxn>
                <a:cxn ang="0">
                  <a:pos x="166" y="18"/>
                </a:cxn>
                <a:cxn ang="0">
                  <a:pos x="206" y="60"/>
                </a:cxn>
                <a:cxn ang="0">
                  <a:pos x="223" y="121"/>
                </a:cxn>
                <a:cxn ang="0">
                  <a:pos x="218" y="163"/>
                </a:cxn>
                <a:cxn ang="0">
                  <a:pos x="195" y="199"/>
                </a:cxn>
                <a:cxn ang="0">
                  <a:pos x="160" y="223"/>
                </a:cxn>
                <a:cxn ang="0">
                  <a:pos x="114" y="236"/>
                </a:cxn>
                <a:cxn ang="0">
                  <a:pos x="69" y="230"/>
                </a:cxn>
                <a:cxn ang="0">
                  <a:pos x="34" y="205"/>
                </a:cxn>
                <a:cxn ang="0">
                  <a:pos x="11" y="169"/>
                </a:cxn>
                <a:cxn ang="0">
                  <a:pos x="0" y="121"/>
                </a:cxn>
                <a:cxn ang="0">
                  <a:pos x="17" y="60"/>
                </a:cxn>
                <a:cxn ang="0">
                  <a:pos x="57" y="18"/>
                </a:cxn>
                <a:cxn ang="0">
                  <a:pos x="114" y="0"/>
                </a:cxn>
              </a:cxnLst>
              <a:rect l="0" t="0" r="r" b="b"/>
              <a:pathLst>
                <a:path w="235" h="1403">
                  <a:moveTo>
                    <a:pt x="114" y="732"/>
                  </a:moveTo>
                  <a:lnTo>
                    <a:pt x="166" y="744"/>
                  </a:lnTo>
                  <a:lnTo>
                    <a:pt x="195" y="774"/>
                  </a:lnTo>
                  <a:lnTo>
                    <a:pt x="218" y="822"/>
                  </a:lnTo>
                  <a:lnTo>
                    <a:pt x="229" y="871"/>
                  </a:lnTo>
                  <a:lnTo>
                    <a:pt x="235" y="919"/>
                  </a:lnTo>
                  <a:lnTo>
                    <a:pt x="235" y="962"/>
                  </a:lnTo>
                  <a:lnTo>
                    <a:pt x="223" y="1071"/>
                  </a:lnTo>
                  <a:lnTo>
                    <a:pt x="206" y="1161"/>
                  </a:lnTo>
                  <a:lnTo>
                    <a:pt x="172" y="1246"/>
                  </a:lnTo>
                  <a:lnTo>
                    <a:pt x="137" y="1313"/>
                  </a:lnTo>
                  <a:lnTo>
                    <a:pt x="103" y="1361"/>
                  </a:lnTo>
                  <a:lnTo>
                    <a:pt x="74" y="1391"/>
                  </a:lnTo>
                  <a:lnTo>
                    <a:pt x="57" y="1403"/>
                  </a:lnTo>
                  <a:lnTo>
                    <a:pt x="46" y="1397"/>
                  </a:lnTo>
                  <a:lnTo>
                    <a:pt x="40" y="1391"/>
                  </a:lnTo>
                  <a:lnTo>
                    <a:pt x="34" y="1379"/>
                  </a:lnTo>
                  <a:lnTo>
                    <a:pt x="34" y="1367"/>
                  </a:lnTo>
                  <a:lnTo>
                    <a:pt x="40" y="1361"/>
                  </a:lnTo>
                  <a:lnTo>
                    <a:pt x="46" y="1349"/>
                  </a:lnTo>
                  <a:lnTo>
                    <a:pt x="114" y="1246"/>
                  </a:lnTo>
                  <a:lnTo>
                    <a:pt x="155" y="1149"/>
                  </a:lnTo>
                  <a:lnTo>
                    <a:pt x="172" y="1064"/>
                  </a:lnTo>
                  <a:lnTo>
                    <a:pt x="183" y="998"/>
                  </a:lnTo>
                  <a:lnTo>
                    <a:pt x="183" y="937"/>
                  </a:lnTo>
                  <a:lnTo>
                    <a:pt x="172" y="950"/>
                  </a:lnTo>
                  <a:lnTo>
                    <a:pt x="155" y="956"/>
                  </a:lnTo>
                  <a:lnTo>
                    <a:pt x="143" y="962"/>
                  </a:lnTo>
                  <a:lnTo>
                    <a:pt x="132" y="962"/>
                  </a:lnTo>
                  <a:lnTo>
                    <a:pt x="126" y="968"/>
                  </a:lnTo>
                  <a:lnTo>
                    <a:pt x="114" y="968"/>
                  </a:lnTo>
                  <a:lnTo>
                    <a:pt x="63" y="956"/>
                  </a:lnTo>
                  <a:lnTo>
                    <a:pt x="29" y="931"/>
                  </a:lnTo>
                  <a:lnTo>
                    <a:pt x="6" y="889"/>
                  </a:lnTo>
                  <a:lnTo>
                    <a:pt x="0" y="847"/>
                  </a:lnTo>
                  <a:lnTo>
                    <a:pt x="6" y="804"/>
                  </a:lnTo>
                  <a:lnTo>
                    <a:pt x="29" y="768"/>
                  </a:lnTo>
                  <a:lnTo>
                    <a:pt x="63" y="744"/>
                  </a:lnTo>
                  <a:lnTo>
                    <a:pt x="114" y="732"/>
                  </a:lnTo>
                  <a:close/>
                  <a:moveTo>
                    <a:pt x="114" y="0"/>
                  </a:moveTo>
                  <a:lnTo>
                    <a:pt x="166" y="18"/>
                  </a:lnTo>
                  <a:lnTo>
                    <a:pt x="206" y="60"/>
                  </a:lnTo>
                  <a:lnTo>
                    <a:pt x="223" y="121"/>
                  </a:lnTo>
                  <a:lnTo>
                    <a:pt x="218" y="163"/>
                  </a:lnTo>
                  <a:lnTo>
                    <a:pt x="195" y="199"/>
                  </a:lnTo>
                  <a:lnTo>
                    <a:pt x="160" y="223"/>
                  </a:lnTo>
                  <a:lnTo>
                    <a:pt x="114" y="236"/>
                  </a:lnTo>
                  <a:lnTo>
                    <a:pt x="69" y="230"/>
                  </a:lnTo>
                  <a:lnTo>
                    <a:pt x="34" y="205"/>
                  </a:lnTo>
                  <a:lnTo>
                    <a:pt x="11" y="169"/>
                  </a:lnTo>
                  <a:lnTo>
                    <a:pt x="0" y="121"/>
                  </a:lnTo>
                  <a:lnTo>
                    <a:pt x="17" y="60"/>
                  </a:lnTo>
                  <a:lnTo>
                    <a:pt x="57" y="18"/>
                  </a:lnTo>
                  <a:lnTo>
                    <a:pt x="1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5" name="Freeform 39"/>
            <p:cNvSpPr>
              <a:spLocks noEditPoints="1"/>
            </p:cNvSpPr>
            <p:nvPr/>
          </p:nvSpPr>
          <p:spPr bwMode="auto">
            <a:xfrm>
              <a:off x="16755" y="3896"/>
              <a:ext cx="1301" cy="1537"/>
            </a:xfrm>
            <a:custGeom>
              <a:avLst/>
              <a:gdLst/>
              <a:ahLst/>
              <a:cxnLst>
                <a:cxn ang="0">
                  <a:pos x="1112" y="1385"/>
                </a:cxn>
                <a:cxn ang="0">
                  <a:pos x="1169" y="1452"/>
                </a:cxn>
                <a:cxn ang="0">
                  <a:pos x="1186" y="1343"/>
                </a:cxn>
                <a:cxn ang="0">
                  <a:pos x="911" y="72"/>
                </a:cxn>
                <a:cxn ang="0">
                  <a:pos x="321" y="1458"/>
                </a:cxn>
                <a:cxn ang="0">
                  <a:pos x="911" y="72"/>
                </a:cxn>
                <a:cxn ang="0">
                  <a:pos x="172" y="169"/>
                </a:cxn>
                <a:cxn ang="0">
                  <a:pos x="247" y="109"/>
                </a:cxn>
                <a:cxn ang="0">
                  <a:pos x="184" y="72"/>
                </a:cxn>
                <a:cxn ang="0">
                  <a:pos x="1198" y="0"/>
                </a:cxn>
                <a:cxn ang="0">
                  <a:pos x="1220" y="12"/>
                </a:cxn>
                <a:cxn ang="0">
                  <a:pos x="1232" y="42"/>
                </a:cxn>
                <a:cxn ang="0">
                  <a:pos x="1215" y="72"/>
                </a:cxn>
                <a:cxn ang="0">
                  <a:pos x="413" y="1458"/>
                </a:cxn>
                <a:cxn ang="0">
                  <a:pos x="837" y="1446"/>
                </a:cxn>
                <a:cxn ang="0">
                  <a:pos x="1031" y="1355"/>
                </a:cxn>
                <a:cxn ang="0">
                  <a:pos x="1157" y="1216"/>
                </a:cxn>
                <a:cxn ang="0">
                  <a:pos x="1220" y="1059"/>
                </a:cxn>
                <a:cxn ang="0">
                  <a:pos x="1232" y="1016"/>
                </a:cxn>
                <a:cxn ang="0">
                  <a:pos x="1249" y="992"/>
                </a:cxn>
                <a:cxn ang="0">
                  <a:pos x="1295" y="1010"/>
                </a:cxn>
                <a:cxn ang="0">
                  <a:pos x="1243" y="1470"/>
                </a:cxn>
                <a:cxn ang="0">
                  <a:pos x="1232" y="1513"/>
                </a:cxn>
                <a:cxn ang="0">
                  <a:pos x="1209" y="1537"/>
                </a:cxn>
                <a:cxn ang="0">
                  <a:pos x="6" y="1525"/>
                </a:cxn>
                <a:cxn ang="0">
                  <a:pos x="0" y="1494"/>
                </a:cxn>
                <a:cxn ang="0">
                  <a:pos x="12" y="1476"/>
                </a:cxn>
                <a:cxn ang="0">
                  <a:pos x="825" y="79"/>
                </a:cxn>
                <a:cxn ang="0">
                  <a:pos x="585" y="85"/>
                </a:cxn>
                <a:cxn ang="0">
                  <a:pos x="401" y="121"/>
                </a:cxn>
                <a:cxn ang="0">
                  <a:pos x="241" y="224"/>
                </a:cxn>
                <a:cxn ang="0">
                  <a:pos x="172" y="327"/>
                </a:cxn>
                <a:cxn ang="0">
                  <a:pos x="149" y="411"/>
                </a:cxn>
                <a:cxn ang="0">
                  <a:pos x="126" y="442"/>
                </a:cxn>
                <a:cxn ang="0">
                  <a:pos x="92" y="436"/>
                </a:cxn>
                <a:cxn ang="0">
                  <a:pos x="75" y="399"/>
                </a:cxn>
                <a:cxn ang="0">
                  <a:pos x="109" y="66"/>
                </a:cxn>
                <a:cxn ang="0">
                  <a:pos x="115" y="24"/>
                </a:cxn>
                <a:cxn ang="0">
                  <a:pos x="126" y="6"/>
                </a:cxn>
              </a:cxnLst>
              <a:rect l="0" t="0" r="r" b="b"/>
              <a:pathLst>
                <a:path w="1301" h="1537">
                  <a:moveTo>
                    <a:pt x="1192" y="1301"/>
                  </a:moveTo>
                  <a:lnTo>
                    <a:pt x="1112" y="1385"/>
                  </a:lnTo>
                  <a:lnTo>
                    <a:pt x="1026" y="1452"/>
                  </a:lnTo>
                  <a:lnTo>
                    <a:pt x="1169" y="1452"/>
                  </a:lnTo>
                  <a:lnTo>
                    <a:pt x="1180" y="1391"/>
                  </a:lnTo>
                  <a:lnTo>
                    <a:pt x="1186" y="1343"/>
                  </a:lnTo>
                  <a:lnTo>
                    <a:pt x="1192" y="1301"/>
                  </a:lnTo>
                  <a:close/>
                  <a:moveTo>
                    <a:pt x="911" y="72"/>
                  </a:moveTo>
                  <a:lnTo>
                    <a:pt x="104" y="1458"/>
                  </a:lnTo>
                  <a:lnTo>
                    <a:pt x="321" y="1458"/>
                  </a:lnTo>
                  <a:lnTo>
                    <a:pt x="1129" y="72"/>
                  </a:lnTo>
                  <a:lnTo>
                    <a:pt x="911" y="72"/>
                  </a:lnTo>
                  <a:close/>
                  <a:moveTo>
                    <a:pt x="184" y="72"/>
                  </a:moveTo>
                  <a:lnTo>
                    <a:pt x="172" y="169"/>
                  </a:lnTo>
                  <a:lnTo>
                    <a:pt x="201" y="139"/>
                  </a:lnTo>
                  <a:lnTo>
                    <a:pt x="247" y="109"/>
                  </a:lnTo>
                  <a:lnTo>
                    <a:pt x="298" y="72"/>
                  </a:lnTo>
                  <a:lnTo>
                    <a:pt x="184" y="72"/>
                  </a:lnTo>
                  <a:close/>
                  <a:moveTo>
                    <a:pt x="138" y="0"/>
                  </a:moveTo>
                  <a:lnTo>
                    <a:pt x="1198" y="0"/>
                  </a:lnTo>
                  <a:lnTo>
                    <a:pt x="1215" y="6"/>
                  </a:lnTo>
                  <a:lnTo>
                    <a:pt x="1220" y="12"/>
                  </a:lnTo>
                  <a:lnTo>
                    <a:pt x="1232" y="18"/>
                  </a:lnTo>
                  <a:lnTo>
                    <a:pt x="1232" y="42"/>
                  </a:lnTo>
                  <a:lnTo>
                    <a:pt x="1226" y="48"/>
                  </a:lnTo>
                  <a:lnTo>
                    <a:pt x="1215" y="72"/>
                  </a:lnTo>
                  <a:lnTo>
                    <a:pt x="1220" y="72"/>
                  </a:lnTo>
                  <a:lnTo>
                    <a:pt x="413" y="1458"/>
                  </a:lnTo>
                  <a:lnTo>
                    <a:pt x="716" y="1458"/>
                  </a:lnTo>
                  <a:lnTo>
                    <a:pt x="837" y="1446"/>
                  </a:lnTo>
                  <a:lnTo>
                    <a:pt x="946" y="1410"/>
                  </a:lnTo>
                  <a:lnTo>
                    <a:pt x="1031" y="1355"/>
                  </a:lnTo>
                  <a:lnTo>
                    <a:pt x="1106" y="1295"/>
                  </a:lnTo>
                  <a:lnTo>
                    <a:pt x="1157" y="1216"/>
                  </a:lnTo>
                  <a:lnTo>
                    <a:pt x="1198" y="1137"/>
                  </a:lnTo>
                  <a:lnTo>
                    <a:pt x="1220" y="1059"/>
                  </a:lnTo>
                  <a:lnTo>
                    <a:pt x="1226" y="1035"/>
                  </a:lnTo>
                  <a:lnTo>
                    <a:pt x="1232" y="1016"/>
                  </a:lnTo>
                  <a:lnTo>
                    <a:pt x="1243" y="1004"/>
                  </a:lnTo>
                  <a:lnTo>
                    <a:pt x="1249" y="992"/>
                  </a:lnTo>
                  <a:lnTo>
                    <a:pt x="1278" y="992"/>
                  </a:lnTo>
                  <a:lnTo>
                    <a:pt x="1295" y="1010"/>
                  </a:lnTo>
                  <a:lnTo>
                    <a:pt x="1301" y="1028"/>
                  </a:lnTo>
                  <a:lnTo>
                    <a:pt x="1243" y="1470"/>
                  </a:lnTo>
                  <a:lnTo>
                    <a:pt x="1238" y="1494"/>
                  </a:lnTo>
                  <a:lnTo>
                    <a:pt x="1232" y="1513"/>
                  </a:lnTo>
                  <a:lnTo>
                    <a:pt x="1232" y="1525"/>
                  </a:lnTo>
                  <a:lnTo>
                    <a:pt x="1209" y="1537"/>
                  </a:lnTo>
                  <a:lnTo>
                    <a:pt x="29" y="1537"/>
                  </a:lnTo>
                  <a:lnTo>
                    <a:pt x="6" y="1525"/>
                  </a:lnTo>
                  <a:lnTo>
                    <a:pt x="0" y="1513"/>
                  </a:lnTo>
                  <a:lnTo>
                    <a:pt x="0" y="1494"/>
                  </a:lnTo>
                  <a:lnTo>
                    <a:pt x="6" y="1482"/>
                  </a:lnTo>
                  <a:lnTo>
                    <a:pt x="12" y="1476"/>
                  </a:lnTo>
                  <a:lnTo>
                    <a:pt x="23" y="1458"/>
                  </a:lnTo>
                  <a:lnTo>
                    <a:pt x="825" y="79"/>
                  </a:lnTo>
                  <a:lnTo>
                    <a:pt x="653" y="79"/>
                  </a:lnTo>
                  <a:lnTo>
                    <a:pt x="585" y="85"/>
                  </a:lnTo>
                  <a:lnTo>
                    <a:pt x="499" y="97"/>
                  </a:lnTo>
                  <a:lnTo>
                    <a:pt x="401" y="121"/>
                  </a:lnTo>
                  <a:lnTo>
                    <a:pt x="310" y="169"/>
                  </a:lnTo>
                  <a:lnTo>
                    <a:pt x="241" y="224"/>
                  </a:lnTo>
                  <a:lnTo>
                    <a:pt x="195" y="278"/>
                  </a:lnTo>
                  <a:lnTo>
                    <a:pt x="172" y="327"/>
                  </a:lnTo>
                  <a:lnTo>
                    <a:pt x="155" y="375"/>
                  </a:lnTo>
                  <a:lnTo>
                    <a:pt x="149" y="411"/>
                  </a:lnTo>
                  <a:lnTo>
                    <a:pt x="138" y="436"/>
                  </a:lnTo>
                  <a:lnTo>
                    <a:pt x="126" y="442"/>
                  </a:lnTo>
                  <a:lnTo>
                    <a:pt x="104" y="442"/>
                  </a:lnTo>
                  <a:lnTo>
                    <a:pt x="92" y="436"/>
                  </a:lnTo>
                  <a:lnTo>
                    <a:pt x="75" y="417"/>
                  </a:lnTo>
                  <a:lnTo>
                    <a:pt x="75" y="399"/>
                  </a:lnTo>
                  <a:lnTo>
                    <a:pt x="81" y="369"/>
                  </a:lnTo>
                  <a:lnTo>
                    <a:pt x="109" y="66"/>
                  </a:lnTo>
                  <a:lnTo>
                    <a:pt x="109" y="42"/>
                  </a:lnTo>
                  <a:lnTo>
                    <a:pt x="115" y="24"/>
                  </a:lnTo>
                  <a:lnTo>
                    <a:pt x="121" y="12"/>
                  </a:lnTo>
                  <a:lnTo>
                    <a:pt x="126" y="6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6" name="Freeform 40"/>
            <p:cNvSpPr>
              <a:spLocks/>
            </p:cNvSpPr>
            <p:nvPr/>
          </p:nvSpPr>
          <p:spPr bwMode="auto">
            <a:xfrm>
              <a:off x="18233" y="3739"/>
              <a:ext cx="499" cy="22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0" y="6"/>
                </a:cxn>
                <a:cxn ang="0">
                  <a:pos x="75" y="36"/>
                </a:cxn>
                <a:cxn ang="0">
                  <a:pos x="120" y="78"/>
                </a:cxn>
                <a:cxn ang="0">
                  <a:pos x="178" y="139"/>
                </a:cxn>
                <a:cxn ang="0">
                  <a:pos x="235" y="217"/>
                </a:cxn>
                <a:cxn ang="0">
                  <a:pos x="298" y="314"/>
                </a:cxn>
                <a:cxn ang="0">
                  <a:pos x="355" y="423"/>
                </a:cxn>
                <a:cxn ang="0">
                  <a:pos x="430" y="617"/>
                </a:cxn>
                <a:cxn ang="0">
                  <a:pos x="470" y="804"/>
                </a:cxn>
                <a:cxn ang="0">
                  <a:pos x="493" y="980"/>
                </a:cxn>
                <a:cxn ang="0">
                  <a:pos x="499" y="1125"/>
                </a:cxn>
                <a:cxn ang="0">
                  <a:pos x="493" y="1119"/>
                </a:cxn>
                <a:cxn ang="0">
                  <a:pos x="487" y="1270"/>
                </a:cxn>
                <a:cxn ang="0">
                  <a:pos x="470" y="1440"/>
                </a:cxn>
                <a:cxn ang="0">
                  <a:pos x="430" y="1621"/>
                </a:cxn>
                <a:cxn ang="0">
                  <a:pos x="361" y="1809"/>
                </a:cxn>
                <a:cxn ang="0">
                  <a:pos x="304" y="1924"/>
                </a:cxn>
                <a:cxn ang="0">
                  <a:pos x="241" y="2020"/>
                </a:cxn>
                <a:cxn ang="0">
                  <a:pos x="178" y="2105"/>
                </a:cxn>
                <a:cxn ang="0">
                  <a:pos x="126" y="2166"/>
                </a:cxn>
                <a:cxn ang="0">
                  <a:pos x="75" y="2214"/>
                </a:cxn>
                <a:cxn ang="0">
                  <a:pos x="23" y="2250"/>
                </a:cxn>
                <a:cxn ang="0">
                  <a:pos x="12" y="2244"/>
                </a:cxn>
                <a:cxn ang="0">
                  <a:pos x="6" y="2238"/>
                </a:cxn>
                <a:cxn ang="0">
                  <a:pos x="0" y="2226"/>
                </a:cxn>
                <a:cxn ang="0">
                  <a:pos x="0" y="2220"/>
                </a:cxn>
                <a:cxn ang="0">
                  <a:pos x="29" y="2190"/>
                </a:cxn>
                <a:cxn ang="0">
                  <a:pos x="132" y="2063"/>
                </a:cxn>
                <a:cxn ang="0">
                  <a:pos x="212" y="1924"/>
                </a:cxn>
                <a:cxn ang="0">
                  <a:pos x="275" y="1772"/>
                </a:cxn>
                <a:cxn ang="0">
                  <a:pos x="321" y="1615"/>
                </a:cxn>
                <a:cxn ang="0">
                  <a:pos x="350" y="1458"/>
                </a:cxn>
                <a:cxn ang="0">
                  <a:pos x="367" y="1288"/>
                </a:cxn>
                <a:cxn ang="0">
                  <a:pos x="373" y="1125"/>
                </a:cxn>
                <a:cxn ang="0">
                  <a:pos x="361" y="901"/>
                </a:cxn>
                <a:cxn ang="0">
                  <a:pos x="332" y="689"/>
                </a:cxn>
                <a:cxn ang="0">
                  <a:pos x="287" y="508"/>
                </a:cxn>
                <a:cxn ang="0">
                  <a:pos x="218" y="338"/>
                </a:cxn>
                <a:cxn ang="0">
                  <a:pos x="138" y="193"/>
                </a:cxn>
                <a:cxn ang="0">
                  <a:pos x="40" y="72"/>
                </a:cxn>
                <a:cxn ang="0">
                  <a:pos x="23" y="60"/>
                </a:cxn>
                <a:cxn ang="0">
                  <a:pos x="17" y="48"/>
                </a:cxn>
                <a:cxn ang="0">
                  <a:pos x="6" y="42"/>
                </a:cxn>
                <a:cxn ang="0">
                  <a:pos x="6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6" y="12"/>
                </a:cxn>
                <a:cxn ang="0">
                  <a:pos x="12" y="6"/>
                </a:cxn>
                <a:cxn ang="0">
                  <a:pos x="23" y="0"/>
                </a:cxn>
              </a:cxnLst>
              <a:rect l="0" t="0" r="r" b="b"/>
              <a:pathLst>
                <a:path w="499" h="2250">
                  <a:moveTo>
                    <a:pt x="23" y="0"/>
                  </a:moveTo>
                  <a:lnTo>
                    <a:pt x="40" y="6"/>
                  </a:lnTo>
                  <a:lnTo>
                    <a:pt x="75" y="36"/>
                  </a:lnTo>
                  <a:lnTo>
                    <a:pt x="120" y="78"/>
                  </a:lnTo>
                  <a:lnTo>
                    <a:pt x="178" y="139"/>
                  </a:lnTo>
                  <a:lnTo>
                    <a:pt x="235" y="217"/>
                  </a:lnTo>
                  <a:lnTo>
                    <a:pt x="298" y="314"/>
                  </a:lnTo>
                  <a:lnTo>
                    <a:pt x="355" y="423"/>
                  </a:lnTo>
                  <a:lnTo>
                    <a:pt x="430" y="617"/>
                  </a:lnTo>
                  <a:lnTo>
                    <a:pt x="470" y="804"/>
                  </a:lnTo>
                  <a:lnTo>
                    <a:pt x="493" y="980"/>
                  </a:lnTo>
                  <a:lnTo>
                    <a:pt x="499" y="1125"/>
                  </a:lnTo>
                  <a:lnTo>
                    <a:pt x="493" y="1119"/>
                  </a:lnTo>
                  <a:lnTo>
                    <a:pt x="487" y="1270"/>
                  </a:lnTo>
                  <a:lnTo>
                    <a:pt x="470" y="1440"/>
                  </a:lnTo>
                  <a:lnTo>
                    <a:pt x="430" y="1621"/>
                  </a:lnTo>
                  <a:lnTo>
                    <a:pt x="361" y="1809"/>
                  </a:lnTo>
                  <a:lnTo>
                    <a:pt x="304" y="1924"/>
                  </a:lnTo>
                  <a:lnTo>
                    <a:pt x="241" y="2020"/>
                  </a:lnTo>
                  <a:lnTo>
                    <a:pt x="178" y="2105"/>
                  </a:lnTo>
                  <a:lnTo>
                    <a:pt x="126" y="2166"/>
                  </a:lnTo>
                  <a:lnTo>
                    <a:pt x="75" y="2214"/>
                  </a:lnTo>
                  <a:lnTo>
                    <a:pt x="23" y="2250"/>
                  </a:lnTo>
                  <a:lnTo>
                    <a:pt x="12" y="2244"/>
                  </a:lnTo>
                  <a:lnTo>
                    <a:pt x="6" y="2238"/>
                  </a:lnTo>
                  <a:lnTo>
                    <a:pt x="0" y="2226"/>
                  </a:lnTo>
                  <a:lnTo>
                    <a:pt x="0" y="2220"/>
                  </a:lnTo>
                  <a:lnTo>
                    <a:pt x="29" y="2190"/>
                  </a:lnTo>
                  <a:lnTo>
                    <a:pt x="132" y="2063"/>
                  </a:lnTo>
                  <a:lnTo>
                    <a:pt x="212" y="1924"/>
                  </a:lnTo>
                  <a:lnTo>
                    <a:pt x="275" y="1772"/>
                  </a:lnTo>
                  <a:lnTo>
                    <a:pt x="321" y="1615"/>
                  </a:lnTo>
                  <a:lnTo>
                    <a:pt x="350" y="1458"/>
                  </a:lnTo>
                  <a:lnTo>
                    <a:pt x="367" y="1288"/>
                  </a:lnTo>
                  <a:lnTo>
                    <a:pt x="373" y="1125"/>
                  </a:lnTo>
                  <a:lnTo>
                    <a:pt x="361" y="901"/>
                  </a:lnTo>
                  <a:lnTo>
                    <a:pt x="332" y="689"/>
                  </a:lnTo>
                  <a:lnTo>
                    <a:pt x="287" y="508"/>
                  </a:lnTo>
                  <a:lnTo>
                    <a:pt x="218" y="338"/>
                  </a:lnTo>
                  <a:lnTo>
                    <a:pt x="138" y="193"/>
                  </a:lnTo>
                  <a:lnTo>
                    <a:pt x="40" y="72"/>
                  </a:lnTo>
                  <a:lnTo>
                    <a:pt x="23" y="60"/>
                  </a:lnTo>
                  <a:lnTo>
                    <a:pt x="17" y="48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19058" y="3739"/>
              <a:ext cx="498" cy="2250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0" y="6"/>
                </a:cxn>
                <a:cxn ang="0">
                  <a:pos x="74" y="36"/>
                </a:cxn>
                <a:cxn ang="0">
                  <a:pos x="126" y="78"/>
                </a:cxn>
                <a:cxn ang="0">
                  <a:pos x="178" y="139"/>
                </a:cxn>
                <a:cxn ang="0">
                  <a:pos x="241" y="217"/>
                </a:cxn>
                <a:cxn ang="0">
                  <a:pos x="298" y="314"/>
                </a:cxn>
                <a:cxn ang="0">
                  <a:pos x="355" y="423"/>
                </a:cxn>
                <a:cxn ang="0">
                  <a:pos x="430" y="617"/>
                </a:cxn>
                <a:cxn ang="0">
                  <a:pos x="470" y="804"/>
                </a:cxn>
                <a:cxn ang="0">
                  <a:pos x="493" y="980"/>
                </a:cxn>
                <a:cxn ang="0">
                  <a:pos x="498" y="1125"/>
                </a:cxn>
                <a:cxn ang="0">
                  <a:pos x="493" y="1119"/>
                </a:cxn>
                <a:cxn ang="0">
                  <a:pos x="487" y="1270"/>
                </a:cxn>
                <a:cxn ang="0">
                  <a:pos x="470" y="1440"/>
                </a:cxn>
                <a:cxn ang="0">
                  <a:pos x="430" y="1621"/>
                </a:cxn>
                <a:cxn ang="0">
                  <a:pos x="361" y="1809"/>
                </a:cxn>
                <a:cxn ang="0">
                  <a:pos x="304" y="1924"/>
                </a:cxn>
                <a:cxn ang="0">
                  <a:pos x="241" y="2020"/>
                </a:cxn>
                <a:cxn ang="0">
                  <a:pos x="178" y="2105"/>
                </a:cxn>
                <a:cxn ang="0">
                  <a:pos x="126" y="2166"/>
                </a:cxn>
                <a:cxn ang="0">
                  <a:pos x="74" y="2214"/>
                </a:cxn>
                <a:cxn ang="0">
                  <a:pos x="23" y="2250"/>
                </a:cxn>
                <a:cxn ang="0">
                  <a:pos x="11" y="2244"/>
                </a:cxn>
                <a:cxn ang="0">
                  <a:pos x="6" y="2238"/>
                </a:cxn>
                <a:cxn ang="0">
                  <a:pos x="0" y="2226"/>
                </a:cxn>
                <a:cxn ang="0">
                  <a:pos x="0" y="2220"/>
                </a:cxn>
                <a:cxn ang="0">
                  <a:pos x="29" y="2190"/>
                </a:cxn>
                <a:cxn ang="0">
                  <a:pos x="132" y="2063"/>
                </a:cxn>
                <a:cxn ang="0">
                  <a:pos x="212" y="1924"/>
                </a:cxn>
                <a:cxn ang="0">
                  <a:pos x="275" y="1772"/>
                </a:cxn>
                <a:cxn ang="0">
                  <a:pos x="321" y="1615"/>
                </a:cxn>
                <a:cxn ang="0">
                  <a:pos x="349" y="1458"/>
                </a:cxn>
                <a:cxn ang="0">
                  <a:pos x="367" y="1288"/>
                </a:cxn>
                <a:cxn ang="0">
                  <a:pos x="372" y="1125"/>
                </a:cxn>
                <a:cxn ang="0">
                  <a:pos x="361" y="901"/>
                </a:cxn>
                <a:cxn ang="0">
                  <a:pos x="332" y="689"/>
                </a:cxn>
                <a:cxn ang="0">
                  <a:pos x="286" y="508"/>
                </a:cxn>
                <a:cxn ang="0">
                  <a:pos x="218" y="338"/>
                </a:cxn>
                <a:cxn ang="0">
                  <a:pos x="137" y="193"/>
                </a:cxn>
                <a:cxn ang="0">
                  <a:pos x="40" y="72"/>
                </a:cxn>
                <a:cxn ang="0">
                  <a:pos x="23" y="60"/>
                </a:cxn>
                <a:cxn ang="0">
                  <a:pos x="17" y="48"/>
                </a:cxn>
                <a:cxn ang="0">
                  <a:pos x="6" y="42"/>
                </a:cxn>
                <a:cxn ang="0">
                  <a:pos x="6" y="36"/>
                </a:cxn>
                <a:cxn ang="0">
                  <a:pos x="0" y="30"/>
                </a:cxn>
                <a:cxn ang="0">
                  <a:pos x="0" y="24"/>
                </a:cxn>
                <a:cxn ang="0">
                  <a:pos x="6" y="12"/>
                </a:cxn>
                <a:cxn ang="0">
                  <a:pos x="11" y="6"/>
                </a:cxn>
                <a:cxn ang="0">
                  <a:pos x="23" y="0"/>
                </a:cxn>
              </a:cxnLst>
              <a:rect l="0" t="0" r="r" b="b"/>
              <a:pathLst>
                <a:path w="498" h="2250">
                  <a:moveTo>
                    <a:pt x="23" y="0"/>
                  </a:moveTo>
                  <a:lnTo>
                    <a:pt x="40" y="6"/>
                  </a:lnTo>
                  <a:lnTo>
                    <a:pt x="74" y="36"/>
                  </a:lnTo>
                  <a:lnTo>
                    <a:pt x="126" y="78"/>
                  </a:lnTo>
                  <a:lnTo>
                    <a:pt x="178" y="139"/>
                  </a:lnTo>
                  <a:lnTo>
                    <a:pt x="241" y="217"/>
                  </a:lnTo>
                  <a:lnTo>
                    <a:pt x="298" y="314"/>
                  </a:lnTo>
                  <a:lnTo>
                    <a:pt x="355" y="423"/>
                  </a:lnTo>
                  <a:lnTo>
                    <a:pt x="430" y="617"/>
                  </a:lnTo>
                  <a:lnTo>
                    <a:pt x="470" y="804"/>
                  </a:lnTo>
                  <a:lnTo>
                    <a:pt x="493" y="980"/>
                  </a:lnTo>
                  <a:lnTo>
                    <a:pt x="498" y="1125"/>
                  </a:lnTo>
                  <a:lnTo>
                    <a:pt x="493" y="1119"/>
                  </a:lnTo>
                  <a:lnTo>
                    <a:pt x="487" y="1270"/>
                  </a:lnTo>
                  <a:lnTo>
                    <a:pt x="470" y="1440"/>
                  </a:lnTo>
                  <a:lnTo>
                    <a:pt x="430" y="1621"/>
                  </a:lnTo>
                  <a:lnTo>
                    <a:pt x="361" y="1809"/>
                  </a:lnTo>
                  <a:lnTo>
                    <a:pt x="304" y="1924"/>
                  </a:lnTo>
                  <a:lnTo>
                    <a:pt x="241" y="2020"/>
                  </a:lnTo>
                  <a:lnTo>
                    <a:pt x="178" y="2105"/>
                  </a:lnTo>
                  <a:lnTo>
                    <a:pt x="126" y="2166"/>
                  </a:lnTo>
                  <a:lnTo>
                    <a:pt x="74" y="2214"/>
                  </a:lnTo>
                  <a:lnTo>
                    <a:pt x="23" y="2250"/>
                  </a:lnTo>
                  <a:lnTo>
                    <a:pt x="11" y="2244"/>
                  </a:lnTo>
                  <a:lnTo>
                    <a:pt x="6" y="2238"/>
                  </a:lnTo>
                  <a:lnTo>
                    <a:pt x="0" y="2226"/>
                  </a:lnTo>
                  <a:lnTo>
                    <a:pt x="0" y="2220"/>
                  </a:lnTo>
                  <a:lnTo>
                    <a:pt x="29" y="2190"/>
                  </a:lnTo>
                  <a:lnTo>
                    <a:pt x="132" y="2063"/>
                  </a:lnTo>
                  <a:lnTo>
                    <a:pt x="212" y="1924"/>
                  </a:lnTo>
                  <a:lnTo>
                    <a:pt x="275" y="1772"/>
                  </a:lnTo>
                  <a:lnTo>
                    <a:pt x="321" y="1615"/>
                  </a:lnTo>
                  <a:lnTo>
                    <a:pt x="349" y="1458"/>
                  </a:lnTo>
                  <a:lnTo>
                    <a:pt x="367" y="1288"/>
                  </a:lnTo>
                  <a:lnTo>
                    <a:pt x="372" y="1125"/>
                  </a:lnTo>
                  <a:lnTo>
                    <a:pt x="361" y="901"/>
                  </a:lnTo>
                  <a:lnTo>
                    <a:pt x="332" y="689"/>
                  </a:lnTo>
                  <a:lnTo>
                    <a:pt x="286" y="508"/>
                  </a:lnTo>
                  <a:lnTo>
                    <a:pt x="218" y="338"/>
                  </a:lnTo>
                  <a:lnTo>
                    <a:pt x="137" y="193"/>
                  </a:lnTo>
                  <a:lnTo>
                    <a:pt x="40" y="72"/>
                  </a:lnTo>
                  <a:lnTo>
                    <a:pt x="23" y="60"/>
                  </a:lnTo>
                  <a:lnTo>
                    <a:pt x="17" y="48"/>
                  </a:lnTo>
                  <a:lnTo>
                    <a:pt x="6" y="42"/>
                  </a:lnTo>
                  <a:lnTo>
                    <a:pt x="6" y="36"/>
                  </a:lnTo>
                  <a:lnTo>
                    <a:pt x="0" y="30"/>
                  </a:lnTo>
                  <a:lnTo>
                    <a:pt x="0" y="24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Example: Maxwell theory on a </a:t>
            </a:r>
            <a:br>
              <a:rPr lang="en-US" sz="4000"/>
            </a:br>
            <a:r>
              <a:rPr lang="en-US" sz="4000"/>
              <a:t>Lens space</a:t>
            </a:r>
          </a:p>
        </p:txBody>
      </p:sp>
      <p:sp>
        <p:nvSpPr>
          <p:cNvPr id="44041" name="Text Box 9"/>
          <p:cNvSpPr txBox="1">
            <a:spLocks noChangeArrowheads="1"/>
          </p:cNvSpPr>
          <p:nvPr/>
        </p:nvSpPr>
        <p:spPr bwMode="auto">
          <a:xfrm>
            <a:off x="424260" y="3236975"/>
            <a:ext cx="82819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66"/>
                </a:solidFill>
                <a:latin typeface="Arial" pitchFamily="34" charset="0"/>
              </a:rPr>
              <a:t>This has unique </a:t>
            </a:r>
            <a:r>
              <a:rPr lang="en-US" sz="2400" dirty="0" err="1">
                <a:solidFill>
                  <a:srgbClr val="FF0066"/>
                </a:solidFill>
                <a:latin typeface="Arial" pitchFamily="34" charset="0"/>
              </a:rPr>
              <a:t>irrep</a:t>
            </a:r>
            <a:r>
              <a:rPr lang="en-US" sz="2400" dirty="0">
                <a:solidFill>
                  <a:srgbClr val="FF0066"/>
                </a:solidFill>
                <a:latin typeface="Arial" pitchFamily="34" charset="0"/>
              </a:rPr>
              <a:t>  </a:t>
            </a:r>
            <a:r>
              <a:rPr lang="en-US" sz="2400" b="1" i="1" dirty="0">
                <a:solidFill>
                  <a:srgbClr val="FF0066"/>
                </a:solidFill>
                <a:latin typeface="Arial" pitchFamily="34" charset="0"/>
              </a:rPr>
              <a:t>P </a:t>
            </a:r>
            <a:r>
              <a:rPr lang="en-US" sz="2400" dirty="0">
                <a:solidFill>
                  <a:srgbClr val="FF0066"/>
                </a:solidFill>
                <a:latin typeface="Arial" pitchFamily="34" charset="0"/>
              </a:rPr>
              <a:t>=  clock operator, </a:t>
            </a:r>
            <a:r>
              <a:rPr lang="en-US" sz="2400" b="1" i="1" dirty="0">
                <a:solidFill>
                  <a:srgbClr val="FF0066"/>
                </a:solidFill>
                <a:latin typeface="Arial" pitchFamily="34" charset="0"/>
              </a:rPr>
              <a:t>Q </a:t>
            </a:r>
            <a:r>
              <a:rPr lang="en-US" sz="2400" dirty="0">
                <a:solidFill>
                  <a:srgbClr val="FF0066"/>
                </a:solidFill>
                <a:latin typeface="Arial" pitchFamily="34" charset="0"/>
              </a:rPr>
              <a:t>= shift operator</a:t>
            </a:r>
          </a:p>
        </p:txBody>
      </p:sp>
      <p:pic>
        <p:nvPicPr>
          <p:cNvPr id="44042" name="Picture 1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82180" y="3813050"/>
            <a:ext cx="2597150" cy="4794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0" y="4389125"/>
            <a:ext cx="840005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Arial" pitchFamily="34" charset="0"/>
              </a:rPr>
              <a:t>Groundstates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</a:rPr>
              <a:t> have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</a:rPr>
              <a:t>definite electric </a:t>
            </a:r>
            <a:r>
              <a:rPr lang="en-US" sz="2800" b="1" i="1" u="sng" dirty="0" smtClean="0">
                <a:solidFill>
                  <a:srgbClr val="0000FF"/>
                </a:solidFill>
                <a:latin typeface="Arial" pitchFamily="34" charset="0"/>
              </a:rPr>
              <a:t>or</a:t>
            </a:r>
            <a:r>
              <a:rPr lang="en-US" sz="2800" dirty="0" smtClean="0">
                <a:solidFill>
                  <a:srgbClr val="0000FF"/>
                </a:solidFill>
                <a:latin typeface="Arial" pitchFamily="34" charset="0"/>
              </a:rPr>
              <a:t> magnetic </a:t>
            </a:r>
            <a:r>
              <a:rPr lang="en-US" sz="2800" dirty="0">
                <a:solidFill>
                  <a:srgbClr val="0000FF"/>
                </a:solidFill>
                <a:latin typeface="Arial" pitchFamily="34" charset="0"/>
              </a:rPr>
              <a:t>flux</a:t>
            </a:r>
          </a:p>
        </p:txBody>
      </p:sp>
      <p:sp>
        <p:nvSpPr>
          <p:cNvPr id="44045" name="Text Box 13"/>
          <p:cNvSpPr txBox="1">
            <a:spLocks noChangeArrowheads="1"/>
          </p:cNvSpPr>
          <p:nvPr/>
        </p:nvSpPr>
        <p:spPr bwMode="auto">
          <a:xfrm>
            <a:off x="1153955" y="5915025"/>
            <a:ext cx="686995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DA35F"/>
                </a:solidFill>
                <a:latin typeface="Arial" pitchFamily="34" charset="0"/>
              </a:rPr>
              <a:t>This example already appeared in string theory in  </a:t>
            </a:r>
            <a:r>
              <a:rPr lang="en-US" sz="1400" dirty="0" err="1">
                <a:solidFill>
                  <a:srgbClr val="0DA35F"/>
                </a:solidFill>
                <a:latin typeface="Arial" pitchFamily="34" charset="0"/>
              </a:rPr>
              <a:t>Gukov</a:t>
            </a:r>
            <a:r>
              <a:rPr lang="en-US" sz="1400" dirty="0">
                <a:solidFill>
                  <a:srgbClr val="0DA35F"/>
                </a:solidFill>
                <a:latin typeface="Arial" pitchFamily="34" charset="0"/>
              </a:rPr>
              <a:t>, </a:t>
            </a:r>
            <a:r>
              <a:rPr lang="en-US" sz="1400" dirty="0" err="1">
                <a:solidFill>
                  <a:srgbClr val="0DA35F"/>
                </a:solidFill>
                <a:latin typeface="Arial" pitchFamily="34" charset="0"/>
              </a:rPr>
              <a:t>Rangamani</a:t>
            </a:r>
            <a:r>
              <a:rPr lang="en-US" sz="1400" dirty="0">
                <a:solidFill>
                  <a:srgbClr val="0DA35F"/>
                </a:solidFill>
                <a:latin typeface="Arial" pitchFamily="34" charset="0"/>
              </a:rPr>
              <a:t>, and Witten, </a:t>
            </a:r>
          </a:p>
          <a:p>
            <a:r>
              <a:rPr lang="en-US" sz="1400" dirty="0" err="1">
                <a:solidFill>
                  <a:srgbClr val="0DA35F"/>
                </a:solidFill>
                <a:latin typeface="Arial" pitchFamily="34" charset="0"/>
              </a:rPr>
              <a:t>hep-th</a:t>
            </a:r>
            <a:r>
              <a:rPr lang="en-US" sz="1400" dirty="0">
                <a:solidFill>
                  <a:srgbClr val="0DA35F"/>
                </a:solidFill>
                <a:latin typeface="Arial" pitchFamily="34" charset="0"/>
              </a:rPr>
              <a:t>/9811048.  They studied AdS5xS5/Z3   and in order to match  </a:t>
            </a:r>
            <a:r>
              <a:rPr lang="en-US" sz="1400" dirty="0" err="1">
                <a:solidFill>
                  <a:srgbClr val="0DA35F"/>
                </a:solidFill>
                <a:latin typeface="Arial" pitchFamily="34" charset="0"/>
              </a:rPr>
              <a:t>nonperturbative</a:t>
            </a:r>
            <a:r>
              <a:rPr lang="en-US" sz="1400" dirty="0">
                <a:solidFill>
                  <a:srgbClr val="0DA35F"/>
                </a:solidFill>
                <a:latin typeface="Arial" pitchFamily="34" charset="0"/>
              </a:rPr>
              <a:t> </a:t>
            </a:r>
          </a:p>
          <a:p>
            <a:r>
              <a:rPr lang="en-US" sz="1400" dirty="0">
                <a:solidFill>
                  <a:srgbClr val="0DA35F"/>
                </a:solidFill>
                <a:latin typeface="Arial" pitchFamily="34" charset="0"/>
              </a:rPr>
              <a:t>states concluded that in the presence of a D3 </a:t>
            </a:r>
            <a:r>
              <a:rPr lang="en-US" sz="1400" dirty="0" err="1">
                <a:solidFill>
                  <a:srgbClr val="0DA35F"/>
                </a:solidFill>
                <a:latin typeface="Arial" pitchFamily="34" charset="0"/>
              </a:rPr>
              <a:t>brane</a:t>
            </a:r>
            <a:r>
              <a:rPr lang="en-US" sz="1400" dirty="0">
                <a:solidFill>
                  <a:srgbClr val="0DA35F"/>
                </a:solidFill>
                <a:latin typeface="Arial" pitchFamily="34" charset="0"/>
              </a:rPr>
              <a:t>  one cannot simultaneously </a:t>
            </a:r>
          </a:p>
          <a:p>
            <a:r>
              <a:rPr lang="en-US" sz="1400" dirty="0">
                <a:solidFill>
                  <a:srgbClr val="0DA35F"/>
                </a:solidFill>
                <a:latin typeface="Arial" pitchFamily="34" charset="0"/>
              </a:rPr>
              <a:t>measure D1 and F1 number.</a:t>
            </a:r>
          </a:p>
        </p:txBody>
      </p:sp>
      <p:grpSp>
        <p:nvGrpSpPr>
          <p:cNvPr id="2052" name="Group 4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961930" y="1547155"/>
            <a:ext cx="2803565" cy="661195"/>
            <a:chOff x="555" y="1162"/>
            <a:chExt cx="10329" cy="2436"/>
          </a:xfrm>
          <a:solidFill>
            <a:srgbClr val="FF0000"/>
          </a:solidFill>
        </p:grpSpPr>
        <p:sp>
          <p:nvSpPr>
            <p:cNvPr id="2054" name="Freeform 6"/>
            <p:cNvSpPr>
              <a:spLocks/>
            </p:cNvSpPr>
            <p:nvPr/>
          </p:nvSpPr>
          <p:spPr bwMode="auto">
            <a:xfrm>
              <a:off x="555" y="1499"/>
              <a:ext cx="1564" cy="1540"/>
            </a:xfrm>
            <a:custGeom>
              <a:avLst/>
              <a:gdLst/>
              <a:ahLst/>
              <a:cxnLst>
                <a:cxn ang="0">
                  <a:pos x="134" y="3"/>
                </a:cxn>
                <a:cxn ang="0">
                  <a:pos x="330" y="6"/>
                </a:cxn>
                <a:cxn ang="0">
                  <a:pos x="509" y="0"/>
                </a:cxn>
                <a:cxn ang="0">
                  <a:pos x="573" y="3"/>
                </a:cxn>
                <a:cxn ang="0">
                  <a:pos x="580" y="50"/>
                </a:cxn>
                <a:cxn ang="0">
                  <a:pos x="500" y="67"/>
                </a:cxn>
                <a:cxn ang="0">
                  <a:pos x="429" y="87"/>
                </a:cxn>
                <a:cxn ang="0">
                  <a:pos x="407" y="134"/>
                </a:cxn>
                <a:cxn ang="0">
                  <a:pos x="416" y="165"/>
                </a:cxn>
                <a:cxn ang="0">
                  <a:pos x="1163" y="219"/>
                </a:cxn>
                <a:cxn ang="0">
                  <a:pos x="1205" y="148"/>
                </a:cxn>
                <a:cxn ang="0">
                  <a:pos x="1189" y="81"/>
                </a:cxn>
                <a:cxn ang="0">
                  <a:pos x="1125" y="67"/>
                </a:cxn>
                <a:cxn ang="0">
                  <a:pos x="1105" y="54"/>
                </a:cxn>
                <a:cxn ang="0">
                  <a:pos x="1112" y="13"/>
                </a:cxn>
                <a:cxn ang="0">
                  <a:pos x="1147" y="0"/>
                </a:cxn>
                <a:cxn ang="0">
                  <a:pos x="1448" y="3"/>
                </a:cxn>
                <a:cxn ang="0">
                  <a:pos x="1561" y="6"/>
                </a:cxn>
                <a:cxn ang="0">
                  <a:pos x="1561" y="50"/>
                </a:cxn>
                <a:cxn ang="0">
                  <a:pos x="1535" y="67"/>
                </a:cxn>
                <a:cxn ang="0">
                  <a:pos x="1397" y="97"/>
                </a:cxn>
                <a:cxn ang="0">
                  <a:pos x="1272" y="188"/>
                </a:cxn>
                <a:cxn ang="0">
                  <a:pos x="670" y="896"/>
                </a:cxn>
                <a:cxn ang="0">
                  <a:pos x="641" y="967"/>
                </a:cxn>
                <a:cxn ang="0">
                  <a:pos x="554" y="1351"/>
                </a:cxn>
                <a:cxn ang="0">
                  <a:pos x="538" y="1428"/>
                </a:cxn>
                <a:cxn ang="0">
                  <a:pos x="596" y="1465"/>
                </a:cxn>
                <a:cxn ang="0">
                  <a:pos x="724" y="1472"/>
                </a:cxn>
                <a:cxn ang="0">
                  <a:pos x="737" y="1506"/>
                </a:cxn>
                <a:cxn ang="0">
                  <a:pos x="718" y="1536"/>
                </a:cxn>
                <a:cxn ang="0">
                  <a:pos x="650" y="1540"/>
                </a:cxn>
                <a:cxn ang="0">
                  <a:pos x="468" y="1533"/>
                </a:cxn>
                <a:cxn ang="0">
                  <a:pos x="256" y="1536"/>
                </a:cxn>
                <a:cxn ang="0">
                  <a:pos x="138" y="1536"/>
                </a:cxn>
                <a:cxn ang="0">
                  <a:pos x="125" y="1516"/>
                </a:cxn>
                <a:cxn ang="0">
                  <a:pos x="157" y="1469"/>
                </a:cxn>
                <a:cxn ang="0">
                  <a:pos x="327" y="1455"/>
                </a:cxn>
                <a:cxn ang="0">
                  <a:pos x="375" y="1385"/>
                </a:cxn>
                <a:cxn ang="0">
                  <a:pos x="397" y="1280"/>
                </a:cxn>
                <a:cxn ang="0">
                  <a:pos x="448" y="1061"/>
                </a:cxn>
                <a:cxn ang="0">
                  <a:pos x="477" y="926"/>
                </a:cxn>
                <a:cxn ang="0">
                  <a:pos x="474" y="899"/>
                </a:cxn>
                <a:cxn ang="0">
                  <a:pos x="205" y="145"/>
                </a:cxn>
                <a:cxn ang="0">
                  <a:pos x="170" y="84"/>
                </a:cxn>
                <a:cxn ang="0">
                  <a:pos x="51" y="67"/>
                </a:cxn>
                <a:cxn ang="0">
                  <a:pos x="3" y="57"/>
                </a:cxn>
                <a:cxn ang="0">
                  <a:pos x="3" y="20"/>
                </a:cxn>
                <a:cxn ang="0">
                  <a:pos x="25" y="0"/>
                </a:cxn>
              </a:cxnLst>
              <a:rect l="0" t="0" r="r" b="b"/>
              <a:pathLst>
                <a:path w="1564" h="1540">
                  <a:moveTo>
                    <a:pt x="25" y="0"/>
                  </a:moveTo>
                  <a:lnTo>
                    <a:pt x="83" y="0"/>
                  </a:lnTo>
                  <a:lnTo>
                    <a:pt x="134" y="3"/>
                  </a:lnTo>
                  <a:lnTo>
                    <a:pt x="192" y="3"/>
                  </a:lnTo>
                  <a:lnTo>
                    <a:pt x="243" y="6"/>
                  </a:lnTo>
                  <a:lnTo>
                    <a:pt x="330" y="6"/>
                  </a:lnTo>
                  <a:lnTo>
                    <a:pt x="388" y="3"/>
                  </a:lnTo>
                  <a:lnTo>
                    <a:pt x="452" y="3"/>
                  </a:lnTo>
                  <a:lnTo>
                    <a:pt x="509" y="0"/>
                  </a:lnTo>
                  <a:lnTo>
                    <a:pt x="564" y="0"/>
                  </a:lnTo>
                  <a:lnTo>
                    <a:pt x="567" y="3"/>
                  </a:lnTo>
                  <a:lnTo>
                    <a:pt x="573" y="3"/>
                  </a:lnTo>
                  <a:lnTo>
                    <a:pt x="583" y="13"/>
                  </a:lnTo>
                  <a:lnTo>
                    <a:pt x="583" y="23"/>
                  </a:lnTo>
                  <a:lnTo>
                    <a:pt x="580" y="50"/>
                  </a:lnTo>
                  <a:lnTo>
                    <a:pt x="567" y="60"/>
                  </a:lnTo>
                  <a:lnTo>
                    <a:pt x="551" y="67"/>
                  </a:lnTo>
                  <a:lnTo>
                    <a:pt x="500" y="67"/>
                  </a:lnTo>
                  <a:lnTo>
                    <a:pt x="474" y="70"/>
                  </a:lnTo>
                  <a:lnTo>
                    <a:pt x="448" y="77"/>
                  </a:lnTo>
                  <a:lnTo>
                    <a:pt x="429" y="87"/>
                  </a:lnTo>
                  <a:lnTo>
                    <a:pt x="413" y="104"/>
                  </a:lnTo>
                  <a:lnTo>
                    <a:pt x="407" y="124"/>
                  </a:lnTo>
                  <a:lnTo>
                    <a:pt x="407" y="134"/>
                  </a:lnTo>
                  <a:lnTo>
                    <a:pt x="410" y="141"/>
                  </a:lnTo>
                  <a:lnTo>
                    <a:pt x="413" y="151"/>
                  </a:lnTo>
                  <a:lnTo>
                    <a:pt x="416" y="165"/>
                  </a:lnTo>
                  <a:lnTo>
                    <a:pt x="654" y="832"/>
                  </a:lnTo>
                  <a:lnTo>
                    <a:pt x="1154" y="232"/>
                  </a:lnTo>
                  <a:lnTo>
                    <a:pt x="1163" y="219"/>
                  </a:lnTo>
                  <a:lnTo>
                    <a:pt x="1179" y="198"/>
                  </a:lnTo>
                  <a:lnTo>
                    <a:pt x="1195" y="172"/>
                  </a:lnTo>
                  <a:lnTo>
                    <a:pt x="1205" y="148"/>
                  </a:lnTo>
                  <a:lnTo>
                    <a:pt x="1211" y="121"/>
                  </a:lnTo>
                  <a:lnTo>
                    <a:pt x="1205" y="97"/>
                  </a:lnTo>
                  <a:lnTo>
                    <a:pt x="1189" y="81"/>
                  </a:lnTo>
                  <a:lnTo>
                    <a:pt x="1170" y="74"/>
                  </a:lnTo>
                  <a:lnTo>
                    <a:pt x="1147" y="67"/>
                  </a:lnTo>
                  <a:lnTo>
                    <a:pt x="1125" y="67"/>
                  </a:lnTo>
                  <a:lnTo>
                    <a:pt x="1118" y="64"/>
                  </a:lnTo>
                  <a:lnTo>
                    <a:pt x="1115" y="64"/>
                  </a:lnTo>
                  <a:lnTo>
                    <a:pt x="1105" y="54"/>
                  </a:lnTo>
                  <a:lnTo>
                    <a:pt x="1105" y="30"/>
                  </a:lnTo>
                  <a:lnTo>
                    <a:pt x="1109" y="20"/>
                  </a:lnTo>
                  <a:lnTo>
                    <a:pt x="1112" y="13"/>
                  </a:lnTo>
                  <a:lnTo>
                    <a:pt x="1118" y="6"/>
                  </a:lnTo>
                  <a:lnTo>
                    <a:pt x="1131" y="0"/>
                  </a:lnTo>
                  <a:lnTo>
                    <a:pt x="1147" y="0"/>
                  </a:lnTo>
                  <a:lnTo>
                    <a:pt x="1253" y="3"/>
                  </a:lnTo>
                  <a:lnTo>
                    <a:pt x="1362" y="6"/>
                  </a:lnTo>
                  <a:lnTo>
                    <a:pt x="1448" y="3"/>
                  </a:lnTo>
                  <a:lnTo>
                    <a:pt x="1538" y="0"/>
                  </a:lnTo>
                  <a:lnTo>
                    <a:pt x="1548" y="0"/>
                  </a:lnTo>
                  <a:lnTo>
                    <a:pt x="1561" y="6"/>
                  </a:lnTo>
                  <a:lnTo>
                    <a:pt x="1564" y="13"/>
                  </a:lnTo>
                  <a:lnTo>
                    <a:pt x="1564" y="37"/>
                  </a:lnTo>
                  <a:lnTo>
                    <a:pt x="1561" y="50"/>
                  </a:lnTo>
                  <a:lnTo>
                    <a:pt x="1551" y="60"/>
                  </a:lnTo>
                  <a:lnTo>
                    <a:pt x="1545" y="64"/>
                  </a:lnTo>
                  <a:lnTo>
                    <a:pt x="1535" y="67"/>
                  </a:lnTo>
                  <a:lnTo>
                    <a:pt x="1519" y="67"/>
                  </a:lnTo>
                  <a:lnTo>
                    <a:pt x="1452" y="77"/>
                  </a:lnTo>
                  <a:lnTo>
                    <a:pt x="1397" y="97"/>
                  </a:lnTo>
                  <a:lnTo>
                    <a:pt x="1349" y="124"/>
                  </a:lnTo>
                  <a:lnTo>
                    <a:pt x="1307" y="155"/>
                  </a:lnTo>
                  <a:lnTo>
                    <a:pt x="1272" y="188"/>
                  </a:lnTo>
                  <a:lnTo>
                    <a:pt x="1211" y="252"/>
                  </a:lnTo>
                  <a:lnTo>
                    <a:pt x="1202" y="252"/>
                  </a:lnTo>
                  <a:lnTo>
                    <a:pt x="670" y="896"/>
                  </a:lnTo>
                  <a:lnTo>
                    <a:pt x="660" y="906"/>
                  </a:lnTo>
                  <a:lnTo>
                    <a:pt x="647" y="940"/>
                  </a:lnTo>
                  <a:lnTo>
                    <a:pt x="641" y="967"/>
                  </a:lnTo>
                  <a:lnTo>
                    <a:pt x="567" y="1287"/>
                  </a:lnTo>
                  <a:lnTo>
                    <a:pt x="561" y="1317"/>
                  </a:lnTo>
                  <a:lnTo>
                    <a:pt x="554" y="1351"/>
                  </a:lnTo>
                  <a:lnTo>
                    <a:pt x="545" y="1385"/>
                  </a:lnTo>
                  <a:lnTo>
                    <a:pt x="541" y="1412"/>
                  </a:lnTo>
                  <a:lnTo>
                    <a:pt x="538" y="1428"/>
                  </a:lnTo>
                  <a:lnTo>
                    <a:pt x="545" y="1449"/>
                  </a:lnTo>
                  <a:lnTo>
                    <a:pt x="561" y="1459"/>
                  </a:lnTo>
                  <a:lnTo>
                    <a:pt x="596" y="1465"/>
                  </a:lnTo>
                  <a:lnTo>
                    <a:pt x="622" y="1469"/>
                  </a:lnTo>
                  <a:lnTo>
                    <a:pt x="705" y="1469"/>
                  </a:lnTo>
                  <a:lnTo>
                    <a:pt x="724" y="1472"/>
                  </a:lnTo>
                  <a:lnTo>
                    <a:pt x="734" y="1479"/>
                  </a:lnTo>
                  <a:lnTo>
                    <a:pt x="737" y="1492"/>
                  </a:lnTo>
                  <a:lnTo>
                    <a:pt x="737" y="1506"/>
                  </a:lnTo>
                  <a:lnTo>
                    <a:pt x="730" y="1526"/>
                  </a:lnTo>
                  <a:lnTo>
                    <a:pt x="724" y="1533"/>
                  </a:lnTo>
                  <a:lnTo>
                    <a:pt x="718" y="1536"/>
                  </a:lnTo>
                  <a:lnTo>
                    <a:pt x="714" y="1536"/>
                  </a:lnTo>
                  <a:lnTo>
                    <a:pt x="708" y="1540"/>
                  </a:lnTo>
                  <a:lnTo>
                    <a:pt x="650" y="1540"/>
                  </a:lnTo>
                  <a:lnTo>
                    <a:pt x="589" y="1536"/>
                  </a:lnTo>
                  <a:lnTo>
                    <a:pt x="529" y="1536"/>
                  </a:lnTo>
                  <a:lnTo>
                    <a:pt x="468" y="1533"/>
                  </a:lnTo>
                  <a:lnTo>
                    <a:pt x="378" y="1533"/>
                  </a:lnTo>
                  <a:lnTo>
                    <a:pt x="317" y="1536"/>
                  </a:lnTo>
                  <a:lnTo>
                    <a:pt x="256" y="1536"/>
                  </a:lnTo>
                  <a:lnTo>
                    <a:pt x="195" y="1540"/>
                  </a:lnTo>
                  <a:lnTo>
                    <a:pt x="144" y="1540"/>
                  </a:lnTo>
                  <a:lnTo>
                    <a:pt x="138" y="1536"/>
                  </a:lnTo>
                  <a:lnTo>
                    <a:pt x="134" y="1536"/>
                  </a:lnTo>
                  <a:lnTo>
                    <a:pt x="125" y="1526"/>
                  </a:lnTo>
                  <a:lnTo>
                    <a:pt x="125" y="1516"/>
                  </a:lnTo>
                  <a:lnTo>
                    <a:pt x="128" y="1489"/>
                  </a:lnTo>
                  <a:lnTo>
                    <a:pt x="138" y="1476"/>
                  </a:lnTo>
                  <a:lnTo>
                    <a:pt x="157" y="1469"/>
                  </a:lnTo>
                  <a:lnTo>
                    <a:pt x="247" y="1469"/>
                  </a:lnTo>
                  <a:lnTo>
                    <a:pt x="295" y="1465"/>
                  </a:lnTo>
                  <a:lnTo>
                    <a:pt x="327" y="1455"/>
                  </a:lnTo>
                  <a:lnTo>
                    <a:pt x="346" y="1442"/>
                  </a:lnTo>
                  <a:lnTo>
                    <a:pt x="362" y="1418"/>
                  </a:lnTo>
                  <a:lnTo>
                    <a:pt x="375" y="1385"/>
                  </a:lnTo>
                  <a:lnTo>
                    <a:pt x="384" y="1337"/>
                  </a:lnTo>
                  <a:lnTo>
                    <a:pt x="391" y="1314"/>
                  </a:lnTo>
                  <a:lnTo>
                    <a:pt x="397" y="1280"/>
                  </a:lnTo>
                  <a:lnTo>
                    <a:pt x="410" y="1230"/>
                  </a:lnTo>
                  <a:lnTo>
                    <a:pt x="423" y="1176"/>
                  </a:lnTo>
                  <a:lnTo>
                    <a:pt x="448" y="1061"/>
                  </a:lnTo>
                  <a:lnTo>
                    <a:pt x="458" y="1011"/>
                  </a:lnTo>
                  <a:lnTo>
                    <a:pt x="468" y="967"/>
                  </a:lnTo>
                  <a:lnTo>
                    <a:pt x="477" y="926"/>
                  </a:lnTo>
                  <a:lnTo>
                    <a:pt x="477" y="920"/>
                  </a:lnTo>
                  <a:lnTo>
                    <a:pt x="474" y="909"/>
                  </a:lnTo>
                  <a:lnTo>
                    <a:pt x="474" y="899"/>
                  </a:lnTo>
                  <a:lnTo>
                    <a:pt x="471" y="893"/>
                  </a:lnTo>
                  <a:lnTo>
                    <a:pt x="471" y="886"/>
                  </a:lnTo>
                  <a:lnTo>
                    <a:pt x="205" y="145"/>
                  </a:lnTo>
                  <a:lnTo>
                    <a:pt x="195" y="118"/>
                  </a:lnTo>
                  <a:lnTo>
                    <a:pt x="186" y="97"/>
                  </a:lnTo>
                  <a:lnTo>
                    <a:pt x="170" y="84"/>
                  </a:lnTo>
                  <a:lnTo>
                    <a:pt x="144" y="74"/>
                  </a:lnTo>
                  <a:lnTo>
                    <a:pt x="106" y="70"/>
                  </a:lnTo>
                  <a:lnTo>
                    <a:pt x="51" y="67"/>
                  </a:lnTo>
                  <a:lnTo>
                    <a:pt x="32" y="67"/>
                  </a:lnTo>
                  <a:lnTo>
                    <a:pt x="16" y="64"/>
                  </a:lnTo>
                  <a:lnTo>
                    <a:pt x="3" y="57"/>
                  </a:lnTo>
                  <a:lnTo>
                    <a:pt x="0" y="43"/>
                  </a:lnTo>
                  <a:lnTo>
                    <a:pt x="0" y="30"/>
                  </a:lnTo>
                  <a:lnTo>
                    <a:pt x="3" y="20"/>
                  </a:lnTo>
                  <a:lnTo>
                    <a:pt x="9" y="13"/>
                  </a:lnTo>
                  <a:lnTo>
                    <a:pt x="13" y="6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 noEditPoints="1"/>
            </p:cNvSpPr>
            <p:nvPr/>
          </p:nvSpPr>
          <p:spPr bwMode="auto">
            <a:xfrm>
              <a:off x="2936" y="2206"/>
              <a:ext cx="1426" cy="529"/>
            </a:xfrm>
            <a:custGeom>
              <a:avLst/>
              <a:gdLst/>
              <a:ahLst/>
              <a:cxnLst>
                <a:cxn ang="0">
                  <a:pos x="51" y="438"/>
                </a:cxn>
                <a:cxn ang="0">
                  <a:pos x="1372" y="438"/>
                </a:cxn>
                <a:cxn ang="0">
                  <a:pos x="1391" y="442"/>
                </a:cxn>
                <a:cxn ang="0">
                  <a:pos x="1410" y="448"/>
                </a:cxn>
                <a:cxn ang="0">
                  <a:pos x="1423" y="462"/>
                </a:cxn>
                <a:cxn ang="0">
                  <a:pos x="1426" y="486"/>
                </a:cxn>
                <a:cxn ang="0">
                  <a:pos x="1423" y="506"/>
                </a:cxn>
                <a:cxn ang="0">
                  <a:pos x="1410" y="519"/>
                </a:cxn>
                <a:cxn ang="0">
                  <a:pos x="1394" y="526"/>
                </a:cxn>
                <a:cxn ang="0">
                  <a:pos x="1375" y="529"/>
                </a:cxn>
                <a:cxn ang="0">
                  <a:pos x="51" y="529"/>
                </a:cxn>
                <a:cxn ang="0">
                  <a:pos x="32" y="526"/>
                </a:cxn>
                <a:cxn ang="0">
                  <a:pos x="16" y="519"/>
                </a:cxn>
                <a:cxn ang="0">
                  <a:pos x="3" y="506"/>
                </a:cxn>
                <a:cxn ang="0">
                  <a:pos x="0" y="486"/>
                </a:cxn>
                <a:cxn ang="0">
                  <a:pos x="3" y="462"/>
                </a:cxn>
                <a:cxn ang="0">
                  <a:pos x="16" y="448"/>
                </a:cxn>
                <a:cxn ang="0">
                  <a:pos x="32" y="442"/>
                </a:cxn>
                <a:cxn ang="0">
                  <a:pos x="51" y="438"/>
                </a:cxn>
                <a:cxn ang="0">
                  <a:pos x="51" y="0"/>
                </a:cxn>
                <a:cxn ang="0">
                  <a:pos x="1375" y="0"/>
                </a:cxn>
                <a:cxn ang="0">
                  <a:pos x="1394" y="4"/>
                </a:cxn>
                <a:cxn ang="0">
                  <a:pos x="1410" y="10"/>
                </a:cxn>
                <a:cxn ang="0">
                  <a:pos x="1423" y="24"/>
                </a:cxn>
                <a:cxn ang="0">
                  <a:pos x="1426" y="44"/>
                </a:cxn>
                <a:cxn ang="0">
                  <a:pos x="1423" y="68"/>
                </a:cxn>
                <a:cxn ang="0">
                  <a:pos x="1410" y="81"/>
                </a:cxn>
                <a:cxn ang="0">
                  <a:pos x="1394" y="88"/>
                </a:cxn>
                <a:cxn ang="0">
                  <a:pos x="1375" y="91"/>
                </a:cxn>
                <a:cxn ang="0">
                  <a:pos x="51" y="91"/>
                </a:cxn>
                <a:cxn ang="0">
                  <a:pos x="32" y="88"/>
                </a:cxn>
                <a:cxn ang="0">
                  <a:pos x="16" y="81"/>
                </a:cxn>
                <a:cxn ang="0">
                  <a:pos x="3" y="68"/>
                </a:cxn>
                <a:cxn ang="0">
                  <a:pos x="0" y="44"/>
                </a:cxn>
                <a:cxn ang="0">
                  <a:pos x="3" y="24"/>
                </a:cxn>
                <a:cxn ang="0">
                  <a:pos x="16" y="10"/>
                </a:cxn>
                <a:cxn ang="0">
                  <a:pos x="32" y="4"/>
                </a:cxn>
                <a:cxn ang="0">
                  <a:pos x="51" y="0"/>
                </a:cxn>
              </a:cxnLst>
              <a:rect l="0" t="0" r="r" b="b"/>
              <a:pathLst>
                <a:path w="1426" h="529">
                  <a:moveTo>
                    <a:pt x="51" y="438"/>
                  </a:moveTo>
                  <a:lnTo>
                    <a:pt x="1372" y="438"/>
                  </a:lnTo>
                  <a:lnTo>
                    <a:pt x="1391" y="442"/>
                  </a:lnTo>
                  <a:lnTo>
                    <a:pt x="1410" y="448"/>
                  </a:lnTo>
                  <a:lnTo>
                    <a:pt x="1423" y="462"/>
                  </a:lnTo>
                  <a:lnTo>
                    <a:pt x="1426" y="486"/>
                  </a:lnTo>
                  <a:lnTo>
                    <a:pt x="1423" y="506"/>
                  </a:lnTo>
                  <a:lnTo>
                    <a:pt x="1410" y="519"/>
                  </a:lnTo>
                  <a:lnTo>
                    <a:pt x="1394" y="526"/>
                  </a:lnTo>
                  <a:lnTo>
                    <a:pt x="1375" y="529"/>
                  </a:lnTo>
                  <a:lnTo>
                    <a:pt x="51" y="529"/>
                  </a:lnTo>
                  <a:lnTo>
                    <a:pt x="32" y="526"/>
                  </a:lnTo>
                  <a:lnTo>
                    <a:pt x="16" y="519"/>
                  </a:lnTo>
                  <a:lnTo>
                    <a:pt x="3" y="506"/>
                  </a:lnTo>
                  <a:lnTo>
                    <a:pt x="0" y="486"/>
                  </a:lnTo>
                  <a:lnTo>
                    <a:pt x="3" y="462"/>
                  </a:lnTo>
                  <a:lnTo>
                    <a:pt x="16" y="448"/>
                  </a:lnTo>
                  <a:lnTo>
                    <a:pt x="32" y="442"/>
                  </a:lnTo>
                  <a:lnTo>
                    <a:pt x="51" y="438"/>
                  </a:lnTo>
                  <a:close/>
                  <a:moveTo>
                    <a:pt x="51" y="0"/>
                  </a:moveTo>
                  <a:lnTo>
                    <a:pt x="1375" y="0"/>
                  </a:lnTo>
                  <a:lnTo>
                    <a:pt x="1394" y="4"/>
                  </a:lnTo>
                  <a:lnTo>
                    <a:pt x="1410" y="10"/>
                  </a:lnTo>
                  <a:lnTo>
                    <a:pt x="1423" y="24"/>
                  </a:lnTo>
                  <a:lnTo>
                    <a:pt x="1426" y="44"/>
                  </a:lnTo>
                  <a:lnTo>
                    <a:pt x="1423" y="68"/>
                  </a:lnTo>
                  <a:lnTo>
                    <a:pt x="1410" y="81"/>
                  </a:lnTo>
                  <a:lnTo>
                    <a:pt x="1394" y="88"/>
                  </a:lnTo>
                  <a:lnTo>
                    <a:pt x="1375" y="91"/>
                  </a:lnTo>
                  <a:lnTo>
                    <a:pt x="51" y="91"/>
                  </a:lnTo>
                  <a:lnTo>
                    <a:pt x="32" y="88"/>
                  </a:lnTo>
                  <a:lnTo>
                    <a:pt x="16" y="81"/>
                  </a:lnTo>
                  <a:lnTo>
                    <a:pt x="3" y="68"/>
                  </a:lnTo>
                  <a:lnTo>
                    <a:pt x="0" y="44"/>
                  </a:lnTo>
                  <a:lnTo>
                    <a:pt x="3" y="24"/>
                  </a:lnTo>
                  <a:lnTo>
                    <a:pt x="16" y="10"/>
                  </a:lnTo>
                  <a:lnTo>
                    <a:pt x="32" y="4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/>
          </p:nvSpPr>
          <p:spPr bwMode="auto">
            <a:xfrm>
              <a:off x="5205" y="1448"/>
              <a:ext cx="1276" cy="1641"/>
            </a:xfrm>
            <a:custGeom>
              <a:avLst/>
              <a:gdLst/>
              <a:ahLst/>
              <a:cxnLst>
                <a:cxn ang="0">
                  <a:pos x="949" y="27"/>
                </a:cxn>
                <a:cxn ang="0">
                  <a:pos x="1106" y="162"/>
                </a:cxn>
                <a:cxn ang="0">
                  <a:pos x="1237" y="3"/>
                </a:cxn>
                <a:cxn ang="0">
                  <a:pos x="1269" y="10"/>
                </a:cxn>
                <a:cxn ang="0">
                  <a:pos x="1276" y="17"/>
                </a:cxn>
                <a:cxn ang="0">
                  <a:pos x="1151" y="539"/>
                </a:cxn>
                <a:cxn ang="0">
                  <a:pos x="1118" y="556"/>
                </a:cxn>
                <a:cxn ang="0">
                  <a:pos x="1102" y="539"/>
                </a:cxn>
                <a:cxn ang="0">
                  <a:pos x="1112" y="455"/>
                </a:cxn>
                <a:cxn ang="0">
                  <a:pos x="1093" y="263"/>
                </a:cxn>
                <a:cxn ang="0">
                  <a:pos x="1003" y="121"/>
                </a:cxn>
                <a:cxn ang="0">
                  <a:pos x="859" y="64"/>
                </a:cxn>
                <a:cxn ang="0">
                  <a:pos x="657" y="94"/>
                </a:cxn>
                <a:cxn ang="0">
                  <a:pos x="490" y="236"/>
                </a:cxn>
                <a:cxn ang="0">
                  <a:pos x="426" y="435"/>
                </a:cxn>
                <a:cxn ang="0">
                  <a:pos x="468" y="576"/>
                </a:cxn>
                <a:cxn ang="0">
                  <a:pos x="554" y="640"/>
                </a:cxn>
                <a:cxn ang="0">
                  <a:pos x="631" y="664"/>
                </a:cxn>
                <a:cxn ang="0">
                  <a:pos x="772" y="701"/>
                </a:cxn>
                <a:cxn ang="0">
                  <a:pos x="904" y="745"/>
                </a:cxn>
                <a:cxn ang="0">
                  <a:pos x="971" y="795"/>
                </a:cxn>
                <a:cxn ang="0">
                  <a:pos x="1035" y="883"/>
                </a:cxn>
                <a:cxn ang="0">
                  <a:pos x="1077" y="1062"/>
                </a:cxn>
                <a:cxn ang="0">
                  <a:pos x="1000" y="1334"/>
                </a:cxn>
                <a:cxn ang="0">
                  <a:pos x="804" y="1550"/>
                </a:cxn>
                <a:cxn ang="0">
                  <a:pos x="532" y="1638"/>
                </a:cxn>
                <a:cxn ang="0">
                  <a:pos x="365" y="1614"/>
                </a:cxn>
                <a:cxn ang="0">
                  <a:pos x="212" y="1527"/>
                </a:cxn>
                <a:cxn ang="0">
                  <a:pos x="55" y="1614"/>
                </a:cxn>
                <a:cxn ang="0">
                  <a:pos x="35" y="1634"/>
                </a:cxn>
                <a:cxn ang="0">
                  <a:pos x="13" y="1638"/>
                </a:cxn>
                <a:cxn ang="0">
                  <a:pos x="3" y="1611"/>
                </a:cxn>
                <a:cxn ang="0">
                  <a:pos x="32" y="1483"/>
                </a:cxn>
                <a:cxn ang="0">
                  <a:pos x="77" y="1291"/>
                </a:cxn>
                <a:cxn ang="0">
                  <a:pos x="115" y="1132"/>
                </a:cxn>
                <a:cxn ang="0">
                  <a:pos x="131" y="1085"/>
                </a:cxn>
                <a:cxn ang="0">
                  <a:pos x="167" y="1085"/>
                </a:cxn>
                <a:cxn ang="0">
                  <a:pos x="173" y="1112"/>
                </a:cxn>
                <a:cxn ang="0">
                  <a:pos x="163" y="1166"/>
                </a:cxn>
                <a:cxn ang="0">
                  <a:pos x="163" y="1311"/>
                </a:cxn>
                <a:cxn ang="0">
                  <a:pos x="237" y="1463"/>
                </a:cxn>
                <a:cxn ang="0">
                  <a:pos x="362" y="1543"/>
                </a:cxn>
                <a:cxn ang="0">
                  <a:pos x="535" y="1570"/>
                </a:cxn>
                <a:cxn ang="0">
                  <a:pos x="750" y="1493"/>
                </a:cxn>
                <a:cxn ang="0">
                  <a:pos x="888" y="1308"/>
                </a:cxn>
                <a:cxn ang="0">
                  <a:pos x="913" y="1092"/>
                </a:cxn>
                <a:cxn ang="0">
                  <a:pos x="852" y="974"/>
                </a:cxn>
                <a:cxn ang="0">
                  <a:pos x="724" y="917"/>
                </a:cxn>
                <a:cxn ang="0">
                  <a:pos x="401" y="805"/>
                </a:cxn>
                <a:cxn ang="0">
                  <a:pos x="292" y="671"/>
                </a:cxn>
                <a:cxn ang="0">
                  <a:pos x="279" y="431"/>
                </a:cxn>
                <a:cxn ang="0">
                  <a:pos x="429" y="165"/>
                </a:cxn>
                <a:cxn ang="0">
                  <a:pos x="695" y="10"/>
                </a:cxn>
              </a:cxnLst>
              <a:rect l="0" t="0" r="r" b="b"/>
              <a:pathLst>
                <a:path w="1276" h="1641">
                  <a:moveTo>
                    <a:pt x="798" y="0"/>
                  </a:moveTo>
                  <a:lnTo>
                    <a:pt x="878" y="7"/>
                  </a:lnTo>
                  <a:lnTo>
                    <a:pt x="949" y="27"/>
                  </a:lnTo>
                  <a:lnTo>
                    <a:pt x="1013" y="57"/>
                  </a:lnTo>
                  <a:lnTo>
                    <a:pt x="1064" y="105"/>
                  </a:lnTo>
                  <a:lnTo>
                    <a:pt x="1106" y="162"/>
                  </a:lnTo>
                  <a:lnTo>
                    <a:pt x="1208" y="30"/>
                  </a:lnTo>
                  <a:lnTo>
                    <a:pt x="1231" y="7"/>
                  </a:lnTo>
                  <a:lnTo>
                    <a:pt x="1237" y="3"/>
                  </a:lnTo>
                  <a:lnTo>
                    <a:pt x="1240" y="0"/>
                  </a:lnTo>
                  <a:lnTo>
                    <a:pt x="1259" y="0"/>
                  </a:lnTo>
                  <a:lnTo>
                    <a:pt x="1269" y="10"/>
                  </a:lnTo>
                  <a:lnTo>
                    <a:pt x="1272" y="17"/>
                  </a:lnTo>
                  <a:lnTo>
                    <a:pt x="1272" y="20"/>
                  </a:lnTo>
                  <a:lnTo>
                    <a:pt x="1276" y="17"/>
                  </a:lnTo>
                  <a:lnTo>
                    <a:pt x="1157" y="509"/>
                  </a:lnTo>
                  <a:lnTo>
                    <a:pt x="1154" y="526"/>
                  </a:lnTo>
                  <a:lnTo>
                    <a:pt x="1151" y="539"/>
                  </a:lnTo>
                  <a:lnTo>
                    <a:pt x="1144" y="553"/>
                  </a:lnTo>
                  <a:lnTo>
                    <a:pt x="1138" y="556"/>
                  </a:lnTo>
                  <a:lnTo>
                    <a:pt x="1118" y="556"/>
                  </a:lnTo>
                  <a:lnTo>
                    <a:pt x="1106" y="549"/>
                  </a:lnTo>
                  <a:lnTo>
                    <a:pt x="1106" y="543"/>
                  </a:lnTo>
                  <a:lnTo>
                    <a:pt x="1102" y="539"/>
                  </a:lnTo>
                  <a:lnTo>
                    <a:pt x="1102" y="519"/>
                  </a:lnTo>
                  <a:lnTo>
                    <a:pt x="1109" y="492"/>
                  </a:lnTo>
                  <a:lnTo>
                    <a:pt x="1112" y="455"/>
                  </a:lnTo>
                  <a:lnTo>
                    <a:pt x="1112" y="408"/>
                  </a:lnTo>
                  <a:lnTo>
                    <a:pt x="1109" y="330"/>
                  </a:lnTo>
                  <a:lnTo>
                    <a:pt x="1093" y="263"/>
                  </a:lnTo>
                  <a:lnTo>
                    <a:pt x="1070" y="206"/>
                  </a:lnTo>
                  <a:lnTo>
                    <a:pt x="1042" y="158"/>
                  </a:lnTo>
                  <a:lnTo>
                    <a:pt x="1003" y="121"/>
                  </a:lnTo>
                  <a:lnTo>
                    <a:pt x="961" y="94"/>
                  </a:lnTo>
                  <a:lnTo>
                    <a:pt x="913" y="74"/>
                  </a:lnTo>
                  <a:lnTo>
                    <a:pt x="859" y="64"/>
                  </a:lnTo>
                  <a:lnTo>
                    <a:pt x="801" y="61"/>
                  </a:lnTo>
                  <a:lnTo>
                    <a:pt x="727" y="71"/>
                  </a:lnTo>
                  <a:lnTo>
                    <a:pt x="657" y="94"/>
                  </a:lnTo>
                  <a:lnTo>
                    <a:pt x="593" y="132"/>
                  </a:lnTo>
                  <a:lnTo>
                    <a:pt x="538" y="179"/>
                  </a:lnTo>
                  <a:lnTo>
                    <a:pt x="490" y="236"/>
                  </a:lnTo>
                  <a:lnTo>
                    <a:pt x="455" y="300"/>
                  </a:lnTo>
                  <a:lnTo>
                    <a:pt x="433" y="367"/>
                  </a:lnTo>
                  <a:lnTo>
                    <a:pt x="426" y="435"/>
                  </a:lnTo>
                  <a:lnTo>
                    <a:pt x="433" y="492"/>
                  </a:lnTo>
                  <a:lnTo>
                    <a:pt x="445" y="536"/>
                  </a:lnTo>
                  <a:lnTo>
                    <a:pt x="468" y="576"/>
                  </a:lnTo>
                  <a:lnTo>
                    <a:pt x="497" y="607"/>
                  </a:lnTo>
                  <a:lnTo>
                    <a:pt x="526" y="627"/>
                  </a:lnTo>
                  <a:lnTo>
                    <a:pt x="554" y="640"/>
                  </a:lnTo>
                  <a:lnTo>
                    <a:pt x="574" y="644"/>
                  </a:lnTo>
                  <a:lnTo>
                    <a:pt x="599" y="654"/>
                  </a:lnTo>
                  <a:lnTo>
                    <a:pt x="631" y="664"/>
                  </a:lnTo>
                  <a:lnTo>
                    <a:pt x="667" y="674"/>
                  </a:lnTo>
                  <a:lnTo>
                    <a:pt x="699" y="681"/>
                  </a:lnTo>
                  <a:lnTo>
                    <a:pt x="772" y="701"/>
                  </a:lnTo>
                  <a:lnTo>
                    <a:pt x="827" y="718"/>
                  </a:lnTo>
                  <a:lnTo>
                    <a:pt x="872" y="731"/>
                  </a:lnTo>
                  <a:lnTo>
                    <a:pt x="904" y="745"/>
                  </a:lnTo>
                  <a:lnTo>
                    <a:pt x="929" y="758"/>
                  </a:lnTo>
                  <a:lnTo>
                    <a:pt x="949" y="775"/>
                  </a:lnTo>
                  <a:lnTo>
                    <a:pt x="971" y="795"/>
                  </a:lnTo>
                  <a:lnTo>
                    <a:pt x="990" y="816"/>
                  </a:lnTo>
                  <a:lnTo>
                    <a:pt x="1013" y="843"/>
                  </a:lnTo>
                  <a:lnTo>
                    <a:pt x="1035" y="883"/>
                  </a:lnTo>
                  <a:lnTo>
                    <a:pt x="1058" y="930"/>
                  </a:lnTo>
                  <a:lnTo>
                    <a:pt x="1070" y="991"/>
                  </a:lnTo>
                  <a:lnTo>
                    <a:pt x="1077" y="1062"/>
                  </a:lnTo>
                  <a:lnTo>
                    <a:pt x="1067" y="1153"/>
                  </a:lnTo>
                  <a:lnTo>
                    <a:pt x="1042" y="1247"/>
                  </a:lnTo>
                  <a:lnTo>
                    <a:pt x="1000" y="1334"/>
                  </a:lnTo>
                  <a:lnTo>
                    <a:pt x="945" y="1415"/>
                  </a:lnTo>
                  <a:lnTo>
                    <a:pt x="881" y="1490"/>
                  </a:lnTo>
                  <a:lnTo>
                    <a:pt x="804" y="1550"/>
                  </a:lnTo>
                  <a:lnTo>
                    <a:pt x="721" y="1597"/>
                  </a:lnTo>
                  <a:lnTo>
                    <a:pt x="628" y="1628"/>
                  </a:lnTo>
                  <a:lnTo>
                    <a:pt x="532" y="1638"/>
                  </a:lnTo>
                  <a:lnTo>
                    <a:pt x="478" y="1634"/>
                  </a:lnTo>
                  <a:lnTo>
                    <a:pt x="420" y="1628"/>
                  </a:lnTo>
                  <a:lnTo>
                    <a:pt x="365" y="1614"/>
                  </a:lnTo>
                  <a:lnTo>
                    <a:pt x="311" y="1594"/>
                  </a:lnTo>
                  <a:lnTo>
                    <a:pt x="260" y="1567"/>
                  </a:lnTo>
                  <a:lnTo>
                    <a:pt x="212" y="1527"/>
                  </a:lnTo>
                  <a:lnTo>
                    <a:pt x="170" y="1476"/>
                  </a:lnTo>
                  <a:lnTo>
                    <a:pt x="64" y="1604"/>
                  </a:lnTo>
                  <a:lnTo>
                    <a:pt x="55" y="1614"/>
                  </a:lnTo>
                  <a:lnTo>
                    <a:pt x="48" y="1624"/>
                  </a:lnTo>
                  <a:lnTo>
                    <a:pt x="42" y="1631"/>
                  </a:lnTo>
                  <a:lnTo>
                    <a:pt x="35" y="1634"/>
                  </a:lnTo>
                  <a:lnTo>
                    <a:pt x="29" y="1641"/>
                  </a:lnTo>
                  <a:lnTo>
                    <a:pt x="22" y="1641"/>
                  </a:lnTo>
                  <a:lnTo>
                    <a:pt x="13" y="1638"/>
                  </a:lnTo>
                  <a:lnTo>
                    <a:pt x="6" y="1634"/>
                  </a:lnTo>
                  <a:lnTo>
                    <a:pt x="0" y="1621"/>
                  </a:lnTo>
                  <a:lnTo>
                    <a:pt x="3" y="1611"/>
                  </a:lnTo>
                  <a:lnTo>
                    <a:pt x="10" y="1580"/>
                  </a:lnTo>
                  <a:lnTo>
                    <a:pt x="19" y="1537"/>
                  </a:lnTo>
                  <a:lnTo>
                    <a:pt x="32" y="1483"/>
                  </a:lnTo>
                  <a:lnTo>
                    <a:pt x="45" y="1422"/>
                  </a:lnTo>
                  <a:lnTo>
                    <a:pt x="61" y="1355"/>
                  </a:lnTo>
                  <a:lnTo>
                    <a:pt x="77" y="1291"/>
                  </a:lnTo>
                  <a:lnTo>
                    <a:pt x="93" y="1230"/>
                  </a:lnTo>
                  <a:lnTo>
                    <a:pt x="106" y="1176"/>
                  </a:lnTo>
                  <a:lnTo>
                    <a:pt x="115" y="1132"/>
                  </a:lnTo>
                  <a:lnTo>
                    <a:pt x="125" y="1102"/>
                  </a:lnTo>
                  <a:lnTo>
                    <a:pt x="128" y="1088"/>
                  </a:lnTo>
                  <a:lnTo>
                    <a:pt x="131" y="1085"/>
                  </a:lnTo>
                  <a:lnTo>
                    <a:pt x="138" y="1082"/>
                  </a:lnTo>
                  <a:lnTo>
                    <a:pt x="160" y="1082"/>
                  </a:lnTo>
                  <a:lnTo>
                    <a:pt x="167" y="1085"/>
                  </a:lnTo>
                  <a:lnTo>
                    <a:pt x="170" y="1088"/>
                  </a:lnTo>
                  <a:lnTo>
                    <a:pt x="173" y="1095"/>
                  </a:lnTo>
                  <a:lnTo>
                    <a:pt x="173" y="1112"/>
                  </a:lnTo>
                  <a:lnTo>
                    <a:pt x="170" y="1119"/>
                  </a:lnTo>
                  <a:lnTo>
                    <a:pt x="167" y="1136"/>
                  </a:lnTo>
                  <a:lnTo>
                    <a:pt x="163" y="1166"/>
                  </a:lnTo>
                  <a:lnTo>
                    <a:pt x="157" y="1200"/>
                  </a:lnTo>
                  <a:lnTo>
                    <a:pt x="157" y="1240"/>
                  </a:lnTo>
                  <a:lnTo>
                    <a:pt x="163" y="1311"/>
                  </a:lnTo>
                  <a:lnTo>
                    <a:pt x="180" y="1372"/>
                  </a:lnTo>
                  <a:lnTo>
                    <a:pt x="205" y="1422"/>
                  </a:lnTo>
                  <a:lnTo>
                    <a:pt x="237" y="1463"/>
                  </a:lnTo>
                  <a:lnTo>
                    <a:pt x="272" y="1496"/>
                  </a:lnTo>
                  <a:lnTo>
                    <a:pt x="317" y="1523"/>
                  </a:lnTo>
                  <a:lnTo>
                    <a:pt x="362" y="1543"/>
                  </a:lnTo>
                  <a:lnTo>
                    <a:pt x="407" y="1557"/>
                  </a:lnTo>
                  <a:lnTo>
                    <a:pt x="497" y="1570"/>
                  </a:lnTo>
                  <a:lnTo>
                    <a:pt x="535" y="1570"/>
                  </a:lnTo>
                  <a:lnTo>
                    <a:pt x="612" y="1560"/>
                  </a:lnTo>
                  <a:lnTo>
                    <a:pt x="683" y="1533"/>
                  </a:lnTo>
                  <a:lnTo>
                    <a:pt x="750" y="1493"/>
                  </a:lnTo>
                  <a:lnTo>
                    <a:pt x="804" y="1439"/>
                  </a:lnTo>
                  <a:lnTo>
                    <a:pt x="852" y="1378"/>
                  </a:lnTo>
                  <a:lnTo>
                    <a:pt x="888" y="1308"/>
                  </a:lnTo>
                  <a:lnTo>
                    <a:pt x="913" y="1233"/>
                  </a:lnTo>
                  <a:lnTo>
                    <a:pt x="920" y="1156"/>
                  </a:lnTo>
                  <a:lnTo>
                    <a:pt x="913" y="1092"/>
                  </a:lnTo>
                  <a:lnTo>
                    <a:pt x="901" y="1045"/>
                  </a:lnTo>
                  <a:lnTo>
                    <a:pt x="878" y="1004"/>
                  </a:lnTo>
                  <a:lnTo>
                    <a:pt x="852" y="974"/>
                  </a:lnTo>
                  <a:lnTo>
                    <a:pt x="820" y="954"/>
                  </a:lnTo>
                  <a:lnTo>
                    <a:pt x="788" y="937"/>
                  </a:lnTo>
                  <a:lnTo>
                    <a:pt x="724" y="917"/>
                  </a:lnTo>
                  <a:lnTo>
                    <a:pt x="494" y="853"/>
                  </a:lnTo>
                  <a:lnTo>
                    <a:pt x="445" y="832"/>
                  </a:lnTo>
                  <a:lnTo>
                    <a:pt x="401" y="805"/>
                  </a:lnTo>
                  <a:lnTo>
                    <a:pt x="356" y="768"/>
                  </a:lnTo>
                  <a:lnTo>
                    <a:pt x="321" y="725"/>
                  </a:lnTo>
                  <a:lnTo>
                    <a:pt x="292" y="671"/>
                  </a:lnTo>
                  <a:lnTo>
                    <a:pt x="272" y="607"/>
                  </a:lnTo>
                  <a:lnTo>
                    <a:pt x="266" y="533"/>
                  </a:lnTo>
                  <a:lnTo>
                    <a:pt x="279" y="431"/>
                  </a:lnTo>
                  <a:lnTo>
                    <a:pt x="311" y="334"/>
                  </a:lnTo>
                  <a:lnTo>
                    <a:pt x="362" y="243"/>
                  </a:lnTo>
                  <a:lnTo>
                    <a:pt x="429" y="165"/>
                  </a:lnTo>
                  <a:lnTo>
                    <a:pt x="510" y="98"/>
                  </a:lnTo>
                  <a:lnTo>
                    <a:pt x="599" y="44"/>
                  </a:lnTo>
                  <a:lnTo>
                    <a:pt x="695" y="10"/>
                  </a:lnTo>
                  <a:lnTo>
                    <a:pt x="7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/>
          </p:nvSpPr>
          <p:spPr bwMode="auto">
            <a:xfrm>
              <a:off x="6625" y="1162"/>
              <a:ext cx="702" cy="1091"/>
            </a:xfrm>
            <a:custGeom>
              <a:avLst/>
              <a:gdLst/>
              <a:ahLst/>
              <a:cxnLst>
                <a:cxn ang="0">
                  <a:pos x="416" y="6"/>
                </a:cxn>
                <a:cxn ang="0">
                  <a:pos x="538" y="47"/>
                </a:cxn>
                <a:cxn ang="0">
                  <a:pos x="621" y="121"/>
                </a:cxn>
                <a:cxn ang="0">
                  <a:pos x="654" y="219"/>
                </a:cxn>
                <a:cxn ang="0">
                  <a:pos x="637" y="306"/>
                </a:cxn>
                <a:cxn ang="0">
                  <a:pos x="589" y="394"/>
                </a:cxn>
                <a:cxn ang="0">
                  <a:pos x="500" y="468"/>
                </a:cxn>
                <a:cxn ang="0">
                  <a:pos x="503" y="519"/>
                </a:cxn>
                <a:cxn ang="0">
                  <a:pos x="609" y="586"/>
                </a:cxn>
                <a:cxn ang="0">
                  <a:pos x="679" y="677"/>
                </a:cxn>
                <a:cxn ang="0">
                  <a:pos x="702" y="781"/>
                </a:cxn>
                <a:cxn ang="0">
                  <a:pos x="666" y="913"/>
                </a:cxn>
                <a:cxn ang="0">
                  <a:pos x="570" y="1021"/>
                </a:cxn>
                <a:cxn ang="0">
                  <a:pos x="429" y="1081"/>
                </a:cxn>
                <a:cxn ang="0">
                  <a:pos x="266" y="1085"/>
                </a:cxn>
                <a:cxn ang="0">
                  <a:pos x="131" y="1041"/>
                </a:cxn>
                <a:cxn ang="0">
                  <a:pos x="35" y="957"/>
                </a:cxn>
                <a:cxn ang="0">
                  <a:pos x="0" y="842"/>
                </a:cxn>
                <a:cxn ang="0">
                  <a:pos x="16" y="781"/>
                </a:cxn>
                <a:cxn ang="0">
                  <a:pos x="61" y="755"/>
                </a:cxn>
                <a:cxn ang="0">
                  <a:pos x="118" y="758"/>
                </a:cxn>
                <a:cxn ang="0">
                  <a:pos x="160" y="805"/>
                </a:cxn>
                <a:cxn ang="0">
                  <a:pos x="163" y="859"/>
                </a:cxn>
                <a:cxn ang="0">
                  <a:pos x="141" y="903"/>
                </a:cxn>
                <a:cxn ang="0">
                  <a:pos x="80" y="926"/>
                </a:cxn>
                <a:cxn ang="0">
                  <a:pos x="163" y="1001"/>
                </a:cxn>
                <a:cxn ang="0">
                  <a:pos x="259" y="1034"/>
                </a:cxn>
                <a:cxn ang="0">
                  <a:pos x="339" y="1041"/>
                </a:cxn>
                <a:cxn ang="0">
                  <a:pos x="407" y="1027"/>
                </a:cxn>
                <a:cxn ang="0">
                  <a:pos x="471" y="987"/>
                </a:cxn>
                <a:cxn ang="0">
                  <a:pos x="516" y="906"/>
                </a:cxn>
                <a:cxn ang="0">
                  <a:pos x="535" y="781"/>
                </a:cxn>
                <a:cxn ang="0">
                  <a:pos x="516" y="657"/>
                </a:cxn>
                <a:cxn ang="0">
                  <a:pos x="461" y="573"/>
                </a:cxn>
                <a:cxn ang="0">
                  <a:pos x="381" y="532"/>
                </a:cxn>
                <a:cxn ang="0">
                  <a:pos x="330" y="529"/>
                </a:cxn>
                <a:cxn ang="0">
                  <a:pos x="218" y="525"/>
                </a:cxn>
                <a:cxn ang="0">
                  <a:pos x="208" y="515"/>
                </a:cxn>
                <a:cxn ang="0">
                  <a:pos x="211" y="492"/>
                </a:cxn>
                <a:cxn ang="0">
                  <a:pos x="218" y="488"/>
                </a:cxn>
                <a:cxn ang="0">
                  <a:pos x="227" y="485"/>
                </a:cxn>
                <a:cxn ang="0">
                  <a:pos x="272" y="482"/>
                </a:cxn>
                <a:cxn ang="0">
                  <a:pos x="368" y="468"/>
                </a:cxn>
                <a:cxn ang="0">
                  <a:pos x="442" y="414"/>
                </a:cxn>
                <a:cxn ang="0">
                  <a:pos x="487" y="323"/>
                </a:cxn>
                <a:cxn ang="0">
                  <a:pos x="503" y="222"/>
                </a:cxn>
                <a:cxn ang="0">
                  <a:pos x="484" y="128"/>
                </a:cxn>
                <a:cxn ang="0">
                  <a:pos x="432" y="74"/>
                </a:cxn>
                <a:cxn ang="0">
                  <a:pos x="368" y="50"/>
                </a:cxn>
                <a:cxn ang="0">
                  <a:pos x="298" y="50"/>
                </a:cxn>
                <a:cxn ang="0">
                  <a:pos x="208" y="74"/>
                </a:cxn>
                <a:cxn ang="0">
                  <a:pos x="125" y="134"/>
                </a:cxn>
                <a:cxn ang="0">
                  <a:pos x="182" y="158"/>
                </a:cxn>
                <a:cxn ang="0">
                  <a:pos x="202" y="215"/>
                </a:cxn>
                <a:cxn ang="0">
                  <a:pos x="182" y="273"/>
                </a:cxn>
                <a:cxn ang="0">
                  <a:pos x="125" y="296"/>
                </a:cxn>
                <a:cxn ang="0">
                  <a:pos x="67" y="276"/>
                </a:cxn>
                <a:cxn ang="0">
                  <a:pos x="45" y="215"/>
                </a:cxn>
                <a:cxn ang="0">
                  <a:pos x="73" y="118"/>
                </a:cxn>
                <a:cxn ang="0">
                  <a:pos x="157" y="43"/>
                </a:cxn>
                <a:cxn ang="0">
                  <a:pos x="275" y="6"/>
                </a:cxn>
              </a:cxnLst>
              <a:rect l="0" t="0" r="r" b="b"/>
              <a:pathLst>
                <a:path w="702" h="1091">
                  <a:moveTo>
                    <a:pt x="346" y="0"/>
                  </a:moveTo>
                  <a:lnTo>
                    <a:pt x="416" y="6"/>
                  </a:lnTo>
                  <a:lnTo>
                    <a:pt x="480" y="20"/>
                  </a:lnTo>
                  <a:lnTo>
                    <a:pt x="538" y="47"/>
                  </a:lnTo>
                  <a:lnTo>
                    <a:pt x="586" y="81"/>
                  </a:lnTo>
                  <a:lnTo>
                    <a:pt x="621" y="121"/>
                  </a:lnTo>
                  <a:lnTo>
                    <a:pt x="644" y="168"/>
                  </a:lnTo>
                  <a:lnTo>
                    <a:pt x="654" y="219"/>
                  </a:lnTo>
                  <a:lnTo>
                    <a:pt x="650" y="263"/>
                  </a:lnTo>
                  <a:lnTo>
                    <a:pt x="637" y="306"/>
                  </a:lnTo>
                  <a:lnTo>
                    <a:pt x="618" y="350"/>
                  </a:lnTo>
                  <a:lnTo>
                    <a:pt x="589" y="394"/>
                  </a:lnTo>
                  <a:lnTo>
                    <a:pt x="551" y="434"/>
                  </a:lnTo>
                  <a:lnTo>
                    <a:pt x="500" y="468"/>
                  </a:lnTo>
                  <a:lnTo>
                    <a:pt x="436" y="498"/>
                  </a:lnTo>
                  <a:lnTo>
                    <a:pt x="503" y="519"/>
                  </a:lnTo>
                  <a:lnTo>
                    <a:pt x="561" y="549"/>
                  </a:lnTo>
                  <a:lnTo>
                    <a:pt x="609" y="586"/>
                  </a:lnTo>
                  <a:lnTo>
                    <a:pt x="650" y="630"/>
                  </a:lnTo>
                  <a:lnTo>
                    <a:pt x="679" y="677"/>
                  </a:lnTo>
                  <a:lnTo>
                    <a:pt x="695" y="728"/>
                  </a:lnTo>
                  <a:lnTo>
                    <a:pt x="702" y="781"/>
                  </a:lnTo>
                  <a:lnTo>
                    <a:pt x="692" y="849"/>
                  </a:lnTo>
                  <a:lnTo>
                    <a:pt x="666" y="913"/>
                  </a:lnTo>
                  <a:lnTo>
                    <a:pt x="625" y="970"/>
                  </a:lnTo>
                  <a:lnTo>
                    <a:pt x="570" y="1021"/>
                  </a:lnTo>
                  <a:lnTo>
                    <a:pt x="506" y="1058"/>
                  </a:lnTo>
                  <a:lnTo>
                    <a:pt x="429" y="1081"/>
                  </a:lnTo>
                  <a:lnTo>
                    <a:pt x="343" y="1091"/>
                  </a:lnTo>
                  <a:lnTo>
                    <a:pt x="266" y="1085"/>
                  </a:lnTo>
                  <a:lnTo>
                    <a:pt x="192" y="1068"/>
                  </a:lnTo>
                  <a:lnTo>
                    <a:pt x="131" y="1041"/>
                  </a:lnTo>
                  <a:lnTo>
                    <a:pt x="77" y="1004"/>
                  </a:lnTo>
                  <a:lnTo>
                    <a:pt x="35" y="957"/>
                  </a:lnTo>
                  <a:lnTo>
                    <a:pt x="9" y="903"/>
                  </a:lnTo>
                  <a:lnTo>
                    <a:pt x="0" y="842"/>
                  </a:lnTo>
                  <a:lnTo>
                    <a:pt x="3" y="808"/>
                  </a:lnTo>
                  <a:lnTo>
                    <a:pt x="16" y="781"/>
                  </a:lnTo>
                  <a:lnTo>
                    <a:pt x="35" y="765"/>
                  </a:lnTo>
                  <a:lnTo>
                    <a:pt x="61" y="755"/>
                  </a:lnTo>
                  <a:lnTo>
                    <a:pt x="86" y="751"/>
                  </a:lnTo>
                  <a:lnTo>
                    <a:pt x="118" y="758"/>
                  </a:lnTo>
                  <a:lnTo>
                    <a:pt x="144" y="775"/>
                  </a:lnTo>
                  <a:lnTo>
                    <a:pt x="160" y="805"/>
                  </a:lnTo>
                  <a:lnTo>
                    <a:pt x="166" y="839"/>
                  </a:lnTo>
                  <a:lnTo>
                    <a:pt x="163" y="859"/>
                  </a:lnTo>
                  <a:lnTo>
                    <a:pt x="157" y="883"/>
                  </a:lnTo>
                  <a:lnTo>
                    <a:pt x="141" y="903"/>
                  </a:lnTo>
                  <a:lnTo>
                    <a:pt x="115" y="920"/>
                  </a:lnTo>
                  <a:lnTo>
                    <a:pt x="80" y="926"/>
                  </a:lnTo>
                  <a:lnTo>
                    <a:pt x="118" y="970"/>
                  </a:lnTo>
                  <a:lnTo>
                    <a:pt x="163" y="1001"/>
                  </a:lnTo>
                  <a:lnTo>
                    <a:pt x="211" y="1021"/>
                  </a:lnTo>
                  <a:lnTo>
                    <a:pt x="259" y="1034"/>
                  </a:lnTo>
                  <a:lnTo>
                    <a:pt x="304" y="1038"/>
                  </a:lnTo>
                  <a:lnTo>
                    <a:pt x="339" y="1041"/>
                  </a:lnTo>
                  <a:lnTo>
                    <a:pt x="371" y="1038"/>
                  </a:lnTo>
                  <a:lnTo>
                    <a:pt x="407" y="1027"/>
                  </a:lnTo>
                  <a:lnTo>
                    <a:pt x="439" y="1011"/>
                  </a:lnTo>
                  <a:lnTo>
                    <a:pt x="471" y="987"/>
                  </a:lnTo>
                  <a:lnTo>
                    <a:pt x="496" y="950"/>
                  </a:lnTo>
                  <a:lnTo>
                    <a:pt x="516" y="906"/>
                  </a:lnTo>
                  <a:lnTo>
                    <a:pt x="529" y="849"/>
                  </a:lnTo>
                  <a:lnTo>
                    <a:pt x="535" y="781"/>
                  </a:lnTo>
                  <a:lnTo>
                    <a:pt x="529" y="714"/>
                  </a:lnTo>
                  <a:lnTo>
                    <a:pt x="516" y="657"/>
                  </a:lnTo>
                  <a:lnTo>
                    <a:pt x="493" y="610"/>
                  </a:lnTo>
                  <a:lnTo>
                    <a:pt x="461" y="573"/>
                  </a:lnTo>
                  <a:lnTo>
                    <a:pt x="426" y="546"/>
                  </a:lnTo>
                  <a:lnTo>
                    <a:pt x="381" y="532"/>
                  </a:lnTo>
                  <a:lnTo>
                    <a:pt x="333" y="525"/>
                  </a:lnTo>
                  <a:lnTo>
                    <a:pt x="330" y="529"/>
                  </a:lnTo>
                  <a:lnTo>
                    <a:pt x="227" y="529"/>
                  </a:lnTo>
                  <a:lnTo>
                    <a:pt x="218" y="525"/>
                  </a:lnTo>
                  <a:lnTo>
                    <a:pt x="211" y="522"/>
                  </a:lnTo>
                  <a:lnTo>
                    <a:pt x="208" y="515"/>
                  </a:lnTo>
                  <a:lnTo>
                    <a:pt x="208" y="498"/>
                  </a:lnTo>
                  <a:lnTo>
                    <a:pt x="211" y="492"/>
                  </a:lnTo>
                  <a:lnTo>
                    <a:pt x="214" y="492"/>
                  </a:lnTo>
                  <a:lnTo>
                    <a:pt x="218" y="488"/>
                  </a:lnTo>
                  <a:lnTo>
                    <a:pt x="221" y="488"/>
                  </a:lnTo>
                  <a:lnTo>
                    <a:pt x="227" y="485"/>
                  </a:lnTo>
                  <a:lnTo>
                    <a:pt x="250" y="485"/>
                  </a:lnTo>
                  <a:lnTo>
                    <a:pt x="272" y="482"/>
                  </a:lnTo>
                  <a:lnTo>
                    <a:pt x="323" y="478"/>
                  </a:lnTo>
                  <a:lnTo>
                    <a:pt x="368" y="468"/>
                  </a:lnTo>
                  <a:lnTo>
                    <a:pt x="404" y="451"/>
                  </a:lnTo>
                  <a:lnTo>
                    <a:pt x="442" y="414"/>
                  </a:lnTo>
                  <a:lnTo>
                    <a:pt x="468" y="374"/>
                  </a:lnTo>
                  <a:lnTo>
                    <a:pt x="487" y="323"/>
                  </a:lnTo>
                  <a:lnTo>
                    <a:pt x="500" y="273"/>
                  </a:lnTo>
                  <a:lnTo>
                    <a:pt x="503" y="222"/>
                  </a:lnTo>
                  <a:lnTo>
                    <a:pt x="496" y="168"/>
                  </a:lnTo>
                  <a:lnTo>
                    <a:pt x="484" y="128"/>
                  </a:lnTo>
                  <a:lnTo>
                    <a:pt x="458" y="94"/>
                  </a:lnTo>
                  <a:lnTo>
                    <a:pt x="432" y="74"/>
                  </a:lnTo>
                  <a:lnTo>
                    <a:pt x="400" y="57"/>
                  </a:lnTo>
                  <a:lnTo>
                    <a:pt x="368" y="50"/>
                  </a:lnTo>
                  <a:lnTo>
                    <a:pt x="336" y="47"/>
                  </a:lnTo>
                  <a:lnTo>
                    <a:pt x="298" y="50"/>
                  </a:lnTo>
                  <a:lnTo>
                    <a:pt x="253" y="57"/>
                  </a:lnTo>
                  <a:lnTo>
                    <a:pt x="208" y="74"/>
                  </a:lnTo>
                  <a:lnTo>
                    <a:pt x="163" y="97"/>
                  </a:lnTo>
                  <a:lnTo>
                    <a:pt x="125" y="134"/>
                  </a:lnTo>
                  <a:lnTo>
                    <a:pt x="157" y="141"/>
                  </a:lnTo>
                  <a:lnTo>
                    <a:pt x="182" y="158"/>
                  </a:lnTo>
                  <a:lnTo>
                    <a:pt x="195" y="182"/>
                  </a:lnTo>
                  <a:lnTo>
                    <a:pt x="202" y="215"/>
                  </a:lnTo>
                  <a:lnTo>
                    <a:pt x="195" y="246"/>
                  </a:lnTo>
                  <a:lnTo>
                    <a:pt x="182" y="273"/>
                  </a:lnTo>
                  <a:lnTo>
                    <a:pt x="157" y="289"/>
                  </a:lnTo>
                  <a:lnTo>
                    <a:pt x="125" y="296"/>
                  </a:lnTo>
                  <a:lnTo>
                    <a:pt x="93" y="289"/>
                  </a:lnTo>
                  <a:lnTo>
                    <a:pt x="67" y="276"/>
                  </a:lnTo>
                  <a:lnTo>
                    <a:pt x="51" y="249"/>
                  </a:lnTo>
                  <a:lnTo>
                    <a:pt x="45" y="215"/>
                  </a:lnTo>
                  <a:lnTo>
                    <a:pt x="51" y="161"/>
                  </a:lnTo>
                  <a:lnTo>
                    <a:pt x="73" y="118"/>
                  </a:lnTo>
                  <a:lnTo>
                    <a:pt x="109" y="77"/>
                  </a:lnTo>
                  <a:lnTo>
                    <a:pt x="157" y="43"/>
                  </a:lnTo>
                  <a:lnTo>
                    <a:pt x="211" y="20"/>
                  </a:lnTo>
                  <a:lnTo>
                    <a:pt x="275" y="6"/>
                  </a:lnTo>
                  <a:lnTo>
                    <a:pt x="3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/>
          </p:nvSpPr>
          <p:spPr bwMode="auto">
            <a:xfrm>
              <a:off x="7615" y="1340"/>
              <a:ext cx="840" cy="2258"/>
            </a:xfrm>
            <a:custGeom>
              <a:avLst/>
              <a:gdLst/>
              <a:ahLst/>
              <a:cxnLst>
                <a:cxn ang="0">
                  <a:pos x="785" y="0"/>
                </a:cxn>
                <a:cxn ang="0">
                  <a:pos x="795" y="0"/>
                </a:cxn>
                <a:cxn ang="0">
                  <a:pos x="808" y="4"/>
                </a:cxn>
                <a:cxn ang="0">
                  <a:pos x="817" y="7"/>
                </a:cxn>
                <a:cxn ang="0">
                  <a:pos x="827" y="14"/>
                </a:cxn>
                <a:cxn ang="0">
                  <a:pos x="833" y="24"/>
                </a:cxn>
                <a:cxn ang="0">
                  <a:pos x="840" y="37"/>
                </a:cxn>
                <a:cxn ang="0">
                  <a:pos x="840" y="54"/>
                </a:cxn>
                <a:cxn ang="0">
                  <a:pos x="833" y="74"/>
                </a:cxn>
                <a:cxn ang="0">
                  <a:pos x="830" y="88"/>
                </a:cxn>
                <a:cxn ang="0">
                  <a:pos x="827" y="88"/>
                </a:cxn>
                <a:cxn ang="0">
                  <a:pos x="93" y="2204"/>
                </a:cxn>
                <a:cxn ang="0">
                  <a:pos x="80" y="2234"/>
                </a:cxn>
                <a:cxn ang="0">
                  <a:pos x="67" y="2251"/>
                </a:cxn>
                <a:cxn ang="0">
                  <a:pos x="45" y="2258"/>
                </a:cxn>
                <a:cxn ang="0">
                  <a:pos x="32" y="2255"/>
                </a:cxn>
                <a:cxn ang="0">
                  <a:pos x="22" y="2251"/>
                </a:cxn>
                <a:cxn ang="0">
                  <a:pos x="13" y="2245"/>
                </a:cxn>
                <a:cxn ang="0">
                  <a:pos x="6" y="2234"/>
                </a:cxn>
                <a:cxn ang="0">
                  <a:pos x="0" y="2221"/>
                </a:cxn>
                <a:cxn ang="0">
                  <a:pos x="0" y="2204"/>
                </a:cxn>
                <a:cxn ang="0">
                  <a:pos x="3" y="2197"/>
                </a:cxn>
                <a:cxn ang="0">
                  <a:pos x="10" y="2170"/>
                </a:cxn>
                <a:cxn ang="0">
                  <a:pos x="756" y="20"/>
                </a:cxn>
                <a:cxn ang="0">
                  <a:pos x="766" y="10"/>
                </a:cxn>
                <a:cxn ang="0">
                  <a:pos x="776" y="4"/>
                </a:cxn>
                <a:cxn ang="0">
                  <a:pos x="785" y="0"/>
                </a:cxn>
              </a:cxnLst>
              <a:rect l="0" t="0" r="r" b="b"/>
              <a:pathLst>
                <a:path w="840" h="2258">
                  <a:moveTo>
                    <a:pt x="785" y="0"/>
                  </a:moveTo>
                  <a:lnTo>
                    <a:pt x="795" y="0"/>
                  </a:lnTo>
                  <a:lnTo>
                    <a:pt x="808" y="4"/>
                  </a:lnTo>
                  <a:lnTo>
                    <a:pt x="817" y="7"/>
                  </a:lnTo>
                  <a:lnTo>
                    <a:pt x="827" y="14"/>
                  </a:lnTo>
                  <a:lnTo>
                    <a:pt x="833" y="24"/>
                  </a:lnTo>
                  <a:lnTo>
                    <a:pt x="840" y="37"/>
                  </a:lnTo>
                  <a:lnTo>
                    <a:pt x="840" y="54"/>
                  </a:lnTo>
                  <a:lnTo>
                    <a:pt x="833" y="74"/>
                  </a:lnTo>
                  <a:lnTo>
                    <a:pt x="830" y="88"/>
                  </a:lnTo>
                  <a:lnTo>
                    <a:pt x="827" y="88"/>
                  </a:lnTo>
                  <a:lnTo>
                    <a:pt x="93" y="2204"/>
                  </a:lnTo>
                  <a:lnTo>
                    <a:pt x="80" y="2234"/>
                  </a:lnTo>
                  <a:lnTo>
                    <a:pt x="67" y="2251"/>
                  </a:lnTo>
                  <a:lnTo>
                    <a:pt x="45" y="2258"/>
                  </a:lnTo>
                  <a:lnTo>
                    <a:pt x="32" y="2255"/>
                  </a:lnTo>
                  <a:lnTo>
                    <a:pt x="22" y="2251"/>
                  </a:lnTo>
                  <a:lnTo>
                    <a:pt x="13" y="2245"/>
                  </a:lnTo>
                  <a:lnTo>
                    <a:pt x="6" y="2234"/>
                  </a:lnTo>
                  <a:lnTo>
                    <a:pt x="0" y="2221"/>
                  </a:lnTo>
                  <a:lnTo>
                    <a:pt x="0" y="2204"/>
                  </a:lnTo>
                  <a:lnTo>
                    <a:pt x="3" y="2197"/>
                  </a:lnTo>
                  <a:lnTo>
                    <a:pt x="10" y="2170"/>
                  </a:lnTo>
                  <a:lnTo>
                    <a:pt x="756" y="20"/>
                  </a:lnTo>
                  <a:lnTo>
                    <a:pt x="766" y="10"/>
                  </a:lnTo>
                  <a:lnTo>
                    <a:pt x="776" y="4"/>
                  </a:lnTo>
                  <a:lnTo>
                    <a:pt x="78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Freeform 11"/>
            <p:cNvSpPr>
              <a:spLocks noEditPoints="1"/>
            </p:cNvSpPr>
            <p:nvPr/>
          </p:nvSpPr>
          <p:spPr bwMode="auto">
            <a:xfrm>
              <a:off x="8653" y="1489"/>
              <a:ext cx="1305" cy="1546"/>
            </a:xfrm>
            <a:custGeom>
              <a:avLst/>
              <a:gdLst/>
              <a:ahLst/>
              <a:cxnLst>
                <a:cxn ang="0">
                  <a:pos x="1141" y="1374"/>
                </a:cxn>
                <a:cxn ang="0">
                  <a:pos x="1026" y="1465"/>
                </a:cxn>
                <a:cxn ang="0">
                  <a:pos x="1029" y="1469"/>
                </a:cxn>
                <a:cxn ang="0">
                  <a:pos x="1180" y="1418"/>
                </a:cxn>
                <a:cxn ang="0">
                  <a:pos x="1189" y="1351"/>
                </a:cxn>
                <a:cxn ang="0">
                  <a:pos x="911" y="80"/>
                </a:cxn>
                <a:cxn ang="0">
                  <a:pos x="318" y="1465"/>
                </a:cxn>
                <a:cxn ang="0">
                  <a:pos x="911" y="80"/>
                </a:cxn>
                <a:cxn ang="0">
                  <a:pos x="170" y="178"/>
                </a:cxn>
                <a:cxn ang="0">
                  <a:pos x="241" y="117"/>
                </a:cxn>
                <a:cxn ang="0">
                  <a:pos x="180" y="80"/>
                </a:cxn>
                <a:cxn ang="0">
                  <a:pos x="1193" y="0"/>
                </a:cxn>
                <a:cxn ang="0">
                  <a:pos x="1228" y="16"/>
                </a:cxn>
                <a:cxn ang="0">
                  <a:pos x="1234" y="50"/>
                </a:cxn>
                <a:cxn ang="0">
                  <a:pos x="1218" y="80"/>
                </a:cxn>
                <a:cxn ang="0">
                  <a:pos x="715" y="1465"/>
                </a:cxn>
                <a:cxn ang="0">
                  <a:pos x="898" y="1435"/>
                </a:cxn>
                <a:cxn ang="0">
                  <a:pos x="1039" y="1358"/>
                </a:cxn>
                <a:cxn ang="0">
                  <a:pos x="1141" y="1250"/>
                </a:cxn>
                <a:cxn ang="0">
                  <a:pos x="1205" y="1128"/>
                </a:cxn>
                <a:cxn ang="0">
                  <a:pos x="1228" y="1034"/>
                </a:cxn>
                <a:cxn ang="0">
                  <a:pos x="1247" y="1000"/>
                </a:cxn>
                <a:cxn ang="0">
                  <a:pos x="1279" y="1000"/>
                </a:cxn>
                <a:cxn ang="0">
                  <a:pos x="1298" y="1014"/>
                </a:cxn>
                <a:cxn ang="0">
                  <a:pos x="1305" y="1037"/>
                </a:cxn>
                <a:cxn ang="0">
                  <a:pos x="1241" y="1519"/>
                </a:cxn>
                <a:cxn ang="0">
                  <a:pos x="1212" y="1546"/>
                </a:cxn>
                <a:cxn ang="0">
                  <a:pos x="32" y="1543"/>
                </a:cxn>
                <a:cxn ang="0">
                  <a:pos x="4" y="1526"/>
                </a:cxn>
                <a:cxn ang="0">
                  <a:pos x="0" y="1499"/>
                </a:cxn>
                <a:cxn ang="0">
                  <a:pos x="7" y="1482"/>
                </a:cxn>
                <a:cxn ang="0">
                  <a:pos x="20" y="1462"/>
                </a:cxn>
                <a:cxn ang="0">
                  <a:pos x="600" y="80"/>
                </a:cxn>
                <a:cxn ang="0">
                  <a:pos x="462" y="101"/>
                </a:cxn>
                <a:cxn ang="0">
                  <a:pos x="308" y="168"/>
                </a:cxn>
                <a:cxn ang="0">
                  <a:pos x="212" y="256"/>
                </a:cxn>
                <a:cxn ang="0">
                  <a:pos x="164" y="343"/>
                </a:cxn>
                <a:cxn ang="0">
                  <a:pos x="151" y="411"/>
                </a:cxn>
                <a:cxn ang="0">
                  <a:pos x="132" y="434"/>
                </a:cxn>
                <a:cxn ang="0">
                  <a:pos x="103" y="441"/>
                </a:cxn>
                <a:cxn ang="0">
                  <a:pos x="87" y="434"/>
                </a:cxn>
                <a:cxn ang="0">
                  <a:pos x="77" y="421"/>
                </a:cxn>
                <a:cxn ang="0">
                  <a:pos x="71" y="397"/>
                </a:cxn>
                <a:cxn ang="0">
                  <a:pos x="106" y="64"/>
                </a:cxn>
                <a:cxn ang="0">
                  <a:pos x="116" y="16"/>
                </a:cxn>
                <a:cxn ang="0">
                  <a:pos x="148" y="0"/>
                </a:cxn>
              </a:cxnLst>
              <a:rect l="0" t="0" r="r" b="b"/>
              <a:pathLst>
                <a:path w="1305" h="1546">
                  <a:moveTo>
                    <a:pt x="1193" y="1317"/>
                  </a:moveTo>
                  <a:lnTo>
                    <a:pt x="1141" y="1374"/>
                  </a:lnTo>
                  <a:lnTo>
                    <a:pt x="1084" y="1425"/>
                  </a:lnTo>
                  <a:lnTo>
                    <a:pt x="1026" y="1465"/>
                  </a:lnTo>
                  <a:lnTo>
                    <a:pt x="1029" y="1465"/>
                  </a:lnTo>
                  <a:lnTo>
                    <a:pt x="1029" y="1469"/>
                  </a:lnTo>
                  <a:lnTo>
                    <a:pt x="1173" y="1469"/>
                  </a:lnTo>
                  <a:lnTo>
                    <a:pt x="1180" y="1418"/>
                  </a:lnTo>
                  <a:lnTo>
                    <a:pt x="1186" y="1381"/>
                  </a:lnTo>
                  <a:lnTo>
                    <a:pt x="1189" y="1351"/>
                  </a:lnTo>
                  <a:lnTo>
                    <a:pt x="1193" y="1317"/>
                  </a:lnTo>
                  <a:close/>
                  <a:moveTo>
                    <a:pt x="911" y="80"/>
                  </a:moveTo>
                  <a:lnTo>
                    <a:pt x="100" y="1465"/>
                  </a:lnTo>
                  <a:lnTo>
                    <a:pt x="318" y="1465"/>
                  </a:lnTo>
                  <a:lnTo>
                    <a:pt x="1129" y="80"/>
                  </a:lnTo>
                  <a:lnTo>
                    <a:pt x="911" y="80"/>
                  </a:lnTo>
                  <a:close/>
                  <a:moveTo>
                    <a:pt x="180" y="80"/>
                  </a:moveTo>
                  <a:lnTo>
                    <a:pt x="170" y="178"/>
                  </a:lnTo>
                  <a:lnTo>
                    <a:pt x="199" y="151"/>
                  </a:lnTo>
                  <a:lnTo>
                    <a:pt x="241" y="117"/>
                  </a:lnTo>
                  <a:lnTo>
                    <a:pt x="295" y="80"/>
                  </a:lnTo>
                  <a:lnTo>
                    <a:pt x="180" y="80"/>
                  </a:lnTo>
                  <a:close/>
                  <a:moveTo>
                    <a:pt x="148" y="0"/>
                  </a:moveTo>
                  <a:lnTo>
                    <a:pt x="1193" y="0"/>
                  </a:lnTo>
                  <a:lnTo>
                    <a:pt x="1215" y="3"/>
                  </a:lnTo>
                  <a:lnTo>
                    <a:pt x="1228" y="16"/>
                  </a:lnTo>
                  <a:lnTo>
                    <a:pt x="1234" y="40"/>
                  </a:lnTo>
                  <a:lnTo>
                    <a:pt x="1234" y="50"/>
                  </a:lnTo>
                  <a:lnTo>
                    <a:pt x="1225" y="70"/>
                  </a:lnTo>
                  <a:lnTo>
                    <a:pt x="1218" y="80"/>
                  </a:lnTo>
                  <a:lnTo>
                    <a:pt x="407" y="1465"/>
                  </a:lnTo>
                  <a:lnTo>
                    <a:pt x="715" y="1465"/>
                  </a:lnTo>
                  <a:lnTo>
                    <a:pt x="811" y="1459"/>
                  </a:lnTo>
                  <a:lnTo>
                    <a:pt x="898" y="1435"/>
                  </a:lnTo>
                  <a:lnTo>
                    <a:pt x="975" y="1401"/>
                  </a:lnTo>
                  <a:lnTo>
                    <a:pt x="1039" y="1358"/>
                  </a:lnTo>
                  <a:lnTo>
                    <a:pt x="1096" y="1307"/>
                  </a:lnTo>
                  <a:lnTo>
                    <a:pt x="1141" y="1250"/>
                  </a:lnTo>
                  <a:lnTo>
                    <a:pt x="1180" y="1189"/>
                  </a:lnTo>
                  <a:lnTo>
                    <a:pt x="1205" y="1128"/>
                  </a:lnTo>
                  <a:lnTo>
                    <a:pt x="1221" y="1064"/>
                  </a:lnTo>
                  <a:lnTo>
                    <a:pt x="1228" y="1034"/>
                  </a:lnTo>
                  <a:lnTo>
                    <a:pt x="1234" y="1014"/>
                  </a:lnTo>
                  <a:lnTo>
                    <a:pt x="1247" y="1000"/>
                  </a:lnTo>
                  <a:lnTo>
                    <a:pt x="1266" y="997"/>
                  </a:lnTo>
                  <a:lnTo>
                    <a:pt x="1279" y="1000"/>
                  </a:lnTo>
                  <a:lnTo>
                    <a:pt x="1289" y="1004"/>
                  </a:lnTo>
                  <a:lnTo>
                    <a:pt x="1298" y="1014"/>
                  </a:lnTo>
                  <a:lnTo>
                    <a:pt x="1302" y="1024"/>
                  </a:lnTo>
                  <a:lnTo>
                    <a:pt x="1305" y="1037"/>
                  </a:lnTo>
                  <a:lnTo>
                    <a:pt x="1247" y="1482"/>
                  </a:lnTo>
                  <a:lnTo>
                    <a:pt x="1241" y="1519"/>
                  </a:lnTo>
                  <a:lnTo>
                    <a:pt x="1231" y="1536"/>
                  </a:lnTo>
                  <a:lnTo>
                    <a:pt x="1212" y="1546"/>
                  </a:lnTo>
                  <a:lnTo>
                    <a:pt x="48" y="1546"/>
                  </a:lnTo>
                  <a:lnTo>
                    <a:pt x="32" y="1543"/>
                  </a:lnTo>
                  <a:lnTo>
                    <a:pt x="16" y="1536"/>
                  </a:lnTo>
                  <a:lnTo>
                    <a:pt x="4" y="1526"/>
                  </a:lnTo>
                  <a:lnTo>
                    <a:pt x="0" y="1506"/>
                  </a:lnTo>
                  <a:lnTo>
                    <a:pt x="0" y="1499"/>
                  </a:lnTo>
                  <a:lnTo>
                    <a:pt x="4" y="1492"/>
                  </a:lnTo>
                  <a:lnTo>
                    <a:pt x="7" y="1482"/>
                  </a:lnTo>
                  <a:lnTo>
                    <a:pt x="10" y="1475"/>
                  </a:lnTo>
                  <a:lnTo>
                    <a:pt x="20" y="1462"/>
                  </a:lnTo>
                  <a:lnTo>
                    <a:pt x="827" y="80"/>
                  </a:lnTo>
                  <a:lnTo>
                    <a:pt x="600" y="80"/>
                  </a:lnTo>
                  <a:lnTo>
                    <a:pt x="536" y="87"/>
                  </a:lnTo>
                  <a:lnTo>
                    <a:pt x="462" y="101"/>
                  </a:lnTo>
                  <a:lnTo>
                    <a:pt x="385" y="128"/>
                  </a:lnTo>
                  <a:lnTo>
                    <a:pt x="308" y="168"/>
                  </a:lnTo>
                  <a:lnTo>
                    <a:pt x="250" y="212"/>
                  </a:lnTo>
                  <a:lnTo>
                    <a:pt x="212" y="256"/>
                  </a:lnTo>
                  <a:lnTo>
                    <a:pt x="183" y="299"/>
                  </a:lnTo>
                  <a:lnTo>
                    <a:pt x="164" y="343"/>
                  </a:lnTo>
                  <a:lnTo>
                    <a:pt x="154" y="380"/>
                  </a:lnTo>
                  <a:lnTo>
                    <a:pt x="151" y="411"/>
                  </a:lnTo>
                  <a:lnTo>
                    <a:pt x="145" y="421"/>
                  </a:lnTo>
                  <a:lnTo>
                    <a:pt x="132" y="434"/>
                  </a:lnTo>
                  <a:lnTo>
                    <a:pt x="122" y="441"/>
                  </a:lnTo>
                  <a:lnTo>
                    <a:pt x="103" y="441"/>
                  </a:lnTo>
                  <a:lnTo>
                    <a:pt x="97" y="438"/>
                  </a:lnTo>
                  <a:lnTo>
                    <a:pt x="87" y="434"/>
                  </a:lnTo>
                  <a:lnTo>
                    <a:pt x="81" y="428"/>
                  </a:lnTo>
                  <a:lnTo>
                    <a:pt x="77" y="421"/>
                  </a:lnTo>
                  <a:lnTo>
                    <a:pt x="71" y="411"/>
                  </a:lnTo>
                  <a:lnTo>
                    <a:pt x="71" y="397"/>
                  </a:lnTo>
                  <a:lnTo>
                    <a:pt x="77" y="370"/>
                  </a:lnTo>
                  <a:lnTo>
                    <a:pt x="106" y="64"/>
                  </a:lnTo>
                  <a:lnTo>
                    <a:pt x="109" y="33"/>
                  </a:lnTo>
                  <a:lnTo>
                    <a:pt x="116" y="16"/>
                  </a:lnTo>
                  <a:lnTo>
                    <a:pt x="129" y="6"/>
                  </a:lnTo>
                  <a:lnTo>
                    <a:pt x="14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0" name="Freeform 12"/>
            <p:cNvSpPr>
              <a:spLocks/>
            </p:cNvSpPr>
            <p:nvPr/>
          </p:nvSpPr>
          <p:spPr bwMode="auto">
            <a:xfrm>
              <a:off x="10131" y="2257"/>
              <a:ext cx="753" cy="1122"/>
            </a:xfrm>
            <a:custGeom>
              <a:avLst/>
              <a:gdLst/>
              <a:ahLst/>
              <a:cxnLst>
                <a:cxn ang="0">
                  <a:pos x="362" y="10"/>
                </a:cxn>
                <a:cxn ang="0">
                  <a:pos x="362" y="30"/>
                </a:cxn>
                <a:cxn ang="0">
                  <a:pos x="359" y="44"/>
                </a:cxn>
                <a:cxn ang="0">
                  <a:pos x="272" y="647"/>
                </a:cxn>
                <a:cxn ang="0">
                  <a:pos x="449" y="485"/>
                </a:cxn>
                <a:cxn ang="0">
                  <a:pos x="634" y="401"/>
                </a:cxn>
                <a:cxn ang="0">
                  <a:pos x="734" y="448"/>
                </a:cxn>
                <a:cxn ang="0">
                  <a:pos x="747" y="549"/>
                </a:cxn>
                <a:cxn ang="0">
                  <a:pos x="692" y="613"/>
                </a:cxn>
                <a:cxn ang="0">
                  <a:pos x="622" y="600"/>
                </a:cxn>
                <a:cxn ang="0">
                  <a:pos x="609" y="539"/>
                </a:cxn>
                <a:cxn ang="0">
                  <a:pos x="650" y="478"/>
                </a:cxn>
                <a:cxn ang="0">
                  <a:pos x="650" y="451"/>
                </a:cxn>
                <a:cxn ang="0">
                  <a:pos x="532" y="478"/>
                </a:cxn>
                <a:cxn ang="0">
                  <a:pos x="394" y="600"/>
                </a:cxn>
                <a:cxn ang="0">
                  <a:pos x="301" y="684"/>
                </a:cxn>
                <a:cxn ang="0">
                  <a:pos x="324" y="714"/>
                </a:cxn>
                <a:cxn ang="0">
                  <a:pos x="429" y="748"/>
                </a:cxn>
                <a:cxn ang="0">
                  <a:pos x="506" y="829"/>
                </a:cxn>
                <a:cxn ang="0">
                  <a:pos x="509" y="893"/>
                </a:cxn>
                <a:cxn ang="0">
                  <a:pos x="506" y="923"/>
                </a:cxn>
                <a:cxn ang="0">
                  <a:pos x="497" y="997"/>
                </a:cxn>
                <a:cxn ang="0">
                  <a:pos x="525" y="1071"/>
                </a:cxn>
                <a:cxn ang="0">
                  <a:pos x="615" y="1044"/>
                </a:cxn>
                <a:cxn ang="0">
                  <a:pos x="673" y="933"/>
                </a:cxn>
                <a:cxn ang="0">
                  <a:pos x="695" y="862"/>
                </a:cxn>
                <a:cxn ang="0">
                  <a:pos x="724" y="856"/>
                </a:cxn>
                <a:cxn ang="0">
                  <a:pos x="737" y="869"/>
                </a:cxn>
                <a:cxn ang="0">
                  <a:pos x="731" y="906"/>
                </a:cxn>
                <a:cxn ang="0">
                  <a:pos x="686" y="1017"/>
                </a:cxn>
                <a:cxn ang="0">
                  <a:pos x="590" y="1112"/>
                </a:cxn>
                <a:cxn ang="0">
                  <a:pos x="468" y="1102"/>
                </a:cxn>
                <a:cxn ang="0">
                  <a:pos x="388" y="1007"/>
                </a:cxn>
                <a:cxn ang="0">
                  <a:pos x="384" y="920"/>
                </a:cxn>
                <a:cxn ang="0">
                  <a:pos x="384" y="839"/>
                </a:cxn>
                <a:cxn ang="0">
                  <a:pos x="295" y="765"/>
                </a:cxn>
                <a:cxn ang="0">
                  <a:pos x="192" y="761"/>
                </a:cxn>
                <a:cxn ang="0">
                  <a:pos x="163" y="883"/>
                </a:cxn>
                <a:cxn ang="0">
                  <a:pos x="131" y="1017"/>
                </a:cxn>
                <a:cxn ang="0">
                  <a:pos x="112" y="1085"/>
                </a:cxn>
                <a:cxn ang="0">
                  <a:pos x="51" y="1122"/>
                </a:cxn>
                <a:cxn ang="0">
                  <a:pos x="3" y="1088"/>
                </a:cxn>
                <a:cxn ang="0">
                  <a:pos x="3" y="1055"/>
                </a:cxn>
                <a:cxn ang="0">
                  <a:pos x="221" y="135"/>
                </a:cxn>
                <a:cxn ang="0">
                  <a:pos x="224" y="91"/>
                </a:cxn>
                <a:cxn ang="0">
                  <a:pos x="189" y="74"/>
                </a:cxn>
                <a:cxn ang="0">
                  <a:pos x="112" y="61"/>
                </a:cxn>
                <a:cxn ang="0">
                  <a:pos x="125" y="20"/>
                </a:cxn>
                <a:cxn ang="0">
                  <a:pos x="141" y="13"/>
                </a:cxn>
                <a:cxn ang="0">
                  <a:pos x="208" y="10"/>
                </a:cxn>
                <a:cxn ang="0">
                  <a:pos x="320" y="0"/>
                </a:cxn>
              </a:cxnLst>
              <a:rect l="0" t="0" r="r" b="b"/>
              <a:pathLst>
                <a:path w="753" h="1122">
                  <a:moveTo>
                    <a:pt x="320" y="0"/>
                  </a:moveTo>
                  <a:lnTo>
                    <a:pt x="352" y="0"/>
                  </a:lnTo>
                  <a:lnTo>
                    <a:pt x="362" y="10"/>
                  </a:lnTo>
                  <a:lnTo>
                    <a:pt x="365" y="17"/>
                  </a:lnTo>
                  <a:lnTo>
                    <a:pt x="365" y="23"/>
                  </a:lnTo>
                  <a:lnTo>
                    <a:pt x="362" y="30"/>
                  </a:lnTo>
                  <a:lnTo>
                    <a:pt x="362" y="34"/>
                  </a:lnTo>
                  <a:lnTo>
                    <a:pt x="359" y="40"/>
                  </a:lnTo>
                  <a:lnTo>
                    <a:pt x="359" y="44"/>
                  </a:lnTo>
                  <a:lnTo>
                    <a:pt x="362" y="44"/>
                  </a:lnTo>
                  <a:lnTo>
                    <a:pt x="211" y="681"/>
                  </a:lnTo>
                  <a:lnTo>
                    <a:pt x="272" y="647"/>
                  </a:lnTo>
                  <a:lnTo>
                    <a:pt x="330" y="600"/>
                  </a:lnTo>
                  <a:lnTo>
                    <a:pt x="391" y="539"/>
                  </a:lnTo>
                  <a:lnTo>
                    <a:pt x="449" y="485"/>
                  </a:lnTo>
                  <a:lnTo>
                    <a:pt x="509" y="441"/>
                  </a:lnTo>
                  <a:lnTo>
                    <a:pt x="570" y="411"/>
                  </a:lnTo>
                  <a:lnTo>
                    <a:pt x="634" y="401"/>
                  </a:lnTo>
                  <a:lnTo>
                    <a:pt x="676" y="408"/>
                  </a:lnTo>
                  <a:lnTo>
                    <a:pt x="711" y="424"/>
                  </a:lnTo>
                  <a:lnTo>
                    <a:pt x="734" y="448"/>
                  </a:lnTo>
                  <a:lnTo>
                    <a:pt x="750" y="478"/>
                  </a:lnTo>
                  <a:lnTo>
                    <a:pt x="753" y="512"/>
                  </a:lnTo>
                  <a:lnTo>
                    <a:pt x="747" y="549"/>
                  </a:lnTo>
                  <a:lnTo>
                    <a:pt x="734" y="579"/>
                  </a:lnTo>
                  <a:lnTo>
                    <a:pt x="715" y="600"/>
                  </a:lnTo>
                  <a:lnTo>
                    <a:pt x="692" y="613"/>
                  </a:lnTo>
                  <a:lnTo>
                    <a:pt x="666" y="616"/>
                  </a:lnTo>
                  <a:lnTo>
                    <a:pt x="641" y="613"/>
                  </a:lnTo>
                  <a:lnTo>
                    <a:pt x="622" y="600"/>
                  </a:lnTo>
                  <a:lnTo>
                    <a:pt x="609" y="579"/>
                  </a:lnTo>
                  <a:lnTo>
                    <a:pt x="606" y="556"/>
                  </a:lnTo>
                  <a:lnTo>
                    <a:pt x="609" y="539"/>
                  </a:lnTo>
                  <a:lnTo>
                    <a:pt x="615" y="519"/>
                  </a:lnTo>
                  <a:lnTo>
                    <a:pt x="628" y="495"/>
                  </a:lnTo>
                  <a:lnTo>
                    <a:pt x="650" y="478"/>
                  </a:lnTo>
                  <a:lnTo>
                    <a:pt x="682" y="468"/>
                  </a:lnTo>
                  <a:lnTo>
                    <a:pt x="670" y="458"/>
                  </a:lnTo>
                  <a:lnTo>
                    <a:pt x="650" y="451"/>
                  </a:lnTo>
                  <a:lnTo>
                    <a:pt x="631" y="448"/>
                  </a:lnTo>
                  <a:lnTo>
                    <a:pt x="580" y="455"/>
                  </a:lnTo>
                  <a:lnTo>
                    <a:pt x="532" y="478"/>
                  </a:lnTo>
                  <a:lnTo>
                    <a:pt x="487" y="512"/>
                  </a:lnTo>
                  <a:lnTo>
                    <a:pt x="439" y="552"/>
                  </a:lnTo>
                  <a:lnTo>
                    <a:pt x="394" y="600"/>
                  </a:lnTo>
                  <a:lnTo>
                    <a:pt x="368" y="623"/>
                  </a:lnTo>
                  <a:lnTo>
                    <a:pt x="336" y="654"/>
                  </a:lnTo>
                  <a:lnTo>
                    <a:pt x="301" y="684"/>
                  </a:lnTo>
                  <a:lnTo>
                    <a:pt x="266" y="707"/>
                  </a:lnTo>
                  <a:lnTo>
                    <a:pt x="291" y="711"/>
                  </a:lnTo>
                  <a:lnTo>
                    <a:pt x="324" y="714"/>
                  </a:lnTo>
                  <a:lnTo>
                    <a:pt x="359" y="721"/>
                  </a:lnTo>
                  <a:lnTo>
                    <a:pt x="394" y="731"/>
                  </a:lnTo>
                  <a:lnTo>
                    <a:pt x="429" y="748"/>
                  </a:lnTo>
                  <a:lnTo>
                    <a:pt x="461" y="768"/>
                  </a:lnTo>
                  <a:lnTo>
                    <a:pt x="490" y="795"/>
                  </a:lnTo>
                  <a:lnTo>
                    <a:pt x="506" y="829"/>
                  </a:lnTo>
                  <a:lnTo>
                    <a:pt x="513" y="873"/>
                  </a:lnTo>
                  <a:lnTo>
                    <a:pt x="513" y="883"/>
                  </a:lnTo>
                  <a:lnTo>
                    <a:pt x="509" y="893"/>
                  </a:lnTo>
                  <a:lnTo>
                    <a:pt x="509" y="913"/>
                  </a:lnTo>
                  <a:lnTo>
                    <a:pt x="506" y="920"/>
                  </a:lnTo>
                  <a:lnTo>
                    <a:pt x="506" y="923"/>
                  </a:lnTo>
                  <a:lnTo>
                    <a:pt x="500" y="950"/>
                  </a:lnTo>
                  <a:lnTo>
                    <a:pt x="497" y="967"/>
                  </a:lnTo>
                  <a:lnTo>
                    <a:pt x="497" y="997"/>
                  </a:lnTo>
                  <a:lnTo>
                    <a:pt x="500" y="1028"/>
                  </a:lnTo>
                  <a:lnTo>
                    <a:pt x="509" y="1055"/>
                  </a:lnTo>
                  <a:lnTo>
                    <a:pt x="525" y="1071"/>
                  </a:lnTo>
                  <a:lnTo>
                    <a:pt x="551" y="1078"/>
                  </a:lnTo>
                  <a:lnTo>
                    <a:pt x="586" y="1068"/>
                  </a:lnTo>
                  <a:lnTo>
                    <a:pt x="615" y="1044"/>
                  </a:lnTo>
                  <a:lnTo>
                    <a:pt x="638" y="1014"/>
                  </a:lnTo>
                  <a:lnTo>
                    <a:pt x="660" y="974"/>
                  </a:lnTo>
                  <a:lnTo>
                    <a:pt x="673" y="933"/>
                  </a:lnTo>
                  <a:lnTo>
                    <a:pt x="686" y="896"/>
                  </a:lnTo>
                  <a:lnTo>
                    <a:pt x="692" y="869"/>
                  </a:lnTo>
                  <a:lnTo>
                    <a:pt x="695" y="862"/>
                  </a:lnTo>
                  <a:lnTo>
                    <a:pt x="699" y="859"/>
                  </a:lnTo>
                  <a:lnTo>
                    <a:pt x="705" y="856"/>
                  </a:lnTo>
                  <a:lnTo>
                    <a:pt x="724" y="856"/>
                  </a:lnTo>
                  <a:lnTo>
                    <a:pt x="731" y="859"/>
                  </a:lnTo>
                  <a:lnTo>
                    <a:pt x="734" y="862"/>
                  </a:lnTo>
                  <a:lnTo>
                    <a:pt x="737" y="869"/>
                  </a:lnTo>
                  <a:lnTo>
                    <a:pt x="737" y="876"/>
                  </a:lnTo>
                  <a:lnTo>
                    <a:pt x="734" y="883"/>
                  </a:lnTo>
                  <a:lnTo>
                    <a:pt x="731" y="906"/>
                  </a:lnTo>
                  <a:lnTo>
                    <a:pt x="718" y="940"/>
                  </a:lnTo>
                  <a:lnTo>
                    <a:pt x="705" y="977"/>
                  </a:lnTo>
                  <a:lnTo>
                    <a:pt x="686" y="1017"/>
                  </a:lnTo>
                  <a:lnTo>
                    <a:pt x="660" y="1055"/>
                  </a:lnTo>
                  <a:lnTo>
                    <a:pt x="628" y="1088"/>
                  </a:lnTo>
                  <a:lnTo>
                    <a:pt x="590" y="1112"/>
                  </a:lnTo>
                  <a:lnTo>
                    <a:pt x="545" y="1119"/>
                  </a:lnTo>
                  <a:lnTo>
                    <a:pt x="506" y="1115"/>
                  </a:lnTo>
                  <a:lnTo>
                    <a:pt x="468" y="1102"/>
                  </a:lnTo>
                  <a:lnTo>
                    <a:pt x="436" y="1082"/>
                  </a:lnTo>
                  <a:lnTo>
                    <a:pt x="407" y="1051"/>
                  </a:lnTo>
                  <a:lnTo>
                    <a:pt x="388" y="1007"/>
                  </a:lnTo>
                  <a:lnTo>
                    <a:pt x="381" y="957"/>
                  </a:lnTo>
                  <a:lnTo>
                    <a:pt x="381" y="930"/>
                  </a:lnTo>
                  <a:lnTo>
                    <a:pt x="384" y="920"/>
                  </a:lnTo>
                  <a:lnTo>
                    <a:pt x="391" y="893"/>
                  </a:lnTo>
                  <a:lnTo>
                    <a:pt x="391" y="876"/>
                  </a:lnTo>
                  <a:lnTo>
                    <a:pt x="384" y="839"/>
                  </a:lnTo>
                  <a:lnTo>
                    <a:pt x="365" y="809"/>
                  </a:lnTo>
                  <a:lnTo>
                    <a:pt x="333" y="785"/>
                  </a:lnTo>
                  <a:lnTo>
                    <a:pt x="295" y="765"/>
                  </a:lnTo>
                  <a:lnTo>
                    <a:pt x="247" y="751"/>
                  </a:lnTo>
                  <a:lnTo>
                    <a:pt x="195" y="745"/>
                  </a:lnTo>
                  <a:lnTo>
                    <a:pt x="192" y="761"/>
                  </a:lnTo>
                  <a:lnTo>
                    <a:pt x="183" y="795"/>
                  </a:lnTo>
                  <a:lnTo>
                    <a:pt x="173" y="836"/>
                  </a:lnTo>
                  <a:lnTo>
                    <a:pt x="163" y="883"/>
                  </a:lnTo>
                  <a:lnTo>
                    <a:pt x="150" y="933"/>
                  </a:lnTo>
                  <a:lnTo>
                    <a:pt x="141" y="980"/>
                  </a:lnTo>
                  <a:lnTo>
                    <a:pt x="131" y="1017"/>
                  </a:lnTo>
                  <a:lnTo>
                    <a:pt x="125" y="1048"/>
                  </a:lnTo>
                  <a:lnTo>
                    <a:pt x="122" y="1058"/>
                  </a:lnTo>
                  <a:lnTo>
                    <a:pt x="112" y="1085"/>
                  </a:lnTo>
                  <a:lnTo>
                    <a:pt x="99" y="1105"/>
                  </a:lnTo>
                  <a:lnTo>
                    <a:pt x="80" y="1119"/>
                  </a:lnTo>
                  <a:lnTo>
                    <a:pt x="51" y="1122"/>
                  </a:lnTo>
                  <a:lnTo>
                    <a:pt x="29" y="1119"/>
                  </a:lnTo>
                  <a:lnTo>
                    <a:pt x="13" y="1105"/>
                  </a:lnTo>
                  <a:lnTo>
                    <a:pt x="3" y="1088"/>
                  </a:lnTo>
                  <a:lnTo>
                    <a:pt x="0" y="1071"/>
                  </a:lnTo>
                  <a:lnTo>
                    <a:pt x="0" y="1061"/>
                  </a:lnTo>
                  <a:lnTo>
                    <a:pt x="3" y="1055"/>
                  </a:lnTo>
                  <a:lnTo>
                    <a:pt x="3" y="1044"/>
                  </a:lnTo>
                  <a:lnTo>
                    <a:pt x="6" y="1034"/>
                  </a:lnTo>
                  <a:lnTo>
                    <a:pt x="221" y="135"/>
                  </a:lnTo>
                  <a:lnTo>
                    <a:pt x="221" y="121"/>
                  </a:lnTo>
                  <a:lnTo>
                    <a:pt x="224" y="111"/>
                  </a:lnTo>
                  <a:lnTo>
                    <a:pt x="224" y="91"/>
                  </a:lnTo>
                  <a:lnTo>
                    <a:pt x="221" y="84"/>
                  </a:lnTo>
                  <a:lnTo>
                    <a:pt x="208" y="77"/>
                  </a:lnTo>
                  <a:lnTo>
                    <a:pt x="189" y="74"/>
                  </a:lnTo>
                  <a:lnTo>
                    <a:pt x="128" y="74"/>
                  </a:lnTo>
                  <a:lnTo>
                    <a:pt x="115" y="67"/>
                  </a:lnTo>
                  <a:lnTo>
                    <a:pt x="112" y="61"/>
                  </a:lnTo>
                  <a:lnTo>
                    <a:pt x="112" y="40"/>
                  </a:lnTo>
                  <a:lnTo>
                    <a:pt x="118" y="27"/>
                  </a:lnTo>
                  <a:lnTo>
                    <a:pt x="125" y="20"/>
                  </a:lnTo>
                  <a:lnTo>
                    <a:pt x="131" y="17"/>
                  </a:lnTo>
                  <a:lnTo>
                    <a:pt x="138" y="17"/>
                  </a:lnTo>
                  <a:lnTo>
                    <a:pt x="141" y="13"/>
                  </a:lnTo>
                  <a:lnTo>
                    <a:pt x="147" y="13"/>
                  </a:lnTo>
                  <a:lnTo>
                    <a:pt x="173" y="10"/>
                  </a:lnTo>
                  <a:lnTo>
                    <a:pt x="208" y="10"/>
                  </a:lnTo>
                  <a:lnTo>
                    <a:pt x="250" y="7"/>
                  </a:lnTo>
                  <a:lnTo>
                    <a:pt x="288" y="3"/>
                  </a:lnTo>
                  <a:lnTo>
                    <a:pt x="3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63" name="Group 15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456785" y="1623965"/>
            <a:ext cx="3444851" cy="614480"/>
            <a:chOff x="2780" y="1254"/>
            <a:chExt cx="13735" cy="2450"/>
          </a:xfrm>
          <a:solidFill>
            <a:srgbClr val="FF0000"/>
          </a:solidFill>
        </p:grpSpPr>
        <p:sp>
          <p:nvSpPr>
            <p:cNvPr id="2065" name="Freeform 17"/>
            <p:cNvSpPr>
              <a:spLocks/>
            </p:cNvSpPr>
            <p:nvPr/>
          </p:nvSpPr>
          <p:spPr bwMode="auto">
            <a:xfrm>
              <a:off x="2780" y="1589"/>
              <a:ext cx="1799" cy="1551"/>
            </a:xfrm>
            <a:custGeom>
              <a:avLst/>
              <a:gdLst/>
              <a:ahLst/>
              <a:cxnLst>
                <a:cxn ang="0">
                  <a:pos x="1328" y="4"/>
                </a:cxn>
                <a:cxn ang="0">
                  <a:pos x="1540" y="9"/>
                </a:cxn>
                <a:cxn ang="0">
                  <a:pos x="1724" y="0"/>
                </a:cxn>
                <a:cxn ang="0">
                  <a:pos x="1795" y="9"/>
                </a:cxn>
                <a:cxn ang="0">
                  <a:pos x="1795" y="53"/>
                </a:cxn>
                <a:cxn ang="0">
                  <a:pos x="1657" y="71"/>
                </a:cxn>
                <a:cxn ang="0">
                  <a:pos x="1565" y="110"/>
                </a:cxn>
                <a:cxn ang="0">
                  <a:pos x="1549" y="185"/>
                </a:cxn>
                <a:cxn ang="0">
                  <a:pos x="1252" y="1441"/>
                </a:cxn>
                <a:cxn ang="0">
                  <a:pos x="1307" y="1476"/>
                </a:cxn>
                <a:cxn ang="0">
                  <a:pos x="1449" y="1494"/>
                </a:cxn>
                <a:cxn ang="0">
                  <a:pos x="1424" y="1551"/>
                </a:cxn>
                <a:cxn ang="0">
                  <a:pos x="1202" y="1546"/>
                </a:cxn>
                <a:cxn ang="0">
                  <a:pos x="1027" y="1546"/>
                </a:cxn>
                <a:cxn ang="0">
                  <a:pos x="852" y="1551"/>
                </a:cxn>
                <a:cxn ang="0">
                  <a:pos x="835" y="1533"/>
                </a:cxn>
                <a:cxn ang="0">
                  <a:pos x="860" y="1480"/>
                </a:cxn>
                <a:cxn ang="0">
                  <a:pos x="1039" y="1463"/>
                </a:cxn>
                <a:cxn ang="0">
                  <a:pos x="1085" y="1379"/>
                </a:cxn>
                <a:cxn ang="0">
                  <a:pos x="1131" y="1176"/>
                </a:cxn>
                <a:cxn ang="0">
                  <a:pos x="1227" y="784"/>
                </a:cxn>
                <a:cxn ang="0">
                  <a:pos x="422" y="1414"/>
                </a:cxn>
                <a:cxn ang="0">
                  <a:pos x="426" y="1458"/>
                </a:cxn>
                <a:cxn ang="0">
                  <a:pos x="513" y="1480"/>
                </a:cxn>
                <a:cxn ang="0">
                  <a:pos x="614" y="1489"/>
                </a:cxn>
                <a:cxn ang="0">
                  <a:pos x="614" y="1533"/>
                </a:cxn>
                <a:cxn ang="0">
                  <a:pos x="505" y="1551"/>
                </a:cxn>
                <a:cxn ang="0">
                  <a:pos x="301" y="1542"/>
                </a:cxn>
                <a:cxn ang="0">
                  <a:pos x="134" y="1546"/>
                </a:cxn>
                <a:cxn ang="0">
                  <a:pos x="8" y="1546"/>
                </a:cxn>
                <a:cxn ang="0">
                  <a:pos x="0" y="1507"/>
                </a:cxn>
                <a:cxn ang="0">
                  <a:pos x="29" y="1480"/>
                </a:cxn>
                <a:cxn ang="0">
                  <a:pos x="213" y="1463"/>
                </a:cxn>
                <a:cxn ang="0">
                  <a:pos x="255" y="1375"/>
                </a:cxn>
                <a:cxn ang="0">
                  <a:pos x="543" y="137"/>
                </a:cxn>
                <a:cxn ang="0">
                  <a:pos x="538" y="97"/>
                </a:cxn>
                <a:cxn ang="0">
                  <a:pos x="488" y="84"/>
                </a:cxn>
                <a:cxn ang="0">
                  <a:pos x="372" y="75"/>
                </a:cxn>
                <a:cxn ang="0">
                  <a:pos x="346" y="62"/>
                </a:cxn>
                <a:cxn ang="0">
                  <a:pos x="363" y="9"/>
                </a:cxn>
                <a:cxn ang="0">
                  <a:pos x="493" y="9"/>
                </a:cxn>
                <a:cxn ang="0">
                  <a:pos x="710" y="13"/>
                </a:cxn>
                <a:cxn ang="0">
                  <a:pos x="889" y="4"/>
                </a:cxn>
                <a:cxn ang="0">
                  <a:pos x="960" y="13"/>
                </a:cxn>
                <a:cxn ang="0">
                  <a:pos x="960" y="57"/>
                </a:cxn>
                <a:cxn ang="0">
                  <a:pos x="827" y="75"/>
                </a:cxn>
                <a:cxn ang="0">
                  <a:pos x="731" y="115"/>
                </a:cxn>
                <a:cxn ang="0">
                  <a:pos x="1236" y="709"/>
                </a:cxn>
                <a:cxn ang="0">
                  <a:pos x="1369" y="132"/>
                </a:cxn>
                <a:cxn ang="0">
                  <a:pos x="1369" y="93"/>
                </a:cxn>
                <a:cxn ang="0">
                  <a:pos x="1336" y="84"/>
                </a:cxn>
                <a:cxn ang="0">
                  <a:pos x="1252" y="71"/>
                </a:cxn>
                <a:cxn ang="0">
                  <a:pos x="1177" y="27"/>
                </a:cxn>
                <a:cxn ang="0">
                  <a:pos x="1202" y="0"/>
                </a:cxn>
              </a:cxnLst>
              <a:rect l="0" t="0" r="r" b="b"/>
              <a:pathLst>
                <a:path w="1799" h="1551">
                  <a:moveTo>
                    <a:pt x="1202" y="0"/>
                  </a:moveTo>
                  <a:lnTo>
                    <a:pt x="1265" y="0"/>
                  </a:lnTo>
                  <a:lnTo>
                    <a:pt x="1328" y="4"/>
                  </a:lnTo>
                  <a:lnTo>
                    <a:pt x="1390" y="4"/>
                  </a:lnTo>
                  <a:lnTo>
                    <a:pt x="1453" y="9"/>
                  </a:lnTo>
                  <a:lnTo>
                    <a:pt x="1540" y="9"/>
                  </a:lnTo>
                  <a:lnTo>
                    <a:pt x="1599" y="4"/>
                  </a:lnTo>
                  <a:lnTo>
                    <a:pt x="1661" y="4"/>
                  </a:lnTo>
                  <a:lnTo>
                    <a:pt x="1724" y="0"/>
                  </a:lnTo>
                  <a:lnTo>
                    <a:pt x="1783" y="0"/>
                  </a:lnTo>
                  <a:lnTo>
                    <a:pt x="1791" y="4"/>
                  </a:lnTo>
                  <a:lnTo>
                    <a:pt x="1795" y="9"/>
                  </a:lnTo>
                  <a:lnTo>
                    <a:pt x="1799" y="18"/>
                  </a:lnTo>
                  <a:lnTo>
                    <a:pt x="1799" y="27"/>
                  </a:lnTo>
                  <a:lnTo>
                    <a:pt x="1795" y="53"/>
                  </a:lnTo>
                  <a:lnTo>
                    <a:pt x="1783" y="66"/>
                  </a:lnTo>
                  <a:lnTo>
                    <a:pt x="1762" y="71"/>
                  </a:lnTo>
                  <a:lnTo>
                    <a:pt x="1657" y="71"/>
                  </a:lnTo>
                  <a:lnTo>
                    <a:pt x="1616" y="79"/>
                  </a:lnTo>
                  <a:lnTo>
                    <a:pt x="1582" y="93"/>
                  </a:lnTo>
                  <a:lnTo>
                    <a:pt x="1565" y="110"/>
                  </a:lnTo>
                  <a:lnTo>
                    <a:pt x="1553" y="141"/>
                  </a:lnTo>
                  <a:lnTo>
                    <a:pt x="1545" y="176"/>
                  </a:lnTo>
                  <a:lnTo>
                    <a:pt x="1549" y="185"/>
                  </a:lnTo>
                  <a:lnTo>
                    <a:pt x="1261" y="1401"/>
                  </a:lnTo>
                  <a:lnTo>
                    <a:pt x="1257" y="1423"/>
                  </a:lnTo>
                  <a:lnTo>
                    <a:pt x="1252" y="1441"/>
                  </a:lnTo>
                  <a:lnTo>
                    <a:pt x="1261" y="1458"/>
                  </a:lnTo>
                  <a:lnTo>
                    <a:pt x="1277" y="1472"/>
                  </a:lnTo>
                  <a:lnTo>
                    <a:pt x="1307" y="1476"/>
                  </a:lnTo>
                  <a:lnTo>
                    <a:pt x="1344" y="1480"/>
                  </a:lnTo>
                  <a:lnTo>
                    <a:pt x="1424" y="1480"/>
                  </a:lnTo>
                  <a:lnTo>
                    <a:pt x="1449" y="1494"/>
                  </a:lnTo>
                  <a:lnTo>
                    <a:pt x="1449" y="1524"/>
                  </a:lnTo>
                  <a:lnTo>
                    <a:pt x="1440" y="1542"/>
                  </a:lnTo>
                  <a:lnTo>
                    <a:pt x="1424" y="1551"/>
                  </a:lnTo>
                  <a:lnTo>
                    <a:pt x="1340" y="1551"/>
                  </a:lnTo>
                  <a:lnTo>
                    <a:pt x="1269" y="1546"/>
                  </a:lnTo>
                  <a:lnTo>
                    <a:pt x="1202" y="1546"/>
                  </a:lnTo>
                  <a:lnTo>
                    <a:pt x="1131" y="1542"/>
                  </a:lnTo>
                  <a:lnTo>
                    <a:pt x="1085" y="1542"/>
                  </a:lnTo>
                  <a:lnTo>
                    <a:pt x="1027" y="1546"/>
                  </a:lnTo>
                  <a:lnTo>
                    <a:pt x="964" y="1546"/>
                  </a:lnTo>
                  <a:lnTo>
                    <a:pt x="906" y="1551"/>
                  </a:lnTo>
                  <a:lnTo>
                    <a:pt x="852" y="1551"/>
                  </a:lnTo>
                  <a:lnTo>
                    <a:pt x="843" y="1546"/>
                  </a:lnTo>
                  <a:lnTo>
                    <a:pt x="839" y="1542"/>
                  </a:lnTo>
                  <a:lnTo>
                    <a:pt x="835" y="1533"/>
                  </a:lnTo>
                  <a:lnTo>
                    <a:pt x="835" y="1507"/>
                  </a:lnTo>
                  <a:lnTo>
                    <a:pt x="843" y="1489"/>
                  </a:lnTo>
                  <a:lnTo>
                    <a:pt x="860" y="1480"/>
                  </a:lnTo>
                  <a:lnTo>
                    <a:pt x="956" y="1480"/>
                  </a:lnTo>
                  <a:lnTo>
                    <a:pt x="1006" y="1476"/>
                  </a:lnTo>
                  <a:lnTo>
                    <a:pt x="1039" y="1463"/>
                  </a:lnTo>
                  <a:lnTo>
                    <a:pt x="1065" y="1441"/>
                  </a:lnTo>
                  <a:lnTo>
                    <a:pt x="1081" y="1405"/>
                  </a:lnTo>
                  <a:lnTo>
                    <a:pt x="1085" y="1379"/>
                  </a:lnTo>
                  <a:lnTo>
                    <a:pt x="1098" y="1335"/>
                  </a:lnTo>
                  <a:lnTo>
                    <a:pt x="1110" y="1265"/>
                  </a:lnTo>
                  <a:lnTo>
                    <a:pt x="1131" y="1176"/>
                  </a:lnTo>
                  <a:lnTo>
                    <a:pt x="1161" y="1066"/>
                  </a:lnTo>
                  <a:lnTo>
                    <a:pt x="1190" y="934"/>
                  </a:lnTo>
                  <a:lnTo>
                    <a:pt x="1227" y="784"/>
                  </a:lnTo>
                  <a:lnTo>
                    <a:pt x="572" y="784"/>
                  </a:lnTo>
                  <a:lnTo>
                    <a:pt x="426" y="1401"/>
                  </a:lnTo>
                  <a:lnTo>
                    <a:pt x="422" y="1414"/>
                  </a:lnTo>
                  <a:lnTo>
                    <a:pt x="422" y="1428"/>
                  </a:lnTo>
                  <a:lnTo>
                    <a:pt x="417" y="1441"/>
                  </a:lnTo>
                  <a:lnTo>
                    <a:pt x="426" y="1458"/>
                  </a:lnTo>
                  <a:lnTo>
                    <a:pt x="442" y="1472"/>
                  </a:lnTo>
                  <a:lnTo>
                    <a:pt x="476" y="1476"/>
                  </a:lnTo>
                  <a:lnTo>
                    <a:pt x="513" y="1480"/>
                  </a:lnTo>
                  <a:lnTo>
                    <a:pt x="593" y="1480"/>
                  </a:lnTo>
                  <a:lnTo>
                    <a:pt x="605" y="1485"/>
                  </a:lnTo>
                  <a:lnTo>
                    <a:pt x="614" y="1489"/>
                  </a:lnTo>
                  <a:lnTo>
                    <a:pt x="618" y="1494"/>
                  </a:lnTo>
                  <a:lnTo>
                    <a:pt x="618" y="1524"/>
                  </a:lnTo>
                  <a:lnTo>
                    <a:pt x="614" y="1533"/>
                  </a:lnTo>
                  <a:lnTo>
                    <a:pt x="601" y="1546"/>
                  </a:lnTo>
                  <a:lnTo>
                    <a:pt x="593" y="1551"/>
                  </a:lnTo>
                  <a:lnTo>
                    <a:pt x="505" y="1551"/>
                  </a:lnTo>
                  <a:lnTo>
                    <a:pt x="434" y="1546"/>
                  </a:lnTo>
                  <a:lnTo>
                    <a:pt x="367" y="1546"/>
                  </a:lnTo>
                  <a:lnTo>
                    <a:pt x="301" y="1542"/>
                  </a:lnTo>
                  <a:lnTo>
                    <a:pt x="255" y="1542"/>
                  </a:lnTo>
                  <a:lnTo>
                    <a:pt x="196" y="1546"/>
                  </a:lnTo>
                  <a:lnTo>
                    <a:pt x="134" y="1546"/>
                  </a:lnTo>
                  <a:lnTo>
                    <a:pt x="75" y="1551"/>
                  </a:lnTo>
                  <a:lnTo>
                    <a:pt x="17" y="1551"/>
                  </a:lnTo>
                  <a:lnTo>
                    <a:pt x="8" y="1546"/>
                  </a:lnTo>
                  <a:lnTo>
                    <a:pt x="4" y="1542"/>
                  </a:lnTo>
                  <a:lnTo>
                    <a:pt x="0" y="1533"/>
                  </a:lnTo>
                  <a:lnTo>
                    <a:pt x="0" y="1507"/>
                  </a:lnTo>
                  <a:lnTo>
                    <a:pt x="4" y="1498"/>
                  </a:lnTo>
                  <a:lnTo>
                    <a:pt x="12" y="1489"/>
                  </a:lnTo>
                  <a:lnTo>
                    <a:pt x="29" y="1480"/>
                  </a:lnTo>
                  <a:lnTo>
                    <a:pt x="129" y="1480"/>
                  </a:lnTo>
                  <a:lnTo>
                    <a:pt x="179" y="1472"/>
                  </a:lnTo>
                  <a:lnTo>
                    <a:pt x="213" y="1463"/>
                  </a:lnTo>
                  <a:lnTo>
                    <a:pt x="234" y="1441"/>
                  </a:lnTo>
                  <a:lnTo>
                    <a:pt x="246" y="1414"/>
                  </a:lnTo>
                  <a:lnTo>
                    <a:pt x="255" y="1375"/>
                  </a:lnTo>
                  <a:lnTo>
                    <a:pt x="538" y="163"/>
                  </a:lnTo>
                  <a:lnTo>
                    <a:pt x="543" y="145"/>
                  </a:lnTo>
                  <a:lnTo>
                    <a:pt x="543" y="137"/>
                  </a:lnTo>
                  <a:lnTo>
                    <a:pt x="547" y="128"/>
                  </a:lnTo>
                  <a:lnTo>
                    <a:pt x="547" y="106"/>
                  </a:lnTo>
                  <a:lnTo>
                    <a:pt x="538" y="97"/>
                  </a:lnTo>
                  <a:lnTo>
                    <a:pt x="522" y="88"/>
                  </a:lnTo>
                  <a:lnTo>
                    <a:pt x="505" y="88"/>
                  </a:lnTo>
                  <a:lnTo>
                    <a:pt x="488" y="84"/>
                  </a:lnTo>
                  <a:lnTo>
                    <a:pt x="451" y="79"/>
                  </a:lnTo>
                  <a:lnTo>
                    <a:pt x="422" y="75"/>
                  </a:lnTo>
                  <a:lnTo>
                    <a:pt x="372" y="75"/>
                  </a:lnTo>
                  <a:lnTo>
                    <a:pt x="359" y="71"/>
                  </a:lnTo>
                  <a:lnTo>
                    <a:pt x="351" y="66"/>
                  </a:lnTo>
                  <a:lnTo>
                    <a:pt x="346" y="62"/>
                  </a:lnTo>
                  <a:lnTo>
                    <a:pt x="346" y="31"/>
                  </a:lnTo>
                  <a:lnTo>
                    <a:pt x="351" y="22"/>
                  </a:lnTo>
                  <a:lnTo>
                    <a:pt x="363" y="9"/>
                  </a:lnTo>
                  <a:lnTo>
                    <a:pt x="372" y="4"/>
                  </a:lnTo>
                  <a:lnTo>
                    <a:pt x="434" y="4"/>
                  </a:lnTo>
                  <a:lnTo>
                    <a:pt x="493" y="9"/>
                  </a:lnTo>
                  <a:lnTo>
                    <a:pt x="555" y="9"/>
                  </a:lnTo>
                  <a:lnTo>
                    <a:pt x="618" y="13"/>
                  </a:lnTo>
                  <a:lnTo>
                    <a:pt x="710" y="13"/>
                  </a:lnTo>
                  <a:lnTo>
                    <a:pt x="768" y="9"/>
                  </a:lnTo>
                  <a:lnTo>
                    <a:pt x="831" y="9"/>
                  </a:lnTo>
                  <a:lnTo>
                    <a:pt x="889" y="4"/>
                  </a:lnTo>
                  <a:lnTo>
                    <a:pt x="948" y="4"/>
                  </a:lnTo>
                  <a:lnTo>
                    <a:pt x="956" y="9"/>
                  </a:lnTo>
                  <a:lnTo>
                    <a:pt x="960" y="13"/>
                  </a:lnTo>
                  <a:lnTo>
                    <a:pt x="964" y="22"/>
                  </a:lnTo>
                  <a:lnTo>
                    <a:pt x="964" y="31"/>
                  </a:lnTo>
                  <a:lnTo>
                    <a:pt x="960" y="57"/>
                  </a:lnTo>
                  <a:lnTo>
                    <a:pt x="948" y="71"/>
                  </a:lnTo>
                  <a:lnTo>
                    <a:pt x="927" y="75"/>
                  </a:lnTo>
                  <a:lnTo>
                    <a:pt x="827" y="75"/>
                  </a:lnTo>
                  <a:lnTo>
                    <a:pt x="781" y="84"/>
                  </a:lnTo>
                  <a:lnTo>
                    <a:pt x="751" y="97"/>
                  </a:lnTo>
                  <a:lnTo>
                    <a:pt x="731" y="115"/>
                  </a:lnTo>
                  <a:lnTo>
                    <a:pt x="718" y="145"/>
                  </a:lnTo>
                  <a:lnTo>
                    <a:pt x="584" y="709"/>
                  </a:lnTo>
                  <a:lnTo>
                    <a:pt x="1236" y="709"/>
                  </a:lnTo>
                  <a:lnTo>
                    <a:pt x="1365" y="159"/>
                  </a:lnTo>
                  <a:lnTo>
                    <a:pt x="1369" y="141"/>
                  </a:lnTo>
                  <a:lnTo>
                    <a:pt x="1369" y="132"/>
                  </a:lnTo>
                  <a:lnTo>
                    <a:pt x="1373" y="123"/>
                  </a:lnTo>
                  <a:lnTo>
                    <a:pt x="1373" y="101"/>
                  </a:lnTo>
                  <a:lnTo>
                    <a:pt x="1369" y="93"/>
                  </a:lnTo>
                  <a:lnTo>
                    <a:pt x="1361" y="88"/>
                  </a:lnTo>
                  <a:lnTo>
                    <a:pt x="1348" y="84"/>
                  </a:lnTo>
                  <a:lnTo>
                    <a:pt x="1336" y="84"/>
                  </a:lnTo>
                  <a:lnTo>
                    <a:pt x="1315" y="79"/>
                  </a:lnTo>
                  <a:lnTo>
                    <a:pt x="1282" y="75"/>
                  </a:lnTo>
                  <a:lnTo>
                    <a:pt x="1252" y="71"/>
                  </a:lnTo>
                  <a:lnTo>
                    <a:pt x="1202" y="71"/>
                  </a:lnTo>
                  <a:lnTo>
                    <a:pt x="1177" y="57"/>
                  </a:lnTo>
                  <a:lnTo>
                    <a:pt x="1177" y="27"/>
                  </a:lnTo>
                  <a:lnTo>
                    <a:pt x="1181" y="18"/>
                  </a:lnTo>
                  <a:lnTo>
                    <a:pt x="1194" y="4"/>
                  </a:lnTo>
                  <a:lnTo>
                    <a:pt x="120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6" name="Freeform 18"/>
            <p:cNvSpPr>
              <a:spLocks noEditPoints="1"/>
            </p:cNvSpPr>
            <p:nvPr/>
          </p:nvSpPr>
          <p:spPr bwMode="auto">
            <a:xfrm>
              <a:off x="4742" y="1254"/>
              <a:ext cx="676" cy="1058"/>
            </a:xfrm>
            <a:custGeom>
              <a:avLst/>
              <a:gdLst/>
              <a:ahLst/>
              <a:cxnLst>
                <a:cxn ang="0">
                  <a:pos x="676" y="771"/>
                </a:cxn>
                <a:cxn ang="0">
                  <a:pos x="672" y="767"/>
                </a:cxn>
                <a:cxn ang="0">
                  <a:pos x="401" y="9"/>
                </a:cxn>
                <a:cxn ang="0">
                  <a:pos x="543" y="62"/>
                </a:cxn>
                <a:cxn ang="0">
                  <a:pos x="639" y="168"/>
                </a:cxn>
                <a:cxn ang="0">
                  <a:pos x="676" y="313"/>
                </a:cxn>
                <a:cxn ang="0">
                  <a:pos x="647" y="450"/>
                </a:cxn>
                <a:cxn ang="0">
                  <a:pos x="564" y="560"/>
                </a:cxn>
                <a:cxn ang="0">
                  <a:pos x="459" y="657"/>
                </a:cxn>
                <a:cxn ang="0">
                  <a:pos x="388" y="718"/>
                </a:cxn>
                <a:cxn ang="0">
                  <a:pos x="313" y="780"/>
                </a:cxn>
                <a:cxn ang="0">
                  <a:pos x="217" y="868"/>
                </a:cxn>
                <a:cxn ang="0">
                  <a:pos x="530" y="925"/>
                </a:cxn>
                <a:cxn ang="0">
                  <a:pos x="585" y="917"/>
                </a:cxn>
                <a:cxn ang="0">
                  <a:pos x="610" y="851"/>
                </a:cxn>
                <a:cxn ang="0">
                  <a:pos x="622" y="771"/>
                </a:cxn>
                <a:cxn ang="0">
                  <a:pos x="626" y="1058"/>
                </a:cxn>
                <a:cxn ang="0">
                  <a:pos x="0" y="1018"/>
                </a:cxn>
                <a:cxn ang="0">
                  <a:pos x="17" y="996"/>
                </a:cxn>
                <a:cxn ang="0">
                  <a:pos x="413" y="577"/>
                </a:cxn>
                <a:cxn ang="0">
                  <a:pos x="489" y="463"/>
                </a:cxn>
                <a:cxn ang="0">
                  <a:pos x="526" y="313"/>
                </a:cxn>
                <a:cxn ang="0">
                  <a:pos x="497" y="190"/>
                </a:cxn>
                <a:cxn ang="0">
                  <a:pos x="422" y="97"/>
                </a:cxn>
                <a:cxn ang="0">
                  <a:pos x="292" y="58"/>
                </a:cxn>
                <a:cxn ang="0">
                  <a:pos x="200" y="75"/>
                </a:cxn>
                <a:cxn ang="0">
                  <a:pos x="109" y="146"/>
                </a:cxn>
                <a:cxn ang="0">
                  <a:pos x="113" y="212"/>
                </a:cxn>
                <a:cxn ang="0">
                  <a:pos x="155" y="251"/>
                </a:cxn>
                <a:cxn ang="0">
                  <a:pos x="163" y="291"/>
                </a:cxn>
                <a:cxn ang="0">
                  <a:pos x="138" y="353"/>
                </a:cxn>
                <a:cxn ang="0">
                  <a:pos x="84" y="375"/>
                </a:cxn>
                <a:cxn ang="0">
                  <a:pos x="59" y="370"/>
                </a:cxn>
                <a:cxn ang="0">
                  <a:pos x="21" y="348"/>
                </a:cxn>
                <a:cxn ang="0">
                  <a:pos x="4" y="287"/>
                </a:cxn>
                <a:cxn ang="0">
                  <a:pos x="46" y="146"/>
                </a:cxn>
                <a:cxn ang="0">
                  <a:pos x="155" y="40"/>
                </a:cxn>
                <a:cxn ang="0">
                  <a:pos x="322" y="0"/>
                </a:cxn>
              </a:cxnLst>
              <a:rect l="0" t="0" r="r" b="b"/>
              <a:pathLst>
                <a:path w="676" h="1058">
                  <a:moveTo>
                    <a:pt x="672" y="767"/>
                  </a:moveTo>
                  <a:lnTo>
                    <a:pt x="676" y="771"/>
                  </a:lnTo>
                  <a:lnTo>
                    <a:pt x="672" y="771"/>
                  </a:lnTo>
                  <a:lnTo>
                    <a:pt x="672" y="767"/>
                  </a:lnTo>
                  <a:close/>
                  <a:moveTo>
                    <a:pt x="322" y="0"/>
                  </a:moveTo>
                  <a:lnTo>
                    <a:pt x="401" y="9"/>
                  </a:lnTo>
                  <a:lnTo>
                    <a:pt x="476" y="31"/>
                  </a:lnTo>
                  <a:lnTo>
                    <a:pt x="543" y="62"/>
                  </a:lnTo>
                  <a:lnTo>
                    <a:pt x="597" y="110"/>
                  </a:lnTo>
                  <a:lnTo>
                    <a:pt x="639" y="168"/>
                  </a:lnTo>
                  <a:lnTo>
                    <a:pt x="668" y="238"/>
                  </a:lnTo>
                  <a:lnTo>
                    <a:pt x="676" y="313"/>
                  </a:lnTo>
                  <a:lnTo>
                    <a:pt x="668" y="384"/>
                  </a:lnTo>
                  <a:lnTo>
                    <a:pt x="647" y="450"/>
                  </a:lnTo>
                  <a:lnTo>
                    <a:pt x="610" y="507"/>
                  </a:lnTo>
                  <a:lnTo>
                    <a:pt x="564" y="560"/>
                  </a:lnTo>
                  <a:lnTo>
                    <a:pt x="514" y="608"/>
                  </a:lnTo>
                  <a:lnTo>
                    <a:pt x="459" y="657"/>
                  </a:lnTo>
                  <a:lnTo>
                    <a:pt x="422" y="688"/>
                  </a:lnTo>
                  <a:lnTo>
                    <a:pt x="388" y="718"/>
                  </a:lnTo>
                  <a:lnTo>
                    <a:pt x="351" y="745"/>
                  </a:lnTo>
                  <a:lnTo>
                    <a:pt x="313" y="780"/>
                  </a:lnTo>
                  <a:lnTo>
                    <a:pt x="267" y="820"/>
                  </a:lnTo>
                  <a:lnTo>
                    <a:pt x="217" y="868"/>
                  </a:lnTo>
                  <a:lnTo>
                    <a:pt x="155" y="925"/>
                  </a:lnTo>
                  <a:lnTo>
                    <a:pt x="530" y="925"/>
                  </a:lnTo>
                  <a:lnTo>
                    <a:pt x="568" y="921"/>
                  </a:lnTo>
                  <a:lnTo>
                    <a:pt x="585" y="917"/>
                  </a:lnTo>
                  <a:lnTo>
                    <a:pt x="597" y="895"/>
                  </a:lnTo>
                  <a:lnTo>
                    <a:pt x="610" y="851"/>
                  </a:lnTo>
                  <a:lnTo>
                    <a:pt x="618" y="807"/>
                  </a:lnTo>
                  <a:lnTo>
                    <a:pt x="622" y="771"/>
                  </a:lnTo>
                  <a:lnTo>
                    <a:pt x="672" y="771"/>
                  </a:lnTo>
                  <a:lnTo>
                    <a:pt x="626" y="1058"/>
                  </a:lnTo>
                  <a:lnTo>
                    <a:pt x="0" y="1058"/>
                  </a:lnTo>
                  <a:lnTo>
                    <a:pt x="0" y="1018"/>
                  </a:lnTo>
                  <a:lnTo>
                    <a:pt x="4" y="1009"/>
                  </a:lnTo>
                  <a:lnTo>
                    <a:pt x="17" y="996"/>
                  </a:lnTo>
                  <a:lnTo>
                    <a:pt x="380" y="617"/>
                  </a:lnTo>
                  <a:lnTo>
                    <a:pt x="413" y="577"/>
                  </a:lnTo>
                  <a:lnTo>
                    <a:pt x="455" y="525"/>
                  </a:lnTo>
                  <a:lnTo>
                    <a:pt x="489" y="463"/>
                  </a:lnTo>
                  <a:lnTo>
                    <a:pt x="518" y="392"/>
                  </a:lnTo>
                  <a:lnTo>
                    <a:pt x="526" y="313"/>
                  </a:lnTo>
                  <a:lnTo>
                    <a:pt x="518" y="251"/>
                  </a:lnTo>
                  <a:lnTo>
                    <a:pt x="497" y="190"/>
                  </a:lnTo>
                  <a:lnTo>
                    <a:pt x="463" y="137"/>
                  </a:lnTo>
                  <a:lnTo>
                    <a:pt x="422" y="97"/>
                  </a:lnTo>
                  <a:lnTo>
                    <a:pt x="363" y="66"/>
                  </a:lnTo>
                  <a:lnTo>
                    <a:pt x="292" y="58"/>
                  </a:lnTo>
                  <a:lnTo>
                    <a:pt x="246" y="62"/>
                  </a:lnTo>
                  <a:lnTo>
                    <a:pt x="200" y="75"/>
                  </a:lnTo>
                  <a:lnTo>
                    <a:pt x="150" y="106"/>
                  </a:lnTo>
                  <a:lnTo>
                    <a:pt x="109" y="146"/>
                  </a:lnTo>
                  <a:lnTo>
                    <a:pt x="75" y="207"/>
                  </a:lnTo>
                  <a:lnTo>
                    <a:pt x="113" y="212"/>
                  </a:lnTo>
                  <a:lnTo>
                    <a:pt x="142" y="229"/>
                  </a:lnTo>
                  <a:lnTo>
                    <a:pt x="155" y="251"/>
                  </a:lnTo>
                  <a:lnTo>
                    <a:pt x="163" y="273"/>
                  </a:lnTo>
                  <a:lnTo>
                    <a:pt x="163" y="291"/>
                  </a:lnTo>
                  <a:lnTo>
                    <a:pt x="155" y="326"/>
                  </a:lnTo>
                  <a:lnTo>
                    <a:pt x="138" y="353"/>
                  </a:lnTo>
                  <a:lnTo>
                    <a:pt x="113" y="370"/>
                  </a:lnTo>
                  <a:lnTo>
                    <a:pt x="84" y="375"/>
                  </a:lnTo>
                  <a:lnTo>
                    <a:pt x="75" y="375"/>
                  </a:lnTo>
                  <a:lnTo>
                    <a:pt x="59" y="370"/>
                  </a:lnTo>
                  <a:lnTo>
                    <a:pt x="38" y="362"/>
                  </a:lnTo>
                  <a:lnTo>
                    <a:pt x="21" y="348"/>
                  </a:lnTo>
                  <a:lnTo>
                    <a:pt x="8" y="322"/>
                  </a:lnTo>
                  <a:lnTo>
                    <a:pt x="4" y="287"/>
                  </a:lnTo>
                  <a:lnTo>
                    <a:pt x="17" y="212"/>
                  </a:lnTo>
                  <a:lnTo>
                    <a:pt x="46" y="146"/>
                  </a:lnTo>
                  <a:lnTo>
                    <a:pt x="92" y="88"/>
                  </a:lnTo>
                  <a:lnTo>
                    <a:pt x="155" y="40"/>
                  </a:lnTo>
                  <a:lnTo>
                    <a:pt x="234" y="9"/>
                  </a:lnTo>
                  <a:lnTo>
                    <a:pt x="3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7" name="Freeform 19"/>
            <p:cNvSpPr>
              <a:spLocks/>
            </p:cNvSpPr>
            <p:nvPr/>
          </p:nvSpPr>
          <p:spPr bwMode="auto">
            <a:xfrm>
              <a:off x="5819" y="1444"/>
              <a:ext cx="501" cy="2260"/>
            </a:xfrm>
            <a:custGeom>
              <a:avLst/>
              <a:gdLst/>
              <a:ahLst/>
              <a:cxnLst>
                <a:cxn ang="0">
                  <a:pos x="472" y="0"/>
                </a:cxn>
                <a:cxn ang="0">
                  <a:pos x="484" y="0"/>
                </a:cxn>
                <a:cxn ang="0">
                  <a:pos x="497" y="13"/>
                </a:cxn>
                <a:cxn ang="0">
                  <a:pos x="497" y="31"/>
                </a:cxn>
                <a:cxn ang="0">
                  <a:pos x="493" y="35"/>
                </a:cxn>
                <a:cxn ang="0">
                  <a:pos x="493" y="39"/>
                </a:cxn>
                <a:cxn ang="0">
                  <a:pos x="484" y="44"/>
                </a:cxn>
                <a:cxn ang="0">
                  <a:pos x="480" y="53"/>
                </a:cxn>
                <a:cxn ang="0">
                  <a:pos x="468" y="61"/>
                </a:cxn>
                <a:cxn ang="0">
                  <a:pos x="376" y="172"/>
                </a:cxn>
                <a:cxn ang="0">
                  <a:pos x="305" y="290"/>
                </a:cxn>
                <a:cxn ang="0">
                  <a:pos x="242" y="418"/>
                </a:cxn>
                <a:cxn ang="0">
                  <a:pos x="196" y="555"/>
                </a:cxn>
                <a:cxn ang="0">
                  <a:pos x="163" y="691"/>
                </a:cxn>
                <a:cxn ang="0">
                  <a:pos x="142" y="837"/>
                </a:cxn>
                <a:cxn ang="0">
                  <a:pos x="130" y="982"/>
                </a:cxn>
                <a:cxn ang="0">
                  <a:pos x="125" y="1128"/>
                </a:cxn>
                <a:cxn ang="0">
                  <a:pos x="130" y="1260"/>
                </a:cxn>
                <a:cxn ang="0">
                  <a:pos x="142" y="1396"/>
                </a:cxn>
                <a:cxn ang="0">
                  <a:pos x="163" y="1537"/>
                </a:cxn>
                <a:cxn ang="0">
                  <a:pos x="192" y="1678"/>
                </a:cxn>
                <a:cxn ang="0">
                  <a:pos x="238" y="1815"/>
                </a:cxn>
                <a:cxn ang="0">
                  <a:pos x="297" y="1947"/>
                </a:cxn>
                <a:cxn ang="0">
                  <a:pos x="372" y="2070"/>
                </a:cxn>
                <a:cxn ang="0">
                  <a:pos x="464" y="2185"/>
                </a:cxn>
                <a:cxn ang="0">
                  <a:pos x="476" y="2198"/>
                </a:cxn>
                <a:cxn ang="0">
                  <a:pos x="489" y="2207"/>
                </a:cxn>
                <a:cxn ang="0">
                  <a:pos x="493" y="2216"/>
                </a:cxn>
                <a:cxn ang="0">
                  <a:pos x="501" y="2225"/>
                </a:cxn>
                <a:cxn ang="0">
                  <a:pos x="501" y="2238"/>
                </a:cxn>
                <a:cxn ang="0">
                  <a:pos x="493" y="2255"/>
                </a:cxn>
                <a:cxn ang="0">
                  <a:pos x="484" y="2260"/>
                </a:cxn>
                <a:cxn ang="0">
                  <a:pos x="476" y="2260"/>
                </a:cxn>
                <a:cxn ang="0">
                  <a:pos x="459" y="2251"/>
                </a:cxn>
                <a:cxn ang="0">
                  <a:pos x="434" y="2233"/>
                </a:cxn>
                <a:cxn ang="0">
                  <a:pos x="397" y="2198"/>
                </a:cxn>
                <a:cxn ang="0">
                  <a:pos x="351" y="2154"/>
                </a:cxn>
                <a:cxn ang="0">
                  <a:pos x="301" y="2092"/>
                </a:cxn>
                <a:cxn ang="0">
                  <a:pos x="246" y="2018"/>
                </a:cxn>
                <a:cxn ang="0">
                  <a:pos x="192" y="1934"/>
                </a:cxn>
                <a:cxn ang="0">
                  <a:pos x="142" y="1832"/>
                </a:cxn>
                <a:cxn ang="0">
                  <a:pos x="84" y="1678"/>
                </a:cxn>
                <a:cxn ang="0">
                  <a:pos x="42" y="1524"/>
                </a:cxn>
                <a:cxn ang="0">
                  <a:pos x="17" y="1379"/>
                </a:cxn>
                <a:cxn ang="0">
                  <a:pos x="4" y="1242"/>
                </a:cxn>
                <a:cxn ang="0">
                  <a:pos x="0" y="1128"/>
                </a:cxn>
                <a:cxn ang="0">
                  <a:pos x="4" y="1009"/>
                </a:cxn>
                <a:cxn ang="0">
                  <a:pos x="17" y="876"/>
                </a:cxn>
                <a:cxn ang="0">
                  <a:pos x="42" y="735"/>
                </a:cxn>
                <a:cxn ang="0">
                  <a:pos x="79" y="590"/>
                </a:cxn>
                <a:cxn ang="0">
                  <a:pos x="134" y="440"/>
                </a:cxn>
                <a:cxn ang="0">
                  <a:pos x="184" y="339"/>
                </a:cxn>
                <a:cxn ang="0">
                  <a:pos x="238" y="251"/>
                </a:cxn>
                <a:cxn ang="0">
                  <a:pos x="288" y="176"/>
                </a:cxn>
                <a:cxn ang="0">
                  <a:pos x="342" y="114"/>
                </a:cxn>
                <a:cxn ang="0">
                  <a:pos x="426" y="26"/>
                </a:cxn>
                <a:cxn ang="0">
                  <a:pos x="455" y="8"/>
                </a:cxn>
                <a:cxn ang="0">
                  <a:pos x="472" y="0"/>
                </a:cxn>
              </a:cxnLst>
              <a:rect l="0" t="0" r="r" b="b"/>
              <a:pathLst>
                <a:path w="501" h="2260">
                  <a:moveTo>
                    <a:pt x="472" y="0"/>
                  </a:moveTo>
                  <a:lnTo>
                    <a:pt x="484" y="0"/>
                  </a:lnTo>
                  <a:lnTo>
                    <a:pt x="497" y="13"/>
                  </a:lnTo>
                  <a:lnTo>
                    <a:pt x="497" y="31"/>
                  </a:lnTo>
                  <a:lnTo>
                    <a:pt x="493" y="35"/>
                  </a:lnTo>
                  <a:lnTo>
                    <a:pt x="493" y="39"/>
                  </a:lnTo>
                  <a:lnTo>
                    <a:pt x="484" y="44"/>
                  </a:lnTo>
                  <a:lnTo>
                    <a:pt x="480" y="53"/>
                  </a:lnTo>
                  <a:lnTo>
                    <a:pt x="468" y="61"/>
                  </a:lnTo>
                  <a:lnTo>
                    <a:pt x="376" y="172"/>
                  </a:lnTo>
                  <a:lnTo>
                    <a:pt x="305" y="290"/>
                  </a:lnTo>
                  <a:lnTo>
                    <a:pt x="242" y="418"/>
                  </a:lnTo>
                  <a:lnTo>
                    <a:pt x="196" y="555"/>
                  </a:lnTo>
                  <a:lnTo>
                    <a:pt x="163" y="691"/>
                  </a:lnTo>
                  <a:lnTo>
                    <a:pt x="142" y="837"/>
                  </a:lnTo>
                  <a:lnTo>
                    <a:pt x="130" y="982"/>
                  </a:lnTo>
                  <a:lnTo>
                    <a:pt x="125" y="1128"/>
                  </a:lnTo>
                  <a:lnTo>
                    <a:pt x="130" y="1260"/>
                  </a:lnTo>
                  <a:lnTo>
                    <a:pt x="142" y="1396"/>
                  </a:lnTo>
                  <a:lnTo>
                    <a:pt x="163" y="1537"/>
                  </a:lnTo>
                  <a:lnTo>
                    <a:pt x="192" y="1678"/>
                  </a:lnTo>
                  <a:lnTo>
                    <a:pt x="238" y="1815"/>
                  </a:lnTo>
                  <a:lnTo>
                    <a:pt x="297" y="1947"/>
                  </a:lnTo>
                  <a:lnTo>
                    <a:pt x="372" y="2070"/>
                  </a:lnTo>
                  <a:lnTo>
                    <a:pt x="464" y="2185"/>
                  </a:lnTo>
                  <a:lnTo>
                    <a:pt x="476" y="2198"/>
                  </a:lnTo>
                  <a:lnTo>
                    <a:pt x="489" y="2207"/>
                  </a:lnTo>
                  <a:lnTo>
                    <a:pt x="493" y="2216"/>
                  </a:lnTo>
                  <a:lnTo>
                    <a:pt x="501" y="2225"/>
                  </a:lnTo>
                  <a:lnTo>
                    <a:pt x="501" y="2238"/>
                  </a:lnTo>
                  <a:lnTo>
                    <a:pt x="493" y="2255"/>
                  </a:lnTo>
                  <a:lnTo>
                    <a:pt x="484" y="2260"/>
                  </a:lnTo>
                  <a:lnTo>
                    <a:pt x="476" y="2260"/>
                  </a:lnTo>
                  <a:lnTo>
                    <a:pt x="459" y="2251"/>
                  </a:lnTo>
                  <a:lnTo>
                    <a:pt x="434" y="2233"/>
                  </a:lnTo>
                  <a:lnTo>
                    <a:pt x="397" y="2198"/>
                  </a:lnTo>
                  <a:lnTo>
                    <a:pt x="351" y="2154"/>
                  </a:lnTo>
                  <a:lnTo>
                    <a:pt x="301" y="2092"/>
                  </a:lnTo>
                  <a:lnTo>
                    <a:pt x="246" y="2018"/>
                  </a:lnTo>
                  <a:lnTo>
                    <a:pt x="192" y="1934"/>
                  </a:lnTo>
                  <a:lnTo>
                    <a:pt x="142" y="1832"/>
                  </a:lnTo>
                  <a:lnTo>
                    <a:pt x="84" y="1678"/>
                  </a:lnTo>
                  <a:lnTo>
                    <a:pt x="42" y="1524"/>
                  </a:lnTo>
                  <a:lnTo>
                    <a:pt x="17" y="1379"/>
                  </a:lnTo>
                  <a:lnTo>
                    <a:pt x="4" y="1242"/>
                  </a:lnTo>
                  <a:lnTo>
                    <a:pt x="0" y="1128"/>
                  </a:lnTo>
                  <a:lnTo>
                    <a:pt x="4" y="1009"/>
                  </a:lnTo>
                  <a:lnTo>
                    <a:pt x="17" y="876"/>
                  </a:lnTo>
                  <a:lnTo>
                    <a:pt x="42" y="735"/>
                  </a:lnTo>
                  <a:lnTo>
                    <a:pt x="79" y="590"/>
                  </a:lnTo>
                  <a:lnTo>
                    <a:pt x="134" y="440"/>
                  </a:lnTo>
                  <a:lnTo>
                    <a:pt x="184" y="339"/>
                  </a:lnTo>
                  <a:lnTo>
                    <a:pt x="238" y="251"/>
                  </a:lnTo>
                  <a:lnTo>
                    <a:pt x="288" y="176"/>
                  </a:lnTo>
                  <a:lnTo>
                    <a:pt x="342" y="114"/>
                  </a:lnTo>
                  <a:lnTo>
                    <a:pt x="426" y="26"/>
                  </a:lnTo>
                  <a:lnTo>
                    <a:pt x="455" y="8"/>
                  </a:lnTo>
                  <a:lnTo>
                    <a:pt x="47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8" name="Freeform 20"/>
            <p:cNvSpPr>
              <a:spLocks/>
            </p:cNvSpPr>
            <p:nvPr/>
          </p:nvSpPr>
          <p:spPr bwMode="auto">
            <a:xfrm>
              <a:off x="6512" y="1593"/>
              <a:ext cx="1553" cy="1542"/>
            </a:xfrm>
            <a:custGeom>
              <a:avLst/>
              <a:gdLst/>
              <a:ahLst/>
              <a:cxnLst>
                <a:cxn ang="0">
                  <a:pos x="230" y="9"/>
                </a:cxn>
                <a:cxn ang="0">
                  <a:pos x="447" y="5"/>
                </a:cxn>
                <a:cxn ang="0">
                  <a:pos x="572" y="5"/>
                </a:cxn>
                <a:cxn ang="0">
                  <a:pos x="580" y="45"/>
                </a:cxn>
                <a:cxn ang="0">
                  <a:pos x="551" y="71"/>
                </a:cxn>
                <a:cxn ang="0">
                  <a:pos x="434" y="89"/>
                </a:cxn>
                <a:cxn ang="0">
                  <a:pos x="405" y="141"/>
                </a:cxn>
                <a:cxn ang="0">
                  <a:pos x="647" y="833"/>
                </a:cxn>
                <a:cxn ang="0">
                  <a:pos x="1177" y="190"/>
                </a:cxn>
                <a:cxn ang="0">
                  <a:pos x="1194" y="102"/>
                </a:cxn>
                <a:cxn ang="0">
                  <a:pos x="1140" y="71"/>
                </a:cxn>
                <a:cxn ang="0">
                  <a:pos x="1098" y="62"/>
                </a:cxn>
                <a:cxn ang="0">
                  <a:pos x="1098" y="18"/>
                </a:cxn>
                <a:cxn ang="0">
                  <a:pos x="1119" y="5"/>
                </a:cxn>
                <a:cxn ang="0">
                  <a:pos x="1353" y="9"/>
                </a:cxn>
                <a:cxn ang="0">
                  <a:pos x="1553" y="14"/>
                </a:cxn>
                <a:cxn ang="0">
                  <a:pos x="1536" y="67"/>
                </a:cxn>
                <a:cxn ang="0">
                  <a:pos x="1432" y="84"/>
                </a:cxn>
                <a:cxn ang="0">
                  <a:pos x="1269" y="186"/>
                </a:cxn>
                <a:cxn ang="0">
                  <a:pos x="672" y="904"/>
                </a:cxn>
                <a:cxn ang="0">
                  <a:pos x="643" y="974"/>
                </a:cxn>
                <a:cxn ang="0">
                  <a:pos x="539" y="1432"/>
                </a:cxn>
                <a:cxn ang="0">
                  <a:pos x="555" y="1459"/>
                </a:cxn>
                <a:cxn ang="0">
                  <a:pos x="631" y="1472"/>
                </a:cxn>
                <a:cxn ang="0">
                  <a:pos x="731" y="1481"/>
                </a:cxn>
                <a:cxn ang="0">
                  <a:pos x="731" y="1525"/>
                </a:cxn>
                <a:cxn ang="0">
                  <a:pos x="647" y="1542"/>
                </a:cxn>
                <a:cxn ang="0">
                  <a:pos x="468" y="1534"/>
                </a:cxn>
                <a:cxn ang="0">
                  <a:pos x="255" y="1538"/>
                </a:cxn>
                <a:cxn ang="0">
                  <a:pos x="134" y="1538"/>
                </a:cxn>
                <a:cxn ang="0">
                  <a:pos x="125" y="1498"/>
                </a:cxn>
                <a:cxn ang="0">
                  <a:pos x="155" y="1472"/>
                </a:cxn>
                <a:cxn ang="0">
                  <a:pos x="338" y="1454"/>
                </a:cxn>
                <a:cxn ang="0">
                  <a:pos x="384" y="1340"/>
                </a:cxn>
                <a:cxn ang="0">
                  <a:pos x="413" y="1216"/>
                </a:cxn>
                <a:cxn ang="0">
                  <a:pos x="459" y="1031"/>
                </a:cxn>
                <a:cxn ang="0">
                  <a:pos x="480" y="930"/>
                </a:cxn>
                <a:cxn ang="0">
                  <a:pos x="472" y="899"/>
                </a:cxn>
                <a:cxn ang="0">
                  <a:pos x="196" y="124"/>
                </a:cxn>
                <a:cxn ang="0">
                  <a:pos x="142" y="80"/>
                </a:cxn>
                <a:cxn ang="0">
                  <a:pos x="4" y="62"/>
                </a:cxn>
                <a:cxn ang="0">
                  <a:pos x="4" y="18"/>
                </a:cxn>
                <a:cxn ang="0">
                  <a:pos x="34" y="0"/>
                </a:cxn>
              </a:cxnLst>
              <a:rect l="0" t="0" r="r" b="b"/>
              <a:pathLst>
                <a:path w="1553" h="1542">
                  <a:moveTo>
                    <a:pt x="34" y="0"/>
                  </a:moveTo>
                  <a:lnTo>
                    <a:pt x="96" y="0"/>
                  </a:lnTo>
                  <a:lnTo>
                    <a:pt x="230" y="9"/>
                  </a:lnTo>
                  <a:lnTo>
                    <a:pt x="330" y="9"/>
                  </a:lnTo>
                  <a:lnTo>
                    <a:pt x="388" y="5"/>
                  </a:lnTo>
                  <a:lnTo>
                    <a:pt x="447" y="5"/>
                  </a:lnTo>
                  <a:lnTo>
                    <a:pt x="505" y="0"/>
                  </a:lnTo>
                  <a:lnTo>
                    <a:pt x="564" y="0"/>
                  </a:lnTo>
                  <a:lnTo>
                    <a:pt x="572" y="5"/>
                  </a:lnTo>
                  <a:lnTo>
                    <a:pt x="576" y="9"/>
                  </a:lnTo>
                  <a:lnTo>
                    <a:pt x="580" y="18"/>
                  </a:lnTo>
                  <a:lnTo>
                    <a:pt x="580" y="45"/>
                  </a:lnTo>
                  <a:lnTo>
                    <a:pt x="576" y="53"/>
                  </a:lnTo>
                  <a:lnTo>
                    <a:pt x="564" y="67"/>
                  </a:lnTo>
                  <a:lnTo>
                    <a:pt x="551" y="71"/>
                  </a:lnTo>
                  <a:lnTo>
                    <a:pt x="489" y="71"/>
                  </a:lnTo>
                  <a:lnTo>
                    <a:pt x="459" y="80"/>
                  </a:lnTo>
                  <a:lnTo>
                    <a:pt x="434" y="89"/>
                  </a:lnTo>
                  <a:lnTo>
                    <a:pt x="413" y="106"/>
                  </a:lnTo>
                  <a:lnTo>
                    <a:pt x="405" y="128"/>
                  </a:lnTo>
                  <a:lnTo>
                    <a:pt x="405" y="141"/>
                  </a:lnTo>
                  <a:lnTo>
                    <a:pt x="409" y="150"/>
                  </a:lnTo>
                  <a:lnTo>
                    <a:pt x="413" y="168"/>
                  </a:lnTo>
                  <a:lnTo>
                    <a:pt x="647" y="833"/>
                  </a:lnTo>
                  <a:lnTo>
                    <a:pt x="1144" y="234"/>
                  </a:lnTo>
                  <a:lnTo>
                    <a:pt x="1157" y="216"/>
                  </a:lnTo>
                  <a:lnTo>
                    <a:pt x="1177" y="190"/>
                  </a:lnTo>
                  <a:lnTo>
                    <a:pt x="1194" y="155"/>
                  </a:lnTo>
                  <a:lnTo>
                    <a:pt x="1202" y="124"/>
                  </a:lnTo>
                  <a:lnTo>
                    <a:pt x="1194" y="102"/>
                  </a:lnTo>
                  <a:lnTo>
                    <a:pt x="1177" y="84"/>
                  </a:lnTo>
                  <a:lnTo>
                    <a:pt x="1157" y="75"/>
                  </a:lnTo>
                  <a:lnTo>
                    <a:pt x="1140" y="71"/>
                  </a:lnTo>
                  <a:lnTo>
                    <a:pt x="1111" y="71"/>
                  </a:lnTo>
                  <a:lnTo>
                    <a:pt x="1106" y="67"/>
                  </a:lnTo>
                  <a:lnTo>
                    <a:pt x="1098" y="62"/>
                  </a:lnTo>
                  <a:lnTo>
                    <a:pt x="1094" y="58"/>
                  </a:lnTo>
                  <a:lnTo>
                    <a:pt x="1094" y="31"/>
                  </a:lnTo>
                  <a:lnTo>
                    <a:pt x="1098" y="18"/>
                  </a:lnTo>
                  <a:lnTo>
                    <a:pt x="1102" y="9"/>
                  </a:lnTo>
                  <a:lnTo>
                    <a:pt x="1111" y="5"/>
                  </a:lnTo>
                  <a:lnTo>
                    <a:pt x="1119" y="5"/>
                  </a:lnTo>
                  <a:lnTo>
                    <a:pt x="1123" y="0"/>
                  </a:lnTo>
                  <a:lnTo>
                    <a:pt x="1136" y="0"/>
                  </a:lnTo>
                  <a:lnTo>
                    <a:pt x="1353" y="9"/>
                  </a:lnTo>
                  <a:lnTo>
                    <a:pt x="1528" y="0"/>
                  </a:lnTo>
                  <a:lnTo>
                    <a:pt x="1541" y="0"/>
                  </a:lnTo>
                  <a:lnTo>
                    <a:pt x="1553" y="14"/>
                  </a:lnTo>
                  <a:lnTo>
                    <a:pt x="1553" y="45"/>
                  </a:lnTo>
                  <a:lnTo>
                    <a:pt x="1545" y="62"/>
                  </a:lnTo>
                  <a:lnTo>
                    <a:pt x="1536" y="67"/>
                  </a:lnTo>
                  <a:lnTo>
                    <a:pt x="1532" y="71"/>
                  </a:lnTo>
                  <a:lnTo>
                    <a:pt x="1511" y="71"/>
                  </a:lnTo>
                  <a:lnTo>
                    <a:pt x="1432" y="84"/>
                  </a:lnTo>
                  <a:lnTo>
                    <a:pt x="1369" y="111"/>
                  </a:lnTo>
                  <a:lnTo>
                    <a:pt x="1315" y="146"/>
                  </a:lnTo>
                  <a:lnTo>
                    <a:pt x="1269" y="186"/>
                  </a:lnTo>
                  <a:lnTo>
                    <a:pt x="1202" y="256"/>
                  </a:lnTo>
                  <a:lnTo>
                    <a:pt x="1202" y="260"/>
                  </a:lnTo>
                  <a:lnTo>
                    <a:pt x="672" y="904"/>
                  </a:lnTo>
                  <a:lnTo>
                    <a:pt x="660" y="921"/>
                  </a:lnTo>
                  <a:lnTo>
                    <a:pt x="651" y="943"/>
                  </a:lnTo>
                  <a:lnTo>
                    <a:pt x="643" y="974"/>
                  </a:lnTo>
                  <a:lnTo>
                    <a:pt x="568" y="1291"/>
                  </a:lnTo>
                  <a:lnTo>
                    <a:pt x="543" y="1410"/>
                  </a:lnTo>
                  <a:lnTo>
                    <a:pt x="539" y="1432"/>
                  </a:lnTo>
                  <a:lnTo>
                    <a:pt x="539" y="1446"/>
                  </a:lnTo>
                  <a:lnTo>
                    <a:pt x="547" y="1454"/>
                  </a:lnTo>
                  <a:lnTo>
                    <a:pt x="555" y="1459"/>
                  </a:lnTo>
                  <a:lnTo>
                    <a:pt x="572" y="1463"/>
                  </a:lnTo>
                  <a:lnTo>
                    <a:pt x="597" y="1468"/>
                  </a:lnTo>
                  <a:lnTo>
                    <a:pt x="631" y="1472"/>
                  </a:lnTo>
                  <a:lnTo>
                    <a:pt x="710" y="1472"/>
                  </a:lnTo>
                  <a:lnTo>
                    <a:pt x="722" y="1476"/>
                  </a:lnTo>
                  <a:lnTo>
                    <a:pt x="731" y="1481"/>
                  </a:lnTo>
                  <a:lnTo>
                    <a:pt x="735" y="1485"/>
                  </a:lnTo>
                  <a:lnTo>
                    <a:pt x="735" y="1516"/>
                  </a:lnTo>
                  <a:lnTo>
                    <a:pt x="731" y="1525"/>
                  </a:lnTo>
                  <a:lnTo>
                    <a:pt x="718" y="1538"/>
                  </a:lnTo>
                  <a:lnTo>
                    <a:pt x="710" y="1542"/>
                  </a:lnTo>
                  <a:lnTo>
                    <a:pt x="647" y="1542"/>
                  </a:lnTo>
                  <a:lnTo>
                    <a:pt x="589" y="1538"/>
                  </a:lnTo>
                  <a:lnTo>
                    <a:pt x="526" y="1538"/>
                  </a:lnTo>
                  <a:lnTo>
                    <a:pt x="468" y="1534"/>
                  </a:lnTo>
                  <a:lnTo>
                    <a:pt x="376" y="1534"/>
                  </a:lnTo>
                  <a:lnTo>
                    <a:pt x="317" y="1538"/>
                  </a:lnTo>
                  <a:lnTo>
                    <a:pt x="255" y="1538"/>
                  </a:lnTo>
                  <a:lnTo>
                    <a:pt x="196" y="1542"/>
                  </a:lnTo>
                  <a:lnTo>
                    <a:pt x="142" y="1542"/>
                  </a:lnTo>
                  <a:lnTo>
                    <a:pt x="134" y="1538"/>
                  </a:lnTo>
                  <a:lnTo>
                    <a:pt x="130" y="1534"/>
                  </a:lnTo>
                  <a:lnTo>
                    <a:pt x="125" y="1525"/>
                  </a:lnTo>
                  <a:lnTo>
                    <a:pt x="125" y="1498"/>
                  </a:lnTo>
                  <a:lnTo>
                    <a:pt x="134" y="1481"/>
                  </a:lnTo>
                  <a:lnTo>
                    <a:pt x="142" y="1476"/>
                  </a:lnTo>
                  <a:lnTo>
                    <a:pt x="155" y="1472"/>
                  </a:lnTo>
                  <a:lnTo>
                    <a:pt x="255" y="1472"/>
                  </a:lnTo>
                  <a:lnTo>
                    <a:pt x="305" y="1463"/>
                  </a:lnTo>
                  <a:lnTo>
                    <a:pt x="338" y="1454"/>
                  </a:lnTo>
                  <a:lnTo>
                    <a:pt x="359" y="1428"/>
                  </a:lnTo>
                  <a:lnTo>
                    <a:pt x="372" y="1393"/>
                  </a:lnTo>
                  <a:lnTo>
                    <a:pt x="384" y="1340"/>
                  </a:lnTo>
                  <a:lnTo>
                    <a:pt x="393" y="1318"/>
                  </a:lnTo>
                  <a:lnTo>
                    <a:pt x="401" y="1274"/>
                  </a:lnTo>
                  <a:lnTo>
                    <a:pt x="413" y="1216"/>
                  </a:lnTo>
                  <a:lnTo>
                    <a:pt x="430" y="1155"/>
                  </a:lnTo>
                  <a:lnTo>
                    <a:pt x="443" y="1093"/>
                  </a:lnTo>
                  <a:lnTo>
                    <a:pt x="459" y="1031"/>
                  </a:lnTo>
                  <a:lnTo>
                    <a:pt x="468" y="983"/>
                  </a:lnTo>
                  <a:lnTo>
                    <a:pt x="476" y="943"/>
                  </a:lnTo>
                  <a:lnTo>
                    <a:pt x="480" y="930"/>
                  </a:lnTo>
                  <a:lnTo>
                    <a:pt x="480" y="921"/>
                  </a:lnTo>
                  <a:lnTo>
                    <a:pt x="476" y="908"/>
                  </a:lnTo>
                  <a:lnTo>
                    <a:pt x="472" y="899"/>
                  </a:lnTo>
                  <a:lnTo>
                    <a:pt x="472" y="890"/>
                  </a:lnTo>
                  <a:lnTo>
                    <a:pt x="205" y="150"/>
                  </a:lnTo>
                  <a:lnTo>
                    <a:pt x="196" y="124"/>
                  </a:lnTo>
                  <a:lnTo>
                    <a:pt x="188" y="106"/>
                  </a:lnTo>
                  <a:lnTo>
                    <a:pt x="171" y="89"/>
                  </a:lnTo>
                  <a:lnTo>
                    <a:pt x="142" y="80"/>
                  </a:lnTo>
                  <a:lnTo>
                    <a:pt x="105" y="71"/>
                  </a:lnTo>
                  <a:lnTo>
                    <a:pt x="21" y="71"/>
                  </a:lnTo>
                  <a:lnTo>
                    <a:pt x="4" y="62"/>
                  </a:lnTo>
                  <a:lnTo>
                    <a:pt x="0" y="53"/>
                  </a:lnTo>
                  <a:lnTo>
                    <a:pt x="0" y="31"/>
                  </a:lnTo>
                  <a:lnTo>
                    <a:pt x="4" y="18"/>
                  </a:lnTo>
                  <a:lnTo>
                    <a:pt x="17" y="5"/>
                  </a:lnTo>
                  <a:lnTo>
                    <a:pt x="25" y="5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9" name="Freeform 21"/>
            <p:cNvSpPr>
              <a:spLocks noEditPoints="1"/>
            </p:cNvSpPr>
            <p:nvPr/>
          </p:nvSpPr>
          <p:spPr bwMode="auto">
            <a:xfrm>
              <a:off x="8349" y="2162"/>
              <a:ext cx="238" cy="1410"/>
            </a:xfrm>
            <a:custGeom>
              <a:avLst/>
              <a:gdLst/>
              <a:ahLst/>
              <a:cxnLst>
                <a:cxn ang="0">
                  <a:pos x="121" y="736"/>
                </a:cxn>
                <a:cxn ang="0">
                  <a:pos x="163" y="744"/>
                </a:cxn>
                <a:cxn ang="0">
                  <a:pos x="192" y="771"/>
                </a:cxn>
                <a:cxn ang="0">
                  <a:pos x="213" y="806"/>
                </a:cxn>
                <a:cxn ang="0">
                  <a:pos x="225" y="850"/>
                </a:cxn>
                <a:cxn ang="0">
                  <a:pos x="234" y="894"/>
                </a:cxn>
                <a:cxn ang="0">
                  <a:pos x="238" y="934"/>
                </a:cxn>
                <a:cxn ang="0">
                  <a:pos x="238" y="965"/>
                </a:cxn>
                <a:cxn ang="0">
                  <a:pos x="230" y="1062"/>
                </a:cxn>
                <a:cxn ang="0">
                  <a:pos x="213" y="1145"/>
                </a:cxn>
                <a:cxn ang="0">
                  <a:pos x="188" y="1220"/>
                </a:cxn>
                <a:cxn ang="0">
                  <a:pos x="159" y="1286"/>
                </a:cxn>
                <a:cxn ang="0">
                  <a:pos x="125" y="1339"/>
                </a:cxn>
                <a:cxn ang="0">
                  <a:pos x="96" y="1379"/>
                </a:cxn>
                <a:cxn ang="0">
                  <a:pos x="75" y="1401"/>
                </a:cxn>
                <a:cxn ang="0">
                  <a:pos x="58" y="1410"/>
                </a:cxn>
                <a:cxn ang="0">
                  <a:pos x="42" y="1401"/>
                </a:cxn>
                <a:cxn ang="0">
                  <a:pos x="38" y="1392"/>
                </a:cxn>
                <a:cxn ang="0">
                  <a:pos x="38" y="1379"/>
                </a:cxn>
                <a:cxn ang="0">
                  <a:pos x="42" y="1370"/>
                </a:cxn>
                <a:cxn ang="0">
                  <a:pos x="46" y="1366"/>
                </a:cxn>
                <a:cxn ang="0">
                  <a:pos x="50" y="1352"/>
                </a:cxn>
                <a:cxn ang="0">
                  <a:pos x="109" y="1269"/>
                </a:cxn>
                <a:cxn ang="0">
                  <a:pos x="146" y="1189"/>
                </a:cxn>
                <a:cxn ang="0">
                  <a:pos x="171" y="1110"/>
                </a:cxn>
                <a:cxn ang="0">
                  <a:pos x="184" y="1044"/>
                </a:cxn>
                <a:cxn ang="0">
                  <a:pos x="188" y="987"/>
                </a:cxn>
                <a:cxn ang="0">
                  <a:pos x="188" y="951"/>
                </a:cxn>
                <a:cxn ang="0">
                  <a:pos x="192" y="947"/>
                </a:cxn>
                <a:cxn ang="0">
                  <a:pos x="188" y="947"/>
                </a:cxn>
                <a:cxn ang="0">
                  <a:pos x="188" y="951"/>
                </a:cxn>
                <a:cxn ang="0">
                  <a:pos x="163" y="965"/>
                </a:cxn>
                <a:cxn ang="0">
                  <a:pos x="150" y="969"/>
                </a:cxn>
                <a:cxn ang="0">
                  <a:pos x="138" y="969"/>
                </a:cxn>
                <a:cxn ang="0">
                  <a:pos x="129" y="973"/>
                </a:cxn>
                <a:cxn ang="0">
                  <a:pos x="121" y="973"/>
                </a:cxn>
                <a:cxn ang="0">
                  <a:pos x="79" y="969"/>
                </a:cxn>
                <a:cxn ang="0">
                  <a:pos x="50" y="951"/>
                </a:cxn>
                <a:cxn ang="0">
                  <a:pos x="25" y="925"/>
                </a:cxn>
                <a:cxn ang="0">
                  <a:pos x="13" y="890"/>
                </a:cxn>
                <a:cxn ang="0">
                  <a:pos x="8" y="855"/>
                </a:cxn>
                <a:cxn ang="0">
                  <a:pos x="13" y="819"/>
                </a:cxn>
                <a:cxn ang="0">
                  <a:pos x="25" y="788"/>
                </a:cxn>
                <a:cxn ang="0">
                  <a:pos x="46" y="762"/>
                </a:cxn>
                <a:cxn ang="0">
                  <a:pos x="79" y="744"/>
                </a:cxn>
                <a:cxn ang="0">
                  <a:pos x="121" y="736"/>
                </a:cxn>
                <a:cxn ang="0">
                  <a:pos x="113" y="0"/>
                </a:cxn>
                <a:cxn ang="0">
                  <a:pos x="159" y="9"/>
                </a:cxn>
                <a:cxn ang="0">
                  <a:pos x="192" y="35"/>
                </a:cxn>
                <a:cxn ang="0">
                  <a:pos x="217" y="70"/>
                </a:cxn>
                <a:cxn ang="0">
                  <a:pos x="225" y="119"/>
                </a:cxn>
                <a:cxn ang="0">
                  <a:pos x="217" y="167"/>
                </a:cxn>
                <a:cxn ang="0">
                  <a:pos x="192" y="203"/>
                </a:cxn>
                <a:cxn ang="0">
                  <a:pos x="155" y="229"/>
                </a:cxn>
                <a:cxn ang="0">
                  <a:pos x="113" y="238"/>
                </a:cxn>
                <a:cxn ang="0">
                  <a:pos x="67" y="229"/>
                </a:cxn>
                <a:cxn ang="0">
                  <a:pos x="33" y="203"/>
                </a:cxn>
                <a:cxn ang="0">
                  <a:pos x="8" y="163"/>
                </a:cxn>
                <a:cxn ang="0">
                  <a:pos x="0" y="119"/>
                </a:cxn>
                <a:cxn ang="0">
                  <a:pos x="8" y="70"/>
                </a:cxn>
                <a:cxn ang="0">
                  <a:pos x="33" y="35"/>
                </a:cxn>
                <a:cxn ang="0">
                  <a:pos x="67" y="9"/>
                </a:cxn>
                <a:cxn ang="0">
                  <a:pos x="113" y="0"/>
                </a:cxn>
              </a:cxnLst>
              <a:rect l="0" t="0" r="r" b="b"/>
              <a:pathLst>
                <a:path w="238" h="1410">
                  <a:moveTo>
                    <a:pt x="121" y="736"/>
                  </a:moveTo>
                  <a:lnTo>
                    <a:pt x="163" y="744"/>
                  </a:lnTo>
                  <a:lnTo>
                    <a:pt x="192" y="771"/>
                  </a:lnTo>
                  <a:lnTo>
                    <a:pt x="213" y="806"/>
                  </a:lnTo>
                  <a:lnTo>
                    <a:pt x="225" y="850"/>
                  </a:lnTo>
                  <a:lnTo>
                    <a:pt x="234" y="894"/>
                  </a:lnTo>
                  <a:lnTo>
                    <a:pt x="238" y="934"/>
                  </a:lnTo>
                  <a:lnTo>
                    <a:pt x="238" y="965"/>
                  </a:lnTo>
                  <a:lnTo>
                    <a:pt x="230" y="1062"/>
                  </a:lnTo>
                  <a:lnTo>
                    <a:pt x="213" y="1145"/>
                  </a:lnTo>
                  <a:lnTo>
                    <a:pt x="188" y="1220"/>
                  </a:lnTo>
                  <a:lnTo>
                    <a:pt x="159" y="1286"/>
                  </a:lnTo>
                  <a:lnTo>
                    <a:pt x="125" y="1339"/>
                  </a:lnTo>
                  <a:lnTo>
                    <a:pt x="96" y="1379"/>
                  </a:lnTo>
                  <a:lnTo>
                    <a:pt x="75" y="1401"/>
                  </a:lnTo>
                  <a:lnTo>
                    <a:pt x="58" y="1410"/>
                  </a:lnTo>
                  <a:lnTo>
                    <a:pt x="42" y="1401"/>
                  </a:lnTo>
                  <a:lnTo>
                    <a:pt x="38" y="1392"/>
                  </a:lnTo>
                  <a:lnTo>
                    <a:pt x="38" y="1379"/>
                  </a:lnTo>
                  <a:lnTo>
                    <a:pt x="42" y="1370"/>
                  </a:lnTo>
                  <a:lnTo>
                    <a:pt x="46" y="1366"/>
                  </a:lnTo>
                  <a:lnTo>
                    <a:pt x="50" y="1352"/>
                  </a:lnTo>
                  <a:lnTo>
                    <a:pt x="109" y="1269"/>
                  </a:lnTo>
                  <a:lnTo>
                    <a:pt x="146" y="1189"/>
                  </a:lnTo>
                  <a:lnTo>
                    <a:pt x="171" y="1110"/>
                  </a:lnTo>
                  <a:lnTo>
                    <a:pt x="184" y="1044"/>
                  </a:lnTo>
                  <a:lnTo>
                    <a:pt x="188" y="987"/>
                  </a:lnTo>
                  <a:lnTo>
                    <a:pt x="188" y="951"/>
                  </a:lnTo>
                  <a:lnTo>
                    <a:pt x="192" y="947"/>
                  </a:lnTo>
                  <a:lnTo>
                    <a:pt x="188" y="947"/>
                  </a:lnTo>
                  <a:lnTo>
                    <a:pt x="188" y="951"/>
                  </a:lnTo>
                  <a:lnTo>
                    <a:pt x="163" y="965"/>
                  </a:lnTo>
                  <a:lnTo>
                    <a:pt x="150" y="969"/>
                  </a:lnTo>
                  <a:lnTo>
                    <a:pt x="138" y="969"/>
                  </a:lnTo>
                  <a:lnTo>
                    <a:pt x="129" y="973"/>
                  </a:lnTo>
                  <a:lnTo>
                    <a:pt x="121" y="973"/>
                  </a:lnTo>
                  <a:lnTo>
                    <a:pt x="79" y="969"/>
                  </a:lnTo>
                  <a:lnTo>
                    <a:pt x="50" y="951"/>
                  </a:lnTo>
                  <a:lnTo>
                    <a:pt x="25" y="925"/>
                  </a:lnTo>
                  <a:lnTo>
                    <a:pt x="13" y="890"/>
                  </a:lnTo>
                  <a:lnTo>
                    <a:pt x="8" y="855"/>
                  </a:lnTo>
                  <a:lnTo>
                    <a:pt x="13" y="819"/>
                  </a:lnTo>
                  <a:lnTo>
                    <a:pt x="25" y="788"/>
                  </a:lnTo>
                  <a:lnTo>
                    <a:pt x="46" y="762"/>
                  </a:lnTo>
                  <a:lnTo>
                    <a:pt x="79" y="744"/>
                  </a:lnTo>
                  <a:lnTo>
                    <a:pt x="121" y="736"/>
                  </a:lnTo>
                  <a:close/>
                  <a:moveTo>
                    <a:pt x="113" y="0"/>
                  </a:moveTo>
                  <a:lnTo>
                    <a:pt x="159" y="9"/>
                  </a:lnTo>
                  <a:lnTo>
                    <a:pt x="192" y="35"/>
                  </a:lnTo>
                  <a:lnTo>
                    <a:pt x="217" y="70"/>
                  </a:lnTo>
                  <a:lnTo>
                    <a:pt x="225" y="119"/>
                  </a:lnTo>
                  <a:lnTo>
                    <a:pt x="217" y="167"/>
                  </a:lnTo>
                  <a:lnTo>
                    <a:pt x="192" y="203"/>
                  </a:lnTo>
                  <a:lnTo>
                    <a:pt x="155" y="229"/>
                  </a:lnTo>
                  <a:lnTo>
                    <a:pt x="113" y="238"/>
                  </a:lnTo>
                  <a:lnTo>
                    <a:pt x="67" y="229"/>
                  </a:lnTo>
                  <a:lnTo>
                    <a:pt x="33" y="203"/>
                  </a:lnTo>
                  <a:lnTo>
                    <a:pt x="8" y="163"/>
                  </a:lnTo>
                  <a:lnTo>
                    <a:pt x="0" y="119"/>
                  </a:lnTo>
                  <a:lnTo>
                    <a:pt x="8" y="70"/>
                  </a:lnTo>
                  <a:lnTo>
                    <a:pt x="33" y="35"/>
                  </a:lnTo>
                  <a:lnTo>
                    <a:pt x="67" y="9"/>
                  </a:lnTo>
                  <a:lnTo>
                    <a:pt x="1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0" name="Freeform 22"/>
            <p:cNvSpPr>
              <a:spLocks noEditPoints="1"/>
            </p:cNvSpPr>
            <p:nvPr/>
          </p:nvSpPr>
          <p:spPr bwMode="auto">
            <a:xfrm>
              <a:off x="9180" y="1589"/>
              <a:ext cx="1302" cy="1542"/>
            </a:xfrm>
            <a:custGeom>
              <a:avLst/>
              <a:gdLst/>
              <a:ahLst/>
              <a:cxnLst>
                <a:cxn ang="0">
                  <a:pos x="1110" y="1401"/>
                </a:cxn>
                <a:cxn ang="0">
                  <a:pos x="1023" y="1463"/>
                </a:cxn>
                <a:cxn ang="0">
                  <a:pos x="1169" y="1467"/>
                </a:cxn>
                <a:cxn ang="0">
                  <a:pos x="1181" y="1375"/>
                </a:cxn>
                <a:cxn ang="0">
                  <a:pos x="914" y="79"/>
                </a:cxn>
                <a:cxn ang="0">
                  <a:pos x="325" y="1467"/>
                </a:cxn>
                <a:cxn ang="0">
                  <a:pos x="914" y="79"/>
                </a:cxn>
                <a:cxn ang="0">
                  <a:pos x="171" y="181"/>
                </a:cxn>
                <a:cxn ang="0">
                  <a:pos x="242" y="115"/>
                </a:cxn>
                <a:cxn ang="0">
                  <a:pos x="179" y="79"/>
                </a:cxn>
                <a:cxn ang="0">
                  <a:pos x="1194" y="0"/>
                </a:cxn>
                <a:cxn ang="0">
                  <a:pos x="1231" y="18"/>
                </a:cxn>
                <a:cxn ang="0">
                  <a:pos x="1235" y="53"/>
                </a:cxn>
                <a:cxn ang="0">
                  <a:pos x="1227" y="66"/>
                </a:cxn>
                <a:cxn ang="0">
                  <a:pos x="1219" y="71"/>
                </a:cxn>
                <a:cxn ang="0">
                  <a:pos x="718" y="1458"/>
                </a:cxn>
                <a:cxn ang="0">
                  <a:pos x="922" y="1423"/>
                </a:cxn>
                <a:cxn ang="0">
                  <a:pos x="1073" y="1326"/>
                </a:cxn>
                <a:cxn ang="0">
                  <a:pos x="1173" y="1198"/>
                </a:cxn>
                <a:cxn ang="0">
                  <a:pos x="1223" y="1057"/>
                </a:cxn>
                <a:cxn ang="0">
                  <a:pos x="1227" y="1022"/>
                </a:cxn>
                <a:cxn ang="0">
                  <a:pos x="1252" y="991"/>
                </a:cxn>
                <a:cxn ang="0">
                  <a:pos x="1286" y="996"/>
                </a:cxn>
                <a:cxn ang="0">
                  <a:pos x="1302" y="1031"/>
                </a:cxn>
                <a:cxn ang="0">
                  <a:pos x="1235" y="1511"/>
                </a:cxn>
                <a:cxn ang="0">
                  <a:pos x="1206" y="1542"/>
                </a:cxn>
                <a:cxn ang="0">
                  <a:pos x="21" y="1538"/>
                </a:cxn>
                <a:cxn ang="0">
                  <a:pos x="0" y="1502"/>
                </a:cxn>
                <a:cxn ang="0">
                  <a:pos x="4" y="1489"/>
                </a:cxn>
                <a:cxn ang="0">
                  <a:pos x="12" y="1472"/>
                </a:cxn>
                <a:cxn ang="0">
                  <a:pos x="826" y="75"/>
                </a:cxn>
                <a:cxn ang="0">
                  <a:pos x="534" y="84"/>
                </a:cxn>
                <a:cxn ang="0">
                  <a:pos x="384" y="123"/>
                </a:cxn>
                <a:cxn ang="0">
                  <a:pos x="242" y="216"/>
                </a:cxn>
                <a:cxn ang="0">
                  <a:pos x="171" y="322"/>
                </a:cxn>
                <a:cxn ang="0">
                  <a:pos x="150" y="405"/>
                </a:cxn>
                <a:cxn ang="0">
                  <a:pos x="138" y="423"/>
                </a:cxn>
                <a:cxn ang="0">
                  <a:pos x="125" y="436"/>
                </a:cxn>
                <a:cxn ang="0">
                  <a:pos x="96" y="432"/>
                </a:cxn>
                <a:cxn ang="0">
                  <a:pos x="79" y="419"/>
                </a:cxn>
                <a:cxn ang="0">
                  <a:pos x="71" y="392"/>
                </a:cxn>
                <a:cxn ang="0">
                  <a:pos x="108" y="62"/>
                </a:cxn>
                <a:cxn ang="0">
                  <a:pos x="125" y="9"/>
                </a:cxn>
              </a:cxnLst>
              <a:rect l="0" t="0" r="r" b="b"/>
              <a:pathLst>
                <a:path w="1302" h="1542">
                  <a:moveTo>
                    <a:pt x="1190" y="1313"/>
                  </a:moveTo>
                  <a:lnTo>
                    <a:pt x="1110" y="1401"/>
                  </a:lnTo>
                  <a:lnTo>
                    <a:pt x="1027" y="1463"/>
                  </a:lnTo>
                  <a:lnTo>
                    <a:pt x="1023" y="1463"/>
                  </a:lnTo>
                  <a:lnTo>
                    <a:pt x="1023" y="1467"/>
                  </a:lnTo>
                  <a:lnTo>
                    <a:pt x="1169" y="1467"/>
                  </a:lnTo>
                  <a:lnTo>
                    <a:pt x="1177" y="1414"/>
                  </a:lnTo>
                  <a:lnTo>
                    <a:pt x="1181" y="1375"/>
                  </a:lnTo>
                  <a:lnTo>
                    <a:pt x="1190" y="1313"/>
                  </a:lnTo>
                  <a:close/>
                  <a:moveTo>
                    <a:pt x="914" y="79"/>
                  </a:moveTo>
                  <a:lnTo>
                    <a:pt x="108" y="1467"/>
                  </a:lnTo>
                  <a:lnTo>
                    <a:pt x="325" y="1467"/>
                  </a:lnTo>
                  <a:lnTo>
                    <a:pt x="1131" y="79"/>
                  </a:lnTo>
                  <a:lnTo>
                    <a:pt x="914" y="79"/>
                  </a:lnTo>
                  <a:close/>
                  <a:moveTo>
                    <a:pt x="179" y="79"/>
                  </a:moveTo>
                  <a:lnTo>
                    <a:pt x="171" y="181"/>
                  </a:lnTo>
                  <a:lnTo>
                    <a:pt x="200" y="150"/>
                  </a:lnTo>
                  <a:lnTo>
                    <a:pt x="242" y="115"/>
                  </a:lnTo>
                  <a:lnTo>
                    <a:pt x="296" y="79"/>
                  </a:lnTo>
                  <a:lnTo>
                    <a:pt x="179" y="79"/>
                  </a:lnTo>
                  <a:close/>
                  <a:moveTo>
                    <a:pt x="146" y="0"/>
                  </a:moveTo>
                  <a:lnTo>
                    <a:pt x="1194" y="0"/>
                  </a:lnTo>
                  <a:lnTo>
                    <a:pt x="1215" y="4"/>
                  </a:lnTo>
                  <a:lnTo>
                    <a:pt x="1231" y="18"/>
                  </a:lnTo>
                  <a:lnTo>
                    <a:pt x="1235" y="40"/>
                  </a:lnTo>
                  <a:lnTo>
                    <a:pt x="1235" y="53"/>
                  </a:lnTo>
                  <a:lnTo>
                    <a:pt x="1231" y="57"/>
                  </a:lnTo>
                  <a:lnTo>
                    <a:pt x="1227" y="66"/>
                  </a:lnTo>
                  <a:lnTo>
                    <a:pt x="1219" y="79"/>
                  </a:lnTo>
                  <a:lnTo>
                    <a:pt x="1219" y="71"/>
                  </a:lnTo>
                  <a:lnTo>
                    <a:pt x="413" y="1458"/>
                  </a:lnTo>
                  <a:lnTo>
                    <a:pt x="718" y="1458"/>
                  </a:lnTo>
                  <a:lnTo>
                    <a:pt x="826" y="1450"/>
                  </a:lnTo>
                  <a:lnTo>
                    <a:pt x="922" y="1423"/>
                  </a:lnTo>
                  <a:lnTo>
                    <a:pt x="1002" y="1379"/>
                  </a:lnTo>
                  <a:lnTo>
                    <a:pt x="1073" y="1326"/>
                  </a:lnTo>
                  <a:lnTo>
                    <a:pt x="1127" y="1265"/>
                  </a:lnTo>
                  <a:lnTo>
                    <a:pt x="1173" y="1198"/>
                  </a:lnTo>
                  <a:lnTo>
                    <a:pt x="1202" y="1128"/>
                  </a:lnTo>
                  <a:lnTo>
                    <a:pt x="1223" y="1057"/>
                  </a:lnTo>
                  <a:lnTo>
                    <a:pt x="1227" y="1035"/>
                  </a:lnTo>
                  <a:lnTo>
                    <a:pt x="1227" y="1022"/>
                  </a:lnTo>
                  <a:lnTo>
                    <a:pt x="1235" y="1009"/>
                  </a:lnTo>
                  <a:lnTo>
                    <a:pt x="1252" y="991"/>
                  </a:lnTo>
                  <a:lnTo>
                    <a:pt x="1273" y="991"/>
                  </a:lnTo>
                  <a:lnTo>
                    <a:pt x="1286" y="996"/>
                  </a:lnTo>
                  <a:lnTo>
                    <a:pt x="1294" y="1005"/>
                  </a:lnTo>
                  <a:lnTo>
                    <a:pt x="1302" y="1031"/>
                  </a:lnTo>
                  <a:lnTo>
                    <a:pt x="1244" y="1476"/>
                  </a:lnTo>
                  <a:lnTo>
                    <a:pt x="1235" y="1511"/>
                  </a:lnTo>
                  <a:lnTo>
                    <a:pt x="1227" y="1533"/>
                  </a:lnTo>
                  <a:lnTo>
                    <a:pt x="1206" y="1542"/>
                  </a:lnTo>
                  <a:lnTo>
                    <a:pt x="46" y="1542"/>
                  </a:lnTo>
                  <a:lnTo>
                    <a:pt x="21" y="1538"/>
                  </a:lnTo>
                  <a:lnTo>
                    <a:pt x="4" y="1524"/>
                  </a:lnTo>
                  <a:lnTo>
                    <a:pt x="0" y="1502"/>
                  </a:lnTo>
                  <a:lnTo>
                    <a:pt x="0" y="1494"/>
                  </a:lnTo>
                  <a:lnTo>
                    <a:pt x="4" y="1489"/>
                  </a:lnTo>
                  <a:lnTo>
                    <a:pt x="4" y="1480"/>
                  </a:lnTo>
                  <a:lnTo>
                    <a:pt x="12" y="1472"/>
                  </a:lnTo>
                  <a:lnTo>
                    <a:pt x="21" y="1458"/>
                  </a:lnTo>
                  <a:lnTo>
                    <a:pt x="826" y="75"/>
                  </a:lnTo>
                  <a:lnTo>
                    <a:pt x="601" y="75"/>
                  </a:lnTo>
                  <a:lnTo>
                    <a:pt x="534" y="84"/>
                  </a:lnTo>
                  <a:lnTo>
                    <a:pt x="459" y="97"/>
                  </a:lnTo>
                  <a:lnTo>
                    <a:pt x="384" y="123"/>
                  </a:lnTo>
                  <a:lnTo>
                    <a:pt x="309" y="163"/>
                  </a:lnTo>
                  <a:lnTo>
                    <a:pt x="242" y="216"/>
                  </a:lnTo>
                  <a:lnTo>
                    <a:pt x="196" y="269"/>
                  </a:lnTo>
                  <a:lnTo>
                    <a:pt x="171" y="322"/>
                  </a:lnTo>
                  <a:lnTo>
                    <a:pt x="158" y="366"/>
                  </a:lnTo>
                  <a:lnTo>
                    <a:pt x="150" y="405"/>
                  </a:lnTo>
                  <a:lnTo>
                    <a:pt x="146" y="414"/>
                  </a:lnTo>
                  <a:lnTo>
                    <a:pt x="138" y="423"/>
                  </a:lnTo>
                  <a:lnTo>
                    <a:pt x="133" y="432"/>
                  </a:lnTo>
                  <a:lnTo>
                    <a:pt x="125" y="436"/>
                  </a:lnTo>
                  <a:lnTo>
                    <a:pt x="104" y="436"/>
                  </a:lnTo>
                  <a:lnTo>
                    <a:pt x="96" y="432"/>
                  </a:lnTo>
                  <a:lnTo>
                    <a:pt x="83" y="427"/>
                  </a:lnTo>
                  <a:lnTo>
                    <a:pt x="79" y="419"/>
                  </a:lnTo>
                  <a:lnTo>
                    <a:pt x="71" y="405"/>
                  </a:lnTo>
                  <a:lnTo>
                    <a:pt x="71" y="392"/>
                  </a:lnTo>
                  <a:lnTo>
                    <a:pt x="79" y="366"/>
                  </a:lnTo>
                  <a:lnTo>
                    <a:pt x="108" y="62"/>
                  </a:lnTo>
                  <a:lnTo>
                    <a:pt x="113" y="27"/>
                  </a:lnTo>
                  <a:lnTo>
                    <a:pt x="125" y="9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1" name="Freeform 23"/>
            <p:cNvSpPr>
              <a:spLocks/>
            </p:cNvSpPr>
            <p:nvPr/>
          </p:nvSpPr>
          <p:spPr bwMode="auto">
            <a:xfrm>
              <a:off x="10658" y="1439"/>
              <a:ext cx="501" cy="2256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5" y="0"/>
                </a:cxn>
                <a:cxn ang="0">
                  <a:pos x="41" y="9"/>
                </a:cxn>
                <a:cxn ang="0">
                  <a:pos x="66" y="27"/>
                </a:cxn>
                <a:cxn ang="0">
                  <a:pos x="104" y="62"/>
                </a:cxn>
                <a:cxn ang="0">
                  <a:pos x="150" y="110"/>
                </a:cxn>
                <a:cxn ang="0">
                  <a:pos x="200" y="172"/>
                </a:cxn>
                <a:cxn ang="0">
                  <a:pos x="254" y="243"/>
                </a:cxn>
                <a:cxn ang="0">
                  <a:pos x="309" y="331"/>
                </a:cxn>
                <a:cxn ang="0">
                  <a:pos x="359" y="428"/>
                </a:cxn>
                <a:cxn ang="0">
                  <a:pos x="417" y="582"/>
                </a:cxn>
                <a:cxn ang="0">
                  <a:pos x="459" y="736"/>
                </a:cxn>
                <a:cxn ang="0">
                  <a:pos x="484" y="877"/>
                </a:cxn>
                <a:cxn ang="0">
                  <a:pos x="496" y="1014"/>
                </a:cxn>
                <a:cxn ang="0">
                  <a:pos x="501" y="1128"/>
                </a:cxn>
                <a:cxn ang="0">
                  <a:pos x="496" y="1247"/>
                </a:cxn>
                <a:cxn ang="0">
                  <a:pos x="484" y="1379"/>
                </a:cxn>
                <a:cxn ang="0">
                  <a:pos x="459" y="1520"/>
                </a:cxn>
                <a:cxn ang="0">
                  <a:pos x="421" y="1666"/>
                </a:cxn>
                <a:cxn ang="0">
                  <a:pos x="367" y="1815"/>
                </a:cxn>
                <a:cxn ang="0">
                  <a:pos x="317" y="1917"/>
                </a:cxn>
                <a:cxn ang="0">
                  <a:pos x="263" y="2005"/>
                </a:cxn>
                <a:cxn ang="0">
                  <a:pos x="213" y="2080"/>
                </a:cxn>
                <a:cxn ang="0">
                  <a:pos x="158" y="2141"/>
                </a:cxn>
                <a:cxn ang="0">
                  <a:pos x="75" y="2230"/>
                </a:cxn>
                <a:cxn ang="0">
                  <a:pos x="46" y="2247"/>
                </a:cxn>
                <a:cxn ang="0">
                  <a:pos x="29" y="2256"/>
                </a:cxn>
                <a:cxn ang="0">
                  <a:pos x="16" y="2256"/>
                </a:cxn>
                <a:cxn ang="0">
                  <a:pos x="12" y="2247"/>
                </a:cxn>
                <a:cxn ang="0">
                  <a:pos x="4" y="2243"/>
                </a:cxn>
                <a:cxn ang="0">
                  <a:pos x="4" y="2225"/>
                </a:cxn>
                <a:cxn ang="0">
                  <a:pos x="8" y="2225"/>
                </a:cxn>
                <a:cxn ang="0">
                  <a:pos x="8" y="2216"/>
                </a:cxn>
                <a:cxn ang="0">
                  <a:pos x="16" y="2212"/>
                </a:cxn>
                <a:cxn ang="0">
                  <a:pos x="20" y="2203"/>
                </a:cxn>
                <a:cxn ang="0">
                  <a:pos x="33" y="2194"/>
                </a:cxn>
                <a:cxn ang="0">
                  <a:pos x="125" y="2084"/>
                </a:cxn>
                <a:cxn ang="0">
                  <a:pos x="196" y="1965"/>
                </a:cxn>
                <a:cxn ang="0">
                  <a:pos x="258" y="1837"/>
                </a:cxn>
                <a:cxn ang="0">
                  <a:pos x="304" y="1701"/>
                </a:cxn>
                <a:cxn ang="0">
                  <a:pos x="338" y="1560"/>
                </a:cxn>
                <a:cxn ang="0">
                  <a:pos x="359" y="1419"/>
                </a:cxn>
                <a:cxn ang="0">
                  <a:pos x="371" y="1274"/>
                </a:cxn>
                <a:cxn ang="0">
                  <a:pos x="375" y="1128"/>
                </a:cxn>
                <a:cxn ang="0">
                  <a:pos x="367" y="934"/>
                </a:cxn>
                <a:cxn ang="0">
                  <a:pos x="346" y="754"/>
                </a:cxn>
                <a:cxn ang="0">
                  <a:pos x="313" y="586"/>
                </a:cxn>
                <a:cxn ang="0">
                  <a:pos x="263" y="436"/>
                </a:cxn>
                <a:cxn ang="0">
                  <a:pos x="200" y="300"/>
                </a:cxn>
                <a:cxn ang="0">
                  <a:pos x="125" y="181"/>
                </a:cxn>
                <a:cxn ang="0">
                  <a:pos x="41" y="75"/>
                </a:cxn>
                <a:cxn ang="0">
                  <a:pos x="29" y="62"/>
                </a:cxn>
                <a:cxn ang="0">
                  <a:pos x="16" y="53"/>
                </a:cxn>
                <a:cxn ang="0">
                  <a:pos x="8" y="44"/>
                </a:cxn>
                <a:cxn ang="0">
                  <a:pos x="4" y="36"/>
                </a:cxn>
                <a:cxn ang="0">
                  <a:pos x="0" y="31"/>
                </a:cxn>
                <a:cxn ang="0">
                  <a:pos x="0" y="27"/>
                </a:cxn>
                <a:cxn ang="0">
                  <a:pos x="4" y="13"/>
                </a:cxn>
                <a:cxn ang="0">
                  <a:pos x="8" y="5"/>
                </a:cxn>
                <a:cxn ang="0">
                  <a:pos x="16" y="0"/>
                </a:cxn>
              </a:cxnLst>
              <a:rect l="0" t="0" r="r" b="b"/>
              <a:pathLst>
                <a:path w="501" h="2256">
                  <a:moveTo>
                    <a:pt x="16" y="0"/>
                  </a:moveTo>
                  <a:lnTo>
                    <a:pt x="25" y="0"/>
                  </a:lnTo>
                  <a:lnTo>
                    <a:pt x="41" y="9"/>
                  </a:lnTo>
                  <a:lnTo>
                    <a:pt x="66" y="27"/>
                  </a:lnTo>
                  <a:lnTo>
                    <a:pt x="104" y="62"/>
                  </a:lnTo>
                  <a:lnTo>
                    <a:pt x="150" y="110"/>
                  </a:lnTo>
                  <a:lnTo>
                    <a:pt x="200" y="172"/>
                  </a:lnTo>
                  <a:lnTo>
                    <a:pt x="254" y="243"/>
                  </a:lnTo>
                  <a:lnTo>
                    <a:pt x="309" y="331"/>
                  </a:lnTo>
                  <a:lnTo>
                    <a:pt x="359" y="428"/>
                  </a:lnTo>
                  <a:lnTo>
                    <a:pt x="417" y="582"/>
                  </a:lnTo>
                  <a:lnTo>
                    <a:pt x="459" y="736"/>
                  </a:lnTo>
                  <a:lnTo>
                    <a:pt x="484" y="877"/>
                  </a:lnTo>
                  <a:lnTo>
                    <a:pt x="496" y="1014"/>
                  </a:lnTo>
                  <a:lnTo>
                    <a:pt x="501" y="1128"/>
                  </a:lnTo>
                  <a:lnTo>
                    <a:pt x="496" y="1247"/>
                  </a:lnTo>
                  <a:lnTo>
                    <a:pt x="484" y="1379"/>
                  </a:lnTo>
                  <a:lnTo>
                    <a:pt x="459" y="1520"/>
                  </a:lnTo>
                  <a:lnTo>
                    <a:pt x="421" y="1666"/>
                  </a:lnTo>
                  <a:lnTo>
                    <a:pt x="367" y="1815"/>
                  </a:lnTo>
                  <a:lnTo>
                    <a:pt x="317" y="1917"/>
                  </a:lnTo>
                  <a:lnTo>
                    <a:pt x="263" y="2005"/>
                  </a:lnTo>
                  <a:lnTo>
                    <a:pt x="213" y="2080"/>
                  </a:lnTo>
                  <a:lnTo>
                    <a:pt x="158" y="2141"/>
                  </a:lnTo>
                  <a:lnTo>
                    <a:pt x="75" y="2230"/>
                  </a:lnTo>
                  <a:lnTo>
                    <a:pt x="46" y="2247"/>
                  </a:lnTo>
                  <a:lnTo>
                    <a:pt x="29" y="2256"/>
                  </a:lnTo>
                  <a:lnTo>
                    <a:pt x="16" y="2256"/>
                  </a:lnTo>
                  <a:lnTo>
                    <a:pt x="12" y="2247"/>
                  </a:lnTo>
                  <a:lnTo>
                    <a:pt x="4" y="2243"/>
                  </a:lnTo>
                  <a:lnTo>
                    <a:pt x="4" y="2225"/>
                  </a:lnTo>
                  <a:lnTo>
                    <a:pt x="8" y="2225"/>
                  </a:lnTo>
                  <a:lnTo>
                    <a:pt x="8" y="2216"/>
                  </a:lnTo>
                  <a:lnTo>
                    <a:pt x="16" y="2212"/>
                  </a:lnTo>
                  <a:lnTo>
                    <a:pt x="20" y="2203"/>
                  </a:lnTo>
                  <a:lnTo>
                    <a:pt x="33" y="2194"/>
                  </a:lnTo>
                  <a:lnTo>
                    <a:pt x="125" y="2084"/>
                  </a:lnTo>
                  <a:lnTo>
                    <a:pt x="196" y="1965"/>
                  </a:lnTo>
                  <a:lnTo>
                    <a:pt x="258" y="1837"/>
                  </a:lnTo>
                  <a:lnTo>
                    <a:pt x="304" y="1701"/>
                  </a:lnTo>
                  <a:lnTo>
                    <a:pt x="338" y="1560"/>
                  </a:lnTo>
                  <a:lnTo>
                    <a:pt x="359" y="1419"/>
                  </a:lnTo>
                  <a:lnTo>
                    <a:pt x="371" y="1274"/>
                  </a:lnTo>
                  <a:lnTo>
                    <a:pt x="375" y="1128"/>
                  </a:lnTo>
                  <a:lnTo>
                    <a:pt x="367" y="934"/>
                  </a:lnTo>
                  <a:lnTo>
                    <a:pt x="346" y="754"/>
                  </a:lnTo>
                  <a:lnTo>
                    <a:pt x="313" y="586"/>
                  </a:lnTo>
                  <a:lnTo>
                    <a:pt x="263" y="436"/>
                  </a:lnTo>
                  <a:lnTo>
                    <a:pt x="200" y="300"/>
                  </a:lnTo>
                  <a:lnTo>
                    <a:pt x="125" y="181"/>
                  </a:lnTo>
                  <a:lnTo>
                    <a:pt x="41" y="75"/>
                  </a:lnTo>
                  <a:lnTo>
                    <a:pt x="29" y="62"/>
                  </a:lnTo>
                  <a:lnTo>
                    <a:pt x="16" y="53"/>
                  </a:lnTo>
                  <a:lnTo>
                    <a:pt x="8" y="44"/>
                  </a:lnTo>
                  <a:lnTo>
                    <a:pt x="4" y="36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4" y="13"/>
                  </a:lnTo>
                  <a:lnTo>
                    <a:pt x="8" y="5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2" name="Freeform 24"/>
            <p:cNvSpPr>
              <a:spLocks/>
            </p:cNvSpPr>
            <p:nvPr/>
          </p:nvSpPr>
          <p:spPr bwMode="auto">
            <a:xfrm>
              <a:off x="12110" y="1704"/>
              <a:ext cx="1428" cy="524"/>
            </a:xfrm>
            <a:custGeom>
              <a:avLst/>
              <a:gdLst/>
              <a:ahLst/>
              <a:cxnLst>
                <a:cxn ang="0">
                  <a:pos x="443" y="13"/>
                </a:cxn>
                <a:cxn ang="0">
                  <a:pos x="589" y="92"/>
                </a:cxn>
                <a:cxn ang="0">
                  <a:pos x="727" y="207"/>
                </a:cxn>
                <a:cxn ang="0">
                  <a:pos x="852" y="317"/>
                </a:cxn>
                <a:cxn ang="0">
                  <a:pos x="994" y="392"/>
                </a:cxn>
                <a:cxn ang="0">
                  <a:pos x="1132" y="392"/>
                </a:cxn>
                <a:cxn ang="0">
                  <a:pos x="1249" y="334"/>
                </a:cxn>
                <a:cxn ang="0">
                  <a:pos x="1332" y="224"/>
                </a:cxn>
                <a:cxn ang="0">
                  <a:pos x="1370" y="61"/>
                </a:cxn>
                <a:cxn ang="0">
                  <a:pos x="1382" y="13"/>
                </a:cxn>
                <a:cxn ang="0">
                  <a:pos x="1399" y="0"/>
                </a:cxn>
                <a:cxn ang="0">
                  <a:pos x="1424" y="35"/>
                </a:cxn>
                <a:cxn ang="0">
                  <a:pos x="1424" y="154"/>
                </a:cxn>
                <a:cxn ang="0">
                  <a:pos x="1378" y="304"/>
                </a:cxn>
                <a:cxn ang="0">
                  <a:pos x="1286" y="436"/>
                </a:cxn>
                <a:cxn ang="0">
                  <a:pos x="1153" y="515"/>
                </a:cxn>
                <a:cxn ang="0">
                  <a:pos x="998" y="515"/>
                </a:cxn>
                <a:cxn ang="0">
                  <a:pos x="869" y="458"/>
                </a:cxn>
                <a:cxn ang="0">
                  <a:pos x="702" y="317"/>
                </a:cxn>
                <a:cxn ang="0">
                  <a:pos x="577" y="207"/>
                </a:cxn>
                <a:cxn ang="0">
                  <a:pos x="435" y="136"/>
                </a:cxn>
                <a:cxn ang="0">
                  <a:pos x="309" y="127"/>
                </a:cxn>
                <a:cxn ang="0">
                  <a:pos x="209" y="167"/>
                </a:cxn>
                <a:cxn ang="0">
                  <a:pos x="121" y="251"/>
                </a:cxn>
                <a:cxn ang="0">
                  <a:pos x="67" y="387"/>
                </a:cxn>
                <a:cxn ang="0">
                  <a:pos x="59" y="484"/>
                </a:cxn>
                <a:cxn ang="0">
                  <a:pos x="46" y="515"/>
                </a:cxn>
                <a:cxn ang="0">
                  <a:pos x="25" y="524"/>
                </a:cxn>
                <a:cxn ang="0">
                  <a:pos x="9" y="506"/>
                </a:cxn>
                <a:cxn ang="0">
                  <a:pos x="0" y="449"/>
                </a:cxn>
                <a:cxn ang="0">
                  <a:pos x="25" y="295"/>
                </a:cxn>
                <a:cxn ang="0">
                  <a:pos x="92" y="149"/>
                </a:cxn>
                <a:cxn ang="0">
                  <a:pos x="205" y="39"/>
                </a:cxn>
                <a:cxn ang="0">
                  <a:pos x="359" y="0"/>
                </a:cxn>
              </a:cxnLst>
              <a:rect l="0" t="0" r="r" b="b"/>
              <a:pathLst>
                <a:path w="1428" h="524">
                  <a:moveTo>
                    <a:pt x="359" y="0"/>
                  </a:moveTo>
                  <a:lnTo>
                    <a:pt x="443" y="13"/>
                  </a:lnTo>
                  <a:lnTo>
                    <a:pt x="518" y="44"/>
                  </a:lnTo>
                  <a:lnTo>
                    <a:pt x="589" y="92"/>
                  </a:lnTo>
                  <a:lnTo>
                    <a:pt x="660" y="145"/>
                  </a:lnTo>
                  <a:lnTo>
                    <a:pt x="727" y="207"/>
                  </a:lnTo>
                  <a:lnTo>
                    <a:pt x="789" y="264"/>
                  </a:lnTo>
                  <a:lnTo>
                    <a:pt x="852" y="317"/>
                  </a:lnTo>
                  <a:lnTo>
                    <a:pt x="923" y="361"/>
                  </a:lnTo>
                  <a:lnTo>
                    <a:pt x="994" y="392"/>
                  </a:lnTo>
                  <a:lnTo>
                    <a:pt x="1069" y="401"/>
                  </a:lnTo>
                  <a:lnTo>
                    <a:pt x="1132" y="392"/>
                  </a:lnTo>
                  <a:lnTo>
                    <a:pt x="1194" y="370"/>
                  </a:lnTo>
                  <a:lnTo>
                    <a:pt x="1249" y="334"/>
                  </a:lnTo>
                  <a:lnTo>
                    <a:pt x="1295" y="286"/>
                  </a:lnTo>
                  <a:lnTo>
                    <a:pt x="1332" y="224"/>
                  </a:lnTo>
                  <a:lnTo>
                    <a:pt x="1357" y="149"/>
                  </a:lnTo>
                  <a:lnTo>
                    <a:pt x="1370" y="61"/>
                  </a:lnTo>
                  <a:lnTo>
                    <a:pt x="1374" y="39"/>
                  </a:lnTo>
                  <a:lnTo>
                    <a:pt x="1382" y="13"/>
                  </a:lnTo>
                  <a:lnTo>
                    <a:pt x="1395" y="0"/>
                  </a:lnTo>
                  <a:lnTo>
                    <a:pt x="1399" y="0"/>
                  </a:lnTo>
                  <a:lnTo>
                    <a:pt x="1416" y="8"/>
                  </a:lnTo>
                  <a:lnTo>
                    <a:pt x="1424" y="35"/>
                  </a:lnTo>
                  <a:lnTo>
                    <a:pt x="1428" y="75"/>
                  </a:lnTo>
                  <a:lnTo>
                    <a:pt x="1424" y="154"/>
                  </a:lnTo>
                  <a:lnTo>
                    <a:pt x="1403" y="229"/>
                  </a:lnTo>
                  <a:lnTo>
                    <a:pt x="1378" y="304"/>
                  </a:lnTo>
                  <a:lnTo>
                    <a:pt x="1336" y="374"/>
                  </a:lnTo>
                  <a:lnTo>
                    <a:pt x="1286" y="436"/>
                  </a:lnTo>
                  <a:lnTo>
                    <a:pt x="1224" y="484"/>
                  </a:lnTo>
                  <a:lnTo>
                    <a:pt x="1153" y="515"/>
                  </a:lnTo>
                  <a:lnTo>
                    <a:pt x="1069" y="524"/>
                  </a:lnTo>
                  <a:lnTo>
                    <a:pt x="998" y="515"/>
                  </a:lnTo>
                  <a:lnTo>
                    <a:pt x="931" y="493"/>
                  </a:lnTo>
                  <a:lnTo>
                    <a:pt x="869" y="458"/>
                  </a:lnTo>
                  <a:lnTo>
                    <a:pt x="810" y="414"/>
                  </a:lnTo>
                  <a:lnTo>
                    <a:pt x="702" y="317"/>
                  </a:lnTo>
                  <a:lnTo>
                    <a:pt x="639" y="260"/>
                  </a:lnTo>
                  <a:lnTo>
                    <a:pt x="577" y="207"/>
                  </a:lnTo>
                  <a:lnTo>
                    <a:pt x="506" y="163"/>
                  </a:lnTo>
                  <a:lnTo>
                    <a:pt x="435" y="136"/>
                  </a:lnTo>
                  <a:lnTo>
                    <a:pt x="359" y="123"/>
                  </a:lnTo>
                  <a:lnTo>
                    <a:pt x="309" y="127"/>
                  </a:lnTo>
                  <a:lnTo>
                    <a:pt x="259" y="141"/>
                  </a:lnTo>
                  <a:lnTo>
                    <a:pt x="209" y="167"/>
                  </a:lnTo>
                  <a:lnTo>
                    <a:pt x="163" y="202"/>
                  </a:lnTo>
                  <a:lnTo>
                    <a:pt x="121" y="251"/>
                  </a:lnTo>
                  <a:lnTo>
                    <a:pt x="92" y="312"/>
                  </a:lnTo>
                  <a:lnTo>
                    <a:pt x="67" y="387"/>
                  </a:lnTo>
                  <a:lnTo>
                    <a:pt x="59" y="471"/>
                  </a:lnTo>
                  <a:lnTo>
                    <a:pt x="59" y="484"/>
                  </a:lnTo>
                  <a:lnTo>
                    <a:pt x="55" y="497"/>
                  </a:lnTo>
                  <a:lnTo>
                    <a:pt x="46" y="515"/>
                  </a:lnTo>
                  <a:lnTo>
                    <a:pt x="30" y="524"/>
                  </a:lnTo>
                  <a:lnTo>
                    <a:pt x="25" y="524"/>
                  </a:lnTo>
                  <a:lnTo>
                    <a:pt x="17" y="520"/>
                  </a:lnTo>
                  <a:lnTo>
                    <a:pt x="9" y="506"/>
                  </a:lnTo>
                  <a:lnTo>
                    <a:pt x="5" y="484"/>
                  </a:lnTo>
                  <a:lnTo>
                    <a:pt x="0" y="449"/>
                  </a:lnTo>
                  <a:lnTo>
                    <a:pt x="5" y="370"/>
                  </a:lnTo>
                  <a:lnTo>
                    <a:pt x="25" y="295"/>
                  </a:lnTo>
                  <a:lnTo>
                    <a:pt x="50" y="220"/>
                  </a:lnTo>
                  <a:lnTo>
                    <a:pt x="92" y="149"/>
                  </a:lnTo>
                  <a:lnTo>
                    <a:pt x="142" y="88"/>
                  </a:lnTo>
                  <a:lnTo>
                    <a:pt x="205" y="39"/>
                  </a:lnTo>
                  <a:lnTo>
                    <a:pt x="276" y="8"/>
                  </a:lnTo>
                  <a:lnTo>
                    <a:pt x="3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3" name="Freeform 25"/>
            <p:cNvSpPr>
              <a:spLocks noEditPoints="1"/>
            </p:cNvSpPr>
            <p:nvPr/>
          </p:nvSpPr>
          <p:spPr bwMode="auto">
            <a:xfrm>
              <a:off x="12110" y="2413"/>
              <a:ext cx="1424" cy="524"/>
            </a:xfrm>
            <a:custGeom>
              <a:avLst/>
              <a:gdLst/>
              <a:ahLst/>
              <a:cxnLst>
                <a:cxn ang="0">
                  <a:pos x="46" y="436"/>
                </a:cxn>
                <a:cxn ang="0">
                  <a:pos x="1374" y="436"/>
                </a:cxn>
                <a:cxn ang="0">
                  <a:pos x="1399" y="441"/>
                </a:cxn>
                <a:cxn ang="0">
                  <a:pos x="1416" y="454"/>
                </a:cxn>
                <a:cxn ang="0">
                  <a:pos x="1424" y="480"/>
                </a:cxn>
                <a:cxn ang="0">
                  <a:pos x="1416" y="507"/>
                </a:cxn>
                <a:cxn ang="0">
                  <a:pos x="1399" y="520"/>
                </a:cxn>
                <a:cxn ang="0">
                  <a:pos x="1378" y="524"/>
                </a:cxn>
                <a:cxn ang="0">
                  <a:pos x="46" y="524"/>
                </a:cxn>
                <a:cxn ang="0">
                  <a:pos x="25" y="520"/>
                </a:cxn>
                <a:cxn ang="0">
                  <a:pos x="9" y="507"/>
                </a:cxn>
                <a:cxn ang="0">
                  <a:pos x="0" y="480"/>
                </a:cxn>
                <a:cxn ang="0">
                  <a:pos x="9" y="454"/>
                </a:cxn>
                <a:cxn ang="0">
                  <a:pos x="25" y="441"/>
                </a:cxn>
                <a:cxn ang="0">
                  <a:pos x="46" y="436"/>
                </a:cxn>
                <a:cxn ang="0">
                  <a:pos x="46" y="0"/>
                </a:cxn>
                <a:cxn ang="0">
                  <a:pos x="1378" y="0"/>
                </a:cxn>
                <a:cxn ang="0">
                  <a:pos x="1399" y="4"/>
                </a:cxn>
                <a:cxn ang="0">
                  <a:pos x="1416" y="18"/>
                </a:cxn>
                <a:cxn ang="0">
                  <a:pos x="1424" y="44"/>
                </a:cxn>
                <a:cxn ang="0">
                  <a:pos x="1416" y="70"/>
                </a:cxn>
                <a:cxn ang="0">
                  <a:pos x="1399" y="84"/>
                </a:cxn>
                <a:cxn ang="0">
                  <a:pos x="1374" y="88"/>
                </a:cxn>
                <a:cxn ang="0">
                  <a:pos x="46" y="88"/>
                </a:cxn>
                <a:cxn ang="0">
                  <a:pos x="25" y="84"/>
                </a:cxn>
                <a:cxn ang="0">
                  <a:pos x="9" y="70"/>
                </a:cxn>
                <a:cxn ang="0">
                  <a:pos x="0" y="44"/>
                </a:cxn>
                <a:cxn ang="0">
                  <a:pos x="9" y="18"/>
                </a:cxn>
                <a:cxn ang="0">
                  <a:pos x="25" y="4"/>
                </a:cxn>
                <a:cxn ang="0">
                  <a:pos x="46" y="0"/>
                </a:cxn>
              </a:cxnLst>
              <a:rect l="0" t="0" r="r" b="b"/>
              <a:pathLst>
                <a:path w="1424" h="524">
                  <a:moveTo>
                    <a:pt x="46" y="436"/>
                  </a:moveTo>
                  <a:lnTo>
                    <a:pt x="1374" y="436"/>
                  </a:lnTo>
                  <a:lnTo>
                    <a:pt x="1399" y="441"/>
                  </a:lnTo>
                  <a:lnTo>
                    <a:pt x="1416" y="454"/>
                  </a:lnTo>
                  <a:lnTo>
                    <a:pt x="1424" y="480"/>
                  </a:lnTo>
                  <a:lnTo>
                    <a:pt x="1416" y="507"/>
                  </a:lnTo>
                  <a:lnTo>
                    <a:pt x="1399" y="520"/>
                  </a:lnTo>
                  <a:lnTo>
                    <a:pt x="1378" y="524"/>
                  </a:lnTo>
                  <a:lnTo>
                    <a:pt x="46" y="524"/>
                  </a:lnTo>
                  <a:lnTo>
                    <a:pt x="25" y="520"/>
                  </a:lnTo>
                  <a:lnTo>
                    <a:pt x="9" y="507"/>
                  </a:lnTo>
                  <a:lnTo>
                    <a:pt x="0" y="480"/>
                  </a:lnTo>
                  <a:lnTo>
                    <a:pt x="9" y="454"/>
                  </a:lnTo>
                  <a:lnTo>
                    <a:pt x="25" y="441"/>
                  </a:lnTo>
                  <a:lnTo>
                    <a:pt x="46" y="436"/>
                  </a:lnTo>
                  <a:close/>
                  <a:moveTo>
                    <a:pt x="46" y="0"/>
                  </a:moveTo>
                  <a:lnTo>
                    <a:pt x="1378" y="0"/>
                  </a:lnTo>
                  <a:lnTo>
                    <a:pt x="1399" y="4"/>
                  </a:lnTo>
                  <a:lnTo>
                    <a:pt x="1416" y="18"/>
                  </a:lnTo>
                  <a:lnTo>
                    <a:pt x="1424" y="44"/>
                  </a:lnTo>
                  <a:lnTo>
                    <a:pt x="1416" y="70"/>
                  </a:lnTo>
                  <a:lnTo>
                    <a:pt x="1399" y="84"/>
                  </a:lnTo>
                  <a:lnTo>
                    <a:pt x="1374" y="88"/>
                  </a:lnTo>
                  <a:lnTo>
                    <a:pt x="46" y="88"/>
                  </a:lnTo>
                  <a:lnTo>
                    <a:pt x="25" y="84"/>
                  </a:lnTo>
                  <a:lnTo>
                    <a:pt x="9" y="70"/>
                  </a:lnTo>
                  <a:lnTo>
                    <a:pt x="0" y="44"/>
                  </a:lnTo>
                  <a:lnTo>
                    <a:pt x="9" y="18"/>
                  </a:lnTo>
                  <a:lnTo>
                    <a:pt x="25" y="4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4" name="Freeform 26"/>
            <p:cNvSpPr>
              <a:spLocks noEditPoints="1"/>
            </p:cNvSpPr>
            <p:nvPr/>
          </p:nvSpPr>
          <p:spPr bwMode="auto">
            <a:xfrm>
              <a:off x="14294" y="1589"/>
              <a:ext cx="1302" cy="1542"/>
            </a:xfrm>
            <a:custGeom>
              <a:avLst/>
              <a:gdLst/>
              <a:ahLst/>
              <a:cxnLst>
                <a:cxn ang="0">
                  <a:pos x="1114" y="1401"/>
                </a:cxn>
                <a:cxn ang="0">
                  <a:pos x="1027" y="1463"/>
                </a:cxn>
                <a:cxn ang="0">
                  <a:pos x="1173" y="1467"/>
                </a:cxn>
                <a:cxn ang="0">
                  <a:pos x="1185" y="1375"/>
                </a:cxn>
                <a:cxn ang="0">
                  <a:pos x="914" y="79"/>
                </a:cxn>
                <a:cxn ang="0">
                  <a:pos x="325" y="1467"/>
                </a:cxn>
                <a:cxn ang="0">
                  <a:pos x="914" y="79"/>
                </a:cxn>
                <a:cxn ang="0">
                  <a:pos x="171" y="181"/>
                </a:cxn>
                <a:cxn ang="0">
                  <a:pos x="242" y="115"/>
                </a:cxn>
                <a:cxn ang="0">
                  <a:pos x="179" y="79"/>
                </a:cxn>
                <a:cxn ang="0">
                  <a:pos x="1194" y="0"/>
                </a:cxn>
                <a:cxn ang="0">
                  <a:pos x="1231" y="18"/>
                </a:cxn>
                <a:cxn ang="0">
                  <a:pos x="1235" y="53"/>
                </a:cxn>
                <a:cxn ang="0">
                  <a:pos x="1227" y="66"/>
                </a:cxn>
                <a:cxn ang="0">
                  <a:pos x="1215" y="71"/>
                </a:cxn>
                <a:cxn ang="0">
                  <a:pos x="714" y="1458"/>
                </a:cxn>
                <a:cxn ang="0">
                  <a:pos x="918" y="1423"/>
                </a:cxn>
                <a:cxn ang="0">
                  <a:pos x="1069" y="1326"/>
                </a:cxn>
                <a:cxn ang="0">
                  <a:pos x="1169" y="1198"/>
                </a:cxn>
                <a:cxn ang="0">
                  <a:pos x="1219" y="1057"/>
                </a:cxn>
                <a:cxn ang="0">
                  <a:pos x="1227" y="1022"/>
                </a:cxn>
                <a:cxn ang="0">
                  <a:pos x="1240" y="1000"/>
                </a:cxn>
                <a:cxn ang="0">
                  <a:pos x="1273" y="991"/>
                </a:cxn>
                <a:cxn ang="0">
                  <a:pos x="1294" y="1005"/>
                </a:cxn>
                <a:cxn ang="0">
                  <a:pos x="1244" y="1476"/>
                </a:cxn>
                <a:cxn ang="0">
                  <a:pos x="1227" y="1533"/>
                </a:cxn>
                <a:cxn ang="0">
                  <a:pos x="46" y="1542"/>
                </a:cxn>
                <a:cxn ang="0">
                  <a:pos x="4" y="1524"/>
                </a:cxn>
                <a:cxn ang="0">
                  <a:pos x="0" y="1494"/>
                </a:cxn>
                <a:cxn ang="0">
                  <a:pos x="4" y="1480"/>
                </a:cxn>
                <a:cxn ang="0">
                  <a:pos x="21" y="1458"/>
                </a:cxn>
                <a:cxn ang="0">
                  <a:pos x="601" y="75"/>
                </a:cxn>
                <a:cxn ang="0">
                  <a:pos x="459" y="97"/>
                </a:cxn>
                <a:cxn ang="0">
                  <a:pos x="309" y="163"/>
                </a:cxn>
                <a:cxn ang="0">
                  <a:pos x="196" y="269"/>
                </a:cxn>
                <a:cxn ang="0">
                  <a:pos x="158" y="366"/>
                </a:cxn>
                <a:cxn ang="0">
                  <a:pos x="146" y="414"/>
                </a:cxn>
                <a:cxn ang="0">
                  <a:pos x="133" y="432"/>
                </a:cxn>
                <a:cxn ang="0">
                  <a:pos x="104" y="436"/>
                </a:cxn>
                <a:cxn ang="0">
                  <a:pos x="79" y="419"/>
                </a:cxn>
                <a:cxn ang="0">
                  <a:pos x="71" y="392"/>
                </a:cxn>
                <a:cxn ang="0">
                  <a:pos x="108" y="62"/>
                </a:cxn>
                <a:cxn ang="0">
                  <a:pos x="125" y="9"/>
                </a:cxn>
              </a:cxnLst>
              <a:rect l="0" t="0" r="r" b="b"/>
              <a:pathLst>
                <a:path w="1302" h="1542">
                  <a:moveTo>
                    <a:pt x="1194" y="1313"/>
                  </a:moveTo>
                  <a:lnTo>
                    <a:pt x="1114" y="1401"/>
                  </a:lnTo>
                  <a:lnTo>
                    <a:pt x="1031" y="1463"/>
                  </a:lnTo>
                  <a:lnTo>
                    <a:pt x="1027" y="1463"/>
                  </a:lnTo>
                  <a:lnTo>
                    <a:pt x="1027" y="1467"/>
                  </a:lnTo>
                  <a:lnTo>
                    <a:pt x="1173" y="1467"/>
                  </a:lnTo>
                  <a:lnTo>
                    <a:pt x="1181" y="1414"/>
                  </a:lnTo>
                  <a:lnTo>
                    <a:pt x="1185" y="1375"/>
                  </a:lnTo>
                  <a:lnTo>
                    <a:pt x="1194" y="1313"/>
                  </a:lnTo>
                  <a:close/>
                  <a:moveTo>
                    <a:pt x="914" y="79"/>
                  </a:moveTo>
                  <a:lnTo>
                    <a:pt x="108" y="1467"/>
                  </a:lnTo>
                  <a:lnTo>
                    <a:pt x="325" y="1467"/>
                  </a:lnTo>
                  <a:lnTo>
                    <a:pt x="1131" y="79"/>
                  </a:lnTo>
                  <a:lnTo>
                    <a:pt x="914" y="79"/>
                  </a:lnTo>
                  <a:close/>
                  <a:moveTo>
                    <a:pt x="179" y="79"/>
                  </a:moveTo>
                  <a:lnTo>
                    <a:pt x="171" y="181"/>
                  </a:lnTo>
                  <a:lnTo>
                    <a:pt x="200" y="150"/>
                  </a:lnTo>
                  <a:lnTo>
                    <a:pt x="242" y="115"/>
                  </a:lnTo>
                  <a:lnTo>
                    <a:pt x="296" y="79"/>
                  </a:lnTo>
                  <a:lnTo>
                    <a:pt x="179" y="79"/>
                  </a:lnTo>
                  <a:close/>
                  <a:moveTo>
                    <a:pt x="146" y="0"/>
                  </a:moveTo>
                  <a:lnTo>
                    <a:pt x="1194" y="0"/>
                  </a:lnTo>
                  <a:lnTo>
                    <a:pt x="1215" y="4"/>
                  </a:lnTo>
                  <a:lnTo>
                    <a:pt x="1231" y="18"/>
                  </a:lnTo>
                  <a:lnTo>
                    <a:pt x="1235" y="40"/>
                  </a:lnTo>
                  <a:lnTo>
                    <a:pt x="1235" y="53"/>
                  </a:lnTo>
                  <a:lnTo>
                    <a:pt x="1231" y="57"/>
                  </a:lnTo>
                  <a:lnTo>
                    <a:pt x="1227" y="66"/>
                  </a:lnTo>
                  <a:lnTo>
                    <a:pt x="1219" y="79"/>
                  </a:lnTo>
                  <a:lnTo>
                    <a:pt x="1215" y="71"/>
                  </a:lnTo>
                  <a:lnTo>
                    <a:pt x="409" y="1458"/>
                  </a:lnTo>
                  <a:lnTo>
                    <a:pt x="714" y="1458"/>
                  </a:lnTo>
                  <a:lnTo>
                    <a:pt x="822" y="1450"/>
                  </a:lnTo>
                  <a:lnTo>
                    <a:pt x="918" y="1423"/>
                  </a:lnTo>
                  <a:lnTo>
                    <a:pt x="998" y="1379"/>
                  </a:lnTo>
                  <a:lnTo>
                    <a:pt x="1069" y="1326"/>
                  </a:lnTo>
                  <a:lnTo>
                    <a:pt x="1123" y="1265"/>
                  </a:lnTo>
                  <a:lnTo>
                    <a:pt x="1169" y="1198"/>
                  </a:lnTo>
                  <a:lnTo>
                    <a:pt x="1198" y="1128"/>
                  </a:lnTo>
                  <a:lnTo>
                    <a:pt x="1219" y="1057"/>
                  </a:lnTo>
                  <a:lnTo>
                    <a:pt x="1223" y="1035"/>
                  </a:lnTo>
                  <a:lnTo>
                    <a:pt x="1227" y="1022"/>
                  </a:lnTo>
                  <a:lnTo>
                    <a:pt x="1235" y="1009"/>
                  </a:lnTo>
                  <a:lnTo>
                    <a:pt x="1240" y="1000"/>
                  </a:lnTo>
                  <a:lnTo>
                    <a:pt x="1252" y="991"/>
                  </a:lnTo>
                  <a:lnTo>
                    <a:pt x="1273" y="991"/>
                  </a:lnTo>
                  <a:lnTo>
                    <a:pt x="1286" y="996"/>
                  </a:lnTo>
                  <a:lnTo>
                    <a:pt x="1294" y="1005"/>
                  </a:lnTo>
                  <a:lnTo>
                    <a:pt x="1302" y="1031"/>
                  </a:lnTo>
                  <a:lnTo>
                    <a:pt x="1244" y="1476"/>
                  </a:lnTo>
                  <a:lnTo>
                    <a:pt x="1235" y="1511"/>
                  </a:lnTo>
                  <a:lnTo>
                    <a:pt x="1227" y="1533"/>
                  </a:lnTo>
                  <a:lnTo>
                    <a:pt x="1206" y="1542"/>
                  </a:lnTo>
                  <a:lnTo>
                    <a:pt x="46" y="1542"/>
                  </a:lnTo>
                  <a:lnTo>
                    <a:pt x="21" y="1538"/>
                  </a:lnTo>
                  <a:lnTo>
                    <a:pt x="4" y="1524"/>
                  </a:lnTo>
                  <a:lnTo>
                    <a:pt x="0" y="1502"/>
                  </a:lnTo>
                  <a:lnTo>
                    <a:pt x="0" y="1494"/>
                  </a:lnTo>
                  <a:lnTo>
                    <a:pt x="4" y="1489"/>
                  </a:lnTo>
                  <a:lnTo>
                    <a:pt x="4" y="1480"/>
                  </a:lnTo>
                  <a:lnTo>
                    <a:pt x="12" y="1472"/>
                  </a:lnTo>
                  <a:lnTo>
                    <a:pt x="21" y="1458"/>
                  </a:lnTo>
                  <a:lnTo>
                    <a:pt x="826" y="75"/>
                  </a:lnTo>
                  <a:lnTo>
                    <a:pt x="601" y="75"/>
                  </a:lnTo>
                  <a:lnTo>
                    <a:pt x="534" y="84"/>
                  </a:lnTo>
                  <a:lnTo>
                    <a:pt x="459" y="97"/>
                  </a:lnTo>
                  <a:lnTo>
                    <a:pt x="384" y="123"/>
                  </a:lnTo>
                  <a:lnTo>
                    <a:pt x="309" y="163"/>
                  </a:lnTo>
                  <a:lnTo>
                    <a:pt x="242" y="216"/>
                  </a:lnTo>
                  <a:lnTo>
                    <a:pt x="196" y="269"/>
                  </a:lnTo>
                  <a:lnTo>
                    <a:pt x="171" y="322"/>
                  </a:lnTo>
                  <a:lnTo>
                    <a:pt x="158" y="366"/>
                  </a:lnTo>
                  <a:lnTo>
                    <a:pt x="150" y="405"/>
                  </a:lnTo>
                  <a:lnTo>
                    <a:pt x="146" y="414"/>
                  </a:lnTo>
                  <a:lnTo>
                    <a:pt x="138" y="423"/>
                  </a:lnTo>
                  <a:lnTo>
                    <a:pt x="133" y="432"/>
                  </a:lnTo>
                  <a:lnTo>
                    <a:pt x="125" y="436"/>
                  </a:lnTo>
                  <a:lnTo>
                    <a:pt x="104" y="436"/>
                  </a:lnTo>
                  <a:lnTo>
                    <a:pt x="87" y="427"/>
                  </a:lnTo>
                  <a:lnTo>
                    <a:pt x="79" y="419"/>
                  </a:lnTo>
                  <a:lnTo>
                    <a:pt x="71" y="405"/>
                  </a:lnTo>
                  <a:lnTo>
                    <a:pt x="71" y="392"/>
                  </a:lnTo>
                  <a:lnTo>
                    <a:pt x="79" y="366"/>
                  </a:lnTo>
                  <a:lnTo>
                    <a:pt x="108" y="62"/>
                  </a:lnTo>
                  <a:lnTo>
                    <a:pt x="112" y="27"/>
                  </a:lnTo>
                  <a:lnTo>
                    <a:pt x="125" y="9"/>
                  </a:lnTo>
                  <a:lnTo>
                    <a:pt x="1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5" name="Freeform 27"/>
            <p:cNvSpPr>
              <a:spLocks/>
            </p:cNvSpPr>
            <p:nvPr/>
          </p:nvSpPr>
          <p:spPr bwMode="auto">
            <a:xfrm>
              <a:off x="15767" y="2351"/>
              <a:ext cx="748" cy="1124"/>
            </a:xfrm>
            <a:custGeom>
              <a:avLst/>
              <a:gdLst/>
              <a:ahLst/>
              <a:cxnLst>
                <a:cxn ang="0">
                  <a:pos x="372" y="14"/>
                </a:cxn>
                <a:cxn ang="0">
                  <a:pos x="364" y="49"/>
                </a:cxn>
                <a:cxn ang="0">
                  <a:pos x="272" y="643"/>
                </a:cxn>
                <a:cxn ang="0">
                  <a:pos x="447" y="485"/>
                </a:cxn>
                <a:cxn ang="0">
                  <a:pos x="631" y="401"/>
                </a:cxn>
                <a:cxn ang="0">
                  <a:pos x="731" y="450"/>
                </a:cxn>
                <a:cxn ang="0">
                  <a:pos x="739" y="555"/>
                </a:cxn>
                <a:cxn ang="0">
                  <a:pos x="660" y="613"/>
                </a:cxn>
                <a:cxn ang="0">
                  <a:pos x="614" y="595"/>
                </a:cxn>
                <a:cxn ang="0">
                  <a:pos x="602" y="529"/>
                </a:cxn>
                <a:cxn ang="0">
                  <a:pos x="677" y="463"/>
                </a:cxn>
                <a:cxn ang="0">
                  <a:pos x="643" y="441"/>
                </a:cxn>
                <a:cxn ang="0">
                  <a:pos x="510" y="489"/>
                </a:cxn>
                <a:cxn ang="0">
                  <a:pos x="368" y="617"/>
                </a:cxn>
                <a:cxn ang="0">
                  <a:pos x="263" y="701"/>
                </a:cxn>
                <a:cxn ang="0">
                  <a:pos x="368" y="718"/>
                </a:cxn>
                <a:cxn ang="0">
                  <a:pos x="481" y="784"/>
                </a:cxn>
                <a:cxn ang="0">
                  <a:pos x="510" y="881"/>
                </a:cxn>
                <a:cxn ang="0">
                  <a:pos x="501" y="912"/>
                </a:cxn>
                <a:cxn ang="0">
                  <a:pos x="493" y="970"/>
                </a:cxn>
                <a:cxn ang="0">
                  <a:pos x="506" y="1049"/>
                </a:cxn>
                <a:cxn ang="0">
                  <a:pos x="581" y="1066"/>
                </a:cxn>
                <a:cxn ang="0">
                  <a:pos x="668" y="930"/>
                </a:cxn>
                <a:cxn ang="0">
                  <a:pos x="685" y="868"/>
                </a:cxn>
                <a:cxn ang="0">
                  <a:pos x="719" y="855"/>
                </a:cxn>
                <a:cxn ang="0">
                  <a:pos x="735" y="868"/>
                </a:cxn>
                <a:cxn ang="0">
                  <a:pos x="727" y="917"/>
                </a:cxn>
                <a:cxn ang="0">
                  <a:pos x="668" y="1044"/>
                </a:cxn>
                <a:cxn ang="0">
                  <a:pos x="543" y="1119"/>
                </a:cxn>
                <a:cxn ang="0">
                  <a:pos x="435" y="1080"/>
                </a:cxn>
                <a:cxn ang="0">
                  <a:pos x="380" y="956"/>
                </a:cxn>
                <a:cxn ang="0">
                  <a:pos x="393" y="895"/>
                </a:cxn>
                <a:cxn ang="0">
                  <a:pos x="355" y="798"/>
                </a:cxn>
                <a:cxn ang="0">
                  <a:pos x="197" y="745"/>
                </a:cxn>
                <a:cxn ang="0">
                  <a:pos x="172" y="855"/>
                </a:cxn>
                <a:cxn ang="0">
                  <a:pos x="126" y="1044"/>
                </a:cxn>
                <a:cxn ang="0">
                  <a:pos x="96" y="1106"/>
                </a:cxn>
                <a:cxn ang="0">
                  <a:pos x="34" y="1124"/>
                </a:cxn>
                <a:cxn ang="0">
                  <a:pos x="5" y="1102"/>
                </a:cxn>
                <a:cxn ang="0">
                  <a:pos x="5" y="1053"/>
                </a:cxn>
                <a:cxn ang="0">
                  <a:pos x="226" y="124"/>
                </a:cxn>
                <a:cxn ang="0">
                  <a:pos x="222" y="80"/>
                </a:cxn>
                <a:cxn ang="0">
                  <a:pos x="130" y="71"/>
                </a:cxn>
                <a:cxn ang="0">
                  <a:pos x="117" y="40"/>
                </a:cxn>
                <a:cxn ang="0">
                  <a:pos x="138" y="18"/>
                </a:cxn>
                <a:cxn ang="0">
                  <a:pos x="184" y="9"/>
                </a:cxn>
                <a:cxn ang="0">
                  <a:pos x="318" y="0"/>
                </a:cxn>
              </a:cxnLst>
              <a:rect l="0" t="0" r="r" b="b"/>
              <a:pathLst>
                <a:path w="748" h="1124">
                  <a:moveTo>
                    <a:pt x="318" y="0"/>
                  </a:moveTo>
                  <a:lnTo>
                    <a:pt x="359" y="0"/>
                  </a:lnTo>
                  <a:lnTo>
                    <a:pt x="372" y="14"/>
                  </a:lnTo>
                  <a:lnTo>
                    <a:pt x="372" y="27"/>
                  </a:lnTo>
                  <a:lnTo>
                    <a:pt x="364" y="44"/>
                  </a:lnTo>
                  <a:lnTo>
                    <a:pt x="364" y="49"/>
                  </a:lnTo>
                  <a:lnTo>
                    <a:pt x="359" y="40"/>
                  </a:lnTo>
                  <a:lnTo>
                    <a:pt x="209" y="679"/>
                  </a:lnTo>
                  <a:lnTo>
                    <a:pt x="272" y="643"/>
                  </a:lnTo>
                  <a:lnTo>
                    <a:pt x="330" y="595"/>
                  </a:lnTo>
                  <a:lnTo>
                    <a:pt x="389" y="538"/>
                  </a:lnTo>
                  <a:lnTo>
                    <a:pt x="447" y="485"/>
                  </a:lnTo>
                  <a:lnTo>
                    <a:pt x="506" y="445"/>
                  </a:lnTo>
                  <a:lnTo>
                    <a:pt x="568" y="414"/>
                  </a:lnTo>
                  <a:lnTo>
                    <a:pt x="631" y="401"/>
                  </a:lnTo>
                  <a:lnTo>
                    <a:pt x="673" y="406"/>
                  </a:lnTo>
                  <a:lnTo>
                    <a:pt x="706" y="423"/>
                  </a:lnTo>
                  <a:lnTo>
                    <a:pt x="731" y="450"/>
                  </a:lnTo>
                  <a:lnTo>
                    <a:pt x="744" y="480"/>
                  </a:lnTo>
                  <a:lnTo>
                    <a:pt x="748" y="511"/>
                  </a:lnTo>
                  <a:lnTo>
                    <a:pt x="739" y="555"/>
                  </a:lnTo>
                  <a:lnTo>
                    <a:pt x="719" y="586"/>
                  </a:lnTo>
                  <a:lnTo>
                    <a:pt x="693" y="608"/>
                  </a:lnTo>
                  <a:lnTo>
                    <a:pt x="660" y="613"/>
                  </a:lnTo>
                  <a:lnTo>
                    <a:pt x="643" y="613"/>
                  </a:lnTo>
                  <a:lnTo>
                    <a:pt x="627" y="604"/>
                  </a:lnTo>
                  <a:lnTo>
                    <a:pt x="614" y="595"/>
                  </a:lnTo>
                  <a:lnTo>
                    <a:pt x="597" y="569"/>
                  </a:lnTo>
                  <a:lnTo>
                    <a:pt x="597" y="551"/>
                  </a:lnTo>
                  <a:lnTo>
                    <a:pt x="602" y="529"/>
                  </a:lnTo>
                  <a:lnTo>
                    <a:pt x="614" y="503"/>
                  </a:lnTo>
                  <a:lnTo>
                    <a:pt x="639" y="476"/>
                  </a:lnTo>
                  <a:lnTo>
                    <a:pt x="677" y="463"/>
                  </a:lnTo>
                  <a:lnTo>
                    <a:pt x="668" y="454"/>
                  </a:lnTo>
                  <a:lnTo>
                    <a:pt x="656" y="445"/>
                  </a:lnTo>
                  <a:lnTo>
                    <a:pt x="643" y="441"/>
                  </a:lnTo>
                  <a:lnTo>
                    <a:pt x="627" y="441"/>
                  </a:lnTo>
                  <a:lnTo>
                    <a:pt x="564" y="454"/>
                  </a:lnTo>
                  <a:lnTo>
                    <a:pt x="510" y="489"/>
                  </a:lnTo>
                  <a:lnTo>
                    <a:pt x="451" y="538"/>
                  </a:lnTo>
                  <a:lnTo>
                    <a:pt x="393" y="595"/>
                  </a:lnTo>
                  <a:lnTo>
                    <a:pt x="368" y="617"/>
                  </a:lnTo>
                  <a:lnTo>
                    <a:pt x="334" y="648"/>
                  </a:lnTo>
                  <a:lnTo>
                    <a:pt x="297" y="674"/>
                  </a:lnTo>
                  <a:lnTo>
                    <a:pt x="263" y="701"/>
                  </a:lnTo>
                  <a:lnTo>
                    <a:pt x="293" y="705"/>
                  </a:lnTo>
                  <a:lnTo>
                    <a:pt x="330" y="710"/>
                  </a:lnTo>
                  <a:lnTo>
                    <a:pt x="368" y="718"/>
                  </a:lnTo>
                  <a:lnTo>
                    <a:pt x="410" y="732"/>
                  </a:lnTo>
                  <a:lnTo>
                    <a:pt x="447" y="754"/>
                  </a:lnTo>
                  <a:lnTo>
                    <a:pt x="481" y="784"/>
                  </a:lnTo>
                  <a:lnTo>
                    <a:pt x="501" y="820"/>
                  </a:lnTo>
                  <a:lnTo>
                    <a:pt x="510" y="868"/>
                  </a:lnTo>
                  <a:lnTo>
                    <a:pt x="510" y="881"/>
                  </a:lnTo>
                  <a:lnTo>
                    <a:pt x="506" y="890"/>
                  </a:lnTo>
                  <a:lnTo>
                    <a:pt x="506" y="903"/>
                  </a:lnTo>
                  <a:lnTo>
                    <a:pt x="501" y="912"/>
                  </a:lnTo>
                  <a:lnTo>
                    <a:pt x="501" y="917"/>
                  </a:lnTo>
                  <a:lnTo>
                    <a:pt x="497" y="952"/>
                  </a:lnTo>
                  <a:lnTo>
                    <a:pt x="493" y="970"/>
                  </a:lnTo>
                  <a:lnTo>
                    <a:pt x="493" y="992"/>
                  </a:lnTo>
                  <a:lnTo>
                    <a:pt x="497" y="1022"/>
                  </a:lnTo>
                  <a:lnTo>
                    <a:pt x="506" y="1049"/>
                  </a:lnTo>
                  <a:lnTo>
                    <a:pt x="522" y="1066"/>
                  </a:lnTo>
                  <a:lnTo>
                    <a:pt x="547" y="1075"/>
                  </a:lnTo>
                  <a:lnTo>
                    <a:pt x="581" y="1066"/>
                  </a:lnTo>
                  <a:lnTo>
                    <a:pt x="610" y="1044"/>
                  </a:lnTo>
                  <a:lnTo>
                    <a:pt x="635" y="1009"/>
                  </a:lnTo>
                  <a:lnTo>
                    <a:pt x="668" y="930"/>
                  </a:lnTo>
                  <a:lnTo>
                    <a:pt x="681" y="895"/>
                  </a:lnTo>
                  <a:lnTo>
                    <a:pt x="685" y="877"/>
                  </a:lnTo>
                  <a:lnTo>
                    <a:pt x="685" y="868"/>
                  </a:lnTo>
                  <a:lnTo>
                    <a:pt x="689" y="859"/>
                  </a:lnTo>
                  <a:lnTo>
                    <a:pt x="698" y="855"/>
                  </a:lnTo>
                  <a:lnTo>
                    <a:pt x="719" y="855"/>
                  </a:lnTo>
                  <a:lnTo>
                    <a:pt x="723" y="859"/>
                  </a:lnTo>
                  <a:lnTo>
                    <a:pt x="731" y="859"/>
                  </a:lnTo>
                  <a:lnTo>
                    <a:pt x="735" y="868"/>
                  </a:lnTo>
                  <a:lnTo>
                    <a:pt x="735" y="877"/>
                  </a:lnTo>
                  <a:lnTo>
                    <a:pt x="731" y="886"/>
                  </a:lnTo>
                  <a:lnTo>
                    <a:pt x="727" y="917"/>
                  </a:lnTo>
                  <a:lnTo>
                    <a:pt x="714" y="952"/>
                  </a:lnTo>
                  <a:lnTo>
                    <a:pt x="693" y="1000"/>
                  </a:lnTo>
                  <a:lnTo>
                    <a:pt x="668" y="1044"/>
                  </a:lnTo>
                  <a:lnTo>
                    <a:pt x="635" y="1080"/>
                  </a:lnTo>
                  <a:lnTo>
                    <a:pt x="593" y="1111"/>
                  </a:lnTo>
                  <a:lnTo>
                    <a:pt x="543" y="1119"/>
                  </a:lnTo>
                  <a:lnTo>
                    <a:pt x="506" y="1115"/>
                  </a:lnTo>
                  <a:lnTo>
                    <a:pt x="468" y="1102"/>
                  </a:lnTo>
                  <a:lnTo>
                    <a:pt x="435" y="1080"/>
                  </a:lnTo>
                  <a:lnTo>
                    <a:pt x="405" y="1049"/>
                  </a:lnTo>
                  <a:lnTo>
                    <a:pt x="389" y="1009"/>
                  </a:lnTo>
                  <a:lnTo>
                    <a:pt x="380" y="956"/>
                  </a:lnTo>
                  <a:lnTo>
                    <a:pt x="380" y="930"/>
                  </a:lnTo>
                  <a:lnTo>
                    <a:pt x="385" y="921"/>
                  </a:lnTo>
                  <a:lnTo>
                    <a:pt x="393" y="895"/>
                  </a:lnTo>
                  <a:lnTo>
                    <a:pt x="393" y="877"/>
                  </a:lnTo>
                  <a:lnTo>
                    <a:pt x="385" y="833"/>
                  </a:lnTo>
                  <a:lnTo>
                    <a:pt x="355" y="798"/>
                  </a:lnTo>
                  <a:lnTo>
                    <a:pt x="314" y="771"/>
                  </a:lnTo>
                  <a:lnTo>
                    <a:pt x="259" y="754"/>
                  </a:lnTo>
                  <a:lnTo>
                    <a:pt x="197" y="745"/>
                  </a:lnTo>
                  <a:lnTo>
                    <a:pt x="192" y="767"/>
                  </a:lnTo>
                  <a:lnTo>
                    <a:pt x="180" y="802"/>
                  </a:lnTo>
                  <a:lnTo>
                    <a:pt x="172" y="855"/>
                  </a:lnTo>
                  <a:lnTo>
                    <a:pt x="147" y="961"/>
                  </a:lnTo>
                  <a:lnTo>
                    <a:pt x="134" y="1009"/>
                  </a:lnTo>
                  <a:lnTo>
                    <a:pt x="126" y="1044"/>
                  </a:lnTo>
                  <a:lnTo>
                    <a:pt x="122" y="1058"/>
                  </a:lnTo>
                  <a:lnTo>
                    <a:pt x="109" y="1084"/>
                  </a:lnTo>
                  <a:lnTo>
                    <a:pt x="96" y="1106"/>
                  </a:lnTo>
                  <a:lnTo>
                    <a:pt x="76" y="1119"/>
                  </a:lnTo>
                  <a:lnTo>
                    <a:pt x="51" y="1124"/>
                  </a:lnTo>
                  <a:lnTo>
                    <a:pt x="34" y="1124"/>
                  </a:lnTo>
                  <a:lnTo>
                    <a:pt x="21" y="1115"/>
                  </a:lnTo>
                  <a:lnTo>
                    <a:pt x="13" y="1111"/>
                  </a:lnTo>
                  <a:lnTo>
                    <a:pt x="5" y="1102"/>
                  </a:lnTo>
                  <a:lnTo>
                    <a:pt x="0" y="1088"/>
                  </a:lnTo>
                  <a:lnTo>
                    <a:pt x="0" y="1062"/>
                  </a:lnTo>
                  <a:lnTo>
                    <a:pt x="5" y="1053"/>
                  </a:lnTo>
                  <a:lnTo>
                    <a:pt x="9" y="1040"/>
                  </a:lnTo>
                  <a:lnTo>
                    <a:pt x="226" y="137"/>
                  </a:lnTo>
                  <a:lnTo>
                    <a:pt x="226" y="124"/>
                  </a:lnTo>
                  <a:lnTo>
                    <a:pt x="230" y="115"/>
                  </a:lnTo>
                  <a:lnTo>
                    <a:pt x="230" y="88"/>
                  </a:lnTo>
                  <a:lnTo>
                    <a:pt x="222" y="80"/>
                  </a:lnTo>
                  <a:lnTo>
                    <a:pt x="201" y="75"/>
                  </a:lnTo>
                  <a:lnTo>
                    <a:pt x="138" y="75"/>
                  </a:lnTo>
                  <a:lnTo>
                    <a:pt x="130" y="71"/>
                  </a:lnTo>
                  <a:lnTo>
                    <a:pt x="122" y="71"/>
                  </a:lnTo>
                  <a:lnTo>
                    <a:pt x="117" y="62"/>
                  </a:lnTo>
                  <a:lnTo>
                    <a:pt x="117" y="40"/>
                  </a:lnTo>
                  <a:lnTo>
                    <a:pt x="126" y="22"/>
                  </a:lnTo>
                  <a:lnTo>
                    <a:pt x="134" y="18"/>
                  </a:lnTo>
                  <a:lnTo>
                    <a:pt x="138" y="18"/>
                  </a:lnTo>
                  <a:lnTo>
                    <a:pt x="147" y="14"/>
                  </a:lnTo>
                  <a:lnTo>
                    <a:pt x="151" y="14"/>
                  </a:lnTo>
                  <a:lnTo>
                    <a:pt x="184" y="9"/>
                  </a:lnTo>
                  <a:lnTo>
                    <a:pt x="226" y="9"/>
                  </a:lnTo>
                  <a:lnTo>
                    <a:pt x="276" y="5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06" name="Group 58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769905" y="2507280"/>
            <a:ext cx="7354785" cy="447571"/>
            <a:chOff x="735" y="1716"/>
            <a:chExt cx="38321" cy="2332"/>
          </a:xfrm>
          <a:solidFill>
            <a:srgbClr val="0000FF"/>
          </a:solidFill>
        </p:grpSpPr>
        <p:sp>
          <p:nvSpPr>
            <p:cNvPr id="2108" name="Freeform 60"/>
            <p:cNvSpPr>
              <a:spLocks/>
            </p:cNvSpPr>
            <p:nvPr/>
          </p:nvSpPr>
          <p:spPr bwMode="auto">
            <a:xfrm>
              <a:off x="735" y="1907"/>
              <a:ext cx="713" cy="1555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409" y="0"/>
                </a:cxn>
                <a:cxn ang="0">
                  <a:pos x="421" y="13"/>
                </a:cxn>
                <a:cxn ang="0">
                  <a:pos x="433" y="38"/>
                </a:cxn>
                <a:cxn ang="0">
                  <a:pos x="433" y="64"/>
                </a:cxn>
                <a:cxn ang="0">
                  <a:pos x="444" y="64"/>
                </a:cxn>
                <a:cxn ang="0">
                  <a:pos x="444" y="1415"/>
                </a:cxn>
                <a:cxn ang="0">
                  <a:pos x="468" y="1453"/>
                </a:cxn>
                <a:cxn ang="0">
                  <a:pos x="538" y="1478"/>
                </a:cxn>
                <a:cxn ang="0">
                  <a:pos x="713" y="1478"/>
                </a:cxn>
                <a:cxn ang="0">
                  <a:pos x="713" y="1555"/>
                </a:cxn>
                <a:cxn ang="0">
                  <a:pos x="608" y="1542"/>
                </a:cxn>
                <a:cxn ang="0">
                  <a:pos x="117" y="1542"/>
                </a:cxn>
                <a:cxn ang="0">
                  <a:pos x="11" y="1555"/>
                </a:cxn>
                <a:cxn ang="0">
                  <a:pos x="11" y="1478"/>
                </a:cxn>
                <a:cxn ang="0">
                  <a:pos x="187" y="1478"/>
                </a:cxn>
                <a:cxn ang="0">
                  <a:pos x="245" y="1453"/>
                </a:cxn>
                <a:cxn ang="0">
                  <a:pos x="280" y="1415"/>
                </a:cxn>
                <a:cxn ang="0">
                  <a:pos x="280" y="153"/>
                </a:cxn>
                <a:cxn ang="0">
                  <a:pos x="163" y="204"/>
                </a:cxn>
                <a:cxn ang="0">
                  <a:pos x="58" y="217"/>
                </a:cxn>
                <a:cxn ang="0">
                  <a:pos x="0" y="217"/>
                </a:cxn>
                <a:cxn ang="0">
                  <a:pos x="0" y="140"/>
                </a:cxn>
                <a:cxn ang="0">
                  <a:pos x="70" y="140"/>
                </a:cxn>
                <a:cxn ang="0">
                  <a:pos x="175" y="127"/>
                </a:cxn>
                <a:cxn ang="0">
                  <a:pos x="280" y="76"/>
                </a:cxn>
                <a:cxn ang="0">
                  <a:pos x="386" y="0"/>
                </a:cxn>
              </a:cxnLst>
              <a:rect l="0" t="0" r="r" b="b"/>
              <a:pathLst>
                <a:path w="713" h="1555">
                  <a:moveTo>
                    <a:pt x="386" y="0"/>
                  </a:moveTo>
                  <a:lnTo>
                    <a:pt x="409" y="0"/>
                  </a:lnTo>
                  <a:lnTo>
                    <a:pt x="421" y="13"/>
                  </a:lnTo>
                  <a:lnTo>
                    <a:pt x="433" y="38"/>
                  </a:lnTo>
                  <a:lnTo>
                    <a:pt x="433" y="64"/>
                  </a:lnTo>
                  <a:lnTo>
                    <a:pt x="444" y="64"/>
                  </a:lnTo>
                  <a:lnTo>
                    <a:pt x="444" y="1415"/>
                  </a:lnTo>
                  <a:lnTo>
                    <a:pt x="468" y="1453"/>
                  </a:lnTo>
                  <a:lnTo>
                    <a:pt x="538" y="1478"/>
                  </a:lnTo>
                  <a:lnTo>
                    <a:pt x="713" y="1478"/>
                  </a:lnTo>
                  <a:lnTo>
                    <a:pt x="713" y="1555"/>
                  </a:lnTo>
                  <a:lnTo>
                    <a:pt x="608" y="1542"/>
                  </a:lnTo>
                  <a:lnTo>
                    <a:pt x="117" y="1542"/>
                  </a:lnTo>
                  <a:lnTo>
                    <a:pt x="11" y="1555"/>
                  </a:lnTo>
                  <a:lnTo>
                    <a:pt x="11" y="1478"/>
                  </a:lnTo>
                  <a:lnTo>
                    <a:pt x="187" y="1478"/>
                  </a:lnTo>
                  <a:lnTo>
                    <a:pt x="245" y="1453"/>
                  </a:lnTo>
                  <a:lnTo>
                    <a:pt x="280" y="1415"/>
                  </a:lnTo>
                  <a:lnTo>
                    <a:pt x="280" y="153"/>
                  </a:lnTo>
                  <a:lnTo>
                    <a:pt x="163" y="204"/>
                  </a:lnTo>
                  <a:lnTo>
                    <a:pt x="58" y="217"/>
                  </a:lnTo>
                  <a:lnTo>
                    <a:pt x="0" y="217"/>
                  </a:lnTo>
                  <a:lnTo>
                    <a:pt x="0" y="140"/>
                  </a:lnTo>
                  <a:lnTo>
                    <a:pt x="70" y="140"/>
                  </a:lnTo>
                  <a:lnTo>
                    <a:pt x="175" y="127"/>
                  </a:lnTo>
                  <a:lnTo>
                    <a:pt x="280" y="76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9" name="Freeform 61"/>
            <p:cNvSpPr>
              <a:spLocks/>
            </p:cNvSpPr>
            <p:nvPr/>
          </p:nvSpPr>
          <p:spPr bwMode="auto">
            <a:xfrm>
              <a:off x="2337" y="2238"/>
              <a:ext cx="1895" cy="1224"/>
            </a:xfrm>
            <a:custGeom>
              <a:avLst/>
              <a:gdLst/>
              <a:ahLst/>
              <a:cxnLst>
                <a:cxn ang="0">
                  <a:pos x="1381" y="0"/>
                </a:cxn>
                <a:cxn ang="0">
                  <a:pos x="1427" y="0"/>
                </a:cxn>
                <a:cxn ang="0">
                  <a:pos x="1439" y="13"/>
                </a:cxn>
                <a:cxn ang="0">
                  <a:pos x="1439" y="26"/>
                </a:cxn>
                <a:cxn ang="0">
                  <a:pos x="1451" y="39"/>
                </a:cxn>
                <a:cxn ang="0">
                  <a:pos x="1509" y="217"/>
                </a:cxn>
                <a:cxn ang="0">
                  <a:pos x="1579" y="344"/>
                </a:cxn>
                <a:cxn ang="0">
                  <a:pos x="1661" y="446"/>
                </a:cxn>
                <a:cxn ang="0">
                  <a:pos x="1743" y="510"/>
                </a:cxn>
                <a:cxn ang="0">
                  <a:pos x="1825" y="561"/>
                </a:cxn>
                <a:cxn ang="0">
                  <a:pos x="1884" y="587"/>
                </a:cxn>
                <a:cxn ang="0">
                  <a:pos x="1895" y="599"/>
                </a:cxn>
                <a:cxn ang="0">
                  <a:pos x="1895" y="625"/>
                </a:cxn>
                <a:cxn ang="0">
                  <a:pos x="1884" y="625"/>
                </a:cxn>
                <a:cxn ang="0">
                  <a:pos x="1860" y="638"/>
                </a:cxn>
                <a:cxn ang="0">
                  <a:pos x="1696" y="739"/>
                </a:cxn>
                <a:cxn ang="0">
                  <a:pos x="1579" y="867"/>
                </a:cxn>
                <a:cxn ang="0">
                  <a:pos x="1486" y="1007"/>
                </a:cxn>
                <a:cxn ang="0">
                  <a:pos x="1439" y="1173"/>
                </a:cxn>
                <a:cxn ang="0">
                  <a:pos x="1427" y="1198"/>
                </a:cxn>
                <a:cxn ang="0">
                  <a:pos x="1427" y="1224"/>
                </a:cxn>
                <a:cxn ang="0">
                  <a:pos x="1357" y="1224"/>
                </a:cxn>
                <a:cxn ang="0">
                  <a:pos x="1346" y="1211"/>
                </a:cxn>
                <a:cxn ang="0">
                  <a:pos x="1346" y="1173"/>
                </a:cxn>
                <a:cxn ang="0">
                  <a:pos x="1369" y="1109"/>
                </a:cxn>
                <a:cxn ang="0">
                  <a:pos x="1404" y="1007"/>
                </a:cxn>
                <a:cxn ang="0">
                  <a:pos x="1463" y="892"/>
                </a:cxn>
                <a:cxn ang="0">
                  <a:pos x="1486" y="841"/>
                </a:cxn>
                <a:cxn ang="0">
                  <a:pos x="1556" y="765"/>
                </a:cxn>
                <a:cxn ang="0">
                  <a:pos x="1650" y="676"/>
                </a:cxn>
                <a:cxn ang="0">
                  <a:pos x="1661" y="650"/>
                </a:cxn>
                <a:cxn ang="0">
                  <a:pos x="35" y="650"/>
                </a:cxn>
                <a:cxn ang="0">
                  <a:pos x="12" y="638"/>
                </a:cxn>
                <a:cxn ang="0">
                  <a:pos x="0" y="625"/>
                </a:cxn>
                <a:cxn ang="0">
                  <a:pos x="0" y="574"/>
                </a:cxn>
                <a:cxn ang="0">
                  <a:pos x="24" y="561"/>
                </a:cxn>
                <a:cxn ang="0">
                  <a:pos x="35" y="548"/>
                </a:cxn>
                <a:cxn ang="0">
                  <a:pos x="1661" y="548"/>
                </a:cxn>
                <a:cxn ang="0">
                  <a:pos x="1544" y="434"/>
                </a:cxn>
                <a:cxn ang="0">
                  <a:pos x="1463" y="332"/>
                </a:cxn>
                <a:cxn ang="0">
                  <a:pos x="1416" y="217"/>
                </a:cxn>
                <a:cxn ang="0">
                  <a:pos x="1381" y="115"/>
                </a:cxn>
                <a:cxn ang="0">
                  <a:pos x="1357" y="51"/>
                </a:cxn>
                <a:cxn ang="0">
                  <a:pos x="1357" y="13"/>
                </a:cxn>
                <a:cxn ang="0">
                  <a:pos x="1381" y="0"/>
                </a:cxn>
              </a:cxnLst>
              <a:rect l="0" t="0" r="r" b="b"/>
              <a:pathLst>
                <a:path w="1895" h="1224">
                  <a:moveTo>
                    <a:pt x="1381" y="0"/>
                  </a:moveTo>
                  <a:lnTo>
                    <a:pt x="1427" y="0"/>
                  </a:lnTo>
                  <a:lnTo>
                    <a:pt x="1439" y="13"/>
                  </a:lnTo>
                  <a:lnTo>
                    <a:pt x="1439" y="26"/>
                  </a:lnTo>
                  <a:lnTo>
                    <a:pt x="1451" y="39"/>
                  </a:lnTo>
                  <a:lnTo>
                    <a:pt x="1509" y="217"/>
                  </a:lnTo>
                  <a:lnTo>
                    <a:pt x="1579" y="344"/>
                  </a:lnTo>
                  <a:lnTo>
                    <a:pt x="1661" y="446"/>
                  </a:lnTo>
                  <a:lnTo>
                    <a:pt x="1743" y="510"/>
                  </a:lnTo>
                  <a:lnTo>
                    <a:pt x="1825" y="561"/>
                  </a:lnTo>
                  <a:lnTo>
                    <a:pt x="1884" y="587"/>
                  </a:lnTo>
                  <a:lnTo>
                    <a:pt x="1895" y="599"/>
                  </a:lnTo>
                  <a:lnTo>
                    <a:pt x="1895" y="625"/>
                  </a:lnTo>
                  <a:lnTo>
                    <a:pt x="1884" y="625"/>
                  </a:lnTo>
                  <a:lnTo>
                    <a:pt x="1860" y="638"/>
                  </a:lnTo>
                  <a:lnTo>
                    <a:pt x="1696" y="739"/>
                  </a:lnTo>
                  <a:lnTo>
                    <a:pt x="1579" y="867"/>
                  </a:lnTo>
                  <a:lnTo>
                    <a:pt x="1486" y="1007"/>
                  </a:lnTo>
                  <a:lnTo>
                    <a:pt x="1439" y="1173"/>
                  </a:lnTo>
                  <a:lnTo>
                    <a:pt x="1427" y="1198"/>
                  </a:lnTo>
                  <a:lnTo>
                    <a:pt x="1427" y="1224"/>
                  </a:lnTo>
                  <a:lnTo>
                    <a:pt x="1357" y="1224"/>
                  </a:lnTo>
                  <a:lnTo>
                    <a:pt x="1346" y="1211"/>
                  </a:lnTo>
                  <a:lnTo>
                    <a:pt x="1346" y="1173"/>
                  </a:lnTo>
                  <a:lnTo>
                    <a:pt x="1369" y="1109"/>
                  </a:lnTo>
                  <a:lnTo>
                    <a:pt x="1404" y="1007"/>
                  </a:lnTo>
                  <a:lnTo>
                    <a:pt x="1463" y="892"/>
                  </a:lnTo>
                  <a:lnTo>
                    <a:pt x="1486" y="841"/>
                  </a:lnTo>
                  <a:lnTo>
                    <a:pt x="1556" y="765"/>
                  </a:lnTo>
                  <a:lnTo>
                    <a:pt x="1650" y="676"/>
                  </a:lnTo>
                  <a:lnTo>
                    <a:pt x="1661" y="650"/>
                  </a:lnTo>
                  <a:lnTo>
                    <a:pt x="35" y="650"/>
                  </a:lnTo>
                  <a:lnTo>
                    <a:pt x="12" y="638"/>
                  </a:lnTo>
                  <a:lnTo>
                    <a:pt x="0" y="625"/>
                  </a:lnTo>
                  <a:lnTo>
                    <a:pt x="0" y="574"/>
                  </a:lnTo>
                  <a:lnTo>
                    <a:pt x="24" y="561"/>
                  </a:lnTo>
                  <a:lnTo>
                    <a:pt x="35" y="548"/>
                  </a:lnTo>
                  <a:lnTo>
                    <a:pt x="1661" y="548"/>
                  </a:lnTo>
                  <a:lnTo>
                    <a:pt x="1544" y="434"/>
                  </a:lnTo>
                  <a:lnTo>
                    <a:pt x="1463" y="332"/>
                  </a:lnTo>
                  <a:lnTo>
                    <a:pt x="1416" y="217"/>
                  </a:lnTo>
                  <a:lnTo>
                    <a:pt x="1381" y="115"/>
                  </a:lnTo>
                  <a:lnTo>
                    <a:pt x="1357" y="51"/>
                  </a:lnTo>
                  <a:lnTo>
                    <a:pt x="1357" y="13"/>
                  </a:lnTo>
                  <a:lnTo>
                    <a:pt x="13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0" name="Freeform 62"/>
            <p:cNvSpPr>
              <a:spLocks noEditPoints="1"/>
            </p:cNvSpPr>
            <p:nvPr/>
          </p:nvSpPr>
          <p:spPr bwMode="auto">
            <a:xfrm>
              <a:off x="4969" y="1869"/>
              <a:ext cx="1299" cy="1580"/>
            </a:xfrm>
            <a:custGeom>
              <a:avLst/>
              <a:gdLst/>
              <a:ahLst/>
              <a:cxnLst>
                <a:cxn ang="0">
                  <a:pos x="1170" y="1414"/>
                </a:cxn>
                <a:cxn ang="0">
                  <a:pos x="1053" y="1503"/>
                </a:cxn>
                <a:cxn ang="0">
                  <a:pos x="1205" y="1453"/>
                </a:cxn>
                <a:cxn ang="0">
                  <a:pos x="1217" y="1389"/>
                </a:cxn>
                <a:cxn ang="0">
                  <a:pos x="936" y="76"/>
                </a:cxn>
                <a:cxn ang="0">
                  <a:pos x="351" y="1503"/>
                </a:cxn>
                <a:cxn ang="0">
                  <a:pos x="936" y="76"/>
                </a:cxn>
                <a:cxn ang="0">
                  <a:pos x="199" y="178"/>
                </a:cxn>
                <a:cxn ang="0">
                  <a:pos x="281" y="102"/>
                </a:cxn>
                <a:cxn ang="0">
                  <a:pos x="211" y="76"/>
                </a:cxn>
                <a:cxn ang="0">
                  <a:pos x="1217" y="0"/>
                </a:cxn>
                <a:cxn ang="0">
                  <a:pos x="1252" y="25"/>
                </a:cxn>
                <a:cxn ang="0">
                  <a:pos x="1240" y="76"/>
                </a:cxn>
                <a:cxn ang="0">
                  <a:pos x="410" y="1491"/>
                </a:cxn>
                <a:cxn ang="0">
                  <a:pos x="878" y="1465"/>
                </a:cxn>
                <a:cxn ang="0">
                  <a:pos x="1112" y="1312"/>
                </a:cxn>
                <a:cxn ang="0">
                  <a:pos x="1229" y="1045"/>
                </a:cxn>
                <a:cxn ang="0">
                  <a:pos x="1240" y="1019"/>
                </a:cxn>
                <a:cxn ang="0">
                  <a:pos x="1299" y="1045"/>
                </a:cxn>
                <a:cxn ang="0">
                  <a:pos x="1240" y="1516"/>
                </a:cxn>
                <a:cxn ang="0">
                  <a:pos x="1229" y="1567"/>
                </a:cxn>
                <a:cxn ang="0">
                  <a:pos x="35" y="1580"/>
                </a:cxn>
                <a:cxn ang="0">
                  <a:pos x="0" y="1554"/>
                </a:cxn>
                <a:cxn ang="0">
                  <a:pos x="24" y="1503"/>
                </a:cxn>
                <a:cxn ang="0">
                  <a:pos x="550" y="76"/>
                </a:cxn>
                <a:cxn ang="0">
                  <a:pos x="304" y="165"/>
                </a:cxn>
                <a:cxn ang="0">
                  <a:pos x="187" y="293"/>
                </a:cxn>
                <a:cxn ang="0">
                  <a:pos x="152" y="408"/>
                </a:cxn>
                <a:cxn ang="0">
                  <a:pos x="141" y="446"/>
                </a:cxn>
                <a:cxn ang="0">
                  <a:pos x="82" y="433"/>
                </a:cxn>
                <a:cxn ang="0">
                  <a:pos x="94" y="382"/>
                </a:cxn>
                <a:cxn ang="0">
                  <a:pos x="141" y="38"/>
                </a:cxn>
                <a:cxn ang="0">
                  <a:pos x="152" y="0"/>
                </a:cxn>
              </a:cxnLst>
              <a:rect l="0" t="0" r="r" b="b"/>
              <a:pathLst>
                <a:path w="1299" h="1580">
                  <a:moveTo>
                    <a:pt x="1217" y="1351"/>
                  </a:moveTo>
                  <a:lnTo>
                    <a:pt x="1170" y="1414"/>
                  </a:lnTo>
                  <a:lnTo>
                    <a:pt x="1112" y="1465"/>
                  </a:lnTo>
                  <a:lnTo>
                    <a:pt x="1053" y="1503"/>
                  </a:lnTo>
                  <a:lnTo>
                    <a:pt x="1193" y="1503"/>
                  </a:lnTo>
                  <a:lnTo>
                    <a:pt x="1205" y="1453"/>
                  </a:lnTo>
                  <a:lnTo>
                    <a:pt x="1205" y="1414"/>
                  </a:lnTo>
                  <a:lnTo>
                    <a:pt x="1217" y="1389"/>
                  </a:lnTo>
                  <a:lnTo>
                    <a:pt x="1217" y="1351"/>
                  </a:lnTo>
                  <a:close/>
                  <a:moveTo>
                    <a:pt x="936" y="76"/>
                  </a:moveTo>
                  <a:lnTo>
                    <a:pt x="129" y="1503"/>
                  </a:lnTo>
                  <a:lnTo>
                    <a:pt x="351" y="1503"/>
                  </a:lnTo>
                  <a:lnTo>
                    <a:pt x="1158" y="76"/>
                  </a:lnTo>
                  <a:lnTo>
                    <a:pt x="936" y="76"/>
                  </a:lnTo>
                  <a:close/>
                  <a:moveTo>
                    <a:pt x="211" y="76"/>
                  </a:moveTo>
                  <a:lnTo>
                    <a:pt x="199" y="178"/>
                  </a:lnTo>
                  <a:lnTo>
                    <a:pt x="246" y="127"/>
                  </a:lnTo>
                  <a:lnTo>
                    <a:pt x="281" y="102"/>
                  </a:lnTo>
                  <a:lnTo>
                    <a:pt x="328" y="76"/>
                  </a:lnTo>
                  <a:lnTo>
                    <a:pt x="211" y="76"/>
                  </a:lnTo>
                  <a:close/>
                  <a:moveTo>
                    <a:pt x="152" y="0"/>
                  </a:moveTo>
                  <a:lnTo>
                    <a:pt x="1217" y="0"/>
                  </a:lnTo>
                  <a:lnTo>
                    <a:pt x="1240" y="12"/>
                  </a:lnTo>
                  <a:lnTo>
                    <a:pt x="1252" y="25"/>
                  </a:lnTo>
                  <a:lnTo>
                    <a:pt x="1252" y="51"/>
                  </a:lnTo>
                  <a:lnTo>
                    <a:pt x="1240" y="76"/>
                  </a:lnTo>
                  <a:lnTo>
                    <a:pt x="1217" y="63"/>
                  </a:lnTo>
                  <a:lnTo>
                    <a:pt x="410" y="1491"/>
                  </a:lnTo>
                  <a:lnTo>
                    <a:pt x="714" y="1491"/>
                  </a:lnTo>
                  <a:lnTo>
                    <a:pt x="878" y="1465"/>
                  </a:lnTo>
                  <a:lnTo>
                    <a:pt x="1018" y="1402"/>
                  </a:lnTo>
                  <a:lnTo>
                    <a:pt x="1112" y="1312"/>
                  </a:lnTo>
                  <a:lnTo>
                    <a:pt x="1182" y="1198"/>
                  </a:lnTo>
                  <a:lnTo>
                    <a:pt x="1229" y="1045"/>
                  </a:lnTo>
                  <a:lnTo>
                    <a:pt x="1229" y="1032"/>
                  </a:lnTo>
                  <a:lnTo>
                    <a:pt x="1240" y="1019"/>
                  </a:lnTo>
                  <a:lnTo>
                    <a:pt x="1275" y="1019"/>
                  </a:lnTo>
                  <a:lnTo>
                    <a:pt x="1299" y="1045"/>
                  </a:lnTo>
                  <a:lnTo>
                    <a:pt x="1299" y="1057"/>
                  </a:lnTo>
                  <a:lnTo>
                    <a:pt x="1240" y="1516"/>
                  </a:lnTo>
                  <a:lnTo>
                    <a:pt x="1229" y="1542"/>
                  </a:lnTo>
                  <a:lnTo>
                    <a:pt x="1229" y="1567"/>
                  </a:lnTo>
                  <a:lnTo>
                    <a:pt x="1217" y="1580"/>
                  </a:lnTo>
                  <a:lnTo>
                    <a:pt x="35" y="1580"/>
                  </a:lnTo>
                  <a:lnTo>
                    <a:pt x="12" y="1567"/>
                  </a:lnTo>
                  <a:lnTo>
                    <a:pt x="0" y="1554"/>
                  </a:lnTo>
                  <a:lnTo>
                    <a:pt x="0" y="1529"/>
                  </a:lnTo>
                  <a:lnTo>
                    <a:pt x="24" y="1503"/>
                  </a:lnTo>
                  <a:lnTo>
                    <a:pt x="819" y="76"/>
                  </a:lnTo>
                  <a:lnTo>
                    <a:pt x="550" y="76"/>
                  </a:lnTo>
                  <a:lnTo>
                    <a:pt x="433" y="102"/>
                  </a:lnTo>
                  <a:lnTo>
                    <a:pt x="304" y="165"/>
                  </a:lnTo>
                  <a:lnTo>
                    <a:pt x="223" y="229"/>
                  </a:lnTo>
                  <a:lnTo>
                    <a:pt x="187" y="293"/>
                  </a:lnTo>
                  <a:lnTo>
                    <a:pt x="164" y="357"/>
                  </a:lnTo>
                  <a:lnTo>
                    <a:pt x="152" y="408"/>
                  </a:lnTo>
                  <a:lnTo>
                    <a:pt x="152" y="433"/>
                  </a:lnTo>
                  <a:lnTo>
                    <a:pt x="141" y="446"/>
                  </a:lnTo>
                  <a:lnTo>
                    <a:pt x="94" y="446"/>
                  </a:lnTo>
                  <a:lnTo>
                    <a:pt x="82" y="433"/>
                  </a:lnTo>
                  <a:lnTo>
                    <a:pt x="82" y="408"/>
                  </a:lnTo>
                  <a:lnTo>
                    <a:pt x="94" y="382"/>
                  </a:lnTo>
                  <a:lnTo>
                    <a:pt x="129" y="63"/>
                  </a:lnTo>
                  <a:lnTo>
                    <a:pt x="141" y="38"/>
                  </a:lnTo>
                  <a:lnTo>
                    <a:pt x="141" y="12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1" name="Freeform 63"/>
            <p:cNvSpPr>
              <a:spLocks/>
            </p:cNvSpPr>
            <p:nvPr/>
          </p:nvSpPr>
          <p:spPr bwMode="auto">
            <a:xfrm>
              <a:off x="6467" y="2646"/>
              <a:ext cx="725" cy="1173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62" y="38"/>
                </a:cxn>
                <a:cxn ang="0">
                  <a:pos x="339" y="64"/>
                </a:cxn>
                <a:cxn ang="0">
                  <a:pos x="304" y="650"/>
                </a:cxn>
                <a:cxn ang="0">
                  <a:pos x="479" y="484"/>
                </a:cxn>
                <a:cxn ang="0">
                  <a:pos x="643" y="446"/>
                </a:cxn>
                <a:cxn ang="0">
                  <a:pos x="701" y="484"/>
                </a:cxn>
                <a:cxn ang="0">
                  <a:pos x="725" y="599"/>
                </a:cxn>
                <a:cxn ang="0">
                  <a:pos x="690" y="650"/>
                </a:cxn>
                <a:cxn ang="0">
                  <a:pos x="620" y="663"/>
                </a:cxn>
                <a:cxn ang="0">
                  <a:pos x="584" y="625"/>
                </a:cxn>
                <a:cxn ang="0">
                  <a:pos x="608" y="535"/>
                </a:cxn>
                <a:cxn ang="0">
                  <a:pos x="666" y="510"/>
                </a:cxn>
                <a:cxn ang="0">
                  <a:pos x="620" y="484"/>
                </a:cxn>
                <a:cxn ang="0">
                  <a:pos x="468" y="561"/>
                </a:cxn>
                <a:cxn ang="0">
                  <a:pos x="362" y="663"/>
                </a:cxn>
                <a:cxn ang="0">
                  <a:pos x="315" y="714"/>
                </a:cxn>
                <a:cxn ang="0">
                  <a:pos x="257" y="752"/>
                </a:cxn>
                <a:cxn ang="0">
                  <a:pos x="374" y="765"/>
                </a:cxn>
                <a:cxn ang="0">
                  <a:pos x="479" y="841"/>
                </a:cxn>
                <a:cxn ang="0">
                  <a:pos x="503" y="930"/>
                </a:cxn>
                <a:cxn ang="0">
                  <a:pos x="491" y="969"/>
                </a:cxn>
                <a:cxn ang="0">
                  <a:pos x="479" y="1083"/>
                </a:cxn>
                <a:cxn ang="0">
                  <a:pos x="538" y="1134"/>
                </a:cxn>
                <a:cxn ang="0">
                  <a:pos x="608" y="1083"/>
                </a:cxn>
                <a:cxn ang="0">
                  <a:pos x="655" y="969"/>
                </a:cxn>
                <a:cxn ang="0">
                  <a:pos x="678" y="930"/>
                </a:cxn>
                <a:cxn ang="0">
                  <a:pos x="690" y="905"/>
                </a:cxn>
                <a:cxn ang="0">
                  <a:pos x="725" y="918"/>
                </a:cxn>
                <a:cxn ang="0">
                  <a:pos x="713" y="956"/>
                </a:cxn>
                <a:cxn ang="0">
                  <a:pos x="666" y="1083"/>
                </a:cxn>
                <a:cxn ang="0">
                  <a:pos x="538" y="1173"/>
                </a:cxn>
                <a:cxn ang="0">
                  <a:pos x="468" y="1160"/>
                </a:cxn>
                <a:cxn ang="0">
                  <a:pos x="409" y="1122"/>
                </a:cxn>
                <a:cxn ang="0">
                  <a:pos x="374" y="1058"/>
                </a:cxn>
                <a:cxn ang="0">
                  <a:pos x="386" y="956"/>
                </a:cxn>
                <a:cxn ang="0">
                  <a:pos x="374" y="854"/>
                </a:cxn>
                <a:cxn ang="0">
                  <a:pos x="257" y="790"/>
                </a:cxn>
                <a:cxn ang="0">
                  <a:pos x="175" y="816"/>
                </a:cxn>
                <a:cxn ang="0">
                  <a:pos x="140" y="981"/>
                </a:cxn>
                <a:cxn ang="0">
                  <a:pos x="117" y="1096"/>
                </a:cxn>
                <a:cxn ang="0">
                  <a:pos x="70" y="1160"/>
                </a:cxn>
                <a:cxn ang="0">
                  <a:pos x="11" y="1147"/>
                </a:cxn>
                <a:cxn ang="0">
                  <a:pos x="0" y="1096"/>
                </a:cxn>
                <a:cxn ang="0">
                  <a:pos x="222" y="140"/>
                </a:cxn>
                <a:cxn ang="0">
                  <a:pos x="210" y="77"/>
                </a:cxn>
                <a:cxn ang="0">
                  <a:pos x="117" y="64"/>
                </a:cxn>
                <a:cxn ang="0">
                  <a:pos x="128" y="13"/>
                </a:cxn>
                <a:cxn ang="0">
                  <a:pos x="292" y="0"/>
                </a:cxn>
              </a:cxnLst>
              <a:rect l="0" t="0" r="r" b="b"/>
              <a:pathLst>
                <a:path w="725" h="1173">
                  <a:moveTo>
                    <a:pt x="292" y="0"/>
                  </a:moveTo>
                  <a:lnTo>
                    <a:pt x="351" y="0"/>
                  </a:lnTo>
                  <a:lnTo>
                    <a:pt x="374" y="26"/>
                  </a:lnTo>
                  <a:lnTo>
                    <a:pt x="362" y="38"/>
                  </a:lnTo>
                  <a:lnTo>
                    <a:pt x="362" y="51"/>
                  </a:lnTo>
                  <a:lnTo>
                    <a:pt x="339" y="64"/>
                  </a:lnTo>
                  <a:lnTo>
                    <a:pt x="187" y="726"/>
                  </a:lnTo>
                  <a:lnTo>
                    <a:pt x="304" y="650"/>
                  </a:lnTo>
                  <a:lnTo>
                    <a:pt x="362" y="586"/>
                  </a:lnTo>
                  <a:lnTo>
                    <a:pt x="479" y="484"/>
                  </a:lnTo>
                  <a:lnTo>
                    <a:pt x="608" y="446"/>
                  </a:lnTo>
                  <a:lnTo>
                    <a:pt x="643" y="446"/>
                  </a:lnTo>
                  <a:lnTo>
                    <a:pt x="678" y="459"/>
                  </a:lnTo>
                  <a:lnTo>
                    <a:pt x="701" y="484"/>
                  </a:lnTo>
                  <a:lnTo>
                    <a:pt x="725" y="535"/>
                  </a:lnTo>
                  <a:lnTo>
                    <a:pt x="725" y="599"/>
                  </a:lnTo>
                  <a:lnTo>
                    <a:pt x="701" y="625"/>
                  </a:lnTo>
                  <a:lnTo>
                    <a:pt x="690" y="650"/>
                  </a:lnTo>
                  <a:lnTo>
                    <a:pt x="666" y="663"/>
                  </a:lnTo>
                  <a:lnTo>
                    <a:pt x="620" y="663"/>
                  </a:lnTo>
                  <a:lnTo>
                    <a:pt x="596" y="650"/>
                  </a:lnTo>
                  <a:lnTo>
                    <a:pt x="584" y="625"/>
                  </a:lnTo>
                  <a:lnTo>
                    <a:pt x="584" y="586"/>
                  </a:lnTo>
                  <a:lnTo>
                    <a:pt x="608" y="535"/>
                  </a:lnTo>
                  <a:lnTo>
                    <a:pt x="631" y="523"/>
                  </a:lnTo>
                  <a:lnTo>
                    <a:pt x="666" y="510"/>
                  </a:lnTo>
                  <a:lnTo>
                    <a:pt x="643" y="484"/>
                  </a:lnTo>
                  <a:lnTo>
                    <a:pt x="620" y="484"/>
                  </a:lnTo>
                  <a:lnTo>
                    <a:pt x="538" y="510"/>
                  </a:lnTo>
                  <a:lnTo>
                    <a:pt x="468" y="561"/>
                  </a:lnTo>
                  <a:lnTo>
                    <a:pt x="386" y="637"/>
                  </a:lnTo>
                  <a:lnTo>
                    <a:pt x="362" y="663"/>
                  </a:lnTo>
                  <a:lnTo>
                    <a:pt x="339" y="676"/>
                  </a:lnTo>
                  <a:lnTo>
                    <a:pt x="315" y="714"/>
                  </a:lnTo>
                  <a:lnTo>
                    <a:pt x="280" y="726"/>
                  </a:lnTo>
                  <a:lnTo>
                    <a:pt x="257" y="752"/>
                  </a:lnTo>
                  <a:lnTo>
                    <a:pt x="304" y="752"/>
                  </a:lnTo>
                  <a:lnTo>
                    <a:pt x="374" y="765"/>
                  </a:lnTo>
                  <a:lnTo>
                    <a:pt x="432" y="803"/>
                  </a:lnTo>
                  <a:lnTo>
                    <a:pt x="479" y="841"/>
                  </a:lnTo>
                  <a:lnTo>
                    <a:pt x="503" y="918"/>
                  </a:lnTo>
                  <a:lnTo>
                    <a:pt x="503" y="930"/>
                  </a:lnTo>
                  <a:lnTo>
                    <a:pt x="491" y="943"/>
                  </a:lnTo>
                  <a:lnTo>
                    <a:pt x="491" y="969"/>
                  </a:lnTo>
                  <a:lnTo>
                    <a:pt x="479" y="994"/>
                  </a:lnTo>
                  <a:lnTo>
                    <a:pt x="479" y="1083"/>
                  </a:lnTo>
                  <a:lnTo>
                    <a:pt x="491" y="1109"/>
                  </a:lnTo>
                  <a:lnTo>
                    <a:pt x="538" y="1134"/>
                  </a:lnTo>
                  <a:lnTo>
                    <a:pt x="584" y="1109"/>
                  </a:lnTo>
                  <a:lnTo>
                    <a:pt x="608" y="1083"/>
                  </a:lnTo>
                  <a:lnTo>
                    <a:pt x="631" y="1045"/>
                  </a:lnTo>
                  <a:lnTo>
                    <a:pt x="655" y="969"/>
                  </a:lnTo>
                  <a:lnTo>
                    <a:pt x="666" y="943"/>
                  </a:lnTo>
                  <a:lnTo>
                    <a:pt x="678" y="930"/>
                  </a:lnTo>
                  <a:lnTo>
                    <a:pt x="678" y="918"/>
                  </a:lnTo>
                  <a:lnTo>
                    <a:pt x="690" y="905"/>
                  </a:lnTo>
                  <a:lnTo>
                    <a:pt x="713" y="905"/>
                  </a:lnTo>
                  <a:lnTo>
                    <a:pt x="725" y="918"/>
                  </a:lnTo>
                  <a:lnTo>
                    <a:pt x="725" y="930"/>
                  </a:lnTo>
                  <a:lnTo>
                    <a:pt x="713" y="956"/>
                  </a:lnTo>
                  <a:lnTo>
                    <a:pt x="701" y="1020"/>
                  </a:lnTo>
                  <a:lnTo>
                    <a:pt x="666" y="1083"/>
                  </a:lnTo>
                  <a:lnTo>
                    <a:pt x="608" y="1147"/>
                  </a:lnTo>
                  <a:lnTo>
                    <a:pt x="538" y="1173"/>
                  </a:lnTo>
                  <a:lnTo>
                    <a:pt x="503" y="1173"/>
                  </a:lnTo>
                  <a:lnTo>
                    <a:pt x="468" y="1160"/>
                  </a:lnTo>
                  <a:lnTo>
                    <a:pt x="444" y="1147"/>
                  </a:lnTo>
                  <a:lnTo>
                    <a:pt x="409" y="1122"/>
                  </a:lnTo>
                  <a:lnTo>
                    <a:pt x="397" y="1096"/>
                  </a:lnTo>
                  <a:lnTo>
                    <a:pt x="374" y="1058"/>
                  </a:lnTo>
                  <a:lnTo>
                    <a:pt x="374" y="981"/>
                  </a:lnTo>
                  <a:lnTo>
                    <a:pt x="386" y="956"/>
                  </a:lnTo>
                  <a:lnTo>
                    <a:pt x="386" y="918"/>
                  </a:lnTo>
                  <a:lnTo>
                    <a:pt x="374" y="854"/>
                  </a:lnTo>
                  <a:lnTo>
                    <a:pt x="327" y="816"/>
                  </a:lnTo>
                  <a:lnTo>
                    <a:pt x="257" y="790"/>
                  </a:lnTo>
                  <a:lnTo>
                    <a:pt x="187" y="777"/>
                  </a:lnTo>
                  <a:lnTo>
                    <a:pt x="175" y="816"/>
                  </a:lnTo>
                  <a:lnTo>
                    <a:pt x="163" y="892"/>
                  </a:lnTo>
                  <a:lnTo>
                    <a:pt x="140" y="981"/>
                  </a:lnTo>
                  <a:lnTo>
                    <a:pt x="128" y="1058"/>
                  </a:lnTo>
                  <a:lnTo>
                    <a:pt x="117" y="1096"/>
                  </a:lnTo>
                  <a:lnTo>
                    <a:pt x="93" y="1147"/>
                  </a:lnTo>
                  <a:lnTo>
                    <a:pt x="70" y="1160"/>
                  </a:lnTo>
                  <a:lnTo>
                    <a:pt x="23" y="1160"/>
                  </a:lnTo>
                  <a:lnTo>
                    <a:pt x="11" y="1147"/>
                  </a:lnTo>
                  <a:lnTo>
                    <a:pt x="0" y="1122"/>
                  </a:lnTo>
                  <a:lnTo>
                    <a:pt x="0" y="1096"/>
                  </a:lnTo>
                  <a:lnTo>
                    <a:pt x="11" y="1071"/>
                  </a:lnTo>
                  <a:lnTo>
                    <a:pt x="222" y="140"/>
                  </a:lnTo>
                  <a:lnTo>
                    <a:pt x="222" y="89"/>
                  </a:lnTo>
                  <a:lnTo>
                    <a:pt x="210" y="77"/>
                  </a:lnTo>
                  <a:lnTo>
                    <a:pt x="128" y="77"/>
                  </a:lnTo>
                  <a:lnTo>
                    <a:pt x="117" y="64"/>
                  </a:lnTo>
                  <a:lnTo>
                    <a:pt x="117" y="26"/>
                  </a:lnTo>
                  <a:lnTo>
                    <a:pt x="128" y="13"/>
                  </a:lnTo>
                  <a:lnTo>
                    <a:pt x="222" y="13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2" name="Freeform 64"/>
            <p:cNvSpPr>
              <a:spLocks/>
            </p:cNvSpPr>
            <p:nvPr/>
          </p:nvSpPr>
          <p:spPr bwMode="auto">
            <a:xfrm>
              <a:off x="8128" y="2238"/>
              <a:ext cx="1895" cy="1224"/>
            </a:xfrm>
            <a:custGeom>
              <a:avLst/>
              <a:gdLst/>
              <a:ahLst/>
              <a:cxnLst>
                <a:cxn ang="0">
                  <a:pos x="1380" y="0"/>
                </a:cxn>
                <a:cxn ang="0">
                  <a:pos x="1427" y="0"/>
                </a:cxn>
                <a:cxn ang="0">
                  <a:pos x="1439" y="13"/>
                </a:cxn>
                <a:cxn ang="0">
                  <a:pos x="1439" y="26"/>
                </a:cxn>
                <a:cxn ang="0">
                  <a:pos x="1450" y="39"/>
                </a:cxn>
                <a:cxn ang="0">
                  <a:pos x="1509" y="217"/>
                </a:cxn>
                <a:cxn ang="0">
                  <a:pos x="1579" y="344"/>
                </a:cxn>
                <a:cxn ang="0">
                  <a:pos x="1661" y="446"/>
                </a:cxn>
                <a:cxn ang="0">
                  <a:pos x="1743" y="510"/>
                </a:cxn>
                <a:cxn ang="0">
                  <a:pos x="1825" y="561"/>
                </a:cxn>
                <a:cxn ang="0">
                  <a:pos x="1883" y="587"/>
                </a:cxn>
                <a:cxn ang="0">
                  <a:pos x="1895" y="599"/>
                </a:cxn>
                <a:cxn ang="0">
                  <a:pos x="1895" y="625"/>
                </a:cxn>
                <a:cxn ang="0">
                  <a:pos x="1883" y="625"/>
                </a:cxn>
                <a:cxn ang="0">
                  <a:pos x="1860" y="638"/>
                </a:cxn>
                <a:cxn ang="0">
                  <a:pos x="1696" y="739"/>
                </a:cxn>
                <a:cxn ang="0">
                  <a:pos x="1579" y="867"/>
                </a:cxn>
                <a:cxn ang="0">
                  <a:pos x="1485" y="1007"/>
                </a:cxn>
                <a:cxn ang="0">
                  <a:pos x="1439" y="1173"/>
                </a:cxn>
                <a:cxn ang="0">
                  <a:pos x="1427" y="1198"/>
                </a:cxn>
                <a:cxn ang="0">
                  <a:pos x="1427" y="1224"/>
                </a:cxn>
                <a:cxn ang="0">
                  <a:pos x="1357" y="1224"/>
                </a:cxn>
                <a:cxn ang="0">
                  <a:pos x="1345" y="1211"/>
                </a:cxn>
                <a:cxn ang="0">
                  <a:pos x="1345" y="1173"/>
                </a:cxn>
                <a:cxn ang="0">
                  <a:pos x="1368" y="1109"/>
                </a:cxn>
                <a:cxn ang="0">
                  <a:pos x="1403" y="1007"/>
                </a:cxn>
                <a:cxn ang="0">
                  <a:pos x="1462" y="892"/>
                </a:cxn>
                <a:cxn ang="0">
                  <a:pos x="1485" y="841"/>
                </a:cxn>
                <a:cxn ang="0">
                  <a:pos x="1555" y="765"/>
                </a:cxn>
                <a:cxn ang="0">
                  <a:pos x="1649" y="676"/>
                </a:cxn>
                <a:cxn ang="0">
                  <a:pos x="1661" y="650"/>
                </a:cxn>
                <a:cxn ang="0">
                  <a:pos x="35" y="650"/>
                </a:cxn>
                <a:cxn ang="0">
                  <a:pos x="11" y="638"/>
                </a:cxn>
                <a:cxn ang="0">
                  <a:pos x="0" y="625"/>
                </a:cxn>
                <a:cxn ang="0">
                  <a:pos x="0" y="574"/>
                </a:cxn>
                <a:cxn ang="0">
                  <a:pos x="23" y="561"/>
                </a:cxn>
                <a:cxn ang="0">
                  <a:pos x="35" y="548"/>
                </a:cxn>
                <a:cxn ang="0">
                  <a:pos x="1661" y="548"/>
                </a:cxn>
                <a:cxn ang="0">
                  <a:pos x="1544" y="434"/>
                </a:cxn>
                <a:cxn ang="0">
                  <a:pos x="1462" y="332"/>
                </a:cxn>
                <a:cxn ang="0">
                  <a:pos x="1415" y="217"/>
                </a:cxn>
                <a:cxn ang="0">
                  <a:pos x="1380" y="115"/>
                </a:cxn>
                <a:cxn ang="0">
                  <a:pos x="1357" y="51"/>
                </a:cxn>
                <a:cxn ang="0">
                  <a:pos x="1357" y="13"/>
                </a:cxn>
                <a:cxn ang="0">
                  <a:pos x="1380" y="0"/>
                </a:cxn>
              </a:cxnLst>
              <a:rect l="0" t="0" r="r" b="b"/>
              <a:pathLst>
                <a:path w="1895" h="1224">
                  <a:moveTo>
                    <a:pt x="1380" y="0"/>
                  </a:moveTo>
                  <a:lnTo>
                    <a:pt x="1427" y="0"/>
                  </a:lnTo>
                  <a:lnTo>
                    <a:pt x="1439" y="13"/>
                  </a:lnTo>
                  <a:lnTo>
                    <a:pt x="1439" y="26"/>
                  </a:lnTo>
                  <a:lnTo>
                    <a:pt x="1450" y="39"/>
                  </a:lnTo>
                  <a:lnTo>
                    <a:pt x="1509" y="217"/>
                  </a:lnTo>
                  <a:lnTo>
                    <a:pt x="1579" y="344"/>
                  </a:lnTo>
                  <a:lnTo>
                    <a:pt x="1661" y="446"/>
                  </a:lnTo>
                  <a:lnTo>
                    <a:pt x="1743" y="510"/>
                  </a:lnTo>
                  <a:lnTo>
                    <a:pt x="1825" y="561"/>
                  </a:lnTo>
                  <a:lnTo>
                    <a:pt x="1883" y="587"/>
                  </a:lnTo>
                  <a:lnTo>
                    <a:pt x="1895" y="599"/>
                  </a:lnTo>
                  <a:lnTo>
                    <a:pt x="1895" y="625"/>
                  </a:lnTo>
                  <a:lnTo>
                    <a:pt x="1883" y="625"/>
                  </a:lnTo>
                  <a:lnTo>
                    <a:pt x="1860" y="638"/>
                  </a:lnTo>
                  <a:lnTo>
                    <a:pt x="1696" y="739"/>
                  </a:lnTo>
                  <a:lnTo>
                    <a:pt x="1579" y="867"/>
                  </a:lnTo>
                  <a:lnTo>
                    <a:pt x="1485" y="1007"/>
                  </a:lnTo>
                  <a:lnTo>
                    <a:pt x="1439" y="1173"/>
                  </a:lnTo>
                  <a:lnTo>
                    <a:pt x="1427" y="1198"/>
                  </a:lnTo>
                  <a:lnTo>
                    <a:pt x="1427" y="1224"/>
                  </a:lnTo>
                  <a:lnTo>
                    <a:pt x="1357" y="1224"/>
                  </a:lnTo>
                  <a:lnTo>
                    <a:pt x="1345" y="1211"/>
                  </a:lnTo>
                  <a:lnTo>
                    <a:pt x="1345" y="1173"/>
                  </a:lnTo>
                  <a:lnTo>
                    <a:pt x="1368" y="1109"/>
                  </a:lnTo>
                  <a:lnTo>
                    <a:pt x="1403" y="1007"/>
                  </a:lnTo>
                  <a:lnTo>
                    <a:pt x="1462" y="892"/>
                  </a:lnTo>
                  <a:lnTo>
                    <a:pt x="1485" y="841"/>
                  </a:lnTo>
                  <a:lnTo>
                    <a:pt x="1555" y="765"/>
                  </a:lnTo>
                  <a:lnTo>
                    <a:pt x="1649" y="676"/>
                  </a:lnTo>
                  <a:lnTo>
                    <a:pt x="1661" y="650"/>
                  </a:lnTo>
                  <a:lnTo>
                    <a:pt x="35" y="650"/>
                  </a:lnTo>
                  <a:lnTo>
                    <a:pt x="11" y="638"/>
                  </a:lnTo>
                  <a:lnTo>
                    <a:pt x="0" y="625"/>
                  </a:lnTo>
                  <a:lnTo>
                    <a:pt x="0" y="574"/>
                  </a:lnTo>
                  <a:lnTo>
                    <a:pt x="23" y="561"/>
                  </a:lnTo>
                  <a:lnTo>
                    <a:pt x="35" y="548"/>
                  </a:lnTo>
                  <a:lnTo>
                    <a:pt x="1661" y="548"/>
                  </a:lnTo>
                  <a:lnTo>
                    <a:pt x="1544" y="434"/>
                  </a:lnTo>
                  <a:lnTo>
                    <a:pt x="1462" y="332"/>
                  </a:lnTo>
                  <a:lnTo>
                    <a:pt x="1415" y="217"/>
                  </a:lnTo>
                  <a:lnTo>
                    <a:pt x="1380" y="115"/>
                  </a:lnTo>
                  <a:lnTo>
                    <a:pt x="1357" y="51"/>
                  </a:lnTo>
                  <a:lnTo>
                    <a:pt x="1357" y="13"/>
                  </a:lnTo>
                  <a:lnTo>
                    <a:pt x="13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3" name="Freeform 65"/>
            <p:cNvSpPr>
              <a:spLocks/>
            </p:cNvSpPr>
            <p:nvPr/>
          </p:nvSpPr>
          <p:spPr bwMode="auto">
            <a:xfrm>
              <a:off x="10795" y="1869"/>
              <a:ext cx="1462" cy="1593"/>
            </a:xfrm>
            <a:custGeom>
              <a:avLst/>
              <a:gdLst/>
              <a:ahLst/>
              <a:cxnLst>
                <a:cxn ang="0">
                  <a:pos x="93" y="12"/>
                </a:cxn>
                <a:cxn ang="0">
                  <a:pos x="631" y="0"/>
                </a:cxn>
                <a:cxn ang="0">
                  <a:pos x="526" y="63"/>
                </a:cxn>
                <a:cxn ang="0">
                  <a:pos x="444" y="76"/>
                </a:cxn>
                <a:cxn ang="0">
                  <a:pos x="421" y="114"/>
                </a:cxn>
                <a:cxn ang="0">
                  <a:pos x="409" y="726"/>
                </a:cxn>
                <a:cxn ang="0">
                  <a:pos x="1053" y="140"/>
                </a:cxn>
                <a:cxn ang="0">
                  <a:pos x="1041" y="102"/>
                </a:cxn>
                <a:cxn ang="0">
                  <a:pos x="982" y="76"/>
                </a:cxn>
                <a:cxn ang="0">
                  <a:pos x="830" y="63"/>
                </a:cxn>
                <a:cxn ang="0">
                  <a:pos x="924" y="12"/>
                </a:cxn>
                <a:cxn ang="0">
                  <a:pos x="1462" y="0"/>
                </a:cxn>
                <a:cxn ang="0">
                  <a:pos x="1357" y="63"/>
                </a:cxn>
                <a:cxn ang="0">
                  <a:pos x="1275" y="76"/>
                </a:cxn>
                <a:cxn ang="0">
                  <a:pos x="1251" y="114"/>
                </a:cxn>
                <a:cxn ang="0">
                  <a:pos x="1240" y="1440"/>
                </a:cxn>
                <a:cxn ang="0">
                  <a:pos x="1251" y="1478"/>
                </a:cxn>
                <a:cxn ang="0">
                  <a:pos x="1310" y="1503"/>
                </a:cxn>
                <a:cxn ang="0">
                  <a:pos x="1462" y="1516"/>
                </a:cxn>
                <a:cxn ang="0">
                  <a:pos x="1368" y="1580"/>
                </a:cxn>
                <a:cxn ang="0">
                  <a:pos x="830" y="1593"/>
                </a:cxn>
                <a:cxn ang="0">
                  <a:pos x="936" y="1516"/>
                </a:cxn>
                <a:cxn ang="0">
                  <a:pos x="1017" y="1503"/>
                </a:cxn>
                <a:cxn ang="0">
                  <a:pos x="1041" y="1465"/>
                </a:cxn>
                <a:cxn ang="0">
                  <a:pos x="1053" y="790"/>
                </a:cxn>
                <a:cxn ang="0">
                  <a:pos x="409" y="1440"/>
                </a:cxn>
                <a:cxn ang="0">
                  <a:pos x="421" y="1478"/>
                </a:cxn>
                <a:cxn ang="0">
                  <a:pos x="479" y="1503"/>
                </a:cxn>
                <a:cxn ang="0">
                  <a:pos x="631" y="1516"/>
                </a:cxn>
                <a:cxn ang="0">
                  <a:pos x="538" y="1580"/>
                </a:cxn>
                <a:cxn ang="0">
                  <a:pos x="0" y="1593"/>
                </a:cxn>
                <a:cxn ang="0">
                  <a:pos x="105" y="1516"/>
                </a:cxn>
                <a:cxn ang="0">
                  <a:pos x="187" y="1503"/>
                </a:cxn>
                <a:cxn ang="0">
                  <a:pos x="210" y="1465"/>
                </a:cxn>
                <a:cxn ang="0">
                  <a:pos x="222" y="140"/>
                </a:cxn>
                <a:cxn ang="0">
                  <a:pos x="210" y="102"/>
                </a:cxn>
                <a:cxn ang="0">
                  <a:pos x="152" y="76"/>
                </a:cxn>
                <a:cxn ang="0">
                  <a:pos x="0" y="63"/>
                </a:cxn>
              </a:cxnLst>
              <a:rect l="0" t="0" r="r" b="b"/>
              <a:pathLst>
                <a:path w="1462" h="1593">
                  <a:moveTo>
                    <a:pt x="0" y="0"/>
                  </a:moveTo>
                  <a:lnTo>
                    <a:pt x="93" y="12"/>
                  </a:lnTo>
                  <a:lnTo>
                    <a:pt x="538" y="12"/>
                  </a:lnTo>
                  <a:lnTo>
                    <a:pt x="631" y="0"/>
                  </a:lnTo>
                  <a:lnTo>
                    <a:pt x="631" y="63"/>
                  </a:lnTo>
                  <a:lnTo>
                    <a:pt x="526" y="63"/>
                  </a:lnTo>
                  <a:lnTo>
                    <a:pt x="479" y="76"/>
                  </a:lnTo>
                  <a:lnTo>
                    <a:pt x="444" y="76"/>
                  </a:lnTo>
                  <a:lnTo>
                    <a:pt x="421" y="102"/>
                  </a:lnTo>
                  <a:lnTo>
                    <a:pt x="421" y="114"/>
                  </a:lnTo>
                  <a:lnTo>
                    <a:pt x="409" y="140"/>
                  </a:lnTo>
                  <a:lnTo>
                    <a:pt x="409" y="726"/>
                  </a:lnTo>
                  <a:lnTo>
                    <a:pt x="1053" y="726"/>
                  </a:lnTo>
                  <a:lnTo>
                    <a:pt x="1053" y="140"/>
                  </a:lnTo>
                  <a:lnTo>
                    <a:pt x="1041" y="114"/>
                  </a:lnTo>
                  <a:lnTo>
                    <a:pt x="1041" y="102"/>
                  </a:lnTo>
                  <a:lnTo>
                    <a:pt x="1017" y="76"/>
                  </a:lnTo>
                  <a:lnTo>
                    <a:pt x="982" y="76"/>
                  </a:lnTo>
                  <a:lnTo>
                    <a:pt x="936" y="63"/>
                  </a:lnTo>
                  <a:lnTo>
                    <a:pt x="830" y="63"/>
                  </a:lnTo>
                  <a:lnTo>
                    <a:pt x="830" y="0"/>
                  </a:lnTo>
                  <a:lnTo>
                    <a:pt x="924" y="12"/>
                  </a:lnTo>
                  <a:lnTo>
                    <a:pt x="1368" y="12"/>
                  </a:lnTo>
                  <a:lnTo>
                    <a:pt x="1462" y="0"/>
                  </a:lnTo>
                  <a:lnTo>
                    <a:pt x="1462" y="63"/>
                  </a:lnTo>
                  <a:lnTo>
                    <a:pt x="1357" y="63"/>
                  </a:lnTo>
                  <a:lnTo>
                    <a:pt x="1310" y="76"/>
                  </a:lnTo>
                  <a:lnTo>
                    <a:pt x="1275" y="76"/>
                  </a:lnTo>
                  <a:lnTo>
                    <a:pt x="1251" y="102"/>
                  </a:lnTo>
                  <a:lnTo>
                    <a:pt x="1251" y="114"/>
                  </a:lnTo>
                  <a:lnTo>
                    <a:pt x="1240" y="140"/>
                  </a:lnTo>
                  <a:lnTo>
                    <a:pt x="1240" y="1440"/>
                  </a:lnTo>
                  <a:lnTo>
                    <a:pt x="1251" y="1465"/>
                  </a:lnTo>
                  <a:lnTo>
                    <a:pt x="1251" y="1478"/>
                  </a:lnTo>
                  <a:lnTo>
                    <a:pt x="1275" y="1503"/>
                  </a:lnTo>
                  <a:lnTo>
                    <a:pt x="1310" y="1503"/>
                  </a:lnTo>
                  <a:lnTo>
                    <a:pt x="1357" y="1516"/>
                  </a:lnTo>
                  <a:lnTo>
                    <a:pt x="1462" y="1516"/>
                  </a:lnTo>
                  <a:lnTo>
                    <a:pt x="1462" y="1593"/>
                  </a:lnTo>
                  <a:lnTo>
                    <a:pt x="1368" y="1580"/>
                  </a:lnTo>
                  <a:lnTo>
                    <a:pt x="924" y="1580"/>
                  </a:lnTo>
                  <a:lnTo>
                    <a:pt x="830" y="1593"/>
                  </a:lnTo>
                  <a:lnTo>
                    <a:pt x="830" y="1516"/>
                  </a:lnTo>
                  <a:lnTo>
                    <a:pt x="936" y="1516"/>
                  </a:lnTo>
                  <a:lnTo>
                    <a:pt x="982" y="1503"/>
                  </a:lnTo>
                  <a:lnTo>
                    <a:pt x="1017" y="1503"/>
                  </a:lnTo>
                  <a:lnTo>
                    <a:pt x="1041" y="1478"/>
                  </a:lnTo>
                  <a:lnTo>
                    <a:pt x="1041" y="1465"/>
                  </a:lnTo>
                  <a:lnTo>
                    <a:pt x="1053" y="1440"/>
                  </a:lnTo>
                  <a:lnTo>
                    <a:pt x="1053" y="790"/>
                  </a:lnTo>
                  <a:lnTo>
                    <a:pt x="409" y="790"/>
                  </a:lnTo>
                  <a:lnTo>
                    <a:pt x="409" y="1440"/>
                  </a:lnTo>
                  <a:lnTo>
                    <a:pt x="421" y="1465"/>
                  </a:lnTo>
                  <a:lnTo>
                    <a:pt x="421" y="1478"/>
                  </a:lnTo>
                  <a:lnTo>
                    <a:pt x="444" y="1503"/>
                  </a:lnTo>
                  <a:lnTo>
                    <a:pt x="479" y="1503"/>
                  </a:lnTo>
                  <a:lnTo>
                    <a:pt x="526" y="1516"/>
                  </a:lnTo>
                  <a:lnTo>
                    <a:pt x="631" y="1516"/>
                  </a:lnTo>
                  <a:lnTo>
                    <a:pt x="631" y="1593"/>
                  </a:lnTo>
                  <a:lnTo>
                    <a:pt x="538" y="1580"/>
                  </a:lnTo>
                  <a:lnTo>
                    <a:pt x="93" y="1580"/>
                  </a:lnTo>
                  <a:lnTo>
                    <a:pt x="0" y="1593"/>
                  </a:lnTo>
                  <a:lnTo>
                    <a:pt x="0" y="1516"/>
                  </a:lnTo>
                  <a:lnTo>
                    <a:pt x="105" y="1516"/>
                  </a:lnTo>
                  <a:lnTo>
                    <a:pt x="152" y="1503"/>
                  </a:lnTo>
                  <a:lnTo>
                    <a:pt x="187" y="1503"/>
                  </a:lnTo>
                  <a:lnTo>
                    <a:pt x="210" y="1478"/>
                  </a:lnTo>
                  <a:lnTo>
                    <a:pt x="210" y="1465"/>
                  </a:lnTo>
                  <a:lnTo>
                    <a:pt x="222" y="1440"/>
                  </a:lnTo>
                  <a:lnTo>
                    <a:pt x="222" y="140"/>
                  </a:lnTo>
                  <a:lnTo>
                    <a:pt x="210" y="114"/>
                  </a:lnTo>
                  <a:lnTo>
                    <a:pt x="210" y="102"/>
                  </a:lnTo>
                  <a:lnTo>
                    <a:pt x="187" y="76"/>
                  </a:lnTo>
                  <a:lnTo>
                    <a:pt x="152" y="76"/>
                  </a:lnTo>
                  <a:lnTo>
                    <a:pt x="105" y="63"/>
                  </a:lnTo>
                  <a:lnTo>
                    <a:pt x="0" y="63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4" name="Freeform 66"/>
            <p:cNvSpPr>
              <a:spLocks noEditPoints="1"/>
            </p:cNvSpPr>
            <p:nvPr/>
          </p:nvSpPr>
          <p:spPr bwMode="auto">
            <a:xfrm>
              <a:off x="12386" y="2404"/>
              <a:ext cx="830" cy="1070"/>
            </a:xfrm>
            <a:custGeom>
              <a:avLst/>
              <a:gdLst/>
              <a:ahLst/>
              <a:cxnLst>
                <a:cxn ang="0">
                  <a:pos x="397" y="64"/>
                </a:cxn>
                <a:cxn ang="0">
                  <a:pos x="351" y="89"/>
                </a:cxn>
                <a:cxn ang="0">
                  <a:pos x="292" y="140"/>
                </a:cxn>
                <a:cxn ang="0">
                  <a:pos x="234" y="217"/>
                </a:cxn>
                <a:cxn ang="0">
                  <a:pos x="199" y="319"/>
                </a:cxn>
                <a:cxn ang="0">
                  <a:pos x="175" y="472"/>
                </a:cxn>
                <a:cxn ang="0">
                  <a:pos x="690" y="472"/>
                </a:cxn>
                <a:cxn ang="0">
                  <a:pos x="690" y="408"/>
                </a:cxn>
                <a:cxn ang="0">
                  <a:pos x="678" y="331"/>
                </a:cxn>
                <a:cxn ang="0">
                  <a:pos x="655" y="229"/>
                </a:cxn>
                <a:cxn ang="0">
                  <a:pos x="608" y="153"/>
                </a:cxn>
                <a:cxn ang="0">
                  <a:pos x="538" y="89"/>
                </a:cxn>
                <a:cxn ang="0">
                  <a:pos x="444" y="64"/>
                </a:cxn>
                <a:cxn ang="0">
                  <a:pos x="397" y="64"/>
                </a:cxn>
                <a:cxn ang="0">
                  <a:pos x="444" y="0"/>
                </a:cxn>
                <a:cxn ang="0">
                  <a:pos x="585" y="25"/>
                </a:cxn>
                <a:cxn ang="0">
                  <a:pos x="702" y="89"/>
                </a:cxn>
                <a:cxn ang="0">
                  <a:pos x="772" y="204"/>
                </a:cxn>
                <a:cxn ang="0">
                  <a:pos x="819" y="319"/>
                </a:cxn>
                <a:cxn ang="0">
                  <a:pos x="830" y="459"/>
                </a:cxn>
                <a:cxn ang="0">
                  <a:pos x="830" y="484"/>
                </a:cxn>
                <a:cxn ang="0">
                  <a:pos x="819" y="497"/>
                </a:cxn>
                <a:cxn ang="0">
                  <a:pos x="795" y="510"/>
                </a:cxn>
                <a:cxn ang="0">
                  <a:pos x="175" y="510"/>
                </a:cxn>
                <a:cxn ang="0">
                  <a:pos x="175" y="612"/>
                </a:cxn>
                <a:cxn ang="0">
                  <a:pos x="187" y="739"/>
                </a:cxn>
                <a:cxn ang="0">
                  <a:pos x="234" y="867"/>
                </a:cxn>
                <a:cxn ang="0">
                  <a:pos x="292" y="943"/>
                </a:cxn>
                <a:cxn ang="0">
                  <a:pos x="374" y="994"/>
                </a:cxn>
                <a:cxn ang="0">
                  <a:pos x="479" y="1019"/>
                </a:cxn>
                <a:cxn ang="0">
                  <a:pos x="514" y="1019"/>
                </a:cxn>
                <a:cxn ang="0">
                  <a:pos x="573" y="1007"/>
                </a:cxn>
                <a:cxn ang="0">
                  <a:pos x="643" y="968"/>
                </a:cxn>
                <a:cxn ang="0">
                  <a:pos x="713" y="892"/>
                </a:cxn>
                <a:cxn ang="0">
                  <a:pos x="772" y="777"/>
                </a:cxn>
                <a:cxn ang="0">
                  <a:pos x="772" y="752"/>
                </a:cxn>
                <a:cxn ang="0">
                  <a:pos x="783" y="739"/>
                </a:cxn>
                <a:cxn ang="0">
                  <a:pos x="807" y="739"/>
                </a:cxn>
                <a:cxn ang="0">
                  <a:pos x="819" y="752"/>
                </a:cxn>
                <a:cxn ang="0">
                  <a:pos x="819" y="765"/>
                </a:cxn>
                <a:cxn ang="0">
                  <a:pos x="807" y="803"/>
                </a:cxn>
                <a:cxn ang="0">
                  <a:pos x="783" y="867"/>
                </a:cxn>
                <a:cxn ang="0">
                  <a:pos x="737" y="943"/>
                </a:cxn>
                <a:cxn ang="0">
                  <a:pos x="678" y="1007"/>
                </a:cxn>
                <a:cxn ang="0">
                  <a:pos x="585" y="1058"/>
                </a:cxn>
                <a:cxn ang="0">
                  <a:pos x="468" y="1070"/>
                </a:cxn>
                <a:cxn ang="0">
                  <a:pos x="327" y="1045"/>
                </a:cxn>
                <a:cxn ang="0">
                  <a:pos x="199" y="968"/>
                </a:cxn>
                <a:cxn ang="0">
                  <a:pos x="93" y="854"/>
                </a:cxn>
                <a:cxn ang="0">
                  <a:pos x="23" y="714"/>
                </a:cxn>
                <a:cxn ang="0">
                  <a:pos x="0" y="535"/>
                </a:cxn>
                <a:cxn ang="0">
                  <a:pos x="23" y="370"/>
                </a:cxn>
                <a:cxn ang="0">
                  <a:pos x="82" y="217"/>
                </a:cxn>
                <a:cxn ang="0">
                  <a:pos x="187" y="102"/>
                </a:cxn>
                <a:cxn ang="0">
                  <a:pos x="304" y="25"/>
                </a:cxn>
                <a:cxn ang="0">
                  <a:pos x="444" y="0"/>
                </a:cxn>
              </a:cxnLst>
              <a:rect l="0" t="0" r="r" b="b"/>
              <a:pathLst>
                <a:path w="830" h="1070">
                  <a:moveTo>
                    <a:pt x="397" y="64"/>
                  </a:moveTo>
                  <a:lnTo>
                    <a:pt x="351" y="89"/>
                  </a:lnTo>
                  <a:lnTo>
                    <a:pt x="292" y="140"/>
                  </a:lnTo>
                  <a:lnTo>
                    <a:pt x="234" y="217"/>
                  </a:lnTo>
                  <a:lnTo>
                    <a:pt x="199" y="319"/>
                  </a:lnTo>
                  <a:lnTo>
                    <a:pt x="175" y="472"/>
                  </a:lnTo>
                  <a:lnTo>
                    <a:pt x="690" y="472"/>
                  </a:lnTo>
                  <a:lnTo>
                    <a:pt x="690" y="408"/>
                  </a:lnTo>
                  <a:lnTo>
                    <a:pt x="678" y="331"/>
                  </a:lnTo>
                  <a:lnTo>
                    <a:pt x="655" y="229"/>
                  </a:lnTo>
                  <a:lnTo>
                    <a:pt x="608" y="153"/>
                  </a:lnTo>
                  <a:lnTo>
                    <a:pt x="538" y="89"/>
                  </a:lnTo>
                  <a:lnTo>
                    <a:pt x="444" y="64"/>
                  </a:lnTo>
                  <a:lnTo>
                    <a:pt x="397" y="64"/>
                  </a:lnTo>
                  <a:close/>
                  <a:moveTo>
                    <a:pt x="444" y="0"/>
                  </a:moveTo>
                  <a:lnTo>
                    <a:pt x="585" y="25"/>
                  </a:lnTo>
                  <a:lnTo>
                    <a:pt x="702" y="89"/>
                  </a:lnTo>
                  <a:lnTo>
                    <a:pt x="772" y="204"/>
                  </a:lnTo>
                  <a:lnTo>
                    <a:pt x="819" y="319"/>
                  </a:lnTo>
                  <a:lnTo>
                    <a:pt x="830" y="459"/>
                  </a:lnTo>
                  <a:lnTo>
                    <a:pt x="830" y="484"/>
                  </a:lnTo>
                  <a:lnTo>
                    <a:pt x="819" y="497"/>
                  </a:lnTo>
                  <a:lnTo>
                    <a:pt x="795" y="510"/>
                  </a:lnTo>
                  <a:lnTo>
                    <a:pt x="175" y="510"/>
                  </a:lnTo>
                  <a:lnTo>
                    <a:pt x="175" y="612"/>
                  </a:lnTo>
                  <a:lnTo>
                    <a:pt x="187" y="739"/>
                  </a:lnTo>
                  <a:lnTo>
                    <a:pt x="234" y="867"/>
                  </a:lnTo>
                  <a:lnTo>
                    <a:pt x="292" y="943"/>
                  </a:lnTo>
                  <a:lnTo>
                    <a:pt x="374" y="994"/>
                  </a:lnTo>
                  <a:lnTo>
                    <a:pt x="479" y="1019"/>
                  </a:lnTo>
                  <a:lnTo>
                    <a:pt x="514" y="1019"/>
                  </a:lnTo>
                  <a:lnTo>
                    <a:pt x="573" y="1007"/>
                  </a:lnTo>
                  <a:lnTo>
                    <a:pt x="643" y="968"/>
                  </a:lnTo>
                  <a:lnTo>
                    <a:pt x="713" y="892"/>
                  </a:lnTo>
                  <a:lnTo>
                    <a:pt x="772" y="777"/>
                  </a:lnTo>
                  <a:lnTo>
                    <a:pt x="772" y="752"/>
                  </a:lnTo>
                  <a:lnTo>
                    <a:pt x="783" y="739"/>
                  </a:lnTo>
                  <a:lnTo>
                    <a:pt x="807" y="739"/>
                  </a:lnTo>
                  <a:lnTo>
                    <a:pt x="819" y="752"/>
                  </a:lnTo>
                  <a:lnTo>
                    <a:pt x="819" y="765"/>
                  </a:lnTo>
                  <a:lnTo>
                    <a:pt x="807" y="803"/>
                  </a:lnTo>
                  <a:lnTo>
                    <a:pt x="783" y="867"/>
                  </a:lnTo>
                  <a:lnTo>
                    <a:pt x="737" y="943"/>
                  </a:lnTo>
                  <a:lnTo>
                    <a:pt x="678" y="1007"/>
                  </a:lnTo>
                  <a:lnTo>
                    <a:pt x="585" y="1058"/>
                  </a:lnTo>
                  <a:lnTo>
                    <a:pt x="468" y="1070"/>
                  </a:lnTo>
                  <a:lnTo>
                    <a:pt x="327" y="1045"/>
                  </a:lnTo>
                  <a:lnTo>
                    <a:pt x="199" y="968"/>
                  </a:lnTo>
                  <a:lnTo>
                    <a:pt x="93" y="854"/>
                  </a:lnTo>
                  <a:lnTo>
                    <a:pt x="23" y="714"/>
                  </a:lnTo>
                  <a:lnTo>
                    <a:pt x="0" y="535"/>
                  </a:lnTo>
                  <a:lnTo>
                    <a:pt x="23" y="370"/>
                  </a:lnTo>
                  <a:lnTo>
                    <a:pt x="82" y="217"/>
                  </a:lnTo>
                  <a:lnTo>
                    <a:pt x="187" y="102"/>
                  </a:lnTo>
                  <a:lnTo>
                    <a:pt x="304" y="25"/>
                  </a:lnTo>
                  <a:lnTo>
                    <a:pt x="4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5" name="Freeform 67"/>
            <p:cNvSpPr>
              <a:spLocks noEditPoints="1"/>
            </p:cNvSpPr>
            <p:nvPr/>
          </p:nvSpPr>
          <p:spPr bwMode="auto">
            <a:xfrm>
              <a:off x="13333" y="1907"/>
              <a:ext cx="456" cy="1555"/>
            </a:xfrm>
            <a:custGeom>
              <a:avLst/>
              <a:gdLst/>
              <a:ahLst/>
              <a:cxnLst>
                <a:cxn ang="0">
                  <a:pos x="304" y="522"/>
                </a:cxn>
                <a:cxn ang="0">
                  <a:pos x="304" y="1440"/>
                </a:cxn>
                <a:cxn ang="0">
                  <a:pos x="316" y="1453"/>
                </a:cxn>
                <a:cxn ang="0">
                  <a:pos x="363" y="1478"/>
                </a:cxn>
                <a:cxn ang="0">
                  <a:pos x="456" y="1478"/>
                </a:cxn>
                <a:cxn ang="0">
                  <a:pos x="456" y="1555"/>
                </a:cxn>
                <a:cxn ang="0">
                  <a:pos x="339" y="1542"/>
                </a:cxn>
                <a:cxn ang="0">
                  <a:pos x="164" y="1542"/>
                </a:cxn>
                <a:cxn ang="0">
                  <a:pos x="82" y="1555"/>
                </a:cxn>
                <a:cxn ang="0">
                  <a:pos x="0" y="1555"/>
                </a:cxn>
                <a:cxn ang="0">
                  <a:pos x="0" y="1478"/>
                </a:cxn>
                <a:cxn ang="0">
                  <a:pos x="105" y="1478"/>
                </a:cxn>
                <a:cxn ang="0">
                  <a:pos x="152" y="1453"/>
                </a:cxn>
                <a:cxn ang="0">
                  <a:pos x="164" y="1415"/>
                </a:cxn>
                <a:cxn ang="0">
                  <a:pos x="164" y="675"/>
                </a:cxn>
                <a:cxn ang="0">
                  <a:pos x="152" y="650"/>
                </a:cxn>
                <a:cxn ang="0">
                  <a:pos x="105" y="624"/>
                </a:cxn>
                <a:cxn ang="0">
                  <a:pos x="12" y="624"/>
                </a:cxn>
                <a:cxn ang="0">
                  <a:pos x="12" y="548"/>
                </a:cxn>
                <a:cxn ang="0">
                  <a:pos x="316" y="522"/>
                </a:cxn>
                <a:cxn ang="0">
                  <a:pos x="304" y="522"/>
                </a:cxn>
                <a:cxn ang="0">
                  <a:pos x="222" y="0"/>
                </a:cxn>
                <a:cxn ang="0">
                  <a:pos x="246" y="0"/>
                </a:cxn>
                <a:cxn ang="0">
                  <a:pos x="281" y="13"/>
                </a:cxn>
                <a:cxn ang="0">
                  <a:pos x="304" y="38"/>
                </a:cxn>
                <a:cxn ang="0">
                  <a:pos x="328" y="115"/>
                </a:cxn>
                <a:cxn ang="0">
                  <a:pos x="328" y="153"/>
                </a:cxn>
                <a:cxn ang="0">
                  <a:pos x="304" y="191"/>
                </a:cxn>
                <a:cxn ang="0">
                  <a:pos x="258" y="242"/>
                </a:cxn>
                <a:cxn ang="0">
                  <a:pos x="222" y="242"/>
                </a:cxn>
                <a:cxn ang="0">
                  <a:pos x="152" y="217"/>
                </a:cxn>
                <a:cxn ang="0">
                  <a:pos x="129" y="191"/>
                </a:cxn>
                <a:cxn ang="0">
                  <a:pos x="105" y="153"/>
                </a:cxn>
                <a:cxn ang="0">
                  <a:pos x="105" y="89"/>
                </a:cxn>
                <a:cxn ang="0">
                  <a:pos x="129" y="51"/>
                </a:cxn>
                <a:cxn ang="0">
                  <a:pos x="152" y="25"/>
                </a:cxn>
                <a:cxn ang="0">
                  <a:pos x="222" y="0"/>
                </a:cxn>
              </a:cxnLst>
              <a:rect l="0" t="0" r="r" b="b"/>
              <a:pathLst>
                <a:path w="456" h="1555">
                  <a:moveTo>
                    <a:pt x="304" y="522"/>
                  </a:moveTo>
                  <a:lnTo>
                    <a:pt x="304" y="1440"/>
                  </a:lnTo>
                  <a:lnTo>
                    <a:pt x="316" y="1453"/>
                  </a:lnTo>
                  <a:lnTo>
                    <a:pt x="363" y="1478"/>
                  </a:lnTo>
                  <a:lnTo>
                    <a:pt x="456" y="1478"/>
                  </a:lnTo>
                  <a:lnTo>
                    <a:pt x="456" y="1555"/>
                  </a:lnTo>
                  <a:lnTo>
                    <a:pt x="339" y="1542"/>
                  </a:lnTo>
                  <a:lnTo>
                    <a:pt x="164" y="1542"/>
                  </a:lnTo>
                  <a:lnTo>
                    <a:pt x="82" y="1555"/>
                  </a:lnTo>
                  <a:lnTo>
                    <a:pt x="0" y="1555"/>
                  </a:lnTo>
                  <a:lnTo>
                    <a:pt x="0" y="1478"/>
                  </a:lnTo>
                  <a:lnTo>
                    <a:pt x="105" y="1478"/>
                  </a:lnTo>
                  <a:lnTo>
                    <a:pt x="152" y="1453"/>
                  </a:lnTo>
                  <a:lnTo>
                    <a:pt x="164" y="1415"/>
                  </a:lnTo>
                  <a:lnTo>
                    <a:pt x="164" y="675"/>
                  </a:lnTo>
                  <a:lnTo>
                    <a:pt x="152" y="650"/>
                  </a:lnTo>
                  <a:lnTo>
                    <a:pt x="105" y="624"/>
                  </a:lnTo>
                  <a:lnTo>
                    <a:pt x="12" y="624"/>
                  </a:lnTo>
                  <a:lnTo>
                    <a:pt x="12" y="548"/>
                  </a:lnTo>
                  <a:lnTo>
                    <a:pt x="316" y="522"/>
                  </a:lnTo>
                  <a:lnTo>
                    <a:pt x="304" y="522"/>
                  </a:lnTo>
                  <a:close/>
                  <a:moveTo>
                    <a:pt x="222" y="0"/>
                  </a:moveTo>
                  <a:lnTo>
                    <a:pt x="246" y="0"/>
                  </a:lnTo>
                  <a:lnTo>
                    <a:pt x="281" y="13"/>
                  </a:lnTo>
                  <a:lnTo>
                    <a:pt x="304" y="38"/>
                  </a:lnTo>
                  <a:lnTo>
                    <a:pt x="328" y="115"/>
                  </a:lnTo>
                  <a:lnTo>
                    <a:pt x="328" y="153"/>
                  </a:lnTo>
                  <a:lnTo>
                    <a:pt x="304" y="191"/>
                  </a:lnTo>
                  <a:lnTo>
                    <a:pt x="258" y="242"/>
                  </a:lnTo>
                  <a:lnTo>
                    <a:pt x="222" y="242"/>
                  </a:lnTo>
                  <a:lnTo>
                    <a:pt x="152" y="217"/>
                  </a:lnTo>
                  <a:lnTo>
                    <a:pt x="129" y="191"/>
                  </a:lnTo>
                  <a:lnTo>
                    <a:pt x="105" y="153"/>
                  </a:lnTo>
                  <a:lnTo>
                    <a:pt x="105" y="89"/>
                  </a:lnTo>
                  <a:lnTo>
                    <a:pt x="129" y="51"/>
                  </a:lnTo>
                  <a:lnTo>
                    <a:pt x="152" y="25"/>
                  </a:lnTo>
                  <a:lnTo>
                    <a:pt x="2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6" name="Freeform 68"/>
            <p:cNvSpPr>
              <a:spLocks/>
            </p:cNvSpPr>
            <p:nvPr/>
          </p:nvSpPr>
          <p:spPr bwMode="auto">
            <a:xfrm>
              <a:off x="13918" y="2429"/>
              <a:ext cx="702" cy="1058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538" y="64"/>
                </a:cxn>
                <a:cxn ang="0">
                  <a:pos x="620" y="0"/>
                </a:cxn>
                <a:cxn ang="0">
                  <a:pos x="632" y="332"/>
                </a:cxn>
                <a:cxn ang="0">
                  <a:pos x="597" y="345"/>
                </a:cxn>
                <a:cxn ang="0">
                  <a:pos x="585" y="268"/>
                </a:cxn>
                <a:cxn ang="0">
                  <a:pos x="550" y="153"/>
                </a:cxn>
                <a:cxn ang="0">
                  <a:pos x="433" y="51"/>
                </a:cxn>
                <a:cxn ang="0">
                  <a:pos x="234" y="51"/>
                </a:cxn>
                <a:cxn ang="0">
                  <a:pos x="117" y="153"/>
                </a:cxn>
                <a:cxn ang="0">
                  <a:pos x="129" y="294"/>
                </a:cxn>
                <a:cxn ang="0">
                  <a:pos x="269" y="383"/>
                </a:cxn>
                <a:cxn ang="0">
                  <a:pos x="538" y="459"/>
                </a:cxn>
                <a:cxn ang="0">
                  <a:pos x="643" y="561"/>
                </a:cxn>
                <a:cxn ang="0">
                  <a:pos x="702" y="740"/>
                </a:cxn>
                <a:cxn ang="0">
                  <a:pos x="655" y="918"/>
                </a:cxn>
                <a:cxn ang="0">
                  <a:pos x="491" y="1045"/>
                </a:cxn>
                <a:cxn ang="0">
                  <a:pos x="304" y="1045"/>
                </a:cxn>
                <a:cxn ang="0">
                  <a:pos x="129" y="956"/>
                </a:cxn>
                <a:cxn ang="0">
                  <a:pos x="82" y="994"/>
                </a:cxn>
                <a:cxn ang="0">
                  <a:pos x="35" y="1058"/>
                </a:cxn>
                <a:cxn ang="0">
                  <a:pos x="0" y="1045"/>
                </a:cxn>
                <a:cxn ang="0">
                  <a:pos x="12" y="638"/>
                </a:cxn>
                <a:cxn ang="0">
                  <a:pos x="47" y="650"/>
                </a:cxn>
                <a:cxn ang="0">
                  <a:pos x="105" y="816"/>
                </a:cxn>
                <a:cxn ang="0">
                  <a:pos x="246" y="982"/>
                </a:cxn>
                <a:cxn ang="0">
                  <a:pos x="468" y="994"/>
                </a:cxn>
                <a:cxn ang="0">
                  <a:pos x="597" y="867"/>
                </a:cxn>
                <a:cxn ang="0">
                  <a:pos x="585" y="701"/>
                </a:cxn>
                <a:cxn ang="0">
                  <a:pos x="480" y="599"/>
                </a:cxn>
                <a:cxn ang="0">
                  <a:pos x="374" y="587"/>
                </a:cxn>
                <a:cxn ang="0">
                  <a:pos x="164" y="523"/>
                </a:cxn>
                <a:cxn ang="0">
                  <a:pos x="12" y="370"/>
                </a:cxn>
                <a:cxn ang="0">
                  <a:pos x="0" y="281"/>
                </a:cxn>
                <a:cxn ang="0">
                  <a:pos x="47" y="128"/>
                </a:cxn>
                <a:cxn ang="0">
                  <a:pos x="211" y="13"/>
                </a:cxn>
              </a:cxnLst>
              <a:rect l="0" t="0" r="r" b="b"/>
              <a:pathLst>
                <a:path w="702" h="1058">
                  <a:moveTo>
                    <a:pt x="339" y="0"/>
                  </a:moveTo>
                  <a:lnTo>
                    <a:pt x="386" y="0"/>
                  </a:lnTo>
                  <a:lnTo>
                    <a:pt x="456" y="13"/>
                  </a:lnTo>
                  <a:lnTo>
                    <a:pt x="538" y="64"/>
                  </a:lnTo>
                  <a:lnTo>
                    <a:pt x="597" y="0"/>
                  </a:lnTo>
                  <a:lnTo>
                    <a:pt x="620" y="0"/>
                  </a:lnTo>
                  <a:lnTo>
                    <a:pt x="632" y="13"/>
                  </a:lnTo>
                  <a:lnTo>
                    <a:pt x="632" y="332"/>
                  </a:lnTo>
                  <a:lnTo>
                    <a:pt x="620" y="345"/>
                  </a:lnTo>
                  <a:lnTo>
                    <a:pt x="597" y="345"/>
                  </a:lnTo>
                  <a:lnTo>
                    <a:pt x="585" y="332"/>
                  </a:lnTo>
                  <a:lnTo>
                    <a:pt x="585" y="268"/>
                  </a:lnTo>
                  <a:lnTo>
                    <a:pt x="573" y="217"/>
                  </a:lnTo>
                  <a:lnTo>
                    <a:pt x="550" y="153"/>
                  </a:lnTo>
                  <a:lnTo>
                    <a:pt x="503" y="90"/>
                  </a:lnTo>
                  <a:lnTo>
                    <a:pt x="433" y="51"/>
                  </a:lnTo>
                  <a:lnTo>
                    <a:pt x="339" y="39"/>
                  </a:lnTo>
                  <a:lnTo>
                    <a:pt x="234" y="51"/>
                  </a:lnTo>
                  <a:lnTo>
                    <a:pt x="152" y="90"/>
                  </a:lnTo>
                  <a:lnTo>
                    <a:pt x="117" y="153"/>
                  </a:lnTo>
                  <a:lnTo>
                    <a:pt x="105" y="217"/>
                  </a:lnTo>
                  <a:lnTo>
                    <a:pt x="129" y="294"/>
                  </a:lnTo>
                  <a:lnTo>
                    <a:pt x="187" y="345"/>
                  </a:lnTo>
                  <a:lnTo>
                    <a:pt x="269" y="383"/>
                  </a:lnTo>
                  <a:lnTo>
                    <a:pt x="456" y="434"/>
                  </a:lnTo>
                  <a:lnTo>
                    <a:pt x="538" y="459"/>
                  </a:lnTo>
                  <a:lnTo>
                    <a:pt x="608" y="523"/>
                  </a:lnTo>
                  <a:lnTo>
                    <a:pt x="643" y="561"/>
                  </a:lnTo>
                  <a:lnTo>
                    <a:pt x="690" y="638"/>
                  </a:lnTo>
                  <a:lnTo>
                    <a:pt x="702" y="740"/>
                  </a:lnTo>
                  <a:lnTo>
                    <a:pt x="690" y="842"/>
                  </a:lnTo>
                  <a:lnTo>
                    <a:pt x="655" y="918"/>
                  </a:lnTo>
                  <a:lnTo>
                    <a:pt x="585" y="994"/>
                  </a:lnTo>
                  <a:lnTo>
                    <a:pt x="491" y="1045"/>
                  </a:lnTo>
                  <a:lnTo>
                    <a:pt x="363" y="1058"/>
                  </a:lnTo>
                  <a:lnTo>
                    <a:pt x="304" y="1045"/>
                  </a:lnTo>
                  <a:lnTo>
                    <a:pt x="222" y="1020"/>
                  </a:lnTo>
                  <a:lnTo>
                    <a:pt x="129" y="956"/>
                  </a:lnTo>
                  <a:lnTo>
                    <a:pt x="94" y="994"/>
                  </a:lnTo>
                  <a:lnTo>
                    <a:pt x="82" y="994"/>
                  </a:lnTo>
                  <a:lnTo>
                    <a:pt x="82" y="1007"/>
                  </a:lnTo>
                  <a:lnTo>
                    <a:pt x="35" y="1058"/>
                  </a:lnTo>
                  <a:lnTo>
                    <a:pt x="12" y="1058"/>
                  </a:lnTo>
                  <a:lnTo>
                    <a:pt x="0" y="1045"/>
                  </a:lnTo>
                  <a:lnTo>
                    <a:pt x="0" y="650"/>
                  </a:lnTo>
                  <a:lnTo>
                    <a:pt x="12" y="638"/>
                  </a:lnTo>
                  <a:lnTo>
                    <a:pt x="47" y="638"/>
                  </a:lnTo>
                  <a:lnTo>
                    <a:pt x="47" y="650"/>
                  </a:lnTo>
                  <a:lnTo>
                    <a:pt x="59" y="676"/>
                  </a:lnTo>
                  <a:lnTo>
                    <a:pt x="105" y="816"/>
                  </a:lnTo>
                  <a:lnTo>
                    <a:pt x="164" y="918"/>
                  </a:lnTo>
                  <a:lnTo>
                    <a:pt x="246" y="982"/>
                  </a:lnTo>
                  <a:lnTo>
                    <a:pt x="363" y="1007"/>
                  </a:lnTo>
                  <a:lnTo>
                    <a:pt x="468" y="994"/>
                  </a:lnTo>
                  <a:lnTo>
                    <a:pt x="550" y="943"/>
                  </a:lnTo>
                  <a:lnTo>
                    <a:pt x="597" y="867"/>
                  </a:lnTo>
                  <a:lnTo>
                    <a:pt x="608" y="791"/>
                  </a:lnTo>
                  <a:lnTo>
                    <a:pt x="585" y="701"/>
                  </a:lnTo>
                  <a:lnTo>
                    <a:pt x="538" y="638"/>
                  </a:lnTo>
                  <a:lnTo>
                    <a:pt x="480" y="599"/>
                  </a:lnTo>
                  <a:lnTo>
                    <a:pt x="386" y="574"/>
                  </a:lnTo>
                  <a:lnTo>
                    <a:pt x="374" y="587"/>
                  </a:lnTo>
                  <a:lnTo>
                    <a:pt x="246" y="548"/>
                  </a:lnTo>
                  <a:lnTo>
                    <a:pt x="164" y="523"/>
                  </a:lnTo>
                  <a:lnTo>
                    <a:pt x="59" y="447"/>
                  </a:lnTo>
                  <a:lnTo>
                    <a:pt x="12" y="370"/>
                  </a:lnTo>
                  <a:lnTo>
                    <a:pt x="0" y="332"/>
                  </a:lnTo>
                  <a:lnTo>
                    <a:pt x="0" y="281"/>
                  </a:lnTo>
                  <a:lnTo>
                    <a:pt x="12" y="204"/>
                  </a:lnTo>
                  <a:lnTo>
                    <a:pt x="47" y="128"/>
                  </a:lnTo>
                  <a:lnTo>
                    <a:pt x="105" y="64"/>
                  </a:lnTo>
                  <a:lnTo>
                    <a:pt x="211" y="13"/>
                  </a:lnTo>
                  <a:lnTo>
                    <a:pt x="33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7" name="Freeform 69"/>
            <p:cNvSpPr>
              <a:spLocks/>
            </p:cNvSpPr>
            <p:nvPr/>
          </p:nvSpPr>
          <p:spPr bwMode="auto">
            <a:xfrm>
              <a:off x="14936" y="1716"/>
              <a:ext cx="491" cy="2332"/>
            </a:xfrm>
            <a:custGeom>
              <a:avLst/>
              <a:gdLst/>
              <a:ahLst/>
              <a:cxnLst>
                <a:cxn ang="0">
                  <a:pos x="468" y="0"/>
                </a:cxn>
                <a:cxn ang="0">
                  <a:pos x="491" y="25"/>
                </a:cxn>
                <a:cxn ang="0">
                  <a:pos x="491" y="38"/>
                </a:cxn>
                <a:cxn ang="0">
                  <a:pos x="479" y="51"/>
                </a:cxn>
                <a:cxn ang="0">
                  <a:pos x="456" y="63"/>
                </a:cxn>
                <a:cxn ang="0">
                  <a:pos x="327" y="255"/>
                </a:cxn>
                <a:cxn ang="0">
                  <a:pos x="222" y="459"/>
                </a:cxn>
                <a:cxn ang="0">
                  <a:pos x="164" y="688"/>
                </a:cxn>
                <a:cxn ang="0">
                  <a:pos x="128" y="917"/>
                </a:cxn>
                <a:cxn ang="0">
                  <a:pos x="117" y="1160"/>
                </a:cxn>
                <a:cxn ang="0">
                  <a:pos x="128" y="1376"/>
                </a:cxn>
                <a:cxn ang="0">
                  <a:pos x="164" y="1606"/>
                </a:cxn>
                <a:cxn ang="0">
                  <a:pos x="222" y="1835"/>
                </a:cxn>
                <a:cxn ang="0">
                  <a:pos x="316" y="2052"/>
                </a:cxn>
                <a:cxn ang="0">
                  <a:pos x="456" y="2243"/>
                </a:cxn>
                <a:cxn ang="0">
                  <a:pos x="491" y="2281"/>
                </a:cxn>
                <a:cxn ang="0">
                  <a:pos x="491" y="2306"/>
                </a:cxn>
                <a:cxn ang="0">
                  <a:pos x="468" y="2332"/>
                </a:cxn>
                <a:cxn ang="0">
                  <a:pos x="444" y="2319"/>
                </a:cxn>
                <a:cxn ang="0">
                  <a:pos x="386" y="2268"/>
                </a:cxn>
                <a:cxn ang="0">
                  <a:pos x="304" y="2179"/>
                </a:cxn>
                <a:cxn ang="0">
                  <a:pos x="222" y="2052"/>
                </a:cxn>
                <a:cxn ang="0">
                  <a:pos x="140" y="1899"/>
                </a:cxn>
                <a:cxn ang="0">
                  <a:pos x="47" y="1631"/>
                </a:cxn>
                <a:cxn ang="0">
                  <a:pos x="11" y="1376"/>
                </a:cxn>
                <a:cxn ang="0">
                  <a:pos x="0" y="1172"/>
                </a:cxn>
                <a:cxn ang="0">
                  <a:pos x="11" y="956"/>
                </a:cxn>
                <a:cxn ang="0">
                  <a:pos x="47" y="713"/>
                </a:cxn>
                <a:cxn ang="0">
                  <a:pos x="128" y="459"/>
                </a:cxn>
                <a:cxn ang="0">
                  <a:pos x="210" y="293"/>
                </a:cxn>
                <a:cxn ang="0">
                  <a:pos x="292" y="165"/>
                </a:cxn>
                <a:cxn ang="0">
                  <a:pos x="433" y="13"/>
                </a:cxn>
                <a:cxn ang="0">
                  <a:pos x="468" y="0"/>
                </a:cxn>
              </a:cxnLst>
              <a:rect l="0" t="0" r="r" b="b"/>
              <a:pathLst>
                <a:path w="491" h="2332">
                  <a:moveTo>
                    <a:pt x="468" y="0"/>
                  </a:moveTo>
                  <a:lnTo>
                    <a:pt x="491" y="25"/>
                  </a:lnTo>
                  <a:lnTo>
                    <a:pt x="491" y="38"/>
                  </a:lnTo>
                  <a:lnTo>
                    <a:pt x="479" y="51"/>
                  </a:lnTo>
                  <a:lnTo>
                    <a:pt x="456" y="63"/>
                  </a:lnTo>
                  <a:lnTo>
                    <a:pt x="327" y="255"/>
                  </a:lnTo>
                  <a:lnTo>
                    <a:pt x="222" y="459"/>
                  </a:lnTo>
                  <a:lnTo>
                    <a:pt x="164" y="688"/>
                  </a:lnTo>
                  <a:lnTo>
                    <a:pt x="128" y="917"/>
                  </a:lnTo>
                  <a:lnTo>
                    <a:pt x="117" y="1160"/>
                  </a:lnTo>
                  <a:lnTo>
                    <a:pt x="128" y="1376"/>
                  </a:lnTo>
                  <a:lnTo>
                    <a:pt x="164" y="1606"/>
                  </a:lnTo>
                  <a:lnTo>
                    <a:pt x="222" y="1835"/>
                  </a:lnTo>
                  <a:lnTo>
                    <a:pt x="316" y="2052"/>
                  </a:lnTo>
                  <a:lnTo>
                    <a:pt x="456" y="2243"/>
                  </a:lnTo>
                  <a:lnTo>
                    <a:pt x="491" y="2281"/>
                  </a:lnTo>
                  <a:lnTo>
                    <a:pt x="491" y="2306"/>
                  </a:lnTo>
                  <a:lnTo>
                    <a:pt x="468" y="2332"/>
                  </a:lnTo>
                  <a:lnTo>
                    <a:pt x="444" y="2319"/>
                  </a:lnTo>
                  <a:lnTo>
                    <a:pt x="386" y="2268"/>
                  </a:lnTo>
                  <a:lnTo>
                    <a:pt x="304" y="2179"/>
                  </a:lnTo>
                  <a:lnTo>
                    <a:pt x="222" y="2052"/>
                  </a:lnTo>
                  <a:lnTo>
                    <a:pt x="140" y="1899"/>
                  </a:lnTo>
                  <a:lnTo>
                    <a:pt x="47" y="1631"/>
                  </a:lnTo>
                  <a:lnTo>
                    <a:pt x="11" y="1376"/>
                  </a:lnTo>
                  <a:lnTo>
                    <a:pt x="0" y="1172"/>
                  </a:lnTo>
                  <a:lnTo>
                    <a:pt x="11" y="956"/>
                  </a:lnTo>
                  <a:lnTo>
                    <a:pt x="47" y="713"/>
                  </a:lnTo>
                  <a:lnTo>
                    <a:pt x="128" y="459"/>
                  </a:lnTo>
                  <a:lnTo>
                    <a:pt x="210" y="293"/>
                  </a:lnTo>
                  <a:lnTo>
                    <a:pt x="292" y="165"/>
                  </a:lnTo>
                  <a:lnTo>
                    <a:pt x="433" y="13"/>
                  </a:lnTo>
                  <a:lnTo>
                    <a:pt x="46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8" name="Freeform 70"/>
            <p:cNvSpPr>
              <a:spLocks noEditPoints="1"/>
            </p:cNvSpPr>
            <p:nvPr/>
          </p:nvSpPr>
          <p:spPr bwMode="auto">
            <a:xfrm>
              <a:off x="15567" y="1869"/>
              <a:ext cx="1299" cy="1580"/>
            </a:xfrm>
            <a:custGeom>
              <a:avLst/>
              <a:gdLst/>
              <a:ahLst/>
              <a:cxnLst>
                <a:cxn ang="0">
                  <a:pos x="1170" y="1414"/>
                </a:cxn>
                <a:cxn ang="0">
                  <a:pos x="1053" y="1503"/>
                </a:cxn>
                <a:cxn ang="0">
                  <a:pos x="1205" y="1453"/>
                </a:cxn>
                <a:cxn ang="0">
                  <a:pos x="1217" y="1389"/>
                </a:cxn>
                <a:cxn ang="0">
                  <a:pos x="936" y="76"/>
                </a:cxn>
                <a:cxn ang="0">
                  <a:pos x="351" y="1503"/>
                </a:cxn>
                <a:cxn ang="0">
                  <a:pos x="936" y="76"/>
                </a:cxn>
                <a:cxn ang="0">
                  <a:pos x="199" y="178"/>
                </a:cxn>
                <a:cxn ang="0">
                  <a:pos x="281" y="102"/>
                </a:cxn>
                <a:cxn ang="0">
                  <a:pos x="211" y="76"/>
                </a:cxn>
                <a:cxn ang="0">
                  <a:pos x="1217" y="0"/>
                </a:cxn>
                <a:cxn ang="0">
                  <a:pos x="1252" y="25"/>
                </a:cxn>
                <a:cxn ang="0">
                  <a:pos x="1240" y="76"/>
                </a:cxn>
                <a:cxn ang="0">
                  <a:pos x="410" y="1491"/>
                </a:cxn>
                <a:cxn ang="0">
                  <a:pos x="878" y="1465"/>
                </a:cxn>
                <a:cxn ang="0">
                  <a:pos x="1112" y="1312"/>
                </a:cxn>
                <a:cxn ang="0">
                  <a:pos x="1229" y="1045"/>
                </a:cxn>
                <a:cxn ang="0">
                  <a:pos x="1240" y="1019"/>
                </a:cxn>
                <a:cxn ang="0">
                  <a:pos x="1299" y="1045"/>
                </a:cxn>
                <a:cxn ang="0">
                  <a:pos x="1240" y="1516"/>
                </a:cxn>
                <a:cxn ang="0">
                  <a:pos x="1229" y="1567"/>
                </a:cxn>
                <a:cxn ang="0">
                  <a:pos x="36" y="1580"/>
                </a:cxn>
                <a:cxn ang="0">
                  <a:pos x="0" y="1554"/>
                </a:cxn>
                <a:cxn ang="0">
                  <a:pos x="24" y="1503"/>
                </a:cxn>
                <a:cxn ang="0">
                  <a:pos x="550" y="76"/>
                </a:cxn>
                <a:cxn ang="0">
                  <a:pos x="305" y="165"/>
                </a:cxn>
                <a:cxn ang="0">
                  <a:pos x="188" y="293"/>
                </a:cxn>
                <a:cxn ang="0">
                  <a:pos x="153" y="408"/>
                </a:cxn>
                <a:cxn ang="0">
                  <a:pos x="141" y="446"/>
                </a:cxn>
                <a:cxn ang="0">
                  <a:pos x="82" y="433"/>
                </a:cxn>
                <a:cxn ang="0">
                  <a:pos x="94" y="382"/>
                </a:cxn>
                <a:cxn ang="0">
                  <a:pos x="141" y="38"/>
                </a:cxn>
                <a:cxn ang="0">
                  <a:pos x="153" y="0"/>
                </a:cxn>
              </a:cxnLst>
              <a:rect l="0" t="0" r="r" b="b"/>
              <a:pathLst>
                <a:path w="1299" h="1580">
                  <a:moveTo>
                    <a:pt x="1217" y="1351"/>
                  </a:moveTo>
                  <a:lnTo>
                    <a:pt x="1170" y="1414"/>
                  </a:lnTo>
                  <a:lnTo>
                    <a:pt x="1112" y="1465"/>
                  </a:lnTo>
                  <a:lnTo>
                    <a:pt x="1053" y="1503"/>
                  </a:lnTo>
                  <a:lnTo>
                    <a:pt x="1194" y="1503"/>
                  </a:lnTo>
                  <a:lnTo>
                    <a:pt x="1205" y="1453"/>
                  </a:lnTo>
                  <a:lnTo>
                    <a:pt x="1205" y="1414"/>
                  </a:lnTo>
                  <a:lnTo>
                    <a:pt x="1217" y="1389"/>
                  </a:lnTo>
                  <a:lnTo>
                    <a:pt x="1217" y="1351"/>
                  </a:lnTo>
                  <a:close/>
                  <a:moveTo>
                    <a:pt x="936" y="76"/>
                  </a:moveTo>
                  <a:lnTo>
                    <a:pt x="129" y="1503"/>
                  </a:lnTo>
                  <a:lnTo>
                    <a:pt x="351" y="1503"/>
                  </a:lnTo>
                  <a:lnTo>
                    <a:pt x="1159" y="76"/>
                  </a:lnTo>
                  <a:lnTo>
                    <a:pt x="936" y="76"/>
                  </a:lnTo>
                  <a:close/>
                  <a:moveTo>
                    <a:pt x="211" y="76"/>
                  </a:moveTo>
                  <a:lnTo>
                    <a:pt x="199" y="178"/>
                  </a:lnTo>
                  <a:lnTo>
                    <a:pt x="246" y="127"/>
                  </a:lnTo>
                  <a:lnTo>
                    <a:pt x="281" y="102"/>
                  </a:lnTo>
                  <a:lnTo>
                    <a:pt x="328" y="76"/>
                  </a:lnTo>
                  <a:lnTo>
                    <a:pt x="211" y="76"/>
                  </a:lnTo>
                  <a:close/>
                  <a:moveTo>
                    <a:pt x="153" y="0"/>
                  </a:moveTo>
                  <a:lnTo>
                    <a:pt x="1217" y="0"/>
                  </a:lnTo>
                  <a:lnTo>
                    <a:pt x="1240" y="12"/>
                  </a:lnTo>
                  <a:lnTo>
                    <a:pt x="1252" y="25"/>
                  </a:lnTo>
                  <a:lnTo>
                    <a:pt x="1252" y="51"/>
                  </a:lnTo>
                  <a:lnTo>
                    <a:pt x="1240" y="76"/>
                  </a:lnTo>
                  <a:lnTo>
                    <a:pt x="1217" y="63"/>
                  </a:lnTo>
                  <a:lnTo>
                    <a:pt x="410" y="1491"/>
                  </a:lnTo>
                  <a:lnTo>
                    <a:pt x="714" y="1491"/>
                  </a:lnTo>
                  <a:lnTo>
                    <a:pt x="878" y="1465"/>
                  </a:lnTo>
                  <a:lnTo>
                    <a:pt x="1018" y="1402"/>
                  </a:lnTo>
                  <a:lnTo>
                    <a:pt x="1112" y="1312"/>
                  </a:lnTo>
                  <a:lnTo>
                    <a:pt x="1182" y="1198"/>
                  </a:lnTo>
                  <a:lnTo>
                    <a:pt x="1229" y="1045"/>
                  </a:lnTo>
                  <a:lnTo>
                    <a:pt x="1229" y="1032"/>
                  </a:lnTo>
                  <a:lnTo>
                    <a:pt x="1240" y="1019"/>
                  </a:lnTo>
                  <a:lnTo>
                    <a:pt x="1276" y="1019"/>
                  </a:lnTo>
                  <a:lnTo>
                    <a:pt x="1299" y="1045"/>
                  </a:lnTo>
                  <a:lnTo>
                    <a:pt x="1299" y="1057"/>
                  </a:lnTo>
                  <a:lnTo>
                    <a:pt x="1240" y="1516"/>
                  </a:lnTo>
                  <a:lnTo>
                    <a:pt x="1229" y="1542"/>
                  </a:lnTo>
                  <a:lnTo>
                    <a:pt x="1229" y="1567"/>
                  </a:lnTo>
                  <a:lnTo>
                    <a:pt x="1217" y="1580"/>
                  </a:lnTo>
                  <a:lnTo>
                    <a:pt x="36" y="1580"/>
                  </a:lnTo>
                  <a:lnTo>
                    <a:pt x="12" y="1567"/>
                  </a:lnTo>
                  <a:lnTo>
                    <a:pt x="0" y="1554"/>
                  </a:lnTo>
                  <a:lnTo>
                    <a:pt x="0" y="1529"/>
                  </a:lnTo>
                  <a:lnTo>
                    <a:pt x="24" y="1503"/>
                  </a:lnTo>
                  <a:lnTo>
                    <a:pt x="819" y="76"/>
                  </a:lnTo>
                  <a:lnTo>
                    <a:pt x="550" y="76"/>
                  </a:lnTo>
                  <a:lnTo>
                    <a:pt x="433" y="102"/>
                  </a:lnTo>
                  <a:lnTo>
                    <a:pt x="305" y="165"/>
                  </a:lnTo>
                  <a:lnTo>
                    <a:pt x="223" y="229"/>
                  </a:lnTo>
                  <a:lnTo>
                    <a:pt x="188" y="293"/>
                  </a:lnTo>
                  <a:lnTo>
                    <a:pt x="164" y="357"/>
                  </a:lnTo>
                  <a:lnTo>
                    <a:pt x="153" y="408"/>
                  </a:lnTo>
                  <a:lnTo>
                    <a:pt x="153" y="433"/>
                  </a:lnTo>
                  <a:lnTo>
                    <a:pt x="141" y="446"/>
                  </a:lnTo>
                  <a:lnTo>
                    <a:pt x="94" y="446"/>
                  </a:lnTo>
                  <a:lnTo>
                    <a:pt x="82" y="433"/>
                  </a:lnTo>
                  <a:lnTo>
                    <a:pt x="82" y="408"/>
                  </a:lnTo>
                  <a:lnTo>
                    <a:pt x="94" y="382"/>
                  </a:lnTo>
                  <a:lnTo>
                    <a:pt x="129" y="63"/>
                  </a:lnTo>
                  <a:lnTo>
                    <a:pt x="141" y="38"/>
                  </a:lnTo>
                  <a:lnTo>
                    <a:pt x="141" y="12"/>
                  </a:lnTo>
                  <a:lnTo>
                    <a:pt x="1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9" name="Freeform 71"/>
            <p:cNvSpPr>
              <a:spLocks/>
            </p:cNvSpPr>
            <p:nvPr/>
          </p:nvSpPr>
          <p:spPr bwMode="auto">
            <a:xfrm>
              <a:off x="17065" y="2646"/>
              <a:ext cx="725" cy="1173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62" y="38"/>
                </a:cxn>
                <a:cxn ang="0">
                  <a:pos x="339" y="64"/>
                </a:cxn>
                <a:cxn ang="0">
                  <a:pos x="304" y="650"/>
                </a:cxn>
                <a:cxn ang="0">
                  <a:pos x="479" y="484"/>
                </a:cxn>
                <a:cxn ang="0">
                  <a:pos x="643" y="446"/>
                </a:cxn>
                <a:cxn ang="0">
                  <a:pos x="702" y="484"/>
                </a:cxn>
                <a:cxn ang="0">
                  <a:pos x="725" y="599"/>
                </a:cxn>
                <a:cxn ang="0">
                  <a:pos x="690" y="650"/>
                </a:cxn>
                <a:cxn ang="0">
                  <a:pos x="620" y="663"/>
                </a:cxn>
                <a:cxn ang="0">
                  <a:pos x="585" y="625"/>
                </a:cxn>
                <a:cxn ang="0">
                  <a:pos x="608" y="535"/>
                </a:cxn>
                <a:cxn ang="0">
                  <a:pos x="667" y="510"/>
                </a:cxn>
                <a:cxn ang="0">
                  <a:pos x="620" y="484"/>
                </a:cxn>
                <a:cxn ang="0">
                  <a:pos x="468" y="561"/>
                </a:cxn>
                <a:cxn ang="0">
                  <a:pos x="362" y="663"/>
                </a:cxn>
                <a:cxn ang="0">
                  <a:pos x="316" y="714"/>
                </a:cxn>
                <a:cxn ang="0">
                  <a:pos x="257" y="752"/>
                </a:cxn>
                <a:cxn ang="0">
                  <a:pos x="374" y="765"/>
                </a:cxn>
                <a:cxn ang="0">
                  <a:pos x="479" y="841"/>
                </a:cxn>
                <a:cxn ang="0">
                  <a:pos x="503" y="930"/>
                </a:cxn>
                <a:cxn ang="0">
                  <a:pos x="491" y="969"/>
                </a:cxn>
                <a:cxn ang="0">
                  <a:pos x="479" y="1083"/>
                </a:cxn>
                <a:cxn ang="0">
                  <a:pos x="538" y="1134"/>
                </a:cxn>
                <a:cxn ang="0">
                  <a:pos x="608" y="1083"/>
                </a:cxn>
                <a:cxn ang="0">
                  <a:pos x="655" y="969"/>
                </a:cxn>
                <a:cxn ang="0">
                  <a:pos x="678" y="930"/>
                </a:cxn>
                <a:cxn ang="0">
                  <a:pos x="690" y="905"/>
                </a:cxn>
                <a:cxn ang="0">
                  <a:pos x="725" y="918"/>
                </a:cxn>
                <a:cxn ang="0">
                  <a:pos x="713" y="956"/>
                </a:cxn>
                <a:cxn ang="0">
                  <a:pos x="667" y="1083"/>
                </a:cxn>
                <a:cxn ang="0">
                  <a:pos x="538" y="1173"/>
                </a:cxn>
                <a:cxn ang="0">
                  <a:pos x="468" y="1160"/>
                </a:cxn>
                <a:cxn ang="0">
                  <a:pos x="409" y="1122"/>
                </a:cxn>
                <a:cxn ang="0">
                  <a:pos x="374" y="1058"/>
                </a:cxn>
                <a:cxn ang="0">
                  <a:pos x="386" y="956"/>
                </a:cxn>
                <a:cxn ang="0">
                  <a:pos x="374" y="854"/>
                </a:cxn>
                <a:cxn ang="0">
                  <a:pos x="257" y="790"/>
                </a:cxn>
                <a:cxn ang="0">
                  <a:pos x="175" y="816"/>
                </a:cxn>
                <a:cxn ang="0">
                  <a:pos x="140" y="981"/>
                </a:cxn>
                <a:cxn ang="0">
                  <a:pos x="117" y="1096"/>
                </a:cxn>
                <a:cxn ang="0">
                  <a:pos x="70" y="1160"/>
                </a:cxn>
                <a:cxn ang="0">
                  <a:pos x="11" y="1147"/>
                </a:cxn>
                <a:cxn ang="0">
                  <a:pos x="0" y="1096"/>
                </a:cxn>
                <a:cxn ang="0">
                  <a:pos x="222" y="140"/>
                </a:cxn>
                <a:cxn ang="0">
                  <a:pos x="210" y="77"/>
                </a:cxn>
                <a:cxn ang="0">
                  <a:pos x="117" y="64"/>
                </a:cxn>
                <a:cxn ang="0">
                  <a:pos x="128" y="13"/>
                </a:cxn>
                <a:cxn ang="0">
                  <a:pos x="292" y="0"/>
                </a:cxn>
              </a:cxnLst>
              <a:rect l="0" t="0" r="r" b="b"/>
              <a:pathLst>
                <a:path w="725" h="1173">
                  <a:moveTo>
                    <a:pt x="292" y="0"/>
                  </a:moveTo>
                  <a:lnTo>
                    <a:pt x="351" y="0"/>
                  </a:lnTo>
                  <a:lnTo>
                    <a:pt x="374" y="26"/>
                  </a:lnTo>
                  <a:lnTo>
                    <a:pt x="362" y="38"/>
                  </a:lnTo>
                  <a:lnTo>
                    <a:pt x="362" y="51"/>
                  </a:lnTo>
                  <a:lnTo>
                    <a:pt x="339" y="64"/>
                  </a:lnTo>
                  <a:lnTo>
                    <a:pt x="187" y="726"/>
                  </a:lnTo>
                  <a:lnTo>
                    <a:pt x="304" y="650"/>
                  </a:lnTo>
                  <a:lnTo>
                    <a:pt x="362" y="586"/>
                  </a:lnTo>
                  <a:lnTo>
                    <a:pt x="479" y="484"/>
                  </a:lnTo>
                  <a:lnTo>
                    <a:pt x="608" y="446"/>
                  </a:lnTo>
                  <a:lnTo>
                    <a:pt x="643" y="446"/>
                  </a:lnTo>
                  <a:lnTo>
                    <a:pt x="678" y="459"/>
                  </a:lnTo>
                  <a:lnTo>
                    <a:pt x="702" y="484"/>
                  </a:lnTo>
                  <a:lnTo>
                    <a:pt x="725" y="535"/>
                  </a:lnTo>
                  <a:lnTo>
                    <a:pt x="725" y="599"/>
                  </a:lnTo>
                  <a:lnTo>
                    <a:pt x="702" y="625"/>
                  </a:lnTo>
                  <a:lnTo>
                    <a:pt x="690" y="650"/>
                  </a:lnTo>
                  <a:lnTo>
                    <a:pt x="667" y="663"/>
                  </a:lnTo>
                  <a:lnTo>
                    <a:pt x="620" y="663"/>
                  </a:lnTo>
                  <a:lnTo>
                    <a:pt x="596" y="650"/>
                  </a:lnTo>
                  <a:lnTo>
                    <a:pt x="585" y="625"/>
                  </a:lnTo>
                  <a:lnTo>
                    <a:pt x="585" y="586"/>
                  </a:lnTo>
                  <a:lnTo>
                    <a:pt x="608" y="535"/>
                  </a:lnTo>
                  <a:lnTo>
                    <a:pt x="631" y="523"/>
                  </a:lnTo>
                  <a:lnTo>
                    <a:pt x="667" y="510"/>
                  </a:lnTo>
                  <a:lnTo>
                    <a:pt x="643" y="484"/>
                  </a:lnTo>
                  <a:lnTo>
                    <a:pt x="620" y="484"/>
                  </a:lnTo>
                  <a:lnTo>
                    <a:pt x="538" y="510"/>
                  </a:lnTo>
                  <a:lnTo>
                    <a:pt x="468" y="561"/>
                  </a:lnTo>
                  <a:lnTo>
                    <a:pt x="386" y="637"/>
                  </a:lnTo>
                  <a:lnTo>
                    <a:pt x="362" y="663"/>
                  </a:lnTo>
                  <a:lnTo>
                    <a:pt x="339" y="676"/>
                  </a:lnTo>
                  <a:lnTo>
                    <a:pt x="316" y="714"/>
                  </a:lnTo>
                  <a:lnTo>
                    <a:pt x="281" y="726"/>
                  </a:lnTo>
                  <a:lnTo>
                    <a:pt x="257" y="752"/>
                  </a:lnTo>
                  <a:lnTo>
                    <a:pt x="304" y="752"/>
                  </a:lnTo>
                  <a:lnTo>
                    <a:pt x="374" y="765"/>
                  </a:lnTo>
                  <a:lnTo>
                    <a:pt x="433" y="803"/>
                  </a:lnTo>
                  <a:lnTo>
                    <a:pt x="479" y="841"/>
                  </a:lnTo>
                  <a:lnTo>
                    <a:pt x="503" y="918"/>
                  </a:lnTo>
                  <a:lnTo>
                    <a:pt x="503" y="930"/>
                  </a:lnTo>
                  <a:lnTo>
                    <a:pt x="491" y="943"/>
                  </a:lnTo>
                  <a:lnTo>
                    <a:pt x="491" y="969"/>
                  </a:lnTo>
                  <a:lnTo>
                    <a:pt x="479" y="994"/>
                  </a:lnTo>
                  <a:lnTo>
                    <a:pt x="479" y="1083"/>
                  </a:lnTo>
                  <a:lnTo>
                    <a:pt x="491" y="1109"/>
                  </a:lnTo>
                  <a:lnTo>
                    <a:pt x="538" y="1134"/>
                  </a:lnTo>
                  <a:lnTo>
                    <a:pt x="585" y="1109"/>
                  </a:lnTo>
                  <a:lnTo>
                    <a:pt x="608" y="1083"/>
                  </a:lnTo>
                  <a:lnTo>
                    <a:pt x="631" y="1045"/>
                  </a:lnTo>
                  <a:lnTo>
                    <a:pt x="655" y="969"/>
                  </a:lnTo>
                  <a:lnTo>
                    <a:pt x="667" y="943"/>
                  </a:lnTo>
                  <a:lnTo>
                    <a:pt x="678" y="930"/>
                  </a:lnTo>
                  <a:lnTo>
                    <a:pt x="678" y="918"/>
                  </a:lnTo>
                  <a:lnTo>
                    <a:pt x="690" y="905"/>
                  </a:lnTo>
                  <a:lnTo>
                    <a:pt x="713" y="905"/>
                  </a:lnTo>
                  <a:lnTo>
                    <a:pt x="725" y="918"/>
                  </a:lnTo>
                  <a:lnTo>
                    <a:pt x="725" y="930"/>
                  </a:lnTo>
                  <a:lnTo>
                    <a:pt x="713" y="956"/>
                  </a:lnTo>
                  <a:lnTo>
                    <a:pt x="702" y="1020"/>
                  </a:lnTo>
                  <a:lnTo>
                    <a:pt x="667" y="1083"/>
                  </a:lnTo>
                  <a:lnTo>
                    <a:pt x="608" y="1147"/>
                  </a:lnTo>
                  <a:lnTo>
                    <a:pt x="538" y="1173"/>
                  </a:lnTo>
                  <a:lnTo>
                    <a:pt x="503" y="1173"/>
                  </a:lnTo>
                  <a:lnTo>
                    <a:pt x="468" y="1160"/>
                  </a:lnTo>
                  <a:lnTo>
                    <a:pt x="444" y="1147"/>
                  </a:lnTo>
                  <a:lnTo>
                    <a:pt x="409" y="1122"/>
                  </a:lnTo>
                  <a:lnTo>
                    <a:pt x="397" y="1096"/>
                  </a:lnTo>
                  <a:lnTo>
                    <a:pt x="374" y="1058"/>
                  </a:lnTo>
                  <a:lnTo>
                    <a:pt x="374" y="981"/>
                  </a:lnTo>
                  <a:lnTo>
                    <a:pt x="386" y="956"/>
                  </a:lnTo>
                  <a:lnTo>
                    <a:pt x="386" y="918"/>
                  </a:lnTo>
                  <a:lnTo>
                    <a:pt x="374" y="854"/>
                  </a:lnTo>
                  <a:lnTo>
                    <a:pt x="327" y="816"/>
                  </a:lnTo>
                  <a:lnTo>
                    <a:pt x="257" y="790"/>
                  </a:lnTo>
                  <a:lnTo>
                    <a:pt x="187" y="777"/>
                  </a:lnTo>
                  <a:lnTo>
                    <a:pt x="175" y="816"/>
                  </a:lnTo>
                  <a:lnTo>
                    <a:pt x="164" y="892"/>
                  </a:lnTo>
                  <a:lnTo>
                    <a:pt x="140" y="981"/>
                  </a:lnTo>
                  <a:lnTo>
                    <a:pt x="128" y="1058"/>
                  </a:lnTo>
                  <a:lnTo>
                    <a:pt x="117" y="1096"/>
                  </a:lnTo>
                  <a:lnTo>
                    <a:pt x="93" y="1147"/>
                  </a:lnTo>
                  <a:lnTo>
                    <a:pt x="70" y="1160"/>
                  </a:lnTo>
                  <a:lnTo>
                    <a:pt x="23" y="1160"/>
                  </a:lnTo>
                  <a:lnTo>
                    <a:pt x="11" y="1147"/>
                  </a:lnTo>
                  <a:lnTo>
                    <a:pt x="0" y="1122"/>
                  </a:lnTo>
                  <a:lnTo>
                    <a:pt x="0" y="1096"/>
                  </a:lnTo>
                  <a:lnTo>
                    <a:pt x="11" y="1071"/>
                  </a:lnTo>
                  <a:lnTo>
                    <a:pt x="222" y="140"/>
                  </a:lnTo>
                  <a:lnTo>
                    <a:pt x="222" y="89"/>
                  </a:lnTo>
                  <a:lnTo>
                    <a:pt x="210" y="77"/>
                  </a:lnTo>
                  <a:lnTo>
                    <a:pt x="128" y="77"/>
                  </a:lnTo>
                  <a:lnTo>
                    <a:pt x="117" y="64"/>
                  </a:lnTo>
                  <a:lnTo>
                    <a:pt x="117" y="26"/>
                  </a:lnTo>
                  <a:lnTo>
                    <a:pt x="128" y="13"/>
                  </a:lnTo>
                  <a:lnTo>
                    <a:pt x="222" y="13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0" name="Freeform 72"/>
            <p:cNvSpPr>
              <a:spLocks/>
            </p:cNvSpPr>
            <p:nvPr/>
          </p:nvSpPr>
          <p:spPr bwMode="auto">
            <a:xfrm>
              <a:off x="18819" y="2315"/>
              <a:ext cx="1030" cy="1121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47" y="0"/>
                </a:cxn>
                <a:cxn ang="0">
                  <a:pos x="82" y="38"/>
                </a:cxn>
                <a:cxn ang="0">
                  <a:pos x="515" y="497"/>
                </a:cxn>
                <a:cxn ang="0">
                  <a:pos x="515" y="510"/>
                </a:cxn>
                <a:cxn ang="0">
                  <a:pos x="971" y="13"/>
                </a:cxn>
                <a:cxn ang="0">
                  <a:pos x="1006" y="13"/>
                </a:cxn>
                <a:cxn ang="0">
                  <a:pos x="1018" y="25"/>
                </a:cxn>
                <a:cxn ang="0">
                  <a:pos x="1030" y="51"/>
                </a:cxn>
                <a:cxn ang="0">
                  <a:pos x="1030" y="76"/>
                </a:cxn>
                <a:cxn ang="0">
                  <a:pos x="574" y="573"/>
                </a:cxn>
                <a:cxn ang="0">
                  <a:pos x="702" y="713"/>
                </a:cxn>
                <a:cxn ang="0">
                  <a:pos x="796" y="803"/>
                </a:cxn>
                <a:cxn ang="0">
                  <a:pos x="878" y="892"/>
                </a:cxn>
                <a:cxn ang="0">
                  <a:pos x="948" y="981"/>
                </a:cxn>
                <a:cxn ang="0">
                  <a:pos x="1030" y="1070"/>
                </a:cxn>
                <a:cxn ang="0">
                  <a:pos x="1030" y="1096"/>
                </a:cxn>
                <a:cxn ang="0">
                  <a:pos x="1018" y="1108"/>
                </a:cxn>
                <a:cxn ang="0">
                  <a:pos x="995" y="1121"/>
                </a:cxn>
                <a:cxn ang="0">
                  <a:pos x="960" y="1121"/>
                </a:cxn>
                <a:cxn ang="0">
                  <a:pos x="503" y="624"/>
                </a:cxn>
                <a:cxn ang="0">
                  <a:pos x="82" y="1083"/>
                </a:cxn>
                <a:cxn ang="0">
                  <a:pos x="71" y="1108"/>
                </a:cxn>
                <a:cxn ang="0">
                  <a:pos x="59" y="1121"/>
                </a:cxn>
                <a:cxn ang="0">
                  <a:pos x="24" y="1121"/>
                </a:cxn>
                <a:cxn ang="0">
                  <a:pos x="0" y="1096"/>
                </a:cxn>
                <a:cxn ang="0">
                  <a:pos x="0" y="1057"/>
                </a:cxn>
                <a:cxn ang="0">
                  <a:pos x="24" y="1032"/>
                </a:cxn>
                <a:cxn ang="0">
                  <a:pos x="445" y="561"/>
                </a:cxn>
                <a:cxn ang="0">
                  <a:pos x="24" y="89"/>
                </a:cxn>
                <a:cxn ang="0">
                  <a:pos x="0" y="63"/>
                </a:cxn>
                <a:cxn ang="0">
                  <a:pos x="0" y="38"/>
                </a:cxn>
                <a:cxn ang="0">
                  <a:pos x="12" y="13"/>
                </a:cxn>
                <a:cxn ang="0">
                  <a:pos x="24" y="0"/>
                </a:cxn>
              </a:cxnLst>
              <a:rect l="0" t="0" r="r" b="b"/>
              <a:pathLst>
                <a:path w="1030" h="1121">
                  <a:moveTo>
                    <a:pt x="24" y="0"/>
                  </a:moveTo>
                  <a:lnTo>
                    <a:pt x="47" y="0"/>
                  </a:lnTo>
                  <a:lnTo>
                    <a:pt x="82" y="38"/>
                  </a:lnTo>
                  <a:lnTo>
                    <a:pt x="515" y="497"/>
                  </a:lnTo>
                  <a:lnTo>
                    <a:pt x="515" y="510"/>
                  </a:lnTo>
                  <a:lnTo>
                    <a:pt x="971" y="13"/>
                  </a:lnTo>
                  <a:lnTo>
                    <a:pt x="1006" y="13"/>
                  </a:lnTo>
                  <a:lnTo>
                    <a:pt x="1018" y="25"/>
                  </a:lnTo>
                  <a:lnTo>
                    <a:pt x="1030" y="51"/>
                  </a:lnTo>
                  <a:lnTo>
                    <a:pt x="1030" y="76"/>
                  </a:lnTo>
                  <a:lnTo>
                    <a:pt x="574" y="573"/>
                  </a:lnTo>
                  <a:lnTo>
                    <a:pt x="702" y="713"/>
                  </a:lnTo>
                  <a:lnTo>
                    <a:pt x="796" y="803"/>
                  </a:lnTo>
                  <a:lnTo>
                    <a:pt x="878" y="892"/>
                  </a:lnTo>
                  <a:lnTo>
                    <a:pt x="948" y="981"/>
                  </a:lnTo>
                  <a:lnTo>
                    <a:pt x="1030" y="1070"/>
                  </a:lnTo>
                  <a:lnTo>
                    <a:pt x="1030" y="1096"/>
                  </a:lnTo>
                  <a:lnTo>
                    <a:pt x="1018" y="1108"/>
                  </a:lnTo>
                  <a:lnTo>
                    <a:pt x="995" y="1121"/>
                  </a:lnTo>
                  <a:lnTo>
                    <a:pt x="960" y="1121"/>
                  </a:lnTo>
                  <a:lnTo>
                    <a:pt x="503" y="624"/>
                  </a:lnTo>
                  <a:lnTo>
                    <a:pt x="82" y="1083"/>
                  </a:lnTo>
                  <a:lnTo>
                    <a:pt x="71" y="1108"/>
                  </a:lnTo>
                  <a:lnTo>
                    <a:pt x="59" y="1121"/>
                  </a:lnTo>
                  <a:lnTo>
                    <a:pt x="24" y="1121"/>
                  </a:lnTo>
                  <a:lnTo>
                    <a:pt x="0" y="1096"/>
                  </a:lnTo>
                  <a:lnTo>
                    <a:pt x="0" y="1057"/>
                  </a:lnTo>
                  <a:lnTo>
                    <a:pt x="24" y="1032"/>
                  </a:lnTo>
                  <a:lnTo>
                    <a:pt x="445" y="561"/>
                  </a:lnTo>
                  <a:lnTo>
                    <a:pt x="24" y="89"/>
                  </a:lnTo>
                  <a:lnTo>
                    <a:pt x="0" y="63"/>
                  </a:lnTo>
                  <a:lnTo>
                    <a:pt x="0" y="38"/>
                  </a:lnTo>
                  <a:lnTo>
                    <a:pt x="12" y="13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1" name="Freeform 73"/>
            <p:cNvSpPr>
              <a:spLocks noEditPoints="1"/>
            </p:cNvSpPr>
            <p:nvPr/>
          </p:nvSpPr>
          <p:spPr bwMode="auto">
            <a:xfrm>
              <a:off x="20668" y="1869"/>
              <a:ext cx="1298" cy="1580"/>
            </a:xfrm>
            <a:custGeom>
              <a:avLst/>
              <a:gdLst/>
              <a:ahLst/>
              <a:cxnLst>
                <a:cxn ang="0">
                  <a:pos x="1169" y="1414"/>
                </a:cxn>
                <a:cxn ang="0">
                  <a:pos x="1052" y="1503"/>
                </a:cxn>
                <a:cxn ang="0">
                  <a:pos x="1204" y="1453"/>
                </a:cxn>
                <a:cxn ang="0">
                  <a:pos x="1216" y="1389"/>
                </a:cxn>
                <a:cxn ang="0">
                  <a:pos x="935" y="76"/>
                </a:cxn>
                <a:cxn ang="0">
                  <a:pos x="351" y="1503"/>
                </a:cxn>
                <a:cxn ang="0">
                  <a:pos x="935" y="76"/>
                </a:cxn>
                <a:cxn ang="0">
                  <a:pos x="198" y="178"/>
                </a:cxn>
                <a:cxn ang="0">
                  <a:pos x="280" y="102"/>
                </a:cxn>
                <a:cxn ang="0">
                  <a:pos x="210" y="76"/>
                </a:cxn>
                <a:cxn ang="0">
                  <a:pos x="1216" y="0"/>
                </a:cxn>
                <a:cxn ang="0">
                  <a:pos x="1251" y="25"/>
                </a:cxn>
                <a:cxn ang="0">
                  <a:pos x="1240" y="76"/>
                </a:cxn>
                <a:cxn ang="0">
                  <a:pos x="409" y="1491"/>
                </a:cxn>
                <a:cxn ang="0">
                  <a:pos x="877" y="1465"/>
                </a:cxn>
                <a:cxn ang="0">
                  <a:pos x="1111" y="1312"/>
                </a:cxn>
                <a:cxn ang="0">
                  <a:pos x="1228" y="1045"/>
                </a:cxn>
                <a:cxn ang="0">
                  <a:pos x="1240" y="1019"/>
                </a:cxn>
                <a:cxn ang="0">
                  <a:pos x="1298" y="1045"/>
                </a:cxn>
                <a:cxn ang="0">
                  <a:pos x="1240" y="1516"/>
                </a:cxn>
                <a:cxn ang="0">
                  <a:pos x="1228" y="1567"/>
                </a:cxn>
                <a:cxn ang="0">
                  <a:pos x="35" y="1580"/>
                </a:cxn>
                <a:cxn ang="0">
                  <a:pos x="0" y="1554"/>
                </a:cxn>
                <a:cxn ang="0">
                  <a:pos x="23" y="1503"/>
                </a:cxn>
                <a:cxn ang="0">
                  <a:pos x="549" y="76"/>
                </a:cxn>
                <a:cxn ang="0">
                  <a:pos x="304" y="165"/>
                </a:cxn>
                <a:cxn ang="0">
                  <a:pos x="187" y="293"/>
                </a:cxn>
                <a:cxn ang="0">
                  <a:pos x="152" y="408"/>
                </a:cxn>
                <a:cxn ang="0">
                  <a:pos x="140" y="446"/>
                </a:cxn>
                <a:cxn ang="0">
                  <a:pos x="81" y="433"/>
                </a:cxn>
                <a:cxn ang="0">
                  <a:pos x="93" y="382"/>
                </a:cxn>
                <a:cxn ang="0">
                  <a:pos x="140" y="38"/>
                </a:cxn>
                <a:cxn ang="0">
                  <a:pos x="152" y="0"/>
                </a:cxn>
              </a:cxnLst>
              <a:rect l="0" t="0" r="r" b="b"/>
              <a:pathLst>
                <a:path w="1298" h="1580">
                  <a:moveTo>
                    <a:pt x="1216" y="1351"/>
                  </a:moveTo>
                  <a:lnTo>
                    <a:pt x="1169" y="1414"/>
                  </a:lnTo>
                  <a:lnTo>
                    <a:pt x="1111" y="1465"/>
                  </a:lnTo>
                  <a:lnTo>
                    <a:pt x="1052" y="1503"/>
                  </a:lnTo>
                  <a:lnTo>
                    <a:pt x="1193" y="1503"/>
                  </a:lnTo>
                  <a:lnTo>
                    <a:pt x="1204" y="1453"/>
                  </a:lnTo>
                  <a:lnTo>
                    <a:pt x="1204" y="1414"/>
                  </a:lnTo>
                  <a:lnTo>
                    <a:pt x="1216" y="1389"/>
                  </a:lnTo>
                  <a:lnTo>
                    <a:pt x="1216" y="1351"/>
                  </a:lnTo>
                  <a:close/>
                  <a:moveTo>
                    <a:pt x="935" y="76"/>
                  </a:moveTo>
                  <a:lnTo>
                    <a:pt x="128" y="1503"/>
                  </a:lnTo>
                  <a:lnTo>
                    <a:pt x="351" y="1503"/>
                  </a:lnTo>
                  <a:lnTo>
                    <a:pt x="1158" y="76"/>
                  </a:lnTo>
                  <a:lnTo>
                    <a:pt x="935" y="76"/>
                  </a:lnTo>
                  <a:close/>
                  <a:moveTo>
                    <a:pt x="210" y="76"/>
                  </a:moveTo>
                  <a:lnTo>
                    <a:pt x="198" y="178"/>
                  </a:lnTo>
                  <a:lnTo>
                    <a:pt x="245" y="127"/>
                  </a:lnTo>
                  <a:lnTo>
                    <a:pt x="280" y="102"/>
                  </a:lnTo>
                  <a:lnTo>
                    <a:pt x="327" y="76"/>
                  </a:lnTo>
                  <a:lnTo>
                    <a:pt x="210" y="76"/>
                  </a:lnTo>
                  <a:close/>
                  <a:moveTo>
                    <a:pt x="152" y="0"/>
                  </a:moveTo>
                  <a:lnTo>
                    <a:pt x="1216" y="0"/>
                  </a:lnTo>
                  <a:lnTo>
                    <a:pt x="1240" y="12"/>
                  </a:lnTo>
                  <a:lnTo>
                    <a:pt x="1251" y="25"/>
                  </a:lnTo>
                  <a:lnTo>
                    <a:pt x="1251" y="51"/>
                  </a:lnTo>
                  <a:lnTo>
                    <a:pt x="1240" y="76"/>
                  </a:lnTo>
                  <a:lnTo>
                    <a:pt x="1216" y="63"/>
                  </a:lnTo>
                  <a:lnTo>
                    <a:pt x="409" y="1491"/>
                  </a:lnTo>
                  <a:lnTo>
                    <a:pt x="713" y="1491"/>
                  </a:lnTo>
                  <a:lnTo>
                    <a:pt x="877" y="1465"/>
                  </a:lnTo>
                  <a:lnTo>
                    <a:pt x="1017" y="1402"/>
                  </a:lnTo>
                  <a:lnTo>
                    <a:pt x="1111" y="1312"/>
                  </a:lnTo>
                  <a:lnTo>
                    <a:pt x="1181" y="1198"/>
                  </a:lnTo>
                  <a:lnTo>
                    <a:pt x="1228" y="1045"/>
                  </a:lnTo>
                  <a:lnTo>
                    <a:pt x="1228" y="1032"/>
                  </a:lnTo>
                  <a:lnTo>
                    <a:pt x="1240" y="1019"/>
                  </a:lnTo>
                  <a:lnTo>
                    <a:pt x="1275" y="1019"/>
                  </a:lnTo>
                  <a:lnTo>
                    <a:pt x="1298" y="1045"/>
                  </a:lnTo>
                  <a:lnTo>
                    <a:pt x="1298" y="1057"/>
                  </a:lnTo>
                  <a:lnTo>
                    <a:pt x="1240" y="1516"/>
                  </a:lnTo>
                  <a:lnTo>
                    <a:pt x="1228" y="1542"/>
                  </a:lnTo>
                  <a:lnTo>
                    <a:pt x="1228" y="1567"/>
                  </a:lnTo>
                  <a:lnTo>
                    <a:pt x="1216" y="1580"/>
                  </a:lnTo>
                  <a:lnTo>
                    <a:pt x="35" y="1580"/>
                  </a:lnTo>
                  <a:lnTo>
                    <a:pt x="11" y="1567"/>
                  </a:lnTo>
                  <a:lnTo>
                    <a:pt x="0" y="1554"/>
                  </a:lnTo>
                  <a:lnTo>
                    <a:pt x="0" y="1529"/>
                  </a:lnTo>
                  <a:lnTo>
                    <a:pt x="23" y="1503"/>
                  </a:lnTo>
                  <a:lnTo>
                    <a:pt x="818" y="76"/>
                  </a:lnTo>
                  <a:lnTo>
                    <a:pt x="549" y="76"/>
                  </a:lnTo>
                  <a:lnTo>
                    <a:pt x="432" y="102"/>
                  </a:lnTo>
                  <a:lnTo>
                    <a:pt x="304" y="165"/>
                  </a:lnTo>
                  <a:lnTo>
                    <a:pt x="222" y="229"/>
                  </a:lnTo>
                  <a:lnTo>
                    <a:pt x="187" y="293"/>
                  </a:lnTo>
                  <a:lnTo>
                    <a:pt x="163" y="357"/>
                  </a:lnTo>
                  <a:lnTo>
                    <a:pt x="152" y="408"/>
                  </a:lnTo>
                  <a:lnTo>
                    <a:pt x="152" y="433"/>
                  </a:lnTo>
                  <a:lnTo>
                    <a:pt x="140" y="446"/>
                  </a:lnTo>
                  <a:lnTo>
                    <a:pt x="93" y="446"/>
                  </a:lnTo>
                  <a:lnTo>
                    <a:pt x="81" y="433"/>
                  </a:lnTo>
                  <a:lnTo>
                    <a:pt x="81" y="408"/>
                  </a:lnTo>
                  <a:lnTo>
                    <a:pt x="93" y="382"/>
                  </a:lnTo>
                  <a:lnTo>
                    <a:pt x="128" y="63"/>
                  </a:lnTo>
                  <a:lnTo>
                    <a:pt x="140" y="38"/>
                  </a:lnTo>
                  <a:lnTo>
                    <a:pt x="140" y="12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2" name="Freeform 74"/>
            <p:cNvSpPr>
              <a:spLocks/>
            </p:cNvSpPr>
            <p:nvPr/>
          </p:nvSpPr>
          <p:spPr bwMode="auto">
            <a:xfrm>
              <a:off x="22165" y="2646"/>
              <a:ext cx="725" cy="1173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74" y="38"/>
                </a:cxn>
                <a:cxn ang="0">
                  <a:pos x="339" y="64"/>
                </a:cxn>
                <a:cxn ang="0">
                  <a:pos x="304" y="650"/>
                </a:cxn>
                <a:cxn ang="0">
                  <a:pos x="491" y="484"/>
                </a:cxn>
                <a:cxn ang="0">
                  <a:pos x="643" y="446"/>
                </a:cxn>
                <a:cxn ang="0">
                  <a:pos x="702" y="484"/>
                </a:cxn>
                <a:cxn ang="0">
                  <a:pos x="725" y="599"/>
                </a:cxn>
                <a:cxn ang="0">
                  <a:pos x="690" y="650"/>
                </a:cxn>
                <a:cxn ang="0">
                  <a:pos x="620" y="663"/>
                </a:cxn>
                <a:cxn ang="0">
                  <a:pos x="585" y="625"/>
                </a:cxn>
                <a:cxn ang="0">
                  <a:pos x="608" y="535"/>
                </a:cxn>
                <a:cxn ang="0">
                  <a:pos x="667" y="510"/>
                </a:cxn>
                <a:cxn ang="0">
                  <a:pos x="620" y="484"/>
                </a:cxn>
                <a:cxn ang="0">
                  <a:pos x="468" y="561"/>
                </a:cxn>
                <a:cxn ang="0">
                  <a:pos x="363" y="663"/>
                </a:cxn>
                <a:cxn ang="0">
                  <a:pos x="316" y="714"/>
                </a:cxn>
                <a:cxn ang="0">
                  <a:pos x="257" y="752"/>
                </a:cxn>
                <a:cxn ang="0">
                  <a:pos x="374" y="765"/>
                </a:cxn>
                <a:cxn ang="0">
                  <a:pos x="480" y="841"/>
                </a:cxn>
                <a:cxn ang="0">
                  <a:pos x="503" y="943"/>
                </a:cxn>
                <a:cxn ang="0">
                  <a:pos x="480" y="1083"/>
                </a:cxn>
                <a:cxn ang="0">
                  <a:pos x="538" y="1134"/>
                </a:cxn>
                <a:cxn ang="0">
                  <a:pos x="608" y="1083"/>
                </a:cxn>
                <a:cxn ang="0">
                  <a:pos x="655" y="969"/>
                </a:cxn>
                <a:cxn ang="0">
                  <a:pos x="678" y="930"/>
                </a:cxn>
                <a:cxn ang="0">
                  <a:pos x="690" y="905"/>
                </a:cxn>
                <a:cxn ang="0">
                  <a:pos x="725" y="918"/>
                </a:cxn>
                <a:cxn ang="0">
                  <a:pos x="713" y="956"/>
                </a:cxn>
                <a:cxn ang="0">
                  <a:pos x="667" y="1083"/>
                </a:cxn>
                <a:cxn ang="0">
                  <a:pos x="538" y="1173"/>
                </a:cxn>
                <a:cxn ang="0">
                  <a:pos x="468" y="1160"/>
                </a:cxn>
                <a:cxn ang="0">
                  <a:pos x="409" y="1122"/>
                </a:cxn>
                <a:cxn ang="0">
                  <a:pos x="374" y="1058"/>
                </a:cxn>
                <a:cxn ang="0">
                  <a:pos x="386" y="956"/>
                </a:cxn>
                <a:cxn ang="0">
                  <a:pos x="374" y="854"/>
                </a:cxn>
                <a:cxn ang="0">
                  <a:pos x="257" y="790"/>
                </a:cxn>
                <a:cxn ang="0">
                  <a:pos x="175" y="816"/>
                </a:cxn>
                <a:cxn ang="0">
                  <a:pos x="140" y="981"/>
                </a:cxn>
                <a:cxn ang="0">
                  <a:pos x="117" y="1096"/>
                </a:cxn>
                <a:cxn ang="0">
                  <a:pos x="70" y="1160"/>
                </a:cxn>
                <a:cxn ang="0">
                  <a:pos x="12" y="1147"/>
                </a:cxn>
                <a:cxn ang="0">
                  <a:pos x="0" y="1096"/>
                </a:cxn>
                <a:cxn ang="0">
                  <a:pos x="222" y="140"/>
                </a:cxn>
                <a:cxn ang="0">
                  <a:pos x="210" y="77"/>
                </a:cxn>
                <a:cxn ang="0">
                  <a:pos x="117" y="64"/>
                </a:cxn>
                <a:cxn ang="0">
                  <a:pos x="129" y="13"/>
                </a:cxn>
                <a:cxn ang="0">
                  <a:pos x="292" y="0"/>
                </a:cxn>
              </a:cxnLst>
              <a:rect l="0" t="0" r="r" b="b"/>
              <a:pathLst>
                <a:path w="725" h="1173">
                  <a:moveTo>
                    <a:pt x="292" y="0"/>
                  </a:moveTo>
                  <a:lnTo>
                    <a:pt x="351" y="0"/>
                  </a:lnTo>
                  <a:lnTo>
                    <a:pt x="374" y="26"/>
                  </a:lnTo>
                  <a:lnTo>
                    <a:pt x="374" y="38"/>
                  </a:lnTo>
                  <a:lnTo>
                    <a:pt x="363" y="51"/>
                  </a:lnTo>
                  <a:lnTo>
                    <a:pt x="339" y="64"/>
                  </a:lnTo>
                  <a:lnTo>
                    <a:pt x="187" y="726"/>
                  </a:lnTo>
                  <a:lnTo>
                    <a:pt x="304" y="650"/>
                  </a:lnTo>
                  <a:lnTo>
                    <a:pt x="363" y="586"/>
                  </a:lnTo>
                  <a:lnTo>
                    <a:pt x="491" y="484"/>
                  </a:lnTo>
                  <a:lnTo>
                    <a:pt x="608" y="446"/>
                  </a:lnTo>
                  <a:lnTo>
                    <a:pt x="643" y="446"/>
                  </a:lnTo>
                  <a:lnTo>
                    <a:pt x="678" y="459"/>
                  </a:lnTo>
                  <a:lnTo>
                    <a:pt x="702" y="484"/>
                  </a:lnTo>
                  <a:lnTo>
                    <a:pt x="725" y="535"/>
                  </a:lnTo>
                  <a:lnTo>
                    <a:pt x="725" y="599"/>
                  </a:lnTo>
                  <a:lnTo>
                    <a:pt x="702" y="625"/>
                  </a:lnTo>
                  <a:lnTo>
                    <a:pt x="690" y="650"/>
                  </a:lnTo>
                  <a:lnTo>
                    <a:pt x="667" y="663"/>
                  </a:lnTo>
                  <a:lnTo>
                    <a:pt x="620" y="663"/>
                  </a:lnTo>
                  <a:lnTo>
                    <a:pt x="596" y="650"/>
                  </a:lnTo>
                  <a:lnTo>
                    <a:pt x="585" y="625"/>
                  </a:lnTo>
                  <a:lnTo>
                    <a:pt x="585" y="586"/>
                  </a:lnTo>
                  <a:lnTo>
                    <a:pt x="608" y="535"/>
                  </a:lnTo>
                  <a:lnTo>
                    <a:pt x="632" y="523"/>
                  </a:lnTo>
                  <a:lnTo>
                    <a:pt x="667" y="510"/>
                  </a:lnTo>
                  <a:lnTo>
                    <a:pt x="643" y="484"/>
                  </a:lnTo>
                  <a:lnTo>
                    <a:pt x="620" y="484"/>
                  </a:lnTo>
                  <a:lnTo>
                    <a:pt x="538" y="510"/>
                  </a:lnTo>
                  <a:lnTo>
                    <a:pt x="468" y="561"/>
                  </a:lnTo>
                  <a:lnTo>
                    <a:pt x="386" y="637"/>
                  </a:lnTo>
                  <a:lnTo>
                    <a:pt x="363" y="663"/>
                  </a:lnTo>
                  <a:lnTo>
                    <a:pt x="339" y="676"/>
                  </a:lnTo>
                  <a:lnTo>
                    <a:pt x="316" y="714"/>
                  </a:lnTo>
                  <a:lnTo>
                    <a:pt x="281" y="726"/>
                  </a:lnTo>
                  <a:lnTo>
                    <a:pt x="257" y="752"/>
                  </a:lnTo>
                  <a:lnTo>
                    <a:pt x="304" y="752"/>
                  </a:lnTo>
                  <a:lnTo>
                    <a:pt x="374" y="765"/>
                  </a:lnTo>
                  <a:lnTo>
                    <a:pt x="433" y="803"/>
                  </a:lnTo>
                  <a:lnTo>
                    <a:pt x="480" y="841"/>
                  </a:lnTo>
                  <a:lnTo>
                    <a:pt x="503" y="918"/>
                  </a:lnTo>
                  <a:lnTo>
                    <a:pt x="503" y="943"/>
                  </a:lnTo>
                  <a:lnTo>
                    <a:pt x="480" y="994"/>
                  </a:lnTo>
                  <a:lnTo>
                    <a:pt x="480" y="1083"/>
                  </a:lnTo>
                  <a:lnTo>
                    <a:pt x="491" y="1109"/>
                  </a:lnTo>
                  <a:lnTo>
                    <a:pt x="538" y="1134"/>
                  </a:lnTo>
                  <a:lnTo>
                    <a:pt x="585" y="1109"/>
                  </a:lnTo>
                  <a:lnTo>
                    <a:pt x="608" y="1083"/>
                  </a:lnTo>
                  <a:lnTo>
                    <a:pt x="632" y="1045"/>
                  </a:lnTo>
                  <a:lnTo>
                    <a:pt x="655" y="969"/>
                  </a:lnTo>
                  <a:lnTo>
                    <a:pt x="667" y="943"/>
                  </a:lnTo>
                  <a:lnTo>
                    <a:pt x="678" y="930"/>
                  </a:lnTo>
                  <a:lnTo>
                    <a:pt x="678" y="918"/>
                  </a:lnTo>
                  <a:lnTo>
                    <a:pt x="690" y="905"/>
                  </a:lnTo>
                  <a:lnTo>
                    <a:pt x="713" y="905"/>
                  </a:lnTo>
                  <a:lnTo>
                    <a:pt x="725" y="918"/>
                  </a:lnTo>
                  <a:lnTo>
                    <a:pt x="725" y="930"/>
                  </a:lnTo>
                  <a:lnTo>
                    <a:pt x="713" y="956"/>
                  </a:lnTo>
                  <a:lnTo>
                    <a:pt x="702" y="1020"/>
                  </a:lnTo>
                  <a:lnTo>
                    <a:pt x="667" y="1083"/>
                  </a:lnTo>
                  <a:lnTo>
                    <a:pt x="608" y="1147"/>
                  </a:lnTo>
                  <a:lnTo>
                    <a:pt x="538" y="1173"/>
                  </a:lnTo>
                  <a:lnTo>
                    <a:pt x="503" y="1173"/>
                  </a:lnTo>
                  <a:lnTo>
                    <a:pt x="468" y="1160"/>
                  </a:lnTo>
                  <a:lnTo>
                    <a:pt x="444" y="1147"/>
                  </a:lnTo>
                  <a:lnTo>
                    <a:pt x="409" y="1122"/>
                  </a:lnTo>
                  <a:lnTo>
                    <a:pt x="398" y="1096"/>
                  </a:lnTo>
                  <a:lnTo>
                    <a:pt x="374" y="1058"/>
                  </a:lnTo>
                  <a:lnTo>
                    <a:pt x="374" y="981"/>
                  </a:lnTo>
                  <a:lnTo>
                    <a:pt x="386" y="956"/>
                  </a:lnTo>
                  <a:lnTo>
                    <a:pt x="386" y="918"/>
                  </a:lnTo>
                  <a:lnTo>
                    <a:pt x="374" y="854"/>
                  </a:lnTo>
                  <a:lnTo>
                    <a:pt x="327" y="816"/>
                  </a:lnTo>
                  <a:lnTo>
                    <a:pt x="257" y="790"/>
                  </a:lnTo>
                  <a:lnTo>
                    <a:pt x="187" y="777"/>
                  </a:lnTo>
                  <a:lnTo>
                    <a:pt x="175" y="816"/>
                  </a:lnTo>
                  <a:lnTo>
                    <a:pt x="164" y="892"/>
                  </a:lnTo>
                  <a:lnTo>
                    <a:pt x="140" y="981"/>
                  </a:lnTo>
                  <a:lnTo>
                    <a:pt x="129" y="1058"/>
                  </a:lnTo>
                  <a:lnTo>
                    <a:pt x="117" y="1096"/>
                  </a:lnTo>
                  <a:lnTo>
                    <a:pt x="93" y="1147"/>
                  </a:lnTo>
                  <a:lnTo>
                    <a:pt x="70" y="1160"/>
                  </a:lnTo>
                  <a:lnTo>
                    <a:pt x="23" y="1160"/>
                  </a:lnTo>
                  <a:lnTo>
                    <a:pt x="12" y="1147"/>
                  </a:lnTo>
                  <a:lnTo>
                    <a:pt x="0" y="1122"/>
                  </a:lnTo>
                  <a:lnTo>
                    <a:pt x="0" y="1096"/>
                  </a:lnTo>
                  <a:lnTo>
                    <a:pt x="12" y="1071"/>
                  </a:lnTo>
                  <a:lnTo>
                    <a:pt x="222" y="140"/>
                  </a:lnTo>
                  <a:lnTo>
                    <a:pt x="222" y="89"/>
                  </a:lnTo>
                  <a:lnTo>
                    <a:pt x="210" y="77"/>
                  </a:lnTo>
                  <a:lnTo>
                    <a:pt x="129" y="77"/>
                  </a:lnTo>
                  <a:lnTo>
                    <a:pt x="117" y="64"/>
                  </a:lnTo>
                  <a:lnTo>
                    <a:pt x="117" y="26"/>
                  </a:lnTo>
                  <a:lnTo>
                    <a:pt x="129" y="13"/>
                  </a:lnTo>
                  <a:lnTo>
                    <a:pt x="222" y="13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3" name="Freeform 75"/>
            <p:cNvSpPr>
              <a:spLocks/>
            </p:cNvSpPr>
            <p:nvPr/>
          </p:nvSpPr>
          <p:spPr bwMode="auto">
            <a:xfrm>
              <a:off x="23218" y="1716"/>
              <a:ext cx="503" cy="2319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58" y="13"/>
                </a:cxn>
                <a:cxn ang="0">
                  <a:pos x="199" y="165"/>
                </a:cxn>
                <a:cxn ang="0">
                  <a:pos x="280" y="280"/>
                </a:cxn>
                <a:cxn ang="0">
                  <a:pos x="362" y="433"/>
                </a:cxn>
                <a:cxn ang="0">
                  <a:pos x="456" y="701"/>
                </a:cxn>
                <a:cxn ang="0">
                  <a:pos x="491" y="956"/>
                </a:cxn>
                <a:cxn ang="0">
                  <a:pos x="503" y="1160"/>
                </a:cxn>
                <a:cxn ang="0">
                  <a:pos x="491" y="1147"/>
                </a:cxn>
                <a:cxn ang="0">
                  <a:pos x="479" y="1363"/>
                </a:cxn>
                <a:cxn ang="0">
                  <a:pos x="444" y="1606"/>
                </a:cxn>
                <a:cxn ang="0">
                  <a:pos x="362" y="1860"/>
                </a:cxn>
                <a:cxn ang="0">
                  <a:pos x="280" y="2026"/>
                </a:cxn>
                <a:cxn ang="0">
                  <a:pos x="199" y="2154"/>
                </a:cxn>
                <a:cxn ang="0">
                  <a:pos x="58" y="2306"/>
                </a:cxn>
                <a:cxn ang="0">
                  <a:pos x="23" y="2319"/>
                </a:cxn>
                <a:cxn ang="0">
                  <a:pos x="0" y="2294"/>
                </a:cxn>
                <a:cxn ang="0">
                  <a:pos x="0" y="2281"/>
                </a:cxn>
                <a:cxn ang="0">
                  <a:pos x="11" y="2268"/>
                </a:cxn>
                <a:cxn ang="0">
                  <a:pos x="35" y="2255"/>
                </a:cxn>
                <a:cxn ang="0">
                  <a:pos x="163" y="2064"/>
                </a:cxn>
                <a:cxn ang="0">
                  <a:pos x="269" y="1860"/>
                </a:cxn>
                <a:cxn ang="0">
                  <a:pos x="327" y="1631"/>
                </a:cxn>
                <a:cxn ang="0">
                  <a:pos x="362" y="1402"/>
                </a:cxn>
                <a:cxn ang="0">
                  <a:pos x="374" y="1160"/>
                </a:cxn>
                <a:cxn ang="0">
                  <a:pos x="351" y="815"/>
                </a:cxn>
                <a:cxn ang="0">
                  <a:pos x="292" y="522"/>
                </a:cxn>
                <a:cxn ang="0">
                  <a:pos x="187" y="280"/>
                </a:cxn>
                <a:cxn ang="0">
                  <a:pos x="47" y="76"/>
                </a:cxn>
                <a:cxn ang="0">
                  <a:pos x="11" y="38"/>
                </a:cxn>
                <a:cxn ang="0">
                  <a:pos x="11" y="25"/>
                </a:cxn>
                <a:cxn ang="0">
                  <a:pos x="35" y="0"/>
                </a:cxn>
              </a:cxnLst>
              <a:rect l="0" t="0" r="r" b="b"/>
              <a:pathLst>
                <a:path w="503" h="2319">
                  <a:moveTo>
                    <a:pt x="35" y="0"/>
                  </a:moveTo>
                  <a:lnTo>
                    <a:pt x="58" y="13"/>
                  </a:lnTo>
                  <a:lnTo>
                    <a:pt x="199" y="165"/>
                  </a:lnTo>
                  <a:lnTo>
                    <a:pt x="280" y="280"/>
                  </a:lnTo>
                  <a:lnTo>
                    <a:pt x="362" y="433"/>
                  </a:lnTo>
                  <a:lnTo>
                    <a:pt x="456" y="701"/>
                  </a:lnTo>
                  <a:lnTo>
                    <a:pt x="491" y="956"/>
                  </a:lnTo>
                  <a:lnTo>
                    <a:pt x="503" y="1160"/>
                  </a:lnTo>
                  <a:lnTo>
                    <a:pt x="491" y="1147"/>
                  </a:lnTo>
                  <a:lnTo>
                    <a:pt x="479" y="1363"/>
                  </a:lnTo>
                  <a:lnTo>
                    <a:pt x="444" y="1606"/>
                  </a:lnTo>
                  <a:lnTo>
                    <a:pt x="362" y="1860"/>
                  </a:lnTo>
                  <a:lnTo>
                    <a:pt x="280" y="2026"/>
                  </a:lnTo>
                  <a:lnTo>
                    <a:pt x="199" y="2154"/>
                  </a:lnTo>
                  <a:lnTo>
                    <a:pt x="58" y="2306"/>
                  </a:lnTo>
                  <a:lnTo>
                    <a:pt x="23" y="2319"/>
                  </a:lnTo>
                  <a:lnTo>
                    <a:pt x="0" y="2294"/>
                  </a:lnTo>
                  <a:lnTo>
                    <a:pt x="0" y="2281"/>
                  </a:lnTo>
                  <a:lnTo>
                    <a:pt x="11" y="2268"/>
                  </a:lnTo>
                  <a:lnTo>
                    <a:pt x="35" y="2255"/>
                  </a:lnTo>
                  <a:lnTo>
                    <a:pt x="163" y="2064"/>
                  </a:lnTo>
                  <a:lnTo>
                    <a:pt x="269" y="1860"/>
                  </a:lnTo>
                  <a:lnTo>
                    <a:pt x="327" y="1631"/>
                  </a:lnTo>
                  <a:lnTo>
                    <a:pt x="362" y="1402"/>
                  </a:lnTo>
                  <a:lnTo>
                    <a:pt x="374" y="1160"/>
                  </a:lnTo>
                  <a:lnTo>
                    <a:pt x="351" y="815"/>
                  </a:lnTo>
                  <a:lnTo>
                    <a:pt x="292" y="522"/>
                  </a:lnTo>
                  <a:lnTo>
                    <a:pt x="187" y="280"/>
                  </a:lnTo>
                  <a:lnTo>
                    <a:pt x="47" y="76"/>
                  </a:lnTo>
                  <a:lnTo>
                    <a:pt x="11" y="38"/>
                  </a:lnTo>
                  <a:lnTo>
                    <a:pt x="11" y="25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4" name="Freeform 76"/>
            <p:cNvSpPr>
              <a:spLocks/>
            </p:cNvSpPr>
            <p:nvPr/>
          </p:nvSpPr>
          <p:spPr bwMode="auto">
            <a:xfrm>
              <a:off x="24668" y="2238"/>
              <a:ext cx="1907" cy="1224"/>
            </a:xfrm>
            <a:custGeom>
              <a:avLst/>
              <a:gdLst/>
              <a:ahLst/>
              <a:cxnLst>
                <a:cxn ang="0">
                  <a:pos x="1392" y="0"/>
                </a:cxn>
                <a:cxn ang="0">
                  <a:pos x="1439" y="0"/>
                </a:cxn>
                <a:cxn ang="0">
                  <a:pos x="1451" y="13"/>
                </a:cxn>
                <a:cxn ang="0">
                  <a:pos x="1451" y="26"/>
                </a:cxn>
                <a:cxn ang="0">
                  <a:pos x="1462" y="39"/>
                </a:cxn>
                <a:cxn ang="0">
                  <a:pos x="1521" y="217"/>
                </a:cxn>
                <a:cxn ang="0">
                  <a:pos x="1591" y="344"/>
                </a:cxn>
                <a:cxn ang="0">
                  <a:pos x="1673" y="446"/>
                </a:cxn>
                <a:cxn ang="0">
                  <a:pos x="1755" y="510"/>
                </a:cxn>
                <a:cxn ang="0">
                  <a:pos x="1837" y="561"/>
                </a:cxn>
                <a:cxn ang="0">
                  <a:pos x="1895" y="587"/>
                </a:cxn>
                <a:cxn ang="0">
                  <a:pos x="1907" y="599"/>
                </a:cxn>
                <a:cxn ang="0">
                  <a:pos x="1907" y="625"/>
                </a:cxn>
                <a:cxn ang="0">
                  <a:pos x="1895" y="625"/>
                </a:cxn>
                <a:cxn ang="0">
                  <a:pos x="1872" y="638"/>
                </a:cxn>
                <a:cxn ang="0">
                  <a:pos x="1708" y="739"/>
                </a:cxn>
                <a:cxn ang="0">
                  <a:pos x="1591" y="867"/>
                </a:cxn>
                <a:cxn ang="0">
                  <a:pos x="1498" y="1007"/>
                </a:cxn>
                <a:cxn ang="0">
                  <a:pos x="1451" y="1173"/>
                </a:cxn>
                <a:cxn ang="0">
                  <a:pos x="1439" y="1198"/>
                </a:cxn>
                <a:cxn ang="0">
                  <a:pos x="1439" y="1224"/>
                </a:cxn>
                <a:cxn ang="0">
                  <a:pos x="1369" y="1224"/>
                </a:cxn>
                <a:cxn ang="0">
                  <a:pos x="1357" y="1211"/>
                </a:cxn>
                <a:cxn ang="0">
                  <a:pos x="1357" y="1173"/>
                </a:cxn>
                <a:cxn ang="0">
                  <a:pos x="1381" y="1109"/>
                </a:cxn>
                <a:cxn ang="0">
                  <a:pos x="1416" y="1007"/>
                </a:cxn>
                <a:cxn ang="0">
                  <a:pos x="1474" y="892"/>
                </a:cxn>
                <a:cxn ang="0">
                  <a:pos x="1498" y="841"/>
                </a:cxn>
                <a:cxn ang="0">
                  <a:pos x="1568" y="765"/>
                </a:cxn>
                <a:cxn ang="0">
                  <a:pos x="1661" y="676"/>
                </a:cxn>
                <a:cxn ang="0">
                  <a:pos x="1673" y="650"/>
                </a:cxn>
                <a:cxn ang="0">
                  <a:pos x="35" y="650"/>
                </a:cxn>
                <a:cxn ang="0">
                  <a:pos x="12" y="638"/>
                </a:cxn>
                <a:cxn ang="0">
                  <a:pos x="0" y="625"/>
                </a:cxn>
                <a:cxn ang="0">
                  <a:pos x="0" y="574"/>
                </a:cxn>
                <a:cxn ang="0">
                  <a:pos x="24" y="561"/>
                </a:cxn>
                <a:cxn ang="0">
                  <a:pos x="35" y="548"/>
                </a:cxn>
                <a:cxn ang="0">
                  <a:pos x="1673" y="548"/>
                </a:cxn>
                <a:cxn ang="0">
                  <a:pos x="1556" y="434"/>
                </a:cxn>
                <a:cxn ang="0">
                  <a:pos x="1474" y="332"/>
                </a:cxn>
                <a:cxn ang="0">
                  <a:pos x="1427" y="217"/>
                </a:cxn>
                <a:cxn ang="0">
                  <a:pos x="1392" y="115"/>
                </a:cxn>
                <a:cxn ang="0">
                  <a:pos x="1369" y="51"/>
                </a:cxn>
                <a:cxn ang="0">
                  <a:pos x="1369" y="13"/>
                </a:cxn>
                <a:cxn ang="0">
                  <a:pos x="1392" y="0"/>
                </a:cxn>
              </a:cxnLst>
              <a:rect l="0" t="0" r="r" b="b"/>
              <a:pathLst>
                <a:path w="1907" h="1224">
                  <a:moveTo>
                    <a:pt x="1392" y="0"/>
                  </a:moveTo>
                  <a:lnTo>
                    <a:pt x="1439" y="0"/>
                  </a:lnTo>
                  <a:lnTo>
                    <a:pt x="1451" y="13"/>
                  </a:lnTo>
                  <a:lnTo>
                    <a:pt x="1451" y="26"/>
                  </a:lnTo>
                  <a:lnTo>
                    <a:pt x="1462" y="39"/>
                  </a:lnTo>
                  <a:lnTo>
                    <a:pt x="1521" y="217"/>
                  </a:lnTo>
                  <a:lnTo>
                    <a:pt x="1591" y="344"/>
                  </a:lnTo>
                  <a:lnTo>
                    <a:pt x="1673" y="446"/>
                  </a:lnTo>
                  <a:lnTo>
                    <a:pt x="1755" y="510"/>
                  </a:lnTo>
                  <a:lnTo>
                    <a:pt x="1837" y="561"/>
                  </a:lnTo>
                  <a:lnTo>
                    <a:pt x="1895" y="587"/>
                  </a:lnTo>
                  <a:lnTo>
                    <a:pt x="1907" y="599"/>
                  </a:lnTo>
                  <a:lnTo>
                    <a:pt x="1907" y="625"/>
                  </a:lnTo>
                  <a:lnTo>
                    <a:pt x="1895" y="625"/>
                  </a:lnTo>
                  <a:lnTo>
                    <a:pt x="1872" y="638"/>
                  </a:lnTo>
                  <a:lnTo>
                    <a:pt x="1708" y="739"/>
                  </a:lnTo>
                  <a:lnTo>
                    <a:pt x="1591" y="867"/>
                  </a:lnTo>
                  <a:lnTo>
                    <a:pt x="1498" y="1007"/>
                  </a:lnTo>
                  <a:lnTo>
                    <a:pt x="1451" y="1173"/>
                  </a:lnTo>
                  <a:lnTo>
                    <a:pt x="1439" y="1198"/>
                  </a:lnTo>
                  <a:lnTo>
                    <a:pt x="1439" y="1224"/>
                  </a:lnTo>
                  <a:lnTo>
                    <a:pt x="1369" y="1224"/>
                  </a:lnTo>
                  <a:lnTo>
                    <a:pt x="1357" y="1211"/>
                  </a:lnTo>
                  <a:lnTo>
                    <a:pt x="1357" y="1173"/>
                  </a:lnTo>
                  <a:lnTo>
                    <a:pt x="1381" y="1109"/>
                  </a:lnTo>
                  <a:lnTo>
                    <a:pt x="1416" y="1007"/>
                  </a:lnTo>
                  <a:lnTo>
                    <a:pt x="1474" y="892"/>
                  </a:lnTo>
                  <a:lnTo>
                    <a:pt x="1498" y="841"/>
                  </a:lnTo>
                  <a:lnTo>
                    <a:pt x="1568" y="765"/>
                  </a:lnTo>
                  <a:lnTo>
                    <a:pt x="1661" y="676"/>
                  </a:lnTo>
                  <a:lnTo>
                    <a:pt x="1673" y="650"/>
                  </a:lnTo>
                  <a:lnTo>
                    <a:pt x="35" y="650"/>
                  </a:lnTo>
                  <a:lnTo>
                    <a:pt x="12" y="638"/>
                  </a:lnTo>
                  <a:lnTo>
                    <a:pt x="0" y="625"/>
                  </a:lnTo>
                  <a:lnTo>
                    <a:pt x="0" y="574"/>
                  </a:lnTo>
                  <a:lnTo>
                    <a:pt x="24" y="561"/>
                  </a:lnTo>
                  <a:lnTo>
                    <a:pt x="35" y="548"/>
                  </a:lnTo>
                  <a:lnTo>
                    <a:pt x="1673" y="548"/>
                  </a:lnTo>
                  <a:lnTo>
                    <a:pt x="1556" y="434"/>
                  </a:lnTo>
                  <a:lnTo>
                    <a:pt x="1474" y="332"/>
                  </a:lnTo>
                  <a:lnTo>
                    <a:pt x="1427" y="217"/>
                  </a:lnTo>
                  <a:lnTo>
                    <a:pt x="1392" y="115"/>
                  </a:lnTo>
                  <a:lnTo>
                    <a:pt x="1369" y="51"/>
                  </a:lnTo>
                  <a:lnTo>
                    <a:pt x="1369" y="13"/>
                  </a:lnTo>
                  <a:lnTo>
                    <a:pt x="13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5" name="Freeform 77"/>
            <p:cNvSpPr>
              <a:spLocks noEditPoints="1"/>
            </p:cNvSpPr>
            <p:nvPr/>
          </p:nvSpPr>
          <p:spPr bwMode="auto">
            <a:xfrm>
              <a:off x="27312" y="1869"/>
              <a:ext cx="1298" cy="1580"/>
            </a:xfrm>
            <a:custGeom>
              <a:avLst/>
              <a:gdLst/>
              <a:ahLst/>
              <a:cxnLst>
                <a:cxn ang="0">
                  <a:pos x="1158" y="1414"/>
                </a:cxn>
                <a:cxn ang="0">
                  <a:pos x="1041" y="1503"/>
                </a:cxn>
                <a:cxn ang="0">
                  <a:pos x="1193" y="1453"/>
                </a:cxn>
                <a:cxn ang="0">
                  <a:pos x="1205" y="1389"/>
                </a:cxn>
                <a:cxn ang="0">
                  <a:pos x="936" y="76"/>
                </a:cxn>
                <a:cxn ang="0">
                  <a:pos x="351" y="1503"/>
                </a:cxn>
                <a:cxn ang="0">
                  <a:pos x="936" y="76"/>
                </a:cxn>
                <a:cxn ang="0">
                  <a:pos x="187" y="178"/>
                </a:cxn>
                <a:cxn ang="0">
                  <a:pos x="269" y="102"/>
                </a:cxn>
                <a:cxn ang="0">
                  <a:pos x="199" y="76"/>
                </a:cxn>
                <a:cxn ang="0">
                  <a:pos x="1216" y="0"/>
                </a:cxn>
                <a:cxn ang="0">
                  <a:pos x="1252" y="25"/>
                </a:cxn>
                <a:cxn ang="0">
                  <a:pos x="1240" y="76"/>
                </a:cxn>
                <a:cxn ang="0">
                  <a:pos x="409" y="1491"/>
                </a:cxn>
                <a:cxn ang="0">
                  <a:pos x="877" y="1465"/>
                </a:cxn>
                <a:cxn ang="0">
                  <a:pos x="1111" y="1312"/>
                </a:cxn>
                <a:cxn ang="0">
                  <a:pos x="1228" y="1045"/>
                </a:cxn>
                <a:cxn ang="0">
                  <a:pos x="1240" y="1019"/>
                </a:cxn>
                <a:cxn ang="0">
                  <a:pos x="1298" y="1045"/>
                </a:cxn>
                <a:cxn ang="0">
                  <a:pos x="1240" y="1516"/>
                </a:cxn>
                <a:cxn ang="0">
                  <a:pos x="1228" y="1567"/>
                </a:cxn>
                <a:cxn ang="0">
                  <a:pos x="35" y="1580"/>
                </a:cxn>
                <a:cxn ang="0">
                  <a:pos x="0" y="1554"/>
                </a:cxn>
                <a:cxn ang="0">
                  <a:pos x="23" y="1503"/>
                </a:cxn>
                <a:cxn ang="0">
                  <a:pos x="550" y="76"/>
                </a:cxn>
                <a:cxn ang="0">
                  <a:pos x="304" y="165"/>
                </a:cxn>
                <a:cxn ang="0">
                  <a:pos x="187" y="293"/>
                </a:cxn>
                <a:cxn ang="0">
                  <a:pos x="152" y="408"/>
                </a:cxn>
                <a:cxn ang="0">
                  <a:pos x="140" y="446"/>
                </a:cxn>
                <a:cxn ang="0">
                  <a:pos x="82" y="433"/>
                </a:cxn>
                <a:cxn ang="0">
                  <a:pos x="94" y="382"/>
                </a:cxn>
                <a:cxn ang="0">
                  <a:pos x="140" y="38"/>
                </a:cxn>
                <a:cxn ang="0">
                  <a:pos x="152" y="0"/>
                </a:cxn>
              </a:cxnLst>
              <a:rect l="0" t="0" r="r" b="b"/>
              <a:pathLst>
                <a:path w="1298" h="1580">
                  <a:moveTo>
                    <a:pt x="1205" y="1351"/>
                  </a:moveTo>
                  <a:lnTo>
                    <a:pt x="1158" y="1414"/>
                  </a:lnTo>
                  <a:lnTo>
                    <a:pt x="1100" y="1465"/>
                  </a:lnTo>
                  <a:lnTo>
                    <a:pt x="1041" y="1503"/>
                  </a:lnTo>
                  <a:lnTo>
                    <a:pt x="1181" y="1503"/>
                  </a:lnTo>
                  <a:lnTo>
                    <a:pt x="1193" y="1453"/>
                  </a:lnTo>
                  <a:lnTo>
                    <a:pt x="1193" y="1414"/>
                  </a:lnTo>
                  <a:lnTo>
                    <a:pt x="1205" y="1389"/>
                  </a:lnTo>
                  <a:lnTo>
                    <a:pt x="1205" y="1351"/>
                  </a:lnTo>
                  <a:close/>
                  <a:moveTo>
                    <a:pt x="936" y="76"/>
                  </a:moveTo>
                  <a:lnTo>
                    <a:pt x="129" y="1503"/>
                  </a:lnTo>
                  <a:lnTo>
                    <a:pt x="351" y="1503"/>
                  </a:lnTo>
                  <a:lnTo>
                    <a:pt x="1158" y="76"/>
                  </a:lnTo>
                  <a:lnTo>
                    <a:pt x="936" y="76"/>
                  </a:lnTo>
                  <a:close/>
                  <a:moveTo>
                    <a:pt x="199" y="76"/>
                  </a:moveTo>
                  <a:lnTo>
                    <a:pt x="187" y="178"/>
                  </a:lnTo>
                  <a:lnTo>
                    <a:pt x="234" y="127"/>
                  </a:lnTo>
                  <a:lnTo>
                    <a:pt x="269" y="102"/>
                  </a:lnTo>
                  <a:lnTo>
                    <a:pt x="316" y="76"/>
                  </a:lnTo>
                  <a:lnTo>
                    <a:pt x="199" y="76"/>
                  </a:lnTo>
                  <a:close/>
                  <a:moveTo>
                    <a:pt x="152" y="0"/>
                  </a:moveTo>
                  <a:lnTo>
                    <a:pt x="1216" y="0"/>
                  </a:lnTo>
                  <a:lnTo>
                    <a:pt x="1240" y="12"/>
                  </a:lnTo>
                  <a:lnTo>
                    <a:pt x="1252" y="25"/>
                  </a:lnTo>
                  <a:lnTo>
                    <a:pt x="1252" y="51"/>
                  </a:lnTo>
                  <a:lnTo>
                    <a:pt x="1240" y="76"/>
                  </a:lnTo>
                  <a:lnTo>
                    <a:pt x="1216" y="63"/>
                  </a:lnTo>
                  <a:lnTo>
                    <a:pt x="409" y="1491"/>
                  </a:lnTo>
                  <a:lnTo>
                    <a:pt x="713" y="1491"/>
                  </a:lnTo>
                  <a:lnTo>
                    <a:pt x="877" y="1465"/>
                  </a:lnTo>
                  <a:lnTo>
                    <a:pt x="1018" y="1402"/>
                  </a:lnTo>
                  <a:lnTo>
                    <a:pt x="1111" y="1312"/>
                  </a:lnTo>
                  <a:lnTo>
                    <a:pt x="1181" y="1198"/>
                  </a:lnTo>
                  <a:lnTo>
                    <a:pt x="1228" y="1045"/>
                  </a:lnTo>
                  <a:lnTo>
                    <a:pt x="1228" y="1032"/>
                  </a:lnTo>
                  <a:lnTo>
                    <a:pt x="1240" y="1019"/>
                  </a:lnTo>
                  <a:lnTo>
                    <a:pt x="1275" y="1019"/>
                  </a:lnTo>
                  <a:lnTo>
                    <a:pt x="1298" y="1045"/>
                  </a:lnTo>
                  <a:lnTo>
                    <a:pt x="1298" y="1057"/>
                  </a:lnTo>
                  <a:lnTo>
                    <a:pt x="1240" y="1516"/>
                  </a:lnTo>
                  <a:lnTo>
                    <a:pt x="1228" y="1542"/>
                  </a:lnTo>
                  <a:lnTo>
                    <a:pt x="1228" y="1567"/>
                  </a:lnTo>
                  <a:lnTo>
                    <a:pt x="1216" y="1580"/>
                  </a:lnTo>
                  <a:lnTo>
                    <a:pt x="35" y="1580"/>
                  </a:lnTo>
                  <a:lnTo>
                    <a:pt x="12" y="1567"/>
                  </a:lnTo>
                  <a:lnTo>
                    <a:pt x="0" y="1554"/>
                  </a:lnTo>
                  <a:lnTo>
                    <a:pt x="0" y="1529"/>
                  </a:lnTo>
                  <a:lnTo>
                    <a:pt x="23" y="1503"/>
                  </a:lnTo>
                  <a:lnTo>
                    <a:pt x="819" y="76"/>
                  </a:lnTo>
                  <a:lnTo>
                    <a:pt x="550" y="76"/>
                  </a:lnTo>
                  <a:lnTo>
                    <a:pt x="433" y="102"/>
                  </a:lnTo>
                  <a:lnTo>
                    <a:pt x="304" y="165"/>
                  </a:lnTo>
                  <a:lnTo>
                    <a:pt x="222" y="229"/>
                  </a:lnTo>
                  <a:lnTo>
                    <a:pt x="187" y="293"/>
                  </a:lnTo>
                  <a:lnTo>
                    <a:pt x="164" y="357"/>
                  </a:lnTo>
                  <a:lnTo>
                    <a:pt x="152" y="408"/>
                  </a:lnTo>
                  <a:lnTo>
                    <a:pt x="152" y="433"/>
                  </a:lnTo>
                  <a:lnTo>
                    <a:pt x="140" y="446"/>
                  </a:lnTo>
                  <a:lnTo>
                    <a:pt x="94" y="446"/>
                  </a:lnTo>
                  <a:lnTo>
                    <a:pt x="82" y="433"/>
                  </a:lnTo>
                  <a:lnTo>
                    <a:pt x="82" y="408"/>
                  </a:lnTo>
                  <a:lnTo>
                    <a:pt x="94" y="382"/>
                  </a:lnTo>
                  <a:lnTo>
                    <a:pt x="129" y="63"/>
                  </a:lnTo>
                  <a:lnTo>
                    <a:pt x="140" y="38"/>
                  </a:lnTo>
                  <a:lnTo>
                    <a:pt x="140" y="12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6" name="Freeform 78"/>
            <p:cNvSpPr>
              <a:spLocks/>
            </p:cNvSpPr>
            <p:nvPr/>
          </p:nvSpPr>
          <p:spPr bwMode="auto">
            <a:xfrm>
              <a:off x="28798" y="2646"/>
              <a:ext cx="725" cy="1173"/>
            </a:xfrm>
            <a:custGeom>
              <a:avLst/>
              <a:gdLst/>
              <a:ahLst/>
              <a:cxnLst>
                <a:cxn ang="0">
                  <a:pos x="350" y="0"/>
                </a:cxn>
                <a:cxn ang="0">
                  <a:pos x="374" y="38"/>
                </a:cxn>
                <a:cxn ang="0">
                  <a:pos x="339" y="64"/>
                </a:cxn>
                <a:cxn ang="0">
                  <a:pos x="304" y="650"/>
                </a:cxn>
                <a:cxn ang="0">
                  <a:pos x="491" y="484"/>
                </a:cxn>
                <a:cxn ang="0">
                  <a:pos x="643" y="446"/>
                </a:cxn>
                <a:cxn ang="0">
                  <a:pos x="701" y="484"/>
                </a:cxn>
                <a:cxn ang="0">
                  <a:pos x="725" y="599"/>
                </a:cxn>
                <a:cxn ang="0">
                  <a:pos x="690" y="650"/>
                </a:cxn>
                <a:cxn ang="0">
                  <a:pos x="620" y="663"/>
                </a:cxn>
                <a:cxn ang="0">
                  <a:pos x="584" y="625"/>
                </a:cxn>
                <a:cxn ang="0">
                  <a:pos x="608" y="535"/>
                </a:cxn>
                <a:cxn ang="0">
                  <a:pos x="666" y="510"/>
                </a:cxn>
                <a:cxn ang="0">
                  <a:pos x="620" y="484"/>
                </a:cxn>
                <a:cxn ang="0">
                  <a:pos x="467" y="561"/>
                </a:cxn>
                <a:cxn ang="0">
                  <a:pos x="362" y="663"/>
                </a:cxn>
                <a:cxn ang="0">
                  <a:pos x="315" y="714"/>
                </a:cxn>
                <a:cxn ang="0">
                  <a:pos x="257" y="752"/>
                </a:cxn>
                <a:cxn ang="0">
                  <a:pos x="374" y="765"/>
                </a:cxn>
                <a:cxn ang="0">
                  <a:pos x="479" y="841"/>
                </a:cxn>
                <a:cxn ang="0">
                  <a:pos x="503" y="943"/>
                </a:cxn>
                <a:cxn ang="0">
                  <a:pos x="479" y="1083"/>
                </a:cxn>
                <a:cxn ang="0">
                  <a:pos x="538" y="1134"/>
                </a:cxn>
                <a:cxn ang="0">
                  <a:pos x="608" y="1083"/>
                </a:cxn>
                <a:cxn ang="0">
                  <a:pos x="655" y="969"/>
                </a:cxn>
                <a:cxn ang="0">
                  <a:pos x="678" y="930"/>
                </a:cxn>
                <a:cxn ang="0">
                  <a:pos x="690" y="905"/>
                </a:cxn>
                <a:cxn ang="0">
                  <a:pos x="725" y="918"/>
                </a:cxn>
                <a:cxn ang="0">
                  <a:pos x="713" y="956"/>
                </a:cxn>
                <a:cxn ang="0">
                  <a:pos x="666" y="1083"/>
                </a:cxn>
                <a:cxn ang="0">
                  <a:pos x="538" y="1173"/>
                </a:cxn>
                <a:cxn ang="0">
                  <a:pos x="467" y="1160"/>
                </a:cxn>
                <a:cxn ang="0">
                  <a:pos x="409" y="1122"/>
                </a:cxn>
                <a:cxn ang="0">
                  <a:pos x="374" y="1058"/>
                </a:cxn>
                <a:cxn ang="0">
                  <a:pos x="386" y="956"/>
                </a:cxn>
                <a:cxn ang="0">
                  <a:pos x="374" y="854"/>
                </a:cxn>
                <a:cxn ang="0">
                  <a:pos x="257" y="790"/>
                </a:cxn>
                <a:cxn ang="0">
                  <a:pos x="175" y="816"/>
                </a:cxn>
                <a:cxn ang="0">
                  <a:pos x="140" y="981"/>
                </a:cxn>
                <a:cxn ang="0">
                  <a:pos x="117" y="1096"/>
                </a:cxn>
                <a:cxn ang="0">
                  <a:pos x="70" y="1160"/>
                </a:cxn>
                <a:cxn ang="0">
                  <a:pos x="11" y="1147"/>
                </a:cxn>
                <a:cxn ang="0">
                  <a:pos x="0" y="1096"/>
                </a:cxn>
                <a:cxn ang="0">
                  <a:pos x="222" y="140"/>
                </a:cxn>
                <a:cxn ang="0">
                  <a:pos x="210" y="77"/>
                </a:cxn>
                <a:cxn ang="0">
                  <a:pos x="117" y="64"/>
                </a:cxn>
                <a:cxn ang="0">
                  <a:pos x="128" y="13"/>
                </a:cxn>
                <a:cxn ang="0">
                  <a:pos x="292" y="0"/>
                </a:cxn>
              </a:cxnLst>
              <a:rect l="0" t="0" r="r" b="b"/>
              <a:pathLst>
                <a:path w="725" h="1173">
                  <a:moveTo>
                    <a:pt x="292" y="0"/>
                  </a:moveTo>
                  <a:lnTo>
                    <a:pt x="350" y="0"/>
                  </a:lnTo>
                  <a:lnTo>
                    <a:pt x="374" y="26"/>
                  </a:lnTo>
                  <a:lnTo>
                    <a:pt x="374" y="38"/>
                  </a:lnTo>
                  <a:lnTo>
                    <a:pt x="362" y="51"/>
                  </a:lnTo>
                  <a:lnTo>
                    <a:pt x="339" y="64"/>
                  </a:lnTo>
                  <a:lnTo>
                    <a:pt x="187" y="726"/>
                  </a:lnTo>
                  <a:lnTo>
                    <a:pt x="304" y="650"/>
                  </a:lnTo>
                  <a:lnTo>
                    <a:pt x="362" y="586"/>
                  </a:lnTo>
                  <a:lnTo>
                    <a:pt x="491" y="484"/>
                  </a:lnTo>
                  <a:lnTo>
                    <a:pt x="608" y="446"/>
                  </a:lnTo>
                  <a:lnTo>
                    <a:pt x="643" y="446"/>
                  </a:lnTo>
                  <a:lnTo>
                    <a:pt x="678" y="459"/>
                  </a:lnTo>
                  <a:lnTo>
                    <a:pt x="701" y="484"/>
                  </a:lnTo>
                  <a:lnTo>
                    <a:pt x="725" y="535"/>
                  </a:lnTo>
                  <a:lnTo>
                    <a:pt x="725" y="599"/>
                  </a:lnTo>
                  <a:lnTo>
                    <a:pt x="701" y="625"/>
                  </a:lnTo>
                  <a:lnTo>
                    <a:pt x="690" y="650"/>
                  </a:lnTo>
                  <a:lnTo>
                    <a:pt x="666" y="663"/>
                  </a:lnTo>
                  <a:lnTo>
                    <a:pt x="620" y="663"/>
                  </a:lnTo>
                  <a:lnTo>
                    <a:pt x="596" y="650"/>
                  </a:lnTo>
                  <a:lnTo>
                    <a:pt x="584" y="625"/>
                  </a:lnTo>
                  <a:lnTo>
                    <a:pt x="584" y="586"/>
                  </a:lnTo>
                  <a:lnTo>
                    <a:pt x="608" y="535"/>
                  </a:lnTo>
                  <a:lnTo>
                    <a:pt x="631" y="523"/>
                  </a:lnTo>
                  <a:lnTo>
                    <a:pt x="666" y="510"/>
                  </a:lnTo>
                  <a:lnTo>
                    <a:pt x="643" y="484"/>
                  </a:lnTo>
                  <a:lnTo>
                    <a:pt x="620" y="484"/>
                  </a:lnTo>
                  <a:lnTo>
                    <a:pt x="538" y="510"/>
                  </a:lnTo>
                  <a:lnTo>
                    <a:pt x="467" y="561"/>
                  </a:lnTo>
                  <a:lnTo>
                    <a:pt x="386" y="637"/>
                  </a:lnTo>
                  <a:lnTo>
                    <a:pt x="362" y="663"/>
                  </a:lnTo>
                  <a:lnTo>
                    <a:pt x="339" y="676"/>
                  </a:lnTo>
                  <a:lnTo>
                    <a:pt x="315" y="714"/>
                  </a:lnTo>
                  <a:lnTo>
                    <a:pt x="280" y="726"/>
                  </a:lnTo>
                  <a:lnTo>
                    <a:pt x="257" y="752"/>
                  </a:lnTo>
                  <a:lnTo>
                    <a:pt x="304" y="752"/>
                  </a:lnTo>
                  <a:lnTo>
                    <a:pt x="374" y="765"/>
                  </a:lnTo>
                  <a:lnTo>
                    <a:pt x="432" y="803"/>
                  </a:lnTo>
                  <a:lnTo>
                    <a:pt x="479" y="841"/>
                  </a:lnTo>
                  <a:lnTo>
                    <a:pt x="503" y="918"/>
                  </a:lnTo>
                  <a:lnTo>
                    <a:pt x="503" y="943"/>
                  </a:lnTo>
                  <a:lnTo>
                    <a:pt x="479" y="994"/>
                  </a:lnTo>
                  <a:lnTo>
                    <a:pt x="479" y="1083"/>
                  </a:lnTo>
                  <a:lnTo>
                    <a:pt x="491" y="1109"/>
                  </a:lnTo>
                  <a:lnTo>
                    <a:pt x="538" y="1134"/>
                  </a:lnTo>
                  <a:lnTo>
                    <a:pt x="584" y="1109"/>
                  </a:lnTo>
                  <a:lnTo>
                    <a:pt x="608" y="1083"/>
                  </a:lnTo>
                  <a:lnTo>
                    <a:pt x="631" y="1045"/>
                  </a:lnTo>
                  <a:lnTo>
                    <a:pt x="655" y="969"/>
                  </a:lnTo>
                  <a:lnTo>
                    <a:pt x="666" y="943"/>
                  </a:lnTo>
                  <a:lnTo>
                    <a:pt x="678" y="930"/>
                  </a:lnTo>
                  <a:lnTo>
                    <a:pt x="678" y="918"/>
                  </a:lnTo>
                  <a:lnTo>
                    <a:pt x="690" y="905"/>
                  </a:lnTo>
                  <a:lnTo>
                    <a:pt x="713" y="905"/>
                  </a:lnTo>
                  <a:lnTo>
                    <a:pt x="725" y="918"/>
                  </a:lnTo>
                  <a:lnTo>
                    <a:pt x="725" y="930"/>
                  </a:lnTo>
                  <a:lnTo>
                    <a:pt x="713" y="956"/>
                  </a:lnTo>
                  <a:lnTo>
                    <a:pt x="701" y="1020"/>
                  </a:lnTo>
                  <a:lnTo>
                    <a:pt x="666" y="1083"/>
                  </a:lnTo>
                  <a:lnTo>
                    <a:pt x="608" y="1147"/>
                  </a:lnTo>
                  <a:lnTo>
                    <a:pt x="538" y="1173"/>
                  </a:lnTo>
                  <a:lnTo>
                    <a:pt x="503" y="1173"/>
                  </a:lnTo>
                  <a:lnTo>
                    <a:pt x="467" y="1160"/>
                  </a:lnTo>
                  <a:lnTo>
                    <a:pt x="444" y="1147"/>
                  </a:lnTo>
                  <a:lnTo>
                    <a:pt x="409" y="1122"/>
                  </a:lnTo>
                  <a:lnTo>
                    <a:pt x="397" y="1096"/>
                  </a:lnTo>
                  <a:lnTo>
                    <a:pt x="374" y="1058"/>
                  </a:lnTo>
                  <a:lnTo>
                    <a:pt x="374" y="981"/>
                  </a:lnTo>
                  <a:lnTo>
                    <a:pt x="386" y="956"/>
                  </a:lnTo>
                  <a:lnTo>
                    <a:pt x="386" y="918"/>
                  </a:lnTo>
                  <a:lnTo>
                    <a:pt x="374" y="854"/>
                  </a:lnTo>
                  <a:lnTo>
                    <a:pt x="327" y="816"/>
                  </a:lnTo>
                  <a:lnTo>
                    <a:pt x="257" y="790"/>
                  </a:lnTo>
                  <a:lnTo>
                    <a:pt x="187" y="777"/>
                  </a:lnTo>
                  <a:lnTo>
                    <a:pt x="175" y="816"/>
                  </a:lnTo>
                  <a:lnTo>
                    <a:pt x="163" y="892"/>
                  </a:lnTo>
                  <a:lnTo>
                    <a:pt x="140" y="981"/>
                  </a:lnTo>
                  <a:lnTo>
                    <a:pt x="128" y="1058"/>
                  </a:lnTo>
                  <a:lnTo>
                    <a:pt x="117" y="1096"/>
                  </a:lnTo>
                  <a:lnTo>
                    <a:pt x="93" y="1147"/>
                  </a:lnTo>
                  <a:lnTo>
                    <a:pt x="70" y="1160"/>
                  </a:lnTo>
                  <a:lnTo>
                    <a:pt x="23" y="1160"/>
                  </a:lnTo>
                  <a:lnTo>
                    <a:pt x="11" y="1147"/>
                  </a:lnTo>
                  <a:lnTo>
                    <a:pt x="0" y="1122"/>
                  </a:lnTo>
                  <a:lnTo>
                    <a:pt x="0" y="1096"/>
                  </a:lnTo>
                  <a:lnTo>
                    <a:pt x="11" y="1071"/>
                  </a:lnTo>
                  <a:lnTo>
                    <a:pt x="222" y="140"/>
                  </a:lnTo>
                  <a:lnTo>
                    <a:pt x="222" y="89"/>
                  </a:lnTo>
                  <a:lnTo>
                    <a:pt x="210" y="77"/>
                  </a:lnTo>
                  <a:lnTo>
                    <a:pt x="128" y="77"/>
                  </a:lnTo>
                  <a:lnTo>
                    <a:pt x="117" y="64"/>
                  </a:lnTo>
                  <a:lnTo>
                    <a:pt x="117" y="26"/>
                  </a:lnTo>
                  <a:lnTo>
                    <a:pt x="128" y="13"/>
                  </a:lnTo>
                  <a:lnTo>
                    <a:pt x="222" y="13"/>
                  </a:lnTo>
                  <a:lnTo>
                    <a:pt x="2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7" name="Freeform 79"/>
            <p:cNvSpPr>
              <a:spLocks/>
            </p:cNvSpPr>
            <p:nvPr/>
          </p:nvSpPr>
          <p:spPr bwMode="auto">
            <a:xfrm>
              <a:off x="30529" y="2315"/>
              <a:ext cx="1029" cy="1121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47" y="0"/>
                </a:cxn>
                <a:cxn ang="0">
                  <a:pos x="82" y="38"/>
                </a:cxn>
                <a:cxn ang="0">
                  <a:pos x="515" y="497"/>
                </a:cxn>
                <a:cxn ang="0">
                  <a:pos x="515" y="510"/>
                </a:cxn>
                <a:cxn ang="0">
                  <a:pos x="971" y="13"/>
                </a:cxn>
                <a:cxn ang="0">
                  <a:pos x="1006" y="13"/>
                </a:cxn>
                <a:cxn ang="0">
                  <a:pos x="1018" y="25"/>
                </a:cxn>
                <a:cxn ang="0">
                  <a:pos x="1029" y="51"/>
                </a:cxn>
                <a:cxn ang="0">
                  <a:pos x="1029" y="76"/>
                </a:cxn>
                <a:cxn ang="0">
                  <a:pos x="1006" y="102"/>
                </a:cxn>
                <a:cxn ang="0">
                  <a:pos x="994" y="127"/>
                </a:cxn>
                <a:cxn ang="0">
                  <a:pos x="971" y="140"/>
                </a:cxn>
                <a:cxn ang="0">
                  <a:pos x="573" y="573"/>
                </a:cxn>
                <a:cxn ang="0">
                  <a:pos x="702" y="713"/>
                </a:cxn>
                <a:cxn ang="0">
                  <a:pos x="795" y="803"/>
                </a:cxn>
                <a:cxn ang="0">
                  <a:pos x="877" y="892"/>
                </a:cxn>
                <a:cxn ang="0">
                  <a:pos x="947" y="981"/>
                </a:cxn>
                <a:cxn ang="0">
                  <a:pos x="1029" y="1070"/>
                </a:cxn>
                <a:cxn ang="0">
                  <a:pos x="1029" y="1096"/>
                </a:cxn>
                <a:cxn ang="0">
                  <a:pos x="1018" y="1108"/>
                </a:cxn>
                <a:cxn ang="0">
                  <a:pos x="994" y="1121"/>
                </a:cxn>
                <a:cxn ang="0">
                  <a:pos x="959" y="1121"/>
                </a:cxn>
                <a:cxn ang="0">
                  <a:pos x="503" y="624"/>
                </a:cxn>
                <a:cxn ang="0">
                  <a:pos x="82" y="1083"/>
                </a:cxn>
                <a:cxn ang="0">
                  <a:pos x="70" y="1108"/>
                </a:cxn>
                <a:cxn ang="0">
                  <a:pos x="58" y="1121"/>
                </a:cxn>
                <a:cxn ang="0">
                  <a:pos x="23" y="1121"/>
                </a:cxn>
                <a:cxn ang="0">
                  <a:pos x="0" y="1096"/>
                </a:cxn>
                <a:cxn ang="0">
                  <a:pos x="0" y="1057"/>
                </a:cxn>
                <a:cxn ang="0">
                  <a:pos x="23" y="1032"/>
                </a:cxn>
                <a:cxn ang="0">
                  <a:pos x="444" y="561"/>
                </a:cxn>
                <a:cxn ang="0">
                  <a:pos x="23" y="89"/>
                </a:cxn>
                <a:cxn ang="0">
                  <a:pos x="0" y="63"/>
                </a:cxn>
                <a:cxn ang="0">
                  <a:pos x="0" y="38"/>
                </a:cxn>
                <a:cxn ang="0">
                  <a:pos x="11" y="13"/>
                </a:cxn>
                <a:cxn ang="0">
                  <a:pos x="23" y="0"/>
                </a:cxn>
              </a:cxnLst>
              <a:rect l="0" t="0" r="r" b="b"/>
              <a:pathLst>
                <a:path w="1029" h="1121">
                  <a:moveTo>
                    <a:pt x="23" y="0"/>
                  </a:moveTo>
                  <a:lnTo>
                    <a:pt x="47" y="0"/>
                  </a:lnTo>
                  <a:lnTo>
                    <a:pt x="82" y="38"/>
                  </a:lnTo>
                  <a:lnTo>
                    <a:pt x="515" y="497"/>
                  </a:lnTo>
                  <a:lnTo>
                    <a:pt x="515" y="510"/>
                  </a:lnTo>
                  <a:lnTo>
                    <a:pt x="971" y="13"/>
                  </a:lnTo>
                  <a:lnTo>
                    <a:pt x="1006" y="13"/>
                  </a:lnTo>
                  <a:lnTo>
                    <a:pt x="1018" y="25"/>
                  </a:lnTo>
                  <a:lnTo>
                    <a:pt x="1029" y="51"/>
                  </a:lnTo>
                  <a:lnTo>
                    <a:pt x="1029" y="76"/>
                  </a:lnTo>
                  <a:lnTo>
                    <a:pt x="1006" y="102"/>
                  </a:lnTo>
                  <a:lnTo>
                    <a:pt x="994" y="127"/>
                  </a:lnTo>
                  <a:lnTo>
                    <a:pt x="971" y="140"/>
                  </a:lnTo>
                  <a:lnTo>
                    <a:pt x="573" y="573"/>
                  </a:lnTo>
                  <a:lnTo>
                    <a:pt x="702" y="713"/>
                  </a:lnTo>
                  <a:lnTo>
                    <a:pt x="795" y="803"/>
                  </a:lnTo>
                  <a:lnTo>
                    <a:pt x="877" y="892"/>
                  </a:lnTo>
                  <a:lnTo>
                    <a:pt x="947" y="981"/>
                  </a:lnTo>
                  <a:lnTo>
                    <a:pt x="1029" y="1070"/>
                  </a:lnTo>
                  <a:lnTo>
                    <a:pt x="1029" y="1096"/>
                  </a:lnTo>
                  <a:lnTo>
                    <a:pt x="1018" y="1108"/>
                  </a:lnTo>
                  <a:lnTo>
                    <a:pt x="994" y="1121"/>
                  </a:lnTo>
                  <a:lnTo>
                    <a:pt x="959" y="1121"/>
                  </a:lnTo>
                  <a:lnTo>
                    <a:pt x="503" y="624"/>
                  </a:lnTo>
                  <a:lnTo>
                    <a:pt x="82" y="1083"/>
                  </a:lnTo>
                  <a:lnTo>
                    <a:pt x="70" y="1108"/>
                  </a:lnTo>
                  <a:lnTo>
                    <a:pt x="58" y="1121"/>
                  </a:lnTo>
                  <a:lnTo>
                    <a:pt x="23" y="1121"/>
                  </a:lnTo>
                  <a:lnTo>
                    <a:pt x="0" y="1096"/>
                  </a:lnTo>
                  <a:lnTo>
                    <a:pt x="0" y="1057"/>
                  </a:lnTo>
                  <a:lnTo>
                    <a:pt x="23" y="1032"/>
                  </a:lnTo>
                  <a:lnTo>
                    <a:pt x="444" y="561"/>
                  </a:lnTo>
                  <a:lnTo>
                    <a:pt x="23" y="89"/>
                  </a:lnTo>
                  <a:lnTo>
                    <a:pt x="0" y="63"/>
                  </a:lnTo>
                  <a:lnTo>
                    <a:pt x="0" y="38"/>
                  </a:lnTo>
                  <a:lnTo>
                    <a:pt x="11" y="13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8" name="Freeform 80"/>
            <p:cNvSpPr>
              <a:spLocks noEditPoints="1"/>
            </p:cNvSpPr>
            <p:nvPr/>
          </p:nvSpPr>
          <p:spPr bwMode="auto">
            <a:xfrm>
              <a:off x="32377" y="1869"/>
              <a:ext cx="1298" cy="1580"/>
            </a:xfrm>
            <a:custGeom>
              <a:avLst/>
              <a:gdLst/>
              <a:ahLst/>
              <a:cxnLst>
                <a:cxn ang="0">
                  <a:pos x="1170" y="1414"/>
                </a:cxn>
                <a:cxn ang="0">
                  <a:pos x="1053" y="1503"/>
                </a:cxn>
                <a:cxn ang="0">
                  <a:pos x="1205" y="1453"/>
                </a:cxn>
                <a:cxn ang="0">
                  <a:pos x="1217" y="1389"/>
                </a:cxn>
                <a:cxn ang="0">
                  <a:pos x="936" y="76"/>
                </a:cxn>
                <a:cxn ang="0">
                  <a:pos x="351" y="1503"/>
                </a:cxn>
                <a:cxn ang="0">
                  <a:pos x="936" y="76"/>
                </a:cxn>
                <a:cxn ang="0">
                  <a:pos x="199" y="178"/>
                </a:cxn>
                <a:cxn ang="0">
                  <a:pos x="281" y="102"/>
                </a:cxn>
                <a:cxn ang="0">
                  <a:pos x="211" y="76"/>
                </a:cxn>
                <a:cxn ang="0">
                  <a:pos x="1217" y="0"/>
                </a:cxn>
                <a:cxn ang="0">
                  <a:pos x="1252" y="25"/>
                </a:cxn>
                <a:cxn ang="0">
                  <a:pos x="1240" y="76"/>
                </a:cxn>
                <a:cxn ang="0">
                  <a:pos x="409" y="1491"/>
                </a:cxn>
                <a:cxn ang="0">
                  <a:pos x="877" y="1465"/>
                </a:cxn>
                <a:cxn ang="0">
                  <a:pos x="1111" y="1312"/>
                </a:cxn>
                <a:cxn ang="0">
                  <a:pos x="1228" y="1045"/>
                </a:cxn>
                <a:cxn ang="0">
                  <a:pos x="1240" y="1019"/>
                </a:cxn>
                <a:cxn ang="0">
                  <a:pos x="1298" y="1045"/>
                </a:cxn>
                <a:cxn ang="0">
                  <a:pos x="1240" y="1516"/>
                </a:cxn>
                <a:cxn ang="0">
                  <a:pos x="1228" y="1567"/>
                </a:cxn>
                <a:cxn ang="0">
                  <a:pos x="35" y="1580"/>
                </a:cxn>
                <a:cxn ang="0">
                  <a:pos x="0" y="1554"/>
                </a:cxn>
                <a:cxn ang="0">
                  <a:pos x="23" y="1503"/>
                </a:cxn>
                <a:cxn ang="0">
                  <a:pos x="550" y="76"/>
                </a:cxn>
                <a:cxn ang="0">
                  <a:pos x="304" y="165"/>
                </a:cxn>
                <a:cxn ang="0">
                  <a:pos x="187" y="293"/>
                </a:cxn>
                <a:cxn ang="0">
                  <a:pos x="152" y="408"/>
                </a:cxn>
                <a:cxn ang="0">
                  <a:pos x="140" y="446"/>
                </a:cxn>
                <a:cxn ang="0">
                  <a:pos x="82" y="433"/>
                </a:cxn>
                <a:cxn ang="0">
                  <a:pos x="94" y="382"/>
                </a:cxn>
                <a:cxn ang="0">
                  <a:pos x="140" y="38"/>
                </a:cxn>
                <a:cxn ang="0">
                  <a:pos x="152" y="0"/>
                </a:cxn>
              </a:cxnLst>
              <a:rect l="0" t="0" r="r" b="b"/>
              <a:pathLst>
                <a:path w="1298" h="1580">
                  <a:moveTo>
                    <a:pt x="1217" y="1351"/>
                  </a:moveTo>
                  <a:lnTo>
                    <a:pt x="1170" y="1414"/>
                  </a:lnTo>
                  <a:lnTo>
                    <a:pt x="1111" y="1465"/>
                  </a:lnTo>
                  <a:lnTo>
                    <a:pt x="1053" y="1503"/>
                  </a:lnTo>
                  <a:lnTo>
                    <a:pt x="1193" y="1503"/>
                  </a:lnTo>
                  <a:lnTo>
                    <a:pt x="1205" y="1453"/>
                  </a:lnTo>
                  <a:lnTo>
                    <a:pt x="1205" y="1414"/>
                  </a:lnTo>
                  <a:lnTo>
                    <a:pt x="1217" y="1389"/>
                  </a:lnTo>
                  <a:lnTo>
                    <a:pt x="1217" y="1351"/>
                  </a:lnTo>
                  <a:close/>
                  <a:moveTo>
                    <a:pt x="936" y="76"/>
                  </a:moveTo>
                  <a:lnTo>
                    <a:pt x="129" y="1503"/>
                  </a:lnTo>
                  <a:lnTo>
                    <a:pt x="351" y="1503"/>
                  </a:lnTo>
                  <a:lnTo>
                    <a:pt x="1158" y="76"/>
                  </a:lnTo>
                  <a:lnTo>
                    <a:pt x="936" y="76"/>
                  </a:lnTo>
                  <a:close/>
                  <a:moveTo>
                    <a:pt x="211" y="76"/>
                  </a:moveTo>
                  <a:lnTo>
                    <a:pt x="199" y="178"/>
                  </a:lnTo>
                  <a:lnTo>
                    <a:pt x="246" y="127"/>
                  </a:lnTo>
                  <a:lnTo>
                    <a:pt x="281" y="102"/>
                  </a:lnTo>
                  <a:lnTo>
                    <a:pt x="328" y="76"/>
                  </a:lnTo>
                  <a:lnTo>
                    <a:pt x="211" y="76"/>
                  </a:lnTo>
                  <a:close/>
                  <a:moveTo>
                    <a:pt x="152" y="0"/>
                  </a:moveTo>
                  <a:lnTo>
                    <a:pt x="1217" y="0"/>
                  </a:lnTo>
                  <a:lnTo>
                    <a:pt x="1240" y="12"/>
                  </a:lnTo>
                  <a:lnTo>
                    <a:pt x="1252" y="25"/>
                  </a:lnTo>
                  <a:lnTo>
                    <a:pt x="1252" y="51"/>
                  </a:lnTo>
                  <a:lnTo>
                    <a:pt x="1240" y="76"/>
                  </a:lnTo>
                  <a:lnTo>
                    <a:pt x="1217" y="63"/>
                  </a:lnTo>
                  <a:lnTo>
                    <a:pt x="409" y="1491"/>
                  </a:lnTo>
                  <a:lnTo>
                    <a:pt x="714" y="1491"/>
                  </a:lnTo>
                  <a:lnTo>
                    <a:pt x="877" y="1465"/>
                  </a:lnTo>
                  <a:lnTo>
                    <a:pt x="1018" y="1402"/>
                  </a:lnTo>
                  <a:lnTo>
                    <a:pt x="1111" y="1312"/>
                  </a:lnTo>
                  <a:lnTo>
                    <a:pt x="1182" y="1198"/>
                  </a:lnTo>
                  <a:lnTo>
                    <a:pt x="1228" y="1045"/>
                  </a:lnTo>
                  <a:lnTo>
                    <a:pt x="1228" y="1032"/>
                  </a:lnTo>
                  <a:lnTo>
                    <a:pt x="1240" y="1019"/>
                  </a:lnTo>
                  <a:lnTo>
                    <a:pt x="1275" y="1019"/>
                  </a:lnTo>
                  <a:lnTo>
                    <a:pt x="1298" y="1045"/>
                  </a:lnTo>
                  <a:lnTo>
                    <a:pt x="1298" y="1057"/>
                  </a:lnTo>
                  <a:lnTo>
                    <a:pt x="1240" y="1516"/>
                  </a:lnTo>
                  <a:lnTo>
                    <a:pt x="1228" y="1542"/>
                  </a:lnTo>
                  <a:lnTo>
                    <a:pt x="1228" y="1567"/>
                  </a:lnTo>
                  <a:lnTo>
                    <a:pt x="1217" y="1580"/>
                  </a:lnTo>
                  <a:lnTo>
                    <a:pt x="35" y="1580"/>
                  </a:lnTo>
                  <a:lnTo>
                    <a:pt x="12" y="1567"/>
                  </a:lnTo>
                  <a:lnTo>
                    <a:pt x="0" y="1554"/>
                  </a:lnTo>
                  <a:lnTo>
                    <a:pt x="0" y="1529"/>
                  </a:lnTo>
                  <a:lnTo>
                    <a:pt x="23" y="1503"/>
                  </a:lnTo>
                  <a:lnTo>
                    <a:pt x="819" y="76"/>
                  </a:lnTo>
                  <a:lnTo>
                    <a:pt x="550" y="76"/>
                  </a:lnTo>
                  <a:lnTo>
                    <a:pt x="433" y="102"/>
                  </a:lnTo>
                  <a:lnTo>
                    <a:pt x="304" y="165"/>
                  </a:lnTo>
                  <a:lnTo>
                    <a:pt x="222" y="229"/>
                  </a:lnTo>
                  <a:lnTo>
                    <a:pt x="187" y="293"/>
                  </a:lnTo>
                  <a:lnTo>
                    <a:pt x="164" y="357"/>
                  </a:lnTo>
                  <a:lnTo>
                    <a:pt x="152" y="408"/>
                  </a:lnTo>
                  <a:lnTo>
                    <a:pt x="152" y="433"/>
                  </a:lnTo>
                  <a:lnTo>
                    <a:pt x="140" y="446"/>
                  </a:lnTo>
                  <a:lnTo>
                    <a:pt x="94" y="446"/>
                  </a:lnTo>
                  <a:lnTo>
                    <a:pt x="82" y="433"/>
                  </a:lnTo>
                  <a:lnTo>
                    <a:pt x="82" y="408"/>
                  </a:lnTo>
                  <a:lnTo>
                    <a:pt x="94" y="382"/>
                  </a:lnTo>
                  <a:lnTo>
                    <a:pt x="129" y="63"/>
                  </a:lnTo>
                  <a:lnTo>
                    <a:pt x="140" y="38"/>
                  </a:lnTo>
                  <a:lnTo>
                    <a:pt x="140" y="12"/>
                  </a:lnTo>
                  <a:lnTo>
                    <a:pt x="1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9" name="Freeform 81"/>
            <p:cNvSpPr>
              <a:spLocks/>
            </p:cNvSpPr>
            <p:nvPr/>
          </p:nvSpPr>
          <p:spPr bwMode="auto">
            <a:xfrm>
              <a:off x="33874" y="2646"/>
              <a:ext cx="726" cy="1173"/>
            </a:xfrm>
            <a:custGeom>
              <a:avLst/>
              <a:gdLst/>
              <a:ahLst/>
              <a:cxnLst>
                <a:cxn ang="0">
                  <a:pos x="351" y="0"/>
                </a:cxn>
                <a:cxn ang="0">
                  <a:pos x="375" y="38"/>
                </a:cxn>
                <a:cxn ang="0">
                  <a:pos x="340" y="64"/>
                </a:cxn>
                <a:cxn ang="0">
                  <a:pos x="304" y="650"/>
                </a:cxn>
                <a:cxn ang="0">
                  <a:pos x="492" y="484"/>
                </a:cxn>
                <a:cxn ang="0">
                  <a:pos x="644" y="446"/>
                </a:cxn>
                <a:cxn ang="0">
                  <a:pos x="702" y="484"/>
                </a:cxn>
                <a:cxn ang="0">
                  <a:pos x="726" y="599"/>
                </a:cxn>
                <a:cxn ang="0">
                  <a:pos x="691" y="650"/>
                </a:cxn>
                <a:cxn ang="0">
                  <a:pos x="620" y="663"/>
                </a:cxn>
                <a:cxn ang="0">
                  <a:pos x="585" y="625"/>
                </a:cxn>
                <a:cxn ang="0">
                  <a:pos x="609" y="535"/>
                </a:cxn>
                <a:cxn ang="0">
                  <a:pos x="667" y="510"/>
                </a:cxn>
                <a:cxn ang="0">
                  <a:pos x="620" y="484"/>
                </a:cxn>
                <a:cxn ang="0">
                  <a:pos x="468" y="561"/>
                </a:cxn>
                <a:cxn ang="0">
                  <a:pos x="363" y="663"/>
                </a:cxn>
                <a:cxn ang="0">
                  <a:pos x="316" y="714"/>
                </a:cxn>
                <a:cxn ang="0">
                  <a:pos x="258" y="752"/>
                </a:cxn>
                <a:cxn ang="0">
                  <a:pos x="375" y="765"/>
                </a:cxn>
                <a:cxn ang="0">
                  <a:pos x="480" y="841"/>
                </a:cxn>
                <a:cxn ang="0">
                  <a:pos x="503" y="943"/>
                </a:cxn>
                <a:cxn ang="0">
                  <a:pos x="480" y="1083"/>
                </a:cxn>
                <a:cxn ang="0">
                  <a:pos x="538" y="1134"/>
                </a:cxn>
                <a:cxn ang="0">
                  <a:pos x="609" y="1083"/>
                </a:cxn>
                <a:cxn ang="0">
                  <a:pos x="655" y="969"/>
                </a:cxn>
                <a:cxn ang="0">
                  <a:pos x="679" y="930"/>
                </a:cxn>
                <a:cxn ang="0">
                  <a:pos x="691" y="905"/>
                </a:cxn>
                <a:cxn ang="0">
                  <a:pos x="726" y="918"/>
                </a:cxn>
                <a:cxn ang="0">
                  <a:pos x="714" y="956"/>
                </a:cxn>
                <a:cxn ang="0">
                  <a:pos x="667" y="1083"/>
                </a:cxn>
                <a:cxn ang="0">
                  <a:pos x="538" y="1173"/>
                </a:cxn>
                <a:cxn ang="0">
                  <a:pos x="468" y="1160"/>
                </a:cxn>
                <a:cxn ang="0">
                  <a:pos x="410" y="1122"/>
                </a:cxn>
                <a:cxn ang="0">
                  <a:pos x="375" y="1058"/>
                </a:cxn>
                <a:cxn ang="0">
                  <a:pos x="386" y="956"/>
                </a:cxn>
                <a:cxn ang="0">
                  <a:pos x="375" y="854"/>
                </a:cxn>
                <a:cxn ang="0">
                  <a:pos x="258" y="790"/>
                </a:cxn>
                <a:cxn ang="0">
                  <a:pos x="176" y="816"/>
                </a:cxn>
                <a:cxn ang="0">
                  <a:pos x="141" y="981"/>
                </a:cxn>
                <a:cxn ang="0">
                  <a:pos x="117" y="1096"/>
                </a:cxn>
                <a:cxn ang="0">
                  <a:pos x="71" y="1160"/>
                </a:cxn>
                <a:cxn ang="0">
                  <a:pos x="12" y="1147"/>
                </a:cxn>
                <a:cxn ang="0">
                  <a:pos x="0" y="1096"/>
                </a:cxn>
                <a:cxn ang="0">
                  <a:pos x="223" y="140"/>
                </a:cxn>
                <a:cxn ang="0">
                  <a:pos x="211" y="77"/>
                </a:cxn>
                <a:cxn ang="0">
                  <a:pos x="117" y="64"/>
                </a:cxn>
                <a:cxn ang="0">
                  <a:pos x="129" y="13"/>
                </a:cxn>
                <a:cxn ang="0">
                  <a:pos x="293" y="0"/>
                </a:cxn>
              </a:cxnLst>
              <a:rect l="0" t="0" r="r" b="b"/>
              <a:pathLst>
                <a:path w="726" h="1173">
                  <a:moveTo>
                    <a:pt x="293" y="0"/>
                  </a:moveTo>
                  <a:lnTo>
                    <a:pt x="351" y="0"/>
                  </a:lnTo>
                  <a:lnTo>
                    <a:pt x="375" y="26"/>
                  </a:lnTo>
                  <a:lnTo>
                    <a:pt x="375" y="38"/>
                  </a:lnTo>
                  <a:lnTo>
                    <a:pt x="363" y="51"/>
                  </a:lnTo>
                  <a:lnTo>
                    <a:pt x="340" y="64"/>
                  </a:lnTo>
                  <a:lnTo>
                    <a:pt x="188" y="726"/>
                  </a:lnTo>
                  <a:lnTo>
                    <a:pt x="304" y="650"/>
                  </a:lnTo>
                  <a:lnTo>
                    <a:pt x="363" y="586"/>
                  </a:lnTo>
                  <a:lnTo>
                    <a:pt x="492" y="484"/>
                  </a:lnTo>
                  <a:lnTo>
                    <a:pt x="609" y="446"/>
                  </a:lnTo>
                  <a:lnTo>
                    <a:pt x="644" y="446"/>
                  </a:lnTo>
                  <a:lnTo>
                    <a:pt x="679" y="459"/>
                  </a:lnTo>
                  <a:lnTo>
                    <a:pt x="702" y="484"/>
                  </a:lnTo>
                  <a:lnTo>
                    <a:pt x="726" y="535"/>
                  </a:lnTo>
                  <a:lnTo>
                    <a:pt x="726" y="599"/>
                  </a:lnTo>
                  <a:lnTo>
                    <a:pt x="702" y="625"/>
                  </a:lnTo>
                  <a:lnTo>
                    <a:pt x="691" y="650"/>
                  </a:lnTo>
                  <a:lnTo>
                    <a:pt x="667" y="663"/>
                  </a:lnTo>
                  <a:lnTo>
                    <a:pt x="620" y="663"/>
                  </a:lnTo>
                  <a:lnTo>
                    <a:pt x="597" y="650"/>
                  </a:lnTo>
                  <a:lnTo>
                    <a:pt x="585" y="625"/>
                  </a:lnTo>
                  <a:lnTo>
                    <a:pt x="585" y="586"/>
                  </a:lnTo>
                  <a:lnTo>
                    <a:pt x="609" y="535"/>
                  </a:lnTo>
                  <a:lnTo>
                    <a:pt x="632" y="523"/>
                  </a:lnTo>
                  <a:lnTo>
                    <a:pt x="667" y="510"/>
                  </a:lnTo>
                  <a:lnTo>
                    <a:pt x="644" y="484"/>
                  </a:lnTo>
                  <a:lnTo>
                    <a:pt x="620" y="484"/>
                  </a:lnTo>
                  <a:lnTo>
                    <a:pt x="538" y="510"/>
                  </a:lnTo>
                  <a:lnTo>
                    <a:pt x="468" y="561"/>
                  </a:lnTo>
                  <a:lnTo>
                    <a:pt x="386" y="637"/>
                  </a:lnTo>
                  <a:lnTo>
                    <a:pt x="363" y="663"/>
                  </a:lnTo>
                  <a:lnTo>
                    <a:pt x="340" y="676"/>
                  </a:lnTo>
                  <a:lnTo>
                    <a:pt x="316" y="714"/>
                  </a:lnTo>
                  <a:lnTo>
                    <a:pt x="281" y="726"/>
                  </a:lnTo>
                  <a:lnTo>
                    <a:pt x="258" y="752"/>
                  </a:lnTo>
                  <a:lnTo>
                    <a:pt x="304" y="752"/>
                  </a:lnTo>
                  <a:lnTo>
                    <a:pt x="375" y="765"/>
                  </a:lnTo>
                  <a:lnTo>
                    <a:pt x="433" y="803"/>
                  </a:lnTo>
                  <a:lnTo>
                    <a:pt x="480" y="841"/>
                  </a:lnTo>
                  <a:lnTo>
                    <a:pt x="503" y="918"/>
                  </a:lnTo>
                  <a:lnTo>
                    <a:pt x="503" y="943"/>
                  </a:lnTo>
                  <a:lnTo>
                    <a:pt x="480" y="994"/>
                  </a:lnTo>
                  <a:lnTo>
                    <a:pt x="480" y="1083"/>
                  </a:lnTo>
                  <a:lnTo>
                    <a:pt x="492" y="1109"/>
                  </a:lnTo>
                  <a:lnTo>
                    <a:pt x="538" y="1134"/>
                  </a:lnTo>
                  <a:lnTo>
                    <a:pt x="585" y="1109"/>
                  </a:lnTo>
                  <a:lnTo>
                    <a:pt x="609" y="1083"/>
                  </a:lnTo>
                  <a:lnTo>
                    <a:pt x="632" y="1045"/>
                  </a:lnTo>
                  <a:lnTo>
                    <a:pt x="655" y="969"/>
                  </a:lnTo>
                  <a:lnTo>
                    <a:pt x="667" y="943"/>
                  </a:lnTo>
                  <a:lnTo>
                    <a:pt x="679" y="930"/>
                  </a:lnTo>
                  <a:lnTo>
                    <a:pt x="679" y="918"/>
                  </a:lnTo>
                  <a:lnTo>
                    <a:pt x="691" y="905"/>
                  </a:lnTo>
                  <a:lnTo>
                    <a:pt x="714" y="905"/>
                  </a:lnTo>
                  <a:lnTo>
                    <a:pt x="726" y="918"/>
                  </a:lnTo>
                  <a:lnTo>
                    <a:pt x="726" y="930"/>
                  </a:lnTo>
                  <a:lnTo>
                    <a:pt x="714" y="956"/>
                  </a:lnTo>
                  <a:lnTo>
                    <a:pt x="702" y="1020"/>
                  </a:lnTo>
                  <a:lnTo>
                    <a:pt x="667" y="1083"/>
                  </a:lnTo>
                  <a:lnTo>
                    <a:pt x="609" y="1147"/>
                  </a:lnTo>
                  <a:lnTo>
                    <a:pt x="538" y="1173"/>
                  </a:lnTo>
                  <a:lnTo>
                    <a:pt x="503" y="1173"/>
                  </a:lnTo>
                  <a:lnTo>
                    <a:pt x="468" y="1160"/>
                  </a:lnTo>
                  <a:lnTo>
                    <a:pt x="445" y="1147"/>
                  </a:lnTo>
                  <a:lnTo>
                    <a:pt x="410" y="1122"/>
                  </a:lnTo>
                  <a:lnTo>
                    <a:pt x="398" y="1096"/>
                  </a:lnTo>
                  <a:lnTo>
                    <a:pt x="375" y="1058"/>
                  </a:lnTo>
                  <a:lnTo>
                    <a:pt x="375" y="981"/>
                  </a:lnTo>
                  <a:lnTo>
                    <a:pt x="386" y="956"/>
                  </a:lnTo>
                  <a:lnTo>
                    <a:pt x="386" y="918"/>
                  </a:lnTo>
                  <a:lnTo>
                    <a:pt x="375" y="854"/>
                  </a:lnTo>
                  <a:lnTo>
                    <a:pt x="328" y="816"/>
                  </a:lnTo>
                  <a:lnTo>
                    <a:pt x="258" y="790"/>
                  </a:lnTo>
                  <a:lnTo>
                    <a:pt x="188" y="777"/>
                  </a:lnTo>
                  <a:lnTo>
                    <a:pt x="176" y="816"/>
                  </a:lnTo>
                  <a:lnTo>
                    <a:pt x="164" y="892"/>
                  </a:lnTo>
                  <a:lnTo>
                    <a:pt x="141" y="981"/>
                  </a:lnTo>
                  <a:lnTo>
                    <a:pt x="129" y="1058"/>
                  </a:lnTo>
                  <a:lnTo>
                    <a:pt x="117" y="1096"/>
                  </a:lnTo>
                  <a:lnTo>
                    <a:pt x="94" y="1147"/>
                  </a:lnTo>
                  <a:lnTo>
                    <a:pt x="71" y="1160"/>
                  </a:lnTo>
                  <a:lnTo>
                    <a:pt x="24" y="1160"/>
                  </a:lnTo>
                  <a:lnTo>
                    <a:pt x="12" y="1147"/>
                  </a:lnTo>
                  <a:lnTo>
                    <a:pt x="0" y="1122"/>
                  </a:lnTo>
                  <a:lnTo>
                    <a:pt x="0" y="1096"/>
                  </a:lnTo>
                  <a:lnTo>
                    <a:pt x="12" y="1071"/>
                  </a:lnTo>
                  <a:lnTo>
                    <a:pt x="223" y="140"/>
                  </a:lnTo>
                  <a:lnTo>
                    <a:pt x="223" y="89"/>
                  </a:lnTo>
                  <a:lnTo>
                    <a:pt x="211" y="77"/>
                  </a:lnTo>
                  <a:lnTo>
                    <a:pt x="129" y="77"/>
                  </a:lnTo>
                  <a:lnTo>
                    <a:pt x="117" y="64"/>
                  </a:lnTo>
                  <a:lnTo>
                    <a:pt x="117" y="26"/>
                  </a:lnTo>
                  <a:lnTo>
                    <a:pt x="129" y="13"/>
                  </a:lnTo>
                  <a:lnTo>
                    <a:pt x="223" y="13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0" name="Freeform 82"/>
            <p:cNvSpPr>
              <a:spLocks/>
            </p:cNvSpPr>
            <p:nvPr/>
          </p:nvSpPr>
          <p:spPr bwMode="auto">
            <a:xfrm>
              <a:off x="35559" y="2238"/>
              <a:ext cx="1895" cy="1224"/>
            </a:xfrm>
            <a:custGeom>
              <a:avLst/>
              <a:gdLst/>
              <a:ahLst/>
              <a:cxnLst>
                <a:cxn ang="0">
                  <a:pos x="1380" y="0"/>
                </a:cxn>
                <a:cxn ang="0">
                  <a:pos x="1427" y="0"/>
                </a:cxn>
                <a:cxn ang="0">
                  <a:pos x="1439" y="13"/>
                </a:cxn>
                <a:cxn ang="0">
                  <a:pos x="1439" y="26"/>
                </a:cxn>
                <a:cxn ang="0">
                  <a:pos x="1450" y="39"/>
                </a:cxn>
                <a:cxn ang="0">
                  <a:pos x="1509" y="217"/>
                </a:cxn>
                <a:cxn ang="0">
                  <a:pos x="1579" y="344"/>
                </a:cxn>
                <a:cxn ang="0">
                  <a:pos x="1661" y="446"/>
                </a:cxn>
                <a:cxn ang="0">
                  <a:pos x="1743" y="510"/>
                </a:cxn>
                <a:cxn ang="0">
                  <a:pos x="1825" y="561"/>
                </a:cxn>
                <a:cxn ang="0">
                  <a:pos x="1883" y="587"/>
                </a:cxn>
                <a:cxn ang="0">
                  <a:pos x="1895" y="599"/>
                </a:cxn>
                <a:cxn ang="0">
                  <a:pos x="1895" y="625"/>
                </a:cxn>
                <a:cxn ang="0">
                  <a:pos x="1883" y="625"/>
                </a:cxn>
                <a:cxn ang="0">
                  <a:pos x="1860" y="638"/>
                </a:cxn>
                <a:cxn ang="0">
                  <a:pos x="1696" y="739"/>
                </a:cxn>
                <a:cxn ang="0">
                  <a:pos x="1579" y="867"/>
                </a:cxn>
                <a:cxn ang="0">
                  <a:pos x="1485" y="1007"/>
                </a:cxn>
                <a:cxn ang="0">
                  <a:pos x="1439" y="1173"/>
                </a:cxn>
                <a:cxn ang="0">
                  <a:pos x="1427" y="1198"/>
                </a:cxn>
                <a:cxn ang="0">
                  <a:pos x="1427" y="1224"/>
                </a:cxn>
                <a:cxn ang="0">
                  <a:pos x="1357" y="1224"/>
                </a:cxn>
                <a:cxn ang="0">
                  <a:pos x="1345" y="1211"/>
                </a:cxn>
                <a:cxn ang="0">
                  <a:pos x="1345" y="1173"/>
                </a:cxn>
                <a:cxn ang="0">
                  <a:pos x="1368" y="1109"/>
                </a:cxn>
                <a:cxn ang="0">
                  <a:pos x="1404" y="1007"/>
                </a:cxn>
                <a:cxn ang="0">
                  <a:pos x="1462" y="892"/>
                </a:cxn>
                <a:cxn ang="0">
                  <a:pos x="1485" y="841"/>
                </a:cxn>
                <a:cxn ang="0">
                  <a:pos x="1556" y="765"/>
                </a:cxn>
                <a:cxn ang="0">
                  <a:pos x="1649" y="676"/>
                </a:cxn>
                <a:cxn ang="0">
                  <a:pos x="1661" y="650"/>
                </a:cxn>
                <a:cxn ang="0">
                  <a:pos x="35" y="650"/>
                </a:cxn>
                <a:cxn ang="0">
                  <a:pos x="12" y="638"/>
                </a:cxn>
                <a:cxn ang="0">
                  <a:pos x="0" y="625"/>
                </a:cxn>
                <a:cxn ang="0">
                  <a:pos x="0" y="574"/>
                </a:cxn>
                <a:cxn ang="0">
                  <a:pos x="23" y="561"/>
                </a:cxn>
                <a:cxn ang="0">
                  <a:pos x="35" y="548"/>
                </a:cxn>
                <a:cxn ang="0">
                  <a:pos x="1661" y="548"/>
                </a:cxn>
                <a:cxn ang="0">
                  <a:pos x="1544" y="434"/>
                </a:cxn>
                <a:cxn ang="0">
                  <a:pos x="1462" y="332"/>
                </a:cxn>
                <a:cxn ang="0">
                  <a:pos x="1415" y="217"/>
                </a:cxn>
                <a:cxn ang="0">
                  <a:pos x="1380" y="115"/>
                </a:cxn>
                <a:cxn ang="0">
                  <a:pos x="1357" y="51"/>
                </a:cxn>
                <a:cxn ang="0">
                  <a:pos x="1357" y="13"/>
                </a:cxn>
                <a:cxn ang="0">
                  <a:pos x="1380" y="0"/>
                </a:cxn>
              </a:cxnLst>
              <a:rect l="0" t="0" r="r" b="b"/>
              <a:pathLst>
                <a:path w="1895" h="1224">
                  <a:moveTo>
                    <a:pt x="1380" y="0"/>
                  </a:moveTo>
                  <a:lnTo>
                    <a:pt x="1427" y="0"/>
                  </a:lnTo>
                  <a:lnTo>
                    <a:pt x="1439" y="13"/>
                  </a:lnTo>
                  <a:lnTo>
                    <a:pt x="1439" y="26"/>
                  </a:lnTo>
                  <a:lnTo>
                    <a:pt x="1450" y="39"/>
                  </a:lnTo>
                  <a:lnTo>
                    <a:pt x="1509" y="217"/>
                  </a:lnTo>
                  <a:lnTo>
                    <a:pt x="1579" y="344"/>
                  </a:lnTo>
                  <a:lnTo>
                    <a:pt x="1661" y="446"/>
                  </a:lnTo>
                  <a:lnTo>
                    <a:pt x="1743" y="510"/>
                  </a:lnTo>
                  <a:lnTo>
                    <a:pt x="1825" y="561"/>
                  </a:lnTo>
                  <a:lnTo>
                    <a:pt x="1883" y="587"/>
                  </a:lnTo>
                  <a:lnTo>
                    <a:pt x="1895" y="599"/>
                  </a:lnTo>
                  <a:lnTo>
                    <a:pt x="1895" y="625"/>
                  </a:lnTo>
                  <a:lnTo>
                    <a:pt x="1883" y="625"/>
                  </a:lnTo>
                  <a:lnTo>
                    <a:pt x="1860" y="638"/>
                  </a:lnTo>
                  <a:lnTo>
                    <a:pt x="1696" y="739"/>
                  </a:lnTo>
                  <a:lnTo>
                    <a:pt x="1579" y="867"/>
                  </a:lnTo>
                  <a:lnTo>
                    <a:pt x="1485" y="1007"/>
                  </a:lnTo>
                  <a:lnTo>
                    <a:pt x="1439" y="1173"/>
                  </a:lnTo>
                  <a:lnTo>
                    <a:pt x="1427" y="1198"/>
                  </a:lnTo>
                  <a:lnTo>
                    <a:pt x="1427" y="1224"/>
                  </a:lnTo>
                  <a:lnTo>
                    <a:pt x="1357" y="1224"/>
                  </a:lnTo>
                  <a:lnTo>
                    <a:pt x="1345" y="1211"/>
                  </a:lnTo>
                  <a:lnTo>
                    <a:pt x="1345" y="1173"/>
                  </a:lnTo>
                  <a:lnTo>
                    <a:pt x="1368" y="1109"/>
                  </a:lnTo>
                  <a:lnTo>
                    <a:pt x="1404" y="1007"/>
                  </a:lnTo>
                  <a:lnTo>
                    <a:pt x="1462" y="892"/>
                  </a:lnTo>
                  <a:lnTo>
                    <a:pt x="1485" y="841"/>
                  </a:lnTo>
                  <a:lnTo>
                    <a:pt x="1556" y="765"/>
                  </a:lnTo>
                  <a:lnTo>
                    <a:pt x="1649" y="676"/>
                  </a:lnTo>
                  <a:lnTo>
                    <a:pt x="1661" y="650"/>
                  </a:lnTo>
                  <a:lnTo>
                    <a:pt x="35" y="650"/>
                  </a:lnTo>
                  <a:lnTo>
                    <a:pt x="12" y="638"/>
                  </a:lnTo>
                  <a:lnTo>
                    <a:pt x="0" y="625"/>
                  </a:lnTo>
                  <a:lnTo>
                    <a:pt x="0" y="574"/>
                  </a:lnTo>
                  <a:lnTo>
                    <a:pt x="23" y="561"/>
                  </a:lnTo>
                  <a:lnTo>
                    <a:pt x="35" y="548"/>
                  </a:lnTo>
                  <a:lnTo>
                    <a:pt x="1661" y="548"/>
                  </a:lnTo>
                  <a:lnTo>
                    <a:pt x="1544" y="434"/>
                  </a:lnTo>
                  <a:lnTo>
                    <a:pt x="1462" y="332"/>
                  </a:lnTo>
                  <a:lnTo>
                    <a:pt x="1415" y="217"/>
                  </a:lnTo>
                  <a:lnTo>
                    <a:pt x="1380" y="115"/>
                  </a:lnTo>
                  <a:lnTo>
                    <a:pt x="1357" y="51"/>
                  </a:lnTo>
                  <a:lnTo>
                    <a:pt x="1357" y="13"/>
                  </a:lnTo>
                  <a:lnTo>
                    <a:pt x="13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1" name="Freeform 83"/>
            <p:cNvSpPr>
              <a:spLocks/>
            </p:cNvSpPr>
            <p:nvPr/>
          </p:nvSpPr>
          <p:spPr bwMode="auto">
            <a:xfrm>
              <a:off x="38355" y="1907"/>
              <a:ext cx="701" cy="1555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409" y="0"/>
                </a:cxn>
                <a:cxn ang="0">
                  <a:pos x="432" y="13"/>
                </a:cxn>
                <a:cxn ang="0">
                  <a:pos x="432" y="1415"/>
                </a:cxn>
                <a:cxn ang="0">
                  <a:pos x="468" y="1453"/>
                </a:cxn>
                <a:cxn ang="0">
                  <a:pos x="526" y="1478"/>
                </a:cxn>
                <a:cxn ang="0">
                  <a:pos x="701" y="1478"/>
                </a:cxn>
                <a:cxn ang="0">
                  <a:pos x="701" y="1555"/>
                </a:cxn>
                <a:cxn ang="0">
                  <a:pos x="596" y="1542"/>
                </a:cxn>
                <a:cxn ang="0">
                  <a:pos x="117" y="1542"/>
                </a:cxn>
                <a:cxn ang="0">
                  <a:pos x="11" y="1555"/>
                </a:cxn>
                <a:cxn ang="0">
                  <a:pos x="11" y="1478"/>
                </a:cxn>
                <a:cxn ang="0">
                  <a:pos x="187" y="1478"/>
                </a:cxn>
                <a:cxn ang="0">
                  <a:pos x="257" y="1453"/>
                </a:cxn>
                <a:cxn ang="0">
                  <a:pos x="280" y="1415"/>
                </a:cxn>
                <a:cxn ang="0">
                  <a:pos x="280" y="153"/>
                </a:cxn>
                <a:cxn ang="0">
                  <a:pos x="163" y="204"/>
                </a:cxn>
                <a:cxn ang="0">
                  <a:pos x="58" y="217"/>
                </a:cxn>
                <a:cxn ang="0">
                  <a:pos x="0" y="217"/>
                </a:cxn>
                <a:cxn ang="0">
                  <a:pos x="0" y="140"/>
                </a:cxn>
                <a:cxn ang="0">
                  <a:pos x="70" y="140"/>
                </a:cxn>
                <a:cxn ang="0">
                  <a:pos x="175" y="127"/>
                </a:cxn>
                <a:cxn ang="0">
                  <a:pos x="280" y="76"/>
                </a:cxn>
                <a:cxn ang="0">
                  <a:pos x="386" y="0"/>
                </a:cxn>
              </a:cxnLst>
              <a:rect l="0" t="0" r="r" b="b"/>
              <a:pathLst>
                <a:path w="701" h="1555">
                  <a:moveTo>
                    <a:pt x="386" y="0"/>
                  </a:moveTo>
                  <a:lnTo>
                    <a:pt x="409" y="0"/>
                  </a:lnTo>
                  <a:lnTo>
                    <a:pt x="432" y="13"/>
                  </a:lnTo>
                  <a:lnTo>
                    <a:pt x="432" y="1415"/>
                  </a:lnTo>
                  <a:lnTo>
                    <a:pt x="468" y="1453"/>
                  </a:lnTo>
                  <a:lnTo>
                    <a:pt x="526" y="1478"/>
                  </a:lnTo>
                  <a:lnTo>
                    <a:pt x="701" y="1478"/>
                  </a:lnTo>
                  <a:lnTo>
                    <a:pt x="701" y="1555"/>
                  </a:lnTo>
                  <a:lnTo>
                    <a:pt x="596" y="1542"/>
                  </a:lnTo>
                  <a:lnTo>
                    <a:pt x="117" y="1542"/>
                  </a:lnTo>
                  <a:lnTo>
                    <a:pt x="11" y="1555"/>
                  </a:lnTo>
                  <a:lnTo>
                    <a:pt x="11" y="1478"/>
                  </a:lnTo>
                  <a:lnTo>
                    <a:pt x="187" y="1478"/>
                  </a:lnTo>
                  <a:lnTo>
                    <a:pt x="257" y="1453"/>
                  </a:lnTo>
                  <a:lnTo>
                    <a:pt x="280" y="1415"/>
                  </a:lnTo>
                  <a:lnTo>
                    <a:pt x="280" y="153"/>
                  </a:lnTo>
                  <a:lnTo>
                    <a:pt x="163" y="204"/>
                  </a:lnTo>
                  <a:lnTo>
                    <a:pt x="58" y="217"/>
                  </a:lnTo>
                  <a:lnTo>
                    <a:pt x="0" y="217"/>
                  </a:lnTo>
                  <a:lnTo>
                    <a:pt x="0" y="140"/>
                  </a:lnTo>
                  <a:lnTo>
                    <a:pt x="70" y="140"/>
                  </a:lnTo>
                  <a:lnTo>
                    <a:pt x="175" y="127"/>
                  </a:lnTo>
                  <a:lnTo>
                    <a:pt x="280" y="76"/>
                  </a:lnTo>
                  <a:lnTo>
                    <a:pt x="38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34" name="Group 86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2766965" y="4965200"/>
            <a:ext cx="3691741" cy="492552"/>
            <a:chOff x="4209" y="3034"/>
            <a:chExt cx="22298" cy="2975"/>
          </a:xfrm>
          <a:solidFill>
            <a:schemeClr val="accent2"/>
          </a:solidFill>
        </p:grpSpPr>
        <p:sp>
          <p:nvSpPr>
            <p:cNvPr id="2136" name="Freeform 88"/>
            <p:cNvSpPr>
              <a:spLocks/>
            </p:cNvSpPr>
            <p:nvPr/>
          </p:nvSpPr>
          <p:spPr bwMode="auto">
            <a:xfrm>
              <a:off x="4209" y="3594"/>
              <a:ext cx="82" cy="227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4" y="0"/>
                </a:cxn>
                <a:cxn ang="0">
                  <a:pos x="68" y="7"/>
                </a:cxn>
                <a:cxn ang="0">
                  <a:pos x="82" y="36"/>
                </a:cxn>
                <a:cxn ang="0">
                  <a:pos x="82" y="2234"/>
                </a:cxn>
                <a:cxn ang="0">
                  <a:pos x="68" y="2263"/>
                </a:cxn>
                <a:cxn ang="0">
                  <a:pos x="54" y="2270"/>
                </a:cxn>
                <a:cxn ang="0">
                  <a:pos x="27" y="2270"/>
                </a:cxn>
                <a:cxn ang="0">
                  <a:pos x="13" y="2263"/>
                </a:cxn>
                <a:cxn ang="0">
                  <a:pos x="0" y="2234"/>
                </a:cxn>
                <a:cxn ang="0">
                  <a:pos x="0" y="36"/>
                </a:cxn>
                <a:cxn ang="0">
                  <a:pos x="13" y="7"/>
                </a:cxn>
                <a:cxn ang="0">
                  <a:pos x="27" y="0"/>
                </a:cxn>
              </a:cxnLst>
              <a:rect l="0" t="0" r="r" b="b"/>
              <a:pathLst>
                <a:path w="82" h="2270">
                  <a:moveTo>
                    <a:pt x="27" y="0"/>
                  </a:moveTo>
                  <a:lnTo>
                    <a:pt x="54" y="0"/>
                  </a:lnTo>
                  <a:lnTo>
                    <a:pt x="68" y="7"/>
                  </a:lnTo>
                  <a:lnTo>
                    <a:pt x="82" y="36"/>
                  </a:lnTo>
                  <a:lnTo>
                    <a:pt x="82" y="2234"/>
                  </a:lnTo>
                  <a:lnTo>
                    <a:pt x="68" y="2263"/>
                  </a:lnTo>
                  <a:lnTo>
                    <a:pt x="54" y="2270"/>
                  </a:lnTo>
                  <a:lnTo>
                    <a:pt x="27" y="2270"/>
                  </a:lnTo>
                  <a:lnTo>
                    <a:pt x="13" y="2263"/>
                  </a:lnTo>
                  <a:lnTo>
                    <a:pt x="0" y="2234"/>
                  </a:lnTo>
                  <a:lnTo>
                    <a:pt x="0" y="36"/>
                  </a:lnTo>
                  <a:lnTo>
                    <a:pt x="13" y="7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7" name="Freeform 89"/>
            <p:cNvSpPr>
              <a:spLocks noEditPoints="1"/>
            </p:cNvSpPr>
            <p:nvPr/>
          </p:nvSpPr>
          <p:spPr bwMode="auto">
            <a:xfrm>
              <a:off x="4647" y="4292"/>
              <a:ext cx="821" cy="1026"/>
            </a:xfrm>
            <a:custGeom>
              <a:avLst/>
              <a:gdLst/>
              <a:ahLst/>
              <a:cxnLst>
                <a:cxn ang="0">
                  <a:pos x="472" y="66"/>
                </a:cxn>
                <a:cxn ang="0">
                  <a:pos x="349" y="139"/>
                </a:cxn>
                <a:cxn ang="0">
                  <a:pos x="232" y="299"/>
                </a:cxn>
                <a:cxn ang="0">
                  <a:pos x="383" y="430"/>
                </a:cxn>
                <a:cxn ang="0">
                  <a:pos x="527" y="400"/>
                </a:cxn>
                <a:cxn ang="0">
                  <a:pos x="657" y="335"/>
                </a:cxn>
                <a:cxn ang="0">
                  <a:pos x="711" y="197"/>
                </a:cxn>
                <a:cxn ang="0">
                  <a:pos x="670" y="95"/>
                </a:cxn>
                <a:cxn ang="0">
                  <a:pos x="554" y="51"/>
                </a:cxn>
                <a:cxn ang="0">
                  <a:pos x="561" y="0"/>
                </a:cxn>
                <a:cxn ang="0">
                  <a:pos x="705" y="37"/>
                </a:cxn>
                <a:cxn ang="0">
                  <a:pos x="780" y="139"/>
                </a:cxn>
                <a:cxn ang="0">
                  <a:pos x="787" y="226"/>
                </a:cxn>
                <a:cxn ang="0">
                  <a:pos x="746" y="328"/>
                </a:cxn>
                <a:cxn ang="0">
                  <a:pos x="623" y="430"/>
                </a:cxn>
                <a:cxn ang="0">
                  <a:pos x="438" y="473"/>
                </a:cxn>
                <a:cxn ang="0">
                  <a:pos x="191" y="481"/>
                </a:cxn>
                <a:cxn ang="0">
                  <a:pos x="164" y="641"/>
                </a:cxn>
                <a:cxn ang="0">
                  <a:pos x="157" y="750"/>
                </a:cxn>
                <a:cxn ang="0">
                  <a:pos x="178" y="844"/>
                </a:cxn>
                <a:cxn ang="0">
                  <a:pos x="232" y="939"/>
                </a:cxn>
                <a:cxn ang="0">
                  <a:pos x="342" y="975"/>
                </a:cxn>
                <a:cxn ang="0">
                  <a:pos x="424" y="968"/>
                </a:cxn>
                <a:cxn ang="0">
                  <a:pos x="581" y="910"/>
                </a:cxn>
                <a:cxn ang="0">
                  <a:pos x="787" y="728"/>
                </a:cxn>
                <a:cxn ang="0">
                  <a:pos x="807" y="735"/>
                </a:cxn>
                <a:cxn ang="0">
                  <a:pos x="821" y="757"/>
                </a:cxn>
                <a:cxn ang="0">
                  <a:pos x="725" y="873"/>
                </a:cxn>
                <a:cxn ang="0">
                  <a:pos x="568" y="975"/>
                </a:cxn>
                <a:cxn ang="0">
                  <a:pos x="335" y="1026"/>
                </a:cxn>
                <a:cxn ang="0">
                  <a:pos x="157" y="975"/>
                </a:cxn>
                <a:cxn ang="0">
                  <a:pos x="41" y="830"/>
                </a:cxn>
                <a:cxn ang="0">
                  <a:pos x="0" y="619"/>
                </a:cxn>
                <a:cxn ang="0">
                  <a:pos x="54" y="357"/>
                </a:cxn>
                <a:cxn ang="0">
                  <a:pos x="191" y="160"/>
                </a:cxn>
                <a:cxn ang="0">
                  <a:pos x="369" y="44"/>
                </a:cxn>
                <a:cxn ang="0">
                  <a:pos x="561" y="0"/>
                </a:cxn>
              </a:cxnLst>
              <a:rect l="0" t="0" r="r" b="b"/>
              <a:pathLst>
                <a:path w="821" h="1026">
                  <a:moveTo>
                    <a:pt x="520" y="51"/>
                  </a:moveTo>
                  <a:lnTo>
                    <a:pt x="472" y="66"/>
                  </a:lnTo>
                  <a:lnTo>
                    <a:pt x="417" y="95"/>
                  </a:lnTo>
                  <a:lnTo>
                    <a:pt x="349" y="139"/>
                  </a:lnTo>
                  <a:lnTo>
                    <a:pt x="287" y="204"/>
                  </a:lnTo>
                  <a:lnTo>
                    <a:pt x="232" y="299"/>
                  </a:lnTo>
                  <a:lnTo>
                    <a:pt x="191" y="430"/>
                  </a:lnTo>
                  <a:lnTo>
                    <a:pt x="383" y="430"/>
                  </a:lnTo>
                  <a:lnTo>
                    <a:pt x="458" y="415"/>
                  </a:lnTo>
                  <a:lnTo>
                    <a:pt x="527" y="400"/>
                  </a:lnTo>
                  <a:lnTo>
                    <a:pt x="595" y="371"/>
                  </a:lnTo>
                  <a:lnTo>
                    <a:pt x="657" y="335"/>
                  </a:lnTo>
                  <a:lnTo>
                    <a:pt x="698" y="277"/>
                  </a:lnTo>
                  <a:lnTo>
                    <a:pt x="711" y="197"/>
                  </a:lnTo>
                  <a:lnTo>
                    <a:pt x="705" y="139"/>
                  </a:lnTo>
                  <a:lnTo>
                    <a:pt x="670" y="95"/>
                  </a:lnTo>
                  <a:lnTo>
                    <a:pt x="623" y="66"/>
                  </a:lnTo>
                  <a:lnTo>
                    <a:pt x="554" y="51"/>
                  </a:lnTo>
                  <a:lnTo>
                    <a:pt x="520" y="51"/>
                  </a:lnTo>
                  <a:close/>
                  <a:moveTo>
                    <a:pt x="561" y="0"/>
                  </a:moveTo>
                  <a:lnTo>
                    <a:pt x="636" y="8"/>
                  </a:lnTo>
                  <a:lnTo>
                    <a:pt x="705" y="37"/>
                  </a:lnTo>
                  <a:lnTo>
                    <a:pt x="746" y="80"/>
                  </a:lnTo>
                  <a:lnTo>
                    <a:pt x="780" y="139"/>
                  </a:lnTo>
                  <a:lnTo>
                    <a:pt x="787" y="197"/>
                  </a:lnTo>
                  <a:lnTo>
                    <a:pt x="787" y="226"/>
                  </a:lnTo>
                  <a:lnTo>
                    <a:pt x="773" y="270"/>
                  </a:lnTo>
                  <a:lnTo>
                    <a:pt x="746" y="328"/>
                  </a:lnTo>
                  <a:lnTo>
                    <a:pt x="698" y="379"/>
                  </a:lnTo>
                  <a:lnTo>
                    <a:pt x="623" y="430"/>
                  </a:lnTo>
                  <a:lnTo>
                    <a:pt x="534" y="459"/>
                  </a:lnTo>
                  <a:lnTo>
                    <a:pt x="438" y="473"/>
                  </a:lnTo>
                  <a:lnTo>
                    <a:pt x="356" y="481"/>
                  </a:lnTo>
                  <a:lnTo>
                    <a:pt x="191" y="481"/>
                  </a:lnTo>
                  <a:lnTo>
                    <a:pt x="178" y="575"/>
                  </a:lnTo>
                  <a:lnTo>
                    <a:pt x="164" y="641"/>
                  </a:lnTo>
                  <a:lnTo>
                    <a:pt x="157" y="684"/>
                  </a:lnTo>
                  <a:lnTo>
                    <a:pt x="157" y="750"/>
                  </a:lnTo>
                  <a:lnTo>
                    <a:pt x="164" y="801"/>
                  </a:lnTo>
                  <a:lnTo>
                    <a:pt x="178" y="844"/>
                  </a:lnTo>
                  <a:lnTo>
                    <a:pt x="198" y="895"/>
                  </a:lnTo>
                  <a:lnTo>
                    <a:pt x="232" y="939"/>
                  </a:lnTo>
                  <a:lnTo>
                    <a:pt x="280" y="968"/>
                  </a:lnTo>
                  <a:lnTo>
                    <a:pt x="342" y="975"/>
                  </a:lnTo>
                  <a:lnTo>
                    <a:pt x="369" y="975"/>
                  </a:lnTo>
                  <a:lnTo>
                    <a:pt x="424" y="968"/>
                  </a:lnTo>
                  <a:lnTo>
                    <a:pt x="499" y="946"/>
                  </a:lnTo>
                  <a:lnTo>
                    <a:pt x="581" y="910"/>
                  </a:lnTo>
                  <a:lnTo>
                    <a:pt x="677" y="844"/>
                  </a:lnTo>
                  <a:lnTo>
                    <a:pt x="787" y="728"/>
                  </a:lnTo>
                  <a:lnTo>
                    <a:pt x="794" y="728"/>
                  </a:lnTo>
                  <a:lnTo>
                    <a:pt x="807" y="735"/>
                  </a:lnTo>
                  <a:lnTo>
                    <a:pt x="814" y="742"/>
                  </a:lnTo>
                  <a:lnTo>
                    <a:pt x="821" y="757"/>
                  </a:lnTo>
                  <a:lnTo>
                    <a:pt x="780" y="823"/>
                  </a:lnTo>
                  <a:lnTo>
                    <a:pt x="725" y="873"/>
                  </a:lnTo>
                  <a:lnTo>
                    <a:pt x="657" y="932"/>
                  </a:lnTo>
                  <a:lnTo>
                    <a:pt x="568" y="975"/>
                  </a:lnTo>
                  <a:lnTo>
                    <a:pt x="458" y="1012"/>
                  </a:lnTo>
                  <a:lnTo>
                    <a:pt x="335" y="1026"/>
                  </a:lnTo>
                  <a:lnTo>
                    <a:pt x="239" y="1012"/>
                  </a:lnTo>
                  <a:lnTo>
                    <a:pt x="157" y="975"/>
                  </a:lnTo>
                  <a:lnTo>
                    <a:pt x="89" y="910"/>
                  </a:lnTo>
                  <a:lnTo>
                    <a:pt x="41" y="830"/>
                  </a:lnTo>
                  <a:lnTo>
                    <a:pt x="13" y="728"/>
                  </a:lnTo>
                  <a:lnTo>
                    <a:pt x="0" y="619"/>
                  </a:lnTo>
                  <a:lnTo>
                    <a:pt x="13" y="481"/>
                  </a:lnTo>
                  <a:lnTo>
                    <a:pt x="54" y="357"/>
                  </a:lnTo>
                  <a:lnTo>
                    <a:pt x="116" y="248"/>
                  </a:lnTo>
                  <a:lnTo>
                    <a:pt x="191" y="160"/>
                  </a:lnTo>
                  <a:lnTo>
                    <a:pt x="280" y="88"/>
                  </a:lnTo>
                  <a:lnTo>
                    <a:pt x="369" y="44"/>
                  </a:lnTo>
                  <a:lnTo>
                    <a:pt x="465" y="8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8" name="Freeform 90"/>
            <p:cNvSpPr>
              <a:spLocks/>
            </p:cNvSpPr>
            <p:nvPr/>
          </p:nvSpPr>
          <p:spPr bwMode="auto">
            <a:xfrm>
              <a:off x="5666" y="3608"/>
              <a:ext cx="473" cy="2263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62" y="0"/>
                </a:cxn>
                <a:cxn ang="0">
                  <a:pos x="76" y="15"/>
                </a:cxn>
                <a:cxn ang="0">
                  <a:pos x="83" y="29"/>
                </a:cxn>
                <a:cxn ang="0">
                  <a:pos x="89" y="51"/>
                </a:cxn>
                <a:cxn ang="0">
                  <a:pos x="466" y="1092"/>
                </a:cxn>
                <a:cxn ang="0">
                  <a:pos x="473" y="1106"/>
                </a:cxn>
                <a:cxn ang="0">
                  <a:pos x="473" y="1150"/>
                </a:cxn>
                <a:cxn ang="0">
                  <a:pos x="466" y="1165"/>
                </a:cxn>
                <a:cxn ang="0">
                  <a:pos x="466" y="1172"/>
                </a:cxn>
                <a:cxn ang="0">
                  <a:pos x="83" y="2220"/>
                </a:cxn>
                <a:cxn ang="0">
                  <a:pos x="76" y="2234"/>
                </a:cxn>
                <a:cxn ang="0">
                  <a:pos x="76" y="2241"/>
                </a:cxn>
                <a:cxn ang="0">
                  <a:pos x="69" y="2256"/>
                </a:cxn>
                <a:cxn ang="0">
                  <a:pos x="55" y="2263"/>
                </a:cxn>
                <a:cxn ang="0">
                  <a:pos x="42" y="2263"/>
                </a:cxn>
                <a:cxn ang="0">
                  <a:pos x="14" y="2249"/>
                </a:cxn>
                <a:cxn ang="0">
                  <a:pos x="0" y="2220"/>
                </a:cxn>
                <a:cxn ang="0">
                  <a:pos x="0" y="2198"/>
                </a:cxn>
                <a:cxn ang="0">
                  <a:pos x="7" y="2183"/>
                </a:cxn>
                <a:cxn ang="0">
                  <a:pos x="391" y="1135"/>
                </a:cxn>
                <a:cxn ang="0">
                  <a:pos x="7" y="80"/>
                </a:cxn>
                <a:cxn ang="0">
                  <a:pos x="0" y="66"/>
                </a:cxn>
                <a:cxn ang="0">
                  <a:pos x="0" y="44"/>
                </a:cxn>
                <a:cxn ang="0">
                  <a:pos x="14" y="15"/>
                </a:cxn>
                <a:cxn ang="0">
                  <a:pos x="42" y="0"/>
                </a:cxn>
              </a:cxnLst>
              <a:rect l="0" t="0" r="r" b="b"/>
              <a:pathLst>
                <a:path w="473" h="2263">
                  <a:moveTo>
                    <a:pt x="42" y="0"/>
                  </a:moveTo>
                  <a:lnTo>
                    <a:pt x="62" y="0"/>
                  </a:lnTo>
                  <a:lnTo>
                    <a:pt x="76" y="15"/>
                  </a:lnTo>
                  <a:lnTo>
                    <a:pt x="83" y="29"/>
                  </a:lnTo>
                  <a:lnTo>
                    <a:pt x="89" y="51"/>
                  </a:lnTo>
                  <a:lnTo>
                    <a:pt x="466" y="1092"/>
                  </a:lnTo>
                  <a:lnTo>
                    <a:pt x="473" y="1106"/>
                  </a:lnTo>
                  <a:lnTo>
                    <a:pt x="473" y="1150"/>
                  </a:lnTo>
                  <a:lnTo>
                    <a:pt x="466" y="1165"/>
                  </a:lnTo>
                  <a:lnTo>
                    <a:pt x="466" y="1172"/>
                  </a:lnTo>
                  <a:lnTo>
                    <a:pt x="83" y="2220"/>
                  </a:lnTo>
                  <a:lnTo>
                    <a:pt x="76" y="2234"/>
                  </a:lnTo>
                  <a:lnTo>
                    <a:pt x="76" y="2241"/>
                  </a:lnTo>
                  <a:lnTo>
                    <a:pt x="69" y="2256"/>
                  </a:lnTo>
                  <a:lnTo>
                    <a:pt x="55" y="2263"/>
                  </a:lnTo>
                  <a:lnTo>
                    <a:pt x="42" y="2263"/>
                  </a:lnTo>
                  <a:lnTo>
                    <a:pt x="14" y="2249"/>
                  </a:lnTo>
                  <a:lnTo>
                    <a:pt x="0" y="2220"/>
                  </a:lnTo>
                  <a:lnTo>
                    <a:pt x="0" y="2198"/>
                  </a:lnTo>
                  <a:lnTo>
                    <a:pt x="7" y="2183"/>
                  </a:lnTo>
                  <a:lnTo>
                    <a:pt x="391" y="1135"/>
                  </a:lnTo>
                  <a:lnTo>
                    <a:pt x="7" y="8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4" y="15"/>
                  </a:lnTo>
                  <a:lnTo>
                    <a:pt x="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9" name="Freeform 91"/>
            <p:cNvSpPr>
              <a:spLocks noEditPoints="1"/>
            </p:cNvSpPr>
            <p:nvPr/>
          </p:nvSpPr>
          <p:spPr bwMode="auto">
            <a:xfrm>
              <a:off x="7083" y="4467"/>
              <a:ext cx="1431" cy="524"/>
            </a:xfrm>
            <a:custGeom>
              <a:avLst/>
              <a:gdLst/>
              <a:ahLst/>
              <a:cxnLst>
                <a:cxn ang="0">
                  <a:pos x="28" y="436"/>
                </a:cxn>
                <a:cxn ang="0">
                  <a:pos x="1390" y="436"/>
                </a:cxn>
                <a:cxn ang="0">
                  <a:pos x="1417" y="451"/>
                </a:cxn>
                <a:cxn ang="0">
                  <a:pos x="1424" y="466"/>
                </a:cxn>
                <a:cxn ang="0">
                  <a:pos x="1424" y="495"/>
                </a:cxn>
                <a:cxn ang="0">
                  <a:pos x="1417" y="509"/>
                </a:cxn>
                <a:cxn ang="0">
                  <a:pos x="1403" y="517"/>
                </a:cxn>
                <a:cxn ang="0">
                  <a:pos x="1396" y="524"/>
                </a:cxn>
                <a:cxn ang="0">
                  <a:pos x="28" y="524"/>
                </a:cxn>
                <a:cxn ang="0">
                  <a:pos x="21" y="517"/>
                </a:cxn>
                <a:cxn ang="0">
                  <a:pos x="7" y="509"/>
                </a:cxn>
                <a:cxn ang="0">
                  <a:pos x="0" y="495"/>
                </a:cxn>
                <a:cxn ang="0">
                  <a:pos x="0" y="466"/>
                </a:cxn>
                <a:cxn ang="0">
                  <a:pos x="7" y="451"/>
                </a:cxn>
                <a:cxn ang="0">
                  <a:pos x="21" y="444"/>
                </a:cxn>
                <a:cxn ang="0">
                  <a:pos x="28" y="436"/>
                </a:cxn>
                <a:cxn ang="0">
                  <a:pos x="41" y="0"/>
                </a:cxn>
                <a:cxn ang="0">
                  <a:pos x="1403" y="0"/>
                </a:cxn>
                <a:cxn ang="0">
                  <a:pos x="1410" y="7"/>
                </a:cxn>
                <a:cxn ang="0">
                  <a:pos x="1424" y="14"/>
                </a:cxn>
                <a:cxn ang="0">
                  <a:pos x="1431" y="29"/>
                </a:cxn>
                <a:cxn ang="0">
                  <a:pos x="1431" y="58"/>
                </a:cxn>
                <a:cxn ang="0">
                  <a:pos x="1424" y="73"/>
                </a:cxn>
                <a:cxn ang="0">
                  <a:pos x="1396" y="87"/>
                </a:cxn>
                <a:cxn ang="0">
                  <a:pos x="41" y="87"/>
                </a:cxn>
                <a:cxn ang="0">
                  <a:pos x="34" y="80"/>
                </a:cxn>
                <a:cxn ang="0">
                  <a:pos x="21" y="73"/>
                </a:cxn>
                <a:cxn ang="0">
                  <a:pos x="14" y="58"/>
                </a:cxn>
                <a:cxn ang="0">
                  <a:pos x="14" y="29"/>
                </a:cxn>
                <a:cxn ang="0">
                  <a:pos x="21" y="14"/>
                </a:cxn>
                <a:cxn ang="0">
                  <a:pos x="34" y="7"/>
                </a:cxn>
                <a:cxn ang="0">
                  <a:pos x="41" y="0"/>
                </a:cxn>
              </a:cxnLst>
              <a:rect l="0" t="0" r="r" b="b"/>
              <a:pathLst>
                <a:path w="1431" h="524">
                  <a:moveTo>
                    <a:pt x="28" y="436"/>
                  </a:moveTo>
                  <a:lnTo>
                    <a:pt x="1390" y="436"/>
                  </a:lnTo>
                  <a:lnTo>
                    <a:pt x="1417" y="451"/>
                  </a:lnTo>
                  <a:lnTo>
                    <a:pt x="1424" y="466"/>
                  </a:lnTo>
                  <a:lnTo>
                    <a:pt x="1424" y="495"/>
                  </a:lnTo>
                  <a:lnTo>
                    <a:pt x="1417" y="509"/>
                  </a:lnTo>
                  <a:lnTo>
                    <a:pt x="1403" y="517"/>
                  </a:lnTo>
                  <a:lnTo>
                    <a:pt x="1396" y="524"/>
                  </a:lnTo>
                  <a:lnTo>
                    <a:pt x="28" y="524"/>
                  </a:lnTo>
                  <a:lnTo>
                    <a:pt x="21" y="517"/>
                  </a:lnTo>
                  <a:lnTo>
                    <a:pt x="7" y="509"/>
                  </a:lnTo>
                  <a:lnTo>
                    <a:pt x="0" y="495"/>
                  </a:lnTo>
                  <a:lnTo>
                    <a:pt x="0" y="466"/>
                  </a:lnTo>
                  <a:lnTo>
                    <a:pt x="7" y="451"/>
                  </a:lnTo>
                  <a:lnTo>
                    <a:pt x="21" y="444"/>
                  </a:lnTo>
                  <a:lnTo>
                    <a:pt x="28" y="436"/>
                  </a:lnTo>
                  <a:close/>
                  <a:moveTo>
                    <a:pt x="41" y="0"/>
                  </a:moveTo>
                  <a:lnTo>
                    <a:pt x="1403" y="0"/>
                  </a:lnTo>
                  <a:lnTo>
                    <a:pt x="1410" y="7"/>
                  </a:lnTo>
                  <a:lnTo>
                    <a:pt x="1424" y="14"/>
                  </a:lnTo>
                  <a:lnTo>
                    <a:pt x="1431" y="29"/>
                  </a:lnTo>
                  <a:lnTo>
                    <a:pt x="1431" y="58"/>
                  </a:lnTo>
                  <a:lnTo>
                    <a:pt x="1424" y="73"/>
                  </a:lnTo>
                  <a:lnTo>
                    <a:pt x="1396" y="87"/>
                  </a:lnTo>
                  <a:lnTo>
                    <a:pt x="41" y="87"/>
                  </a:lnTo>
                  <a:lnTo>
                    <a:pt x="34" y="80"/>
                  </a:lnTo>
                  <a:lnTo>
                    <a:pt x="21" y="73"/>
                  </a:lnTo>
                  <a:lnTo>
                    <a:pt x="14" y="58"/>
                  </a:lnTo>
                  <a:lnTo>
                    <a:pt x="14" y="29"/>
                  </a:lnTo>
                  <a:lnTo>
                    <a:pt x="21" y="14"/>
                  </a:lnTo>
                  <a:lnTo>
                    <a:pt x="34" y="7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0" name="Freeform 92"/>
            <p:cNvSpPr>
              <a:spLocks/>
            </p:cNvSpPr>
            <p:nvPr/>
          </p:nvSpPr>
          <p:spPr bwMode="auto">
            <a:xfrm>
              <a:off x="9362" y="3601"/>
              <a:ext cx="2012" cy="2263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1828" y="0"/>
                </a:cxn>
                <a:cxn ang="0">
                  <a:pos x="2012" y="531"/>
                </a:cxn>
                <a:cxn ang="0">
                  <a:pos x="1958" y="531"/>
                </a:cxn>
                <a:cxn ang="0">
                  <a:pos x="1903" y="415"/>
                </a:cxn>
                <a:cxn ang="0">
                  <a:pos x="1834" y="320"/>
                </a:cxn>
                <a:cxn ang="0">
                  <a:pos x="1745" y="247"/>
                </a:cxn>
                <a:cxn ang="0">
                  <a:pos x="1657" y="189"/>
                </a:cxn>
                <a:cxn ang="0">
                  <a:pos x="1554" y="146"/>
                </a:cxn>
                <a:cxn ang="0">
                  <a:pos x="1444" y="117"/>
                </a:cxn>
                <a:cxn ang="0">
                  <a:pos x="1342" y="102"/>
                </a:cxn>
                <a:cxn ang="0">
                  <a:pos x="1246" y="95"/>
                </a:cxn>
                <a:cxn ang="0">
                  <a:pos x="1157" y="87"/>
                </a:cxn>
                <a:cxn ang="0">
                  <a:pos x="226" y="87"/>
                </a:cxn>
                <a:cxn ang="0">
                  <a:pos x="924" y="1099"/>
                </a:cxn>
                <a:cxn ang="0">
                  <a:pos x="931" y="1113"/>
                </a:cxn>
                <a:cxn ang="0">
                  <a:pos x="931" y="1121"/>
                </a:cxn>
                <a:cxn ang="0">
                  <a:pos x="938" y="1121"/>
                </a:cxn>
                <a:cxn ang="0">
                  <a:pos x="938" y="1135"/>
                </a:cxn>
                <a:cxn ang="0">
                  <a:pos x="924" y="1150"/>
                </a:cxn>
                <a:cxn ang="0">
                  <a:pos x="917" y="1164"/>
                </a:cxn>
                <a:cxn ang="0">
                  <a:pos x="171" y="2139"/>
                </a:cxn>
                <a:cxn ang="0">
                  <a:pos x="1082" y="2139"/>
                </a:cxn>
                <a:cxn ang="0">
                  <a:pos x="1246" y="2132"/>
                </a:cxn>
                <a:cxn ang="0">
                  <a:pos x="1376" y="2117"/>
                </a:cxn>
                <a:cxn ang="0">
                  <a:pos x="1472" y="2103"/>
                </a:cxn>
                <a:cxn ang="0">
                  <a:pos x="1540" y="2088"/>
                </a:cxn>
                <a:cxn ang="0">
                  <a:pos x="1574" y="2074"/>
                </a:cxn>
                <a:cxn ang="0">
                  <a:pos x="1704" y="2008"/>
                </a:cxn>
                <a:cxn ang="0">
                  <a:pos x="1814" y="1928"/>
                </a:cxn>
                <a:cxn ang="0">
                  <a:pos x="1903" y="1819"/>
                </a:cxn>
                <a:cxn ang="0">
                  <a:pos x="1958" y="1695"/>
                </a:cxn>
                <a:cxn ang="0">
                  <a:pos x="2012" y="1695"/>
                </a:cxn>
                <a:cxn ang="0">
                  <a:pos x="1828" y="2263"/>
                </a:cxn>
                <a:cxn ang="0">
                  <a:pos x="21" y="2263"/>
                </a:cxn>
                <a:cxn ang="0">
                  <a:pos x="7" y="2256"/>
                </a:cxn>
                <a:cxn ang="0">
                  <a:pos x="0" y="2248"/>
                </a:cxn>
                <a:cxn ang="0">
                  <a:pos x="0" y="2234"/>
                </a:cxn>
                <a:cxn ang="0">
                  <a:pos x="14" y="2219"/>
                </a:cxn>
                <a:cxn ang="0">
                  <a:pos x="21" y="2205"/>
                </a:cxn>
                <a:cxn ang="0">
                  <a:pos x="780" y="1208"/>
                </a:cxn>
                <a:cxn ang="0">
                  <a:pos x="780" y="1215"/>
                </a:cxn>
                <a:cxn ang="0">
                  <a:pos x="780" y="1208"/>
                </a:cxn>
                <a:cxn ang="0">
                  <a:pos x="0" y="73"/>
                </a:cxn>
                <a:cxn ang="0">
                  <a:pos x="0" y="22"/>
                </a:cxn>
                <a:cxn ang="0">
                  <a:pos x="14" y="7"/>
                </a:cxn>
                <a:cxn ang="0">
                  <a:pos x="34" y="0"/>
                </a:cxn>
              </a:cxnLst>
              <a:rect l="0" t="0" r="r" b="b"/>
              <a:pathLst>
                <a:path w="2012" h="2263">
                  <a:moveTo>
                    <a:pt x="34" y="0"/>
                  </a:moveTo>
                  <a:lnTo>
                    <a:pt x="1828" y="0"/>
                  </a:lnTo>
                  <a:lnTo>
                    <a:pt x="2012" y="531"/>
                  </a:lnTo>
                  <a:lnTo>
                    <a:pt x="1958" y="531"/>
                  </a:lnTo>
                  <a:lnTo>
                    <a:pt x="1903" y="415"/>
                  </a:lnTo>
                  <a:lnTo>
                    <a:pt x="1834" y="320"/>
                  </a:lnTo>
                  <a:lnTo>
                    <a:pt x="1745" y="247"/>
                  </a:lnTo>
                  <a:lnTo>
                    <a:pt x="1657" y="189"/>
                  </a:lnTo>
                  <a:lnTo>
                    <a:pt x="1554" y="146"/>
                  </a:lnTo>
                  <a:lnTo>
                    <a:pt x="1444" y="117"/>
                  </a:lnTo>
                  <a:lnTo>
                    <a:pt x="1342" y="102"/>
                  </a:lnTo>
                  <a:lnTo>
                    <a:pt x="1246" y="95"/>
                  </a:lnTo>
                  <a:lnTo>
                    <a:pt x="1157" y="87"/>
                  </a:lnTo>
                  <a:lnTo>
                    <a:pt x="226" y="87"/>
                  </a:lnTo>
                  <a:lnTo>
                    <a:pt x="924" y="1099"/>
                  </a:lnTo>
                  <a:lnTo>
                    <a:pt x="931" y="1113"/>
                  </a:lnTo>
                  <a:lnTo>
                    <a:pt x="931" y="1121"/>
                  </a:lnTo>
                  <a:lnTo>
                    <a:pt x="938" y="1121"/>
                  </a:lnTo>
                  <a:lnTo>
                    <a:pt x="938" y="1135"/>
                  </a:lnTo>
                  <a:lnTo>
                    <a:pt x="924" y="1150"/>
                  </a:lnTo>
                  <a:lnTo>
                    <a:pt x="917" y="1164"/>
                  </a:lnTo>
                  <a:lnTo>
                    <a:pt x="171" y="2139"/>
                  </a:lnTo>
                  <a:lnTo>
                    <a:pt x="1082" y="2139"/>
                  </a:lnTo>
                  <a:lnTo>
                    <a:pt x="1246" y="2132"/>
                  </a:lnTo>
                  <a:lnTo>
                    <a:pt x="1376" y="2117"/>
                  </a:lnTo>
                  <a:lnTo>
                    <a:pt x="1472" y="2103"/>
                  </a:lnTo>
                  <a:lnTo>
                    <a:pt x="1540" y="2088"/>
                  </a:lnTo>
                  <a:lnTo>
                    <a:pt x="1574" y="2074"/>
                  </a:lnTo>
                  <a:lnTo>
                    <a:pt x="1704" y="2008"/>
                  </a:lnTo>
                  <a:lnTo>
                    <a:pt x="1814" y="1928"/>
                  </a:lnTo>
                  <a:lnTo>
                    <a:pt x="1903" y="1819"/>
                  </a:lnTo>
                  <a:lnTo>
                    <a:pt x="1958" y="1695"/>
                  </a:lnTo>
                  <a:lnTo>
                    <a:pt x="2012" y="1695"/>
                  </a:lnTo>
                  <a:lnTo>
                    <a:pt x="1828" y="2263"/>
                  </a:lnTo>
                  <a:lnTo>
                    <a:pt x="21" y="2263"/>
                  </a:lnTo>
                  <a:lnTo>
                    <a:pt x="7" y="2256"/>
                  </a:lnTo>
                  <a:lnTo>
                    <a:pt x="0" y="2248"/>
                  </a:lnTo>
                  <a:lnTo>
                    <a:pt x="0" y="2234"/>
                  </a:lnTo>
                  <a:lnTo>
                    <a:pt x="14" y="2219"/>
                  </a:lnTo>
                  <a:lnTo>
                    <a:pt x="21" y="2205"/>
                  </a:lnTo>
                  <a:lnTo>
                    <a:pt x="780" y="1208"/>
                  </a:lnTo>
                  <a:lnTo>
                    <a:pt x="780" y="1215"/>
                  </a:lnTo>
                  <a:lnTo>
                    <a:pt x="780" y="1208"/>
                  </a:lnTo>
                  <a:lnTo>
                    <a:pt x="0" y="73"/>
                  </a:lnTo>
                  <a:lnTo>
                    <a:pt x="0" y="22"/>
                  </a:lnTo>
                  <a:lnTo>
                    <a:pt x="14" y="7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1" name="Freeform 93"/>
            <p:cNvSpPr>
              <a:spLocks/>
            </p:cNvSpPr>
            <p:nvPr/>
          </p:nvSpPr>
          <p:spPr bwMode="auto">
            <a:xfrm>
              <a:off x="11628" y="3034"/>
              <a:ext cx="746" cy="1127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62" y="21"/>
                </a:cxn>
                <a:cxn ang="0">
                  <a:pos x="356" y="43"/>
                </a:cxn>
                <a:cxn ang="0">
                  <a:pos x="212" y="691"/>
                </a:cxn>
                <a:cxn ang="0">
                  <a:pos x="390" y="545"/>
                </a:cxn>
                <a:cxn ang="0">
                  <a:pos x="547" y="429"/>
                </a:cxn>
                <a:cxn ang="0">
                  <a:pos x="684" y="414"/>
                </a:cxn>
                <a:cxn ang="0">
                  <a:pos x="739" y="480"/>
                </a:cxn>
                <a:cxn ang="0">
                  <a:pos x="732" y="574"/>
                </a:cxn>
                <a:cxn ang="0">
                  <a:pos x="677" y="618"/>
                </a:cxn>
                <a:cxn ang="0">
                  <a:pos x="616" y="611"/>
                </a:cxn>
                <a:cxn ang="0">
                  <a:pos x="595" y="582"/>
                </a:cxn>
                <a:cxn ang="0">
                  <a:pos x="602" y="531"/>
                </a:cxn>
                <a:cxn ang="0">
                  <a:pos x="629" y="487"/>
                </a:cxn>
                <a:cxn ang="0">
                  <a:pos x="664" y="465"/>
                </a:cxn>
                <a:cxn ang="0">
                  <a:pos x="622" y="451"/>
                </a:cxn>
                <a:cxn ang="0">
                  <a:pos x="465" y="531"/>
                </a:cxn>
                <a:cxn ang="0">
                  <a:pos x="356" y="640"/>
                </a:cxn>
                <a:cxn ang="0">
                  <a:pos x="301" y="713"/>
                </a:cxn>
                <a:cxn ang="0">
                  <a:pos x="458" y="771"/>
                </a:cxn>
                <a:cxn ang="0">
                  <a:pos x="506" y="880"/>
                </a:cxn>
                <a:cxn ang="0">
                  <a:pos x="499" y="916"/>
                </a:cxn>
                <a:cxn ang="0">
                  <a:pos x="492" y="967"/>
                </a:cxn>
                <a:cxn ang="0">
                  <a:pos x="499" y="1047"/>
                </a:cxn>
                <a:cxn ang="0">
                  <a:pos x="527" y="1084"/>
                </a:cxn>
                <a:cxn ang="0">
                  <a:pos x="595" y="1062"/>
                </a:cxn>
                <a:cxn ang="0">
                  <a:pos x="664" y="960"/>
                </a:cxn>
                <a:cxn ang="0">
                  <a:pos x="691" y="887"/>
                </a:cxn>
                <a:cxn ang="0">
                  <a:pos x="698" y="865"/>
                </a:cxn>
                <a:cxn ang="0">
                  <a:pos x="732" y="880"/>
                </a:cxn>
                <a:cxn ang="0">
                  <a:pos x="725" y="902"/>
                </a:cxn>
                <a:cxn ang="0">
                  <a:pos x="691" y="1004"/>
                </a:cxn>
                <a:cxn ang="0">
                  <a:pos x="602" y="1113"/>
                </a:cxn>
                <a:cxn ang="0">
                  <a:pos x="492" y="1120"/>
                </a:cxn>
                <a:cxn ang="0">
                  <a:pos x="410" y="1069"/>
                </a:cxn>
                <a:cxn ang="0">
                  <a:pos x="376" y="960"/>
                </a:cxn>
                <a:cxn ang="0">
                  <a:pos x="390" y="895"/>
                </a:cxn>
                <a:cxn ang="0">
                  <a:pos x="376" y="829"/>
                </a:cxn>
                <a:cxn ang="0">
                  <a:pos x="267" y="764"/>
                </a:cxn>
                <a:cxn ang="0">
                  <a:pos x="184" y="771"/>
                </a:cxn>
                <a:cxn ang="0">
                  <a:pos x="157" y="880"/>
                </a:cxn>
                <a:cxn ang="0">
                  <a:pos x="130" y="1004"/>
                </a:cxn>
                <a:cxn ang="0">
                  <a:pos x="109" y="1084"/>
                </a:cxn>
                <a:cxn ang="0">
                  <a:pos x="89" y="1113"/>
                </a:cxn>
                <a:cxn ang="0">
                  <a:pos x="27" y="1127"/>
                </a:cxn>
                <a:cxn ang="0">
                  <a:pos x="0" y="1091"/>
                </a:cxn>
                <a:cxn ang="0">
                  <a:pos x="6" y="1040"/>
                </a:cxn>
                <a:cxn ang="0">
                  <a:pos x="219" y="109"/>
                </a:cxn>
                <a:cxn ang="0">
                  <a:pos x="225" y="80"/>
                </a:cxn>
                <a:cxn ang="0">
                  <a:pos x="205" y="72"/>
                </a:cxn>
                <a:cxn ang="0">
                  <a:pos x="123" y="65"/>
                </a:cxn>
                <a:cxn ang="0">
                  <a:pos x="116" y="36"/>
                </a:cxn>
                <a:cxn ang="0">
                  <a:pos x="143" y="21"/>
                </a:cxn>
                <a:cxn ang="0">
                  <a:pos x="191" y="7"/>
                </a:cxn>
                <a:cxn ang="0">
                  <a:pos x="308" y="0"/>
                </a:cxn>
              </a:cxnLst>
              <a:rect l="0" t="0" r="r" b="b"/>
              <a:pathLst>
                <a:path w="746" h="1127">
                  <a:moveTo>
                    <a:pt x="308" y="0"/>
                  </a:moveTo>
                  <a:lnTo>
                    <a:pt x="349" y="0"/>
                  </a:lnTo>
                  <a:lnTo>
                    <a:pt x="362" y="14"/>
                  </a:lnTo>
                  <a:lnTo>
                    <a:pt x="362" y="21"/>
                  </a:lnTo>
                  <a:lnTo>
                    <a:pt x="356" y="29"/>
                  </a:lnTo>
                  <a:lnTo>
                    <a:pt x="356" y="43"/>
                  </a:lnTo>
                  <a:lnTo>
                    <a:pt x="362" y="50"/>
                  </a:lnTo>
                  <a:lnTo>
                    <a:pt x="212" y="691"/>
                  </a:lnTo>
                  <a:lnTo>
                    <a:pt x="301" y="633"/>
                  </a:lnTo>
                  <a:lnTo>
                    <a:pt x="390" y="545"/>
                  </a:lnTo>
                  <a:lnTo>
                    <a:pt x="465" y="480"/>
                  </a:lnTo>
                  <a:lnTo>
                    <a:pt x="547" y="429"/>
                  </a:lnTo>
                  <a:lnTo>
                    <a:pt x="629" y="407"/>
                  </a:lnTo>
                  <a:lnTo>
                    <a:pt x="684" y="414"/>
                  </a:lnTo>
                  <a:lnTo>
                    <a:pt x="718" y="443"/>
                  </a:lnTo>
                  <a:lnTo>
                    <a:pt x="739" y="480"/>
                  </a:lnTo>
                  <a:lnTo>
                    <a:pt x="746" y="516"/>
                  </a:lnTo>
                  <a:lnTo>
                    <a:pt x="732" y="574"/>
                  </a:lnTo>
                  <a:lnTo>
                    <a:pt x="718" y="589"/>
                  </a:lnTo>
                  <a:lnTo>
                    <a:pt x="677" y="618"/>
                  </a:lnTo>
                  <a:lnTo>
                    <a:pt x="636" y="618"/>
                  </a:lnTo>
                  <a:lnTo>
                    <a:pt x="616" y="611"/>
                  </a:lnTo>
                  <a:lnTo>
                    <a:pt x="602" y="596"/>
                  </a:lnTo>
                  <a:lnTo>
                    <a:pt x="595" y="582"/>
                  </a:lnTo>
                  <a:lnTo>
                    <a:pt x="595" y="545"/>
                  </a:lnTo>
                  <a:lnTo>
                    <a:pt x="602" y="531"/>
                  </a:lnTo>
                  <a:lnTo>
                    <a:pt x="602" y="516"/>
                  </a:lnTo>
                  <a:lnTo>
                    <a:pt x="629" y="487"/>
                  </a:lnTo>
                  <a:lnTo>
                    <a:pt x="670" y="473"/>
                  </a:lnTo>
                  <a:lnTo>
                    <a:pt x="664" y="465"/>
                  </a:lnTo>
                  <a:lnTo>
                    <a:pt x="636" y="451"/>
                  </a:lnTo>
                  <a:lnTo>
                    <a:pt x="622" y="451"/>
                  </a:lnTo>
                  <a:lnTo>
                    <a:pt x="540" y="473"/>
                  </a:lnTo>
                  <a:lnTo>
                    <a:pt x="465" y="531"/>
                  </a:lnTo>
                  <a:lnTo>
                    <a:pt x="390" y="603"/>
                  </a:lnTo>
                  <a:lnTo>
                    <a:pt x="356" y="640"/>
                  </a:lnTo>
                  <a:lnTo>
                    <a:pt x="260" y="713"/>
                  </a:lnTo>
                  <a:lnTo>
                    <a:pt x="301" y="713"/>
                  </a:lnTo>
                  <a:lnTo>
                    <a:pt x="410" y="742"/>
                  </a:lnTo>
                  <a:lnTo>
                    <a:pt x="458" y="771"/>
                  </a:lnTo>
                  <a:lnTo>
                    <a:pt x="492" y="814"/>
                  </a:lnTo>
                  <a:lnTo>
                    <a:pt x="506" y="880"/>
                  </a:lnTo>
                  <a:lnTo>
                    <a:pt x="506" y="895"/>
                  </a:lnTo>
                  <a:lnTo>
                    <a:pt x="499" y="916"/>
                  </a:lnTo>
                  <a:lnTo>
                    <a:pt x="499" y="953"/>
                  </a:lnTo>
                  <a:lnTo>
                    <a:pt x="492" y="967"/>
                  </a:lnTo>
                  <a:lnTo>
                    <a:pt x="492" y="1026"/>
                  </a:lnTo>
                  <a:lnTo>
                    <a:pt x="499" y="1047"/>
                  </a:lnTo>
                  <a:lnTo>
                    <a:pt x="506" y="1062"/>
                  </a:lnTo>
                  <a:lnTo>
                    <a:pt x="527" y="1084"/>
                  </a:lnTo>
                  <a:lnTo>
                    <a:pt x="547" y="1084"/>
                  </a:lnTo>
                  <a:lnTo>
                    <a:pt x="595" y="1062"/>
                  </a:lnTo>
                  <a:lnTo>
                    <a:pt x="636" y="1018"/>
                  </a:lnTo>
                  <a:lnTo>
                    <a:pt x="664" y="960"/>
                  </a:lnTo>
                  <a:lnTo>
                    <a:pt x="684" y="902"/>
                  </a:lnTo>
                  <a:lnTo>
                    <a:pt x="691" y="887"/>
                  </a:lnTo>
                  <a:lnTo>
                    <a:pt x="691" y="873"/>
                  </a:lnTo>
                  <a:lnTo>
                    <a:pt x="698" y="865"/>
                  </a:lnTo>
                  <a:lnTo>
                    <a:pt x="718" y="865"/>
                  </a:lnTo>
                  <a:lnTo>
                    <a:pt x="732" y="880"/>
                  </a:lnTo>
                  <a:lnTo>
                    <a:pt x="732" y="887"/>
                  </a:lnTo>
                  <a:lnTo>
                    <a:pt x="725" y="902"/>
                  </a:lnTo>
                  <a:lnTo>
                    <a:pt x="711" y="953"/>
                  </a:lnTo>
                  <a:lnTo>
                    <a:pt x="691" y="1004"/>
                  </a:lnTo>
                  <a:lnTo>
                    <a:pt x="657" y="1062"/>
                  </a:lnTo>
                  <a:lnTo>
                    <a:pt x="602" y="1113"/>
                  </a:lnTo>
                  <a:lnTo>
                    <a:pt x="540" y="1127"/>
                  </a:lnTo>
                  <a:lnTo>
                    <a:pt x="492" y="1120"/>
                  </a:lnTo>
                  <a:lnTo>
                    <a:pt x="451" y="1106"/>
                  </a:lnTo>
                  <a:lnTo>
                    <a:pt x="410" y="1069"/>
                  </a:lnTo>
                  <a:lnTo>
                    <a:pt x="383" y="1026"/>
                  </a:lnTo>
                  <a:lnTo>
                    <a:pt x="376" y="960"/>
                  </a:lnTo>
                  <a:lnTo>
                    <a:pt x="376" y="924"/>
                  </a:lnTo>
                  <a:lnTo>
                    <a:pt x="390" y="895"/>
                  </a:lnTo>
                  <a:lnTo>
                    <a:pt x="390" y="880"/>
                  </a:lnTo>
                  <a:lnTo>
                    <a:pt x="376" y="829"/>
                  </a:lnTo>
                  <a:lnTo>
                    <a:pt x="328" y="785"/>
                  </a:lnTo>
                  <a:lnTo>
                    <a:pt x="267" y="764"/>
                  </a:lnTo>
                  <a:lnTo>
                    <a:pt x="191" y="749"/>
                  </a:lnTo>
                  <a:lnTo>
                    <a:pt x="184" y="771"/>
                  </a:lnTo>
                  <a:lnTo>
                    <a:pt x="171" y="822"/>
                  </a:lnTo>
                  <a:lnTo>
                    <a:pt x="157" y="880"/>
                  </a:lnTo>
                  <a:lnTo>
                    <a:pt x="143" y="945"/>
                  </a:lnTo>
                  <a:lnTo>
                    <a:pt x="130" y="1004"/>
                  </a:lnTo>
                  <a:lnTo>
                    <a:pt x="123" y="1040"/>
                  </a:lnTo>
                  <a:lnTo>
                    <a:pt x="109" y="1084"/>
                  </a:lnTo>
                  <a:lnTo>
                    <a:pt x="102" y="1098"/>
                  </a:lnTo>
                  <a:lnTo>
                    <a:pt x="89" y="1113"/>
                  </a:lnTo>
                  <a:lnTo>
                    <a:pt x="68" y="1127"/>
                  </a:lnTo>
                  <a:lnTo>
                    <a:pt x="27" y="1127"/>
                  </a:lnTo>
                  <a:lnTo>
                    <a:pt x="6" y="1106"/>
                  </a:lnTo>
                  <a:lnTo>
                    <a:pt x="0" y="1091"/>
                  </a:lnTo>
                  <a:lnTo>
                    <a:pt x="0" y="1055"/>
                  </a:lnTo>
                  <a:lnTo>
                    <a:pt x="6" y="1040"/>
                  </a:lnTo>
                  <a:lnTo>
                    <a:pt x="219" y="131"/>
                  </a:lnTo>
                  <a:lnTo>
                    <a:pt x="219" y="109"/>
                  </a:lnTo>
                  <a:lnTo>
                    <a:pt x="225" y="101"/>
                  </a:lnTo>
                  <a:lnTo>
                    <a:pt x="225" y="80"/>
                  </a:lnTo>
                  <a:lnTo>
                    <a:pt x="219" y="80"/>
                  </a:lnTo>
                  <a:lnTo>
                    <a:pt x="205" y="72"/>
                  </a:lnTo>
                  <a:lnTo>
                    <a:pt x="137" y="72"/>
                  </a:lnTo>
                  <a:lnTo>
                    <a:pt x="123" y="65"/>
                  </a:lnTo>
                  <a:lnTo>
                    <a:pt x="116" y="58"/>
                  </a:lnTo>
                  <a:lnTo>
                    <a:pt x="116" y="36"/>
                  </a:lnTo>
                  <a:lnTo>
                    <a:pt x="130" y="21"/>
                  </a:lnTo>
                  <a:lnTo>
                    <a:pt x="143" y="21"/>
                  </a:lnTo>
                  <a:lnTo>
                    <a:pt x="150" y="14"/>
                  </a:lnTo>
                  <a:lnTo>
                    <a:pt x="191" y="7"/>
                  </a:lnTo>
                  <a:lnTo>
                    <a:pt x="246" y="7"/>
                  </a:lnTo>
                  <a:lnTo>
                    <a:pt x="3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2" name="Freeform 94"/>
            <p:cNvSpPr>
              <a:spLocks/>
            </p:cNvSpPr>
            <p:nvPr/>
          </p:nvSpPr>
          <p:spPr bwMode="auto">
            <a:xfrm>
              <a:off x="11587" y="5275"/>
              <a:ext cx="1389" cy="734"/>
            </a:xfrm>
            <a:custGeom>
              <a:avLst/>
              <a:gdLst/>
              <a:ahLst/>
              <a:cxnLst>
                <a:cxn ang="0">
                  <a:pos x="301" y="43"/>
                </a:cxn>
                <a:cxn ang="0">
                  <a:pos x="383" y="94"/>
                </a:cxn>
                <a:cxn ang="0">
                  <a:pos x="595" y="0"/>
                </a:cxn>
                <a:cxn ang="0">
                  <a:pos x="739" y="43"/>
                </a:cxn>
                <a:cxn ang="0">
                  <a:pos x="835" y="109"/>
                </a:cxn>
                <a:cxn ang="0">
                  <a:pos x="1060" y="0"/>
                </a:cxn>
                <a:cxn ang="0">
                  <a:pos x="1204" y="43"/>
                </a:cxn>
                <a:cxn ang="0">
                  <a:pos x="1259" y="160"/>
                </a:cxn>
                <a:cxn ang="0">
                  <a:pos x="1238" y="320"/>
                </a:cxn>
                <a:cxn ang="0">
                  <a:pos x="1177" y="494"/>
                </a:cxn>
                <a:cxn ang="0">
                  <a:pos x="1143" y="647"/>
                </a:cxn>
                <a:cxn ang="0">
                  <a:pos x="1177" y="684"/>
                </a:cxn>
                <a:cxn ang="0">
                  <a:pos x="1307" y="574"/>
                </a:cxn>
                <a:cxn ang="0">
                  <a:pos x="1348" y="473"/>
                </a:cxn>
                <a:cxn ang="0">
                  <a:pos x="1389" y="480"/>
                </a:cxn>
                <a:cxn ang="0">
                  <a:pos x="1368" y="560"/>
                </a:cxn>
                <a:cxn ang="0">
                  <a:pos x="1238" y="713"/>
                </a:cxn>
                <a:cxn ang="0">
                  <a:pos x="1067" y="691"/>
                </a:cxn>
                <a:cxn ang="0">
                  <a:pos x="1026" y="567"/>
                </a:cxn>
                <a:cxn ang="0">
                  <a:pos x="1047" y="502"/>
                </a:cxn>
                <a:cxn ang="0">
                  <a:pos x="1136" y="160"/>
                </a:cxn>
                <a:cxn ang="0">
                  <a:pos x="1095" y="58"/>
                </a:cxn>
                <a:cxn ang="0">
                  <a:pos x="903" y="101"/>
                </a:cxn>
                <a:cxn ang="0">
                  <a:pos x="780" y="262"/>
                </a:cxn>
                <a:cxn ang="0">
                  <a:pos x="746" y="400"/>
                </a:cxn>
                <a:cxn ang="0">
                  <a:pos x="691" y="618"/>
                </a:cxn>
                <a:cxn ang="0">
                  <a:pos x="670" y="698"/>
                </a:cxn>
                <a:cxn ang="0">
                  <a:pos x="602" y="727"/>
                </a:cxn>
                <a:cxn ang="0">
                  <a:pos x="561" y="669"/>
                </a:cxn>
                <a:cxn ang="0">
                  <a:pos x="574" y="618"/>
                </a:cxn>
                <a:cxn ang="0">
                  <a:pos x="581" y="589"/>
                </a:cxn>
                <a:cxn ang="0">
                  <a:pos x="663" y="225"/>
                </a:cxn>
                <a:cxn ang="0">
                  <a:pos x="663" y="109"/>
                </a:cxn>
                <a:cxn ang="0">
                  <a:pos x="581" y="51"/>
                </a:cxn>
                <a:cxn ang="0">
                  <a:pos x="390" y="152"/>
                </a:cxn>
                <a:cxn ang="0">
                  <a:pos x="301" y="305"/>
                </a:cxn>
                <a:cxn ang="0">
                  <a:pos x="253" y="509"/>
                </a:cxn>
                <a:cxn ang="0">
                  <a:pos x="219" y="654"/>
                </a:cxn>
                <a:cxn ang="0">
                  <a:pos x="184" y="727"/>
                </a:cxn>
                <a:cxn ang="0">
                  <a:pos x="116" y="727"/>
                </a:cxn>
                <a:cxn ang="0">
                  <a:pos x="102" y="654"/>
                </a:cxn>
                <a:cxn ang="0">
                  <a:pos x="157" y="414"/>
                </a:cxn>
                <a:cxn ang="0">
                  <a:pos x="205" y="218"/>
                </a:cxn>
                <a:cxn ang="0">
                  <a:pos x="219" y="109"/>
                </a:cxn>
                <a:cxn ang="0">
                  <a:pos x="171" y="51"/>
                </a:cxn>
                <a:cxn ang="0">
                  <a:pos x="75" y="160"/>
                </a:cxn>
                <a:cxn ang="0">
                  <a:pos x="47" y="262"/>
                </a:cxn>
                <a:cxn ang="0">
                  <a:pos x="0" y="254"/>
                </a:cxn>
                <a:cxn ang="0">
                  <a:pos x="13" y="189"/>
                </a:cxn>
                <a:cxn ang="0">
                  <a:pos x="123" y="14"/>
                </a:cxn>
              </a:cxnLst>
              <a:rect l="0" t="0" r="r" b="b"/>
              <a:pathLst>
                <a:path w="1389" h="734">
                  <a:moveTo>
                    <a:pt x="178" y="0"/>
                  </a:moveTo>
                  <a:lnTo>
                    <a:pt x="260" y="14"/>
                  </a:lnTo>
                  <a:lnTo>
                    <a:pt x="301" y="43"/>
                  </a:lnTo>
                  <a:lnTo>
                    <a:pt x="328" y="87"/>
                  </a:lnTo>
                  <a:lnTo>
                    <a:pt x="342" y="145"/>
                  </a:lnTo>
                  <a:lnTo>
                    <a:pt x="383" y="94"/>
                  </a:lnTo>
                  <a:lnTo>
                    <a:pt x="438" y="51"/>
                  </a:lnTo>
                  <a:lnTo>
                    <a:pt x="513" y="14"/>
                  </a:lnTo>
                  <a:lnTo>
                    <a:pt x="595" y="0"/>
                  </a:lnTo>
                  <a:lnTo>
                    <a:pt x="643" y="0"/>
                  </a:lnTo>
                  <a:lnTo>
                    <a:pt x="691" y="14"/>
                  </a:lnTo>
                  <a:lnTo>
                    <a:pt x="739" y="43"/>
                  </a:lnTo>
                  <a:lnTo>
                    <a:pt x="773" y="87"/>
                  </a:lnTo>
                  <a:lnTo>
                    <a:pt x="793" y="160"/>
                  </a:lnTo>
                  <a:lnTo>
                    <a:pt x="835" y="109"/>
                  </a:lnTo>
                  <a:lnTo>
                    <a:pt x="896" y="58"/>
                  </a:lnTo>
                  <a:lnTo>
                    <a:pt x="965" y="14"/>
                  </a:lnTo>
                  <a:lnTo>
                    <a:pt x="1060" y="0"/>
                  </a:lnTo>
                  <a:lnTo>
                    <a:pt x="1122" y="7"/>
                  </a:lnTo>
                  <a:lnTo>
                    <a:pt x="1170" y="21"/>
                  </a:lnTo>
                  <a:lnTo>
                    <a:pt x="1204" y="43"/>
                  </a:lnTo>
                  <a:lnTo>
                    <a:pt x="1238" y="80"/>
                  </a:lnTo>
                  <a:lnTo>
                    <a:pt x="1252" y="123"/>
                  </a:lnTo>
                  <a:lnTo>
                    <a:pt x="1259" y="160"/>
                  </a:lnTo>
                  <a:lnTo>
                    <a:pt x="1259" y="181"/>
                  </a:lnTo>
                  <a:lnTo>
                    <a:pt x="1252" y="247"/>
                  </a:lnTo>
                  <a:lnTo>
                    <a:pt x="1238" y="320"/>
                  </a:lnTo>
                  <a:lnTo>
                    <a:pt x="1218" y="393"/>
                  </a:lnTo>
                  <a:lnTo>
                    <a:pt x="1190" y="451"/>
                  </a:lnTo>
                  <a:lnTo>
                    <a:pt x="1177" y="494"/>
                  </a:lnTo>
                  <a:lnTo>
                    <a:pt x="1156" y="553"/>
                  </a:lnTo>
                  <a:lnTo>
                    <a:pt x="1143" y="589"/>
                  </a:lnTo>
                  <a:lnTo>
                    <a:pt x="1143" y="647"/>
                  </a:lnTo>
                  <a:lnTo>
                    <a:pt x="1156" y="676"/>
                  </a:lnTo>
                  <a:lnTo>
                    <a:pt x="1163" y="684"/>
                  </a:lnTo>
                  <a:lnTo>
                    <a:pt x="1177" y="684"/>
                  </a:lnTo>
                  <a:lnTo>
                    <a:pt x="1225" y="669"/>
                  </a:lnTo>
                  <a:lnTo>
                    <a:pt x="1266" y="633"/>
                  </a:lnTo>
                  <a:lnTo>
                    <a:pt x="1307" y="574"/>
                  </a:lnTo>
                  <a:lnTo>
                    <a:pt x="1341" y="487"/>
                  </a:lnTo>
                  <a:lnTo>
                    <a:pt x="1348" y="480"/>
                  </a:lnTo>
                  <a:lnTo>
                    <a:pt x="1348" y="473"/>
                  </a:lnTo>
                  <a:lnTo>
                    <a:pt x="1355" y="465"/>
                  </a:lnTo>
                  <a:lnTo>
                    <a:pt x="1375" y="465"/>
                  </a:lnTo>
                  <a:lnTo>
                    <a:pt x="1389" y="480"/>
                  </a:lnTo>
                  <a:lnTo>
                    <a:pt x="1389" y="487"/>
                  </a:lnTo>
                  <a:lnTo>
                    <a:pt x="1382" y="509"/>
                  </a:lnTo>
                  <a:lnTo>
                    <a:pt x="1368" y="560"/>
                  </a:lnTo>
                  <a:lnTo>
                    <a:pt x="1334" y="618"/>
                  </a:lnTo>
                  <a:lnTo>
                    <a:pt x="1293" y="669"/>
                  </a:lnTo>
                  <a:lnTo>
                    <a:pt x="1238" y="713"/>
                  </a:lnTo>
                  <a:lnTo>
                    <a:pt x="1170" y="727"/>
                  </a:lnTo>
                  <a:lnTo>
                    <a:pt x="1115" y="720"/>
                  </a:lnTo>
                  <a:lnTo>
                    <a:pt x="1067" y="691"/>
                  </a:lnTo>
                  <a:lnTo>
                    <a:pt x="1040" y="647"/>
                  </a:lnTo>
                  <a:lnTo>
                    <a:pt x="1026" y="589"/>
                  </a:lnTo>
                  <a:lnTo>
                    <a:pt x="1026" y="567"/>
                  </a:lnTo>
                  <a:lnTo>
                    <a:pt x="1033" y="553"/>
                  </a:lnTo>
                  <a:lnTo>
                    <a:pt x="1040" y="531"/>
                  </a:lnTo>
                  <a:lnTo>
                    <a:pt x="1047" y="502"/>
                  </a:lnTo>
                  <a:lnTo>
                    <a:pt x="1074" y="436"/>
                  </a:lnTo>
                  <a:lnTo>
                    <a:pt x="1129" y="247"/>
                  </a:lnTo>
                  <a:lnTo>
                    <a:pt x="1136" y="160"/>
                  </a:lnTo>
                  <a:lnTo>
                    <a:pt x="1136" y="123"/>
                  </a:lnTo>
                  <a:lnTo>
                    <a:pt x="1122" y="87"/>
                  </a:lnTo>
                  <a:lnTo>
                    <a:pt x="1095" y="58"/>
                  </a:lnTo>
                  <a:lnTo>
                    <a:pt x="1047" y="43"/>
                  </a:lnTo>
                  <a:lnTo>
                    <a:pt x="965" y="58"/>
                  </a:lnTo>
                  <a:lnTo>
                    <a:pt x="903" y="101"/>
                  </a:lnTo>
                  <a:lnTo>
                    <a:pt x="848" y="160"/>
                  </a:lnTo>
                  <a:lnTo>
                    <a:pt x="807" y="218"/>
                  </a:lnTo>
                  <a:lnTo>
                    <a:pt x="780" y="262"/>
                  </a:lnTo>
                  <a:lnTo>
                    <a:pt x="773" y="291"/>
                  </a:lnTo>
                  <a:lnTo>
                    <a:pt x="759" y="342"/>
                  </a:lnTo>
                  <a:lnTo>
                    <a:pt x="746" y="400"/>
                  </a:lnTo>
                  <a:lnTo>
                    <a:pt x="705" y="553"/>
                  </a:lnTo>
                  <a:lnTo>
                    <a:pt x="698" y="596"/>
                  </a:lnTo>
                  <a:lnTo>
                    <a:pt x="691" y="618"/>
                  </a:lnTo>
                  <a:lnTo>
                    <a:pt x="684" y="647"/>
                  </a:lnTo>
                  <a:lnTo>
                    <a:pt x="684" y="669"/>
                  </a:lnTo>
                  <a:lnTo>
                    <a:pt x="670" y="698"/>
                  </a:lnTo>
                  <a:lnTo>
                    <a:pt x="650" y="720"/>
                  </a:lnTo>
                  <a:lnTo>
                    <a:pt x="636" y="727"/>
                  </a:lnTo>
                  <a:lnTo>
                    <a:pt x="602" y="727"/>
                  </a:lnTo>
                  <a:lnTo>
                    <a:pt x="581" y="720"/>
                  </a:lnTo>
                  <a:lnTo>
                    <a:pt x="561" y="698"/>
                  </a:lnTo>
                  <a:lnTo>
                    <a:pt x="561" y="669"/>
                  </a:lnTo>
                  <a:lnTo>
                    <a:pt x="568" y="654"/>
                  </a:lnTo>
                  <a:lnTo>
                    <a:pt x="568" y="640"/>
                  </a:lnTo>
                  <a:lnTo>
                    <a:pt x="574" y="618"/>
                  </a:lnTo>
                  <a:lnTo>
                    <a:pt x="574" y="596"/>
                  </a:lnTo>
                  <a:lnTo>
                    <a:pt x="581" y="582"/>
                  </a:lnTo>
                  <a:lnTo>
                    <a:pt x="581" y="589"/>
                  </a:lnTo>
                  <a:lnTo>
                    <a:pt x="643" y="320"/>
                  </a:lnTo>
                  <a:lnTo>
                    <a:pt x="657" y="262"/>
                  </a:lnTo>
                  <a:lnTo>
                    <a:pt x="663" y="225"/>
                  </a:lnTo>
                  <a:lnTo>
                    <a:pt x="670" y="196"/>
                  </a:lnTo>
                  <a:lnTo>
                    <a:pt x="670" y="138"/>
                  </a:lnTo>
                  <a:lnTo>
                    <a:pt x="663" y="109"/>
                  </a:lnTo>
                  <a:lnTo>
                    <a:pt x="650" y="80"/>
                  </a:lnTo>
                  <a:lnTo>
                    <a:pt x="622" y="58"/>
                  </a:lnTo>
                  <a:lnTo>
                    <a:pt x="581" y="51"/>
                  </a:lnTo>
                  <a:lnTo>
                    <a:pt x="506" y="65"/>
                  </a:lnTo>
                  <a:lnTo>
                    <a:pt x="444" y="101"/>
                  </a:lnTo>
                  <a:lnTo>
                    <a:pt x="390" y="152"/>
                  </a:lnTo>
                  <a:lnTo>
                    <a:pt x="355" y="203"/>
                  </a:lnTo>
                  <a:lnTo>
                    <a:pt x="328" y="247"/>
                  </a:lnTo>
                  <a:lnTo>
                    <a:pt x="301" y="305"/>
                  </a:lnTo>
                  <a:lnTo>
                    <a:pt x="294" y="349"/>
                  </a:lnTo>
                  <a:lnTo>
                    <a:pt x="280" y="407"/>
                  </a:lnTo>
                  <a:lnTo>
                    <a:pt x="253" y="509"/>
                  </a:lnTo>
                  <a:lnTo>
                    <a:pt x="246" y="560"/>
                  </a:lnTo>
                  <a:lnTo>
                    <a:pt x="225" y="625"/>
                  </a:lnTo>
                  <a:lnTo>
                    <a:pt x="219" y="654"/>
                  </a:lnTo>
                  <a:lnTo>
                    <a:pt x="219" y="676"/>
                  </a:lnTo>
                  <a:lnTo>
                    <a:pt x="205" y="705"/>
                  </a:lnTo>
                  <a:lnTo>
                    <a:pt x="184" y="727"/>
                  </a:lnTo>
                  <a:lnTo>
                    <a:pt x="171" y="734"/>
                  </a:lnTo>
                  <a:lnTo>
                    <a:pt x="136" y="734"/>
                  </a:lnTo>
                  <a:lnTo>
                    <a:pt x="116" y="727"/>
                  </a:lnTo>
                  <a:lnTo>
                    <a:pt x="95" y="705"/>
                  </a:lnTo>
                  <a:lnTo>
                    <a:pt x="95" y="676"/>
                  </a:lnTo>
                  <a:lnTo>
                    <a:pt x="102" y="654"/>
                  </a:lnTo>
                  <a:lnTo>
                    <a:pt x="102" y="640"/>
                  </a:lnTo>
                  <a:lnTo>
                    <a:pt x="109" y="618"/>
                  </a:lnTo>
                  <a:lnTo>
                    <a:pt x="157" y="414"/>
                  </a:lnTo>
                  <a:lnTo>
                    <a:pt x="178" y="342"/>
                  </a:lnTo>
                  <a:lnTo>
                    <a:pt x="191" y="269"/>
                  </a:lnTo>
                  <a:lnTo>
                    <a:pt x="205" y="218"/>
                  </a:lnTo>
                  <a:lnTo>
                    <a:pt x="212" y="167"/>
                  </a:lnTo>
                  <a:lnTo>
                    <a:pt x="219" y="131"/>
                  </a:lnTo>
                  <a:lnTo>
                    <a:pt x="219" y="109"/>
                  </a:lnTo>
                  <a:lnTo>
                    <a:pt x="205" y="65"/>
                  </a:lnTo>
                  <a:lnTo>
                    <a:pt x="191" y="58"/>
                  </a:lnTo>
                  <a:lnTo>
                    <a:pt x="171" y="51"/>
                  </a:lnTo>
                  <a:lnTo>
                    <a:pt x="130" y="65"/>
                  </a:lnTo>
                  <a:lnTo>
                    <a:pt x="102" y="101"/>
                  </a:lnTo>
                  <a:lnTo>
                    <a:pt x="75" y="160"/>
                  </a:lnTo>
                  <a:lnTo>
                    <a:pt x="61" y="225"/>
                  </a:lnTo>
                  <a:lnTo>
                    <a:pt x="54" y="247"/>
                  </a:lnTo>
                  <a:lnTo>
                    <a:pt x="47" y="262"/>
                  </a:lnTo>
                  <a:lnTo>
                    <a:pt x="41" y="269"/>
                  </a:lnTo>
                  <a:lnTo>
                    <a:pt x="13" y="269"/>
                  </a:lnTo>
                  <a:lnTo>
                    <a:pt x="0" y="254"/>
                  </a:lnTo>
                  <a:lnTo>
                    <a:pt x="0" y="247"/>
                  </a:lnTo>
                  <a:lnTo>
                    <a:pt x="6" y="225"/>
                  </a:lnTo>
                  <a:lnTo>
                    <a:pt x="13" y="189"/>
                  </a:lnTo>
                  <a:lnTo>
                    <a:pt x="54" y="87"/>
                  </a:lnTo>
                  <a:lnTo>
                    <a:pt x="82" y="51"/>
                  </a:lnTo>
                  <a:lnTo>
                    <a:pt x="123" y="14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3" name="Freeform 95"/>
            <p:cNvSpPr>
              <a:spLocks noEditPoints="1"/>
            </p:cNvSpPr>
            <p:nvPr/>
          </p:nvSpPr>
          <p:spPr bwMode="auto">
            <a:xfrm>
              <a:off x="13133" y="5369"/>
              <a:ext cx="1123" cy="429"/>
            </a:xfrm>
            <a:custGeom>
              <a:avLst/>
              <a:gdLst/>
              <a:ahLst/>
              <a:cxnLst>
                <a:cxn ang="0">
                  <a:pos x="48" y="357"/>
                </a:cxn>
                <a:cxn ang="0">
                  <a:pos x="1089" y="357"/>
                </a:cxn>
                <a:cxn ang="0">
                  <a:pos x="1102" y="364"/>
                </a:cxn>
                <a:cxn ang="0">
                  <a:pos x="1116" y="364"/>
                </a:cxn>
                <a:cxn ang="0">
                  <a:pos x="1123" y="379"/>
                </a:cxn>
                <a:cxn ang="0">
                  <a:pos x="1123" y="408"/>
                </a:cxn>
                <a:cxn ang="0">
                  <a:pos x="1109" y="422"/>
                </a:cxn>
                <a:cxn ang="0">
                  <a:pos x="1102" y="422"/>
                </a:cxn>
                <a:cxn ang="0">
                  <a:pos x="1089" y="429"/>
                </a:cxn>
                <a:cxn ang="0">
                  <a:pos x="48" y="429"/>
                </a:cxn>
                <a:cxn ang="0">
                  <a:pos x="35" y="422"/>
                </a:cxn>
                <a:cxn ang="0">
                  <a:pos x="21" y="422"/>
                </a:cxn>
                <a:cxn ang="0">
                  <a:pos x="14" y="408"/>
                </a:cxn>
                <a:cxn ang="0">
                  <a:pos x="14" y="379"/>
                </a:cxn>
                <a:cxn ang="0">
                  <a:pos x="21" y="364"/>
                </a:cxn>
                <a:cxn ang="0">
                  <a:pos x="35" y="364"/>
                </a:cxn>
                <a:cxn ang="0">
                  <a:pos x="48" y="357"/>
                </a:cxn>
                <a:cxn ang="0">
                  <a:pos x="35" y="0"/>
                </a:cxn>
                <a:cxn ang="0">
                  <a:pos x="1082" y="0"/>
                </a:cxn>
                <a:cxn ang="0">
                  <a:pos x="1095" y="7"/>
                </a:cxn>
                <a:cxn ang="0">
                  <a:pos x="1109" y="7"/>
                </a:cxn>
                <a:cxn ang="0">
                  <a:pos x="1116" y="22"/>
                </a:cxn>
                <a:cxn ang="0">
                  <a:pos x="1116" y="51"/>
                </a:cxn>
                <a:cxn ang="0">
                  <a:pos x="1109" y="66"/>
                </a:cxn>
                <a:cxn ang="0">
                  <a:pos x="1095" y="66"/>
                </a:cxn>
                <a:cxn ang="0">
                  <a:pos x="1082" y="73"/>
                </a:cxn>
                <a:cxn ang="0">
                  <a:pos x="35" y="73"/>
                </a:cxn>
                <a:cxn ang="0">
                  <a:pos x="21" y="66"/>
                </a:cxn>
                <a:cxn ang="0">
                  <a:pos x="7" y="66"/>
                </a:cxn>
                <a:cxn ang="0">
                  <a:pos x="0" y="51"/>
                </a:cxn>
                <a:cxn ang="0">
                  <a:pos x="0" y="22"/>
                </a:cxn>
                <a:cxn ang="0">
                  <a:pos x="7" y="7"/>
                </a:cxn>
                <a:cxn ang="0">
                  <a:pos x="21" y="7"/>
                </a:cxn>
                <a:cxn ang="0">
                  <a:pos x="35" y="0"/>
                </a:cxn>
              </a:cxnLst>
              <a:rect l="0" t="0" r="r" b="b"/>
              <a:pathLst>
                <a:path w="1123" h="429">
                  <a:moveTo>
                    <a:pt x="48" y="357"/>
                  </a:moveTo>
                  <a:lnTo>
                    <a:pt x="1089" y="357"/>
                  </a:lnTo>
                  <a:lnTo>
                    <a:pt x="1102" y="364"/>
                  </a:lnTo>
                  <a:lnTo>
                    <a:pt x="1116" y="364"/>
                  </a:lnTo>
                  <a:lnTo>
                    <a:pt x="1123" y="379"/>
                  </a:lnTo>
                  <a:lnTo>
                    <a:pt x="1123" y="408"/>
                  </a:lnTo>
                  <a:lnTo>
                    <a:pt x="1109" y="422"/>
                  </a:lnTo>
                  <a:lnTo>
                    <a:pt x="1102" y="422"/>
                  </a:lnTo>
                  <a:lnTo>
                    <a:pt x="1089" y="429"/>
                  </a:lnTo>
                  <a:lnTo>
                    <a:pt x="48" y="429"/>
                  </a:lnTo>
                  <a:lnTo>
                    <a:pt x="35" y="422"/>
                  </a:lnTo>
                  <a:lnTo>
                    <a:pt x="21" y="422"/>
                  </a:lnTo>
                  <a:lnTo>
                    <a:pt x="14" y="408"/>
                  </a:lnTo>
                  <a:lnTo>
                    <a:pt x="14" y="379"/>
                  </a:lnTo>
                  <a:lnTo>
                    <a:pt x="21" y="364"/>
                  </a:lnTo>
                  <a:lnTo>
                    <a:pt x="35" y="364"/>
                  </a:lnTo>
                  <a:lnTo>
                    <a:pt x="48" y="357"/>
                  </a:lnTo>
                  <a:close/>
                  <a:moveTo>
                    <a:pt x="35" y="0"/>
                  </a:moveTo>
                  <a:lnTo>
                    <a:pt x="1082" y="0"/>
                  </a:lnTo>
                  <a:lnTo>
                    <a:pt x="1095" y="7"/>
                  </a:lnTo>
                  <a:lnTo>
                    <a:pt x="1109" y="7"/>
                  </a:lnTo>
                  <a:lnTo>
                    <a:pt x="1116" y="22"/>
                  </a:lnTo>
                  <a:lnTo>
                    <a:pt x="1116" y="51"/>
                  </a:lnTo>
                  <a:lnTo>
                    <a:pt x="1109" y="66"/>
                  </a:lnTo>
                  <a:lnTo>
                    <a:pt x="1095" y="66"/>
                  </a:lnTo>
                  <a:lnTo>
                    <a:pt x="1082" y="73"/>
                  </a:lnTo>
                  <a:lnTo>
                    <a:pt x="35" y="73"/>
                  </a:lnTo>
                  <a:lnTo>
                    <a:pt x="21" y="66"/>
                  </a:lnTo>
                  <a:lnTo>
                    <a:pt x="7" y="66"/>
                  </a:lnTo>
                  <a:lnTo>
                    <a:pt x="0" y="51"/>
                  </a:lnTo>
                  <a:lnTo>
                    <a:pt x="0" y="22"/>
                  </a:lnTo>
                  <a:lnTo>
                    <a:pt x="7" y="7"/>
                  </a:lnTo>
                  <a:lnTo>
                    <a:pt x="21" y="7"/>
                  </a:lnTo>
                  <a:lnTo>
                    <a:pt x="3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4" name="Freeform 96"/>
            <p:cNvSpPr>
              <a:spLocks/>
            </p:cNvSpPr>
            <p:nvPr/>
          </p:nvSpPr>
          <p:spPr bwMode="auto">
            <a:xfrm>
              <a:off x="14516" y="4918"/>
              <a:ext cx="554" cy="1062"/>
            </a:xfrm>
            <a:custGeom>
              <a:avLst/>
              <a:gdLst/>
              <a:ahLst/>
              <a:cxnLst>
                <a:cxn ang="0">
                  <a:pos x="294" y="0"/>
                </a:cxn>
                <a:cxn ang="0">
                  <a:pos x="328" y="0"/>
                </a:cxn>
                <a:cxn ang="0">
                  <a:pos x="335" y="7"/>
                </a:cxn>
                <a:cxn ang="0">
                  <a:pos x="342" y="22"/>
                </a:cxn>
                <a:cxn ang="0">
                  <a:pos x="342" y="44"/>
                </a:cxn>
                <a:cxn ang="0">
                  <a:pos x="349" y="44"/>
                </a:cxn>
                <a:cxn ang="0">
                  <a:pos x="349" y="961"/>
                </a:cxn>
                <a:cxn ang="0">
                  <a:pos x="356" y="982"/>
                </a:cxn>
                <a:cxn ang="0">
                  <a:pos x="383" y="990"/>
                </a:cxn>
                <a:cxn ang="0">
                  <a:pos x="424" y="1004"/>
                </a:cxn>
                <a:cxn ang="0">
                  <a:pos x="554" y="1004"/>
                </a:cxn>
                <a:cxn ang="0">
                  <a:pos x="554" y="1062"/>
                </a:cxn>
                <a:cxn ang="0">
                  <a:pos x="458" y="1062"/>
                </a:cxn>
                <a:cxn ang="0">
                  <a:pos x="390" y="1055"/>
                </a:cxn>
                <a:cxn ang="0">
                  <a:pos x="171" y="1055"/>
                </a:cxn>
                <a:cxn ang="0">
                  <a:pos x="102" y="1062"/>
                </a:cxn>
                <a:cxn ang="0">
                  <a:pos x="14" y="1062"/>
                </a:cxn>
                <a:cxn ang="0">
                  <a:pos x="14" y="1004"/>
                </a:cxn>
                <a:cxn ang="0">
                  <a:pos x="144" y="1004"/>
                </a:cxn>
                <a:cxn ang="0">
                  <a:pos x="185" y="990"/>
                </a:cxn>
                <a:cxn ang="0">
                  <a:pos x="212" y="982"/>
                </a:cxn>
                <a:cxn ang="0">
                  <a:pos x="219" y="961"/>
                </a:cxn>
                <a:cxn ang="0">
                  <a:pos x="219" y="116"/>
                </a:cxn>
                <a:cxn ang="0">
                  <a:pos x="130" y="146"/>
                </a:cxn>
                <a:cxn ang="0">
                  <a:pos x="55" y="160"/>
                </a:cxn>
                <a:cxn ang="0">
                  <a:pos x="0" y="160"/>
                </a:cxn>
                <a:cxn ang="0">
                  <a:pos x="0" y="102"/>
                </a:cxn>
                <a:cxn ang="0">
                  <a:pos x="61" y="102"/>
                </a:cxn>
                <a:cxn ang="0">
                  <a:pos x="137" y="87"/>
                </a:cxn>
                <a:cxn ang="0">
                  <a:pos x="219" y="58"/>
                </a:cxn>
                <a:cxn ang="0">
                  <a:pos x="294" y="0"/>
                </a:cxn>
              </a:cxnLst>
              <a:rect l="0" t="0" r="r" b="b"/>
              <a:pathLst>
                <a:path w="554" h="1062">
                  <a:moveTo>
                    <a:pt x="294" y="0"/>
                  </a:moveTo>
                  <a:lnTo>
                    <a:pt x="328" y="0"/>
                  </a:lnTo>
                  <a:lnTo>
                    <a:pt x="335" y="7"/>
                  </a:lnTo>
                  <a:lnTo>
                    <a:pt x="342" y="22"/>
                  </a:lnTo>
                  <a:lnTo>
                    <a:pt x="342" y="44"/>
                  </a:lnTo>
                  <a:lnTo>
                    <a:pt x="349" y="44"/>
                  </a:lnTo>
                  <a:lnTo>
                    <a:pt x="349" y="961"/>
                  </a:lnTo>
                  <a:lnTo>
                    <a:pt x="356" y="982"/>
                  </a:lnTo>
                  <a:lnTo>
                    <a:pt x="383" y="990"/>
                  </a:lnTo>
                  <a:lnTo>
                    <a:pt x="424" y="1004"/>
                  </a:lnTo>
                  <a:lnTo>
                    <a:pt x="554" y="1004"/>
                  </a:lnTo>
                  <a:lnTo>
                    <a:pt x="554" y="1062"/>
                  </a:lnTo>
                  <a:lnTo>
                    <a:pt x="458" y="1062"/>
                  </a:lnTo>
                  <a:lnTo>
                    <a:pt x="390" y="1055"/>
                  </a:lnTo>
                  <a:lnTo>
                    <a:pt x="171" y="1055"/>
                  </a:lnTo>
                  <a:lnTo>
                    <a:pt x="102" y="1062"/>
                  </a:lnTo>
                  <a:lnTo>
                    <a:pt x="14" y="1062"/>
                  </a:lnTo>
                  <a:lnTo>
                    <a:pt x="14" y="1004"/>
                  </a:lnTo>
                  <a:lnTo>
                    <a:pt x="144" y="1004"/>
                  </a:lnTo>
                  <a:lnTo>
                    <a:pt x="185" y="990"/>
                  </a:lnTo>
                  <a:lnTo>
                    <a:pt x="212" y="982"/>
                  </a:lnTo>
                  <a:lnTo>
                    <a:pt x="219" y="961"/>
                  </a:lnTo>
                  <a:lnTo>
                    <a:pt x="219" y="116"/>
                  </a:lnTo>
                  <a:lnTo>
                    <a:pt x="130" y="146"/>
                  </a:lnTo>
                  <a:lnTo>
                    <a:pt x="55" y="160"/>
                  </a:lnTo>
                  <a:lnTo>
                    <a:pt x="0" y="160"/>
                  </a:lnTo>
                  <a:lnTo>
                    <a:pt x="0" y="102"/>
                  </a:lnTo>
                  <a:lnTo>
                    <a:pt x="61" y="102"/>
                  </a:lnTo>
                  <a:lnTo>
                    <a:pt x="137" y="87"/>
                  </a:lnTo>
                  <a:lnTo>
                    <a:pt x="219" y="58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5" name="Freeform 97"/>
            <p:cNvSpPr>
              <a:spLocks noEditPoints="1"/>
            </p:cNvSpPr>
            <p:nvPr/>
          </p:nvSpPr>
          <p:spPr bwMode="auto">
            <a:xfrm>
              <a:off x="15775" y="4292"/>
              <a:ext cx="821" cy="1026"/>
            </a:xfrm>
            <a:custGeom>
              <a:avLst/>
              <a:gdLst/>
              <a:ahLst/>
              <a:cxnLst>
                <a:cxn ang="0">
                  <a:pos x="472" y="66"/>
                </a:cxn>
                <a:cxn ang="0">
                  <a:pos x="349" y="139"/>
                </a:cxn>
                <a:cxn ang="0">
                  <a:pos x="233" y="299"/>
                </a:cxn>
                <a:cxn ang="0">
                  <a:pos x="383" y="430"/>
                </a:cxn>
                <a:cxn ang="0">
                  <a:pos x="527" y="400"/>
                </a:cxn>
                <a:cxn ang="0">
                  <a:pos x="657" y="335"/>
                </a:cxn>
                <a:cxn ang="0">
                  <a:pos x="712" y="197"/>
                </a:cxn>
                <a:cxn ang="0">
                  <a:pos x="671" y="95"/>
                </a:cxn>
                <a:cxn ang="0">
                  <a:pos x="554" y="51"/>
                </a:cxn>
                <a:cxn ang="0">
                  <a:pos x="561" y="0"/>
                </a:cxn>
                <a:cxn ang="0">
                  <a:pos x="705" y="37"/>
                </a:cxn>
                <a:cxn ang="0">
                  <a:pos x="780" y="139"/>
                </a:cxn>
                <a:cxn ang="0">
                  <a:pos x="787" y="226"/>
                </a:cxn>
                <a:cxn ang="0">
                  <a:pos x="746" y="328"/>
                </a:cxn>
                <a:cxn ang="0">
                  <a:pos x="623" y="430"/>
                </a:cxn>
                <a:cxn ang="0">
                  <a:pos x="438" y="473"/>
                </a:cxn>
                <a:cxn ang="0">
                  <a:pos x="185" y="481"/>
                </a:cxn>
                <a:cxn ang="0">
                  <a:pos x="157" y="641"/>
                </a:cxn>
                <a:cxn ang="0">
                  <a:pos x="151" y="750"/>
                </a:cxn>
                <a:cxn ang="0">
                  <a:pos x="171" y="844"/>
                </a:cxn>
                <a:cxn ang="0">
                  <a:pos x="233" y="939"/>
                </a:cxn>
                <a:cxn ang="0">
                  <a:pos x="342" y="975"/>
                </a:cxn>
                <a:cxn ang="0">
                  <a:pos x="424" y="968"/>
                </a:cxn>
                <a:cxn ang="0">
                  <a:pos x="582" y="910"/>
                </a:cxn>
                <a:cxn ang="0">
                  <a:pos x="787" y="728"/>
                </a:cxn>
                <a:cxn ang="0">
                  <a:pos x="808" y="735"/>
                </a:cxn>
                <a:cxn ang="0">
                  <a:pos x="821" y="757"/>
                </a:cxn>
                <a:cxn ang="0">
                  <a:pos x="726" y="873"/>
                </a:cxn>
                <a:cxn ang="0">
                  <a:pos x="568" y="975"/>
                </a:cxn>
                <a:cxn ang="0">
                  <a:pos x="335" y="1026"/>
                </a:cxn>
                <a:cxn ang="0">
                  <a:pos x="157" y="975"/>
                </a:cxn>
                <a:cxn ang="0">
                  <a:pos x="41" y="830"/>
                </a:cxn>
                <a:cxn ang="0">
                  <a:pos x="0" y="619"/>
                </a:cxn>
                <a:cxn ang="0">
                  <a:pos x="55" y="357"/>
                </a:cxn>
                <a:cxn ang="0">
                  <a:pos x="192" y="160"/>
                </a:cxn>
                <a:cxn ang="0">
                  <a:pos x="370" y="44"/>
                </a:cxn>
                <a:cxn ang="0">
                  <a:pos x="561" y="0"/>
                </a:cxn>
              </a:cxnLst>
              <a:rect l="0" t="0" r="r" b="b"/>
              <a:pathLst>
                <a:path w="821" h="1026">
                  <a:moveTo>
                    <a:pt x="520" y="51"/>
                  </a:moveTo>
                  <a:lnTo>
                    <a:pt x="472" y="66"/>
                  </a:lnTo>
                  <a:lnTo>
                    <a:pt x="418" y="95"/>
                  </a:lnTo>
                  <a:lnTo>
                    <a:pt x="349" y="139"/>
                  </a:lnTo>
                  <a:lnTo>
                    <a:pt x="288" y="204"/>
                  </a:lnTo>
                  <a:lnTo>
                    <a:pt x="233" y="299"/>
                  </a:lnTo>
                  <a:lnTo>
                    <a:pt x="192" y="430"/>
                  </a:lnTo>
                  <a:lnTo>
                    <a:pt x="383" y="430"/>
                  </a:lnTo>
                  <a:lnTo>
                    <a:pt x="459" y="415"/>
                  </a:lnTo>
                  <a:lnTo>
                    <a:pt x="527" y="400"/>
                  </a:lnTo>
                  <a:lnTo>
                    <a:pt x="596" y="371"/>
                  </a:lnTo>
                  <a:lnTo>
                    <a:pt x="657" y="335"/>
                  </a:lnTo>
                  <a:lnTo>
                    <a:pt x="698" y="277"/>
                  </a:lnTo>
                  <a:lnTo>
                    <a:pt x="712" y="197"/>
                  </a:lnTo>
                  <a:lnTo>
                    <a:pt x="705" y="139"/>
                  </a:lnTo>
                  <a:lnTo>
                    <a:pt x="671" y="95"/>
                  </a:lnTo>
                  <a:lnTo>
                    <a:pt x="623" y="66"/>
                  </a:lnTo>
                  <a:lnTo>
                    <a:pt x="554" y="51"/>
                  </a:lnTo>
                  <a:lnTo>
                    <a:pt x="520" y="51"/>
                  </a:lnTo>
                  <a:close/>
                  <a:moveTo>
                    <a:pt x="561" y="0"/>
                  </a:moveTo>
                  <a:lnTo>
                    <a:pt x="637" y="8"/>
                  </a:lnTo>
                  <a:lnTo>
                    <a:pt x="705" y="37"/>
                  </a:lnTo>
                  <a:lnTo>
                    <a:pt x="746" y="80"/>
                  </a:lnTo>
                  <a:lnTo>
                    <a:pt x="780" y="139"/>
                  </a:lnTo>
                  <a:lnTo>
                    <a:pt x="787" y="197"/>
                  </a:lnTo>
                  <a:lnTo>
                    <a:pt x="787" y="226"/>
                  </a:lnTo>
                  <a:lnTo>
                    <a:pt x="773" y="270"/>
                  </a:lnTo>
                  <a:lnTo>
                    <a:pt x="746" y="328"/>
                  </a:lnTo>
                  <a:lnTo>
                    <a:pt x="698" y="379"/>
                  </a:lnTo>
                  <a:lnTo>
                    <a:pt x="623" y="430"/>
                  </a:lnTo>
                  <a:lnTo>
                    <a:pt x="534" y="459"/>
                  </a:lnTo>
                  <a:lnTo>
                    <a:pt x="438" y="473"/>
                  </a:lnTo>
                  <a:lnTo>
                    <a:pt x="356" y="481"/>
                  </a:lnTo>
                  <a:lnTo>
                    <a:pt x="185" y="481"/>
                  </a:lnTo>
                  <a:lnTo>
                    <a:pt x="171" y="575"/>
                  </a:lnTo>
                  <a:lnTo>
                    <a:pt x="157" y="641"/>
                  </a:lnTo>
                  <a:lnTo>
                    <a:pt x="151" y="684"/>
                  </a:lnTo>
                  <a:lnTo>
                    <a:pt x="151" y="750"/>
                  </a:lnTo>
                  <a:lnTo>
                    <a:pt x="157" y="801"/>
                  </a:lnTo>
                  <a:lnTo>
                    <a:pt x="171" y="844"/>
                  </a:lnTo>
                  <a:lnTo>
                    <a:pt x="192" y="895"/>
                  </a:lnTo>
                  <a:lnTo>
                    <a:pt x="233" y="939"/>
                  </a:lnTo>
                  <a:lnTo>
                    <a:pt x="281" y="968"/>
                  </a:lnTo>
                  <a:lnTo>
                    <a:pt x="342" y="975"/>
                  </a:lnTo>
                  <a:lnTo>
                    <a:pt x="370" y="975"/>
                  </a:lnTo>
                  <a:lnTo>
                    <a:pt x="424" y="968"/>
                  </a:lnTo>
                  <a:lnTo>
                    <a:pt x="500" y="946"/>
                  </a:lnTo>
                  <a:lnTo>
                    <a:pt x="582" y="910"/>
                  </a:lnTo>
                  <a:lnTo>
                    <a:pt x="678" y="844"/>
                  </a:lnTo>
                  <a:lnTo>
                    <a:pt x="787" y="728"/>
                  </a:lnTo>
                  <a:lnTo>
                    <a:pt x="794" y="728"/>
                  </a:lnTo>
                  <a:lnTo>
                    <a:pt x="808" y="735"/>
                  </a:lnTo>
                  <a:lnTo>
                    <a:pt x="815" y="742"/>
                  </a:lnTo>
                  <a:lnTo>
                    <a:pt x="821" y="757"/>
                  </a:lnTo>
                  <a:lnTo>
                    <a:pt x="780" y="823"/>
                  </a:lnTo>
                  <a:lnTo>
                    <a:pt x="726" y="873"/>
                  </a:lnTo>
                  <a:lnTo>
                    <a:pt x="657" y="932"/>
                  </a:lnTo>
                  <a:lnTo>
                    <a:pt x="568" y="975"/>
                  </a:lnTo>
                  <a:lnTo>
                    <a:pt x="459" y="1012"/>
                  </a:lnTo>
                  <a:lnTo>
                    <a:pt x="335" y="1026"/>
                  </a:lnTo>
                  <a:lnTo>
                    <a:pt x="240" y="1012"/>
                  </a:lnTo>
                  <a:lnTo>
                    <a:pt x="157" y="975"/>
                  </a:lnTo>
                  <a:lnTo>
                    <a:pt x="89" y="910"/>
                  </a:lnTo>
                  <a:lnTo>
                    <a:pt x="41" y="830"/>
                  </a:lnTo>
                  <a:lnTo>
                    <a:pt x="14" y="728"/>
                  </a:lnTo>
                  <a:lnTo>
                    <a:pt x="0" y="619"/>
                  </a:lnTo>
                  <a:lnTo>
                    <a:pt x="14" y="481"/>
                  </a:lnTo>
                  <a:lnTo>
                    <a:pt x="55" y="357"/>
                  </a:lnTo>
                  <a:lnTo>
                    <a:pt x="116" y="248"/>
                  </a:lnTo>
                  <a:lnTo>
                    <a:pt x="192" y="160"/>
                  </a:lnTo>
                  <a:lnTo>
                    <a:pt x="281" y="88"/>
                  </a:lnTo>
                  <a:lnTo>
                    <a:pt x="370" y="44"/>
                  </a:lnTo>
                  <a:lnTo>
                    <a:pt x="465" y="8"/>
                  </a:lnTo>
                  <a:lnTo>
                    <a:pt x="56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6" name="Freeform 98"/>
            <p:cNvSpPr>
              <a:spLocks/>
            </p:cNvSpPr>
            <p:nvPr/>
          </p:nvSpPr>
          <p:spPr bwMode="auto">
            <a:xfrm>
              <a:off x="16767" y="3405"/>
              <a:ext cx="678" cy="1062"/>
            </a:xfrm>
            <a:custGeom>
              <a:avLst/>
              <a:gdLst/>
              <a:ahLst/>
              <a:cxnLst>
                <a:cxn ang="0">
                  <a:pos x="315" y="0"/>
                </a:cxn>
                <a:cxn ang="0">
                  <a:pos x="425" y="14"/>
                </a:cxn>
                <a:cxn ang="0">
                  <a:pos x="521" y="58"/>
                </a:cxn>
                <a:cxn ang="0">
                  <a:pos x="603" y="123"/>
                </a:cxn>
                <a:cxn ang="0">
                  <a:pos x="651" y="211"/>
                </a:cxn>
                <a:cxn ang="0">
                  <a:pos x="671" y="313"/>
                </a:cxn>
                <a:cxn ang="0">
                  <a:pos x="658" y="400"/>
                </a:cxn>
                <a:cxn ang="0">
                  <a:pos x="623" y="473"/>
                </a:cxn>
                <a:cxn ang="0">
                  <a:pos x="575" y="545"/>
                </a:cxn>
                <a:cxn ang="0">
                  <a:pos x="452" y="662"/>
                </a:cxn>
                <a:cxn ang="0">
                  <a:pos x="404" y="705"/>
                </a:cxn>
                <a:cxn ang="0">
                  <a:pos x="356" y="742"/>
                </a:cxn>
                <a:cxn ang="0">
                  <a:pos x="302" y="793"/>
                </a:cxn>
                <a:cxn ang="0">
                  <a:pos x="233" y="851"/>
                </a:cxn>
                <a:cxn ang="0">
                  <a:pos x="151" y="931"/>
                </a:cxn>
                <a:cxn ang="0">
                  <a:pos x="555" y="931"/>
                </a:cxn>
                <a:cxn ang="0">
                  <a:pos x="582" y="924"/>
                </a:cxn>
                <a:cxn ang="0">
                  <a:pos x="596" y="902"/>
                </a:cxn>
                <a:cxn ang="0">
                  <a:pos x="603" y="858"/>
                </a:cxn>
                <a:cxn ang="0">
                  <a:pos x="616" y="815"/>
                </a:cxn>
                <a:cxn ang="0">
                  <a:pos x="616" y="778"/>
                </a:cxn>
                <a:cxn ang="0">
                  <a:pos x="671" y="778"/>
                </a:cxn>
                <a:cxn ang="0">
                  <a:pos x="678" y="771"/>
                </a:cxn>
                <a:cxn ang="0">
                  <a:pos x="630" y="1062"/>
                </a:cxn>
                <a:cxn ang="0">
                  <a:pos x="7" y="1062"/>
                </a:cxn>
                <a:cxn ang="0">
                  <a:pos x="7" y="1011"/>
                </a:cxn>
                <a:cxn ang="0">
                  <a:pos x="384" y="611"/>
                </a:cxn>
                <a:cxn ang="0">
                  <a:pos x="425" y="560"/>
                </a:cxn>
                <a:cxn ang="0">
                  <a:pos x="473" y="487"/>
                </a:cxn>
                <a:cxn ang="0">
                  <a:pos x="514" y="400"/>
                </a:cxn>
                <a:cxn ang="0">
                  <a:pos x="527" y="305"/>
                </a:cxn>
                <a:cxn ang="0">
                  <a:pos x="521" y="232"/>
                </a:cxn>
                <a:cxn ang="0">
                  <a:pos x="486" y="160"/>
                </a:cxn>
                <a:cxn ang="0">
                  <a:pos x="438" y="102"/>
                </a:cxn>
                <a:cxn ang="0">
                  <a:pos x="377" y="65"/>
                </a:cxn>
                <a:cxn ang="0">
                  <a:pos x="295" y="51"/>
                </a:cxn>
                <a:cxn ang="0">
                  <a:pos x="240" y="58"/>
                </a:cxn>
                <a:cxn ang="0">
                  <a:pos x="178" y="80"/>
                </a:cxn>
                <a:cxn ang="0">
                  <a:pos x="124" y="131"/>
                </a:cxn>
                <a:cxn ang="0">
                  <a:pos x="76" y="203"/>
                </a:cxn>
                <a:cxn ang="0">
                  <a:pos x="103" y="203"/>
                </a:cxn>
                <a:cxn ang="0">
                  <a:pos x="124" y="211"/>
                </a:cxn>
                <a:cxn ang="0">
                  <a:pos x="137" y="225"/>
                </a:cxn>
                <a:cxn ang="0">
                  <a:pos x="151" y="232"/>
                </a:cxn>
                <a:cxn ang="0">
                  <a:pos x="165" y="262"/>
                </a:cxn>
                <a:cxn ang="0">
                  <a:pos x="165" y="291"/>
                </a:cxn>
                <a:cxn ang="0">
                  <a:pos x="158" y="320"/>
                </a:cxn>
                <a:cxn ang="0">
                  <a:pos x="151" y="342"/>
                </a:cxn>
                <a:cxn ang="0">
                  <a:pos x="137" y="356"/>
                </a:cxn>
                <a:cxn ang="0">
                  <a:pos x="117" y="371"/>
                </a:cxn>
                <a:cxn ang="0">
                  <a:pos x="103" y="378"/>
                </a:cxn>
                <a:cxn ang="0">
                  <a:pos x="62" y="378"/>
                </a:cxn>
                <a:cxn ang="0">
                  <a:pos x="21" y="356"/>
                </a:cxn>
                <a:cxn ang="0">
                  <a:pos x="14" y="342"/>
                </a:cxn>
                <a:cxn ang="0">
                  <a:pos x="0" y="320"/>
                </a:cxn>
                <a:cxn ang="0">
                  <a:pos x="0" y="291"/>
                </a:cxn>
                <a:cxn ang="0">
                  <a:pos x="14" y="203"/>
                </a:cxn>
                <a:cxn ang="0">
                  <a:pos x="55" y="123"/>
                </a:cxn>
                <a:cxn ang="0">
                  <a:pos x="124" y="58"/>
                </a:cxn>
                <a:cxn ang="0">
                  <a:pos x="213" y="14"/>
                </a:cxn>
                <a:cxn ang="0">
                  <a:pos x="315" y="0"/>
                </a:cxn>
              </a:cxnLst>
              <a:rect l="0" t="0" r="r" b="b"/>
              <a:pathLst>
                <a:path w="678" h="1062">
                  <a:moveTo>
                    <a:pt x="315" y="0"/>
                  </a:moveTo>
                  <a:lnTo>
                    <a:pt x="425" y="14"/>
                  </a:lnTo>
                  <a:lnTo>
                    <a:pt x="521" y="58"/>
                  </a:lnTo>
                  <a:lnTo>
                    <a:pt x="603" y="123"/>
                  </a:lnTo>
                  <a:lnTo>
                    <a:pt x="651" y="211"/>
                  </a:lnTo>
                  <a:lnTo>
                    <a:pt x="671" y="313"/>
                  </a:lnTo>
                  <a:lnTo>
                    <a:pt x="658" y="400"/>
                  </a:lnTo>
                  <a:lnTo>
                    <a:pt x="623" y="473"/>
                  </a:lnTo>
                  <a:lnTo>
                    <a:pt x="575" y="545"/>
                  </a:lnTo>
                  <a:lnTo>
                    <a:pt x="452" y="662"/>
                  </a:lnTo>
                  <a:lnTo>
                    <a:pt x="404" y="705"/>
                  </a:lnTo>
                  <a:lnTo>
                    <a:pt x="356" y="742"/>
                  </a:lnTo>
                  <a:lnTo>
                    <a:pt x="302" y="793"/>
                  </a:lnTo>
                  <a:lnTo>
                    <a:pt x="233" y="851"/>
                  </a:lnTo>
                  <a:lnTo>
                    <a:pt x="151" y="931"/>
                  </a:lnTo>
                  <a:lnTo>
                    <a:pt x="555" y="931"/>
                  </a:lnTo>
                  <a:lnTo>
                    <a:pt x="582" y="924"/>
                  </a:lnTo>
                  <a:lnTo>
                    <a:pt x="596" y="902"/>
                  </a:lnTo>
                  <a:lnTo>
                    <a:pt x="603" y="858"/>
                  </a:lnTo>
                  <a:lnTo>
                    <a:pt x="616" y="815"/>
                  </a:lnTo>
                  <a:lnTo>
                    <a:pt x="616" y="778"/>
                  </a:lnTo>
                  <a:lnTo>
                    <a:pt x="671" y="778"/>
                  </a:lnTo>
                  <a:lnTo>
                    <a:pt x="678" y="771"/>
                  </a:lnTo>
                  <a:lnTo>
                    <a:pt x="630" y="1062"/>
                  </a:lnTo>
                  <a:lnTo>
                    <a:pt x="7" y="1062"/>
                  </a:lnTo>
                  <a:lnTo>
                    <a:pt x="7" y="1011"/>
                  </a:lnTo>
                  <a:lnTo>
                    <a:pt x="384" y="611"/>
                  </a:lnTo>
                  <a:lnTo>
                    <a:pt x="425" y="560"/>
                  </a:lnTo>
                  <a:lnTo>
                    <a:pt x="473" y="487"/>
                  </a:lnTo>
                  <a:lnTo>
                    <a:pt x="514" y="400"/>
                  </a:lnTo>
                  <a:lnTo>
                    <a:pt x="527" y="305"/>
                  </a:lnTo>
                  <a:lnTo>
                    <a:pt x="521" y="232"/>
                  </a:lnTo>
                  <a:lnTo>
                    <a:pt x="486" y="160"/>
                  </a:lnTo>
                  <a:lnTo>
                    <a:pt x="438" y="102"/>
                  </a:lnTo>
                  <a:lnTo>
                    <a:pt x="377" y="65"/>
                  </a:lnTo>
                  <a:lnTo>
                    <a:pt x="295" y="51"/>
                  </a:lnTo>
                  <a:lnTo>
                    <a:pt x="240" y="58"/>
                  </a:lnTo>
                  <a:lnTo>
                    <a:pt x="178" y="80"/>
                  </a:lnTo>
                  <a:lnTo>
                    <a:pt x="124" y="131"/>
                  </a:lnTo>
                  <a:lnTo>
                    <a:pt x="76" y="203"/>
                  </a:lnTo>
                  <a:lnTo>
                    <a:pt x="103" y="203"/>
                  </a:lnTo>
                  <a:lnTo>
                    <a:pt x="124" y="211"/>
                  </a:lnTo>
                  <a:lnTo>
                    <a:pt x="137" y="225"/>
                  </a:lnTo>
                  <a:lnTo>
                    <a:pt x="151" y="232"/>
                  </a:lnTo>
                  <a:lnTo>
                    <a:pt x="165" y="262"/>
                  </a:lnTo>
                  <a:lnTo>
                    <a:pt x="165" y="291"/>
                  </a:lnTo>
                  <a:lnTo>
                    <a:pt x="158" y="320"/>
                  </a:lnTo>
                  <a:lnTo>
                    <a:pt x="151" y="342"/>
                  </a:lnTo>
                  <a:lnTo>
                    <a:pt x="137" y="356"/>
                  </a:lnTo>
                  <a:lnTo>
                    <a:pt x="117" y="371"/>
                  </a:lnTo>
                  <a:lnTo>
                    <a:pt x="103" y="378"/>
                  </a:lnTo>
                  <a:lnTo>
                    <a:pt x="62" y="378"/>
                  </a:lnTo>
                  <a:lnTo>
                    <a:pt x="21" y="356"/>
                  </a:lnTo>
                  <a:lnTo>
                    <a:pt x="14" y="342"/>
                  </a:lnTo>
                  <a:lnTo>
                    <a:pt x="0" y="320"/>
                  </a:lnTo>
                  <a:lnTo>
                    <a:pt x="0" y="291"/>
                  </a:lnTo>
                  <a:lnTo>
                    <a:pt x="14" y="203"/>
                  </a:lnTo>
                  <a:lnTo>
                    <a:pt x="55" y="123"/>
                  </a:lnTo>
                  <a:lnTo>
                    <a:pt x="124" y="58"/>
                  </a:lnTo>
                  <a:lnTo>
                    <a:pt x="213" y="14"/>
                  </a:lnTo>
                  <a:lnTo>
                    <a:pt x="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7" name="Freeform 99"/>
            <p:cNvSpPr>
              <a:spLocks/>
            </p:cNvSpPr>
            <p:nvPr/>
          </p:nvSpPr>
          <p:spPr bwMode="auto">
            <a:xfrm>
              <a:off x="17589" y="3783"/>
              <a:ext cx="903" cy="713"/>
            </a:xfrm>
            <a:custGeom>
              <a:avLst/>
              <a:gdLst/>
              <a:ahLst/>
              <a:cxnLst>
                <a:cxn ang="0">
                  <a:pos x="876" y="0"/>
                </a:cxn>
                <a:cxn ang="0">
                  <a:pos x="896" y="15"/>
                </a:cxn>
                <a:cxn ang="0">
                  <a:pos x="903" y="65"/>
                </a:cxn>
                <a:cxn ang="0">
                  <a:pos x="883" y="95"/>
                </a:cxn>
                <a:cxn ang="0">
                  <a:pos x="848" y="109"/>
                </a:cxn>
                <a:cxn ang="0">
                  <a:pos x="629" y="211"/>
                </a:cxn>
                <a:cxn ang="0">
                  <a:pos x="623" y="320"/>
                </a:cxn>
                <a:cxn ang="0">
                  <a:pos x="650" y="531"/>
                </a:cxn>
                <a:cxn ang="0">
                  <a:pos x="691" y="633"/>
                </a:cxn>
                <a:cxn ang="0">
                  <a:pos x="677" y="684"/>
                </a:cxn>
                <a:cxn ang="0">
                  <a:pos x="602" y="713"/>
                </a:cxn>
                <a:cxn ang="0">
                  <a:pos x="568" y="684"/>
                </a:cxn>
                <a:cxn ang="0">
                  <a:pos x="547" y="626"/>
                </a:cxn>
                <a:cxn ang="0">
                  <a:pos x="534" y="480"/>
                </a:cxn>
                <a:cxn ang="0">
                  <a:pos x="568" y="218"/>
                </a:cxn>
                <a:cxn ang="0">
                  <a:pos x="404" y="109"/>
                </a:cxn>
                <a:cxn ang="0">
                  <a:pos x="308" y="488"/>
                </a:cxn>
                <a:cxn ang="0">
                  <a:pos x="260" y="648"/>
                </a:cxn>
                <a:cxn ang="0">
                  <a:pos x="191" y="698"/>
                </a:cxn>
                <a:cxn ang="0">
                  <a:pos x="150" y="677"/>
                </a:cxn>
                <a:cxn ang="0">
                  <a:pos x="143" y="648"/>
                </a:cxn>
                <a:cxn ang="0">
                  <a:pos x="150" y="618"/>
                </a:cxn>
                <a:cxn ang="0">
                  <a:pos x="178" y="568"/>
                </a:cxn>
                <a:cxn ang="0">
                  <a:pos x="260" y="371"/>
                </a:cxn>
                <a:cxn ang="0">
                  <a:pos x="349" y="109"/>
                </a:cxn>
                <a:cxn ang="0">
                  <a:pos x="171" y="124"/>
                </a:cxn>
                <a:cxn ang="0">
                  <a:pos x="48" y="226"/>
                </a:cxn>
                <a:cxn ang="0">
                  <a:pos x="34" y="233"/>
                </a:cxn>
                <a:cxn ang="0">
                  <a:pos x="0" y="226"/>
                </a:cxn>
                <a:cxn ang="0">
                  <a:pos x="13" y="196"/>
                </a:cxn>
                <a:cxn ang="0">
                  <a:pos x="68" y="116"/>
                </a:cxn>
                <a:cxn ang="0">
                  <a:pos x="164" y="29"/>
                </a:cxn>
                <a:cxn ang="0">
                  <a:pos x="274" y="0"/>
                </a:cxn>
              </a:cxnLst>
              <a:rect l="0" t="0" r="r" b="b"/>
              <a:pathLst>
                <a:path w="903" h="713">
                  <a:moveTo>
                    <a:pt x="274" y="0"/>
                  </a:moveTo>
                  <a:lnTo>
                    <a:pt x="876" y="0"/>
                  </a:lnTo>
                  <a:lnTo>
                    <a:pt x="883" y="7"/>
                  </a:lnTo>
                  <a:lnTo>
                    <a:pt x="896" y="15"/>
                  </a:lnTo>
                  <a:lnTo>
                    <a:pt x="903" y="29"/>
                  </a:lnTo>
                  <a:lnTo>
                    <a:pt x="903" y="65"/>
                  </a:lnTo>
                  <a:lnTo>
                    <a:pt x="896" y="80"/>
                  </a:lnTo>
                  <a:lnTo>
                    <a:pt x="883" y="95"/>
                  </a:lnTo>
                  <a:lnTo>
                    <a:pt x="869" y="102"/>
                  </a:lnTo>
                  <a:lnTo>
                    <a:pt x="848" y="109"/>
                  </a:lnTo>
                  <a:lnTo>
                    <a:pt x="643" y="109"/>
                  </a:lnTo>
                  <a:lnTo>
                    <a:pt x="629" y="211"/>
                  </a:lnTo>
                  <a:lnTo>
                    <a:pt x="623" y="277"/>
                  </a:lnTo>
                  <a:lnTo>
                    <a:pt x="623" y="320"/>
                  </a:lnTo>
                  <a:lnTo>
                    <a:pt x="629" y="437"/>
                  </a:lnTo>
                  <a:lnTo>
                    <a:pt x="650" y="531"/>
                  </a:lnTo>
                  <a:lnTo>
                    <a:pt x="677" y="604"/>
                  </a:lnTo>
                  <a:lnTo>
                    <a:pt x="691" y="633"/>
                  </a:lnTo>
                  <a:lnTo>
                    <a:pt x="691" y="640"/>
                  </a:lnTo>
                  <a:lnTo>
                    <a:pt x="677" y="684"/>
                  </a:lnTo>
                  <a:lnTo>
                    <a:pt x="636" y="713"/>
                  </a:lnTo>
                  <a:lnTo>
                    <a:pt x="602" y="713"/>
                  </a:lnTo>
                  <a:lnTo>
                    <a:pt x="588" y="706"/>
                  </a:lnTo>
                  <a:lnTo>
                    <a:pt x="568" y="684"/>
                  </a:lnTo>
                  <a:lnTo>
                    <a:pt x="561" y="662"/>
                  </a:lnTo>
                  <a:lnTo>
                    <a:pt x="547" y="626"/>
                  </a:lnTo>
                  <a:lnTo>
                    <a:pt x="540" y="560"/>
                  </a:lnTo>
                  <a:lnTo>
                    <a:pt x="534" y="480"/>
                  </a:lnTo>
                  <a:lnTo>
                    <a:pt x="540" y="349"/>
                  </a:lnTo>
                  <a:lnTo>
                    <a:pt x="568" y="218"/>
                  </a:lnTo>
                  <a:lnTo>
                    <a:pt x="588" y="109"/>
                  </a:lnTo>
                  <a:lnTo>
                    <a:pt x="404" y="109"/>
                  </a:lnTo>
                  <a:lnTo>
                    <a:pt x="404" y="102"/>
                  </a:lnTo>
                  <a:lnTo>
                    <a:pt x="308" y="488"/>
                  </a:lnTo>
                  <a:lnTo>
                    <a:pt x="280" y="582"/>
                  </a:lnTo>
                  <a:lnTo>
                    <a:pt x="260" y="648"/>
                  </a:lnTo>
                  <a:lnTo>
                    <a:pt x="232" y="684"/>
                  </a:lnTo>
                  <a:lnTo>
                    <a:pt x="191" y="698"/>
                  </a:lnTo>
                  <a:lnTo>
                    <a:pt x="171" y="698"/>
                  </a:lnTo>
                  <a:lnTo>
                    <a:pt x="150" y="677"/>
                  </a:lnTo>
                  <a:lnTo>
                    <a:pt x="143" y="662"/>
                  </a:lnTo>
                  <a:lnTo>
                    <a:pt x="143" y="648"/>
                  </a:lnTo>
                  <a:lnTo>
                    <a:pt x="150" y="633"/>
                  </a:lnTo>
                  <a:lnTo>
                    <a:pt x="150" y="618"/>
                  </a:lnTo>
                  <a:lnTo>
                    <a:pt x="157" y="611"/>
                  </a:lnTo>
                  <a:lnTo>
                    <a:pt x="178" y="568"/>
                  </a:lnTo>
                  <a:lnTo>
                    <a:pt x="212" y="480"/>
                  </a:lnTo>
                  <a:lnTo>
                    <a:pt x="260" y="371"/>
                  </a:lnTo>
                  <a:lnTo>
                    <a:pt x="308" y="240"/>
                  </a:lnTo>
                  <a:lnTo>
                    <a:pt x="349" y="109"/>
                  </a:lnTo>
                  <a:lnTo>
                    <a:pt x="226" y="109"/>
                  </a:lnTo>
                  <a:lnTo>
                    <a:pt x="171" y="124"/>
                  </a:lnTo>
                  <a:lnTo>
                    <a:pt x="116" y="153"/>
                  </a:lnTo>
                  <a:lnTo>
                    <a:pt x="48" y="226"/>
                  </a:lnTo>
                  <a:lnTo>
                    <a:pt x="41" y="226"/>
                  </a:lnTo>
                  <a:lnTo>
                    <a:pt x="34" y="233"/>
                  </a:lnTo>
                  <a:lnTo>
                    <a:pt x="13" y="233"/>
                  </a:lnTo>
                  <a:lnTo>
                    <a:pt x="0" y="226"/>
                  </a:lnTo>
                  <a:lnTo>
                    <a:pt x="0" y="218"/>
                  </a:lnTo>
                  <a:lnTo>
                    <a:pt x="13" y="196"/>
                  </a:lnTo>
                  <a:lnTo>
                    <a:pt x="34" y="160"/>
                  </a:lnTo>
                  <a:lnTo>
                    <a:pt x="68" y="116"/>
                  </a:lnTo>
                  <a:lnTo>
                    <a:pt x="102" y="80"/>
                  </a:lnTo>
                  <a:lnTo>
                    <a:pt x="164" y="29"/>
                  </a:lnTo>
                  <a:lnTo>
                    <a:pt x="219" y="7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8" name="Freeform 100"/>
            <p:cNvSpPr>
              <a:spLocks noEditPoints="1"/>
            </p:cNvSpPr>
            <p:nvPr/>
          </p:nvSpPr>
          <p:spPr bwMode="auto">
            <a:xfrm>
              <a:off x="18656" y="3412"/>
              <a:ext cx="459" cy="1077"/>
            </a:xfrm>
            <a:custGeom>
              <a:avLst/>
              <a:gdLst/>
              <a:ahLst/>
              <a:cxnLst>
                <a:cxn ang="0">
                  <a:pos x="274" y="364"/>
                </a:cxn>
                <a:cxn ang="0">
                  <a:pos x="349" y="436"/>
                </a:cxn>
                <a:cxn ang="0">
                  <a:pos x="363" y="524"/>
                </a:cxn>
                <a:cxn ang="0">
                  <a:pos x="349" y="567"/>
                </a:cxn>
                <a:cxn ang="0">
                  <a:pos x="308" y="662"/>
                </a:cxn>
                <a:cxn ang="0">
                  <a:pos x="281" y="742"/>
                </a:cxn>
                <a:cxn ang="0">
                  <a:pos x="219" y="909"/>
                </a:cxn>
                <a:cxn ang="0">
                  <a:pos x="213" y="997"/>
                </a:cxn>
                <a:cxn ang="0">
                  <a:pos x="226" y="1019"/>
                </a:cxn>
                <a:cxn ang="0">
                  <a:pos x="247" y="1033"/>
                </a:cxn>
                <a:cxn ang="0">
                  <a:pos x="343" y="982"/>
                </a:cxn>
                <a:cxn ang="0">
                  <a:pos x="411" y="837"/>
                </a:cxn>
                <a:cxn ang="0">
                  <a:pos x="418" y="822"/>
                </a:cxn>
                <a:cxn ang="0">
                  <a:pos x="445" y="815"/>
                </a:cxn>
                <a:cxn ang="0">
                  <a:pos x="459" y="837"/>
                </a:cxn>
                <a:cxn ang="0">
                  <a:pos x="438" y="909"/>
                </a:cxn>
                <a:cxn ang="0">
                  <a:pos x="363" y="1019"/>
                </a:cxn>
                <a:cxn ang="0">
                  <a:pos x="240" y="1077"/>
                </a:cxn>
                <a:cxn ang="0">
                  <a:pos x="137" y="1033"/>
                </a:cxn>
                <a:cxn ang="0">
                  <a:pos x="96" y="939"/>
                </a:cxn>
                <a:cxn ang="0">
                  <a:pos x="110" y="873"/>
                </a:cxn>
                <a:cxn ang="0">
                  <a:pos x="206" y="611"/>
                </a:cxn>
                <a:cxn ang="0">
                  <a:pos x="247" y="509"/>
                </a:cxn>
                <a:cxn ang="0">
                  <a:pos x="254" y="429"/>
                </a:cxn>
                <a:cxn ang="0">
                  <a:pos x="233" y="393"/>
                </a:cxn>
                <a:cxn ang="0">
                  <a:pos x="172" y="407"/>
                </a:cxn>
                <a:cxn ang="0">
                  <a:pos x="89" y="502"/>
                </a:cxn>
                <a:cxn ang="0">
                  <a:pos x="48" y="597"/>
                </a:cxn>
                <a:cxn ang="0">
                  <a:pos x="42" y="611"/>
                </a:cxn>
                <a:cxn ang="0">
                  <a:pos x="0" y="597"/>
                </a:cxn>
                <a:cxn ang="0">
                  <a:pos x="7" y="567"/>
                </a:cxn>
                <a:cxn ang="0">
                  <a:pos x="55" y="458"/>
                </a:cxn>
                <a:cxn ang="0">
                  <a:pos x="151" y="364"/>
                </a:cxn>
                <a:cxn ang="0">
                  <a:pos x="356" y="0"/>
                </a:cxn>
                <a:cxn ang="0">
                  <a:pos x="391" y="7"/>
                </a:cxn>
                <a:cxn ang="0">
                  <a:pos x="411" y="36"/>
                </a:cxn>
                <a:cxn ang="0">
                  <a:pos x="418" y="65"/>
                </a:cxn>
                <a:cxn ang="0">
                  <a:pos x="404" y="116"/>
                </a:cxn>
                <a:cxn ang="0">
                  <a:pos x="363" y="145"/>
                </a:cxn>
                <a:cxn ang="0">
                  <a:pos x="295" y="138"/>
                </a:cxn>
                <a:cxn ang="0">
                  <a:pos x="274" y="102"/>
                </a:cxn>
                <a:cxn ang="0">
                  <a:pos x="281" y="58"/>
                </a:cxn>
                <a:cxn ang="0">
                  <a:pos x="308" y="14"/>
                </a:cxn>
                <a:cxn ang="0">
                  <a:pos x="356" y="0"/>
                </a:cxn>
              </a:cxnLst>
              <a:rect l="0" t="0" r="r" b="b"/>
              <a:pathLst>
                <a:path w="459" h="1077">
                  <a:moveTo>
                    <a:pt x="219" y="349"/>
                  </a:moveTo>
                  <a:lnTo>
                    <a:pt x="274" y="364"/>
                  </a:lnTo>
                  <a:lnTo>
                    <a:pt x="322" y="393"/>
                  </a:lnTo>
                  <a:lnTo>
                    <a:pt x="349" y="436"/>
                  </a:lnTo>
                  <a:lnTo>
                    <a:pt x="363" y="487"/>
                  </a:lnTo>
                  <a:lnTo>
                    <a:pt x="363" y="524"/>
                  </a:lnTo>
                  <a:lnTo>
                    <a:pt x="356" y="538"/>
                  </a:lnTo>
                  <a:lnTo>
                    <a:pt x="349" y="567"/>
                  </a:lnTo>
                  <a:lnTo>
                    <a:pt x="329" y="611"/>
                  </a:lnTo>
                  <a:lnTo>
                    <a:pt x="308" y="662"/>
                  </a:lnTo>
                  <a:lnTo>
                    <a:pt x="295" y="706"/>
                  </a:lnTo>
                  <a:lnTo>
                    <a:pt x="281" y="742"/>
                  </a:lnTo>
                  <a:lnTo>
                    <a:pt x="233" y="873"/>
                  </a:lnTo>
                  <a:lnTo>
                    <a:pt x="219" y="909"/>
                  </a:lnTo>
                  <a:lnTo>
                    <a:pt x="213" y="939"/>
                  </a:lnTo>
                  <a:lnTo>
                    <a:pt x="213" y="997"/>
                  </a:lnTo>
                  <a:lnTo>
                    <a:pt x="219" y="1011"/>
                  </a:lnTo>
                  <a:lnTo>
                    <a:pt x="226" y="1019"/>
                  </a:lnTo>
                  <a:lnTo>
                    <a:pt x="233" y="1033"/>
                  </a:lnTo>
                  <a:lnTo>
                    <a:pt x="247" y="1033"/>
                  </a:lnTo>
                  <a:lnTo>
                    <a:pt x="295" y="1019"/>
                  </a:lnTo>
                  <a:lnTo>
                    <a:pt x="343" y="982"/>
                  </a:lnTo>
                  <a:lnTo>
                    <a:pt x="377" y="924"/>
                  </a:lnTo>
                  <a:lnTo>
                    <a:pt x="411" y="837"/>
                  </a:lnTo>
                  <a:lnTo>
                    <a:pt x="418" y="829"/>
                  </a:lnTo>
                  <a:lnTo>
                    <a:pt x="418" y="822"/>
                  </a:lnTo>
                  <a:lnTo>
                    <a:pt x="425" y="815"/>
                  </a:lnTo>
                  <a:lnTo>
                    <a:pt x="445" y="815"/>
                  </a:lnTo>
                  <a:lnTo>
                    <a:pt x="459" y="829"/>
                  </a:lnTo>
                  <a:lnTo>
                    <a:pt x="459" y="837"/>
                  </a:lnTo>
                  <a:lnTo>
                    <a:pt x="452" y="859"/>
                  </a:lnTo>
                  <a:lnTo>
                    <a:pt x="438" y="909"/>
                  </a:lnTo>
                  <a:lnTo>
                    <a:pt x="404" y="968"/>
                  </a:lnTo>
                  <a:lnTo>
                    <a:pt x="363" y="1019"/>
                  </a:lnTo>
                  <a:lnTo>
                    <a:pt x="308" y="1062"/>
                  </a:lnTo>
                  <a:lnTo>
                    <a:pt x="240" y="1077"/>
                  </a:lnTo>
                  <a:lnTo>
                    <a:pt x="185" y="1062"/>
                  </a:lnTo>
                  <a:lnTo>
                    <a:pt x="137" y="1033"/>
                  </a:lnTo>
                  <a:lnTo>
                    <a:pt x="110" y="989"/>
                  </a:lnTo>
                  <a:lnTo>
                    <a:pt x="96" y="939"/>
                  </a:lnTo>
                  <a:lnTo>
                    <a:pt x="103" y="902"/>
                  </a:lnTo>
                  <a:lnTo>
                    <a:pt x="110" y="873"/>
                  </a:lnTo>
                  <a:lnTo>
                    <a:pt x="110" y="866"/>
                  </a:lnTo>
                  <a:lnTo>
                    <a:pt x="206" y="611"/>
                  </a:lnTo>
                  <a:lnTo>
                    <a:pt x="233" y="546"/>
                  </a:lnTo>
                  <a:lnTo>
                    <a:pt x="247" y="509"/>
                  </a:lnTo>
                  <a:lnTo>
                    <a:pt x="254" y="480"/>
                  </a:lnTo>
                  <a:lnTo>
                    <a:pt x="254" y="429"/>
                  </a:lnTo>
                  <a:lnTo>
                    <a:pt x="240" y="400"/>
                  </a:lnTo>
                  <a:lnTo>
                    <a:pt x="233" y="393"/>
                  </a:lnTo>
                  <a:lnTo>
                    <a:pt x="219" y="393"/>
                  </a:lnTo>
                  <a:lnTo>
                    <a:pt x="172" y="407"/>
                  </a:lnTo>
                  <a:lnTo>
                    <a:pt x="130" y="436"/>
                  </a:lnTo>
                  <a:lnTo>
                    <a:pt x="89" y="502"/>
                  </a:lnTo>
                  <a:lnTo>
                    <a:pt x="55" y="589"/>
                  </a:lnTo>
                  <a:lnTo>
                    <a:pt x="48" y="597"/>
                  </a:lnTo>
                  <a:lnTo>
                    <a:pt x="48" y="604"/>
                  </a:lnTo>
                  <a:lnTo>
                    <a:pt x="42" y="611"/>
                  </a:lnTo>
                  <a:lnTo>
                    <a:pt x="14" y="611"/>
                  </a:lnTo>
                  <a:lnTo>
                    <a:pt x="0" y="597"/>
                  </a:lnTo>
                  <a:lnTo>
                    <a:pt x="0" y="589"/>
                  </a:lnTo>
                  <a:lnTo>
                    <a:pt x="7" y="567"/>
                  </a:lnTo>
                  <a:lnTo>
                    <a:pt x="21" y="517"/>
                  </a:lnTo>
                  <a:lnTo>
                    <a:pt x="55" y="458"/>
                  </a:lnTo>
                  <a:lnTo>
                    <a:pt x="96" y="407"/>
                  </a:lnTo>
                  <a:lnTo>
                    <a:pt x="151" y="364"/>
                  </a:lnTo>
                  <a:lnTo>
                    <a:pt x="219" y="349"/>
                  </a:lnTo>
                  <a:close/>
                  <a:moveTo>
                    <a:pt x="356" y="0"/>
                  </a:moveTo>
                  <a:lnTo>
                    <a:pt x="377" y="0"/>
                  </a:lnTo>
                  <a:lnTo>
                    <a:pt x="391" y="7"/>
                  </a:lnTo>
                  <a:lnTo>
                    <a:pt x="404" y="22"/>
                  </a:lnTo>
                  <a:lnTo>
                    <a:pt x="411" y="36"/>
                  </a:lnTo>
                  <a:lnTo>
                    <a:pt x="418" y="44"/>
                  </a:lnTo>
                  <a:lnTo>
                    <a:pt x="418" y="65"/>
                  </a:lnTo>
                  <a:lnTo>
                    <a:pt x="411" y="95"/>
                  </a:lnTo>
                  <a:lnTo>
                    <a:pt x="404" y="116"/>
                  </a:lnTo>
                  <a:lnTo>
                    <a:pt x="384" y="138"/>
                  </a:lnTo>
                  <a:lnTo>
                    <a:pt x="363" y="145"/>
                  </a:lnTo>
                  <a:lnTo>
                    <a:pt x="336" y="153"/>
                  </a:lnTo>
                  <a:lnTo>
                    <a:pt x="295" y="138"/>
                  </a:lnTo>
                  <a:lnTo>
                    <a:pt x="281" y="124"/>
                  </a:lnTo>
                  <a:lnTo>
                    <a:pt x="274" y="102"/>
                  </a:lnTo>
                  <a:lnTo>
                    <a:pt x="274" y="87"/>
                  </a:lnTo>
                  <a:lnTo>
                    <a:pt x="281" y="58"/>
                  </a:lnTo>
                  <a:lnTo>
                    <a:pt x="288" y="36"/>
                  </a:lnTo>
                  <a:lnTo>
                    <a:pt x="308" y="14"/>
                  </a:lnTo>
                  <a:lnTo>
                    <a:pt x="329" y="7"/>
                  </a:lnTo>
                  <a:lnTo>
                    <a:pt x="3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9" name="Freeform 101"/>
            <p:cNvSpPr>
              <a:spLocks noEditPoints="1"/>
            </p:cNvSpPr>
            <p:nvPr/>
          </p:nvSpPr>
          <p:spPr bwMode="auto">
            <a:xfrm>
              <a:off x="19272" y="3768"/>
              <a:ext cx="651" cy="721"/>
            </a:xfrm>
            <a:custGeom>
              <a:avLst/>
              <a:gdLst/>
              <a:ahLst/>
              <a:cxnLst>
                <a:cxn ang="0">
                  <a:pos x="356" y="59"/>
                </a:cxn>
                <a:cxn ang="0">
                  <a:pos x="247" y="131"/>
                </a:cxn>
                <a:cxn ang="0">
                  <a:pos x="158" y="299"/>
                </a:cxn>
                <a:cxn ang="0">
                  <a:pos x="329" y="292"/>
                </a:cxn>
                <a:cxn ang="0">
                  <a:pos x="452" y="270"/>
                </a:cxn>
                <a:cxn ang="0">
                  <a:pos x="541" y="197"/>
                </a:cxn>
                <a:cxn ang="0">
                  <a:pos x="541" y="88"/>
                </a:cxn>
                <a:cxn ang="0">
                  <a:pos x="432" y="44"/>
                </a:cxn>
                <a:cxn ang="0">
                  <a:pos x="425" y="0"/>
                </a:cxn>
                <a:cxn ang="0">
                  <a:pos x="562" y="37"/>
                </a:cxn>
                <a:cxn ang="0">
                  <a:pos x="616" y="139"/>
                </a:cxn>
                <a:cxn ang="0">
                  <a:pos x="589" y="226"/>
                </a:cxn>
                <a:cxn ang="0">
                  <a:pos x="479" y="306"/>
                </a:cxn>
                <a:cxn ang="0">
                  <a:pos x="281" y="335"/>
                </a:cxn>
                <a:cxn ang="0">
                  <a:pos x="247" y="328"/>
                </a:cxn>
                <a:cxn ang="0">
                  <a:pos x="137" y="386"/>
                </a:cxn>
                <a:cxn ang="0">
                  <a:pos x="130" y="473"/>
                </a:cxn>
                <a:cxn ang="0">
                  <a:pos x="172" y="619"/>
                </a:cxn>
                <a:cxn ang="0">
                  <a:pos x="281" y="663"/>
                </a:cxn>
                <a:cxn ang="0">
                  <a:pos x="445" y="641"/>
                </a:cxn>
                <a:cxn ang="0">
                  <a:pos x="603" y="524"/>
                </a:cxn>
                <a:cxn ang="0">
                  <a:pos x="630" y="510"/>
                </a:cxn>
                <a:cxn ang="0">
                  <a:pos x="651" y="539"/>
                </a:cxn>
                <a:cxn ang="0">
                  <a:pos x="610" y="597"/>
                </a:cxn>
                <a:cxn ang="0">
                  <a:pos x="486" y="677"/>
                </a:cxn>
                <a:cxn ang="0">
                  <a:pos x="274" y="721"/>
                </a:cxn>
                <a:cxn ang="0">
                  <a:pos x="103" y="663"/>
                </a:cxn>
                <a:cxn ang="0">
                  <a:pos x="14" y="517"/>
                </a:cxn>
                <a:cxn ang="0">
                  <a:pos x="14" y="313"/>
                </a:cxn>
                <a:cxn ang="0">
                  <a:pos x="110" y="139"/>
                </a:cxn>
                <a:cxn ang="0">
                  <a:pos x="260" y="37"/>
                </a:cxn>
                <a:cxn ang="0">
                  <a:pos x="425" y="0"/>
                </a:cxn>
              </a:cxnLst>
              <a:rect l="0" t="0" r="r" b="b"/>
              <a:pathLst>
                <a:path w="651" h="721">
                  <a:moveTo>
                    <a:pt x="404" y="44"/>
                  </a:moveTo>
                  <a:lnTo>
                    <a:pt x="356" y="59"/>
                  </a:lnTo>
                  <a:lnTo>
                    <a:pt x="302" y="80"/>
                  </a:lnTo>
                  <a:lnTo>
                    <a:pt x="247" y="131"/>
                  </a:lnTo>
                  <a:lnTo>
                    <a:pt x="199" y="197"/>
                  </a:lnTo>
                  <a:lnTo>
                    <a:pt x="158" y="299"/>
                  </a:lnTo>
                  <a:lnTo>
                    <a:pt x="274" y="299"/>
                  </a:lnTo>
                  <a:lnTo>
                    <a:pt x="329" y="292"/>
                  </a:lnTo>
                  <a:lnTo>
                    <a:pt x="391" y="284"/>
                  </a:lnTo>
                  <a:lnTo>
                    <a:pt x="452" y="270"/>
                  </a:lnTo>
                  <a:lnTo>
                    <a:pt x="500" y="241"/>
                  </a:lnTo>
                  <a:lnTo>
                    <a:pt x="541" y="197"/>
                  </a:lnTo>
                  <a:lnTo>
                    <a:pt x="555" y="139"/>
                  </a:lnTo>
                  <a:lnTo>
                    <a:pt x="541" y="88"/>
                  </a:lnTo>
                  <a:lnTo>
                    <a:pt x="493" y="59"/>
                  </a:lnTo>
                  <a:lnTo>
                    <a:pt x="432" y="44"/>
                  </a:lnTo>
                  <a:lnTo>
                    <a:pt x="404" y="44"/>
                  </a:lnTo>
                  <a:close/>
                  <a:moveTo>
                    <a:pt x="425" y="0"/>
                  </a:moveTo>
                  <a:lnTo>
                    <a:pt x="500" y="8"/>
                  </a:lnTo>
                  <a:lnTo>
                    <a:pt x="562" y="37"/>
                  </a:lnTo>
                  <a:lnTo>
                    <a:pt x="603" y="80"/>
                  </a:lnTo>
                  <a:lnTo>
                    <a:pt x="616" y="139"/>
                  </a:lnTo>
                  <a:lnTo>
                    <a:pt x="610" y="182"/>
                  </a:lnTo>
                  <a:lnTo>
                    <a:pt x="589" y="226"/>
                  </a:lnTo>
                  <a:lnTo>
                    <a:pt x="548" y="270"/>
                  </a:lnTo>
                  <a:lnTo>
                    <a:pt x="479" y="306"/>
                  </a:lnTo>
                  <a:lnTo>
                    <a:pt x="418" y="321"/>
                  </a:lnTo>
                  <a:lnTo>
                    <a:pt x="281" y="335"/>
                  </a:lnTo>
                  <a:lnTo>
                    <a:pt x="240" y="335"/>
                  </a:lnTo>
                  <a:lnTo>
                    <a:pt x="247" y="328"/>
                  </a:lnTo>
                  <a:lnTo>
                    <a:pt x="151" y="328"/>
                  </a:lnTo>
                  <a:lnTo>
                    <a:pt x="137" y="386"/>
                  </a:lnTo>
                  <a:lnTo>
                    <a:pt x="130" y="430"/>
                  </a:lnTo>
                  <a:lnTo>
                    <a:pt x="130" y="473"/>
                  </a:lnTo>
                  <a:lnTo>
                    <a:pt x="144" y="561"/>
                  </a:lnTo>
                  <a:lnTo>
                    <a:pt x="172" y="619"/>
                  </a:lnTo>
                  <a:lnTo>
                    <a:pt x="219" y="655"/>
                  </a:lnTo>
                  <a:lnTo>
                    <a:pt x="281" y="663"/>
                  </a:lnTo>
                  <a:lnTo>
                    <a:pt x="370" y="663"/>
                  </a:lnTo>
                  <a:lnTo>
                    <a:pt x="445" y="641"/>
                  </a:lnTo>
                  <a:lnTo>
                    <a:pt x="527" y="597"/>
                  </a:lnTo>
                  <a:lnTo>
                    <a:pt x="603" y="524"/>
                  </a:lnTo>
                  <a:lnTo>
                    <a:pt x="616" y="510"/>
                  </a:lnTo>
                  <a:lnTo>
                    <a:pt x="630" y="510"/>
                  </a:lnTo>
                  <a:lnTo>
                    <a:pt x="651" y="532"/>
                  </a:lnTo>
                  <a:lnTo>
                    <a:pt x="651" y="539"/>
                  </a:lnTo>
                  <a:lnTo>
                    <a:pt x="637" y="561"/>
                  </a:lnTo>
                  <a:lnTo>
                    <a:pt x="610" y="597"/>
                  </a:lnTo>
                  <a:lnTo>
                    <a:pt x="555" y="641"/>
                  </a:lnTo>
                  <a:lnTo>
                    <a:pt x="486" y="677"/>
                  </a:lnTo>
                  <a:lnTo>
                    <a:pt x="391" y="706"/>
                  </a:lnTo>
                  <a:lnTo>
                    <a:pt x="274" y="721"/>
                  </a:lnTo>
                  <a:lnTo>
                    <a:pt x="178" y="706"/>
                  </a:lnTo>
                  <a:lnTo>
                    <a:pt x="103" y="663"/>
                  </a:lnTo>
                  <a:lnTo>
                    <a:pt x="48" y="597"/>
                  </a:lnTo>
                  <a:lnTo>
                    <a:pt x="14" y="517"/>
                  </a:lnTo>
                  <a:lnTo>
                    <a:pt x="0" y="422"/>
                  </a:lnTo>
                  <a:lnTo>
                    <a:pt x="14" y="313"/>
                  </a:lnTo>
                  <a:lnTo>
                    <a:pt x="55" y="219"/>
                  </a:lnTo>
                  <a:lnTo>
                    <a:pt x="110" y="139"/>
                  </a:lnTo>
                  <a:lnTo>
                    <a:pt x="178" y="80"/>
                  </a:lnTo>
                  <a:lnTo>
                    <a:pt x="260" y="37"/>
                  </a:lnTo>
                  <a:lnTo>
                    <a:pt x="343" y="8"/>
                  </a:lnTo>
                  <a:lnTo>
                    <a:pt x="4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0" name="Freeform 102"/>
            <p:cNvSpPr>
              <a:spLocks/>
            </p:cNvSpPr>
            <p:nvPr/>
          </p:nvSpPr>
          <p:spPr bwMode="auto">
            <a:xfrm>
              <a:off x="20053" y="3747"/>
              <a:ext cx="1389" cy="734"/>
            </a:xfrm>
            <a:custGeom>
              <a:avLst/>
              <a:gdLst/>
              <a:ahLst/>
              <a:cxnLst>
                <a:cxn ang="0">
                  <a:pos x="301" y="43"/>
                </a:cxn>
                <a:cxn ang="0">
                  <a:pos x="383" y="94"/>
                </a:cxn>
                <a:cxn ang="0">
                  <a:pos x="595" y="0"/>
                </a:cxn>
                <a:cxn ang="0">
                  <a:pos x="739" y="43"/>
                </a:cxn>
                <a:cxn ang="0">
                  <a:pos x="835" y="109"/>
                </a:cxn>
                <a:cxn ang="0">
                  <a:pos x="1060" y="0"/>
                </a:cxn>
                <a:cxn ang="0">
                  <a:pos x="1204" y="43"/>
                </a:cxn>
                <a:cxn ang="0">
                  <a:pos x="1259" y="160"/>
                </a:cxn>
                <a:cxn ang="0">
                  <a:pos x="1238" y="320"/>
                </a:cxn>
                <a:cxn ang="0">
                  <a:pos x="1177" y="494"/>
                </a:cxn>
                <a:cxn ang="0">
                  <a:pos x="1143" y="647"/>
                </a:cxn>
                <a:cxn ang="0">
                  <a:pos x="1177" y="684"/>
                </a:cxn>
                <a:cxn ang="0">
                  <a:pos x="1307" y="582"/>
                </a:cxn>
                <a:cxn ang="0">
                  <a:pos x="1348" y="480"/>
                </a:cxn>
                <a:cxn ang="0">
                  <a:pos x="1389" y="487"/>
                </a:cxn>
                <a:cxn ang="0">
                  <a:pos x="1368" y="567"/>
                </a:cxn>
                <a:cxn ang="0">
                  <a:pos x="1238" y="720"/>
                </a:cxn>
                <a:cxn ang="0">
                  <a:pos x="1067" y="698"/>
                </a:cxn>
                <a:cxn ang="0">
                  <a:pos x="1026" y="574"/>
                </a:cxn>
                <a:cxn ang="0">
                  <a:pos x="1047" y="509"/>
                </a:cxn>
                <a:cxn ang="0">
                  <a:pos x="1136" y="167"/>
                </a:cxn>
                <a:cxn ang="0">
                  <a:pos x="1095" y="65"/>
                </a:cxn>
                <a:cxn ang="0">
                  <a:pos x="903" y="109"/>
                </a:cxn>
                <a:cxn ang="0">
                  <a:pos x="780" y="269"/>
                </a:cxn>
                <a:cxn ang="0">
                  <a:pos x="732" y="458"/>
                </a:cxn>
                <a:cxn ang="0">
                  <a:pos x="691" y="625"/>
                </a:cxn>
                <a:cxn ang="0">
                  <a:pos x="670" y="705"/>
                </a:cxn>
                <a:cxn ang="0">
                  <a:pos x="602" y="734"/>
                </a:cxn>
                <a:cxn ang="0">
                  <a:pos x="561" y="676"/>
                </a:cxn>
                <a:cxn ang="0">
                  <a:pos x="575" y="633"/>
                </a:cxn>
                <a:cxn ang="0">
                  <a:pos x="581" y="589"/>
                </a:cxn>
                <a:cxn ang="0">
                  <a:pos x="670" y="218"/>
                </a:cxn>
                <a:cxn ang="0">
                  <a:pos x="650" y="80"/>
                </a:cxn>
                <a:cxn ang="0">
                  <a:pos x="506" y="65"/>
                </a:cxn>
                <a:cxn ang="0">
                  <a:pos x="356" y="203"/>
                </a:cxn>
                <a:cxn ang="0">
                  <a:pos x="294" y="349"/>
                </a:cxn>
                <a:cxn ang="0">
                  <a:pos x="253" y="509"/>
                </a:cxn>
                <a:cxn ang="0">
                  <a:pos x="219" y="654"/>
                </a:cxn>
                <a:cxn ang="0">
                  <a:pos x="184" y="727"/>
                </a:cxn>
                <a:cxn ang="0">
                  <a:pos x="116" y="727"/>
                </a:cxn>
                <a:cxn ang="0">
                  <a:pos x="102" y="654"/>
                </a:cxn>
                <a:cxn ang="0">
                  <a:pos x="157" y="414"/>
                </a:cxn>
                <a:cxn ang="0">
                  <a:pos x="205" y="218"/>
                </a:cxn>
                <a:cxn ang="0">
                  <a:pos x="219" y="109"/>
                </a:cxn>
                <a:cxn ang="0">
                  <a:pos x="171" y="51"/>
                </a:cxn>
                <a:cxn ang="0">
                  <a:pos x="82" y="160"/>
                </a:cxn>
                <a:cxn ang="0">
                  <a:pos x="13" y="269"/>
                </a:cxn>
                <a:cxn ang="0">
                  <a:pos x="6" y="225"/>
                </a:cxn>
                <a:cxn ang="0">
                  <a:pos x="82" y="51"/>
                </a:cxn>
              </a:cxnLst>
              <a:rect l="0" t="0" r="r" b="b"/>
              <a:pathLst>
                <a:path w="1389" h="734">
                  <a:moveTo>
                    <a:pt x="178" y="0"/>
                  </a:moveTo>
                  <a:lnTo>
                    <a:pt x="260" y="14"/>
                  </a:lnTo>
                  <a:lnTo>
                    <a:pt x="301" y="43"/>
                  </a:lnTo>
                  <a:lnTo>
                    <a:pt x="328" y="87"/>
                  </a:lnTo>
                  <a:lnTo>
                    <a:pt x="342" y="145"/>
                  </a:lnTo>
                  <a:lnTo>
                    <a:pt x="383" y="94"/>
                  </a:lnTo>
                  <a:lnTo>
                    <a:pt x="438" y="51"/>
                  </a:lnTo>
                  <a:lnTo>
                    <a:pt x="513" y="14"/>
                  </a:lnTo>
                  <a:lnTo>
                    <a:pt x="595" y="0"/>
                  </a:lnTo>
                  <a:lnTo>
                    <a:pt x="643" y="0"/>
                  </a:lnTo>
                  <a:lnTo>
                    <a:pt x="691" y="14"/>
                  </a:lnTo>
                  <a:lnTo>
                    <a:pt x="739" y="43"/>
                  </a:lnTo>
                  <a:lnTo>
                    <a:pt x="773" y="87"/>
                  </a:lnTo>
                  <a:lnTo>
                    <a:pt x="794" y="160"/>
                  </a:lnTo>
                  <a:lnTo>
                    <a:pt x="835" y="109"/>
                  </a:lnTo>
                  <a:lnTo>
                    <a:pt x="896" y="58"/>
                  </a:lnTo>
                  <a:lnTo>
                    <a:pt x="965" y="14"/>
                  </a:lnTo>
                  <a:lnTo>
                    <a:pt x="1060" y="0"/>
                  </a:lnTo>
                  <a:lnTo>
                    <a:pt x="1122" y="7"/>
                  </a:lnTo>
                  <a:lnTo>
                    <a:pt x="1170" y="21"/>
                  </a:lnTo>
                  <a:lnTo>
                    <a:pt x="1204" y="43"/>
                  </a:lnTo>
                  <a:lnTo>
                    <a:pt x="1238" y="80"/>
                  </a:lnTo>
                  <a:lnTo>
                    <a:pt x="1252" y="123"/>
                  </a:lnTo>
                  <a:lnTo>
                    <a:pt x="1259" y="160"/>
                  </a:lnTo>
                  <a:lnTo>
                    <a:pt x="1259" y="182"/>
                  </a:lnTo>
                  <a:lnTo>
                    <a:pt x="1252" y="247"/>
                  </a:lnTo>
                  <a:lnTo>
                    <a:pt x="1238" y="320"/>
                  </a:lnTo>
                  <a:lnTo>
                    <a:pt x="1218" y="393"/>
                  </a:lnTo>
                  <a:lnTo>
                    <a:pt x="1190" y="451"/>
                  </a:lnTo>
                  <a:lnTo>
                    <a:pt x="1177" y="494"/>
                  </a:lnTo>
                  <a:lnTo>
                    <a:pt x="1156" y="553"/>
                  </a:lnTo>
                  <a:lnTo>
                    <a:pt x="1143" y="589"/>
                  </a:lnTo>
                  <a:lnTo>
                    <a:pt x="1143" y="647"/>
                  </a:lnTo>
                  <a:lnTo>
                    <a:pt x="1156" y="676"/>
                  </a:lnTo>
                  <a:lnTo>
                    <a:pt x="1163" y="684"/>
                  </a:lnTo>
                  <a:lnTo>
                    <a:pt x="1177" y="684"/>
                  </a:lnTo>
                  <a:lnTo>
                    <a:pt x="1225" y="669"/>
                  </a:lnTo>
                  <a:lnTo>
                    <a:pt x="1273" y="640"/>
                  </a:lnTo>
                  <a:lnTo>
                    <a:pt x="1307" y="582"/>
                  </a:lnTo>
                  <a:lnTo>
                    <a:pt x="1341" y="494"/>
                  </a:lnTo>
                  <a:lnTo>
                    <a:pt x="1348" y="487"/>
                  </a:lnTo>
                  <a:lnTo>
                    <a:pt x="1348" y="480"/>
                  </a:lnTo>
                  <a:lnTo>
                    <a:pt x="1355" y="473"/>
                  </a:lnTo>
                  <a:lnTo>
                    <a:pt x="1375" y="473"/>
                  </a:lnTo>
                  <a:lnTo>
                    <a:pt x="1389" y="487"/>
                  </a:lnTo>
                  <a:lnTo>
                    <a:pt x="1389" y="494"/>
                  </a:lnTo>
                  <a:lnTo>
                    <a:pt x="1382" y="516"/>
                  </a:lnTo>
                  <a:lnTo>
                    <a:pt x="1368" y="567"/>
                  </a:lnTo>
                  <a:lnTo>
                    <a:pt x="1334" y="625"/>
                  </a:lnTo>
                  <a:lnTo>
                    <a:pt x="1293" y="676"/>
                  </a:lnTo>
                  <a:lnTo>
                    <a:pt x="1238" y="720"/>
                  </a:lnTo>
                  <a:lnTo>
                    <a:pt x="1170" y="734"/>
                  </a:lnTo>
                  <a:lnTo>
                    <a:pt x="1115" y="727"/>
                  </a:lnTo>
                  <a:lnTo>
                    <a:pt x="1067" y="698"/>
                  </a:lnTo>
                  <a:lnTo>
                    <a:pt x="1040" y="654"/>
                  </a:lnTo>
                  <a:lnTo>
                    <a:pt x="1026" y="596"/>
                  </a:lnTo>
                  <a:lnTo>
                    <a:pt x="1026" y="574"/>
                  </a:lnTo>
                  <a:lnTo>
                    <a:pt x="1033" y="560"/>
                  </a:lnTo>
                  <a:lnTo>
                    <a:pt x="1040" y="538"/>
                  </a:lnTo>
                  <a:lnTo>
                    <a:pt x="1047" y="509"/>
                  </a:lnTo>
                  <a:lnTo>
                    <a:pt x="1074" y="443"/>
                  </a:lnTo>
                  <a:lnTo>
                    <a:pt x="1129" y="254"/>
                  </a:lnTo>
                  <a:lnTo>
                    <a:pt x="1136" y="167"/>
                  </a:lnTo>
                  <a:lnTo>
                    <a:pt x="1136" y="131"/>
                  </a:lnTo>
                  <a:lnTo>
                    <a:pt x="1122" y="94"/>
                  </a:lnTo>
                  <a:lnTo>
                    <a:pt x="1095" y="65"/>
                  </a:lnTo>
                  <a:lnTo>
                    <a:pt x="1047" y="51"/>
                  </a:lnTo>
                  <a:lnTo>
                    <a:pt x="965" y="65"/>
                  </a:lnTo>
                  <a:lnTo>
                    <a:pt x="903" y="109"/>
                  </a:lnTo>
                  <a:lnTo>
                    <a:pt x="848" y="167"/>
                  </a:lnTo>
                  <a:lnTo>
                    <a:pt x="807" y="225"/>
                  </a:lnTo>
                  <a:lnTo>
                    <a:pt x="780" y="269"/>
                  </a:lnTo>
                  <a:lnTo>
                    <a:pt x="773" y="298"/>
                  </a:lnTo>
                  <a:lnTo>
                    <a:pt x="746" y="400"/>
                  </a:lnTo>
                  <a:lnTo>
                    <a:pt x="732" y="458"/>
                  </a:lnTo>
                  <a:lnTo>
                    <a:pt x="705" y="560"/>
                  </a:lnTo>
                  <a:lnTo>
                    <a:pt x="698" y="604"/>
                  </a:lnTo>
                  <a:lnTo>
                    <a:pt x="691" y="625"/>
                  </a:lnTo>
                  <a:lnTo>
                    <a:pt x="684" y="654"/>
                  </a:lnTo>
                  <a:lnTo>
                    <a:pt x="684" y="676"/>
                  </a:lnTo>
                  <a:lnTo>
                    <a:pt x="670" y="705"/>
                  </a:lnTo>
                  <a:lnTo>
                    <a:pt x="650" y="727"/>
                  </a:lnTo>
                  <a:lnTo>
                    <a:pt x="636" y="734"/>
                  </a:lnTo>
                  <a:lnTo>
                    <a:pt x="602" y="734"/>
                  </a:lnTo>
                  <a:lnTo>
                    <a:pt x="581" y="727"/>
                  </a:lnTo>
                  <a:lnTo>
                    <a:pt x="561" y="705"/>
                  </a:lnTo>
                  <a:lnTo>
                    <a:pt x="561" y="676"/>
                  </a:lnTo>
                  <a:lnTo>
                    <a:pt x="568" y="669"/>
                  </a:lnTo>
                  <a:lnTo>
                    <a:pt x="568" y="647"/>
                  </a:lnTo>
                  <a:lnTo>
                    <a:pt x="575" y="633"/>
                  </a:lnTo>
                  <a:lnTo>
                    <a:pt x="575" y="611"/>
                  </a:lnTo>
                  <a:lnTo>
                    <a:pt x="581" y="596"/>
                  </a:lnTo>
                  <a:lnTo>
                    <a:pt x="581" y="589"/>
                  </a:lnTo>
                  <a:lnTo>
                    <a:pt x="643" y="320"/>
                  </a:lnTo>
                  <a:lnTo>
                    <a:pt x="657" y="262"/>
                  </a:lnTo>
                  <a:lnTo>
                    <a:pt x="670" y="218"/>
                  </a:lnTo>
                  <a:lnTo>
                    <a:pt x="670" y="138"/>
                  </a:lnTo>
                  <a:lnTo>
                    <a:pt x="664" y="109"/>
                  </a:lnTo>
                  <a:lnTo>
                    <a:pt x="650" y="80"/>
                  </a:lnTo>
                  <a:lnTo>
                    <a:pt x="622" y="58"/>
                  </a:lnTo>
                  <a:lnTo>
                    <a:pt x="581" y="51"/>
                  </a:lnTo>
                  <a:lnTo>
                    <a:pt x="506" y="65"/>
                  </a:lnTo>
                  <a:lnTo>
                    <a:pt x="444" y="101"/>
                  </a:lnTo>
                  <a:lnTo>
                    <a:pt x="390" y="152"/>
                  </a:lnTo>
                  <a:lnTo>
                    <a:pt x="356" y="203"/>
                  </a:lnTo>
                  <a:lnTo>
                    <a:pt x="328" y="247"/>
                  </a:lnTo>
                  <a:lnTo>
                    <a:pt x="301" y="305"/>
                  </a:lnTo>
                  <a:lnTo>
                    <a:pt x="294" y="349"/>
                  </a:lnTo>
                  <a:lnTo>
                    <a:pt x="280" y="400"/>
                  </a:lnTo>
                  <a:lnTo>
                    <a:pt x="267" y="458"/>
                  </a:lnTo>
                  <a:lnTo>
                    <a:pt x="253" y="509"/>
                  </a:lnTo>
                  <a:lnTo>
                    <a:pt x="246" y="560"/>
                  </a:lnTo>
                  <a:lnTo>
                    <a:pt x="225" y="625"/>
                  </a:lnTo>
                  <a:lnTo>
                    <a:pt x="219" y="654"/>
                  </a:lnTo>
                  <a:lnTo>
                    <a:pt x="219" y="676"/>
                  </a:lnTo>
                  <a:lnTo>
                    <a:pt x="205" y="705"/>
                  </a:lnTo>
                  <a:lnTo>
                    <a:pt x="184" y="727"/>
                  </a:lnTo>
                  <a:lnTo>
                    <a:pt x="171" y="734"/>
                  </a:lnTo>
                  <a:lnTo>
                    <a:pt x="137" y="734"/>
                  </a:lnTo>
                  <a:lnTo>
                    <a:pt x="116" y="727"/>
                  </a:lnTo>
                  <a:lnTo>
                    <a:pt x="95" y="705"/>
                  </a:lnTo>
                  <a:lnTo>
                    <a:pt x="95" y="669"/>
                  </a:lnTo>
                  <a:lnTo>
                    <a:pt x="102" y="654"/>
                  </a:lnTo>
                  <a:lnTo>
                    <a:pt x="102" y="640"/>
                  </a:lnTo>
                  <a:lnTo>
                    <a:pt x="109" y="625"/>
                  </a:lnTo>
                  <a:lnTo>
                    <a:pt x="157" y="414"/>
                  </a:lnTo>
                  <a:lnTo>
                    <a:pt x="178" y="342"/>
                  </a:lnTo>
                  <a:lnTo>
                    <a:pt x="191" y="269"/>
                  </a:lnTo>
                  <a:lnTo>
                    <a:pt x="205" y="218"/>
                  </a:lnTo>
                  <a:lnTo>
                    <a:pt x="212" y="167"/>
                  </a:lnTo>
                  <a:lnTo>
                    <a:pt x="219" y="131"/>
                  </a:lnTo>
                  <a:lnTo>
                    <a:pt x="219" y="109"/>
                  </a:lnTo>
                  <a:lnTo>
                    <a:pt x="205" y="65"/>
                  </a:lnTo>
                  <a:lnTo>
                    <a:pt x="191" y="58"/>
                  </a:lnTo>
                  <a:lnTo>
                    <a:pt x="171" y="51"/>
                  </a:lnTo>
                  <a:lnTo>
                    <a:pt x="130" y="65"/>
                  </a:lnTo>
                  <a:lnTo>
                    <a:pt x="102" y="101"/>
                  </a:lnTo>
                  <a:lnTo>
                    <a:pt x="82" y="160"/>
                  </a:lnTo>
                  <a:lnTo>
                    <a:pt x="54" y="247"/>
                  </a:lnTo>
                  <a:lnTo>
                    <a:pt x="34" y="269"/>
                  </a:lnTo>
                  <a:lnTo>
                    <a:pt x="13" y="269"/>
                  </a:lnTo>
                  <a:lnTo>
                    <a:pt x="0" y="254"/>
                  </a:lnTo>
                  <a:lnTo>
                    <a:pt x="0" y="247"/>
                  </a:lnTo>
                  <a:lnTo>
                    <a:pt x="6" y="225"/>
                  </a:lnTo>
                  <a:lnTo>
                    <a:pt x="13" y="189"/>
                  </a:lnTo>
                  <a:lnTo>
                    <a:pt x="54" y="87"/>
                  </a:lnTo>
                  <a:lnTo>
                    <a:pt x="82" y="51"/>
                  </a:lnTo>
                  <a:lnTo>
                    <a:pt x="123" y="14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1" name="Freeform 103"/>
            <p:cNvSpPr>
              <a:spLocks/>
            </p:cNvSpPr>
            <p:nvPr/>
          </p:nvSpPr>
          <p:spPr bwMode="auto">
            <a:xfrm>
              <a:off x="21620" y="3274"/>
              <a:ext cx="643" cy="1600"/>
            </a:xfrm>
            <a:custGeom>
              <a:avLst/>
              <a:gdLst/>
              <a:ahLst/>
              <a:cxnLst>
                <a:cxn ang="0">
                  <a:pos x="595" y="0"/>
                </a:cxn>
                <a:cxn ang="0">
                  <a:pos x="623" y="0"/>
                </a:cxn>
                <a:cxn ang="0">
                  <a:pos x="636" y="7"/>
                </a:cxn>
                <a:cxn ang="0">
                  <a:pos x="643" y="21"/>
                </a:cxn>
                <a:cxn ang="0">
                  <a:pos x="643" y="51"/>
                </a:cxn>
                <a:cxn ang="0">
                  <a:pos x="636" y="65"/>
                </a:cxn>
                <a:cxn ang="0">
                  <a:pos x="75" y="1564"/>
                </a:cxn>
                <a:cxn ang="0">
                  <a:pos x="68" y="1579"/>
                </a:cxn>
                <a:cxn ang="0">
                  <a:pos x="48" y="1600"/>
                </a:cxn>
                <a:cxn ang="0">
                  <a:pos x="20" y="1600"/>
                </a:cxn>
                <a:cxn ang="0">
                  <a:pos x="14" y="1593"/>
                </a:cxn>
                <a:cxn ang="0">
                  <a:pos x="0" y="1564"/>
                </a:cxn>
                <a:cxn ang="0">
                  <a:pos x="0" y="1549"/>
                </a:cxn>
                <a:cxn ang="0">
                  <a:pos x="7" y="1535"/>
                </a:cxn>
                <a:cxn ang="0">
                  <a:pos x="568" y="36"/>
                </a:cxn>
                <a:cxn ang="0">
                  <a:pos x="582" y="7"/>
                </a:cxn>
                <a:cxn ang="0">
                  <a:pos x="595" y="0"/>
                </a:cxn>
              </a:cxnLst>
              <a:rect l="0" t="0" r="r" b="b"/>
              <a:pathLst>
                <a:path w="643" h="1600">
                  <a:moveTo>
                    <a:pt x="595" y="0"/>
                  </a:moveTo>
                  <a:lnTo>
                    <a:pt x="623" y="0"/>
                  </a:lnTo>
                  <a:lnTo>
                    <a:pt x="636" y="7"/>
                  </a:lnTo>
                  <a:lnTo>
                    <a:pt x="643" y="21"/>
                  </a:lnTo>
                  <a:lnTo>
                    <a:pt x="643" y="51"/>
                  </a:lnTo>
                  <a:lnTo>
                    <a:pt x="636" y="65"/>
                  </a:lnTo>
                  <a:lnTo>
                    <a:pt x="75" y="1564"/>
                  </a:lnTo>
                  <a:lnTo>
                    <a:pt x="68" y="1579"/>
                  </a:lnTo>
                  <a:lnTo>
                    <a:pt x="48" y="1600"/>
                  </a:lnTo>
                  <a:lnTo>
                    <a:pt x="20" y="1600"/>
                  </a:lnTo>
                  <a:lnTo>
                    <a:pt x="14" y="1593"/>
                  </a:lnTo>
                  <a:lnTo>
                    <a:pt x="0" y="1564"/>
                  </a:lnTo>
                  <a:lnTo>
                    <a:pt x="0" y="1549"/>
                  </a:lnTo>
                  <a:lnTo>
                    <a:pt x="7" y="1535"/>
                  </a:lnTo>
                  <a:lnTo>
                    <a:pt x="568" y="36"/>
                  </a:lnTo>
                  <a:lnTo>
                    <a:pt x="582" y="7"/>
                  </a:lnTo>
                  <a:lnTo>
                    <a:pt x="5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2" name="Freeform 104"/>
            <p:cNvSpPr>
              <a:spLocks/>
            </p:cNvSpPr>
            <p:nvPr/>
          </p:nvSpPr>
          <p:spPr bwMode="auto">
            <a:xfrm>
              <a:off x="22489" y="3361"/>
              <a:ext cx="746" cy="1120"/>
            </a:xfrm>
            <a:custGeom>
              <a:avLst/>
              <a:gdLst/>
              <a:ahLst/>
              <a:cxnLst>
                <a:cxn ang="0">
                  <a:pos x="356" y="0"/>
                </a:cxn>
                <a:cxn ang="0">
                  <a:pos x="370" y="29"/>
                </a:cxn>
                <a:cxn ang="0">
                  <a:pos x="212" y="684"/>
                </a:cxn>
                <a:cxn ang="0">
                  <a:pos x="390" y="538"/>
                </a:cxn>
                <a:cxn ang="0">
                  <a:pos x="548" y="422"/>
                </a:cxn>
                <a:cxn ang="0">
                  <a:pos x="685" y="407"/>
                </a:cxn>
                <a:cxn ang="0">
                  <a:pos x="739" y="473"/>
                </a:cxn>
                <a:cxn ang="0">
                  <a:pos x="732" y="568"/>
                </a:cxn>
                <a:cxn ang="0">
                  <a:pos x="678" y="611"/>
                </a:cxn>
                <a:cxn ang="0">
                  <a:pos x="616" y="604"/>
                </a:cxn>
                <a:cxn ang="0">
                  <a:pos x="596" y="575"/>
                </a:cxn>
                <a:cxn ang="0">
                  <a:pos x="602" y="524"/>
                </a:cxn>
                <a:cxn ang="0">
                  <a:pos x="630" y="480"/>
                </a:cxn>
                <a:cxn ang="0">
                  <a:pos x="664" y="458"/>
                </a:cxn>
                <a:cxn ang="0">
                  <a:pos x="623" y="444"/>
                </a:cxn>
                <a:cxn ang="0">
                  <a:pos x="466" y="524"/>
                </a:cxn>
                <a:cxn ang="0">
                  <a:pos x="356" y="633"/>
                </a:cxn>
                <a:cxn ang="0">
                  <a:pos x="301" y="706"/>
                </a:cxn>
                <a:cxn ang="0">
                  <a:pos x="459" y="764"/>
                </a:cxn>
                <a:cxn ang="0">
                  <a:pos x="507" y="873"/>
                </a:cxn>
                <a:cxn ang="0">
                  <a:pos x="500" y="917"/>
                </a:cxn>
                <a:cxn ang="0">
                  <a:pos x="493" y="960"/>
                </a:cxn>
                <a:cxn ang="0">
                  <a:pos x="500" y="1040"/>
                </a:cxn>
                <a:cxn ang="0">
                  <a:pos x="548" y="1070"/>
                </a:cxn>
                <a:cxn ang="0">
                  <a:pos x="637" y="1011"/>
                </a:cxn>
                <a:cxn ang="0">
                  <a:pos x="685" y="895"/>
                </a:cxn>
                <a:cxn ang="0">
                  <a:pos x="691" y="866"/>
                </a:cxn>
                <a:cxn ang="0">
                  <a:pos x="719" y="859"/>
                </a:cxn>
                <a:cxn ang="0">
                  <a:pos x="732" y="880"/>
                </a:cxn>
                <a:cxn ang="0">
                  <a:pos x="712" y="946"/>
                </a:cxn>
                <a:cxn ang="0">
                  <a:pos x="657" y="1055"/>
                </a:cxn>
                <a:cxn ang="0">
                  <a:pos x="541" y="1120"/>
                </a:cxn>
                <a:cxn ang="0">
                  <a:pos x="452" y="1099"/>
                </a:cxn>
                <a:cxn ang="0">
                  <a:pos x="383" y="1019"/>
                </a:cxn>
                <a:cxn ang="0">
                  <a:pos x="377" y="917"/>
                </a:cxn>
                <a:cxn ang="0">
                  <a:pos x="383" y="873"/>
                </a:cxn>
                <a:cxn ang="0">
                  <a:pos x="329" y="779"/>
                </a:cxn>
                <a:cxn ang="0">
                  <a:pos x="192" y="742"/>
                </a:cxn>
                <a:cxn ang="0">
                  <a:pos x="158" y="902"/>
                </a:cxn>
                <a:cxn ang="0">
                  <a:pos x="123" y="1033"/>
                </a:cxn>
                <a:cxn ang="0">
                  <a:pos x="110" y="1070"/>
                </a:cxn>
                <a:cxn ang="0">
                  <a:pos x="89" y="1106"/>
                </a:cxn>
                <a:cxn ang="0">
                  <a:pos x="27" y="1120"/>
                </a:cxn>
                <a:cxn ang="0">
                  <a:pos x="0" y="1084"/>
                </a:cxn>
                <a:cxn ang="0">
                  <a:pos x="7" y="1040"/>
                </a:cxn>
                <a:cxn ang="0">
                  <a:pos x="219" y="116"/>
                </a:cxn>
                <a:cxn ang="0">
                  <a:pos x="226" y="80"/>
                </a:cxn>
                <a:cxn ang="0">
                  <a:pos x="205" y="73"/>
                </a:cxn>
                <a:cxn ang="0">
                  <a:pos x="123" y="65"/>
                </a:cxn>
                <a:cxn ang="0">
                  <a:pos x="116" y="36"/>
                </a:cxn>
                <a:cxn ang="0">
                  <a:pos x="130" y="15"/>
                </a:cxn>
                <a:cxn ang="0">
                  <a:pos x="199" y="7"/>
                </a:cxn>
                <a:cxn ang="0">
                  <a:pos x="315" y="0"/>
                </a:cxn>
              </a:cxnLst>
              <a:rect l="0" t="0" r="r" b="b"/>
              <a:pathLst>
                <a:path w="746" h="1120">
                  <a:moveTo>
                    <a:pt x="315" y="0"/>
                  </a:moveTo>
                  <a:lnTo>
                    <a:pt x="356" y="0"/>
                  </a:lnTo>
                  <a:lnTo>
                    <a:pt x="370" y="15"/>
                  </a:lnTo>
                  <a:lnTo>
                    <a:pt x="370" y="29"/>
                  </a:lnTo>
                  <a:lnTo>
                    <a:pt x="363" y="44"/>
                  </a:lnTo>
                  <a:lnTo>
                    <a:pt x="212" y="684"/>
                  </a:lnTo>
                  <a:lnTo>
                    <a:pt x="301" y="626"/>
                  </a:lnTo>
                  <a:lnTo>
                    <a:pt x="390" y="538"/>
                  </a:lnTo>
                  <a:lnTo>
                    <a:pt x="466" y="473"/>
                  </a:lnTo>
                  <a:lnTo>
                    <a:pt x="548" y="422"/>
                  </a:lnTo>
                  <a:lnTo>
                    <a:pt x="630" y="400"/>
                  </a:lnTo>
                  <a:lnTo>
                    <a:pt x="685" y="407"/>
                  </a:lnTo>
                  <a:lnTo>
                    <a:pt x="719" y="437"/>
                  </a:lnTo>
                  <a:lnTo>
                    <a:pt x="739" y="473"/>
                  </a:lnTo>
                  <a:lnTo>
                    <a:pt x="746" y="509"/>
                  </a:lnTo>
                  <a:lnTo>
                    <a:pt x="732" y="568"/>
                  </a:lnTo>
                  <a:lnTo>
                    <a:pt x="719" y="582"/>
                  </a:lnTo>
                  <a:lnTo>
                    <a:pt x="678" y="611"/>
                  </a:lnTo>
                  <a:lnTo>
                    <a:pt x="637" y="611"/>
                  </a:lnTo>
                  <a:lnTo>
                    <a:pt x="616" y="604"/>
                  </a:lnTo>
                  <a:lnTo>
                    <a:pt x="602" y="589"/>
                  </a:lnTo>
                  <a:lnTo>
                    <a:pt x="596" y="575"/>
                  </a:lnTo>
                  <a:lnTo>
                    <a:pt x="596" y="538"/>
                  </a:lnTo>
                  <a:lnTo>
                    <a:pt x="602" y="524"/>
                  </a:lnTo>
                  <a:lnTo>
                    <a:pt x="602" y="509"/>
                  </a:lnTo>
                  <a:lnTo>
                    <a:pt x="630" y="480"/>
                  </a:lnTo>
                  <a:lnTo>
                    <a:pt x="671" y="466"/>
                  </a:lnTo>
                  <a:lnTo>
                    <a:pt x="664" y="458"/>
                  </a:lnTo>
                  <a:lnTo>
                    <a:pt x="637" y="444"/>
                  </a:lnTo>
                  <a:lnTo>
                    <a:pt x="623" y="444"/>
                  </a:lnTo>
                  <a:lnTo>
                    <a:pt x="541" y="466"/>
                  </a:lnTo>
                  <a:lnTo>
                    <a:pt x="466" y="524"/>
                  </a:lnTo>
                  <a:lnTo>
                    <a:pt x="390" y="597"/>
                  </a:lnTo>
                  <a:lnTo>
                    <a:pt x="356" y="633"/>
                  </a:lnTo>
                  <a:lnTo>
                    <a:pt x="260" y="706"/>
                  </a:lnTo>
                  <a:lnTo>
                    <a:pt x="301" y="706"/>
                  </a:lnTo>
                  <a:lnTo>
                    <a:pt x="411" y="735"/>
                  </a:lnTo>
                  <a:lnTo>
                    <a:pt x="459" y="764"/>
                  </a:lnTo>
                  <a:lnTo>
                    <a:pt x="493" y="808"/>
                  </a:lnTo>
                  <a:lnTo>
                    <a:pt x="507" y="873"/>
                  </a:lnTo>
                  <a:lnTo>
                    <a:pt x="507" y="902"/>
                  </a:lnTo>
                  <a:lnTo>
                    <a:pt x="500" y="917"/>
                  </a:lnTo>
                  <a:lnTo>
                    <a:pt x="500" y="946"/>
                  </a:lnTo>
                  <a:lnTo>
                    <a:pt x="493" y="960"/>
                  </a:lnTo>
                  <a:lnTo>
                    <a:pt x="493" y="1019"/>
                  </a:lnTo>
                  <a:lnTo>
                    <a:pt x="500" y="1040"/>
                  </a:lnTo>
                  <a:lnTo>
                    <a:pt x="527" y="1070"/>
                  </a:lnTo>
                  <a:lnTo>
                    <a:pt x="548" y="1070"/>
                  </a:lnTo>
                  <a:lnTo>
                    <a:pt x="596" y="1055"/>
                  </a:lnTo>
                  <a:lnTo>
                    <a:pt x="637" y="1011"/>
                  </a:lnTo>
                  <a:lnTo>
                    <a:pt x="664" y="953"/>
                  </a:lnTo>
                  <a:lnTo>
                    <a:pt x="685" y="895"/>
                  </a:lnTo>
                  <a:lnTo>
                    <a:pt x="691" y="880"/>
                  </a:lnTo>
                  <a:lnTo>
                    <a:pt x="691" y="866"/>
                  </a:lnTo>
                  <a:lnTo>
                    <a:pt x="698" y="859"/>
                  </a:lnTo>
                  <a:lnTo>
                    <a:pt x="719" y="859"/>
                  </a:lnTo>
                  <a:lnTo>
                    <a:pt x="732" y="873"/>
                  </a:lnTo>
                  <a:lnTo>
                    <a:pt x="732" y="880"/>
                  </a:lnTo>
                  <a:lnTo>
                    <a:pt x="726" y="895"/>
                  </a:lnTo>
                  <a:lnTo>
                    <a:pt x="712" y="946"/>
                  </a:lnTo>
                  <a:lnTo>
                    <a:pt x="691" y="997"/>
                  </a:lnTo>
                  <a:lnTo>
                    <a:pt x="657" y="1055"/>
                  </a:lnTo>
                  <a:lnTo>
                    <a:pt x="602" y="1106"/>
                  </a:lnTo>
                  <a:lnTo>
                    <a:pt x="541" y="1120"/>
                  </a:lnTo>
                  <a:lnTo>
                    <a:pt x="493" y="1113"/>
                  </a:lnTo>
                  <a:lnTo>
                    <a:pt x="452" y="1099"/>
                  </a:lnTo>
                  <a:lnTo>
                    <a:pt x="411" y="1062"/>
                  </a:lnTo>
                  <a:lnTo>
                    <a:pt x="383" y="1019"/>
                  </a:lnTo>
                  <a:lnTo>
                    <a:pt x="377" y="953"/>
                  </a:lnTo>
                  <a:lnTo>
                    <a:pt x="377" y="917"/>
                  </a:lnTo>
                  <a:lnTo>
                    <a:pt x="383" y="902"/>
                  </a:lnTo>
                  <a:lnTo>
                    <a:pt x="383" y="873"/>
                  </a:lnTo>
                  <a:lnTo>
                    <a:pt x="370" y="822"/>
                  </a:lnTo>
                  <a:lnTo>
                    <a:pt x="329" y="779"/>
                  </a:lnTo>
                  <a:lnTo>
                    <a:pt x="267" y="757"/>
                  </a:lnTo>
                  <a:lnTo>
                    <a:pt x="192" y="742"/>
                  </a:lnTo>
                  <a:lnTo>
                    <a:pt x="171" y="829"/>
                  </a:lnTo>
                  <a:lnTo>
                    <a:pt x="158" y="902"/>
                  </a:lnTo>
                  <a:lnTo>
                    <a:pt x="137" y="975"/>
                  </a:lnTo>
                  <a:lnTo>
                    <a:pt x="123" y="1033"/>
                  </a:lnTo>
                  <a:lnTo>
                    <a:pt x="116" y="1055"/>
                  </a:lnTo>
                  <a:lnTo>
                    <a:pt x="110" y="1070"/>
                  </a:lnTo>
                  <a:lnTo>
                    <a:pt x="103" y="1091"/>
                  </a:lnTo>
                  <a:lnTo>
                    <a:pt x="89" y="1106"/>
                  </a:lnTo>
                  <a:lnTo>
                    <a:pt x="69" y="1120"/>
                  </a:lnTo>
                  <a:lnTo>
                    <a:pt x="27" y="1120"/>
                  </a:lnTo>
                  <a:lnTo>
                    <a:pt x="7" y="1099"/>
                  </a:lnTo>
                  <a:lnTo>
                    <a:pt x="0" y="1084"/>
                  </a:lnTo>
                  <a:lnTo>
                    <a:pt x="0" y="1055"/>
                  </a:lnTo>
                  <a:lnTo>
                    <a:pt x="7" y="1040"/>
                  </a:lnTo>
                  <a:lnTo>
                    <a:pt x="219" y="131"/>
                  </a:lnTo>
                  <a:lnTo>
                    <a:pt x="219" y="116"/>
                  </a:lnTo>
                  <a:lnTo>
                    <a:pt x="226" y="109"/>
                  </a:lnTo>
                  <a:lnTo>
                    <a:pt x="226" y="80"/>
                  </a:lnTo>
                  <a:lnTo>
                    <a:pt x="219" y="80"/>
                  </a:lnTo>
                  <a:lnTo>
                    <a:pt x="205" y="73"/>
                  </a:lnTo>
                  <a:lnTo>
                    <a:pt x="137" y="73"/>
                  </a:lnTo>
                  <a:lnTo>
                    <a:pt x="123" y="65"/>
                  </a:lnTo>
                  <a:lnTo>
                    <a:pt x="116" y="58"/>
                  </a:lnTo>
                  <a:lnTo>
                    <a:pt x="116" y="36"/>
                  </a:lnTo>
                  <a:lnTo>
                    <a:pt x="123" y="22"/>
                  </a:lnTo>
                  <a:lnTo>
                    <a:pt x="130" y="15"/>
                  </a:lnTo>
                  <a:lnTo>
                    <a:pt x="151" y="15"/>
                  </a:lnTo>
                  <a:lnTo>
                    <a:pt x="199" y="7"/>
                  </a:lnTo>
                  <a:lnTo>
                    <a:pt x="253" y="7"/>
                  </a:lnTo>
                  <a:lnTo>
                    <a:pt x="3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3" name="Freeform 105"/>
            <p:cNvSpPr>
              <a:spLocks/>
            </p:cNvSpPr>
            <p:nvPr/>
          </p:nvSpPr>
          <p:spPr bwMode="auto">
            <a:xfrm>
              <a:off x="23694" y="3594"/>
              <a:ext cx="82" cy="227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54" y="0"/>
                </a:cxn>
                <a:cxn ang="0">
                  <a:pos x="68" y="7"/>
                </a:cxn>
                <a:cxn ang="0">
                  <a:pos x="82" y="36"/>
                </a:cxn>
                <a:cxn ang="0">
                  <a:pos x="82" y="2234"/>
                </a:cxn>
                <a:cxn ang="0">
                  <a:pos x="68" y="2263"/>
                </a:cxn>
                <a:cxn ang="0">
                  <a:pos x="54" y="2270"/>
                </a:cxn>
                <a:cxn ang="0">
                  <a:pos x="27" y="2270"/>
                </a:cxn>
                <a:cxn ang="0">
                  <a:pos x="13" y="2263"/>
                </a:cxn>
                <a:cxn ang="0">
                  <a:pos x="0" y="2234"/>
                </a:cxn>
                <a:cxn ang="0">
                  <a:pos x="0" y="36"/>
                </a:cxn>
                <a:cxn ang="0">
                  <a:pos x="13" y="7"/>
                </a:cxn>
                <a:cxn ang="0">
                  <a:pos x="27" y="0"/>
                </a:cxn>
              </a:cxnLst>
              <a:rect l="0" t="0" r="r" b="b"/>
              <a:pathLst>
                <a:path w="82" h="2270">
                  <a:moveTo>
                    <a:pt x="27" y="0"/>
                  </a:moveTo>
                  <a:lnTo>
                    <a:pt x="54" y="0"/>
                  </a:lnTo>
                  <a:lnTo>
                    <a:pt x="68" y="7"/>
                  </a:lnTo>
                  <a:lnTo>
                    <a:pt x="82" y="36"/>
                  </a:lnTo>
                  <a:lnTo>
                    <a:pt x="82" y="2234"/>
                  </a:lnTo>
                  <a:lnTo>
                    <a:pt x="68" y="2263"/>
                  </a:lnTo>
                  <a:lnTo>
                    <a:pt x="54" y="2270"/>
                  </a:lnTo>
                  <a:lnTo>
                    <a:pt x="27" y="2270"/>
                  </a:lnTo>
                  <a:lnTo>
                    <a:pt x="13" y="2263"/>
                  </a:lnTo>
                  <a:lnTo>
                    <a:pt x="0" y="2234"/>
                  </a:lnTo>
                  <a:lnTo>
                    <a:pt x="0" y="36"/>
                  </a:lnTo>
                  <a:lnTo>
                    <a:pt x="13" y="7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4" name="Freeform 106"/>
            <p:cNvSpPr>
              <a:spLocks/>
            </p:cNvSpPr>
            <p:nvPr/>
          </p:nvSpPr>
          <p:spPr bwMode="auto">
            <a:xfrm>
              <a:off x="24091" y="4307"/>
              <a:ext cx="1759" cy="1026"/>
            </a:xfrm>
            <a:custGeom>
              <a:avLst/>
              <a:gdLst/>
              <a:ahLst/>
              <a:cxnLst>
                <a:cxn ang="0">
                  <a:pos x="335" y="29"/>
                </a:cxn>
                <a:cxn ang="0">
                  <a:pos x="424" y="196"/>
                </a:cxn>
                <a:cxn ang="0">
                  <a:pos x="568" y="51"/>
                </a:cxn>
                <a:cxn ang="0">
                  <a:pos x="821" y="7"/>
                </a:cxn>
                <a:cxn ang="0">
                  <a:pos x="971" y="102"/>
                </a:cxn>
                <a:cxn ang="0">
                  <a:pos x="1006" y="218"/>
                </a:cxn>
                <a:cxn ang="0">
                  <a:pos x="1184" y="44"/>
                </a:cxn>
                <a:cxn ang="0">
                  <a:pos x="1444" y="14"/>
                </a:cxn>
                <a:cxn ang="0">
                  <a:pos x="1587" y="160"/>
                </a:cxn>
                <a:cxn ang="0">
                  <a:pos x="1567" y="436"/>
                </a:cxn>
                <a:cxn ang="0">
                  <a:pos x="1471" y="742"/>
                </a:cxn>
                <a:cxn ang="0">
                  <a:pos x="1437" y="931"/>
                </a:cxn>
                <a:cxn ang="0">
                  <a:pos x="1485" y="975"/>
                </a:cxn>
                <a:cxn ang="0">
                  <a:pos x="1642" y="844"/>
                </a:cxn>
                <a:cxn ang="0">
                  <a:pos x="1711" y="677"/>
                </a:cxn>
                <a:cxn ang="0">
                  <a:pos x="1745" y="655"/>
                </a:cxn>
                <a:cxn ang="0">
                  <a:pos x="1752" y="698"/>
                </a:cxn>
                <a:cxn ang="0">
                  <a:pos x="1670" y="895"/>
                </a:cxn>
                <a:cxn ang="0">
                  <a:pos x="1478" y="1026"/>
                </a:cxn>
                <a:cxn ang="0">
                  <a:pos x="1314" y="909"/>
                </a:cxn>
                <a:cxn ang="0">
                  <a:pos x="1355" y="626"/>
                </a:cxn>
                <a:cxn ang="0">
                  <a:pos x="1451" y="298"/>
                </a:cxn>
                <a:cxn ang="0">
                  <a:pos x="1430" y="94"/>
                </a:cxn>
                <a:cxn ang="0">
                  <a:pos x="1245" y="58"/>
                </a:cxn>
                <a:cxn ang="0">
                  <a:pos x="1054" y="218"/>
                </a:cxn>
                <a:cxn ang="0">
                  <a:pos x="971" y="407"/>
                </a:cxn>
                <a:cxn ang="0">
                  <a:pos x="896" y="713"/>
                </a:cxn>
                <a:cxn ang="0">
                  <a:pos x="841" y="946"/>
                </a:cxn>
                <a:cxn ang="0">
                  <a:pos x="759" y="1026"/>
                </a:cxn>
                <a:cxn ang="0">
                  <a:pos x="698" y="989"/>
                </a:cxn>
                <a:cxn ang="0">
                  <a:pos x="718" y="866"/>
                </a:cxn>
                <a:cxn ang="0">
                  <a:pos x="855" y="298"/>
                </a:cxn>
                <a:cxn ang="0">
                  <a:pos x="848" y="116"/>
                </a:cxn>
                <a:cxn ang="0">
                  <a:pos x="746" y="44"/>
                </a:cxn>
                <a:cxn ang="0">
                  <a:pos x="506" y="153"/>
                </a:cxn>
                <a:cxn ang="0">
                  <a:pos x="397" y="320"/>
                </a:cxn>
                <a:cxn ang="0">
                  <a:pos x="376" y="385"/>
                </a:cxn>
                <a:cxn ang="0">
                  <a:pos x="335" y="582"/>
                </a:cxn>
                <a:cxn ang="0">
                  <a:pos x="253" y="931"/>
                </a:cxn>
                <a:cxn ang="0">
                  <a:pos x="184" y="1019"/>
                </a:cxn>
                <a:cxn ang="0">
                  <a:pos x="109" y="982"/>
                </a:cxn>
                <a:cxn ang="0">
                  <a:pos x="123" y="909"/>
                </a:cxn>
                <a:cxn ang="0">
                  <a:pos x="130" y="866"/>
                </a:cxn>
                <a:cxn ang="0">
                  <a:pos x="280" y="218"/>
                </a:cxn>
                <a:cxn ang="0">
                  <a:pos x="273" y="65"/>
                </a:cxn>
                <a:cxn ang="0">
                  <a:pos x="164" y="65"/>
                </a:cxn>
                <a:cxn ang="0">
                  <a:pos x="61" y="313"/>
                </a:cxn>
                <a:cxn ang="0">
                  <a:pos x="48" y="356"/>
                </a:cxn>
                <a:cxn ang="0">
                  <a:pos x="0" y="349"/>
                </a:cxn>
                <a:cxn ang="0">
                  <a:pos x="13" y="284"/>
                </a:cxn>
                <a:cxn ang="0">
                  <a:pos x="68" y="124"/>
                </a:cxn>
                <a:cxn ang="0">
                  <a:pos x="164" y="14"/>
                </a:cxn>
              </a:cxnLst>
              <a:rect l="0" t="0" r="r" b="b"/>
              <a:pathLst>
                <a:path w="1759" h="1026">
                  <a:moveTo>
                    <a:pt x="225" y="0"/>
                  </a:moveTo>
                  <a:lnTo>
                    <a:pt x="280" y="7"/>
                  </a:lnTo>
                  <a:lnTo>
                    <a:pt x="335" y="29"/>
                  </a:lnTo>
                  <a:lnTo>
                    <a:pt x="376" y="73"/>
                  </a:lnTo>
                  <a:lnTo>
                    <a:pt x="410" y="124"/>
                  </a:lnTo>
                  <a:lnTo>
                    <a:pt x="424" y="196"/>
                  </a:lnTo>
                  <a:lnTo>
                    <a:pt x="458" y="160"/>
                  </a:lnTo>
                  <a:lnTo>
                    <a:pt x="506" y="102"/>
                  </a:lnTo>
                  <a:lnTo>
                    <a:pt x="568" y="51"/>
                  </a:lnTo>
                  <a:lnTo>
                    <a:pt x="657" y="14"/>
                  </a:lnTo>
                  <a:lnTo>
                    <a:pt x="759" y="0"/>
                  </a:lnTo>
                  <a:lnTo>
                    <a:pt x="821" y="7"/>
                  </a:lnTo>
                  <a:lnTo>
                    <a:pt x="883" y="22"/>
                  </a:lnTo>
                  <a:lnTo>
                    <a:pt x="937" y="58"/>
                  </a:lnTo>
                  <a:lnTo>
                    <a:pt x="971" y="102"/>
                  </a:lnTo>
                  <a:lnTo>
                    <a:pt x="992" y="145"/>
                  </a:lnTo>
                  <a:lnTo>
                    <a:pt x="999" y="189"/>
                  </a:lnTo>
                  <a:lnTo>
                    <a:pt x="1006" y="218"/>
                  </a:lnTo>
                  <a:lnTo>
                    <a:pt x="1054" y="153"/>
                  </a:lnTo>
                  <a:lnTo>
                    <a:pt x="1115" y="94"/>
                  </a:lnTo>
                  <a:lnTo>
                    <a:pt x="1184" y="44"/>
                  </a:lnTo>
                  <a:lnTo>
                    <a:pt x="1266" y="14"/>
                  </a:lnTo>
                  <a:lnTo>
                    <a:pt x="1355" y="0"/>
                  </a:lnTo>
                  <a:lnTo>
                    <a:pt x="1444" y="14"/>
                  </a:lnTo>
                  <a:lnTo>
                    <a:pt x="1512" y="44"/>
                  </a:lnTo>
                  <a:lnTo>
                    <a:pt x="1560" y="94"/>
                  </a:lnTo>
                  <a:lnTo>
                    <a:pt x="1587" y="160"/>
                  </a:lnTo>
                  <a:lnTo>
                    <a:pt x="1601" y="240"/>
                  </a:lnTo>
                  <a:lnTo>
                    <a:pt x="1594" y="335"/>
                  </a:lnTo>
                  <a:lnTo>
                    <a:pt x="1567" y="436"/>
                  </a:lnTo>
                  <a:lnTo>
                    <a:pt x="1533" y="553"/>
                  </a:lnTo>
                  <a:lnTo>
                    <a:pt x="1498" y="655"/>
                  </a:lnTo>
                  <a:lnTo>
                    <a:pt x="1471" y="742"/>
                  </a:lnTo>
                  <a:lnTo>
                    <a:pt x="1444" y="822"/>
                  </a:lnTo>
                  <a:lnTo>
                    <a:pt x="1437" y="902"/>
                  </a:lnTo>
                  <a:lnTo>
                    <a:pt x="1437" y="931"/>
                  </a:lnTo>
                  <a:lnTo>
                    <a:pt x="1444" y="953"/>
                  </a:lnTo>
                  <a:lnTo>
                    <a:pt x="1464" y="975"/>
                  </a:lnTo>
                  <a:lnTo>
                    <a:pt x="1485" y="975"/>
                  </a:lnTo>
                  <a:lnTo>
                    <a:pt x="1546" y="960"/>
                  </a:lnTo>
                  <a:lnTo>
                    <a:pt x="1601" y="909"/>
                  </a:lnTo>
                  <a:lnTo>
                    <a:pt x="1642" y="844"/>
                  </a:lnTo>
                  <a:lnTo>
                    <a:pt x="1676" y="771"/>
                  </a:lnTo>
                  <a:lnTo>
                    <a:pt x="1704" y="691"/>
                  </a:lnTo>
                  <a:lnTo>
                    <a:pt x="1711" y="677"/>
                  </a:lnTo>
                  <a:lnTo>
                    <a:pt x="1711" y="662"/>
                  </a:lnTo>
                  <a:lnTo>
                    <a:pt x="1717" y="655"/>
                  </a:lnTo>
                  <a:lnTo>
                    <a:pt x="1745" y="655"/>
                  </a:lnTo>
                  <a:lnTo>
                    <a:pt x="1759" y="669"/>
                  </a:lnTo>
                  <a:lnTo>
                    <a:pt x="1759" y="677"/>
                  </a:lnTo>
                  <a:lnTo>
                    <a:pt x="1752" y="698"/>
                  </a:lnTo>
                  <a:lnTo>
                    <a:pt x="1738" y="749"/>
                  </a:lnTo>
                  <a:lnTo>
                    <a:pt x="1711" y="822"/>
                  </a:lnTo>
                  <a:lnTo>
                    <a:pt x="1670" y="895"/>
                  </a:lnTo>
                  <a:lnTo>
                    <a:pt x="1622" y="960"/>
                  </a:lnTo>
                  <a:lnTo>
                    <a:pt x="1553" y="1004"/>
                  </a:lnTo>
                  <a:lnTo>
                    <a:pt x="1478" y="1026"/>
                  </a:lnTo>
                  <a:lnTo>
                    <a:pt x="1410" y="1011"/>
                  </a:lnTo>
                  <a:lnTo>
                    <a:pt x="1348" y="975"/>
                  </a:lnTo>
                  <a:lnTo>
                    <a:pt x="1314" y="909"/>
                  </a:lnTo>
                  <a:lnTo>
                    <a:pt x="1300" y="837"/>
                  </a:lnTo>
                  <a:lnTo>
                    <a:pt x="1307" y="778"/>
                  </a:lnTo>
                  <a:lnTo>
                    <a:pt x="1355" y="626"/>
                  </a:lnTo>
                  <a:lnTo>
                    <a:pt x="1389" y="524"/>
                  </a:lnTo>
                  <a:lnTo>
                    <a:pt x="1423" y="407"/>
                  </a:lnTo>
                  <a:lnTo>
                    <a:pt x="1451" y="298"/>
                  </a:lnTo>
                  <a:lnTo>
                    <a:pt x="1457" y="204"/>
                  </a:lnTo>
                  <a:lnTo>
                    <a:pt x="1451" y="145"/>
                  </a:lnTo>
                  <a:lnTo>
                    <a:pt x="1430" y="94"/>
                  </a:lnTo>
                  <a:lnTo>
                    <a:pt x="1396" y="58"/>
                  </a:lnTo>
                  <a:lnTo>
                    <a:pt x="1341" y="44"/>
                  </a:lnTo>
                  <a:lnTo>
                    <a:pt x="1245" y="58"/>
                  </a:lnTo>
                  <a:lnTo>
                    <a:pt x="1170" y="102"/>
                  </a:lnTo>
                  <a:lnTo>
                    <a:pt x="1102" y="153"/>
                  </a:lnTo>
                  <a:lnTo>
                    <a:pt x="1054" y="218"/>
                  </a:lnTo>
                  <a:lnTo>
                    <a:pt x="1019" y="276"/>
                  </a:lnTo>
                  <a:lnTo>
                    <a:pt x="992" y="320"/>
                  </a:lnTo>
                  <a:lnTo>
                    <a:pt x="971" y="407"/>
                  </a:lnTo>
                  <a:lnTo>
                    <a:pt x="951" y="502"/>
                  </a:lnTo>
                  <a:lnTo>
                    <a:pt x="924" y="604"/>
                  </a:lnTo>
                  <a:lnTo>
                    <a:pt x="896" y="713"/>
                  </a:lnTo>
                  <a:lnTo>
                    <a:pt x="876" y="815"/>
                  </a:lnTo>
                  <a:lnTo>
                    <a:pt x="855" y="895"/>
                  </a:lnTo>
                  <a:lnTo>
                    <a:pt x="841" y="946"/>
                  </a:lnTo>
                  <a:lnTo>
                    <a:pt x="828" y="989"/>
                  </a:lnTo>
                  <a:lnTo>
                    <a:pt x="800" y="1019"/>
                  </a:lnTo>
                  <a:lnTo>
                    <a:pt x="759" y="1026"/>
                  </a:lnTo>
                  <a:lnTo>
                    <a:pt x="739" y="1026"/>
                  </a:lnTo>
                  <a:lnTo>
                    <a:pt x="725" y="1019"/>
                  </a:lnTo>
                  <a:lnTo>
                    <a:pt x="698" y="989"/>
                  </a:lnTo>
                  <a:lnTo>
                    <a:pt x="698" y="946"/>
                  </a:lnTo>
                  <a:lnTo>
                    <a:pt x="711" y="909"/>
                  </a:lnTo>
                  <a:lnTo>
                    <a:pt x="718" y="866"/>
                  </a:lnTo>
                  <a:lnTo>
                    <a:pt x="725" y="829"/>
                  </a:lnTo>
                  <a:lnTo>
                    <a:pt x="828" y="393"/>
                  </a:lnTo>
                  <a:lnTo>
                    <a:pt x="855" y="298"/>
                  </a:lnTo>
                  <a:lnTo>
                    <a:pt x="862" y="204"/>
                  </a:lnTo>
                  <a:lnTo>
                    <a:pt x="862" y="153"/>
                  </a:lnTo>
                  <a:lnTo>
                    <a:pt x="848" y="116"/>
                  </a:lnTo>
                  <a:lnTo>
                    <a:pt x="828" y="80"/>
                  </a:lnTo>
                  <a:lnTo>
                    <a:pt x="794" y="51"/>
                  </a:lnTo>
                  <a:lnTo>
                    <a:pt x="746" y="44"/>
                  </a:lnTo>
                  <a:lnTo>
                    <a:pt x="650" y="58"/>
                  </a:lnTo>
                  <a:lnTo>
                    <a:pt x="568" y="102"/>
                  </a:lnTo>
                  <a:lnTo>
                    <a:pt x="506" y="153"/>
                  </a:lnTo>
                  <a:lnTo>
                    <a:pt x="451" y="218"/>
                  </a:lnTo>
                  <a:lnTo>
                    <a:pt x="417" y="276"/>
                  </a:lnTo>
                  <a:lnTo>
                    <a:pt x="397" y="320"/>
                  </a:lnTo>
                  <a:lnTo>
                    <a:pt x="397" y="327"/>
                  </a:lnTo>
                  <a:lnTo>
                    <a:pt x="390" y="342"/>
                  </a:lnTo>
                  <a:lnTo>
                    <a:pt x="376" y="385"/>
                  </a:lnTo>
                  <a:lnTo>
                    <a:pt x="376" y="407"/>
                  </a:lnTo>
                  <a:lnTo>
                    <a:pt x="369" y="429"/>
                  </a:lnTo>
                  <a:lnTo>
                    <a:pt x="335" y="582"/>
                  </a:lnTo>
                  <a:lnTo>
                    <a:pt x="287" y="786"/>
                  </a:lnTo>
                  <a:lnTo>
                    <a:pt x="260" y="888"/>
                  </a:lnTo>
                  <a:lnTo>
                    <a:pt x="253" y="931"/>
                  </a:lnTo>
                  <a:lnTo>
                    <a:pt x="239" y="975"/>
                  </a:lnTo>
                  <a:lnTo>
                    <a:pt x="212" y="1004"/>
                  </a:lnTo>
                  <a:lnTo>
                    <a:pt x="184" y="1019"/>
                  </a:lnTo>
                  <a:lnTo>
                    <a:pt x="150" y="1019"/>
                  </a:lnTo>
                  <a:lnTo>
                    <a:pt x="137" y="1011"/>
                  </a:lnTo>
                  <a:lnTo>
                    <a:pt x="109" y="982"/>
                  </a:lnTo>
                  <a:lnTo>
                    <a:pt x="109" y="946"/>
                  </a:lnTo>
                  <a:lnTo>
                    <a:pt x="116" y="931"/>
                  </a:lnTo>
                  <a:lnTo>
                    <a:pt x="123" y="909"/>
                  </a:lnTo>
                  <a:lnTo>
                    <a:pt x="123" y="880"/>
                  </a:lnTo>
                  <a:lnTo>
                    <a:pt x="130" y="858"/>
                  </a:lnTo>
                  <a:lnTo>
                    <a:pt x="130" y="866"/>
                  </a:lnTo>
                  <a:lnTo>
                    <a:pt x="253" y="342"/>
                  </a:lnTo>
                  <a:lnTo>
                    <a:pt x="267" y="269"/>
                  </a:lnTo>
                  <a:lnTo>
                    <a:pt x="280" y="218"/>
                  </a:lnTo>
                  <a:lnTo>
                    <a:pt x="287" y="182"/>
                  </a:lnTo>
                  <a:lnTo>
                    <a:pt x="287" y="109"/>
                  </a:lnTo>
                  <a:lnTo>
                    <a:pt x="273" y="65"/>
                  </a:lnTo>
                  <a:lnTo>
                    <a:pt x="232" y="44"/>
                  </a:lnTo>
                  <a:lnTo>
                    <a:pt x="219" y="44"/>
                  </a:lnTo>
                  <a:lnTo>
                    <a:pt x="164" y="65"/>
                  </a:lnTo>
                  <a:lnTo>
                    <a:pt x="123" y="116"/>
                  </a:lnTo>
                  <a:lnTo>
                    <a:pt x="89" y="204"/>
                  </a:lnTo>
                  <a:lnTo>
                    <a:pt x="61" y="313"/>
                  </a:lnTo>
                  <a:lnTo>
                    <a:pt x="54" y="335"/>
                  </a:lnTo>
                  <a:lnTo>
                    <a:pt x="48" y="349"/>
                  </a:lnTo>
                  <a:lnTo>
                    <a:pt x="48" y="356"/>
                  </a:lnTo>
                  <a:lnTo>
                    <a:pt x="41" y="364"/>
                  </a:lnTo>
                  <a:lnTo>
                    <a:pt x="13" y="364"/>
                  </a:lnTo>
                  <a:lnTo>
                    <a:pt x="0" y="349"/>
                  </a:lnTo>
                  <a:lnTo>
                    <a:pt x="0" y="342"/>
                  </a:lnTo>
                  <a:lnTo>
                    <a:pt x="6" y="327"/>
                  </a:lnTo>
                  <a:lnTo>
                    <a:pt x="13" y="284"/>
                  </a:lnTo>
                  <a:lnTo>
                    <a:pt x="27" y="233"/>
                  </a:lnTo>
                  <a:lnTo>
                    <a:pt x="48" y="174"/>
                  </a:lnTo>
                  <a:lnTo>
                    <a:pt x="68" y="124"/>
                  </a:lnTo>
                  <a:lnTo>
                    <a:pt x="89" y="87"/>
                  </a:lnTo>
                  <a:lnTo>
                    <a:pt x="116" y="51"/>
                  </a:lnTo>
                  <a:lnTo>
                    <a:pt x="164" y="14"/>
                  </a:lnTo>
                  <a:lnTo>
                    <a:pt x="2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5" name="Freeform 107"/>
            <p:cNvSpPr>
              <a:spLocks/>
            </p:cNvSpPr>
            <p:nvPr/>
          </p:nvSpPr>
          <p:spPr bwMode="auto">
            <a:xfrm>
              <a:off x="26034" y="3608"/>
              <a:ext cx="473" cy="2263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62" y="0"/>
                </a:cxn>
                <a:cxn ang="0">
                  <a:pos x="76" y="15"/>
                </a:cxn>
                <a:cxn ang="0">
                  <a:pos x="82" y="29"/>
                </a:cxn>
                <a:cxn ang="0">
                  <a:pos x="89" y="51"/>
                </a:cxn>
                <a:cxn ang="0">
                  <a:pos x="466" y="1092"/>
                </a:cxn>
                <a:cxn ang="0">
                  <a:pos x="473" y="1106"/>
                </a:cxn>
                <a:cxn ang="0">
                  <a:pos x="473" y="1150"/>
                </a:cxn>
                <a:cxn ang="0">
                  <a:pos x="466" y="1165"/>
                </a:cxn>
                <a:cxn ang="0">
                  <a:pos x="466" y="1172"/>
                </a:cxn>
                <a:cxn ang="0">
                  <a:pos x="82" y="2220"/>
                </a:cxn>
                <a:cxn ang="0">
                  <a:pos x="76" y="2234"/>
                </a:cxn>
                <a:cxn ang="0">
                  <a:pos x="76" y="2241"/>
                </a:cxn>
                <a:cxn ang="0">
                  <a:pos x="69" y="2256"/>
                </a:cxn>
                <a:cxn ang="0">
                  <a:pos x="55" y="2263"/>
                </a:cxn>
                <a:cxn ang="0">
                  <a:pos x="41" y="2263"/>
                </a:cxn>
                <a:cxn ang="0">
                  <a:pos x="14" y="2249"/>
                </a:cxn>
                <a:cxn ang="0">
                  <a:pos x="0" y="2220"/>
                </a:cxn>
                <a:cxn ang="0">
                  <a:pos x="0" y="2198"/>
                </a:cxn>
                <a:cxn ang="0">
                  <a:pos x="7" y="2183"/>
                </a:cxn>
                <a:cxn ang="0">
                  <a:pos x="384" y="1135"/>
                </a:cxn>
                <a:cxn ang="0">
                  <a:pos x="7" y="80"/>
                </a:cxn>
                <a:cxn ang="0">
                  <a:pos x="0" y="66"/>
                </a:cxn>
                <a:cxn ang="0">
                  <a:pos x="0" y="44"/>
                </a:cxn>
                <a:cxn ang="0">
                  <a:pos x="14" y="15"/>
                </a:cxn>
                <a:cxn ang="0">
                  <a:pos x="41" y="0"/>
                </a:cxn>
              </a:cxnLst>
              <a:rect l="0" t="0" r="r" b="b"/>
              <a:pathLst>
                <a:path w="473" h="2263">
                  <a:moveTo>
                    <a:pt x="41" y="0"/>
                  </a:moveTo>
                  <a:lnTo>
                    <a:pt x="62" y="0"/>
                  </a:lnTo>
                  <a:lnTo>
                    <a:pt x="76" y="15"/>
                  </a:lnTo>
                  <a:lnTo>
                    <a:pt x="82" y="29"/>
                  </a:lnTo>
                  <a:lnTo>
                    <a:pt x="89" y="51"/>
                  </a:lnTo>
                  <a:lnTo>
                    <a:pt x="466" y="1092"/>
                  </a:lnTo>
                  <a:lnTo>
                    <a:pt x="473" y="1106"/>
                  </a:lnTo>
                  <a:lnTo>
                    <a:pt x="473" y="1150"/>
                  </a:lnTo>
                  <a:lnTo>
                    <a:pt x="466" y="1165"/>
                  </a:lnTo>
                  <a:lnTo>
                    <a:pt x="466" y="1172"/>
                  </a:lnTo>
                  <a:lnTo>
                    <a:pt x="82" y="2220"/>
                  </a:lnTo>
                  <a:lnTo>
                    <a:pt x="76" y="2234"/>
                  </a:lnTo>
                  <a:lnTo>
                    <a:pt x="76" y="2241"/>
                  </a:lnTo>
                  <a:lnTo>
                    <a:pt x="69" y="2256"/>
                  </a:lnTo>
                  <a:lnTo>
                    <a:pt x="55" y="2263"/>
                  </a:lnTo>
                  <a:lnTo>
                    <a:pt x="41" y="2263"/>
                  </a:lnTo>
                  <a:lnTo>
                    <a:pt x="14" y="2249"/>
                  </a:lnTo>
                  <a:lnTo>
                    <a:pt x="0" y="2220"/>
                  </a:lnTo>
                  <a:lnTo>
                    <a:pt x="0" y="2198"/>
                  </a:lnTo>
                  <a:lnTo>
                    <a:pt x="7" y="2183"/>
                  </a:lnTo>
                  <a:lnTo>
                    <a:pt x="384" y="1135"/>
                  </a:lnTo>
                  <a:lnTo>
                    <a:pt x="7" y="80"/>
                  </a:lnTo>
                  <a:lnTo>
                    <a:pt x="0" y="66"/>
                  </a:lnTo>
                  <a:lnTo>
                    <a:pt x="0" y="44"/>
                  </a:lnTo>
                  <a:lnTo>
                    <a:pt x="14" y="15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  <p:bldP spid="44043" grpId="0"/>
      <p:bldP spid="4404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 Experimental Test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228600" y="1524000"/>
            <a:ext cx="8632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FF0066"/>
                </a:solidFill>
                <a:latin typeface="Arial" pitchFamily="34" charset="0"/>
              </a:rPr>
              <a:t>Since our remark applies to Maxwell theory: Can we test it experimentally? 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669925" y="2220913"/>
            <a:ext cx="77893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CC0099"/>
                </a:solidFill>
                <a:latin typeface="Arial" pitchFamily="34" charset="0"/>
              </a:rPr>
              <a:t>Discouraging fact: No region </a:t>
            </a:r>
            <a:r>
              <a:rPr lang="en-US" sz="2000" dirty="0" smtClean="0">
                <a:solidFill>
                  <a:srgbClr val="CC0099"/>
                </a:solidFill>
                <a:latin typeface="Arial" pitchFamily="34" charset="0"/>
              </a:rPr>
              <a:t>in </a:t>
            </a:r>
            <a:r>
              <a:rPr lang="en-US" sz="2800" dirty="0" smtClean="0">
                <a:solidFill>
                  <a:srgbClr val="CC0099"/>
                </a:solidFill>
                <a:latin typeface="Mathematica7Mono" pitchFamily="2" charset="0"/>
                <a:ea typeface="Mathematica7Mono" pitchFamily="2" charset="0"/>
              </a:rPr>
              <a:t>R</a:t>
            </a:r>
            <a:r>
              <a:rPr lang="en-US" sz="2800" baseline="30000" dirty="0" smtClean="0">
                <a:solidFill>
                  <a:srgbClr val="CC0099"/>
                </a:solidFill>
                <a:latin typeface="+mj-lt"/>
                <a:ea typeface="Mathematica7Mono" pitchFamily="2" charset="0"/>
              </a:rPr>
              <a:t>3</a:t>
            </a:r>
            <a:r>
              <a:rPr lang="en-US" sz="2000" dirty="0" smtClean="0">
                <a:solidFill>
                  <a:srgbClr val="CC0099"/>
                </a:solidFill>
                <a:latin typeface="Arial" pitchFamily="34" charset="0"/>
              </a:rPr>
              <a:t>  has </a:t>
            </a:r>
            <a:r>
              <a:rPr lang="en-US" sz="2000" dirty="0">
                <a:solidFill>
                  <a:srgbClr val="CC0099"/>
                </a:solidFill>
                <a:latin typeface="Arial" pitchFamily="34" charset="0"/>
              </a:rPr>
              <a:t>torsion in its </a:t>
            </a:r>
            <a:r>
              <a:rPr lang="en-US" sz="2000" dirty="0" err="1">
                <a:solidFill>
                  <a:srgbClr val="CC0099"/>
                </a:solidFill>
                <a:latin typeface="Arial" pitchFamily="34" charset="0"/>
              </a:rPr>
              <a:t>cohomology</a:t>
            </a:r>
            <a:endParaRPr lang="en-US" sz="2000" dirty="0">
              <a:solidFill>
                <a:srgbClr val="CC0099"/>
              </a:solidFill>
              <a:latin typeface="Arial" pitchFamily="34" charset="0"/>
            </a:endParaRP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304800" y="2895600"/>
            <a:ext cx="81359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9900"/>
                </a:solidFill>
                <a:latin typeface="Arial" pitchFamily="34" charset="0"/>
              </a:rPr>
              <a:t>With A. </a:t>
            </a:r>
            <a:r>
              <a:rPr lang="en-US" sz="2000" dirty="0" err="1">
                <a:solidFill>
                  <a:srgbClr val="009900"/>
                </a:solidFill>
                <a:latin typeface="Arial" pitchFamily="34" charset="0"/>
              </a:rPr>
              <a:t>Kitaev</a:t>
            </a:r>
            <a:r>
              <a:rPr lang="en-US" sz="2000" dirty="0">
                <a:solidFill>
                  <a:srgbClr val="009900"/>
                </a:solidFill>
                <a:latin typeface="Arial" pitchFamily="34" charset="0"/>
              </a:rPr>
              <a:t> and K. Walker we noted that using arrays of Josephson </a:t>
            </a:r>
          </a:p>
          <a:p>
            <a:r>
              <a:rPr lang="en-US" sz="2000" dirty="0">
                <a:solidFill>
                  <a:srgbClr val="009900"/>
                </a:solidFill>
                <a:latin typeface="Arial" pitchFamily="34" charset="0"/>
              </a:rPr>
              <a:t>Junctions, in particular a device called  a ``superconducting mirror,’’</a:t>
            </a:r>
          </a:p>
          <a:p>
            <a:r>
              <a:rPr lang="en-US" sz="2000" dirty="0">
                <a:solidFill>
                  <a:srgbClr val="009900"/>
                </a:solidFill>
                <a:latin typeface="Arial" pitchFamily="34" charset="0"/>
              </a:rPr>
              <a:t>we can ``trick’’ the Maxwell field into behaving as if </a:t>
            </a:r>
          </a:p>
          <a:p>
            <a:r>
              <a:rPr lang="en-US" sz="2000" dirty="0">
                <a:solidFill>
                  <a:srgbClr val="009900"/>
                </a:solidFill>
                <a:latin typeface="Arial" pitchFamily="34" charset="0"/>
              </a:rPr>
              <a:t>it were in a 3-fold with torsion in its </a:t>
            </a:r>
            <a:r>
              <a:rPr lang="en-US" sz="2000" dirty="0" err="1">
                <a:solidFill>
                  <a:srgbClr val="009900"/>
                </a:solidFill>
                <a:latin typeface="Arial" pitchFamily="34" charset="0"/>
              </a:rPr>
              <a:t>cohomology</a:t>
            </a:r>
            <a:r>
              <a:rPr lang="en-US" sz="2000" dirty="0">
                <a:solidFill>
                  <a:srgbClr val="009900"/>
                </a:solidFill>
                <a:latin typeface="Arial" pitchFamily="34" charset="0"/>
              </a:rPr>
              <a:t>. </a:t>
            </a:r>
            <a:endParaRPr lang="en-US" sz="2000" dirty="0">
              <a:latin typeface="Arial" pitchFamily="34" charset="0"/>
            </a:endParaRP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304800" y="4953000"/>
            <a:ext cx="83315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Arial" pitchFamily="34" charset="0"/>
              </a:rPr>
              <a:t>To exponentially good accuracy the </a:t>
            </a:r>
            <a:r>
              <a:rPr lang="en-US" sz="2000" dirty="0" err="1">
                <a:solidFill>
                  <a:srgbClr val="0000FF"/>
                </a:solidFill>
                <a:latin typeface="Arial" pitchFamily="34" charset="0"/>
              </a:rPr>
              <a:t>groundstates</a:t>
            </a:r>
            <a:r>
              <a:rPr lang="en-US" sz="2000" dirty="0">
                <a:solidFill>
                  <a:srgbClr val="0000FF"/>
                </a:solidFill>
                <a:latin typeface="Arial" pitchFamily="34" charset="0"/>
              </a:rPr>
              <a:t> of the electromagnetic</a:t>
            </a:r>
          </a:p>
          <a:p>
            <a:r>
              <a:rPr lang="en-US" sz="2000" dirty="0">
                <a:solidFill>
                  <a:srgbClr val="0000FF"/>
                </a:solidFill>
                <a:latin typeface="Arial" pitchFamily="34" charset="0"/>
              </a:rPr>
              <a:t>field are an irreducible representation 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of </a:t>
            </a:r>
            <a:r>
              <a:rPr lang="en-US" sz="2000" dirty="0" err="1" smtClean="0">
                <a:solidFill>
                  <a:srgbClr val="0000FF"/>
                </a:solidFill>
                <a:latin typeface="Arial" pitchFamily="34" charset="0"/>
              </a:rPr>
              <a:t>Heis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(</a:t>
            </a:r>
            <a:r>
              <a:rPr lang="en-US" sz="2800" dirty="0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</a:rPr>
              <a:t>Z</a:t>
            </a:r>
            <a:r>
              <a:rPr lang="en-US" sz="2000" baseline="-25000" dirty="0" smtClean="0">
                <a:solidFill>
                  <a:srgbClr val="0000FF"/>
                </a:solidFill>
                <a:latin typeface="Arial" pitchFamily="34" charset="0"/>
              </a:rPr>
              <a:t>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 x </a:t>
            </a:r>
            <a:r>
              <a:rPr lang="en-US" sz="2800" dirty="0" smtClean="0">
                <a:solidFill>
                  <a:srgbClr val="0000FF"/>
                </a:solidFill>
                <a:latin typeface="Mathematica7Mono" pitchFamily="2" charset="0"/>
                <a:ea typeface="Mathematica7Mono" pitchFamily="2" charset="0"/>
              </a:rPr>
              <a:t>Z</a:t>
            </a:r>
            <a:r>
              <a:rPr lang="en-US" sz="2000" baseline="-25000" dirty="0" smtClean="0">
                <a:solidFill>
                  <a:srgbClr val="0000FF"/>
                </a:solidFill>
                <a:latin typeface="Arial" pitchFamily="34" charset="0"/>
              </a:rPr>
              <a:t>n</a:t>
            </a:r>
            <a:r>
              <a:rPr lang="en-US" sz="2000" dirty="0" smtClean="0">
                <a:solidFill>
                  <a:srgbClr val="0000FF"/>
                </a:solidFill>
                <a:latin typeface="Arial" pitchFamily="34" charset="0"/>
              </a:rPr>
              <a:t>)   </a:t>
            </a:r>
            <a:endParaRPr lang="en-US" sz="20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517525" y="6059488"/>
            <a:ext cx="538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latin typeface="Arial" pitchFamily="34" charset="0"/>
              </a:rPr>
              <a:t>See arXiv:0706.3410  for more details.</a:t>
            </a:r>
          </a:p>
        </p:txBody>
      </p:sp>
      <p:pic>
        <p:nvPicPr>
          <p:cNvPr id="68623" name="Picture 15" descr="TabletopFi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581400"/>
            <a:ext cx="2057400" cy="1331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4" grpId="0"/>
      <p:bldP spid="68615" grpId="0"/>
      <p:bldP spid="68616" grpId="0"/>
      <p:bldP spid="68617" grpId="0"/>
      <p:bldP spid="6862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III: Defects and Locality in TFT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8928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Defects play a crucial role in both CMT and in Physical Mathematics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6740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Recently  experts in TFT  have been making progress in ``extended TFT’’  (ETFT) which turns out to involve  defects and is related to a  deeper notion of locality. 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 Field Theory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684275" y="5771705"/>
            <a:ext cx="2133600" cy="365125"/>
          </a:xfrm>
        </p:spPr>
        <p:txBody>
          <a:bodyPr/>
          <a:lstStyle/>
          <a:p>
            <a:fld id="{8CC33826-6C47-413F-88A8-05EB57E6DE90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3040" y="1632505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 key idea of the </a:t>
            </a:r>
            <a:r>
              <a:rPr lang="en-US" sz="2800" dirty="0" err="1" smtClean="0">
                <a:solidFill>
                  <a:srgbClr val="0000FF"/>
                </a:solidFill>
              </a:rPr>
              <a:t>Atiyah</a:t>
            </a:r>
            <a:r>
              <a:rPr lang="en-US" sz="2800" dirty="0" smtClean="0">
                <a:solidFill>
                  <a:srgbClr val="0000FF"/>
                </a:solidFill>
              </a:rPr>
              <a:t>-Segal definition of TFT is to encode the most basic aspects of locality in QFT. 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0640" y="2699305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</a:rPr>
              <a:t>Axiomatics</a:t>
            </a:r>
            <a:r>
              <a:rPr lang="en-US" sz="2800" dirty="0" smtClean="0">
                <a:solidFill>
                  <a:srgbClr val="7030A0"/>
                </a:solidFill>
              </a:rPr>
              <a:t> encodes </a:t>
            </a:r>
            <a:r>
              <a:rPr lang="en-US" sz="2800" u="sng" dirty="0" smtClean="0">
                <a:solidFill>
                  <a:srgbClr val="7030A0"/>
                </a:solidFill>
              </a:rPr>
              <a:t>some</a:t>
            </a:r>
            <a:r>
              <a:rPr lang="en-US" sz="2800" dirty="0" smtClean="0">
                <a:solidFill>
                  <a:srgbClr val="7030A0"/>
                </a:solidFill>
              </a:rPr>
              <a:t> aspects of QFT locality: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It is a caricature of QFT locality of n-dimensional QFT: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043480"/>
            <a:ext cx="4147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99"/>
                </a:solidFill>
              </a:rPr>
              <a:t>X:  A closed  (n-1)-manifold</a:t>
            </a:r>
            <a:endParaRPr lang="en-US" sz="2800" dirty="0">
              <a:solidFill>
                <a:srgbClr val="CC0099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303165" y="4081885"/>
            <a:ext cx="614480" cy="499265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86480" y="3851455"/>
            <a:ext cx="3264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99"/>
                </a:solidFill>
                <a:sym typeface="Mathematica5"/>
              </a:rPr>
              <a:t></a:t>
            </a:r>
            <a:r>
              <a:rPr lang="en-US" sz="2400" dirty="0" smtClean="0">
                <a:solidFill>
                  <a:srgbClr val="CC0099"/>
                </a:solidFill>
              </a:rPr>
              <a:t>(X): Space of </a:t>
            </a:r>
          </a:p>
          <a:p>
            <a:r>
              <a:rPr lang="en-US" sz="2400" dirty="0" smtClean="0">
                <a:solidFill>
                  <a:srgbClr val="CC0099"/>
                </a:solidFill>
              </a:rPr>
              <a:t>quantum states</a:t>
            </a:r>
            <a:endParaRPr lang="en-US" sz="2400" dirty="0">
              <a:solidFill>
                <a:srgbClr val="CC0099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4926795"/>
            <a:ext cx="4493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Z: X</a:t>
            </a:r>
            <a:r>
              <a:rPr lang="en-US" sz="2800" baseline="-25000" dirty="0" smtClean="0">
                <a:solidFill>
                  <a:srgbClr val="FF0000"/>
                </a:solidFill>
              </a:rPr>
              <a:t>0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sym typeface="Mathematica1"/>
              </a:rPr>
              <a:t>  X</a:t>
            </a:r>
            <a:r>
              <a:rPr lang="en-US" sz="2800" baseline="-25000" dirty="0" smtClean="0">
                <a:solidFill>
                  <a:srgbClr val="FF0000"/>
                </a:solidFill>
                <a:sym typeface="Mathematica1"/>
              </a:rPr>
              <a:t>1</a:t>
            </a:r>
            <a:r>
              <a:rPr lang="en-US" sz="2800" dirty="0" smtClean="0">
                <a:solidFill>
                  <a:srgbClr val="FF0000"/>
                </a:solidFill>
                <a:sym typeface="Mathematica1"/>
              </a:rPr>
              <a:t>:   A </a:t>
            </a:r>
            <a:r>
              <a:rPr lang="en-US" sz="2800" dirty="0" err="1" smtClean="0">
                <a:solidFill>
                  <a:srgbClr val="FF0000"/>
                </a:solidFill>
                <a:sym typeface="Mathematica1"/>
              </a:rPr>
              <a:t>cobordism</a:t>
            </a:r>
            <a:r>
              <a:rPr lang="en-US" sz="2800" dirty="0" smtClean="0">
                <a:solidFill>
                  <a:srgbClr val="FF0000"/>
                </a:solidFill>
                <a:sym typeface="Mathematica1"/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957520" y="4965200"/>
            <a:ext cx="614480" cy="499265"/>
          </a:xfrm>
          <a:prstGeom prst="righ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25620" y="4888390"/>
            <a:ext cx="4418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Quantum transition amplitudes  </a:t>
            </a:r>
            <a:r>
              <a:rPr lang="en-US" sz="2400" dirty="0" smtClean="0">
                <a:solidFill>
                  <a:srgbClr val="FF0000"/>
                </a:solidFill>
                <a:sym typeface="Mathematica5"/>
              </a:rPr>
              <a:t>(Z)</a:t>
            </a:r>
            <a:r>
              <a:rPr lang="en-US" sz="2400" dirty="0" smtClean="0">
                <a:solidFill>
                  <a:srgbClr val="FF0000"/>
                </a:solidFill>
              </a:rPr>
              <a:t>: </a:t>
            </a:r>
            <a:r>
              <a:rPr lang="en-US" sz="2400" dirty="0" smtClean="0">
                <a:solidFill>
                  <a:srgbClr val="FF0000"/>
                </a:solidFill>
                <a:sym typeface="Mathematica5"/>
              </a:rPr>
              <a:t></a:t>
            </a:r>
            <a:r>
              <a:rPr lang="en-US" sz="2400" dirty="0" smtClean="0">
                <a:solidFill>
                  <a:srgbClr val="FF0000"/>
                </a:solidFill>
              </a:rPr>
              <a:t>(X</a:t>
            </a:r>
            <a:r>
              <a:rPr lang="en-US" sz="2400" baseline="-25000" dirty="0" smtClean="0">
                <a:solidFill>
                  <a:srgbClr val="FF0000"/>
                </a:solidFill>
              </a:rPr>
              <a:t>0</a:t>
            </a:r>
            <a:r>
              <a:rPr lang="en-US" sz="2400" dirty="0" smtClean="0">
                <a:solidFill>
                  <a:srgbClr val="FF0000"/>
                </a:solidFill>
              </a:rPr>
              <a:t>) </a:t>
            </a:r>
            <a:r>
              <a:rPr lang="en-US" sz="2400" dirty="0" smtClean="0">
                <a:solidFill>
                  <a:srgbClr val="FF0000"/>
                </a:solidFill>
                <a:sym typeface="Mathematica1"/>
              </a:rPr>
              <a:t> </a:t>
            </a:r>
            <a:r>
              <a:rPr lang="en-US" sz="2400" dirty="0" smtClean="0">
                <a:solidFill>
                  <a:srgbClr val="FF0000"/>
                </a:solidFill>
                <a:sym typeface="Mathematica5"/>
              </a:rPr>
              <a:t></a:t>
            </a:r>
            <a:r>
              <a:rPr lang="en-US" sz="2400" dirty="0" smtClean="0">
                <a:solidFill>
                  <a:srgbClr val="FF0000"/>
                </a:solidFill>
                <a:sym typeface="Mathematica1"/>
              </a:rPr>
              <a:t>(X</a:t>
            </a:r>
            <a:r>
              <a:rPr lang="en-US" sz="2400" baseline="-25000" dirty="0" smtClean="0">
                <a:solidFill>
                  <a:srgbClr val="FF0000"/>
                </a:solidFill>
                <a:sym typeface="Mathematica1"/>
              </a:rPr>
              <a:t>1</a:t>
            </a:r>
            <a:r>
              <a:rPr lang="en-US" sz="2400" dirty="0" smtClean="0">
                <a:solidFill>
                  <a:srgbClr val="FF0000"/>
                </a:solidFill>
                <a:sym typeface="Mathematica1"/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5502870"/>
            <a:ext cx="9144000" cy="1430759"/>
            <a:chOff x="0" y="5502870"/>
            <a:chExt cx="9144000" cy="1430759"/>
          </a:xfrm>
        </p:grpSpPr>
        <p:grpSp>
          <p:nvGrpSpPr>
            <p:cNvPr id="17" name="Group 16"/>
            <p:cNvGrpSpPr/>
            <p:nvPr/>
          </p:nvGrpSpPr>
          <p:grpSpPr>
            <a:xfrm>
              <a:off x="654690" y="5963730"/>
              <a:ext cx="2342705" cy="614480"/>
              <a:chOff x="1499600" y="6117350"/>
              <a:chExt cx="2035465" cy="460860"/>
            </a:xfrm>
          </p:grpSpPr>
          <p:sp>
            <p:nvSpPr>
              <p:cNvPr id="13" name="Flowchart: Direct Access Storage 12"/>
              <p:cNvSpPr/>
              <p:nvPr/>
            </p:nvSpPr>
            <p:spPr>
              <a:xfrm>
                <a:off x="1499600" y="6117350"/>
                <a:ext cx="1228960" cy="460860"/>
              </a:xfrm>
              <a:prstGeom prst="flowChartMagneticDrum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lowchart: Direct Access Storage 13"/>
              <p:cNvSpPr/>
              <p:nvPr/>
            </p:nvSpPr>
            <p:spPr>
              <a:xfrm>
                <a:off x="2306105" y="6117350"/>
                <a:ext cx="1228960" cy="460860"/>
              </a:xfrm>
              <a:prstGeom prst="flowChartMagneticDrum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Flowchart: Direct Access Storage 15"/>
            <p:cNvSpPr/>
            <p:nvPr/>
          </p:nvSpPr>
          <p:spPr>
            <a:xfrm>
              <a:off x="5608935" y="5963730"/>
              <a:ext cx="2726755" cy="576075"/>
            </a:xfrm>
            <a:prstGeom prst="flowChartMagneticDrum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0" y="5810110"/>
              <a:ext cx="66877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 smtClean="0">
                  <a:solidFill>
                    <a:srgbClr val="0000FF"/>
                  </a:solidFill>
                </a:rPr>
                <a:t>X</a:t>
              </a:r>
              <a:r>
                <a:rPr lang="en-US" sz="4400" baseline="-25000" dirty="0" smtClean="0">
                  <a:solidFill>
                    <a:srgbClr val="0000FF"/>
                  </a:solidFill>
                </a:rPr>
                <a:t>0</a:t>
              </a:r>
              <a:endParaRPr lang="en-US" sz="4400" dirty="0">
                <a:solidFill>
                  <a:srgbClr val="0000FF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956050" y="5886920"/>
              <a:ext cx="66877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 smtClean="0">
                  <a:solidFill>
                    <a:srgbClr val="0000FF"/>
                  </a:solidFill>
                </a:rPr>
                <a:t>X</a:t>
              </a:r>
              <a:r>
                <a:rPr lang="en-US" sz="4400" baseline="-25000" dirty="0" smtClean="0">
                  <a:solidFill>
                    <a:srgbClr val="0000FF"/>
                  </a:solidFill>
                </a:rPr>
                <a:t>0</a:t>
              </a:r>
              <a:endParaRPr lang="en-US" sz="4400" dirty="0">
                <a:solidFill>
                  <a:srgbClr val="0000FF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035800" y="5810110"/>
              <a:ext cx="66877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 smtClean="0">
                  <a:solidFill>
                    <a:srgbClr val="0000FF"/>
                  </a:solidFill>
                </a:rPr>
                <a:t>X</a:t>
              </a:r>
              <a:r>
                <a:rPr lang="en-US" sz="4400" baseline="-25000" dirty="0" smtClean="0">
                  <a:solidFill>
                    <a:srgbClr val="0000FF"/>
                  </a:solidFill>
                </a:rPr>
                <a:t>2</a:t>
              </a:r>
              <a:endParaRPr lang="en-US" sz="4400" dirty="0">
                <a:solidFill>
                  <a:srgbClr val="0000FF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475227" y="5848515"/>
              <a:ext cx="66877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 smtClean="0">
                  <a:solidFill>
                    <a:srgbClr val="0000FF"/>
                  </a:solidFill>
                </a:rPr>
                <a:t>X</a:t>
              </a:r>
              <a:r>
                <a:rPr lang="en-US" sz="4400" baseline="-25000" dirty="0" smtClean="0">
                  <a:solidFill>
                    <a:srgbClr val="0000FF"/>
                  </a:solidFill>
                </a:rPr>
                <a:t>2</a:t>
              </a:r>
              <a:endParaRPr lang="en-US" sz="4400" dirty="0">
                <a:solidFill>
                  <a:srgbClr val="0000FF"/>
                </a:solidFill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499600" y="5502870"/>
              <a:ext cx="66877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dirty="0" smtClean="0">
                  <a:solidFill>
                    <a:srgbClr val="0000FF"/>
                  </a:solidFill>
                </a:rPr>
                <a:t>X</a:t>
              </a:r>
              <a:r>
                <a:rPr lang="en-US" sz="4400" baseline="-25000" dirty="0" smtClean="0">
                  <a:solidFill>
                    <a:srgbClr val="0000FF"/>
                  </a:solidFill>
                </a:rPr>
                <a:t>1</a:t>
              </a:r>
              <a:endParaRPr lang="en-US" sz="4400" dirty="0">
                <a:solidFill>
                  <a:srgbClr val="0000FF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919115" y="5733300"/>
              <a:ext cx="9985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dirty="0" smtClean="0">
                  <a:solidFill>
                    <a:srgbClr val="CC0099"/>
                  </a:solidFill>
                </a:rPr>
                <a:t>=</a:t>
              </a:r>
              <a:endParaRPr lang="en-US" sz="5400" dirty="0">
                <a:solidFill>
                  <a:srgbClr val="CC00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 animBg="1"/>
      <p:bldP spid="9" grpId="0"/>
      <p:bldP spid="10" grpId="0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RR Fields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24260" y="1163105"/>
            <a:ext cx="79114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Type II </a:t>
            </a:r>
            <a:r>
              <a:rPr lang="en-US" sz="2800" dirty="0" err="1" smtClean="0">
                <a:solidFill>
                  <a:srgbClr val="0000FF"/>
                </a:solidFill>
              </a:rPr>
              <a:t>supergravity</a:t>
            </a:r>
            <a:r>
              <a:rPr lang="en-US" sz="2800" dirty="0" smtClean="0">
                <a:solidFill>
                  <a:srgbClr val="0000FF"/>
                </a:solidFill>
              </a:rPr>
              <a:t> in 10 dimensions has a collection of differential form fields: 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998865" y="2161635"/>
            <a:ext cx="4839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IIA:   F</a:t>
            </a:r>
            <a:r>
              <a:rPr lang="en-US" sz="4000" baseline="-25000" dirty="0" smtClean="0">
                <a:solidFill>
                  <a:srgbClr val="FF0000"/>
                </a:solidFill>
              </a:rPr>
              <a:t>0</a:t>
            </a:r>
            <a:r>
              <a:rPr lang="en-US" sz="4000" dirty="0" smtClean="0">
                <a:solidFill>
                  <a:srgbClr val="FF0000"/>
                </a:solidFill>
              </a:rPr>
              <a:t>, F</a:t>
            </a:r>
            <a:r>
              <a:rPr lang="en-US" sz="4000" baseline="-25000" dirty="0" smtClean="0">
                <a:solidFill>
                  <a:srgbClr val="FF0000"/>
                </a:solidFill>
              </a:rPr>
              <a:t>2</a:t>
            </a:r>
            <a:r>
              <a:rPr lang="en-US" sz="4000" dirty="0" smtClean="0">
                <a:solidFill>
                  <a:srgbClr val="FF0000"/>
                </a:solidFill>
              </a:rPr>
              <a:t>,F</a:t>
            </a:r>
            <a:r>
              <a:rPr lang="en-US" sz="4000" baseline="-25000" dirty="0" smtClean="0">
                <a:solidFill>
                  <a:srgbClr val="FF0000"/>
                </a:solidFill>
              </a:rPr>
              <a:t>4</a:t>
            </a:r>
            <a:r>
              <a:rPr lang="en-US" sz="4000" dirty="0" smtClean="0">
                <a:solidFill>
                  <a:srgbClr val="FF0000"/>
                </a:solidFill>
              </a:rPr>
              <a:t>,F</a:t>
            </a:r>
            <a:r>
              <a:rPr lang="en-US" sz="4000" baseline="-25000" dirty="0" smtClean="0">
                <a:solidFill>
                  <a:srgbClr val="FF0000"/>
                </a:solidFill>
              </a:rPr>
              <a:t>6</a:t>
            </a:r>
            <a:r>
              <a:rPr lang="en-US" sz="4000" dirty="0" smtClean="0">
                <a:solidFill>
                  <a:srgbClr val="FF0000"/>
                </a:solidFill>
              </a:rPr>
              <a:t>,F</a:t>
            </a:r>
            <a:r>
              <a:rPr lang="en-US" sz="4000" baseline="-25000" dirty="0" smtClean="0">
                <a:solidFill>
                  <a:srgbClr val="FF0000"/>
                </a:solidFill>
              </a:rPr>
              <a:t>8</a:t>
            </a:r>
            <a:r>
              <a:rPr lang="en-US" sz="4000" dirty="0" smtClean="0">
                <a:solidFill>
                  <a:srgbClr val="FF0000"/>
                </a:solidFill>
              </a:rPr>
              <a:t>,F</a:t>
            </a:r>
            <a:r>
              <a:rPr lang="en-US" sz="4000" baseline="-25000" dirty="0" smtClean="0">
                <a:solidFill>
                  <a:srgbClr val="FF0000"/>
                </a:solidFill>
              </a:rPr>
              <a:t>10</a:t>
            </a:r>
            <a:endParaRPr lang="en-US" sz="4000" baseline="-25000" dirty="0">
              <a:solidFill>
                <a:srgbClr val="FF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90890" y="2891330"/>
            <a:ext cx="4224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D22AE"/>
                </a:solidFill>
              </a:rPr>
              <a:t>IIB: F</a:t>
            </a:r>
            <a:r>
              <a:rPr lang="en-US" sz="4000" baseline="-25000" dirty="0" smtClean="0">
                <a:solidFill>
                  <a:srgbClr val="8D22AE"/>
                </a:solidFill>
              </a:rPr>
              <a:t>1</a:t>
            </a:r>
            <a:r>
              <a:rPr lang="en-US" sz="4000" dirty="0" smtClean="0">
                <a:solidFill>
                  <a:srgbClr val="8D22AE"/>
                </a:solidFill>
              </a:rPr>
              <a:t>, F</a:t>
            </a:r>
            <a:r>
              <a:rPr lang="en-US" sz="4000" baseline="-25000" dirty="0" smtClean="0">
                <a:solidFill>
                  <a:srgbClr val="8D22AE"/>
                </a:solidFill>
              </a:rPr>
              <a:t>3</a:t>
            </a:r>
            <a:r>
              <a:rPr lang="en-US" sz="4000" dirty="0" smtClean="0">
                <a:solidFill>
                  <a:srgbClr val="8D22AE"/>
                </a:solidFill>
              </a:rPr>
              <a:t>, F</a:t>
            </a:r>
            <a:r>
              <a:rPr lang="en-US" sz="4000" baseline="-25000" dirty="0" smtClean="0">
                <a:solidFill>
                  <a:srgbClr val="8D22AE"/>
                </a:solidFill>
              </a:rPr>
              <a:t>5</a:t>
            </a:r>
            <a:r>
              <a:rPr lang="en-US" sz="4000" dirty="0" smtClean="0">
                <a:solidFill>
                  <a:srgbClr val="8D22AE"/>
                </a:solidFill>
              </a:rPr>
              <a:t>, F</a:t>
            </a:r>
            <a:r>
              <a:rPr lang="en-US" sz="4000" baseline="-25000" dirty="0" smtClean="0">
                <a:solidFill>
                  <a:srgbClr val="8D22AE"/>
                </a:solidFill>
              </a:rPr>
              <a:t>7</a:t>
            </a:r>
            <a:r>
              <a:rPr lang="en-US" sz="4000" dirty="0" smtClean="0">
                <a:solidFill>
                  <a:srgbClr val="8D22AE"/>
                </a:solidFill>
              </a:rPr>
              <a:t>, F</a:t>
            </a:r>
            <a:r>
              <a:rPr lang="en-US" sz="4000" baseline="-25000" dirty="0" smtClean="0">
                <a:solidFill>
                  <a:srgbClr val="8D22AE"/>
                </a:solidFill>
              </a:rPr>
              <a:t>9</a:t>
            </a:r>
            <a:r>
              <a:rPr lang="en-US" sz="4000" dirty="0" smtClean="0">
                <a:solidFill>
                  <a:srgbClr val="8D22AE"/>
                </a:solidFill>
              </a:rPr>
              <a:t> </a:t>
            </a:r>
            <a:endParaRPr lang="en-US" sz="4000" dirty="0">
              <a:solidFill>
                <a:srgbClr val="8D22AE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0" y="3813050"/>
            <a:ext cx="91439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DA35F"/>
                </a:solidFill>
              </a:rPr>
              <a:t>These are generalizations of Maxwell’s  F</a:t>
            </a:r>
            <a:r>
              <a:rPr lang="en-US" sz="3200" baseline="-25000" dirty="0" smtClean="0">
                <a:solidFill>
                  <a:srgbClr val="0DA35F"/>
                </a:solidFill>
              </a:rPr>
              <a:t>2</a:t>
            </a:r>
            <a:r>
              <a:rPr lang="en-US" sz="3200" dirty="0" smtClean="0">
                <a:solidFill>
                  <a:srgbClr val="0DA35F"/>
                </a:solidFill>
              </a:rPr>
              <a:t>  in four dimensions: </a:t>
            </a:r>
            <a:r>
              <a:rPr lang="en-US" sz="3200" dirty="0" err="1" smtClean="0">
                <a:solidFill>
                  <a:srgbClr val="0DA35F"/>
                </a:solidFill>
              </a:rPr>
              <a:t>dF</a:t>
            </a:r>
            <a:r>
              <a:rPr lang="en-US" sz="3200" baseline="-25000" dirty="0" err="1" smtClean="0">
                <a:solidFill>
                  <a:srgbClr val="0DA35F"/>
                </a:solidFill>
              </a:rPr>
              <a:t>j</a:t>
            </a:r>
            <a:r>
              <a:rPr lang="en-US" sz="3200" dirty="0" smtClean="0">
                <a:solidFill>
                  <a:srgbClr val="0DA35F"/>
                </a:solidFill>
              </a:rPr>
              <a:t>=0. </a:t>
            </a:r>
            <a:endParaRPr lang="en-US" sz="3200" dirty="0">
              <a:solidFill>
                <a:srgbClr val="0DA35F"/>
              </a:solidFill>
            </a:endParaRPr>
          </a:p>
        </p:txBody>
      </p:sp>
      <p:grpSp>
        <p:nvGrpSpPr>
          <p:cNvPr id="23" name="Group 53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3266230" y="5963730"/>
            <a:ext cx="2496325" cy="614555"/>
            <a:chOff x="3036" y="3548"/>
            <a:chExt cx="9237" cy="2274"/>
          </a:xfrm>
          <a:solidFill>
            <a:srgbClr val="0070C0"/>
          </a:solidFill>
        </p:grpSpPr>
        <p:sp>
          <p:nvSpPr>
            <p:cNvPr id="1079" name="Freeform 55"/>
            <p:cNvSpPr>
              <a:spLocks noEditPoints="1"/>
            </p:cNvSpPr>
            <p:nvPr/>
          </p:nvSpPr>
          <p:spPr bwMode="auto">
            <a:xfrm>
              <a:off x="3036" y="3548"/>
              <a:ext cx="1031" cy="1627"/>
            </a:xfrm>
            <a:custGeom>
              <a:avLst/>
              <a:gdLst/>
              <a:ahLst/>
              <a:cxnLst>
                <a:cxn ang="0">
                  <a:pos x="420" y="671"/>
                </a:cxn>
                <a:cxn ang="0">
                  <a:pos x="276" y="853"/>
                </a:cxn>
                <a:cxn ang="0">
                  <a:pos x="217" y="1029"/>
                </a:cxn>
                <a:cxn ang="0">
                  <a:pos x="169" y="1248"/>
                </a:cxn>
                <a:cxn ang="0">
                  <a:pos x="164" y="1433"/>
                </a:cxn>
                <a:cxn ang="0">
                  <a:pos x="206" y="1533"/>
                </a:cxn>
                <a:cxn ang="0">
                  <a:pos x="293" y="1579"/>
                </a:cxn>
                <a:cxn ang="0">
                  <a:pos x="426" y="1527"/>
                </a:cxn>
                <a:cxn ang="0">
                  <a:pos x="552" y="1393"/>
                </a:cxn>
                <a:cxn ang="0">
                  <a:pos x="575" y="1348"/>
                </a:cxn>
                <a:cxn ang="0">
                  <a:pos x="690" y="875"/>
                </a:cxn>
                <a:cxn ang="0">
                  <a:pos x="690" y="805"/>
                </a:cxn>
                <a:cxn ang="0">
                  <a:pos x="654" y="711"/>
                </a:cxn>
                <a:cxn ang="0">
                  <a:pos x="569" y="638"/>
                </a:cxn>
                <a:cxn ang="0">
                  <a:pos x="1011" y="0"/>
                </a:cxn>
                <a:cxn ang="0">
                  <a:pos x="1028" y="16"/>
                </a:cxn>
                <a:cxn ang="0">
                  <a:pos x="1025" y="22"/>
                </a:cxn>
                <a:cxn ang="0">
                  <a:pos x="704" y="1409"/>
                </a:cxn>
                <a:cxn ang="0">
                  <a:pos x="707" y="1518"/>
                </a:cxn>
                <a:cxn ang="0">
                  <a:pos x="741" y="1570"/>
                </a:cxn>
                <a:cxn ang="0">
                  <a:pos x="831" y="1545"/>
                </a:cxn>
                <a:cxn ang="0">
                  <a:pos x="899" y="1409"/>
                </a:cxn>
                <a:cxn ang="0">
                  <a:pos x="935" y="1272"/>
                </a:cxn>
                <a:cxn ang="0">
                  <a:pos x="969" y="1248"/>
                </a:cxn>
                <a:cxn ang="0">
                  <a:pos x="989" y="1260"/>
                </a:cxn>
                <a:cxn ang="0">
                  <a:pos x="983" y="1302"/>
                </a:cxn>
                <a:cxn ang="0">
                  <a:pos x="938" y="1460"/>
                </a:cxn>
                <a:cxn ang="0">
                  <a:pos x="876" y="1576"/>
                </a:cxn>
                <a:cxn ang="0">
                  <a:pos x="766" y="1627"/>
                </a:cxn>
                <a:cxn ang="0">
                  <a:pos x="634" y="1576"/>
                </a:cxn>
                <a:cxn ang="0">
                  <a:pos x="569" y="1451"/>
                </a:cxn>
                <a:cxn ang="0">
                  <a:pos x="417" y="1588"/>
                </a:cxn>
                <a:cxn ang="0">
                  <a:pos x="310" y="1627"/>
                </a:cxn>
                <a:cxn ang="0">
                  <a:pos x="172" y="1600"/>
                </a:cxn>
                <a:cxn ang="0">
                  <a:pos x="45" y="1469"/>
                </a:cxn>
                <a:cxn ang="0">
                  <a:pos x="0" y="1257"/>
                </a:cxn>
                <a:cxn ang="0">
                  <a:pos x="65" y="963"/>
                </a:cxn>
                <a:cxn ang="0">
                  <a:pos x="228" y="723"/>
                </a:cxn>
                <a:cxn ang="0">
                  <a:pos x="445" y="589"/>
                </a:cxn>
                <a:cxn ang="0">
                  <a:pos x="623" y="607"/>
                </a:cxn>
                <a:cxn ang="0">
                  <a:pos x="721" y="729"/>
                </a:cxn>
                <a:cxn ang="0">
                  <a:pos x="856" y="122"/>
                </a:cxn>
                <a:cxn ang="0">
                  <a:pos x="823" y="98"/>
                </a:cxn>
                <a:cxn ang="0">
                  <a:pos x="710" y="88"/>
                </a:cxn>
                <a:cxn ang="0">
                  <a:pos x="699" y="52"/>
                </a:cxn>
                <a:cxn ang="0">
                  <a:pos x="727" y="25"/>
                </a:cxn>
                <a:cxn ang="0">
                  <a:pos x="865" y="13"/>
                </a:cxn>
                <a:cxn ang="0">
                  <a:pos x="980" y="0"/>
                </a:cxn>
              </a:cxnLst>
              <a:rect l="0" t="0" r="r" b="b"/>
              <a:pathLst>
                <a:path w="1031" h="1627">
                  <a:moveTo>
                    <a:pt x="527" y="632"/>
                  </a:moveTo>
                  <a:lnTo>
                    <a:pt x="473" y="641"/>
                  </a:lnTo>
                  <a:lnTo>
                    <a:pt x="420" y="671"/>
                  </a:lnTo>
                  <a:lnTo>
                    <a:pt x="366" y="717"/>
                  </a:lnTo>
                  <a:lnTo>
                    <a:pt x="319" y="780"/>
                  </a:lnTo>
                  <a:lnTo>
                    <a:pt x="276" y="853"/>
                  </a:lnTo>
                  <a:lnTo>
                    <a:pt x="257" y="902"/>
                  </a:lnTo>
                  <a:lnTo>
                    <a:pt x="237" y="963"/>
                  </a:lnTo>
                  <a:lnTo>
                    <a:pt x="217" y="1029"/>
                  </a:lnTo>
                  <a:lnTo>
                    <a:pt x="197" y="1102"/>
                  </a:lnTo>
                  <a:lnTo>
                    <a:pt x="183" y="1178"/>
                  </a:lnTo>
                  <a:lnTo>
                    <a:pt x="169" y="1248"/>
                  </a:lnTo>
                  <a:lnTo>
                    <a:pt x="161" y="1308"/>
                  </a:lnTo>
                  <a:lnTo>
                    <a:pt x="158" y="1360"/>
                  </a:lnTo>
                  <a:lnTo>
                    <a:pt x="164" y="1433"/>
                  </a:lnTo>
                  <a:lnTo>
                    <a:pt x="172" y="1469"/>
                  </a:lnTo>
                  <a:lnTo>
                    <a:pt x="186" y="1503"/>
                  </a:lnTo>
                  <a:lnTo>
                    <a:pt x="206" y="1533"/>
                  </a:lnTo>
                  <a:lnTo>
                    <a:pt x="228" y="1557"/>
                  </a:lnTo>
                  <a:lnTo>
                    <a:pt x="257" y="1573"/>
                  </a:lnTo>
                  <a:lnTo>
                    <a:pt x="293" y="1579"/>
                  </a:lnTo>
                  <a:lnTo>
                    <a:pt x="333" y="1573"/>
                  </a:lnTo>
                  <a:lnTo>
                    <a:pt x="378" y="1557"/>
                  </a:lnTo>
                  <a:lnTo>
                    <a:pt x="426" y="1527"/>
                  </a:lnTo>
                  <a:lnTo>
                    <a:pt x="479" y="1481"/>
                  </a:lnTo>
                  <a:lnTo>
                    <a:pt x="535" y="1415"/>
                  </a:lnTo>
                  <a:lnTo>
                    <a:pt x="552" y="1393"/>
                  </a:lnTo>
                  <a:lnTo>
                    <a:pt x="564" y="1378"/>
                  </a:lnTo>
                  <a:lnTo>
                    <a:pt x="569" y="1366"/>
                  </a:lnTo>
                  <a:lnTo>
                    <a:pt x="575" y="1348"/>
                  </a:lnTo>
                  <a:lnTo>
                    <a:pt x="580" y="1327"/>
                  </a:lnTo>
                  <a:lnTo>
                    <a:pt x="583" y="1327"/>
                  </a:lnTo>
                  <a:lnTo>
                    <a:pt x="690" y="875"/>
                  </a:lnTo>
                  <a:lnTo>
                    <a:pt x="696" y="850"/>
                  </a:lnTo>
                  <a:lnTo>
                    <a:pt x="696" y="823"/>
                  </a:lnTo>
                  <a:lnTo>
                    <a:pt x="690" y="805"/>
                  </a:lnTo>
                  <a:lnTo>
                    <a:pt x="682" y="774"/>
                  </a:lnTo>
                  <a:lnTo>
                    <a:pt x="671" y="744"/>
                  </a:lnTo>
                  <a:lnTo>
                    <a:pt x="654" y="711"/>
                  </a:lnTo>
                  <a:lnTo>
                    <a:pt x="631" y="680"/>
                  </a:lnTo>
                  <a:lnTo>
                    <a:pt x="603" y="656"/>
                  </a:lnTo>
                  <a:lnTo>
                    <a:pt x="569" y="638"/>
                  </a:lnTo>
                  <a:lnTo>
                    <a:pt x="527" y="632"/>
                  </a:lnTo>
                  <a:close/>
                  <a:moveTo>
                    <a:pt x="980" y="0"/>
                  </a:moveTo>
                  <a:lnTo>
                    <a:pt x="1011" y="0"/>
                  </a:lnTo>
                  <a:lnTo>
                    <a:pt x="1023" y="6"/>
                  </a:lnTo>
                  <a:lnTo>
                    <a:pt x="1028" y="13"/>
                  </a:lnTo>
                  <a:lnTo>
                    <a:pt x="1028" y="16"/>
                  </a:lnTo>
                  <a:lnTo>
                    <a:pt x="1031" y="19"/>
                  </a:lnTo>
                  <a:lnTo>
                    <a:pt x="1031" y="25"/>
                  </a:lnTo>
                  <a:lnTo>
                    <a:pt x="1025" y="22"/>
                  </a:lnTo>
                  <a:lnTo>
                    <a:pt x="716" y="1357"/>
                  </a:lnTo>
                  <a:lnTo>
                    <a:pt x="710" y="1384"/>
                  </a:lnTo>
                  <a:lnTo>
                    <a:pt x="704" y="1409"/>
                  </a:lnTo>
                  <a:lnTo>
                    <a:pt x="702" y="1433"/>
                  </a:lnTo>
                  <a:lnTo>
                    <a:pt x="702" y="1494"/>
                  </a:lnTo>
                  <a:lnTo>
                    <a:pt x="707" y="1518"/>
                  </a:lnTo>
                  <a:lnTo>
                    <a:pt x="713" y="1539"/>
                  </a:lnTo>
                  <a:lnTo>
                    <a:pt x="724" y="1557"/>
                  </a:lnTo>
                  <a:lnTo>
                    <a:pt x="741" y="1570"/>
                  </a:lnTo>
                  <a:lnTo>
                    <a:pt x="766" y="1576"/>
                  </a:lnTo>
                  <a:lnTo>
                    <a:pt x="800" y="1566"/>
                  </a:lnTo>
                  <a:lnTo>
                    <a:pt x="831" y="1545"/>
                  </a:lnTo>
                  <a:lnTo>
                    <a:pt x="856" y="1509"/>
                  </a:lnTo>
                  <a:lnTo>
                    <a:pt x="879" y="1463"/>
                  </a:lnTo>
                  <a:lnTo>
                    <a:pt x="899" y="1409"/>
                  </a:lnTo>
                  <a:lnTo>
                    <a:pt x="916" y="1351"/>
                  </a:lnTo>
                  <a:lnTo>
                    <a:pt x="932" y="1287"/>
                  </a:lnTo>
                  <a:lnTo>
                    <a:pt x="935" y="1272"/>
                  </a:lnTo>
                  <a:lnTo>
                    <a:pt x="941" y="1254"/>
                  </a:lnTo>
                  <a:lnTo>
                    <a:pt x="952" y="1248"/>
                  </a:lnTo>
                  <a:lnTo>
                    <a:pt x="969" y="1248"/>
                  </a:lnTo>
                  <a:lnTo>
                    <a:pt x="975" y="1251"/>
                  </a:lnTo>
                  <a:lnTo>
                    <a:pt x="980" y="1251"/>
                  </a:lnTo>
                  <a:lnTo>
                    <a:pt x="989" y="1260"/>
                  </a:lnTo>
                  <a:lnTo>
                    <a:pt x="989" y="1269"/>
                  </a:lnTo>
                  <a:lnTo>
                    <a:pt x="986" y="1278"/>
                  </a:lnTo>
                  <a:lnTo>
                    <a:pt x="983" y="1302"/>
                  </a:lnTo>
                  <a:lnTo>
                    <a:pt x="975" y="1336"/>
                  </a:lnTo>
                  <a:lnTo>
                    <a:pt x="966" y="1375"/>
                  </a:lnTo>
                  <a:lnTo>
                    <a:pt x="938" y="1460"/>
                  </a:lnTo>
                  <a:lnTo>
                    <a:pt x="924" y="1500"/>
                  </a:lnTo>
                  <a:lnTo>
                    <a:pt x="901" y="1542"/>
                  </a:lnTo>
                  <a:lnTo>
                    <a:pt x="876" y="1576"/>
                  </a:lnTo>
                  <a:lnTo>
                    <a:pt x="842" y="1603"/>
                  </a:lnTo>
                  <a:lnTo>
                    <a:pt x="809" y="1621"/>
                  </a:lnTo>
                  <a:lnTo>
                    <a:pt x="766" y="1627"/>
                  </a:lnTo>
                  <a:lnTo>
                    <a:pt x="716" y="1621"/>
                  </a:lnTo>
                  <a:lnTo>
                    <a:pt x="671" y="1603"/>
                  </a:lnTo>
                  <a:lnTo>
                    <a:pt x="634" y="1576"/>
                  </a:lnTo>
                  <a:lnTo>
                    <a:pt x="603" y="1539"/>
                  </a:lnTo>
                  <a:lnTo>
                    <a:pt x="583" y="1497"/>
                  </a:lnTo>
                  <a:lnTo>
                    <a:pt x="569" y="1451"/>
                  </a:lnTo>
                  <a:lnTo>
                    <a:pt x="516" y="1512"/>
                  </a:lnTo>
                  <a:lnTo>
                    <a:pt x="465" y="1557"/>
                  </a:lnTo>
                  <a:lnTo>
                    <a:pt x="417" y="1588"/>
                  </a:lnTo>
                  <a:lnTo>
                    <a:pt x="378" y="1609"/>
                  </a:lnTo>
                  <a:lnTo>
                    <a:pt x="341" y="1621"/>
                  </a:lnTo>
                  <a:lnTo>
                    <a:pt x="310" y="1627"/>
                  </a:lnTo>
                  <a:lnTo>
                    <a:pt x="288" y="1627"/>
                  </a:lnTo>
                  <a:lnTo>
                    <a:pt x="226" y="1621"/>
                  </a:lnTo>
                  <a:lnTo>
                    <a:pt x="172" y="1600"/>
                  </a:lnTo>
                  <a:lnTo>
                    <a:pt x="121" y="1566"/>
                  </a:lnTo>
                  <a:lnTo>
                    <a:pt x="79" y="1524"/>
                  </a:lnTo>
                  <a:lnTo>
                    <a:pt x="45" y="1469"/>
                  </a:lnTo>
                  <a:lnTo>
                    <a:pt x="20" y="1406"/>
                  </a:lnTo>
                  <a:lnTo>
                    <a:pt x="6" y="1336"/>
                  </a:lnTo>
                  <a:lnTo>
                    <a:pt x="0" y="1257"/>
                  </a:lnTo>
                  <a:lnTo>
                    <a:pt x="9" y="1157"/>
                  </a:lnTo>
                  <a:lnTo>
                    <a:pt x="31" y="1057"/>
                  </a:lnTo>
                  <a:lnTo>
                    <a:pt x="65" y="963"/>
                  </a:lnTo>
                  <a:lnTo>
                    <a:pt x="110" y="875"/>
                  </a:lnTo>
                  <a:lnTo>
                    <a:pt x="166" y="793"/>
                  </a:lnTo>
                  <a:lnTo>
                    <a:pt x="228" y="723"/>
                  </a:lnTo>
                  <a:lnTo>
                    <a:pt x="296" y="662"/>
                  </a:lnTo>
                  <a:lnTo>
                    <a:pt x="369" y="620"/>
                  </a:lnTo>
                  <a:lnTo>
                    <a:pt x="445" y="589"/>
                  </a:lnTo>
                  <a:lnTo>
                    <a:pt x="521" y="580"/>
                  </a:lnTo>
                  <a:lnTo>
                    <a:pt x="575" y="586"/>
                  </a:lnTo>
                  <a:lnTo>
                    <a:pt x="623" y="607"/>
                  </a:lnTo>
                  <a:lnTo>
                    <a:pt x="662" y="638"/>
                  </a:lnTo>
                  <a:lnTo>
                    <a:pt x="696" y="680"/>
                  </a:lnTo>
                  <a:lnTo>
                    <a:pt x="721" y="729"/>
                  </a:lnTo>
                  <a:lnTo>
                    <a:pt x="851" y="179"/>
                  </a:lnTo>
                  <a:lnTo>
                    <a:pt x="856" y="131"/>
                  </a:lnTo>
                  <a:lnTo>
                    <a:pt x="856" y="122"/>
                  </a:lnTo>
                  <a:lnTo>
                    <a:pt x="851" y="113"/>
                  </a:lnTo>
                  <a:lnTo>
                    <a:pt x="839" y="104"/>
                  </a:lnTo>
                  <a:lnTo>
                    <a:pt x="823" y="98"/>
                  </a:lnTo>
                  <a:lnTo>
                    <a:pt x="792" y="91"/>
                  </a:lnTo>
                  <a:lnTo>
                    <a:pt x="727" y="91"/>
                  </a:lnTo>
                  <a:lnTo>
                    <a:pt x="710" y="88"/>
                  </a:lnTo>
                  <a:lnTo>
                    <a:pt x="702" y="82"/>
                  </a:lnTo>
                  <a:lnTo>
                    <a:pt x="699" y="67"/>
                  </a:lnTo>
                  <a:lnTo>
                    <a:pt x="699" y="52"/>
                  </a:lnTo>
                  <a:lnTo>
                    <a:pt x="704" y="40"/>
                  </a:lnTo>
                  <a:lnTo>
                    <a:pt x="710" y="31"/>
                  </a:lnTo>
                  <a:lnTo>
                    <a:pt x="727" y="25"/>
                  </a:lnTo>
                  <a:lnTo>
                    <a:pt x="747" y="22"/>
                  </a:lnTo>
                  <a:lnTo>
                    <a:pt x="780" y="19"/>
                  </a:lnTo>
                  <a:lnTo>
                    <a:pt x="865" y="13"/>
                  </a:lnTo>
                  <a:lnTo>
                    <a:pt x="910" y="6"/>
                  </a:lnTo>
                  <a:lnTo>
                    <a:pt x="949" y="3"/>
                  </a:lnTo>
                  <a:lnTo>
                    <a:pt x="98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4703" y="4077"/>
              <a:ext cx="789" cy="1001"/>
            </a:xfrm>
            <a:custGeom>
              <a:avLst/>
              <a:gdLst/>
              <a:ahLst/>
              <a:cxnLst>
                <a:cxn ang="0">
                  <a:pos x="420" y="3"/>
                </a:cxn>
                <a:cxn ang="0">
                  <a:pos x="445" y="33"/>
                </a:cxn>
                <a:cxn ang="0">
                  <a:pos x="451" y="94"/>
                </a:cxn>
                <a:cxn ang="0">
                  <a:pos x="662" y="267"/>
                </a:cxn>
                <a:cxn ang="0">
                  <a:pos x="704" y="233"/>
                </a:cxn>
                <a:cxn ang="0">
                  <a:pos x="724" y="224"/>
                </a:cxn>
                <a:cxn ang="0">
                  <a:pos x="752" y="230"/>
                </a:cxn>
                <a:cxn ang="0">
                  <a:pos x="783" y="264"/>
                </a:cxn>
                <a:cxn ang="0">
                  <a:pos x="786" y="309"/>
                </a:cxn>
                <a:cxn ang="0">
                  <a:pos x="761" y="339"/>
                </a:cxn>
                <a:cxn ang="0">
                  <a:pos x="440" y="509"/>
                </a:cxn>
                <a:cxn ang="0">
                  <a:pos x="541" y="558"/>
                </a:cxn>
                <a:cxn ang="0">
                  <a:pos x="606" y="591"/>
                </a:cxn>
                <a:cxn ang="0">
                  <a:pos x="665" y="619"/>
                </a:cxn>
                <a:cxn ang="0">
                  <a:pos x="744" y="661"/>
                </a:cxn>
                <a:cxn ang="0">
                  <a:pos x="778" y="682"/>
                </a:cxn>
                <a:cxn ang="0">
                  <a:pos x="789" y="722"/>
                </a:cxn>
                <a:cxn ang="0">
                  <a:pos x="772" y="767"/>
                </a:cxn>
                <a:cxn ang="0">
                  <a:pos x="733" y="789"/>
                </a:cxn>
                <a:cxn ang="0">
                  <a:pos x="713" y="783"/>
                </a:cxn>
                <a:cxn ang="0">
                  <a:pos x="420" y="555"/>
                </a:cxn>
                <a:cxn ang="0">
                  <a:pos x="448" y="971"/>
                </a:cxn>
                <a:cxn ang="0">
                  <a:pos x="414" y="998"/>
                </a:cxn>
                <a:cxn ang="0">
                  <a:pos x="383" y="1001"/>
                </a:cxn>
                <a:cxn ang="0">
                  <a:pos x="355" y="986"/>
                </a:cxn>
                <a:cxn ang="0">
                  <a:pos x="341" y="943"/>
                </a:cxn>
                <a:cxn ang="0">
                  <a:pos x="133" y="743"/>
                </a:cxn>
                <a:cxn ang="0">
                  <a:pos x="88" y="776"/>
                </a:cxn>
                <a:cxn ang="0">
                  <a:pos x="62" y="786"/>
                </a:cxn>
                <a:cxn ang="0">
                  <a:pos x="9" y="752"/>
                </a:cxn>
                <a:cxn ang="0">
                  <a:pos x="3" y="698"/>
                </a:cxn>
                <a:cxn ang="0">
                  <a:pos x="31" y="670"/>
                </a:cxn>
                <a:cxn ang="0">
                  <a:pos x="352" y="500"/>
                </a:cxn>
                <a:cxn ang="0">
                  <a:pos x="29" y="333"/>
                </a:cxn>
                <a:cxn ang="0">
                  <a:pos x="3" y="309"/>
                </a:cxn>
                <a:cxn ang="0">
                  <a:pos x="9" y="251"/>
                </a:cxn>
                <a:cxn ang="0">
                  <a:pos x="62" y="218"/>
                </a:cxn>
                <a:cxn ang="0">
                  <a:pos x="85" y="224"/>
                </a:cxn>
                <a:cxn ang="0">
                  <a:pos x="99" y="236"/>
                </a:cxn>
                <a:cxn ang="0">
                  <a:pos x="344" y="91"/>
                </a:cxn>
                <a:cxn ang="0">
                  <a:pos x="355" y="21"/>
                </a:cxn>
                <a:cxn ang="0">
                  <a:pos x="397" y="0"/>
                </a:cxn>
              </a:cxnLst>
              <a:rect l="0" t="0" r="r" b="b"/>
              <a:pathLst>
                <a:path w="789" h="1001">
                  <a:moveTo>
                    <a:pt x="397" y="0"/>
                  </a:moveTo>
                  <a:lnTo>
                    <a:pt x="420" y="3"/>
                  </a:lnTo>
                  <a:lnTo>
                    <a:pt x="437" y="15"/>
                  </a:lnTo>
                  <a:lnTo>
                    <a:pt x="445" y="33"/>
                  </a:lnTo>
                  <a:lnTo>
                    <a:pt x="451" y="51"/>
                  </a:lnTo>
                  <a:lnTo>
                    <a:pt x="451" y="94"/>
                  </a:lnTo>
                  <a:lnTo>
                    <a:pt x="420" y="455"/>
                  </a:lnTo>
                  <a:lnTo>
                    <a:pt x="662" y="267"/>
                  </a:lnTo>
                  <a:lnTo>
                    <a:pt x="687" y="245"/>
                  </a:lnTo>
                  <a:lnTo>
                    <a:pt x="704" y="233"/>
                  </a:lnTo>
                  <a:lnTo>
                    <a:pt x="716" y="227"/>
                  </a:lnTo>
                  <a:lnTo>
                    <a:pt x="724" y="224"/>
                  </a:lnTo>
                  <a:lnTo>
                    <a:pt x="733" y="224"/>
                  </a:lnTo>
                  <a:lnTo>
                    <a:pt x="752" y="230"/>
                  </a:lnTo>
                  <a:lnTo>
                    <a:pt x="772" y="242"/>
                  </a:lnTo>
                  <a:lnTo>
                    <a:pt x="783" y="264"/>
                  </a:lnTo>
                  <a:lnTo>
                    <a:pt x="789" y="291"/>
                  </a:lnTo>
                  <a:lnTo>
                    <a:pt x="786" y="309"/>
                  </a:lnTo>
                  <a:lnTo>
                    <a:pt x="775" y="324"/>
                  </a:lnTo>
                  <a:lnTo>
                    <a:pt x="761" y="339"/>
                  </a:lnTo>
                  <a:lnTo>
                    <a:pt x="738" y="352"/>
                  </a:lnTo>
                  <a:lnTo>
                    <a:pt x="440" y="509"/>
                  </a:lnTo>
                  <a:lnTo>
                    <a:pt x="496" y="537"/>
                  </a:lnTo>
                  <a:lnTo>
                    <a:pt x="541" y="558"/>
                  </a:lnTo>
                  <a:lnTo>
                    <a:pt x="575" y="576"/>
                  </a:lnTo>
                  <a:lnTo>
                    <a:pt x="606" y="591"/>
                  </a:lnTo>
                  <a:lnTo>
                    <a:pt x="634" y="603"/>
                  </a:lnTo>
                  <a:lnTo>
                    <a:pt x="665" y="619"/>
                  </a:lnTo>
                  <a:lnTo>
                    <a:pt x="702" y="637"/>
                  </a:lnTo>
                  <a:lnTo>
                    <a:pt x="744" y="661"/>
                  </a:lnTo>
                  <a:lnTo>
                    <a:pt x="764" y="670"/>
                  </a:lnTo>
                  <a:lnTo>
                    <a:pt x="778" y="682"/>
                  </a:lnTo>
                  <a:lnTo>
                    <a:pt x="786" y="698"/>
                  </a:lnTo>
                  <a:lnTo>
                    <a:pt x="789" y="722"/>
                  </a:lnTo>
                  <a:lnTo>
                    <a:pt x="783" y="746"/>
                  </a:lnTo>
                  <a:lnTo>
                    <a:pt x="772" y="767"/>
                  </a:lnTo>
                  <a:lnTo>
                    <a:pt x="755" y="783"/>
                  </a:lnTo>
                  <a:lnTo>
                    <a:pt x="733" y="789"/>
                  </a:lnTo>
                  <a:lnTo>
                    <a:pt x="724" y="789"/>
                  </a:lnTo>
                  <a:lnTo>
                    <a:pt x="713" y="783"/>
                  </a:lnTo>
                  <a:lnTo>
                    <a:pt x="696" y="770"/>
                  </a:lnTo>
                  <a:lnTo>
                    <a:pt x="420" y="555"/>
                  </a:lnTo>
                  <a:lnTo>
                    <a:pt x="454" y="943"/>
                  </a:lnTo>
                  <a:lnTo>
                    <a:pt x="448" y="971"/>
                  </a:lnTo>
                  <a:lnTo>
                    <a:pt x="434" y="989"/>
                  </a:lnTo>
                  <a:lnTo>
                    <a:pt x="414" y="998"/>
                  </a:lnTo>
                  <a:lnTo>
                    <a:pt x="397" y="1001"/>
                  </a:lnTo>
                  <a:lnTo>
                    <a:pt x="383" y="1001"/>
                  </a:lnTo>
                  <a:lnTo>
                    <a:pt x="369" y="995"/>
                  </a:lnTo>
                  <a:lnTo>
                    <a:pt x="355" y="986"/>
                  </a:lnTo>
                  <a:lnTo>
                    <a:pt x="344" y="968"/>
                  </a:lnTo>
                  <a:lnTo>
                    <a:pt x="341" y="943"/>
                  </a:lnTo>
                  <a:lnTo>
                    <a:pt x="375" y="555"/>
                  </a:lnTo>
                  <a:lnTo>
                    <a:pt x="133" y="743"/>
                  </a:lnTo>
                  <a:lnTo>
                    <a:pt x="107" y="764"/>
                  </a:lnTo>
                  <a:lnTo>
                    <a:pt x="88" y="776"/>
                  </a:lnTo>
                  <a:lnTo>
                    <a:pt x="71" y="786"/>
                  </a:lnTo>
                  <a:lnTo>
                    <a:pt x="62" y="786"/>
                  </a:lnTo>
                  <a:lnTo>
                    <a:pt x="31" y="776"/>
                  </a:lnTo>
                  <a:lnTo>
                    <a:pt x="9" y="752"/>
                  </a:lnTo>
                  <a:lnTo>
                    <a:pt x="0" y="719"/>
                  </a:lnTo>
                  <a:lnTo>
                    <a:pt x="3" y="698"/>
                  </a:lnTo>
                  <a:lnTo>
                    <a:pt x="14" y="682"/>
                  </a:lnTo>
                  <a:lnTo>
                    <a:pt x="31" y="670"/>
                  </a:lnTo>
                  <a:lnTo>
                    <a:pt x="54" y="658"/>
                  </a:lnTo>
                  <a:lnTo>
                    <a:pt x="352" y="500"/>
                  </a:lnTo>
                  <a:lnTo>
                    <a:pt x="45" y="342"/>
                  </a:lnTo>
                  <a:lnTo>
                    <a:pt x="29" y="333"/>
                  </a:lnTo>
                  <a:lnTo>
                    <a:pt x="14" y="324"/>
                  </a:lnTo>
                  <a:lnTo>
                    <a:pt x="3" y="309"/>
                  </a:lnTo>
                  <a:lnTo>
                    <a:pt x="0" y="285"/>
                  </a:lnTo>
                  <a:lnTo>
                    <a:pt x="9" y="251"/>
                  </a:lnTo>
                  <a:lnTo>
                    <a:pt x="31" y="227"/>
                  </a:lnTo>
                  <a:lnTo>
                    <a:pt x="62" y="218"/>
                  </a:lnTo>
                  <a:lnTo>
                    <a:pt x="74" y="218"/>
                  </a:lnTo>
                  <a:lnTo>
                    <a:pt x="85" y="224"/>
                  </a:lnTo>
                  <a:lnTo>
                    <a:pt x="91" y="230"/>
                  </a:lnTo>
                  <a:lnTo>
                    <a:pt x="99" y="236"/>
                  </a:lnTo>
                  <a:lnTo>
                    <a:pt x="375" y="452"/>
                  </a:lnTo>
                  <a:lnTo>
                    <a:pt x="344" y="91"/>
                  </a:lnTo>
                  <a:lnTo>
                    <a:pt x="344" y="39"/>
                  </a:lnTo>
                  <a:lnTo>
                    <a:pt x="355" y="21"/>
                  </a:lnTo>
                  <a:lnTo>
                    <a:pt x="375" y="6"/>
                  </a:lnTo>
                  <a:lnTo>
                    <a:pt x="3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6204" y="3585"/>
              <a:ext cx="1532" cy="1569"/>
            </a:xfrm>
            <a:custGeom>
              <a:avLst/>
              <a:gdLst/>
              <a:ahLst/>
              <a:cxnLst>
                <a:cxn ang="0">
                  <a:pos x="1518" y="3"/>
                </a:cxn>
                <a:cxn ang="0">
                  <a:pos x="1529" y="61"/>
                </a:cxn>
                <a:cxn ang="0">
                  <a:pos x="1479" y="507"/>
                </a:cxn>
                <a:cxn ang="0">
                  <a:pos x="1451" y="519"/>
                </a:cxn>
                <a:cxn ang="0">
                  <a:pos x="1434" y="507"/>
                </a:cxn>
                <a:cxn ang="0">
                  <a:pos x="1431" y="470"/>
                </a:cxn>
                <a:cxn ang="0">
                  <a:pos x="1436" y="416"/>
                </a:cxn>
                <a:cxn ang="0">
                  <a:pos x="1436" y="267"/>
                </a:cxn>
                <a:cxn ang="0">
                  <a:pos x="1397" y="142"/>
                </a:cxn>
                <a:cxn ang="0">
                  <a:pos x="1270" y="79"/>
                </a:cxn>
                <a:cxn ang="0">
                  <a:pos x="800" y="67"/>
                </a:cxn>
                <a:cxn ang="0">
                  <a:pos x="741" y="100"/>
                </a:cxn>
                <a:cxn ang="0">
                  <a:pos x="586" y="746"/>
                </a:cxn>
                <a:cxn ang="0">
                  <a:pos x="910" y="734"/>
                </a:cxn>
                <a:cxn ang="0">
                  <a:pos x="1017" y="646"/>
                </a:cxn>
                <a:cxn ang="0">
                  <a:pos x="1065" y="501"/>
                </a:cxn>
                <a:cxn ang="0">
                  <a:pos x="1093" y="473"/>
                </a:cxn>
                <a:cxn ang="0">
                  <a:pos x="1110" y="482"/>
                </a:cxn>
                <a:cxn ang="0">
                  <a:pos x="1115" y="513"/>
                </a:cxn>
                <a:cxn ang="0">
                  <a:pos x="992" y="1035"/>
                </a:cxn>
                <a:cxn ang="0">
                  <a:pos x="972" y="1083"/>
                </a:cxn>
                <a:cxn ang="0">
                  <a:pos x="944" y="1080"/>
                </a:cxn>
                <a:cxn ang="0">
                  <a:pos x="932" y="1053"/>
                </a:cxn>
                <a:cxn ang="0">
                  <a:pos x="938" y="1032"/>
                </a:cxn>
                <a:cxn ang="0">
                  <a:pos x="955" y="919"/>
                </a:cxn>
                <a:cxn ang="0">
                  <a:pos x="932" y="850"/>
                </a:cxn>
                <a:cxn ang="0">
                  <a:pos x="834" y="816"/>
                </a:cxn>
                <a:cxn ang="0">
                  <a:pos x="569" y="816"/>
                </a:cxn>
                <a:cxn ang="0">
                  <a:pos x="428" y="1441"/>
                </a:cxn>
                <a:cxn ang="0">
                  <a:pos x="440" y="1481"/>
                </a:cxn>
                <a:cxn ang="0">
                  <a:pos x="530" y="1499"/>
                </a:cxn>
                <a:cxn ang="0">
                  <a:pos x="671" y="1505"/>
                </a:cxn>
                <a:cxn ang="0">
                  <a:pos x="682" y="1511"/>
                </a:cxn>
                <a:cxn ang="0">
                  <a:pos x="682" y="1548"/>
                </a:cxn>
                <a:cxn ang="0">
                  <a:pos x="651" y="1569"/>
                </a:cxn>
                <a:cxn ang="0">
                  <a:pos x="417" y="1566"/>
                </a:cxn>
                <a:cxn ang="0">
                  <a:pos x="228" y="1566"/>
                </a:cxn>
                <a:cxn ang="0">
                  <a:pos x="26" y="1569"/>
                </a:cxn>
                <a:cxn ang="0">
                  <a:pos x="9" y="1563"/>
                </a:cxn>
                <a:cxn ang="0">
                  <a:pos x="0" y="1539"/>
                </a:cxn>
                <a:cxn ang="0">
                  <a:pos x="26" y="1499"/>
                </a:cxn>
                <a:cxn ang="0">
                  <a:pos x="172" y="1490"/>
                </a:cxn>
                <a:cxn ang="0">
                  <a:pos x="242" y="1448"/>
                </a:cxn>
                <a:cxn ang="0">
                  <a:pos x="544" y="164"/>
                </a:cxn>
                <a:cxn ang="0">
                  <a:pos x="555" y="115"/>
                </a:cxn>
                <a:cxn ang="0">
                  <a:pos x="538" y="79"/>
                </a:cxn>
                <a:cxn ang="0">
                  <a:pos x="454" y="67"/>
                </a:cxn>
                <a:cxn ang="0">
                  <a:pos x="358" y="57"/>
                </a:cxn>
                <a:cxn ang="0">
                  <a:pos x="369" y="6"/>
                </a:cxn>
              </a:cxnLst>
              <a:rect l="0" t="0" r="r" b="b"/>
              <a:pathLst>
                <a:path w="1532" h="1569">
                  <a:moveTo>
                    <a:pt x="392" y="0"/>
                  </a:moveTo>
                  <a:lnTo>
                    <a:pt x="1501" y="0"/>
                  </a:lnTo>
                  <a:lnTo>
                    <a:pt x="1518" y="3"/>
                  </a:lnTo>
                  <a:lnTo>
                    <a:pt x="1527" y="12"/>
                  </a:lnTo>
                  <a:lnTo>
                    <a:pt x="1532" y="30"/>
                  </a:lnTo>
                  <a:lnTo>
                    <a:pt x="1529" y="61"/>
                  </a:lnTo>
                  <a:lnTo>
                    <a:pt x="1490" y="461"/>
                  </a:lnTo>
                  <a:lnTo>
                    <a:pt x="1484" y="488"/>
                  </a:lnTo>
                  <a:lnTo>
                    <a:pt x="1479" y="507"/>
                  </a:lnTo>
                  <a:lnTo>
                    <a:pt x="1473" y="516"/>
                  </a:lnTo>
                  <a:lnTo>
                    <a:pt x="1459" y="519"/>
                  </a:lnTo>
                  <a:lnTo>
                    <a:pt x="1451" y="519"/>
                  </a:lnTo>
                  <a:lnTo>
                    <a:pt x="1445" y="516"/>
                  </a:lnTo>
                  <a:lnTo>
                    <a:pt x="1439" y="510"/>
                  </a:lnTo>
                  <a:lnTo>
                    <a:pt x="1434" y="507"/>
                  </a:lnTo>
                  <a:lnTo>
                    <a:pt x="1434" y="501"/>
                  </a:lnTo>
                  <a:lnTo>
                    <a:pt x="1431" y="495"/>
                  </a:lnTo>
                  <a:lnTo>
                    <a:pt x="1431" y="470"/>
                  </a:lnTo>
                  <a:lnTo>
                    <a:pt x="1434" y="461"/>
                  </a:lnTo>
                  <a:lnTo>
                    <a:pt x="1434" y="449"/>
                  </a:lnTo>
                  <a:lnTo>
                    <a:pt x="1436" y="416"/>
                  </a:lnTo>
                  <a:lnTo>
                    <a:pt x="1439" y="391"/>
                  </a:lnTo>
                  <a:lnTo>
                    <a:pt x="1439" y="322"/>
                  </a:lnTo>
                  <a:lnTo>
                    <a:pt x="1436" y="267"/>
                  </a:lnTo>
                  <a:lnTo>
                    <a:pt x="1431" y="218"/>
                  </a:lnTo>
                  <a:lnTo>
                    <a:pt x="1417" y="176"/>
                  </a:lnTo>
                  <a:lnTo>
                    <a:pt x="1397" y="142"/>
                  </a:lnTo>
                  <a:lnTo>
                    <a:pt x="1366" y="115"/>
                  </a:lnTo>
                  <a:lnTo>
                    <a:pt x="1324" y="94"/>
                  </a:lnTo>
                  <a:lnTo>
                    <a:pt x="1270" y="79"/>
                  </a:lnTo>
                  <a:lnTo>
                    <a:pt x="1206" y="70"/>
                  </a:lnTo>
                  <a:lnTo>
                    <a:pt x="1124" y="67"/>
                  </a:lnTo>
                  <a:lnTo>
                    <a:pt x="800" y="67"/>
                  </a:lnTo>
                  <a:lnTo>
                    <a:pt x="772" y="73"/>
                  </a:lnTo>
                  <a:lnTo>
                    <a:pt x="752" y="82"/>
                  </a:lnTo>
                  <a:lnTo>
                    <a:pt x="741" y="100"/>
                  </a:lnTo>
                  <a:lnTo>
                    <a:pt x="732" y="124"/>
                  </a:lnTo>
                  <a:lnTo>
                    <a:pt x="724" y="158"/>
                  </a:lnTo>
                  <a:lnTo>
                    <a:pt x="586" y="746"/>
                  </a:lnTo>
                  <a:lnTo>
                    <a:pt x="783" y="746"/>
                  </a:lnTo>
                  <a:lnTo>
                    <a:pt x="854" y="743"/>
                  </a:lnTo>
                  <a:lnTo>
                    <a:pt x="910" y="734"/>
                  </a:lnTo>
                  <a:lnTo>
                    <a:pt x="952" y="716"/>
                  </a:lnTo>
                  <a:lnTo>
                    <a:pt x="989" y="689"/>
                  </a:lnTo>
                  <a:lnTo>
                    <a:pt x="1017" y="646"/>
                  </a:lnTo>
                  <a:lnTo>
                    <a:pt x="1039" y="595"/>
                  </a:lnTo>
                  <a:lnTo>
                    <a:pt x="1059" y="525"/>
                  </a:lnTo>
                  <a:lnTo>
                    <a:pt x="1065" y="501"/>
                  </a:lnTo>
                  <a:lnTo>
                    <a:pt x="1070" y="485"/>
                  </a:lnTo>
                  <a:lnTo>
                    <a:pt x="1079" y="476"/>
                  </a:lnTo>
                  <a:lnTo>
                    <a:pt x="1093" y="473"/>
                  </a:lnTo>
                  <a:lnTo>
                    <a:pt x="1101" y="473"/>
                  </a:lnTo>
                  <a:lnTo>
                    <a:pt x="1107" y="476"/>
                  </a:lnTo>
                  <a:lnTo>
                    <a:pt x="1110" y="482"/>
                  </a:lnTo>
                  <a:lnTo>
                    <a:pt x="1113" y="485"/>
                  </a:lnTo>
                  <a:lnTo>
                    <a:pt x="1115" y="492"/>
                  </a:lnTo>
                  <a:lnTo>
                    <a:pt x="1115" y="513"/>
                  </a:lnTo>
                  <a:lnTo>
                    <a:pt x="1113" y="522"/>
                  </a:lnTo>
                  <a:lnTo>
                    <a:pt x="1110" y="534"/>
                  </a:lnTo>
                  <a:lnTo>
                    <a:pt x="992" y="1035"/>
                  </a:lnTo>
                  <a:lnTo>
                    <a:pt x="986" y="1062"/>
                  </a:lnTo>
                  <a:lnTo>
                    <a:pt x="980" y="1077"/>
                  </a:lnTo>
                  <a:lnTo>
                    <a:pt x="972" y="1083"/>
                  </a:lnTo>
                  <a:lnTo>
                    <a:pt x="961" y="1086"/>
                  </a:lnTo>
                  <a:lnTo>
                    <a:pt x="952" y="1086"/>
                  </a:lnTo>
                  <a:lnTo>
                    <a:pt x="944" y="1080"/>
                  </a:lnTo>
                  <a:lnTo>
                    <a:pt x="938" y="1074"/>
                  </a:lnTo>
                  <a:lnTo>
                    <a:pt x="932" y="1056"/>
                  </a:lnTo>
                  <a:lnTo>
                    <a:pt x="932" y="1053"/>
                  </a:lnTo>
                  <a:lnTo>
                    <a:pt x="935" y="1047"/>
                  </a:lnTo>
                  <a:lnTo>
                    <a:pt x="935" y="1038"/>
                  </a:lnTo>
                  <a:lnTo>
                    <a:pt x="938" y="1032"/>
                  </a:lnTo>
                  <a:lnTo>
                    <a:pt x="952" y="956"/>
                  </a:lnTo>
                  <a:lnTo>
                    <a:pt x="955" y="935"/>
                  </a:lnTo>
                  <a:lnTo>
                    <a:pt x="955" y="919"/>
                  </a:lnTo>
                  <a:lnTo>
                    <a:pt x="952" y="892"/>
                  </a:lnTo>
                  <a:lnTo>
                    <a:pt x="946" y="868"/>
                  </a:lnTo>
                  <a:lnTo>
                    <a:pt x="932" y="850"/>
                  </a:lnTo>
                  <a:lnTo>
                    <a:pt x="913" y="834"/>
                  </a:lnTo>
                  <a:lnTo>
                    <a:pt x="879" y="822"/>
                  </a:lnTo>
                  <a:lnTo>
                    <a:pt x="834" y="816"/>
                  </a:lnTo>
                  <a:lnTo>
                    <a:pt x="775" y="813"/>
                  </a:lnTo>
                  <a:lnTo>
                    <a:pt x="566" y="813"/>
                  </a:lnTo>
                  <a:lnTo>
                    <a:pt x="569" y="816"/>
                  </a:lnTo>
                  <a:lnTo>
                    <a:pt x="434" y="1396"/>
                  </a:lnTo>
                  <a:lnTo>
                    <a:pt x="431" y="1423"/>
                  </a:lnTo>
                  <a:lnTo>
                    <a:pt x="428" y="1441"/>
                  </a:lnTo>
                  <a:lnTo>
                    <a:pt x="428" y="1448"/>
                  </a:lnTo>
                  <a:lnTo>
                    <a:pt x="431" y="1469"/>
                  </a:lnTo>
                  <a:lnTo>
                    <a:pt x="440" y="1481"/>
                  </a:lnTo>
                  <a:lnTo>
                    <a:pt x="459" y="1490"/>
                  </a:lnTo>
                  <a:lnTo>
                    <a:pt x="496" y="1496"/>
                  </a:lnTo>
                  <a:lnTo>
                    <a:pt x="530" y="1499"/>
                  </a:lnTo>
                  <a:lnTo>
                    <a:pt x="665" y="1499"/>
                  </a:lnTo>
                  <a:lnTo>
                    <a:pt x="671" y="1502"/>
                  </a:lnTo>
                  <a:lnTo>
                    <a:pt x="671" y="1505"/>
                  </a:lnTo>
                  <a:lnTo>
                    <a:pt x="673" y="1505"/>
                  </a:lnTo>
                  <a:lnTo>
                    <a:pt x="676" y="1508"/>
                  </a:lnTo>
                  <a:lnTo>
                    <a:pt x="682" y="1511"/>
                  </a:lnTo>
                  <a:lnTo>
                    <a:pt x="685" y="1517"/>
                  </a:lnTo>
                  <a:lnTo>
                    <a:pt x="685" y="1526"/>
                  </a:lnTo>
                  <a:lnTo>
                    <a:pt x="682" y="1548"/>
                  </a:lnTo>
                  <a:lnTo>
                    <a:pt x="673" y="1560"/>
                  </a:lnTo>
                  <a:lnTo>
                    <a:pt x="662" y="1566"/>
                  </a:lnTo>
                  <a:lnTo>
                    <a:pt x="651" y="1569"/>
                  </a:lnTo>
                  <a:lnTo>
                    <a:pt x="597" y="1569"/>
                  </a:lnTo>
                  <a:lnTo>
                    <a:pt x="541" y="1566"/>
                  </a:lnTo>
                  <a:lnTo>
                    <a:pt x="417" y="1566"/>
                  </a:lnTo>
                  <a:lnTo>
                    <a:pt x="361" y="1563"/>
                  </a:lnTo>
                  <a:lnTo>
                    <a:pt x="279" y="1563"/>
                  </a:lnTo>
                  <a:lnTo>
                    <a:pt x="228" y="1566"/>
                  </a:lnTo>
                  <a:lnTo>
                    <a:pt x="121" y="1566"/>
                  </a:lnTo>
                  <a:lnTo>
                    <a:pt x="74" y="1569"/>
                  </a:lnTo>
                  <a:lnTo>
                    <a:pt x="26" y="1569"/>
                  </a:lnTo>
                  <a:lnTo>
                    <a:pt x="20" y="1566"/>
                  </a:lnTo>
                  <a:lnTo>
                    <a:pt x="14" y="1566"/>
                  </a:lnTo>
                  <a:lnTo>
                    <a:pt x="9" y="1563"/>
                  </a:lnTo>
                  <a:lnTo>
                    <a:pt x="6" y="1557"/>
                  </a:lnTo>
                  <a:lnTo>
                    <a:pt x="0" y="1548"/>
                  </a:lnTo>
                  <a:lnTo>
                    <a:pt x="0" y="1539"/>
                  </a:lnTo>
                  <a:lnTo>
                    <a:pt x="3" y="1517"/>
                  </a:lnTo>
                  <a:lnTo>
                    <a:pt x="12" y="1505"/>
                  </a:lnTo>
                  <a:lnTo>
                    <a:pt x="26" y="1499"/>
                  </a:lnTo>
                  <a:lnTo>
                    <a:pt x="43" y="1496"/>
                  </a:lnTo>
                  <a:lnTo>
                    <a:pt x="124" y="1496"/>
                  </a:lnTo>
                  <a:lnTo>
                    <a:pt x="172" y="1490"/>
                  </a:lnTo>
                  <a:lnTo>
                    <a:pt x="206" y="1481"/>
                  </a:lnTo>
                  <a:lnTo>
                    <a:pt x="226" y="1469"/>
                  </a:lnTo>
                  <a:lnTo>
                    <a:pt x="242" y="1448"/>
                  </a:lnTo>
                  <a:lnTo>
                    <a:pt x="251" y="1420"/>
                  </a:lnTo>
                  <a:lnTo>
                    <a:pt x="259" y="1387"/>
                  </a:lnTo>
                  <a:lnTo>
                    <a:pt x="544" y="164"/>
                  </a:lnTo>
                  <a:lnTo>
                    <a:pt x="549" y="139"/>
                  </a:lnTo>
                  <a:lnTo>
                    <a:pt x="552" y="124"/>
                  </a:lnTo>
                  <a:lnTo>
                    <a:pt x="555" y="115"/>
                  </a:lnTo>
                  <a:lnTo>
                    <a:pt x="555" y="109"/>
                  </a:lnTo>
                  <a:lnTo>
                    <a:pt x="549" y="91"/>
                  </a:lnTo>
                  <a:lnTo>
                    <a:pt x="538" y="79"/>
                  </a:lnTo>
                  <a:lnTo>
                    <a:pt x="516" y="73"/>
                  </a:lnTo>
                  <a:lnTo>
                    <a:pt x="487" y="70"/>
                  </a:lnTo>
                  <a:lnTo>
                    <a:pt x="454" y="67"/>
                  </a:lnTo>
                  <a:lnTo>
                    <a:pt x="389" y="67"/>
                  </a:lnTo>
                  <a:lnTo>
                    <a:pt x="369" y="64"/>
                  </a:lnTo>
                  <a:lnTo>
                    <a:pt x="358" y="57"/>
                  </a:lnTo>
                  <a:lnTo>
                    <a:pt x="355" y="42"/>
                  </a:lnTo>
                  <a:lnTo>
                    <a:pt x="358" y="18"/>
                  </a:lnTo>
                  <a:lnTo>
                    <a:pt x="369" y="6"/>
                  </a:lnTo>
                  <a:lnTo>
                    <a:pt x="3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58"/>
            <p:cNvSpPr>
              <a:spLocks noEditPoints="1"/>
            </p:cNvSpPr>
            <p:nvPr/>
          </p:nvSpPr>
          <p:spPr bwMode="auto">
            <a:xfrm>
              <a:off x="7494" y="4404"/>
              <a:ext cx="667" cy="1418"/>
            </a:xfrm>
            <a:custGeom>
              <a:avLst/>
              <a:gdLst/>
              <a:ahLst/>
              <a:cxnLst>
                <a:cxn ang="0">
                  <a:pos x="493" y="371"/>
                </a:cxn>
                <a:cxn ang="0">
                  <a:pos x="563" y="407"/>
                </a:cxn>
                <a:cxn ang="0">
                  <a:pos x="605" y="474"/>
                </a:cxn>
                <a:cxn ang="0">
                  <a:pos x="608" y="547"/>
                </a:cxn>
                <a:cxn ang="0">
                  <a:pos x="467" y="1160"/>
                </a:cxn>
                <a:cxn ang="0">
                  <a:pos x="420" y="1272"/>
                </a:cxn>
                <a:cxn ang="0">
                  <a:pos x="346" y="1351"/>
                </a:cxn>
                <a:cxn ang="0">
                  <a:pos x="262" y="1396"/>
                </a:cxn>
                <a:cxn ang="0">
                  <a:pos x="186" y="1415"/>
                </a:cxn>
                <a:cxn ang="0">
                  <a:pos x="101" y="1412"/>
                </a:cxn>
                <a:cxn ang="0">
                  <a:pos x="28" y="1378"/>
                </a:cxn>
                <a:cxn ang="0">
                  <a:pos x="0" y="1311"/>
                </a:cxn>
                <a:cxn ang="0">
                  <a:pos x="25" y="1245"/>
                </a:cxn>
                <a:cxn ang="0">
                  <a:pos x="87" y="1217"/>
                </a:cxn>
                <a:cxn ang="0">
                  <a:pos x="127" y="1233"/>
                </a:cxn>
                <a:cxn ang="0">
                  <a:pos x="144" y="1278"/>
                </a:cxn>
                <a:cxn ang="0">
                  <a:pos x="132" y="1317"/>
                </a:cxn>
                <a:cxn ang="0">
                  <a:pos x="93" y="1357"/>
                </a:cxn>
                <a:cxn ang="0">
                  <a:pos x="146" y="1369"/>
                </a:cxn>
                <a:cxn ang="0">
                  <a:pos x="234" y="1342"/>
                </a:cxn>
                <a:cxn ang="0">
                  <a:pos x="304" y="1266"/>
                </a:cxn>
                <a:cxn ang="0">
                  <a:pos x="344" y="1163"/>
                </a:cxn>
                <a:cxn ang="0">
                  <a:pos x="496" y="513"/>
                </a:cxn>
                <a:cxn ang="0">
                  <a:pos x="493" y="452"/>
                </a:cxn>
                <a:cxn ang="0">
                  <a:pos x="467" y="413"/>
                </a:cxn>
                <a:cxn ang="0">
                  <a:pos x="400" y="416"/>
                </a:cxn>
                <a:cxn ang="0">
                  <a:pos x="321" y="471"/>
                </a:cxn>
                <a:cxn ang="0">
                  <a:pos x="262" y="556"/>
                </a:cxn>
                <a:cxn ang="0">
                  <a:pos x="231" y="625"/>
                </a:cxn>
                <a:cxn ang="0">
                  <a:pos x="222" y="632"/>
                </a:cxn>
                <a:cxn ang="0">
                  <a:pos x="200" y="635"/>
                </a:cxn>
                <a:cxn ang="0">
                  <a:pos x="189" y="632"/>
                </a:cxn>
                <a:cxn ang="0">
                  <a:pos x="180" y="613"/>
                </a:cxn>
                <a:cxn ang="0">
                  <a:pos x="194" y="571"/>
                </a:cxn>
                <a:cxn ang="0">
                  <a:pos x="237" y="501"/>
                </a:cxn>
                <a:cxn ang="0">
                  <a:pos x="304" y="422"/>
                </a:cxn>
                <a:cxn ang="0">
                  <a:pos x="394" y="374"/>
                </a:cxn>
                <a:cxn ang="0">
                  <a:pos x="605" y="0"/>
                </a:cxn>
                <a:cxn ang="0">
                  <a:pos x="653" y="19"/>
                </a:cxn>
                <a:cxn ang="0">
                  <a:pos x="667" y="61"/>
                </a:cxn>
                <a:cxn ang="0">
                  <a:pos x="659" y="97"/>
                </a:cxn>
                <a:cxn ang="0">
                  <a:pos x="614" y="149"/>
                </a:cxn>
                <a:cxn ang="0">
                  <a:pos x="560" y="152"/>
                </a:cxn>
                <a:cxn ang="0">
                  <a:pos x="529" y="125"/>
                </a:cxn>
                <a:cxn ang="0">
                  <a:pos x="521" y="88"/>
                </a:cxn>
                <a:cxn ang="0">
                  <a:pos x="546" y="28"/>
                </a:cxn>
                <a:cxn ang="0">
                  <a:pos x="605" y="0"/>
                </a:cxn>
              </a:cxnLst>
              <a:rect l="0" t="0" r="r" b="b"/>
              <a:pathLst>
                <a:path w="667" h="1418">
                  <a:moveTo>
                    <a:pt x="448" y="364"/>
                  </a:moveTo>
                  <a:lnTo>
                    <a:pt x="493" y="371"/>
                  </a:lnTo>
                  <a:lnTo>
                    <a:pt x="532" y="383"/>
                  </a:lnTo>
                  <a:lnTo>
                    <a:pt x="563" y="407"/>
                  </a:lnTo>
                  <a:lnTo>
                    <a:pt x="589" y="437"/>
                  </a:lnTo>
                  <a:lnTo>
                    <a:pt x="605" y="474"/>
                  </a:lnTo>
                  <a:lnTo>
                    <a:pt x="611" y="516"/>
                  </a:lnTo>
                  <a:lnTo>
                    <a:pt x="608" y="547"/>
                  </a:lnTo>
                  <a:lnTo>
                    <a:pt x="605" y="574"/>
                  </a:lnTo>
                  <a:lnTo>
                    <a:pt x="467" y="1160"/>
                  </a:lnTo>
                  <a:lnTo>
                    <a:pt x="448" y="1220"/>
                  </a:lnTo>
                  <a:lnTo>
                    <a:pt x="420" y="1272"/>
                  </a:lnTo>
                  <a:lnTo>
                    <a:pt x="386" y="1314"/>
                  </a:lnTo>
                  <a:lnTo>
                    <a:pt x="346" y="1351"/>
                  </a:lnTo>
                  <a:lnTo>
                    <a:pt x="304" y="1375"/>
                  </a:lnTo>
                  <a:lnTo>
                    <a:pt x="262" y="1396"/>
                  </a:lnTo>
                  <a:lnTo>
                    <a:pt x="222" y="1409"/>
                  </a:lnTo>
                  <a:lnTo>
                    <a:pt x="186" y="1415"/>
                  </a:lnTo>
                  <a:lnTo>
                    <a:pt x="152" y="1418"/>
                  </a:lnTo>
                  <a:lnTo>
                    <a:pt x="101" y="1412"/>
                  </a:lnTo>
                  <a:lnTo>
                    <a:pt x="59" y="1399"/>
                  </a:lnTo>
                  <a:lnTo>
                    <a:pt x="28" y="1378"/>
                  </a:lnTo>
                  <a:lnTo>
                    <a:pt x="8" y="1348"/>
                  </a:lnTo>
                  <a:lnTo>
                    <a:pt x="0" y="1311"/>
                  </a:lnTo>
                  <a:lnTo>
                    <a:pt x="6" y="1275"/>
                  </a:lnTo>
                  <a:lnTo>
                    <a:pt x="25" y="1245"/>
                  </a:lnTo>
                  <a:lnTo>
                    <a:pt x="54" y="1223"/>
                  </a:lnTo>
                  <a:lnTo>
                    <a:pt x="87" y="1217"/>
                  </a:lnTo>
                  <a:lnTo>
                    <a:pt x="107" y="1220"/>
                  </a:lnTo>
                  <a:lnTo>
                    <a:pt x="127" y="1233"/>
                  </a:lnTo>
                  <a:lnTo>
                    <a:pt x="138" y="1251"/>
                  </a:lnTo>
                  <a:lnTo>
                    <a:pt x="144" y="1278"/>
                  </a:lnTo>
                  <a:lnTo>
                    <a:pt x="141" y="1296"/>
                  </a:lnTo>
                  <a:lnTo>
                    <a:pt x="132" y="1317"/>
                  </a:lnTo>
                  <a:lnTo>
                    <a:pt x="118" y="1339"/>
                  </a:lnTo>
                  <a:lnTo>
                    <a:pt x="93" y="1357"/>
                  </a:lnTo>
                  <a:lnTo>
                    <a:pt x="118" y="1366"/>
                  </a:lnTo>
                  <a:lnTo>
                    <a:pt x="146" y="1369"/>
                  </a:lnTo>
                  <a:lnTo>
                    <a:pt x="191" y="1363"/>
                  </a:lnTo>
                  <a:lnTo>
                    <a:pt x="234" y="1342"/>
                  </a:lnTo>
                  <a:lnTo>
                    <a:pt x="270" y="1308"/>
                  </a:lnTo>
                  <a:lnTo>
                    <a:pt x="304" y="1266"/>
                  </a:lnTo>
                  <a:lnTo>
                    <a:pt x="327" y="1217"/>
                  </a:lnTo>
                  <a:lnTo>
                    <a:pt x="344" y="1163"/>
                  </a:lnTo>
                  <a:lnTo>
                    <a:pt x="493" y="537"/>
                  </a:lnTo>
                  <a:lnTo>
                    <a:pt x="496" y="513"/>
                  </a:lnTo>
                  <a:lnTo>
                    <a:pt x="496" y="486"/>
                  </a:lnTo>
                  <a:lnTo>
                    <a:pt x="493" y="452"/>
                  </a:lnTo>
                  <a:lnTo>
                    <a:pt x="484" y="428"/>
                  </a:lnTo>
                  <a:lnTo>
                    <a:pt x="467" y="413"/>
                  </a:lnTo>
                  <a:lnTo>
                    <a:pt x="445" y="407"/>
                  </a:lnTo>
                  <a:lnTo>
                    <a:pt x="400" y="416"/>
                  </a:lnTo>
                  <a:lnTo>
                    <a:pt x="360" y="437"/>
                  </a:lnTo>
                  <a:lnTo>
                    <a:pt x="321" y="471"/>
                  </a:lnTo>
                  <a:lnTo>
                    <a:pt x="290" y="510"/>
                  </a:lnTo>
                  <a:lnTo>
                    <a:pt x="262" y="556"/>
                  </a:lnTo>
                  <a:lnTo>
                    <a:pt x="234" y="616"/>
                  </a:lnTo>
                  <a:lnTo>
                    <a:pt x="231" y="625"/>
                  </a:lnTo>
                  <a:lnTo>
                    <a:pt x="225" y="629"/>
                  </a:lnTo>
                  <a:lnTo>
                    <a:pt x="222" y="632"/>
                  </a:lnTo>
                  <a:lnTo>
                    <a:pt x="217" y="635"/>
                  </a:lnTo>
                  <a:lnTo>
                    <a:pt x="200" y="635"/>
                  </a:lnTo>
                  <a:lnTo>
                    <a:pt x="194" y="632"/>
                  </a:lnTo>
                  <a:lnTo>
                    <a:pt x="189" y="632"/>
                  </a:lnTo>
                  <a:lnTo>
                    <a:pt x="180" y="622"/>
                  </a:lnTo>
                  <a:lnTo>
                    <a:pt x="180" y="613"/>
                  </a:lnTo>
                  <a:lnTo>
                    <a:pt x="183" y="598"/>
                  </a:lnTo>
                  <a:lnTo>
                    <a:pt x="194" y="571"/>
                  </a:lnTo>
                  <a:lnTo>
                    <a:pt x="211" y="537"/>
                  </a:lnTo>
                  <a:lnTo>
                    <a:pt x="237" y="501"/>
                  </a:lnTo>
                  <a:lnTo>
                    <a:pt x="267" y="462"/>
                  </a:lnTo>
                  <a:lnTo>
                    <a:pt x="304" y="422"/>
                  </a:lnTo>
                  <a:lnTo>
                    <a:pt x="346" y="392"/>
                  </a:lnTo>
                  <a:lnTo>
                    <a:pt x="394" y="374"/>
                  </a:lnTo>
                  <a:lnTo>
                    <a:pt x="448" y="364"/>
                  </a:lnTo>
                  <a:close/>
                  <a:moveTo>
                    <a:pt x="605" y="0"/>
                  </a:moveTo>
                  <a:lnTo>
                    <a:pt x="634" y="6"/>
                  </a:lnTo>
                  <a:lnTo>
                    <a:pt x="653" y="19"/>
                  </a:lnTo>
                  <a:lnTo>
                    <a:pt x="665" y="40"/>
                  </a:lnTo>
                  <a:lnTo>
                    <a:pt x="667" y="61"/>
                  </a:lnTo>
                  <a:lnTo>
                    <a:pt x="667" y="64"/>
                  </a:lnTo>
                  <a:lnTo>
                    <a:pt x="659" y="97"/>
                  </a:lnTo>
                  <a:lnTo>
                    <a:pt x="639" y="128"/>
                  </a:lnTo>
                  <a:lnTo>
                    <a:pt x="614" y="149"/>
                  </a:lnTo>
                  <a:lnTo>
                    <a:pt x="583" y="155"/>
                  </a:lnTo>
                  <a:lnTo>
                    <a:pt x="560" y="152"/>
                  </a:lnTo>
                  <a:lnTo>
                    <a:pt x="541" y="140"/>
                  </a:lnTo>
                  <a:lnTo>
                    <a:pt x="529" y="125"/>
                  </a:lnTo>
                  <a:lnTo>
                    <a:pt x="524" y="107"/>
                  </a:lnTo>
                  <a:lnTo>
                    <a:pt x="521" y="88"/>
                  </a:lnTo>
                  <a:lnTo>
                    <a:pt x="527" y="55"/>
                  </a:lnTo>
                  <a:lnTo>
                    <a:pt x="546" y="28"/>
                  </a:lnTo>
                  <a:lnTo>
                    <a:pt x="574" y="6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3" name="Freeform 59"/>
            <p:cNvSpPr>
              <a:spLocks noEditPoints="1"/>
            </p:cNvSpPr>
            <p:nvPr/>
          </p:nvSpPr>
          <p:spPr bwMode="auto">
            <a:xfrm>
              <a:off x="9119" y="4304"/>
              <a:ext cx="1427" cy="540"/>
            </a:xfrm>
            <a:custGeom>
              <a:avLst/>
              <a:gdLst/>
              <a:ahLst/>
              <a:cxnLst>
                <a:cxn ang="0">
                  <a:pos x="50" y="449"/>
                </a:cxn>
                <a:cxn ang="0">
                  <a:pos x="1374" y="449"/>
                </a:cxn>
                <a:cxn ang="0">
                  <a:pos x="1394" y="452"/>
                </a:cxn>
                <a:cxn ang="0">
                  <a:pos x="1411" y="458"/>
                </a:cxn>
                <a:cxn ang="0">
                  <a:pos x="1422" y="474"/>
                </a:cxn>
                <a:cxn ang="0">
                  <a:pos x="1427" y="498"/>
                </a:cxn>
                <a:cxn ang="0">
                  <a:pos x="1422" y="519"/>
                </a:cxn>
                <a:cxn ang="0">
                  <a:pos x="1411" y="531"/>
                </a:cxn>
                <a:cxn ang="0">
                  <a:pos x="1397" y="537"/>
                </a:cxn>
                <a:cxn ang="0">
                  <a:pos x="1377" y="540"/>
                </a:cxn>
                <a:cxn ang="0">
                  <a:pos x="50" y="540"/>
                </a:cxn>
                <a:cxn ang="0">
                  <a:pos x="31" y="537"/>
                </a:cxn>
                <a:cxn ang="0">
                  <a:pos x="17" y="531"/>
                </a:cxn>
                <a:cxn ang="0">
                  <a:pos x="5" y="519"/>
                </a:cxn>
                <a:cxn ang="0">
                  <a:pos x="0" y="498"/>
                </a:cxn>
                <a:cxn ang="0">
                  <a:pos x="5" y="474"/>
                </a:cxn>
                <a:cxn ang="0">
                  <a:pos x="17" y="458"/>
                </a:cxn>
                <a:cxn ang="0">
                  <a:pos x="31" y="452"/>
                </a:cxn>
                <a:cxn ang="0">
                  <a:pos x="50" y="449"/>
                </a:cxn>
                <a:cxn ang="0">
                  <a:pos x="50" y="0"/>
                </a:cxn>
                <a:cxn ang="0">
                  <a:pos x="1377" y="0"/>
                </a:cxn>
                <a:cxn ang="0">
                  <a:pos x="1397" y="3"/>
                </a:cxn>
                <a:cxn ang="0">
                  <a:pos x="1411" y="9"/>
                </a:cxn>
                <a:cxn ang="0">
                  <a:pos x="1422" y="21"/>
                </a:cxn>
                <a:cxn ang="0">
                  <a:pos x="1427" y="43"/>
                </a:cxn>
                <a:cxn ang="0">
                  <a:pos x="1422" y="67"/>
                </a:cxn>
                <a:cxn ang="0">
                  <a:pos x="1411" y="82"/>
                </a:cxn>
                <a:cxn ang="0">
                  <a:pos x="1394" y="88"/>
                </a:cxn>
                <a:cxn ang="0">
                  <a:pos x="1374" y="91"/>
                </a:cxn>
                <a:cxn ang="0">
                  <a:pos x="50" y="91"/>
                </a:cxn>
                <a:cxn ang="0">
                  <a:pos x="31" y="88"/>
                </a:cxn>
                <a:cxn ang="0">
                  <a:pos x="17" y="82"/>
                </a:cxn>
                <a:cxn ang="0">
                  <a:pos x="5" y="67"/>
                </a:cxn>
                <a:cxn ang="0">
                  <a:pos x="0" y="43"/>
                </a:cxn>
                <a:cxn ang="0">
                  <a:pos x="5" y="21"/>
                </a:cxn>
                <a:cxn ang="0">
                  <a:pos x="17" y="9"/>
                </a:cxn>
                <a:cxn ang="0">
                  <a:pos x="31" y="3"/>
                </a:cxn>
                <a:cxn ang="0">
                  <a:pos x="50" y="0"/>
                </a:cxn>
              </a:cxnLst>
              <a:rect l="0" t="0" r="r" b="b"/>
              <a:pathLst>
                <a:path w="1427" h="540">
                  <a:moveTo>
                    <a:pt x="50" y="449"/>
                  </a:moveTo>
                  <a:lnTo>
                    <a:pt x="1374" y="449"/>
                  </a:lnTo>
                  <a:lnTo>
                    <a:pt x="1394" y="452"/>
                  </a:lnTo>
                  <a:lnTo>
                    <a:pt x="1411" y="458"/>
                  </a:lnTo>
                  <a:lnTo>
                    <a:pt x="1422" y="474"/>
                  </a:lnTo>
                  <a:lnTo>
                    <a:pt x="1427" y="498"/>
                  </a:lnTo>
                  <a:lnTo>
                    <a:pt x="1422" y="519"/>
                  </a:lnTo>
                  <a:lnTo>
                    <a:pt x="1411" y="531"/>
                  </a:lnTo>
                  <a:lnTo>
                    <a:pt x="1397" y="537"/>
                  </a:lnTo>
                  <a:lnTo>
                    <a:pt x="1377" y="540"/>
                  </a:lnTo>
                  <a:lnTo>
                    <a:pt x="50" y="540"/>
                  </a:lnTo>
                  <a:lnTo>
                    <a:pt x="31" y="537"/>
                  </a:lnTo>
                  <a:lnTo>
                    <a:pt x="17" y="531"/>
                  </a:lnTo>
                  <a:lnTo>
                    <a:pt x="5" y="519"/>
                  </a:lnTo>
                  <a:lnTo>
                    <a:pt x="0" y="498"/>
                  </a:lnTo>
                  <a:lnTo>
                    <a:pt x="5" y="474"/>
                  </a:lnTo>
                  <a:lnTo>
                    <a:pt x="17" y="458"/>
                  </a:lnTo>
                  <a:lnTo>
                    <a:pt x="31" y="452"/>
                  </a:lnTo>
                  <a:lnTo>
                    <a:pt x="50" y="449"/>
                  </a:lnTo>
                  <a:close/>
                  <a:moveTo>
                    <a:pt x="50" y="0"/>
                  </a:moveTo>
                  <a:lnTo>
                    <a:pt x="1377" y="0"/>
                  </a:lnTo>
                  <a:lnTo>
                    <a:pt x="1397" y="3"/>
                  </a:lnTo>
                  <a:lnTo>
                    <a:pt x="1411" y="9"/>
                  </a:lnTo>
                  <a:lnTo>
                    <a:pt x="1422" y="21"/>
                  </a:lnTo>
                  <a:lnTo>
                    <a:pt x="1427" y="43"/>
                  </a:lnTo>
                  <a:lnTo>
                    <a:pt x="1422" y="67"/>
                  </a:lnTo>
                  <a:lnTo>
                    <a:pt x="1411" y="82"/>
                  </a:lnTo>
                  <a:lnTo>
                    <a:pt x="1394" y="88"/>
                  </a:lnTo>
                  <a:lnTo>
                    <a:pt x="1374" y="91"/>
                  </a:lnTo>
                  <a:lnTo>
                    <a:pt x="50" y="91"/>
                  </a:lnTo>
                  <a:lnTo>
                    <a:pt x="31" y="88"/>
                  </a:lnTo>
                  <a:lnTo>
                    <a:pt x="17" y="82"/>
                  </a:lnTo>
                  <a:lnTo>
                    <a:pt x="5" y="67"/>
                  </a:lnTo>
                  <a:lnTo>
                    <a:pt x="0" y="43"/>
                  </a:lnTo>
                  <a:lnTo>
                    <a:pt x="5" y="21"/>
                  </a:lnTo>
                  <a:lnTo>
                    <a:pt x="17" y="9"/>
                  </a:lnTo>
                  <a:lnTo>
                    <a:pt x="31" y="3"/>
                  </a:lnTo>
                  <a:lnTo>
                    <a:pt x="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60"/>
            <p:cNvSpPr>
              <a:spLocks noEditPoints="1"/>
            </p:cNvSpPr>
            <p:nvPr/>
          </p:nvSpPr>
          <p:spPr bwMode="auto">
            <a:xfrm>
              <a:off x="11366" y="3612"/>
              <a:ext cx="907" cy="1590"/>
            </a:xfrm>
            <a:custGeom>
              <a:avLst/>
              <a:gdLst/>
              <a:ahLst/>
              <a:cxnLst>
                <a:cxn ang="0">
                  <a:pos x="408" y="58"/>
                </a:cxn>
                <a:cxn ang="0">
                  <a:pos x="349" y="79"/>
                </a:cxn>
                <a:cxn ang="0">
                  <a:pos x="287" y="128"/>
                </a:cxn>
                <a:cxn ang="0">
                  <a:pos x="231" y="213"/>
                </a:cxn>
                <a:cxn ang="0">
                  <a:pos x="194" y="349"/>
                </a:cxn>
                <a:cxn ang="0">
                  <a:pos x="180" y="553"/>
                </a:cxn>
                <a:cxn ang="0">
                  <a:pos x="177" y="865"/>
                </a:cxn>
                <a:cxn ang="0">
                  <a:pos x="183" y="1068"/>
                </a:cxn>
                <a:cxn ang="0">
                  <a:pos x="200" y="1263"/>
                </a:cxn>
                <a:cxn ang="0">
                  <a:pos x="236" y="1387"/>
                </a:cxn>
                <a:cxn ang="0">
                  <a:pos x="293" y="1469"/>
                </a:cxn>
                <a:cxn ang="0">
                  <a:pos x="355" y="1518"/>
                </a:cxn>
                <a:cxn ang="0">
                  <a:pos x="420" y="1539"/>
                </a:cxn>
                <a:cxn ang="0">
                  <a:pos x="451" y="1545"/>
                </a:cxn>
                <a:cxn ang="0">
                  <a:pos x="527" y="1530"/>
                </a:cxn>
                <a:cxn ang="0">
                  <a:pos x="600" y="1484"/>
                </a:cxn>
                <a:cxn ang="0">
                  <a:pos x="662" y="1393"/>
                </a:cxn>
                <a:cxn ang="0">
                  <a:pos x="701" y="1257"/>
                </a:cxn>
                <a:cxn ang="0">
                  <a:pos x="724" y="947"/>
                </a:cxn>
                <a:cxn ang="0">
                  <a:pos x="718" y="498"/>
                </a:cxn>
                <a:cxn ang="0">
                  <a:pos x="704" y="325"/>
                </a:cxn>
                <a:cxn ang="0">
                  <a:pos x="665" y="197"/>
                </a:cxn>
                <a:cxn ang="0">
                  <a:pos x="605" y="119"/>
                </a:cxn>
                <a:cxn ang="0">
                  <a:pos x="538" y="73"/>
                </a:cxn>
                <a:cxn ang="0">
                  <a:pos x="476" y="58"/>
                </a:cxn>
                <a:cxn ang="0">
                  <a:pos x="431" y="55"/>
                </a:cxn>
                <a:cxn ang="0">
                  <a:pos x="487" y="3"/>
                </a:cxn>
                <a:cxn ang="0">
                  <a:pos x="566" y="18"/>
                </a:cxn>
                <a:cxn ang="0">
                  <a:pos x="653" y="61"/>
                </a:cxn>
                <a:cxn ang="0">
                  <a:pos x="741" y="137"/>
                </a:cxn>
                <a:cxn ang="0">
                  <a:pos x="817" y="258"/>
                </a:cxn>
                <a:cxn ang="0">
                  <a:pos x="881" y="471"/>
                </a:cxn>
                <a:cxn ang="0">
                  <a:pos x="901" y="689"/>
                </a:cxn>
                <a:cxn ang="0">
                  <a:pos x="907" y="801"/>
                </a:cxn>
                <a:cxn ang="0">
                  <a:pos x="898" y="1014"/>
                </a:cxn>
                <a:cxn ang="0">
                  <a:pos x="862" y="1223"/>
                </a:cxn>
                <a:cxn ang="0">
                  <a:pos x="786" y="1396"/>
                </a:cxn>
                <a:cxn ang="0">
                  <a:pos x="695" y="1502"/>
                </a:cxn>
                <a:cxn ang="0">
                  <a:pos x="597" y="1563"/>
                </a:cxn>
                <a:cxn ang="0">
                  <a:pos x="498" y="1587"/>
                </a:cxn>
                <a:cxn ang="0">
                  <a:pos x="411" y="1587"/>
                </a:cxn>
                <a:cxn ang="0">
                  <a:pos x="318" y="1566"/>
                </a:cxn>
                <a:cxn ang="0">
                  <a:pos x="222" y="1512"/>
                </a:cxn>
                <a:cxn ang="0">
                  <a:pos x="135" y="1421"/>
                </a:cxn>
                <a:cxn ang="0">
                  <a:pos x="56" y="1266"/>
                </a:cxn>
                <a:cxn ang="0">
                  <a:pos x="14" y="1078"/>
                </a:cxn>
                <a:cxn ang="0">
                  <a:pos x="0" y="889"/>
                </a:cxn>
                <a:cxn ang="0">
                  <a:pos x="3" y="692"/>
                </a:cxn>
                <a:cxn ang="0">
                  <a:pos x="22" y="477"/>
                </a:cxn>
                <a:cxn ang="0">
                  <a:pos x="79" y="273"/>
                </a:cxn>
                <a:cxn ang="0">
                  <a:pos x="155" y="140"/>
                </a:cxn>
                <a:cxn ang="0">
                  <a:pos x="251" y="55"/>
                </a:cxn>
                <a:cxn ang="0">
                  <a:pos x="352" y="12"/>
                </a:cxn>
                <a:cxn ang="0">
                  <a:pos x="453" y="0"/>
                </a:cxn>
              </a:cxnLst>
              <a:rect l="0" t="0" r="r" b="b"/>
              <a:pathLst>
                <a:path w="907" h="1590">
                  <a:moveTo>
                    <a:pt x="431" y="55"/>
                  </a:moveTo>
                  <a:lnTo>
                    <a:pt x="408" y="58"/>
                  </a:lnTo>
                  <a:lnTo>
                    <a:pt x="380" y="67"/>
                  </a:lnTo>
                  <a:lnTo>
                    <a:pt x="349" y="79"/>
                  </a:lnTo>
                  <a:lnTo>
                    <a:pt x="318" y="97"/>
                  </a:lnTo>
                  <a:lnTo>
                    <a:pt x="287" y="128"/>
                  </a:lnTo>
                  <a:lnTo>
                    <a:pt x="256" y="164"/>
                  </a:lnTo>
                  <a:lnTo>
                    <a:pt x="231" y="213"/>
                  </a:lnTo>
                  <a:lnTo>
                    <a:pt x="208" y="273"/>
                  </a:lnTo>
                  <a:lnTo>
                    <a:pt x="194" y="349"/>
                  </a:lnTo>
                  <a:lnTo>
                    <a:pt x="186" y="446"/>
                  </a:lnTo>
                  <a:lnTo>
                    <a:pt x="180" y="553"/>
                  </a:lnTo>
                  <a:lnTo>
                    <a:pt x="177" y="662"/>
                  </a:lnTo>
                  <a:lnTo>
                    <a:pt x="177" y="865"/>
                  </a:lnTo>
                  <a:lnTo>
                    <a:pt x="180" y="965"/>
                  </a:lnTo>
                  <a:lnTo>
                    <a:pt x="183" y="1068"/>
                  </a:lnTo>
                  <a:lnTo>
                    <a:pt x="189" y="1172"/>
                  </a:lnTo>
                  <a:lnTo>
                    <a:pt x="200" y="1263"/>
                  </a:lnTo>
                  <a:lnTo>
                    <a:pt x="214" y="1329"/>
                  </a:lnTo>
                  <a:lnTo>
                    <a:pt x="236" y="1387"/>
                  </a:lnTo>
                  <a:lnTo>
                    <a:pt x="262" y="1433"/>
                  </a:lnTo>
                  <a:lnTo>
                    <a:pt x="293" y="1469"/>
                  </a:lnTo>
                  <a:lnTo>
                    <a:pt x="324" y="1499"/>
                  </a:lnTo>
                  <a:lnTo>
                    <a:pt x="355" y="1518"/>
                  </a:lnTo>
                  <a:lnTo>
                    <a:pt x="389" y="1533"/>
                  </a:lnTo>
                  <a:lnTo>
                    <a:pt x="420" y="1539"/>
                  </a:lnTo>
                  <a:lnTo>
                    <a:pt x="451" y="1542"/>
                  </a:lnTo>
                  <a:lnTo>
                    <a:pt x="451" y="1545"/>
                  </a:lnTo>
                  <a:lnTo>
                    <a:pt x="487" y="1542"/>
                  </a:lnTo>
                  <a:lnTo>
                    <a:pt x="527" y="1530"/>
                  </a:lnTo>
                  <a:lnTo>
                    <a:pt x="563" y="1512"/>
                  </a:lnTo>
                  <a:lnTo>
                    <a:pt x="600" y="1484"/>
                  </a:lnTo>
                  <a:lnTo>
                    <a:pt x="634" y="1445"/>
                  </a:lnTo>
                  <a:lnTo>
                    <a:pt x="662" y="1393"/>
                  </a:lnTo>
                  <a:lnTo>
                    <a:pt x="684" y="1332"/>
                  </a:lnTo>
                  <a:lnTo>
                    <a:pt x="701" y="1257"/>
                  </a:lnTo>
                  <a:lnTo>
                    <a:pt x="718" y="1105"/>
                  </a:lnTo>
                  <a:lnTo>
                    <a:pt x="724" y="947"/>
                  </a:lnTo>
                  <a:lnTo>
                    <a:pt x="724" y="592"/>
                  </a:lnTo>
                  <a:lnTo>
                    <a:pt x="718" y="498"/>
                  </a:lnTo>
                  <a:lnTo>
                    <a:pt x="712" y="407"/>
                  </a:lnTo>
                  <a:lnTo>
                    <a:pt x="704" y="325"/>
                  </a:lnTo>
                  <a:lnTo>
                    <a:pt x="687" y="255"/>
                  </a:lnTo>
                  <a:lnTo>
                    <a:pt x="665" y="197"/>
                  </a:lnTo>
                  <a:lnTo>
                    <a:pt x="636" y="152"/>
                  </a:lnTo>
                  <a:lnTo>
                    <a:pt x="605" y="119"/>
                  </a:lnTo>
                  <a:lnTo>
                    <a:pt x="572" y="91"/>
                  </a:lnTo>
                  <a:lnTo>
                    <a:pt x="538" y="73"/>
                  </a:lnTo>
                  <a:lnTo>
                    <a:pt x="507" y="61"/>
                  </a:lnTo>
                  <a:lnTo>
                    <a:pt x="476" y="58"/>
                  </a:lnTo>
                  <a:lnTo>
                    <a:pt x="451" y="55"/>
                  </a:lnTo>
                  <a:lnTo>
                    <a:pt x="431" y="55"/>
                  </a:lnTo>
                  <a:close/>
                  <a:moveTo>
                    <a:pt x="453" y="0"/>
                  </a:moveTo>
                  <a:lnTo>
                    <a:pt x="487" y="3"/>
                  </a:lnTo>
                  <a:lnTo>
                    <a:pt x="524" y="6"/>
                  </a:lnTo>
                  <a:lnTo>
                    <a:pt x="566" y="18"/>
                  </a:lnTo>
                  <a:lnTo>
                    <a:pt x="608" y="34"/>
                  </a:lnTo>
                  <a:lnTo>
                    <a:pt x="653" y="61"/>
                  </a:lnTo>
                  <a:lnTo>
                    <a:pt x="698" y="94"/>
                  </a:lnTo>
                  <a:lnTo>
                    <a:pt x="741" y="137"/>
                  </a:lnTo>
                  <a:lnTo>
                    <a:pt x="780" y="191"/>
                  </a:lnTo>
                  <a:lnTo>
                    <a:pt x="817" y="258"/>
                  </a:lnTo>
                  <a:lnTo>
                    <a:pt x="856" y="364"/>
                  </a:lnTo>
                  <a:lnTo>
                    <a:pt x="881" y="471"/>
                  </a:lnTo>
                  <a:lnTo>
                    <a:pt x="895" y="580"/>
                  </a:lnTo>
                  <a:lnTo>
                    <a:pt x="901" y="689"/>
                  </a:lnTo>
                  <a:lnTo>
                    <a:pt x="904" y="801"/>
                  </a:lnTo>
                  <a:lnTo>
                    <a:pt x="907" y="801"/>
                  </a:lnTo>
                  <a:lnTo>
                    <a:pt x="904" y="908"/>
                  </a:lnTo>
                  <a:lnTo>
                    <a:pt x="898" y="1014"/>
                  </a:lnTo>
                  <a:lnTo>
                    <a:pt x="884" y="1120"/>
                  </a:lnTo>
                  <a:lnTo>
                    <a:pt x="862" y="1223"/>
                  </a:lnTo>
                  <a:lnTo>
                    <a:pt x="825" y="1320"/>
                  </a:lnTo>
                  <a:lnTo>
                    <a:pt x="786" y="1396"/>
                  </a:lnTo>
                  <a:lnTo>
                    <a:pt x="743" y="1457"/>
                  </a:lnTo>
                  <a:lnTo>
                    <a:pt x="695" y="1502"/>
                  </a:lnTo>
                  <a:lnTo>
                    <a:pt x="648" y="1539"/>
                  </a:lnTo>
                  <a:lnTo>
                    <a:pt x="597" y="1563"/>
                  </a:lnTo>
                  <a:lnTo>
                    <a:pt x="546" y="1578"/>
                  </a:lnTo>
                  <a:lnTo>
                    <a:pt x="498" y="1587"/>
                  </a:lnTo>
                  <a:lnTo>
                    <a:pt x="453" y="1590"/>
                  </a:lnTo>
                  <a:lnTo>
                    <a:pt x="411" y="1587"/>
                  </a:lnTo>
                  <a:lnTo>
                    <a:pt x="366" y="1581"/>
                  </a:lnTo>
                  <a:lnTo>
                    <a:pt x="318" y="1566"/>
                  </a:lnTo>
                  <a:lnTo>
                    <a:pt x="270" y="1542"/>
                  </a:lnTo>
                  <a:lnTo>
                    <a:pt x="222" y="1512"/>
                  </a:lnTo>
                  <a:lnTo>
                    <a:pt x="177" y="1472"/>
                  </a:lnTo>
                  <a:lnTo>
                    <a:pt x="135" y="1421"/>
                  </a:lnTo>
                  <a:lnTo>
                    <a:pt x="96" y="1357"/>
                  </a:lnTo>
                  <a:lnTo>
                    <a:pt x="56" y="1266"/>
                  </a:lnTo>
                  <a:lnTo>
                    <a:pt x="31" y="1172"/>
                  </a:lnTo>
                  <a:lnTo>
                    <a:pt x="14" y="1078"/>
                  </a:lnTo>
                  <a:lnTo>
                    <a:pt x="6" y="980"/>
                  </a:lnTo>
                  <a:lnTo>
                    <a:pt x="0" y="889"/>
                  </a:lnTo>
                  <a:lnTo>
                    <a:pt x="0" y="801"/>
                  </a:lnTo>
                  <a:lnTo>
                    <a:pt x="3" y="692"/>
                  </a:lnTo>
                  <a:lnTo>
                    <a:pt x="8" y="583"/>
                  </a:lnTo>
                  <a:lnTo>
                    <a:pt x="22" y="477"/>
                  </a:lnTo>
                  <a:lnTo>
                    <a:pt x="45" y="373"/>
                  </a:lnTo>
                  <a:lnTo>
                    <a:pt x="79" y="273"/>
                  </a:lnTo>
                  <a:lnTo>
                    <a:pt x="115" y="200"/>
                  </a:lnTo>
                  <a:lnTo>
                    <a:pt x="155" y="140"/>
                  </a:lnTo>
                  <a:lnTo>
                    <a:pt x="203" y="91"/>
                  </a:lnTo>
                  <a:lnTo>
                    <a:pt x="251" y="55"/>
                  </a:lnTo>
                  <a:lnTo>
                    <a:pt x="301" y="30"/>
                  </a:lnTo>
                  <a:lnTo>
                    <a:pt x="352" y="12"/>
                  </a:lnTo>
                  <a:lnTo>
                    <a:pt x="403" y="3"/>
                  </a:lnTo>
                  <a:lnTo>
                    <a:pt x="4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83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693095" y="5118820"/>
            <a:ext cx="2534730" cy="546977"/>
            <a:chOff x="1702" y="3763"/>
            <a:chExt cx="10663" cy="2301"/>
          </a:xfrm>
          <a:solidFill>
            <a:srgbClr val="CC0099"/>
          </a:solidFill>
        </p:grpSpPr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1702" y="3827"/>
              <a:ext cx="1545" cy="1567"/>
            </a:xfrm>
            <a:custGeom>
              <a:avLst/>
              <a:gdLst/>
              <a:ahLst/>
              <a:cxnLst>
                <a:cxn ang="0">
                  <a:pos x="1528" y="4"/>
                </a:cxn>
                <a:cxn ang="0">
                  <a:pos x="1541" y="60"/>
                </a:cxn>
                <a:cxn ang="0">
                  <a:pos x="1489" y="512"/>
                </a:cxn>
                <a:cxn ang="0">
                  <a:pos x="1456" y="512"/>
                </a:cxn>
                <a:cxn ang="0">
                  <a:pos x="1446" y="473"/>
                </a:cxn>
                <a:cxn ang="0">
                  <a:pos x="1452" y="409"/>
                </a:cxn>
                <a:cxn ang="0">
                  <a:pos x="1452" y="265"/>
                </a:cxn>
                <a:cxn ang="0">
                  <a:pos x="1413" y="141"/>
                </a:cxn>
                <a:cxn ang="0">
                  <a:pos x="1287" y="78"/>
                </a:cxn>
                <a:cxn ang="0">
                  <a:pos x="805" y="67"/>
                </a:cxn>
                <a:cxn ang="0">
                  <a:pos x="746" y="116"/>
                </a:cxn>
                <a:cxn ang="0">
                  <a:pos x="795" y="748"/>
                </a:cxn>
                <a:cxn ang="0">
                  <a:pos x="970" y="716"/>
                </a:cxn>
                <a:cxn ang="0">
                  <a:pos x="1056" y="596"/>
                </a:cxn>
                <a:cxn ang="0">
                  <a:pos x="1083" y="494"/>
                </a:cxn>
                <a:cxn ang="0">
                  <a:pos x="1099" y="476"/>
                </a:cxn>
                <a:cxn ang="0">
                  <a:pos x="1129" y="487"/>
                </a:cxn>
                <a:cxn ang="0">
                  <a:pos x="1129" y="522"/>
                </a:cxn>
                <a:cxn ang="0">
                  <a:pos x="1003" y="1055"/>
                </a:cxn>
                <a:cxn ang="0">
                  <a:pos x="983" y="1087"/>
                </a:cxn>
                <a:cxn ang="0">
                  <a:pos x="957" y="1076"/>
                </a:cxn>
                <a:cxn ang="0">
                  <a:pos x="954" y="1048"/>
                </a:cxn>
                <a:cxn ang="0">
                  <a:pos x="967" y="988"/>
                </a:cxn>
                <a:cxn ang="0">
                  <a:pos x="974" y="921"/>
                </a:cxn>
                <a:cxn ang="0">
                  <a:pos x="950" y="850"/>
                </a:cxn>
                <a:cxn ang="0">
                  <a:pos x="851" y="819"/>
                </a:cxn>
                <a:cxn ang="0">
                  <a:pos x="571" y="819"/>
                </a:cxn>
                <a:cxn ang="0">
                  <a:pos x="429" y="1429"/>
                </a:cxn>
                <a:cxn ang="0">
                  <a:pos x="439" y="1478"/>
                </a:cxn>
                <a:cxn ang="0">
                  <a:pos x="535" y="1496"/>
                </a:cxn>
                <a:cxn ang="0">
                  <a:pos x="673" y="1503"/>
                </a:cxn>
                <a:cxn ang="0">
                  <a:pos x="686" y="1538"/>
                </a:cxn>
                <a:cxn ang="0">
                  <a:pos x="663" y="1563"/>
                </a:cxn>
                <a:cxn ang="0">
                  <a:pos x="544" y="1563"/>
                </a:cxn>
                <a:cxn ang="0">
                  <a:pos x="270" y="1559"/>
                </a:cxn>
                <a:cxn ang="0">
                  <a:pos x="79" y="1567"/>
                </a:cxn>
                <a:cxn ang="0">
                  <a:pos x="10" y="1563"/>
                </a:cxn>
                <a:cxn ang="0">
                  <a:pos x="0" y="1538"/>
                </a:cxn>
                <a:cxn ang="0">
                  <a:pos x="36" y="1496"/>
                </a:cxn>
                <a:cxn ang="0">
                  <a:pos x="208" y="1482"/>
                </a:cxn>
                <a:cxn ang="0">
                  <a:pos x="254" y="1422"/>
                </a:cxn>
                <a:cxn ang="0">
                  <a:pos x="551" y="148"/>
                </a:cxn>
                <a:cxn ang="0">
                  <a:pos x="558" y="120"/>
                </a:cxn>
                <a:cxn ang="0">
                  <a:pos x="531" y="78"/>
                </a:cxn>
                <a:cxn ang="0">
                  <a:pos x="393" y="67"/>
                </a:cxn>
                <a:cxn ang="0">
                  <a:pos x="356" y="42"/>
                </a:cxn>
                <a:cxn ang="0">
                  <a:pos x="393" y="0"/>
                </a:cxn>
              </a:cxnLst>
              <a:rect l="0" t="0" r="r" b="b"/>
              <a:pathLst>
                <a:path w="1545" h="1567">
                  <a:moveTo>
                    <a:pt x="393" y="0"/>
                  </a:moveTo>
                  <a:lnTo>
                    <a:pt x="1512" y="0"/>
                  </a:lnTo>
                  <a:lnTo>
                    <a:pt x="1528" y="4"/>
                  </a:lnTo>
                  <a:lnTo>
                    <a:pt x="1538" y="14"/>
                  </a:lnTo>
                  <a:lnTo>
                    <a:pt x="1545" y="32"/>
                  </a:lnTo>
                  <a:lnTo>
                    <a:pt x="1541" y="60"/>
                  </a:lnTo>
                  <a:lnTo>
                    <a:pt x="1502" y="459"/>
                  </a:lnTo>
                  <a:lnTo>
                    <a:pt x="1495" y="490"/>
                  </a:lnTo>
                  <a:lnTo>
                    <a:pt x="1489" y="512"/>
                  </a:lnTo>
                  <a:lnTo>
                    <a:pt x="1472" y="515"/>
                  </a:lnTo>
                  <a:lnTo>
                    <a:pt x="1462" y="515"/>
                  </a:lnTo>
                  <a:lnTo>
                    <a:pt x="1456" y="512"/>
                  </a:lnTo>
                  <a:lnTo>
                    <a:pt x="1449" y="497"/>
                  </a:lnTo>
                  <a:lnTo>
                    <a:pt x="1446" y="494"/>
                  </a:lnTo>
                  <a:lnTo>
                    <a:pt x="1446" y="473"/>
                  </a:lnTo>
                  <a:lnTo>
                    <a:pt x="1449" y="462"/>
                  </a:lnTo>
                  <a:lnTo>
                    <a:pt x="1449" y="448"/>
                  </a:lnTo>
                  <a:lnTo>
                    <a:pt x="1452" y="409"/>
                  </a:lnTo>
                  <a:lnTo>
                    <a:pt x="1456" y="381"/>
                  </a:lnTo>
                  <a:lnTo>
                    <a:pt x="1456" y="321"/>
                  </a:lnTo>
                  <a:lnTo>
                    <a:pt x="1452" y="265"/>
                  </a:lnTo>
                  <a:lnTo>
                    <a:pt x="1446" y="219"/>
                  </a:lnTo>
                  <a:lnTo>
                    <a:pt x="1432" y="176"/>
                  </a:lnTo>
                  <a:lnTo>
                    <a:pt x="1413" y="141"/>
                  </a:lnTo>
                  <a:lnTo>
                    <a:pt x="1380" y="116"/>
                  </a:lnTo>
                  <a:lnTo>
                    <a:pt x="1340" y="95"/>
                  </a:lnTo>
                  <a:lnTo>
                    <a:pt x="1287" y="78"/>
                  </a:lnTo>
                  <a:lnTo>
                    <a:pt x="1221" y="71"/>
                  </a:lnTo>
                  <a:lnTo>
                    <a:pt x="1139" y="67"/>
                  </a:lnTo>
                  <a:lnTo>
                    <a:pt x="805" y="67"/>
                  </a:lnTo>
                  <a:lnTo>
                    <a:pt x="776" y="78"/>
                  </a:lnTo>
                  <a:lnTo>
                    <a:pt x="759" y="92"/>
                  </a:lnTo>
                  <a:lnTo>
                    <a:pt x="746" y="116"/>
                  </a:lnTo>
                  <a:lnTo>
                    <a:pt x="736" y="159"/>
                  </a:lnTo>
                  <a:lnTo>
                    <a:pt x="597" y="748"/>
                  </a:lnTo>
                  <a:lnTo>
                    <a:pt x="795" y="748"/>
                  </a:lnTo>
                  <a:lnTo>
                    <a:pt x="868" y="744"/>
                  </a:lnTo>
                  <a:lnTo>
                    <a:pt x="924" y="734"/>
                  </a:lnTo>
                  <a:lnTo>
                    <a:pt x="970" y="716"/>
                  </a:lnTo>
                  <a:lnTo>
                    <a:pt x="1007" y="688"/>
                  </a:lnTo>
                  <a:lnTo>
                    <a:pt x="1033" y="649"/>
                  </a:lnTo>
                  <a:lnTo>
                    <a:pt x="1056" y="596"/>
                  </a:lnTo>
                  <a:lnTo>
                    <a:pt x="1076" y="526"/>
                  </a:lnTo>
                  <a:lnTo>
                    <a:pt x="1079" y="508"/>
                  </a:lnTo>
                  <a:lnTo>
                    <a:pt x="1083" y="494"/>
                  </a:lnTo>
                  <a:lnTo>
                    <a:pt x="1086" y="487"/>
                  </a:lnTo>
                  <a:lnTo>
                    <a:pt x="1092" y="480"/>
                  </a:lnTo>
                  <a:lnTo>
                    <a:pt x="1099" y="476"/>
                  </a:lnTo>
                  <a:lnTo>
                    <a:pt x="1119" y="476"/>
                  </a:lnTo>
                  <a:lnTo>
                    <a:pt x="1122" y="483"/>
                  </a:lnTo>
                  <a:lnTo>
                    <a:pt x="1129" y="487"/>
                  </a:lnTo>
                  <a:lnTo>
                    <a:pt x="1132" y="494"/>
                  </a:lnTo>
                  <a:lnTo>
                    <a:pt x="1132" y="515"/>
                  </a:lnTo>
                  <a:lnTo>
                    <a:pt x="1129" y="522"/>
                  </a:lnTo>
                  <a:lnTo>
                    <a:pt x="1125" y="536"/>
                  </a:lnTo>
                  <a:lnTo>
                    <a:pt x="1007" y="1037"/>
                  </a:lnTo>
                  <a:lnTo>
                    <a:pt x="1003" y="1055"/>
                  </a:lnTo>
                  <a:lnTo>
                    <a:pt x="997" y="1076"/>
                  </a:lnTo>
                  <a:lnTo>
                    <a:pt x="990" y="1083"/>
                  </a:lnTo>
                  <a:lnTo>
                    <a:pt x="983" y="1087"/>
                  </a:lnTo>
                  <a:lnTo>
                    <a:pt x="970" y="1087"/>
                  </a:lnTo>
                  <a:lnTo>
                    <a:pt x="960" y="1083"/>
                  </a:lnTo>
                  <a:lnTo>
                    <a:pt x="957" y="1076"/>
                  </a:lnTo>
                  <a:lnTo>
                    <a:pt x="950" y="1069"/>
                  </a:lnTo>
                  <a:lnTo>
                    <a:pt x="950" y="1055"/>
                  </a:lnTo>
                  <a:lnTo>
                    <a:pt x="954" y="1048"/>
                  </a:lnTo>
                  <a:lnTo>
                    <a:pt x="954" y="1041"/>
                  </a:lnTo>
                  <a:lnTo>
                    <a:pt x="957" y="1034"/>
                  </a:lnTo>
                  <a:lnTo>
                    <a:pt x="967" y="988"/>
                  </a:lnTo>
                  <a:lnTo>
                    <a:pt x="970" y="956"/>
                  </a:lnTo>
                  <a:lnTo>
                    <a:pt x="974" y="935"/>
                  </a:lnTo>
                  <a:lnTo>
                    <a:pt x="974" y="921"/>
                  </a:lnTo>
                  <a:lnTo>
                    <a:pt x="970" y="893"/>
                  </a:lnTo>
                  <a:lnTo>
                    <a:pt x="964" y="872"/>
                  </a:lnTo>
                  <a:lnTo>
                    <a:pt x="950" y="850"/>
                  </a:lnTo>
                  <a:lnTo>
                    <a:pt x="931" y="836"/>
                  </a:lnTo>
                  <a:lnTo>
                    <a:pt x="898" y="826"/>
                  </a:lnTo>
                  <a:lnTo>
                    <a:pt x="851" y="819"/>
                  </a:lnTo>
                  <a:lnTo>
                    <a:pt x="792" y="815"/>
                  </a:lnTo>
                  <a:lnTo>
                    <a:pt x="581" y="815"/>
                  </a:lnTo>
                  <a:lnTo>
                    <a:pt x="571" y="819"/>
                  </a:lnTo>
                  <a:lnTo>
                    <a:pt x="435" y="1397"/>
                  </a:lnTo>
                  <a:lnTo>
                    <a:pt x="432" y="1415"/>
                  </a:lnTo>
                  <a:lnTo>
                    <a:pt x="429" y="1429"/>
                  </a:lnTo>
                  <a:lnTo>
                    <a:pt x="429" y="1447"/>
                  </a:lnTo>
                  <a:lnTo>
                    <a:pt x="432" y="1468"/>
                  </a:lnTo>
                  <a:lnTo>
                    <a:pt x="439" y="1478"/>
                  </a:lnTo>
                  <a:lnTo>
                    <a:pt x="462" y="1485"/>
                  </a:lnTo>
                  <a:lnTo>
                    <a:pt x="498" y="1492"/>
                  </a:lnTo>
                  <a:lnTo>
                    <a:pt x="535" y="1496"/>
                  </a:lnTo>
                  <a:lnTo>
                    <a:pt x="667" y="1496"/>
                  </a:lnTo>
                  <a:lnTo>
                    <a:pt x="673" y="1500"/>
                  </a:lnTo>
                  <a:lnTo>
                    <a:pt x="673" y="1503"/>
                  </a:lnTo>
                  <a:lnTo>
                    <a:pt x="676" y="1503"/>
                  </a:lnTo>
                  <a:lnTo>
                    <a:pt x="686" y="1514"/>
                  </a:lnTo>
                  <a:lnTo>
                    <a:pt x="686" y="1538"/>
                  </a:lnTo>
                  <a:lnTo>
                    <a:pt x="683" y="1549"/>
                  </a:lnTo>
                  <a:lnTo>
                    <a:pt x="670" y="1563"/>
                  </a:lnTo>
                  <a:lnTo>
                    <a:pt x="663" y="1563"/>
                  </a:lnTo>
                  <a:lnTo>
                    <a:pt x="657" y="1567"/>
                  </a:lnTo>
                  <a:lnTo>
                    <a:pt x="601" y="1567"/>
                  </a:lnTo>
                  <a:lnTo>
                    <a:pt x="544" y="1563"/>
                  </a:lnTo>
                  <a:lnTo>
                    <a:pt x="419" y="1563"/>
                  </a:lnTo>
                  <a:lnTo>
                    <a:pt x="363" y="1559"/>
                  </a:lnTo>
                  <a:lnTo>
                    <a:pt x="270" y="1559"/>
                  </a:lnTo>
                  <a:lnTo>
                    <a:pt x="208" y="1563"/>
                  </a:lnTo>
                  <a:lnTo>
                    <a:pt x="142" y="1563"/>
                  </a:lnTo>
                  <a:lnTo>
                    <a:pt x="79" y="1567"/>
                  </a:lnTo>
                  <a:lnTo>
                    <a:pt x="23" y="1567"/>
                  </a:lnTo>
                  <a:lnTo>
                    <a:pt x="16" y="1563"/>
                  </a:lnTo>
                  <a:lnTo>
                    <a:pt x="10" y="1563"/>
                  </a:lnTo>
                  <a:lnTo>
                    <a:pt x="6" y="1556"/>
                  </a:lnTo>
                  <a:lnTo>
                    <a:pt x="0" y="1549"/>
                  </a:lnTo>
                  <a:lnTo>
                    <a:pt x="0" y="1538"/>
                  </a:lnTo>
                  <a:lnTo>
                    <a:pt x="3" y="1514"/>
                  </a:lnTo>
                  <a:lnTo>
                    <a:pt x="16" y="1503"/>
                  </a:lnTo>
                  <a:lnTo>
                    <a:pt x="36" y="1496"/>
                  </a:lnTo>
                  <a:lnTo>
                    <a:pt x="125" y="1496"/>
                  </a:lnTo>
                  <a:lnTo>
                    <a:pt x="175" y="1489"/>
                  </a:lnTo>
                  <a:lnTo>
                    <a:pt x="208" y="1482"/>
                  </a:lnTo>
                  <a:lnTo>
                    <a:pt x="227" y="1468"/>
                  </a:lnTo>
                  <a:lnTo>
                    <a:pt x="244" y="1450"/>
                  </a:lnTo>
                  <a:lnTo>
                    <a:pt x="254" y="1422"/>
                  </a:lnTo>
                  <a:lnTo>
                    <a:pt x="260" y="1387"/>
                  </a:lnTo>
                  <a:lnTo>
                    <a:pt x="548" y="162"/>
                  </a:lnTo>
                  <a:lnTo>
                    <a:pt x="551" y="148"/>
                  </a:lnTo>
                  <a:lnTo>
                    <a:pt x="554" y="138"/>
                  </a:lnTo>
                  <a:lnTo>
                    <a:pt x="554" y="127"/>
                  </a:lnTo>
                  <a:lnTo>
                    <a:pt x="558" y="120"/>
                  </a:lnTo>
                  <a:lnTo>
                    <a:pt x="558" y="109"/>
                  </a:lnTo>
                  <a:lnTo>
                    <a:pt x="551" y="88"/>
                  </a:lnTo>
                  <a:lnTo>
                    <a:pt x="531" y="78"/>
                  </a:lnTo>
                  <a:lnTo>
                    <a:pt x="501" y="71"/>
                  </a:lnTo>
                  <a:lnTo>
                    <a:pt x="465" y="67"/>
                  </a:lnTo>
                  <a:lnTo>
                    <a:pt x="393" y="67"/>
                  </a:lnTo>
                  <a:lnTo>
                    <a:pt x="373" y="64"/>
                  </a:lnTo>
                  <a:lnTo>
                    <a:pt x="360" y="56"/>
                  </a:lnTo>
                  <a:lnTo>
                    <a:pt x="356" y="42"/>
                  </a:lnTo>
                  <a:lnTo>
                    <a:pt x="360" y="18"/>
                  </a:lnTo>
                  <a:lnTo>
                    <a:pt x="373" y="4"/>
                  </a:lnTo>
                  <a:lnTo>
                    <a:pt x="3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Freeform 86"/>
            <p:cNvSpPr>
              <a:spLocks noEditPoints="1"/>
            </p:cNvSpPr>
            <p:nvPr/>
          </p:nvSpPr>
          <p:spPr bwMode="auto">
            <a:xfrm>
              <a:off x="3006" y="4642"/>
              <a:ext cx="680" cy="1422"/>
            </a:xfrm>
            <a:custGeom>
              <a:avLst/>
              <a:gdLst/>
              <a:ahLst/>
              <a:cxnLst>
                <a:cxn ang="0">
                  <a:pos x="502" y="374"/>
                </a:cxn>
                <a:cxn ang="0">
                  <a:pos x="584" y="427"/>
                </a:cxn>
                <a:cxn ang="0">
                  <a:pos x="614" y="519"/>
                </a:cxn>
                <a:cxn ang="0">
                  <a:pos x="607" y="579"/>
                </a:cxn>
                <a:cxn ang="0">
                  <a:pos x="445" y="1235"/>
                </a:cxn>
                <a:cxn ang="0">
                  <a:pos x="373" y="1334"/>
                </a:cxn>
                <a:cxn ang="0">
                  <a:pos x="280" y="1394"/>
                </a:cxn>
                <a:cxn ang="0">
                  <a:pos x="191" y="1418"/>
                </a:cxn>
                <a:cxn ang="0">
                  <a:pos x="102" y="1418"/>
                </a:cxn>
                <a:cxn ang="0">
                  <a:pos x="26" y="1383"/>
                </a:cxn>
                <a:cxn ang="0">
                  <a:pos x="0" y="1316"/>
                </a:cxn>
                <a:cxn ang="0">
                  <a:pos x="26" y="1249"/>
                </a:cxn>
                <a:cxn ang="0">
                  <a:pos x="89" y="1221"/>
                </a:cxn>
                <a:cxn ang="0">
                  <a:pos x="132" y="1238"/>
                </a:cxn>
                <a:cxn ang="0">
                  <a:pos x="148" y="1284"/>
                </a:cxn>
                <a:cxn ang="0">
                  <a:pos x="138" y="1327"/>
                </a:cxn>
                <a:cxn ang="0">
                  <a:pos x="99" y="1365"/>
                </a:cxn>
                <a:cxn ang="0">
                  <a:pos x="155" y="1376"/>
                </a:cxn>
                <a:cxn ang="0">
                  <a:pos x="257" y="1334"/>
                </a:cxn>
                <a:cxn ang="0">
                  <a:pos x="333" y="1231"/>
                </a:cxn>
                <a:cxn ang="0">
                  <a:pos x="346" y="1164"/>
                </a:cxn>
                <a:cxn ang="0">
                  <a:pos x="495" y="519"/>
                </a:cxn>
                <a:cxn ang="0">
                  <a:pos x="498" y="490"/>
                </a:cxn>
                <a:cxn ang="0">
                  <a:pos x="488" y="430"/>
                </a:cxn>
                <a:cxn ang="0">
                  <a:pos x="449" y="409"/>
                </a:cxn>
                <a:cxn ang="0">
                  <a:pos x="346" y="452"/>
                </a:cxn>
                <a:cxn ang="0">
                  <a:pos x="267" y="550"/>
                </a:cxn>
                <a:cxn ang="0">
                  <a:pos x="224" y="632"/>
                </a:cxn>
                <a:cxn ang="0">
                  <a:pos x="198" y="635"/>
                </a:cxn>
                <a:cxn ang="0">
                  <a:pos x="188" y="628"/>
                </a:cxn>
                <a:cxn ang="0">
                  <a:pos x="185" y="614"/>
                </a:cxn>
                <a:cxn ang="0">
                  <a:pos x="198" y="575"/>
                </a:cxn>
                <a:cxn ang="0">
                  <a:pos x="241" y="501"/>
                </a:cxn>
                <a:cxn ang="0">
                  <a:pos x="307" y="427"/>
                </a:cxn>
                <a:cxn ang="0">
                  <a:pos x="399" y="374"/>
                </a:cxn>
                <a:cxn ang="0">
                  <a:pos x="617" y="0"/>
                </a:cxn>
                <a:cxn ang="0">
                  <a:pos x="663" y="21"/>
                </a:cxn>
                <a:cxn ang="0">
                  <a:pos x="680" y="64"/>
                </a:cxn>
                <a:cxn ang="0">
                  <a:pos x="650" y="127"/>
                </a:cxn>
                <a:cxn ang="0">
                  <a:pos x="594" y="155"/>
                </a:cxn>
                <a:cxn ang="0">
                  <a:pos x="544" y="131"/>
                </a:cxn>
                <a:cxn ang="0">
                  <a:pos x="531" y="88"/>
                </a:cxn>
                <a:cxn ang="0">
                  <a:pos x="558" y="28"/>
                </a:cxn>
                <a:cxn ang="0">
                  <a:pos x="617" y="0"/>
                </a:cxn>
              </a:cxnLst>
              <a:rect l="0" t="0" r="r" b="b"/>
              <a:pathLst>
                <a:path w="680" h="1422">
                  <a:moveTo>
                    <a:pt x="452" y="367"/>
                  </a:moveTo>
                  <a:lnTo>
                    <a:pt x="502" y="374"/>
                  </a:lnTo>
                  <a:lnTo>
                    <a:pt x="548" y="395"/>
                  </a:lnTo>
                  <a:lnTo>
                    <a:pt x="584" y="427"/>
                  </a:lnTo>
                  <a:lnTo>
                    <a:pt x="604" y="469"/>
                  </a:lnTo>
                  <a:lnTo>
                    <a:pt x="614" y="519"/>
                  </a:lnTo>
                  <a:lnTo>
                    <a:pt x="610" y="554"/>
                  </a:lnTo>
                  <a:lnTo>
                    <a:pt x="607" y="579"/>
                  </a:lnTo>
                  <a:lnTo>
                    <a:pt x="468" y="1164"/>
                  </a:lnTo>
                  <a:lnTo>
                    <a:pt x="445" y="1235"/>
                  </a:lnTo>
                  <a:lnTo>
                    <a:pt x="412" y="1288"/>
                  </a:lnTo>
                  <a:lnTo>
                    <a:pt x="373" y="1334"/>
                  </a:lnTo>
                  <a:lnTo>
                    <a:pt x="327" y="1369"/>
                  </a:lnTo>
                  <a:lnTo>
                    <a:pt x="280" y="1394"/>
                  </a:lnTo>
                  <a:lnTo>
                    <a:pt x="234" y="1411"/>
                  </a:lnTo>
                  <a:lnTo>
                    <a:pt x="191" y="1418"/>
                  </a:lnTo>
                  <a:lnTo>
                    <a:pt x="152" y="1422"/>
                  </a:lnTo>
                  <a:lnTo>
                    <a:pt x="102" y="1418"/>
                  </a:lnTo>
                  <a:lnTo>
                    <a:pt x="59" y="1404"/>
                  </a:lnTo>
                  <a:lnTo>
                    <a:pt x="26" y="1383"/>
                  </a:lnTo>
                  <a:lnTo>
                    <a:pt x="6" y="1351"/>
                  </a:lnTo>
                  <a:lnTo>
                    <a:pt x="0" y="1316"/>
                  </a:lnTo>
                  <a:lnTo>
                    <a:pt x="6" y="1277"/>
                  </a:lnTo>
                  <a:lnTo>
                    <a:pt x="26" y="1249"/>
                  </a:lnTo>
                  <a:lnTo>
                    <a:pt x="56" y="1228"/>
                  </a:lnTo>
                  <a:lnTo>
                    <a:pt x="89" y="1221"/>
                  </a:lnTo>
                  <a:lnTo>
                    <a:pt x="112" y="1224"/>
                  </a:lnTo>
                  <a:lnTo>
                    <a:pt x="132" y="1238"/>
                  </a:lnTo>
                  <a:lnTo>
                    <a:pt x="145" y="1260"/>
                  </a:lnTo>
                  <a:lnTo>
                    <a:pt x="148" y="1284"/>
                  </a:lnTo>
                  <a:lnTo>
                    <a:pt x="145" y="1306"/>
                  </a:lnTo>
                  <a:lnTo>
                    <a:pt x="138" y="1327"/>
                  </a:lnTo>
                  <a:lnTo>
                    <a:pt x="122" y="1348"/>
                  </a:lnTo>
                  <a:lnTo>
                    <a:pt x="99" y="1365"/>
                  </a:lnTo>
                  <a:lnTo>
                    <a:pt x="125" y="1373"/>
                  </a:lnTo>
                  <a:lnTo>
                    <a:pt x="155" y="1376"/>
                  </a:lnTo>
                  <a:lnTo>
                    <a:pt x="208" y="1365"/>
                  </a:lnTo>
                  <a:lnTo>
                    <a:pt x="257" y="1334"/>
                  </a:lnTo>
                  <a:lnTo>
                    <a:pt x="300" y="1291"/>
                  </a:lnTo>
                  <a:lnTo>
                    <a:pt x="333" y="1231"/>
                  </a:lnTo>
                  <a:lnTo>
                    <a:pt x="353" y="1168"/>
                  </a:lnTo>
                  <a:lnTo>
                    <a:pt x="346" y="1164"/>
                  </a:lnTo>
                  <a:lnTo>
                    <a:pt x="495" y="540"/>
                  </a:lnTo>
                  <a:lnTo>
                    <a:pt x="495" y="519"/>
                  </a:lnTo>
                  <a:lnTo>
                    <a:pt x="498" y="505"/>
                  </a:lnTo>
                  <a:lnTo>
                    <a:pt x="498" y="490"/>
                  </a:lnTo>
                  <a:lnTo>
                    <a:pt x="495" y="455"/>
                  </a:lnTo>
                  <a:lnTo>
                    <a:pt x="488" y="430"/>
                  </a:lnTo>
                  <a:lnTo>
                    <a:pt x="472" y="413"/>
                  </a:lnTo>
                  <a:lnTo>
                    <a:pt x="449" y="409"/>
                  </a:lnTo>
                  <a:lnTo>
                    <a:pt x="396" y="420"/>
                  </a:lnTo>
                  <a:lnTo>
                    <a:pt x="346" y="452"/>
                  </a:lnTo>
                  <a:lnTo>
                    <a:pt x="303" y="498"/>
                  </a:lnTo>
                  <a:lnTo>
                    <a:pt x="267" y="550"/>
                  </a:lnTo>
                  <a:lnTo>
                    <a:pt x="231" y="628"/>
                  </a:lnTo>
                  <a:lnTo>
                    <a:pt x="224" y="632"/>
                  </a:lnTo>
                  <a:lnTo>
                    <a:pt x="221" y="635"/>
                  </a:lnTo>
                  <a:lnTo>
                    <a:pt x="198" y="635"/>
                  </a:lnTo>
                  <a:lnTo>
                    <a:pt x="194" y="632"/>
                  </a:lnTo>
                  <a:lnTo>
                    <a:pt x="188" y="628"/>
                  </a:lnTo>
                  <a:lnTo>
                    <a:pt x="185" y="621"/>
                  </a:lnTo>
                  <a:lnTo>
                    <a:pt x="185" y="614"/>
                  </a:lnTo>
                  <a:lnTo>
                    <a:pt x="188" y="600"/>
                  </a:lnTo>
                  <a:lnTo>
                    <a:pt x="198" y="575"/>
                  </a:lnTo>
                  <a:lnTo>
                    <a:pt x="214" y="540"/>
                  </a:lnTo>
                  <a:lnTo>
                    <a:pt x="241" y="501"/>
                  </a:lnTo>
                  <a:lnTo>
                    <a:pt x="270" y="462"/>
                  </a:lnTo>
                  <a:lnTo>
                    <a:pt x="307" y="427"/>
                  </a:lnTo>
                  <a:lnTo>
                    <a:pt x="350" y="395"/>
                  </a:lnTo>
                  <a:lnTo>
                    <a:pt x="399" y="374"/>
                  </a:lnTo>
                  <a:lnTo>
                    <a:pt x="452" y="367"/>
                  </a:lnTo>
                  <a:close/>
                  <a:moveTo>
                    <a:pt x="617" y="0"/>
                  </a:moveTo>
                  <a:lnTo>
                    <a:pt x="643" y="7"/>
                  </a:lnTo>
                  <a:lnTo>
                    <a:pt x="663" y="21"/>
                  </a:lnTo>
                  <a:lnTo>
                    <a:pt x="676" y="42"/>
                  </a:lnTo>
                  <a:lnTo>
                    <a:pt x="680" y="64"/>
                  </a:lnTo>
                  <a:lnTo>
                    <a:pt x="673" y="99"/>
                  </a:lnTo>
                  <a:lnTo>
                    <a:pt x="650" y="127"/>
                  </a:lnTo>
                  <a:lnTo>
                    <a:pt x="624" y="148"/>
                  </a:lnTo>
                  <a:lnTo>
                    <a:pt x="594" y="155"/>
                  </a:lnTo>
                  <a:lnTo>
                    <a:pt x="564" y="148"/>
                  </a:lnTo>
                  <a:lnTo>
                    <a:pt x="544" y="131"/>
                  </a:lnTo>
                  <a:lnTo>
                    <a:pt x="535" y="109"/>
                  </a:lnTo>
                  <a:lnTo>
                    <a:pt x="531" y="88"/>
                  </a:lnTo>
                  <a:lnTo>
                    <a:pt x="538" y="57"/>
                  </a:lnTo>
                  <a:lnTo>
                    <a:pt x="558" y="28"/>
                  </a:lnTo>
                  <a:lnTo>
                    <a:pt x="584" y="7"/>
                  </a:lnTo>
                  <a:lnTo>
                    <a:pt x="6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Freeform 87"/>
            <p:cNvSpPr>
              <a:spLocks noEditPoints="1"/>
            </p:cNvSpPr>
            <p:nvPr/>
          </p:nvSpPr>
          <p:spPr bwMode="auto">
            <a:xfrm>
              <a:off x="4676" y="4550"/>
              <a:ext cx="1443" cy="537"/>
            </a:xfrm>
            <a:custGeom>
              <a:avLst/>
              <a:gdLst/>
              <a:ahLst/>
              <a:cxnLst>
                <a:cxn ang="0">
                  <a:pos x="53" y="448"/>
                </a:cxn>
                <a:cxn ang="0">
                  <a:pos x="1390" y="448"/>
                </a:cxn>
                <a:cxn ang="0">
                  <a:pos x="1410" y="452"/>
                </a:cxn>
                <a:cxn ang="0">
                  <a:pos x="1426" y="459"/>
                </a:cxn>
                <a:cxn ang="0">
                  <a:pos x="1440" y="473"/>
                </a:cxn>
                <a:cxn ang="0">
                  <a:pos x="1443" y="494"/>
                </a:cxn>
                <a:cxn ang="0">
                  <a:pos x="1440" y="515"/>
                </a:cxn>
                <a:cxn ang="0">
                  <a:pos x="1426" y="526"/>
                </a:cxn>
                <a:cxn ang="0">
                  <a:pos x="1410" y="533"/>
                </a:cxn>
                <a:cxn ang="0">
                  <a:pos x="1390" y="537"/>
                </a:cxn>
                <a:cxn ang="0">
                  <a:pos x="53" y="537"/>
                </a:cxn>
                <a:cxn ang="0">
                  <a:pos x="33" y="533"/>
                </a:cxn>
                <a:cxn ang="0">
                  <a:pos x="17" y="526"/>
                </a:cxn>
                <a:cxn ang="0">
                  <a:pos x="3" y="515"/>
                </a:cxn>
                <a:cxn ang="0">
                  <a:pos x="0" y="494"/>
                </a:cxn>
                <a:cxn ang="0">
                  <a:pos x="3" y="473"/>
                </a:cxn>
                <a:cxn ang="0">
                  <a:pos x="17" y="459"/>
                </a:cxn>
                <a:cxn ang="0">
                  <a:pos x="33" y="452"/>
                </a:cxn>
                <a:cxn ang="0">
                  <a:pos x="53" y="448"/>
                </a:cxn>
                <a:cxn ang="0">
                  <a:pos x="53" y="0"/>
                </a:cxn>
                <a:cxn ang="0">
                  <a:pos x="1390" y="0"/>
                </a:cxn>
                <a:cxn ang="0">
                  <a:pos x="1410" y="4"/>
                </a:cxn>
                <a:cxn ang="0">
                  <a:pos x="1426" y="11"/>
                </a:cxn>
                <a:cxn ang="0">
                  <a:pos x="1440" y="21"/>
                </a:cxn>
                <a:cxn ang="0">
                  <a:pos x="1443" y="43"/>
                </a:cxn>
                <a:cxn ang="0">
                  <a:pos x="1440" y="64"/>
                </a:cxn>
                <a:cxn ang="0">
                  <a:pos x="1426" y="78"/>
                </a:cxn>
                <a:cxn ang="0">
                  <a:pos x="1407" y="85"/>
                </a:cxn>
                <a:cxn ang="0">
                  <a:pos x="1387" y="89"/>
                </a:cxn>
                <a:cxn ang="0">
                  <a:pos x="53" y="89"/>
                </a:cxn>
                <a:cxn ang="0">
                  <a:pos x="33" y="85"/>
                </a:cxn>
                <a:cxn ang="0">
                  <a:pos x="17" y="78"/>
                </a:cxn>
                <a:cxn ang="0">
                  <a:pos x="3" y="64"/>
                </a:cxn>
                <a:cxn ang="0">
                  <a:pos x="0" y="43"/>
                </a:cxn>
                <a:cxn ang="0">
                  <a:pos x="3" y="21"/>
                </a:cxn>
                <a:cxn ang="0">
                  <a:pos x="17" y="11"/>
                </a:cxn>
                <a:cxn ang="0">
                  <a:pos x="33" y="4"/>
                </a:cxn>
                <a:cxn ang="0">
                  <a:pos x="53" y="0"/>
                </a:cxn>
              </a:cxnLst>
              <a:rect l="0" t="0" r="r" b="b"/>
              <a:pathLst>
                <a:path w="1443" h="537">
                  <a:moveTo>
                    <a:pt x="53" y="448"/>
                  </a:moveTo>
                  <a:lnTo>
                    <a:pt x="1390" y="448"/>
                  </a:lnTo>
                  <a:lnTo>
                    <a:pt x="1410" y="452"/>
                  </a:lnTo>
                  <a:lnTo>
                    <a:pt x="1426" y="459"/>
                  </a:lnTo>
                  <a:lnTo>
                    <a:pt x="1440" y="473"/>
                  </a:lnTo>
                  <a:lnTo>
                    <a:pt x="1443" y="494"/>
                  </a:lnTo>
                  <a:lnTo>
                    <a:pt x="1440" y="515"/>
                  </a:lnTo>
                  <a:lnTo>
                    <a:pt x="1426" y="526"/>
                  </a:lnTo>
                  <a:lnTo>
                    <a:pt x="1410" y="533"/>
                  </a:lnTo>
                  <a:lnTo>
                    <a:pt x="1390" y="537"/>
                  </a:lnTo>
                  <a:lnTo>
                    <a:pt x="53" y="537"/>
                  </a:lnTo>
                  <a:lnTo>
                    <a:pt x="33" y="533"/>
                  </a:lnTo>
                  <a:lnTo>
                    <a:pt x="17" y="526"/>
                  </a:lnTo>
                  <a:lnTo>
                    <a:pt x="3" y="515"/>
                  </a:lnTo>
                  <a:lnTo>
                    <a:pt x="0" y="494"/>
                  </a:lnTo>
                  <a:lnTo>
                    <a:pt x="3" y="473"/>
                  </a:lnTo>
                  <a:lnTo>
                    <a:pt x="17" y="459"/>
                  </a:lnTo>
                  <a:lnTo>
                    <a:pt x="33" y="452"/>
                  </a:lnTo>
                  <a:lnTo>
                    <a:pt x="53" y="448"/>
                  </a:lnTo>
                  <a:close/>
                  <a:moveTo>
                    <a:pt x="53" y="0"/>
                  </a:moveTo>
                  <a:lnTo>
                    <a:pt x="1390" y="0"/>
                  </a:lnTo>
                  <a:lnTo>
                    <a:pt x="1410" y="4"/>
                  </a:lnTo>
                  <a:lnTo>
                    <a:pt x="1426" y="11"/>
                  </a:lnTo>
                  <a:lnTo>
                    <a:pt x="1440" y="21"/>
                  </a:lnTo>
                  <a:lnTo>
                    <a:pt x="1443" y="43"/>
                  </a:lnTo>
                  <a:lnTo>
                    <a:pt x="1440" y="64"/>
                  </a:lnTo>
                  <a:lnTo>
                    <a:pt x="1426" y="78"/>
                  </a:lnTo>
                  <a:lnTo>
                    <a:pt x="1407" y="85"/>
                  </a:lnTo>
                  <a:lnTo>
                    <a:pt x="1387" y="89"/>
                  </a:lnTo>
                  <a:lnTo>
                    <a:pt x="53" y="89"/>
                  </a:lnTo>
                  <a:lnTo>
                    <a:pt x="33" y="85"/>
                  </a:lnTo>
                  <a:lnTo>
                    <a:pt x="17" y="78"/>
                  </a:lnTo>
                  <a:lnTo>
                    <a:pt x="3" y="64"/>
                  </a:lnTo>
                  <a:lnTo>
                    <a:pt x="0" y="43"/>
                  </a:lnTo>
                  <a:lnTo>
                    <a:pt x="3" y="21"/>
                  </a:lnTo>
                  <a:lnTo>
                    <a:pt x="17" y="11"/>
                  </a:lnTo>
                  <a:lnTo>
                    <a:pt x="33" y="4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Freeform 88"/>
            <p:cNvSpPr>
              <a:spLocks noEditPoints="1"/>
            </p:cNvSpPr>
            <p:nvPr/>
          </p:nvSpPr>
          <p:spPr bwMode="auto">
            <a:xfrm>
              <a:off x="6911" y="3792"/>
              <a:ext cx="1040" cy="1626"/>
            </a:xfrm>
            <a:custGeom>
              <a:avLst/>
              <a:gdLst/>
              <a:ahLst/>
              <a:cxnLst>
                <a:cxn ang="0">
                  <a:pos x="423" y="670"/>
                </a:cxn>
                <a:cxn ang="0">
                  <a:pos x="281" y="854"/>
                </a:cxn>
                <a:cxn ang="0">
                  <a:pos x="202" y="1101"/>
                </a:cxn>
                <a:cxn ang="0">
                  <a:pos x="165" y="1309"/>
                </a:cxn>
                <a:cxn ang="0">
                  <a:pos x="172" y="1443"/>
                </a:cxn>
                <a:cxn ang="0">
                  <a:pos x="225" y="1549"/>
                </a:cxn>
                <a:cxn ang="0">
                  <a:pos x="337" y="1573"/>
                </a:cxn>
                <a:cxn ang="0">
                  <a:pos x="485" y="1482"/>
                </a:cxn>
                <a:cxn ang="0">
                  <a:pos x="571" y="1372"/>
                </a:cxn>
                <a:cxn ang="0">
                  <a:pos x="588" y="1326"/>
                </a:cxn>
                <a:cxn ang="0">
                  <a:pos x="703" y="836"/>
                </a:cxn>
                <a:cxn ang="0">
                  <a:pos x="690" y="776"/>
                </a:cxn>
                <a:cxn ang="0">
                  <a:pos x="637" y="681"/>
                </a:cxn>
                <a:cxn ang="0">
                  <a:pos x="532" y="631"/>
                </a:cxn>
                <a:cxn ang="0">
                  <a:pos x="1027" y="3"/>
                </a:cxn>
                <a:cxn ang="0">
                  <a:pos x="1037" y="17"/>
                </a:cxn>
                <a:cxn ang="0">
                  <a:pos x="726" y="1355"/>
                </a:cxn>
                <a:cxn ang="0">
                  <a:pos x="713" y="1496"/>
                </a:cxn>
                <a:cxn ang="0">
                  <a:pos x="749" y="1566"/>
                </a:cxn>
                <a:cxn ang="0">
                  <a:pos x="845" y="1542"/>
                </a:cxn>
                <a:cxn ang="0">
                  <a:pos x="915" y="1407"/>
                </a:cxn>
                <a:cxn ang="0">
                  <a:pos x="951" y="1270"/>
                </a:cxn>
                <a:cxn ang="0">
                  <a:pos x="964" y="1249"/>
                </a:cxn>
                <a:cxn ang="0">
                  <a:pos x="997" y="1256"/>
                </a:cxn>
                <a:cxn ang="0">
                  <a:pos x="997" y="1280"/>
                </a:cxn>
                <a:cxn ang="0">
                  <a:pos x="974" y="1376"/>
                </a:cxn>
                <a:cxn ang="0">
                  <a:pos x="934" y="1499"/>
                </a:cxn>
                <a:cxn ang="0">
                  <a:pos x="852" y="1602"/>
                </a:cxn>
                <a:cxn ang="0">
                  <a:pos x="713" y="1616"/>
                </a:cxn>
                <a:cxn ang="0">
                  <a:pos x="591" y="1506"/>
                </a:cxn>
                <a:cxn ang="0">
                  <a:pos x="469" y="1556"/>
                </a:cxn>
                <a:cxn ang="0">
                  <a:pos x="343" y="1619"/>
                </a:cxn>
                <a:cxn ang="0">
                  <a:pos x="221" y="1616"/>
                </a:cxn>
                <a:cxn ang="0">
                  <a:pos x="60" y="1492"/>
                </a:cxn>
                <a:cxn ang="0">
                  <a:pos x="0" y="1256"/>
                </a:cxn>
                <a:cxn ang="0">
                  <a:pos x="79" y="931"/>
                </a:cxn>
                <a:cxn ang="0">
                  <a:pos x="277" y="677"/>
                </a:cxn>
                <a:cxn ang="0">
                  <a:pos x="525" y="578"/>
                </a:cxn>
                <a:cxn ang="0">
                  <a:pos x="667" y="635"/>
                </a:cxn>
                <a:cxn ang="0">
                  <a:pos x="855" y="176"/>
                </a:cxn>
                <a:cxn ang="0">
                  <a:pos x="855" y="109"/>
                </a:cxn>
                <a:cxn ang="0">
                  <a:pos x="796" y="91"/>
                </a:cxn>
                <a:cxn ang="0">
                  <a:pos x="713" y="88"/>
                </a:cxn>
                <a:cxn ang="0">
                  <a:pos x="707" y="39"/>
                </a:cxn>
                <a:cxn ang="0">
                  <a:pos x="756" y="21"/>
                </a:cxn>
                <a:cxn ang="0">
                  <a:pos x="898" y="7"/>
                </a:cxn>
              </a:cxnLst>
              <a:rect l="0" t="0" r="r" b="b"/>
              <a:pathLst>
                <a:path w="1040" h="1626">
                  <a:moveTo>
                    <a:pt x="532" y="631"/>
                  </a:moveTo>
                  <a:lnTo>
                    <a:pt x="479" y="642"/>
                  </a:lnTo>
                  <a:lnTo>
                    <a:pt x="423" y="670"/>
                  </a:lnTo>
                  <a:lnTo>
                    <a:pt x="373" y="716"/>
                  </a:lnTo>
                  <a:lnTo>
                    <a:pt x="324" y="779"/>
                  </a:lnTo>
                  <a:lnTo>
                    <a:pt x="281" y="854"/>
                  </a:lnTo>
                  <a:lnTo>
                    <a:pt x="261" y="899"/>
                  </a:lnTo>
                  <a:lnTo>
                    <a:pt x="241" y="959"/>
                  </a:lnTo>
                  <a:lnTo>
                    <a:pt x="202" y="1101"/>
                  </a:lnTo>
                  <a:lnTo>
                    <a:pt x="185" y="1175"/>
                  </a:lnTo>
                  <a:lnTo>
                    <a:pt x="172" y="1245"/>
                  </a:lnTo>
                  <a:lnTo>
                    <a:pt x="165" y="1309"/>
                  </a:lnTo>
                  <a:lnTo>
                    <a:pt x="162" y="1358"/>
                  </a:lnTo>
                  <a:lnTo>
                    <a:pt x="165" y="1400"/>
                  </a:lnTo>
                  <a:lnTo>
                    <a:pt x="172" y="1443"/>
                  </a:lnTo>
                  <a:lnTo>
                    <a:pt x="182" y="1482"/>
                  </a:lnTo>
                  <a:lnTo>
                    <a:pt x="198" y="1520"/>
                  </a:lnTo>
                  <a:lnTo>
                    <a:pt x="225" y="1549"/>
                  </a:lnTo>
                  <a:lnTo>
                    <a:pt x="258" y="1570"/>
                  </a:lnTo>
                  <a:lnTo>
                    <a:pt x="297" y="1577"/>
                  </a:lnTo>
                  <a:lnTo>
                    <a:pt x="337" y="1573"/>
                  </a:lnTo>
                  <a:lnTo>
                    <a:pt x="380" y="1556"/>
                  </a:lnTo>
                  <a:lnTo>
                    <a:pt x="433" y="1527"/>
                  </a:lnTo>
                  <a:lnTo>
                    <a:pt x="485" y="1482"/>
                  </a:lnTo>
                  <a:lnTo>
                    <a:pt x="542" y="1415"/>
                  </a:lnTo>
                  <a:lnTo>
                    <a:pt x="561" y="1390"/>
                  </a:lnTo>
                  <a:lnTo>
                    <a:pt x="571" y="1372"/>
                  </a:lnTo>
                  <a:lnTo>
                    <a:pt x="578" y="1351"/>
                  </a:lnTo>
                  <a:lnTo>
                    <a:pt x="584" y="1326"/>
                  </a:lnTo>
                  <a:lnTo>
                    <a:pt x="588" y="1326"/>
                  </a:lnTo>
                  <a:lnTo>
                    <a:pt x="697" y="875"/>
                  </a:lnTo>
                  <a:lnTo>
                    <a:pt x="700" y="857"/>
                  </a:lnTo>
                  <a:lnTo>
                    <a:pt x="703" y="836"/>
                  </a:lnTo>
                  <a:lnTo>
                    <a:pt x="703" y="825"/>
                  </a:lnTo>
                  <a:lnTo>
                    <a:pt x="697" y="804"/>
                  </a:lnTo>
                  <a:lnTo>
                    <a:pt x="690" y="776"/>
                  </a:lnTo>
                  <a:lnTo>
                    <a:pt x="677" y="744"/>
                  </a:lnTo>
                  <a:lnTo>
                    <a:pt x="660" y="712"/>
                  </a:lnTo>
                  <a:lnTo>
                    <a:pt x="637" y="681"/>
                  </a:lnTo>
                  <a:lnTo>
                    <a:pt x="611" y="656"/>
                  </a:lnTo>
                  <a:lnTo>
                    <a:pt x="575" y="638"/>
                  </a:lnTo>
                  <a:lnTo>
                    <a:pt x="532" y="631"/>
                  </a:lnTo>
                  <a:close/>
                  <a:moveTo>
                    <a:pt x="984" y="0"/>
                  </a:moveTo>
                  <a:lnTo>
                    <a:pt x="1017" y="0"/>
                  </a:lnTo>
                  <a:lnTo>
                    <a:pt x="1027" y="3"/>
                  </a:lnTo>
                  <a:lnTo>
                    <a:pt x="1030" y="7"/>
                  </a:lnTo>
                  <a:lnTo>
                    <a:pt x="1033" y="14"/>
                  </a:lnTo>
                  <a:lnTo>
                    <a:pt x="1037" y="17"/>
                  </a:lnTo>
                  <a:lnTo>
                    <a:pt x="1037" y="24"/>
                  </a:lnTo>
                  <a:lnTo>
                    <a:pt x="1040" y="17"/>
                  </a:lnTo>
                  <a:lnTo>
                    <a:pt x="726" y="1355"/>
                  </a:lnTo>
                  <a:lnTo>
                    <a:pt x="720" y="1390"/>
                  </a:lnTo>
                  <a:lnTo>
                    <a:pt x="713" y="1422"/>
                  </a:lnTo>
                  <a:lnTo>
                    <a:pt x="713" y="1496"/>
                  </a:lnTo>
                  <a:lnTo>
                    <a:pt x="720" y="1524"/>
                  </a:lnTo>
                  <a:lnTo>
                    <a:pt x="730" y="1549"/>
                  </a:lnTo>
                  <a:lnTo>
                    <a:pt x="749" y="1566"/>
                  </a:lnTo>
                  <a:lnTo>
                    <a:pt x="779" y="1573"/>
                  </a:lnTo>
                  <a:lnTo>
                    <a:pt x="816" y="1566"/>
                  </a:lnTo>
                  <a:lnTo>
                    <a:pt x="845" y="1542"/>
                  </a:lnTo>
                  <a:lnTo>
                    <a:pt x="872" y="1506"/>
                  </a:lnTo>
                  <a:lnTo>
                    <a:pt x="895" y="1464"/>
                  </a:lnTo>
                  <a:lnTo>
                    <a:pt x="915" y="1407"/>
                  </a:lnTo>
                  <a:lnTo>
                    <a:pt x="931" y="1351"/>
                  </a:lnTo>
                  <a:lnTo>
                    <a:pt x="948" y="1288"/>
                  </a:lnTo>
                  <a:lnTo>
                    <a:pt x="951" y="1270"/>
                  </a:lnTo>
                  <a:lnTo>
                    <a:pt x="954" y="1259"/>
                  </a:lnTo>
                  <a:lnTo>
                    <a:pt x="957" y="1252"/>
                  </a:lnTo>
                  <a:lnTo>
                    <a:pt x="964" y="1249"/>
                  </a:lnTo>
                  <a:lnTo>
                    <a:pt x="987" y="1249"/>
                  </a:lnTo>
                  <a:lnTo>
                    <a:pt x="990" y="1252"/>
                  </a:lnTo>
                  <a:lnTo>
                    <a:pt x="997" y="1256"/>
                  </a:lnTo>
                  <a:lnTo>
                    <a:pt x="1000" y="1263"/>
                  </a:lnTo>
                  <a:lnTo>
                    <a:pt x="1000" y="1270"/>
                  </a:lnTo>
                  <a:lnTo>
                    <a:pt x="997" y="1280"/>
                  </a:lnTo>
                  <a:lnTo>
                    <a:pt x="994" y="1302"/>
                  </a:lnTo>
                  <a:lnTo>
                    <a:pt x="987" y="1333"/>
                  </a:lnTo>
                  <a:lnTo>
                    <a:pt x="974" y="1376"/>
                  </a:lnTo>
                  <a:lnTo>
                    <a:pt x="964" y="1418"/>
                  </a:lnTo>
                  <a:lnTo>
                    <a:pt x="951" y="1460"/>
                  </a:lnTo>
                  <a:lnTo>
                    <a:pt x="934" y="1499"/>
                  </a:lnTo>
                  <a:lnTo>
                    <a:pt x="911" y="1542"/>
                  </a:lnTo>
                  <a:lnTo>
                    <a:pt x="885" y="1577"/>
                  </a:lnTo>
                  <a:lnTo>
                    <a:pt x="852" y="1602"/>
                  </a:lnTo>
                  <a:lnTo>
                    <a:pt x="816" y="1619"/>
                  </a:lnTo>
                  <a:lnTo>
                    <a:pt x="773" y="1626"/>
                  </a:lnTo>
                  <a:lnTo>
                    <a:pt x="713" y="1616"/>
                  </a:lnTo>
                  <a:lnTo>
                    <a:pt x="660" y="1591"/>
                  </a:lnTo>
                  <a:lnTo>
                    <a:pt x="621" y="1556"/>
                  </a:lnTo>
                  <a:lnTo>
                    <a:pt x="591" y="1506"/>
                  </a:lnTo>
                  <a:lnTo>
                    <a:pt x="575" y="1450"/>
                  </a:lnTo>
                  <a:lnTo>
                    <a:pt x="518" y="1513"/>
                  </a:lnTo>
                  <a:lnTo>
                    <a:pt x="469" y="1556"/>
                  </a:lnTo>
                  <a:lnTo>
                    <a:pt x="419" y="1587"/>
                  </a:lnTo>
                  <a:lnTo>
                    <a:pt x="380" y="1609"/>
                  </a:lnTo>
                  <a:lnTo>
                    <a:pt x="343" y="1619"/>
                  </a:lnTo>
                  <a:lnTo>
                    <a:pt x="314" y="1626"/>
                  </a:lnTo>
                  <a:lnTo>
                    <a:pt x="291" y="1626"/>
                  </a:lnTo>
                  <a:lnTo>
                    <a:pt x="221" y="1616"/>
                  </a:lnTo>
                  <a:lnTo>
                    <a:pt x="159" y="1591"/>
                  </a:lnTo>
                  <a:lnTo>
                    <a:pt x="106" y="1549"/>
                  </a:lnTo>
                  <a:lnTo>
                    <a:pt x="60" y="1492"/>
                  </a:lnTo>
                  <a:lnTo>
                    <a:pt x="27" y="1425"/>
                  </a:lnTo>
                  <a:lnTo>
                    <a:pt x="7" y="1344"/>
                  </a:lnTo>
                  <a:lnTo>
                    <a:pt x="0" y="1256"/>
                  </a:lnTo>
                  <a:lnTo>
                    <a:pt x="10" y="1143"/>
                  </a:lnTo>
                  <a:lnTo>
                    <a:pt x="36" y="1034"/>
                  </a:lnTo>
                  <a:lnTo>
                    <a:pt x="79" y="931"/>
                  </a:lnTo>
                  <a:lnTo>
                    <a:pt x="136" y="832"/>
                  </a:lnTo>
                  <a:lnTo>
                    <a:pt x="202" y="748"/>
                  </a:lnTo>
                  <a:lnTo>
                    <a:pt x="277" y="677"/>
                  </a:lnTo>
                  <a:lnTo>
                    <a:pt x="357" y="624"/>
                  </a:lnTo>
                  <a:lnTo>
                    <a:pt x="439" y="589"/>
                  </a:lnTo>
                  <a:lnTo>
                    <a:pt x="525" y="578"/>
                  </a:lnTo>
                  <a:lnTo>
                    <a:pt x="581" y="585"/>
                  </a:lnTo>
                  <a:lnTo>
                    <a:pt x="627" y="607"/>
                  </a:lnTo>
                  <a:lnTo>
                    <a:pt x="667" y="635"/>
                  </a:lnTo>
                  <a:lnTo>
                    <a:pt x="700" y="677"/>
                  </a:lnTo>
                  <a:lnTo>
                    <a:pt x="726" y="727"/>
                  </a:lnTo>
                  <a:lnTo>
                    <a:pt x="855" y="176"/>
                  </a:lnTo>
                  <a:lnTo>
                    <a:pt x="862" y="130"/>
                  </a:lnTo>
                  <a:lnTo>
                    <a:pt x="862" y="120"/>
                  </a:lnTo>
                  <a:lnTo>
                    <a:pt x="855" y="109"/>
                  </a:lnTo>
                  <a:lnTo>
                    <a:pt x="845" y="102"/>
                  </a:lnTo>
                  <a:lnTo>
                    <a:pt x="825" y="99"/>
                  </a:lnTo>
                  <a:lnTo>
                    <a:pt x="796" y="91"/>
                  </a:lnTo>
                  <a:lnTo>
                    <a:pt x="730" y="91"/>
                  </a:lnTo>
                  <a:lnTo>
                    <a:pt x="720" y="88"/>
                  </a:lnTo>
                  <a:lnTo>
                    <a:pt x="713" y="88"/>
                  </a:lnTo>
                  <a:lnTo>
                    <a:pt x="703" y="77"/>
                  </a:lnTo>
                  <a:lnTo>
                    <a:pt x="703" y="53"/>
                  </a:lnTo>
                  <a:lnTo>
                    <a:pt x="707" y="39"/>
                  </a:lnTo>
                  <a:lnTo>
                    <a:pt x="720" y="24"/>
                  </a:lnTo>
                  <a:lnTo>
                    <a:pt x="730" y="24"/>
                  </a:lnTo>
                  <a:lnTo>
                    <a:pt x="756" y="21"/>
                  </a:lnTo>
                  <a:lnTo>
                    <a:pt x="796" y="17"/>
                  </a:lnTo>
                  <a:lnTo>
                    <a:pt x="845" y="14"/>
                  </a:lnTo>
                  <a:lnTo>
                    <a:pt x="898" y="7"/>
                  </a:lnTo>
                  <a:lnTo>
                    <a:pt x="948" y="3"/>
                  </a:lnTo>
                  <a:lnTo>
                    <a:pt x="9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8063" y="3763"/>
              <a:ext cx="1535" cy="1680"/>
            </a:xfrm>
            <a:custGeom>
              <a:avLst/>
              <a:gdLst/>
              <a:ahLst/>
              <a:cxnLst>
                <a:cxn ang="0">
                  <a:pos x="1047" y="8"/>
                </a:cxn>
                <a:cxn ang="0">
                  <a:pos x="1166" y="46"/>
                </a:cxn>
                <a:cxn ang="0">
                  <a:pos x="1251" y="106"/>
                </a:cxn>
                <a:cxn ang="0">
                  <a:pos x="1304" y="166"/>
                </a:cxn>
                <a:cxn ang="0">
                  <a:pos x="1331" y="205"/>
                </a:cxn>
                <a:cxn ang="0">
                  <a:pos x="1489" y="15"/>
                </a:cxn>
                <a:cxn ang="0">
                  <a:pos x="1499" y="4"/>
                </a:cxn>
                <a:cxn ang="0">
                  <a:pos x="1506" y="0"/>
                </a:cxn>
                <a:cxn ang="0">
                  <a:pos x="1525" y="4"/>
                </a:cxn>
                <a:cxn ang="0">
                  <a:pos x="1535" y="15"/>
                </a:cxn>
                <a:cxn ang="0">
                  <a:pos x="1532" y="22"/>
                </a:cxn>
                <a:cxn ang="0">
                  <a:pos x="1390" y="639"/>
                </a:cxn>
                <a:cxn ang="0">
                  <a:pos x="1377" y="657"/>
                </a:cxn>
                <a:cxn ang="0">
                  <a:pos x="1331" y="650"/>
                </a:cxn>
                <a:cxn ang="0">
                  <a:pos x="1327" y="621"/>
                </a:cxn>
                <a:cxn ang="0">
                  <a:pos x="1331" y="593"/>
                </a:cxn>
                <a:cxn ang="0">
                  <a:pos x="1334" y="516"/>
                </a:cxn>
                <a:cxn ang="0">
                  <a:pos x="1311" y="332"/>
                </a:cxn>
                <a:cxn ang="0">
                  <a:pos x="1242" y="191"/>
                </a:cxn>
                <a:cxn ang="0">
                  <a:pos x="1133" y="99"/>
                </a:cxn>
                <a:cxn ang="0">
                  <a:pos x="984" y="68"/>
                </a:cxn>
                <a:cxn ang="0">
                  <a:pos x="793" y="103"/>
                </a:cxn>
                <a:cxn ang="0">
                  <a:pos x="608" y="202"/>
                </a:cxn>
                <a:cxn ang="0">
                  <a:pos x="456" y="346"/>
                </a:cxn>
                <a:cxn ang="0">
                  <a:pos x="324" y="565"/>
                </a:cxn>
                <a:cxn ang="0">
                  <a:pos x="245" y="791"/>
                </a:cxn>
                <a:cxn ang="0">
                  <a:pos x="205" y="988"/>
                </a:cxn>
                <a:cxn ang="0">
                  <a:pos x="195" y="1126"/>
                </a:cxn>
                <a:cxn ang="0">
                  <a:pos x="215" y="1299"/>
                </a:cxn>
                <a:cxn ang="0">
                  <a:pos x="274" y="1429"/>
                </a:cxn>
                <a:cxn ang="0">
                  <a:pos x="357" y="1521"/>
                </a:cxn>
                <a:cxn ang="0">
                  <a:pos x="456" y="1578"/>
                </a:cxn>
                <a:cxn ang="0">
                  <a:pos x="565" y="1602"/>
                </a:cxn>
                <a:cxn ang="0">
                  <a:pos x="690" y="1602"/>
                </a:cxn>
                <a:cxn ang="0">
                  <a:pos x="849" y="1553"/>
                </a:cxn>
                <a:cxn ang="0">
                  <a:pos x="1020" y="1440"/>
                </a:cxn>
                <a:cxn ang="0">
                  <a:pos x="1139" y="1302"/>
                </a:cxn>
                <a:cxn ang="0">
                  <a:pos x="1205" y="1168"/>
                </a:cxn>
                <a:cxn ang="0">
                  <a:pos x="1242" y="1063"/>
                </a:cxn>
                <a:cxn ang="0">
                  <a:pos x="1258" y="1052"/>
                </a:cxn>
                <a:cxn ang="0">
                  <a:pos x="1281" y="1055"/>
                </a:cxn>
                <a:cxn ang="0">
                  <a:pos x="1291" y="1066"/>
                </a:cxn>
                <a:cxn ang="0">
                  <a:pos x="1288" y="1084"/>
                </a:cxn>
                <a:cxn ang="0">
                  <a:pos x="1268" y="1154"/>
                </a:cxn>
                <a:cxn ang="0">
                  <a:pos x="1218" y="1267"/>
                </a:cxn>
                <a:cxn ang="0">
                  <a:pos x="1123" y="1408"/>
                </a:cxn>
                <a:cxn ang="0">
                  <a:pos x="991" y="1532"/>
                </a:cxn>
                <a:cxn ang="0">
                  <a:pos x="849" y="1620"/>
                </a:cxn>
                <a:cxn ang="0">
                  <a:pos x="677" y="1673"/>
                </a:cxn>
                <a:cxn ang="0">
                  <a:pos x="489" y="1673"/>
                </a:cxn>
                <a:cxn ang="0">
                  <a:pos x="314" y="1616"/>
                </a:cxn>
                <a:cxn ang="0">
                  <a:pos x="169" y="1507"/>
                </a:cxn>
                <a:cxn ang="0">
                  <a:pos x="63" y="1352"/>
                </a:cxn>
                <a:cxn ang="0">
                  <a:pos x="7" y="1158"/>
                </a:cxn>
                <a:cxn ang="0">
                  <a:pos x="13" y="904"/>
                </a:cxn>
                <a:cxn ang="0">
                  <a:pos x="99" y="625"/>
                </a:cxn>
                <a:cxn ang="0">
                  <a:pos x="258" y="378"/>
                </a:cxn>
                <a:cxn ang="0">
                  <a:pos x="466" y="180"/>
                </a:cxn>
                <a:cxn ang="0">
                  <a:pos x="710" y="46"/>
                </a:cxn>
                <a:cxn ang="0">
                  <a:pos x="971" y="0"/>
                </a:cxn>
              </a:cxnLst>
              <a:rect l="0" t="0" r="r" b="b"/>
              <a:pathLst>
                <a:path w="1535" h="1680">
                  <a:moveTo>
                    <a:pt x="971" y="0"/>
                  </a:moveTo>
                  <a:lnTo>
                    <a:pt x="1047" y="8"/>
                  </a:lnTo>
                  <a:lnTo>
                    <a:pt x="1113" y="22"/>
                  </a:lnTo>
                  <a:lnTo>
                    <a:pt x="1166" y="46"/>
                  </a:lnTo>
                  <a:lnTo>
                    <a:pt x="1215" y="75"/>
                  </a:lnTo>
                  <a:lnTo>
                    <a:pt x="1251" y="106"/>
                  </a:lnTo>
                  <a:lnTo>
                    <a:pt x="1281" y="138"/>
                  </a:lnTo>
                  <a:lnTo>
                    <a:pt x="1304" y="166"/>
                  </a:lnTo>
                  <a:lnTo>
                    <a:pt x="1321" y="191"/>
                  </a:lnTo>
                  <a:lnTo>
                    <a:pt x="1331" y="205"/>
                  </a:lnTo>
                  <a:lnTo>
                    <a:pt x="1479" y="25"/>
                  </a:lnTo>
                  <a:lnTo>
                    <a:pt x="1489" y="15"/>
                  </a:lnTo>
                  <a:lnTo>
                    <a:pt x="1496" y="11"/>
                  </a:lnTo>
                  <a:lnTo>
                    <a:pt x="1499" y="4"/>
                  </a:lnTo>
                  <a:lnTo>
                    <a:pt x="1502" y="4"/>
                  </a:lnTo>
                  <a:lnTo>
                    <a:pt x="1506" y="0"/>
                  </a:lnTo>
                  <a:lnTo>
                    <a:pt x="1522" y="0"/>
                  </a:lnTo>
                  <a:lnTo>
                    <a:pt x="1525" y="4"/>
                  </a:lnTo>
                  <a:lnTo>
                    <a:pt x="1532" y="8"/>
                  </a:lnTo>
                  <a:lnTo>
                    <a:pt x="1535" y="15"/>
                  </a:lnTo>
                  <a:lnTo>
                    <a:pt x="1535" y="22"/>
                  </a:lnTo>
                  <a:lnTo>
                    <a:pt x="1532" y="22"/>
                  </a:lnTo>
                  <a:lnTo>
                    <a:pt x="1397" y="611"/>
                  </a:lnTo>
                  <a:lnTo>
                    <a:pt x="1390" y="639"/>
                  </a:lnTo>
                  <a:lnTo>
                    <a:pt x="1384" y="653"/>
                  </a:lnTo>
                  <a:lnTo>
                    <a:pt x="1377" y="657"/>
                  </a:lnTo>
                  <a:lnTo>
                    <a:pt x="1344" y="657"/>
                  </a:lnTo>
                  <a:lnTo>
                    <a:pt x="1331" y="650"/>
                  </a:lnTo>
                  <a:lnTo>
                    <a:pt x="1327" y="643"/>
                  </a:lnTo>
                  <a:lnTo>
                    <a:pt x="1327" y="621"/>
                  </a:lnTo>
                  <a:lnTo>
                    <a:pt x="1331" y="611"/>
                  </a:lnTo>
                  <a:lnTo>
                    <a:pt x="1331" y="593"/>
                  </a:lnTo>
                  <a:lnTo>
                    <a:pt x="1334" y="561"/>
                  </a:lnTo>
                  <a:lnTo>
                    <a:pt x="1334" y="516"/>
                  </a:lnTo>
                  <a:lnTo>
                    <a:pt x="1327" y="417"/>
                  </a:lnTo>
                  <a:lnTo>
                    <a:pt x="1311" y="332"/>
                  </a:lnTo>
                  <a:lnTo>
                    <a:pt x="1281" y="255"/>
                  </a:lnTo>
                  <a:lnTo>
                    <a:pt x="1242" y="191"/>
                  </a:lnTo>
                  <a:lnTo>
                    <a:pt x="1192" y="138"/>
                  </a:lnTo>
                  <a:lnTo>
                    <a:pt x="1133" y="99"/>
                  </a:lnTo>
                  <a:lnTo>
                    <a:pt x="1063" y="75"/>
                  </a:lnTo>
                  <a:lnTo>
                    <a:pt x="984" y="68"/>
                  </a:lnTo>
                  <a:lnTo>
                    <a:pt x="888" y="78"/>
                  </a:lnTo>
                  <a:lnTo>
                    <a:pt x="793" y="103"/>
                  </a:lnTo>
                  <a:lnTo>
                    <a:pt x="697" y="145"/>
                  </a:lnTo>
                  <a:lnTo>
                    <a:pt x="608" y="202"/>
                  </a:lnTo>
                  <a:lnTo>
                    <a:pt x="528" y="269"/>
                  </a:lnTo>
                  <a:lnTo>
                    <a:pt x="456" y="346"/>
                  </a:lnTo>
                  <a:lnTo>
                    <a:pt x="383" y="452"/>
                  </a:lnTo>
                  <a:lnTo>
                    <a:pt x="324" y="565"/>
                  </a:lnTo>
                  <a:lnTo>
                    <a:pt x="278" y="678"/>
                  </a:lnTo>
                  <a:lnTo>
                    <a:pt x="245" y="791"/>
                  </a:lnTo>
                  <a:lnTo>
                    <a:pt x="221" y="893"/>
                  </a:lnTo>
                  <a:lnTo>
                    <a:pt x="205" y="988"/>
                  </a:lnTo>
                  <a:lnTo>
                    <a:pt x="198" y="1066"/>
                  </a:lnTo>
                  <a:lnTo>
                    <a:pt x="195" y="1126"/>
                  </a:lnTo>
                  <a:lnTo>
                    <a:pt x="202" y="1218"/>
                  </a:lnTo>
                  <a:lnTo>
                    <a:pt x="215" y="1299"/>
                  </a:lnTo>
                  <a:lnTo>
                    <a:pt x="241" y="1369"/>
                  </a:lnTo>
                  <a:lnTo>
                    <a:pt x="274" y="1429"/>
                  </a:lnTo>
                  <a:lnTo>
                    <a:pt x="311" y="1479"/>
                  </a:lnTo>
                  <a:lnTo>
                    <a:pt x="357" y="1521"/>
                  </a:lnTo>
                  <a:lnTo>
                    <a:pt x="406" y="1553"/>
                  </a:lnTo>
                  <a:lnTo>
                    <a:pt x="456" y="1578"/>
                  </a:lnTo>
                  <a:lnTo>
                    <a:pt x="512" y="1592"/>
                  </a:lnTo>
                  <a:lnTo>
                    <a:pt x="565" y="1602"/>
                  </a:lnTo>
                  <a:lnTo>
                    <a:pt x="621" y="1606"/>
                  </a:lnTo>
                  <a:lnTo>
                    <a:pt x="690" y="1602"/>
                  </a:lnTo>
                  <a:lnTo>
                    <a:pt x="766" y="1585"/>
                  </a:lnTo>
                  <a:lnTo>
                    <a:pt x="849" y="1553"/>
                  </a:lnTo>
                  <a:lnTo>
                    <a:pt x="931" y="1507"/>
                  </a:lnTo>
                  <a:lnTo>
                    <a:pt x="1020" y="1440"/>
                  </a:lnTo>
                  <a:lnTo>
                    <a:pt x="1086" y="1369"/>
                  </a:lnTo>
                  <a:lnTo>
                    <a:pt x="1139" y="1302"/>
                  </a:lnTo>
                  <a:lnTo>
                    <a:pt x="1179" y="1232"/>
                  </a:lnTo>
                  <a:lnTo>
                    <a:pt x="1205" y="1168"/>
                  </a:lnTo>
                  <a:lnTo>
                    <a:pt x="1225" y="1115"/>
                  </a:lnTo>
                  <a:lnTo>
                    <a:pt x="1242" y="1063"/>
                  </a:lnTo>
                  <a:lnTo>
                    <a:pt x="1245" y="1059"/>
                  </a:lnTo>
                  <a:lnTo>
                    <a:pt x="1258" y="1052"/>
                  </a:lnTo>
                  <a:lnTo>
                    <a:pt x="1278" y="1052"/>
                  </a:lnTo>
                  <a:lnTo>
                    <a:pt x="1281" y="1055"/>
                  </a:lnTo>
                  <a:lnTo>
                    <a:pt x="1288" y="1059"/>
                  </a:lnTo>
                  <a:lnTo>
                    <a:pt x="1291" y="1066"/>
                  </a:lnTo>
                  <a:lnTo>
                    <a:pt x="1291" y="1073"/>
                  </a:lnTo>
                  <a:lnTo>
                    <a:pt x="1288" y="1084"/>
                  </a:lnTo>
                  <a:lnTo>
                    <a:pt x="1281" y="1112"/>
                  </a:lnTo>
                  <a:lnTo>
                    <a:pt x="1268" y="1154"/>
                  </a:lnTo>
                  <a:lnTo>
                    <a:pt x="1248" y="1207"/>
                  </a:lnTo>
                  <a:lnTo>
                    <a:pt x="1218" y="1267"/>
                  </a:lnTo>
                  <a:lnTo>
                    <a:pt x="1176" y="1338"/>
                  </a:lnTo>
                  <a:lnTo>
                    <a:pt x="1123" y="1408"/>
                  </a:lnTo>
                  <a:lnTo>
                    <a:pt x="1053" y="1479"/>
                  </a:lnTo>
                  <a:lnTo>
                    <a:pt x="991" y="1532"/>
                  </a:lnTo>
                  <a:lnTo>
                    <a:pt x="925" y="1581"/>
                  </a:lnTo>
                  <a:lnTo>
                    <a:pt x="849" y="1620"/>
                  </a:lnTo>
                  <a:lnTo>
                    <a:pt x="766" y="1652"/>
                  </a:lnTo>
                  <a:lnTo>
                    <a:pt x="677" y="1673"/>
                  </a:lnTo>
                  <a:lnTo>
                    <a:pt x="585" y="1680"/>
                  </a:lnTo>
                  <a:lnTo>
                    <a:pt x="489" y="1673"/>
                  </a:lnTo>
                  <a:lnTo>
                    <a:pt x="396" y="1652"/>
                  </a:lnTo>
                  <a:lnTo>
                    <a:pt x="314" y="1616"/>
                  </a:lnTo>
                  <a:lnTo>
                    <a:pt x="235" y="1567"/>
                  </a:lnTo>
                  <a:lnTo>
                    <a:pt x="169" y="1507"/>
                  </a:lnTo>
                  <a:lnTo>
                    <a:pt x="112" y="1436"/>
                  </a:lnTo>
                  <a:lnTo>
                    <a:pt x="63" y="1352"/>
                  </a:lnTo>
                  <a:lnTo>
                    <a:pt x="30" y="1260"/>
                  </a:lnTo>
                  <a:lnTo>
                    <a:pt x="7" y="1158"/>
                  </a:lnTo>
                  <a:lnTo>
                    <a:pt x="0" y="1048"/>
                  </a:lnTo>
                  <a:lnTo>
                    <a:pt x="13" y="904"/>
                  </a:lnTo>
                  <a:lnTo>
                    <a:pt x="46" y="759"/>
                  </a:lnTo>
                  <a:lnTo>
                    <a:pt x="99" y="625"/>
                  </a:lnTo>
                  <a:lnTo>
                    <a:pt x="169" y="494"/>
                  </a:lnTo>
                  <a:lnTo>
                    <a:pt x="258" y="378"/>
                  </a:lnTo>
                  <a:lnTo>
                    <a:pt x="357" y="272"/>
                  </a:lnTo>
                  <a:lnTo>
                    <a:pt x="466" y="180"/>
                  </a:lnTo>
                  <a:lnTo>
                    <a:pt x="585" y="103"/>
                  </a:lnTo>
                  <a:lnTo>
                    <a:pt x="710" y="46"/>
                  </a:lnTo>
                  <a:lnTo>
                    <a:pt x="839" y="11"/>
                  </a:lnTo>
                  <a:lnTo>
                    <a:pt x="9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4" name="Freeform 90"/>
            <p:cNvSpPr>
              <a:spLocks noEditPoints="1"/>
            </p:cNvSpPr>
            <p:nvPr/>
          </p:nvSpPr>
          <p:spPr bwMode="auto">
            <a:xfrm>
              <a:off x="9496" y="4642"/>
              <a:ext cx="673" cy="1422"/>
            </a:xfrm>
            <a:custGeom>
              <a:avLst/>
              <a:gdLst/>
              <a:ahLst/>
              <a:cxnLst>
                <a:cxn ang="0">
                  <a:pos x="502" y="374"/>
                </a:cxn>
                <a:cxn ang="0">
                  <a:pos x="584" y="427"/>
                </a:cxn>
                <a:cxn ang="0">
                  <a:pos x="614" y="519"/>
                </a:cxn>
                <a:cxn ang="0">
                  <a:pos x="607" y="579"/>
                </a:cxn>
                <a:cxn ang="0">
                  <a:pos x="446" y="1235"/>
                </a:cxn>
                <a:cxn ang="0">
                  <a:pos x="370" y="1334"/>
                </a:cxn>
                <a:cxn ang="0">
                  <a:pos x="281" y="1394"/>
                </a:cxn>
                <a:cxn ang="0">
                  <a:pos x="191" y="1418"/>
                </a:cxn>
                <a:cxn ang="0">
                  <a:pos x="102" y="1418"/>
                </a:cxn>
                <a:cxn ang="0">
                  <a:pos x="26" y="1383"/>
                </a:cxn>
                <a:cxn ang="0">
                  <a:pos x="0" y="1316"/>
                </a:cxn>
                <a:cxn ang="0">
                  <a:pos x="26" y="1249"/>
                </a:cxn>
                <a:cxn ang="0">
                  <a:pos x="89" y="1221"/>
                </a:cxn>
                <a:cxn ang="0">
                  <a:pos x="132" y="1238"/>
                </a:cxn>
                <a:cxn ang="0">
                  <a:pos x="149" y="1284"/>
                </a:cxn>
                <a:cxn ang="0">
                  <a:pos x="139" y="1327"/>
                </a:cxn>
                <a:cxn ang="0">
                  <a:pos x="96" y="1365"/>
                </a:cxn>
                <a:cxn ang="0">
                  <a:pos x="149" y="1376"/>
                </a:cxn>
                <a:cxn ang="0">
                  <a:pos x="251" y="1334"/>
                </a:cxn>
                <a:cxn ang="0">
                  <a:pos x="327" y="1231"/>
                </a:cxn>
                <a:cxn ang="0">
                  <a:pos x="350" y="1164"/>
                </a:cxn>
                <a:cxn ang="0">
                  <a:pos x="499" y="529"/>
                </a:cxn>
                <a:cxn ang="0">
                  <a:pos x="502" y="490"/>
                </a:cxn>
                <a:cxn ang="0">
                  <a:pos x="489" y="430"/>
                </a:cxn>
                <a:cxn ang="0">
                  <a:pos x="449" y="409"/>
                </a:cxn>
                <a:cxn ang="0">
                  <a:pos x="347" y="452"/>
                </a:cxn>
                <a:cxn ang="0">
                  <a:pos x="267" y="550"/>
                </a:cxn>
                <a:cxn ang="0">
                  <a:pos x="225" y="632"/>
                </a:cxn>
                <a:cxn ang="0">
                  <a:pos x="198" y="635"/>
                </a:cxn>
                <a:cxn ang="0">
                  <a:pos x="188" y="628"/>
                </a:cxn>
                <a:cxn ang="0">
                  <a:pos x="185" y="614"/>
                </a:cxn>
                <a:cxn ang="0">
                  <a:pos x="198" y="575"/>
                </a:cxn>
                <a:cxn ang="0">
                  <a:pos x="241" y="501"/>
                </a:cxn>
                <a:cxn ang="0">
                  <a:pos x="307" y="427"/>
                </a:cxn>
                <a:cxn ang="0">
                  <a:pos x="399" y="374"/>
                </a:cxn>
                <a:cxn ang="0">
                  <a:pos x="611" y="0"/>
                </a:cxn>
                <a:cxn ang="0">
                  <a:pos x="657" y="21"/>
                </a:cxn>
                <a:cxn ang="0">
                  <a:pos x="673" y="64"/>
                </a:cxn>
                <a:cxn ang="0">
                  <a:pos x="647" y="127"/>
                </a:cxn>
                <a:cxn ang="0">
                  <a:pos x="588" y="155"/>
                </a:cxn>
                <a:cxn ang="0">
                  <a:pos x="538" y="131"/>
                </a:cxn>
                <a:cxn ang="0">
                  <a:pos x="525" y="88"/>
                </a:cxn>
                <a:cxn ang="0">
                  <a:pos x="551" y="28"/>
                </a:cxn>
                <a:cxn ang="0">
                  <a:pos x="611" y="0"/>
                </a:cxn>
              </a:cxnLst>
              <a:rect l="0" t="0" r="r" b="b"/>
              <a:pathLst>
                <a:path w="673" h="1422">
                  <a:moveTo>
                    <a:pt x="452" y="367"/>
                  </a:moveTo>
                  <a:lnTo>
                    <a:pt x="502" y="374"/>
                  </a:lnTo>
                  <a:lnTo>
                    <a:pt x="548" y="395"/>
                  </a:lnTo>
                  <a:lnTo>
                    <a:pt x="584" y="427"/>
                  </a:lnTo>
                  <a:lnTo>
                    <a:pt x="604" y="469"/>
                  </a:lnTo>
                  <a:lnTo>
                    <a:pt x="614" y="519"/>
                  </a:lnTo>
                  <a:lnTo>
                    <a:pt x="611" y="554"/>
                  </a:lnTo>
                  <a:lnTo>
                    <a:pt x="607" y="579"/>
                  </a:lnTo>
                  <a:lnTo>
                    <a:pt x="469" y="1164"/>
                  </a:lnTo>
                  <a:lnTo>
                    <a:pt x="446" y="1235"/>
                  </a:lnTo>
                  <a:lnTo>
                    <a:pt x="413" y="1288"/>
                  </a:lnTo>
                  <a:lnTo>
                    <a:pt x="370" y="1334"/>
                  </a:lnTo>
                  <a:lnTo>
                    <a:pt x="327" y="1369"/>
                  </a:lnTo>
                  <a:lnTo>
                    <a:pt x="281" y="1394"/>
                  </a:lnTo>
                  <a:lnTo>
                    <a:pt x="234" y="1411"/>
                  </a:lnTo>
                  <a:lnTo>
                    <a:pt x="191" y="1418"/>
                  </a:lnTo>
                  <a:lnTo>
                    <a:pt x="152" y="1422"/>
                  </a:lnTo>
                  <a:lnTo>
                    <a:pt x="102" y="1418"/>
                  </a:lnTo>
                  <a:lnTo>
                    <a:pt x="59" y="1404"/>
                  </a:lnTo>
                  <a:lnTo>
                    <a:pt x="26" y="1383"/>
                  </a:lnTo>
                  <a:lnTo>
                    <a:pt x="7" y="1351"/>
                  </a:lnTo>
                  <a:lnTo>
                    <a:pt x="0" y="1316"/>
                  </a:lnTo>
                  <a:lnTo>
                    <a:pt x="7" y="1277"/>
                  </a:lnTo>
                  <a:lnTo>
                    <a:pt x="26" y="1249"/>
                  </a:lnTo>
                  <a:lnTo>
                    <a:pt x="56" y="1228"/>
                  </a:lnTo>
                  <a:lnTo>
                    <a:pt x="89" y="1221"/>
                  </a:lnTo>
                  <a:lnTo>
                    <a:pt x="112" y="1224"/>
                  </a:lnTo>
                  <a:lnTo>
                    <a:pt x="132" y="1238"/>
                  </a:lnTo>
                  <a:lnTo>
                    <a:pt x="145" y="1260"/>
                  </a:lnTo>
                  <a:lnTo>
                    <a:pt x="149" y="1284"/>
                  </a:lnTo>
                  <a:lnTo>
                    <a:pt x="145" y="1306"/>
                  </a:lnTo>
                  <a:lnTo>
                    <a:pt x="139" y="1327"/>
                  </a:lnTo>
                  <a:lnTo>
                    <a:pt x="122" y="1348"/>
                  </a:lnTo>
                  <a:lnTo>
                    <a:pt x="96" y="1365"/>
                  </a:lnTo>
                  <a:lnTo>
                    <a:pt x="122" y="1373"/>
                  </a:lnTo>
                  <a:lnTo>
                    <a:pt x="149" y="1376"/>
                  </a:lnTo>
                  <a:lnTo>
                    <a:pt x="201" y="1365"/>
                  </a:lnTo>
                  <a:lnTo>
                    <a:pt x="251" y="1334"/>
                  </a:lnTo>
                  <a:lnTo>
                    <a:pt x="294" y="1291"/>
                  </a:lnTo>
                  <a:lnTo>
                    <a:pt x="327" y="1231"/>
                  </a:lnTo>
                  <a:lnTo>
                    <a:pt x="347" y="1168"/>
                  </a:lnTo>
                  <a:lnTo>
                    <a:pt x="350" y="1164"/>
                  </a:lnTo>
                  <a:lnTo>
                    <a:pt x="499" y="540"/>
                  </a:lnTo>
                  <a:lnTo>
                    <a:pt x="499" y="529"/>
                  </a:lnTo>
                  <a:lnTo>
                    <a:pt x="502" y="519"/>
                  </a:lnTo>
                  <a:lnTo>
                    <a:pt x="502" y="490"/>
                  </a:lnTo>
                  <a:lnTo>
                    <a:pt x="499" y="455"/>
                  </a:lnTo>
                  <a:lnTo>
                    <a:pt x="489" y="430"/>
                  </a:lnTo>
                  <a:lnTo>
                    <a:pt x="472" y="413"/>
                  </a:lnTo>
                  <a:lnTo>
                    <a:pt x="449" y="409"/>
                  </a:lnTo>
                  <a:lnTo>
                    <a:pt x="396" y="420"/>
                  </a:lnTo>
                  <a:lnTo>
                    <a:pt x="347" y="452"/>
                  </a:lnTo>
                  <a:lnTo>
                    <a:pt x="304" y="498"/>
                  </a:lnTo>
                  <a:lnTo>
                    <a:pt x="267" y="550"/>
                  </a:lnTo>
                  <a:lnTo>
                    <a:pt x="231" y="628"/>
                  </a:lnTo>
                  <a:lnTo>
                    <a:pt x="225" y="632"/>
                  </a:lnTo>
                  <a:lnTo>
                    <a:pt x="221" y="635"/>
                  </a:lnTo>
                  <a:lnTo>
                    <a:pt x="198" y="635"/>
                  </a:lnTo>
                  <a:lnTo>
                    <a:pt x="195" y="632"/>
                  </a:lnTo>
                  <a:lnTo>
                    <a:pt x="188" y="628"/>
                  </a:lnTo>
                  <a:lnTo>
                    <a:pt x="185" y="621"/>
                  </a:lnTo>
                  <a:lnTo>
                    <a:pt x="185" y="614"/>
                  </a:lnTo>
                  <a:lnTo>
                    <a:pt x="188" y="600"/>
                  </a:lnTo>
                  <a:lnTo>
                    <a:pt x="198" y="575"/>
                  </a:lnTo>
                  <a:lnTo>
                    <a:pt x="215" y="540"/>
                  </a:lnTo>
                  <a:lnTo>
                    <a:pt x="241" y="501"/>
                  </a:lnTo>
                  <a:lnTo>
                    <a:pt x="271" y="462"/>
                  </a:lnTo>
                  <a:lnTo>
                    <a:pt x="307" y="427"/>
                  </a:lnTo>
                  <a:lnTo>
                    <a:pt x="350" y="395"/>
                  </a:lnTo>
                  <a:lnTo>
                    <a:pt x="399" y="374"/>
                  </a:lnTo>
                  <a:lnTo>
                    <a:pt x="452" y="367"/>
                  </a:lnTo>
                  <a:close/>
                  <a:moveTo>
                    <a:pt x="611" y="0"/>
                  </a:moveTo>
                  <a:lnTo>
                    <a:pt x="637" y="7"/>
                  </a:lnTo>
                  <a:lnTo>
                    <a:pt x="657" y="21"/>
                  </a:lnTo>
                  <a:lnTo>
                    <a:pt x="670" y="42"/>
                  </a:lnTo>
                  <a:lnTo>
                    <a:pt x="673" y="64"/>
                  </a:lnTo>
                  <a:lnTo>
                    <a:pt x="667" y="99"/>
                  </a:lnTo>
                  <a:lnTo>
                    <a:pt x="647" y="127"/>
                  </a:lnTo>
                  <a:lnTo>
                    <a:pt x="617" y="148"/>
                  </a:lnTo>
                  <a:lnTo>
                    <a:pt x="588" y="155"/>
                  </a:lnTo>
                  <a:lnTo>
                    <a:pt x="558" y="148"/>
                  </a:lnTo>
                  <a:lnTo>
                    <a:pt x="538" y="131"/>
                  </a:lnTo>
                  <a:lnTo>
                    <a:pt x="528" y="109"/>
                  </a:lnTo>
                  <a:lnTo>
                    <a:pt x="525" y="88"/>
                  </a:lnTo>
                  <a:lnTo>
                    <a:pt x="532" y="57"/>
                  </a:lnTo>
                  <a:lnTo>
                    <a:pt x="551" y="28"/>
                  </a:lnTo>
                  <a:lnTo>
                    <a:pt x="578" y="7"/>
                  </a:lnTo>
                  <a:lnTo>
                    <a:pt x="6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10447" y="5281"/>
              <a:ext cx="1036" cy="77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990" y="0"/>
                </a:cxn>
                <a:cxn ang="0">
                  <a:pos x="1010" y="3"/>
                </a:cxn>
                <a:cxn ang="0">
                  <a:pos x="1023" y="10"/>
                </a:cxn>
                <a:cxn ang="0">
                  <a:pos x="1033" y="21"/>
                </a:cxn>
                <a:cxn ang="0">
                  <a:pos x="1036" y="42"/>
                </a:cxn>
                <a:cxn ang="0">
                  <a:pos x="1033" y="60"/>
                </a:cxn>
                <a:cxn ang="0">
                  <a:pos x="1020" y="70"/>
                </a:cxn>
                <a:cxn ang="0">
                  <a:pos x="1007" y="74"/>
                </a:cxn>
                <a:cxn ang="0">
                  <a:pos x="990" y="77"/>
                </a:cxn>
                <a:cxn ang="0">
                  <a:pos x="39" y="77"/>
                </a:cxn>
                <a:cxn ang="0">
                  <a:pos x="20" y="74"/>
                </a:cxn>
                <a:cxn ang="0">
                  <a:pos x="6" y="60"/>
                </a:cxn>
                <a:cxn ang="0">
                  <a:pos x="0" y="38"/>
                </a:cxn>
                <a:cxn ang="0">
                  <a:pos x="3" y="21"/>
                </a:cxn>
                <a:cxn ang="0">
                  <a:pos x="13" y="7"/>
                </a:cxn>
                <a:cxn ang="0">
                  <a:pos x="46" y="0"/>
                </a:cxn>
              </a:cxnLst>
              <a:rect l="0" t="0" r="r" b="b"/>
              <a:pathLst>
                <a:path w="1036" h="77">
                  <a:moveTo>
                    <a:pt x="46" y="0"/>
                  </a:moveTo>
                  <a:lnTo>
                    <a:pt x="990" y="0"/>
                  </a:lnTo>
                  <a:lnTo>
                    <a:pt x="1010" y="3"/>
                  </a:lnTo>
                  <a:lnTo>
                    <a:pt x="1023" y="10"/>
                  </a:lnTo>
                  <a:lnTo>
                    <a:pt x="1033" y="21"/>
                  </a:lnTo>
                  <a:lnTo>
                    <a:pt x="1036" y="42"/>
                  </a:lnTo>
                  <a:lnTo>
                    <a:pt x="1033" y="60"/>
                  </a:lnTo>
                  <a:lnTo>
                    <a:pt x="1020" y="70"/>
                  </a:lnTo>
                  <a:lnTo>
                    <a:pt x="1007" y="74"/>
                  </a:lnTo>
                  <a:lnTo>
                    <a:pt x="990" y="77"/>
                  </a:lnTo>
                  <a:lnTo>
                    <a:pt x="39" y="77"/>
                  </a:lnTo>
                  <a:lnTo>
                    <a:pt x="20" y="74"/>
                  </a:lnTo>
                  <a:lnTo>
                    <a:pt x="6" y="60"/>
                  </a:lnTo>
                  <a:lnTo>
                    <a:pt x="0" y="38"/>
                  </a:lnTo>
                  <a:lnTo>
                    <a:pt x="3" y="21"/>
                  </a:lnTo>
                  <a:lnTo>
                    <a:pt x="13" y="7"/>
                  </a:lnTo>
                  <a:lnTo>
                    <a:pt x="4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11807" y="4642"/>
              <a:ext cx="558" cy="1090"/>
            </a:xfrm>
            <a:custGeom>
              <a:avLst/>
              <a:gdLst/>
              <a:ahLst/>
              <a:cxnLst>
                <a:cxn ang="0">
                  <a:pos x="300" y="0"/>
                </a:cxn>
                <a:cxn ang="0">
                  <a:pos x="327" y="0"/>
                </a:cxn>
                <a:cxn ang="0">
                  <a:pos x="337" y="4"/>
                </a:cxn>
                <a:cxn ang="0">
                  <a:pos x="343" y="11"/>
                </a:cxn>
                <a:cxn ang="0">
                  <a:pos x="343" y="18"/>
                </a:cxn>
                <a:cxn ang="0">
                  <a:pos x="347" y="32"/>
                </a:cxn>
                <a:cxn ang="0">
                  <a:pos x="347" y="974"/>
                </a:cxn>
                <a:cxn ang="0">
                  <a:pos x="350" y="991"/>
                </a:cxn>
                <a:cxn ang="0">
                  <a:pos x="360" y="1006"/>
                </a:cxn>
                <a:cxn ang="0">
                  <a:pos x="376" y="1016"/>
                </a:cxn>
                <a:cxn ang="0">
                  <a:pos x="403" y="1023"/>
                </a:cxn>
                <a:cxn ang="0">
                  <a:pos x="442" y="1030"/>
                </a:cxn>
                <a:cxn ang="0">
                  <a:pos x="558" y="1030"/>
                </a:cxn>
                <a:cxn ang="0">
                  <a:pos x="558" y="1090"/>
                </a:cxn>
                <a:cxn ang="0">
                  <a:pos x="495" y="1090"/>
                </a:cxn>
                <a:cxn ang="0">
                  <a:pos x="449" y="1087"/>
                </a:cxn>
                <a:cxn ang="0">
                  <a:pos x="396" y="1087"/>
                </a:cxn>
                <a:cxn ang="0">
                  <a:pos x="350" y="1083"/>
                </a:cxn>
                <a:cxn ang="0">
                  <a:pos x="208" y="1083"/>
                </a:cxn>
                <a:cxn ang="0">
                  <a:pos x="162" y="1087"/>
                </a:cxn>
                <a:cxn ang="0">
                  <a:pos x="112" y="1087"/>
                </a:cxn>
                <a:cxn ang="0">
                  <a:pos x="66" y="1090"/>
                </a:cxn>
                <a:cxn ang="0">
                  <a:pos x="10" y="1090"/>
                </a:cxn>
                <a:cxn ang="0">
                  <a:pos x="10" y="1034"/>
                </a:cxn>
                <a:cxn ang="0">
                  <a:pos x="125" y="1034"/>
                </a:cxn>
                <a:cxn ang="0">
                  <a:pos x="165" y="1027"/>
                </a:cxn>
                <a:cxn ang="0">
                  <a:pos x="191" y="1020"/>
                </a:cxn>
                <a:cxn ang="0">
                  <a:pos x="208" y="1009"/>
                </a:cxn>
                <a:cxn ang="0">
                  <a:pos x="218" y="995"/>
                </a:cxn>
                <a:cxn ang="0">
                  <a:pos x="221" y="977"/>
                </a:cxn>
                <a:cxn ang="0">
                  <a:pos x="221" y="124"/>
                </a:cxn>
                <a:cxn ang="0">
                  <a:pos x="158" y="148"/>
                </a:cxn>
                <a:cxn ang="0">
                  <a:pos x="92" y="159"/>
                </a:cxn>
                <a:cxn ang="0">
                  <a:pos x="40" y="166"/>
                </a:cxn>
                <a:cxn ang="0">
                  <a:pos x="0" y="166"/>
                </a:cxn>
                <a:cxn ang="0">
                  <a:pos x="0" y="106"/>
                </a:cxn>
                <a:cxn ang="0">
                  <a:pos x="40" y="106"/>
                </a:cxn>
                <a:cxn ang="0">
                  <a:pos x="86" y="102"/>
                </a:cxn>
                <a:cxn ang="0">
                  <a:pos x="139" y="92"/>
                </a:cxn>
                <a:cxn ang="0">
                  <a:pos x="195" y="74"/>
                </a:cxn>
                <a:cxn ang="0">
                  <a:pos x="251" y="46"/>
                </a:cxn>
                <a:cxn ang="0">
                  <a:pos x="300" y="0"/>
                </a:cxn>
              </a:cxnLst>
              <a:rect l="0" t="0" r="r" b="b"/>
              <a:pathLst>
                <a:path w="558" h="1090">
                  <a:moveTo>
                    <a:pt x="300" y="0"/>
                  </a:moveTo>
                  <a:lnTo>
                    <a:pt x="327" y="0"/>
                  </a:lnTo>
                  <a:lnTo>
                    <a:pt x="337" y="4"/>
                  </a:lnTo>
                  <a:lnTo>
                    <a:pt x="343" y="11"/>
                  </a:lnTo>
                  <a:lnTo>
                    <a:pt x="343" y="18"/>
                  </a:lnTo>
                  <a:lnTo>
                    <a:pt x="347" y="32"/>
                  </a:lnTo>
                  <a:lnTo>
                    <a:pt x="347" y="974"/>
                  </a:lnTo>
                  <a:lnTo>
                    <a:pt x="350" y="991"/>
                  </a:lnTo>
                  <a:lnTo>
                    <a:pt x="360" y="1006"/>
                  </a:lnTo>
                  <a:lnTo>
                    <a:pt x="376" y="1016"/>
                  </a:lnTo>
                  <a:lnTo>
                    <a:pt x="403" y="1023"/>
                  </a:lnTo>
                  <a:lnTo>
                    <a:pt x="442" y="1030"/>
                  </a:lnTo>
                  <a:lnTo>
                    <a:pt x="558" y="1030"/>
                  </a:lnTo>
                  <a:lnTo>
                    <a:pt x="558" y="1090"/>
                  </a:lnTo>
                  <a:lnTo>
                    <a:pt x="495" y="1090"/>
                  </a:lnTo>
                  <a:lnTo>
                    <a:pt x="449" y="1087"/>
                  </a:lnTo>
                  <a:lnTo>
                    <a:pt x="396" y="1087"/>
                  </a:lnTo>
                  <a:lnTo>
                    <a:pt x="350" y="1083"/>
                  </a:lnTo>
                  <a:lnTo>
                    <a:pt x="208" y="1083"/>
                  </a:lnTo>
                  <a:lnTo>
                    <a:pt x="162" y="1087"/>
                  </a:lnTo>
                  <a:lnTo>
                    <a:pt x="112" y="1087"/>
                  </a:lnTo>
                  <a:lnTo>
                    <a:pt x="66" y="1090"/>
                  </a:lnTo>
                  <a:lnTo>
                    <a:pt x="10" y="1090"/>
                  </a:lnTo>
                  <a:lnTo>
                    <a:pt x="10" y="1034"/>
                  </a:lnTo>
                  <a:lnTo>
                    <a:pt x="125" y="1034"/>
                  </a:lnTo>
                  <a:lnTo>
                    <a:pt x="165" y="1027"/>
                  </a:lnTo>
                  <a:lnTo>
                    <a:pt x="191" y="1020"/>
                  </a:lnTo>
                  <a:lnTo>
                    <a:pt x="208" y="1009"/>
                  </a:lnTo>
                  <a:lnTo>
                    <a:pt x="218" y="995"/>
                  </a:lnTo>
                  <a:lnTo>
                    <a:pt x="221" y="977"/>
                  </a:lnTo>
                  <a:lnTo>
                    <a:pt x="221" y="124"/>
                  </a:lnTo>
                  <a:lnTo>
                    <a:pt x="158" y="148"/>
                  </a:lnTo>
                  <a:lnTo>
                    <a:pt x="92" y="159"/>
                  </a:lnTo>
                  <a:lnTo>
                    <a:pt x="40" y="166"/>
                  </a:lnTo>
                  <a:lnTo>
                    <a:pt x="0" y="166"/>
                  </a:lnTo>
                  <a:lnTo>
                    <a:pt x="0" y="106"/>
                  </a:lnTo>
                  <a:lnTo>
                    <a:pt x="40" y="106"/>
                  </a:lnTo>
                  <a:lnTo>
                    <a:pt x="86" y="102"/>
                  </a:lnTo>
                  <a:lnTo>
                    <a:pt x="139" y="92"/>
                  </a:lnTo>
                  <a:lnTo>
                    <a:pt x="195" y="74"/>
                  </a:lnTo>
                  <a:lnTo>
                    <a:pt x="251" y="46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4379975" y="5080415"/>
            <a:ext cx="4338196" cy="501633"/>
            <a:chOff x="2778" y="3256"/>
            <a:chExt cx="20081" cy="2322"/>
          </a:xfrm>
          <a:solidFill>
            <a:srgbClr val="CC0099"/>
          </a:solid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2778" y="3282"/>
              <a:ext cx="1517" cy="1679"/>
            </a:xfrm>
            <a:custGeom>
              <a:avLst/>
              <a:gdLst/>
              <a:ahLst/>
              <a:cxnLst>
                <a:cxn ang="0">
                  <a:pos x="1046" y="7"/>
                </a:cxn>
                <a:cxn ang="0">
                  <a:pos x="1187" y="73"/>
                </a:cxn>
                <a:cxn ang="0">
                  <a:pos x="1272" y="153"/>
                </a:cxn>
                <a:cxn ang="0">
                  <a:pos x="1309" y="206"/>
                </a:cxn>
                <a:cxn ang="0">
                  <a:pos x="1480" y="0"/>
                </a:cxn>
                <a:cxn ang="0">
                  <a:pos x="1511" y="14"/>
                </a:cxn>
                <a:cxn ang="0">
                  <a:pos x="1517" y="20"/>
                </a:cxn>
                <a:cxn ang="0">
                  <a:pos x="1376" y="631"/>
                </a:cxn>
                <a:cxn ang="0">
                  <a:pos x="1364" y="651"/>
                </a:cxn>
                <a:cxn ang="0">
                  <a:pos x="1327" y="657"/>
                </a:cxn>
                <a:cxn ang="0">
                  <a:pos x="1309" y="644"/>
                </a:cxn>
                <a:cxn ang="0">
                  <a:pos x="1315" y="571"/>
                </a:cxn>
                <a:cxn ang="0">
                  <a:pos x="1303" y="392"/>
                </a:cxn>
                <a:cxn ang="0">
                  <a:pos x="1223" y="193"/>
                </a:cxn>
                <a:cxn ang="0">
                  <a:pos x="1076" y="87"/>
                </a:cxn>
                <a:cxn ang="0">
                  <a:pos x="832" y="93"/>
                </a:cxn>
                <a:cxn ang="0">
                  <a:pos x="563" y="239"/>
                </a:cxn>
                <a:cxn ang="0">
                  <a:pos x="361" y="498"/>
                </a:cxn>
                <a:cxn ang="0">
                  <a:pos x="245" y="790"/>
                </a:cxn>
                <a:cxn ang="0">
                  <a:pos x="202" y="1042"/>
                </a:cxn>
                <a:cxn ang="0">
                  <a:pos x="208" y="1254"/>
                </a:cxn>
                <a:cxn ang="0">
                  <a:pos x="275" y="1440"/>
                </a:cxn>
                <a:cxn ang="0">
                  <a:pos x="397" y="1546"/>
                </a:cxn>
                <a:cxn ang="0">
                  <a:pos x="544" y="1600"/>
                </a:cxn>
                <a:cxn ang="0">
                  <a:pos x="703" y="1600"/>
                </a:cxn>
                <a:cxn ang="0">
                  <a:pos x="899" y="1520"/>
                </a:cxn>
                <a:cxn ang="0">
                  <a:pos x="1101" y="1334"/>
                </a:cxn>
                <a:cxn ang="0">
                  <a:pos x="1205" y="1142"/>
                </a:cxn>
                <a:cxn ang="0">
                  <a:pos x="1223" y="1069"/>
                </a:cxn>
                <a:cxn ang="0">
                  <a:pos x="1242" y="1055"/>
                </a:cxn>
                <a:cxn ang="0">
                  <a:pos x="1272" y="1069"/>
                </a:cxn>
                <a:cxn ang="0">
                  <a:pos x="1266" y="1095"/>
                </a:cxn>
                <a:cxn ang="0">
                  <a:pos x="1229" y="1208"/>
                </a:cxn>
                <a:cxn ang="0">
                  <a:pos x="1125" y="1381"/>
                </a:cxn>
                <a:cxn ang="0">
                  <a:pos x="942" y="1553"/>
                </a:cxn>
                <a:cxn ang="0">
                  <a:pos x="709" y="1666"/>
                </a:cxn>
                <a:cxn ang="0">
                  <a:pos x="440" y="1666"/>
                </a:cxn>
                <a:cxn ang="0">
                  <a:pos x="214" y="1553"/>
                </a:cxn>
                <a:cxn ang="0">
                  <a:pos x="55" y="1341"/>
                </a:cxn>
                <a:cxn ang="0">
                  <a:pos x="0" y="1049"/>
                </a:cxn>
                <a:cxn ang="0">
                  <a:pos x="79" y="657"/>
                </a:cxn>
                <a:cxn ang="0">
                  <a:pos x="300" y="325"/>
                </a:cxn>
                <a:cxn ang="0">
                  <a:pos x="605" y="87"/>
                </a:cxn>
                <a:cxn ang="0">
                  <a:pos x="954" y="0"/>
                </a:cxn>
              </a:cxnLst>
              <a:rect l="0" t="0" r="r" b="b"/>
              <a:pathLst>
                <a:path w="1517" h="1679">
                  <a:moveTo>
                    <a:pt x="954" y="0"/>
                  </a:moveTo>
                  <a:lnTo>
                    <a:pt x="1046" y="7"/>
                  </a:lnTo>
                  <a:lnTo>
                    <a:pt x="1125" y="33"/>
                  </a:lnTo>
                  <a:lnTo>
                    <a:pt x="1187" y="73"/>
                  </a:lnTo>
                  <a:lnTo>
                    <a:pt x="1235" y="113"/>
                  </a:lnTo>
                  <a:lnTo>
                    <a:pt x="1272" y="153"/>
                  </a:lnTo>
                  <a:lnTo>
                    <a:pt x="1297" y="186"/>
                  </a:lnTo>
                  <a:lnTo>
                    <a:pt x="1309" y="206"/>
                  </a:lnTo>
                  <a:lnTo>
                    <a:pt x="1456" y="27"/>
                  </a:lnTo>
                  <a:lnTo>
                    <a:pt x="1480" y="0"/>
                  </a:lnTo>
                  <a:lnTo>
                    <a:pt x="1498" y="0"/>
                  </a:lnTo>
                  <a:lnTo>
                    <a:pt x="1511" y="14"/>
                  </a:lnTo>
                  <a:lnTo>
                    <a:pt x="1511" y="20"/>
                  </a:lnTo>
                  <a:lnTo>
                    <a:pt x="1517" y="20"/>
                  </a:lnTo>
                  <a:lnTo>
                    <a:pt x="1382" y="611"/>
                  </a:lnTo>
                  <a:lnTo>
                    <a:pt x="1376" y="631"/>
                  </a:lnTo>
                  <a:lnTo>
                    <a:pt x="1370" y="644"/>
                  </a:lnTo>
                  <a:lnTo>
                    <a:pt x="1364" y="651"/>
                  </a:lnTo>
                  <a:lnTo>
                    <a:pt x="1352" y="657"/>
                  </a:lnTo>
                  <a:lnTo>
                    <a:pt x="1327" y="657"/>
                  </a:lnTo>
                  <a:lnTo>
                    <a:pt x="1315" y="651"/>
                  </a:lnTo>
                  <a:lnTo>
                    <a:pt x="1309" y="644"/>
                  </a:lnTo>
                  <a:lnTo>
                    <a:pt x="1309" y="604"/>
                  </a:lnTo>
                  <a:lnTo>
                    <a:pt x="1315" y="571"/>
                  </a:lnTo>
                  <a:lnTo>
                    <a:pt x="1315" y="518"/>
                  </a:lnTo>
                  <a:lnTo>
                    <a:pt x="1303" y="392"/>
                  </a:lnTo>
                  <a:lnTo>
                    <a:pt x="1272" y="286"/>
                  </a:lnTo>
                  <a:lnTo>
                    <a:pt x="1223" y="193"/>
                  </a:lnTo>
                  <a:lnTo>
                    <a:pt x="1162" y="126"/>
                  </a:lnTo>
                  <a:lnTo>
                    <a:pt x="1076" y="87"/>
                  </a:lnTo>
                  <a:lnTo>
                    <a:pt x="972" y="73"/>
                  </a:lnTo>
                  <a:lnTo>
                    <a:pt x="832" y="93"/>
                  </a:lnTo>
                  <a:lnTo>
                    <a:pt x="691" y="153"/>
                  </a:lnTo>
                  <a:lnTo>
                    <a:pt x="563" y="239"/>
                  </a:lnTo>
                  <a:lnTo>
                    <a:pt x="453" y="352"/>
                  </a:lnTo>
                  <a:lnTo>
                    <a:pt x="361" y="498"/>
                  </a:lnTo>
                  <a:lnTo>
                    <a:pt x="293" y="644"/>
                  </a:lnTo>
                  <a:lnTo>
                    <a:pt x="245" y="790"/>
                  </a:lnTo>
                  <a:lnTo>
                    <a:pt x="214" y="929"/>
                  </a:lnTo>
                  <a:lnTo>
                    <a:pt x="202" y="1042"/>
                  </a:lnTo>
                  <a:lnTo>
                    <a:pt x="196" y="1128"/>
                  </a:lnTo>
                  <a:lnTo>
                    <a:pt x="208" y="1254"/>
                  </a:lnTo>
                  <a:lnTo>
                    <a:pt x="232" y="1354"/>
                  </a:lnTo>
                  <a:lnTo>
                    <a:pt x="275" y="1440"/>
                  </a:lnTo>
                  <a:lnTo>
                    <a:pt x="330" y="1500"/>
                  </a:lnTo>
                  <a:lnTo>
                    <a:pt x="397" y="1546"/>
                  </a:lnTo>
                  <a:lnTo>
                    <a:pt x="471" y="1580"/>
                  </a:lnTo>
                  <a:lnTo>
                    <a:pt x="544" y="1600"/>
                  </a:lnTo>
                  <a:lnTo>
                    <a:pt x="618" y="1606"/>
                  </a:lnTo>
                  <a:lnTo>
                    <a:pt x="703" y="1600"/>
                  </a:lnTo>
                  <a:lnTo>
                    <a:pt x="801" y="1573"/>
                  </a:lnTo>
                  <a:lnTo>
                    <a:pt x="899" y="1520"/>
                  </a:lnTo>
                  <a:lnTo>
                    <a:pt x="1009" y="1440"/>
                  </a:lnTo>
                  <a:lnTo>
                    <a:pt x="1101" y="1334"/>
                  </a:lnTo>
                  <a:lnTo>
                    <a:pt x="1162" y="1235"/>
                  </a:lnTo>
                  <a:lnTo>
                    <a:pt x="1205" y="1142"/>
                  </a:lnTo>
                  <a:lnTo>
                    <a:pt x="1223" y="1075"/>
                  </a:lnTo>
                  <a:lnTo>
                    <a:pt x="1223" y="1069"/>
                  </a:lnTo>
                  <a:lnTo>
                    <a:pt x="1229" y="1062"/>
                  </a:lnTo>
                  <a:lnTo>
                    <a:pt x="1242" y="1055"/>
                  </a:lnTo>
                  <a:lnTo>
                    <a:pt x="1260" y="1055"/>
                  </a:lnTo>
                  <a:lnTo>
                    <a:pt x="1272" y="1069"/>
                  </a:lnTo>
                  <a:lnTo>
                    <a:pt x="1272" y="1075"/>
                  </a:lnTo>
                  <a:lnTo>
                    <a:pt x="1266" y="1095"/>
                  </a:lnTo>
                  <a:lnTo>
                    <a:pt x="1254" y="1142"/>
                  </a:lnTo>
                  <a:lnTo>
                    <a:pt x="1229" y="1208"/>
                  </a:lnTo>
                  <a:lnTo>
                    <a:pt x="1187" y="1294"/>
                  </a:lnTo>
                  <a:lnTo>
                    <a:pt x="1125" y="1381"/>
                  </a:lnTo>
                  <a:lnTo>
                    <a:pt x="1040" y="1480"/>
                  </a:lnTo>
                  <a:lnTo>
                    <a:pt x="942" y="1553"/>
                  </a:lnTo>
                  <a:lnTo>
                    <a:pt x="832" y="1619"/>
                  </a:lnTo>
                  <a:lnTo>
                    <a:pt x="709" y="1666"/>
                  </a:lnTo>
                  <a:lnTo>
                    <a:pt x="575" y="1679"/>
                  </a:lnTo>
                  <a:lnTo>
                    <a:pt x="440" y="1666"/>
                  </a:lnTo>
                  <a:lnTo>
                    <a:pt x="318" y="1619"/>
                  </a:lnTo>
                  <a:lnTo>
                    <a:pt x="214" y="1553"/>
                  </a:lnTo>
                  <a:lnTo>
                    <a:pt x="122" y="1460"/>
                  </a:lnTo>
                  <a:lnTo>
                    <a:pt x="55" y="1341"/>
                  </a:lnTo>
                  <a:lnTo>
                    <a:pt x="12" y="1208"/>
                  </a:lnTo>
                  <a:lnTo>
                    <a:pt x="0" y="1049"/>
                  </a:lnTo>
                  <a:lnTo>
                    <a:pt x="24" y="850"/>
                  </a:lnTo>
                  <a:lnTo>
                    <a:pt x="79" y="657"/>
                  </a:lnTo>
                  <a:lnTo>
                    <a:pt x="177" y="478"/>
                  </a:lnTo>
                  <a:lnTo>
                    <a:pt x="300" y="325"/>
                  </a:lnTo>
                  <a:lnTo>
                    <a:pt x="440" y="193"/>
                  </a:lnTo>
                  <a:lnTo>
                    <a:pt x="605" y="87"/>
                  </a:lnTo>
                  <a:lnTo>
                    <a:pt x="777" y="20"/>
                  </a:lnTo>
                  <a:lnTo>
                    <a:pt x="9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4185" y="4165"/>
              <a:ext cx="666" cy="1413"/>
            </a:xfrm>
            <a:custGeom>
              <a:avLst/>
              <a:gdLst/>
              <a:ahLst/>
              <a:cxnLst>
                <a:cxn ang="0">
                  <a:pos x="514" y="371"/>
                </a:cxn>
                <a:cxn ang="0">
                  <a:pos x="599" y="451"/>
                </a:cxn>
                <a:cxn ang="0">
                  <a:pos x="611" y="551"/>
                </a:cxn>
                <a:cxn ang="0">
                  <a:pos x="465" y="1155"/>
                </a:cxn>
                <a:cxn ang="0">
                  <a:pos x="385" y="1307"/>
                </a:cxn>
                <a:cxn ang="0">
                  <a:pos x="263" y="1393"/>
                </a:cxn>
                <a:cxn ang="0">
                  <a:pos x="153" y="1413"/>
                </a:cxn>
                <a:cxn ang="0">
                  <a:pos x="43" y="1387"/>
                </a:cxn>
                <a:cxn ang="0">
                  <a:pos x="0" y="1307"/>
                </a:cxn>
                <a:cxn ang="0">
                  <a:pos x="12" y="1261"/>
                </a:cxn>
                <a:cxn ang="0">
                  <a:pos x="43" y="1228"/>
                </a:cxn>
                <a:cxn ang="0">
                  <a:pos x="85" y="1214"/>
                </a:cxn>
                <a:cxn ang="0">
                  <a:pos x="116" y="1221"/>
                </a:cxn>
                <a:cxn ang="0">
                  <a:pos x="140" y="1254"/>
                </a:cxn>
                <a:cxn ang="0">
                  <a:pos x="134" y="1301"/>
                </a:cxn>
                <a:cxn ang="0">
                  <a:pos x="110" y="1340"/>
                </a:cxn>
                <a:cxn ang="0">
                  <a:pos x="116" y="1360"/>
                </a:cxn>
                <a:cxn ang="0">
                  <a:pos x="214" y="1354"/>
                </a:cxn>
                <a:cxn ang="0">
                  <a:pos x="312" y="1241"/>
                </a:cxn>
                <a:cxn ang="0">
                  <a:pos x="342" y="1155"/>
                </a:cxn>
                <a:cxn ang="0">
                  <a:pos x="489" y="517"/>
                </a:cxn>
                <a:cxn ang="0">
                  <a:pos x="495" y="451"/>
                </a:cxn>
                <a:cxn ang="0">
                  <a:pos x="465" y="398"/>
                </a:cxn>
                <a:cxn ang="0">
                  <a:pos x="385" y="418"/>
                </a:cxn>
                <a:cxn ang="0">
                  <a:pos x="281" y="524"/>
                </a:cxn>
                <a:cxn ang="0">
                  <a:pos x="238" y="610"/>
                </a:cxn>
                <a:cxn ang="0">
                  <a:pos x="202" y="624"/>
                </a:cxn>
                <a:cxn ang="0">
                  <a:pos x="189" y="604"/>
                </a:cxn>
                <a:cxn ang="0">
                  <a:pos x="220" y="531"/>
                </a:cxn>
                <a:cxn ang="0">
                  <a:pos x="312" y="418"/>
                </a:cxn>
                <a:cxn ang="0">
                  <a:pos x="452" y="358"/>
                </a:cxn>
                <a:cxn ang="0">
                  <a:pos x="624" y="0"/>
                </a:cxn>
                <a:cxn ang="0">
                  <a:pos x="654" y="20"/>
                </a:cxn>
                <a:cxn ang="0">
                  <a:pos x="666" y="60"/>
                </a:cxn>
                <a:cxn ang="0">
                  <a:pos x="648" y="113"/>
                </a:cxn>
                <a:cxn ang="0">
                  <a:pos x="605" y="146"/>
                </a:cxn>
                <a:cxn ang="0">
                  <a:pos x="562" y="153"/>
                </a:cxn>
                <a:cxn ang="0">
                  <a:pos x="532" y="126"/>
                </a:cxn>
                <a:cxn ang="0">
                  <a:pos x="520" y="86"/>
                </a:cxn>
                <a:cxn ang="0">
                  <a:pos x="538" y="40"/>
                </a:cxn>
                <a:cxn ang="0">
                  <a:pos x="581" y="7"/>
                </a:cxn>
              </a:cxnLst>
              <a:rect l="0" t="0" r="r" b="b"/>
              <a:pathLst>
                <a:path w="666" h="1413">
                  <a:moveTo>
                    <a:pt x="452" y="358"/>
                  </a:moveTo>
                  <a:lnTo>
                    <a:pt x="514" y="371"/>
                  </a:lnTo>
                  <a:lnTo>
                    <a:pt x="562" y="398"/>
                  </a:lnTo>
                  <a:lnTo>
                    <a:pt x="599" y="451"/>
                  </a:lnTo>
                  <a:lnTo>
                    <a:pt x="611" y="511"/>
                  </a:lnTo>
                  <a:lnTo>
                    <a:pt x="611" y="551"/>
                  </a:lnTo>
                  <a:lnTo>
                    <a:pt x="605" y="571"/>
                  </a:lnTo>
                  <a:lnTo>
                    <a:pt x="465" y="1155"/>
                  </a:lnTo>
                  <a:lnTo>
                    <a:pt x="428" y="1241"/>
                  </a:lnTo>
                  <a:lnTo>
                    <a:pt x="385" y="1307"/>
                  </a:lnTo>
                  <a:lnTo>
                    <a:pt x="324" y="1360"/>
                  </a:lnTo>
                  <a:lnTo>
                    <a:pt x="263" y="1393"/>
                  </a:lnTo>
                  <a:lnTo>
                    <a:pt x="202" y="1407"/>
                  </a:lnTo>
                  <a:lnTo>
                    <a:pt x="153" y="1413"/>
                  </a:lnTo>
                  <a:lnTo>
                    <a:pt x="91" y="1407"/>
                  </a:lnTo>
                  <a:lnTo>
                    <a:pt x="43" y="1387"/>
                  </a:lnTo>
                  <a:lnTo>
                    <a:pt x="12" y="1354"/>
                  </a:lnTo>
                  <a:lnTo>
                    <a:pt x="0" y="1307"/>
                  </a:lnTo>
                  <a:lnTo>
                    <a:pt x="0" y="1287"/>
                  </a:lnTo>
                  <a:lnTo>
                    <a:pt x="12" y="1261"/>
                  </a:lnTo>
                  <a:lnTo>
                    <a:pt x="24" y="1241"/>
                  </a:lnTo>
                  <a:lnTo>
                    <a:pt x="43" y="1228"/>
                  </a:lnTo>
                  <a:lnTo>
                    <a:pt x="61" y="1221"/>
                  </a:lnTo>
                  <a:lnTo>
                    <a:pt x="85" y="1214"/>
                  </a:lnTo>
                  <a:lnTo>
                    <a:pt x="104" y="1214"/>
                  </a:lnTo>
                  <a:lnTo>
                    <a:pt x="116" y="1221"/>
                  </a:lnTo>
                  <a:lnTo>
                    <a:pt x="128" y="1234"/>
                  </a:lnTo>
                  <a:lnTo>
                    <a:pt x="140" y="1254"/>
                  </a:lnTo>
                  <a:lnTo>
                    <a:pt x="140" y="1287"/>
                  </a:lnTo>
                  <a:lnTo>
                    <a:pt x="134" y="1301"/>
                  </a:lnTo>
                  <a:lnTo>
                    <a:pt x="134" y="1314"/>
                  </a:lnTo>
                  <a:lnTo>
                    <a:pt x="110" y="1340"/>
                  </a:lnTo>
                  <a:lnTo>
                    <a:pt x="91" y="1354"/>
                  </a:lnTo>
                  <a:lnTo>
                    <a:pt x="116" y="1360"/>
                  </a:lnTo>
                  <a:lnTo>
                    <a:pt x="147" y="1367"/>
                  </a:lnTo>
                  <a:lnTo>
                    <a:pt x="214" y="1354"/>
                  </a:lnTo>
                  <a:lnTo>
                    <a:pt x="269" y="1307"/>
                  </a:lnTo>
                  <a:lnTo>
                    <a:pt x="312" y="1241"/>
                  </a:lnTo>
                  <a:lnTo>
                    <a:pt x="342" y="1161"/>
                  </a:lnTo>
                  <a:lnTo>
                    <a:pt x="342" y="1155"/>
                  </a:lnTo>
                  <a:lnTo>
                    <a:pt x="489" y="531"/>
                  </a:lnTo>
                  <a:lnTo>
                    <a:pt x="489" y="517"/>
                  </a:lnTo>
                  <a:lnTo>
                    <a:pt x="495" y="498"/>
                  </a:lnTo>
                  <a:lnTo>
                    <a:pt x="495" y="451"/>
                  </a:lnTo>
                  <a:lnTo>
                    <a:pt x="489" y="425"/>
                  </a:lnTo>
                  <a:lnTo>
                    <a:pt x="465" y="398"/>
                  </a:lnTo>
                  <a:lnTo>
                    <a:pt x="446" y="398"/>
                  </a:lnTo>
                  <a:lnTo>
                    <a:pt x="385" y="418"/>
                  </a:lnTo>
                  <a:lnTo>
                    <a:pt x="324" y="464"/>
                  </a:lnTo>
                  <a:lnTo>
                    <a:pt x="281" y="524"/>
                  </a:lnTo>
                  <a:lnTo>
                    <a:pt x="244" y="597"/>
                  </a:lnTo>
                  <a:lnTo>
                    <a:pt x="238" y="610"/>
                  </a:lnTo>
                  <a:lnTo>
                    <a:pt x="226" y="624"/>
                  </a:lnTo>
                  <a:lnTo>
                    <a:pt x="202" y="624"/>
                  </a:lnTo>
                  <a:lnTo>
                    <a:pt x="189" y="610"/>
                  </a:lnTo>
                  <a:lnTo>
                    <a:pt x="189" y="604"/>
                  </a:lnTo>
                  <a:lnTo>
                    <a:pt x="195" y="577"/>
                  </a:lnTo>
                  <a:lnTo>
                    <a:pt x="220" y="531"/>
                  </a:lnTo>
                  <a:lnTo>
                    <a:pt x="257" y="471"/>
                  </a:lnTo>
                  <a:lnTo>
                    <a:pt x="312" y="418"/>
                  </a:lnTo>
                  <a:lnTo>
                    <a:pt x="373" y="378"/>
                  </a:lnTo>
                  <a:lnTo>
                    <a:pt x="452" y="358"/>
                  </a:lnTo>
                  <a:close/>
                  <a:moveTo>
                    <a:pt x="605" y="0"/>
                  </a:moveTo>
                  <a:lnTo>
                    <a:pt x="624" y="0"/>
                  </a:lnTo>
                  <a:lnTo>
                    <a:pt x="642" y="7"/>
                  </a:lnTo>
                  <a:lnTo>
                    <a:pt x="654" y="20"/>
                  </a:lnTo>
                  <a:lnTo>
                    <a:pt x="666" y="46"/>
                  </a:lnTo>
                  <a:lnTo>
                    <a:pt x="666" y="60"/>
                  </a:lnTo>
                  <a:lnTo>
                    <a:pt x="660" y="86"/>
                  </a:lnTo>
                  <a:lnTo>
                    <a:pt x="648" y="113"/>
                  </a:lnTo>
                  <a:lnTo>
                    <a:pt x="630" y="133"/>
                  </a:lnTo>
                  <a:lnTo>
                    <a:pt x="605" y="146"/>
                  </a:lnTo>
                  <a:lnTo>
                    <a:pt x="581" y="153"/>
                  </a:lnTo>
                  <a:lnTo>
                    <a:pt x="562" y="153"/>
                  </a:lnTo>
                  <a:lnTo>
                    <a:pt x="544" y="139"/>
                  </a:lnTo>
                  <a:lnTo>
                    <a:pt x="532" y="126"/>
                  </a:lnTo>
                  <a:lnTo>
                    <a:pt x="520" y="99"/>
                  </a:lnTo>
                  <a:lnTo>
                    <a:pt x="520" y="86"/>
                  </a:lnTo>
                  <a:lnTo>
                    <a:pt x="526" y="60"/>
                  </a:lnTo>
                  <a:lnTo>
                    <a:pt x="538" y="40"/>
                  </a:lnTo>
                  <a:lnTo>
                    <a:pt x="556" y="20"/>
                  </a:lnTo>
                  <a:lnTo>
                    <a:pt x="581" y="7"/>
                  </a:lnTo>
                  <a:lnTo>
                    <a:pt x="60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5121" y="4795"/>
              <a:ext cx="1021" cy="8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984" y="0"/>
                </a:cxn>
                <a:cxn ang="0">
                  <a:pos x="997" y="7"/>
                </a:cxn>
                <a:cxn ang="0">
                  <a:pos x="1009" y="7"/>
                </a:cxn>
                <a:cxn ang="0">
                  <a:pos x="1015" y="20"/>
                </a:cxn>
                <a:cxn ang="0">
                  <a:pos x="1021" y="27"/>
                </a:cxn>
                <a:cxn ang="0">
                  <a:pos x="1021" y="60"/>
                </a:cxn>
                <a:cxn ang="0">
                  <a:pos x="1009" y="73"/>
                </a:cxn>
                <a:cxn ang="0">
                  <a:pos x="997" y="73"/>
                </a:cxn>
                <a:cxn ang="0">
                  <a:pos x="984" y="80"/>
                </a:cxn>
                <a:cxn ang="0">
                  <a:pos x="30" y="80"/>
                </a:cxn>
                <a:cxn ang="0">
                  <a:pos x="6" y="67"/>
                </a:cxn>
                <a:cxn ang="0">
                  <a:pos x="0" y="60"/>
                </a:cxn>
                <a:cxn ang="0">
                  <a:pos x="0" y="27"/>
                </a:cxn>
                <a:cxn ang="0">
                  <a:pos x="6" y="14"/>
                </a:cxn>
                <a:cxn ang="0">
                  <a:pos x="18" y="7"/>
                </a:cxn>
                <a:cxn ang="0">
                  <a:pos x="24" y="0"/>
                </a:cxn>
              </a:cxnLst>
              <a:rect l="0" t="0" r="r" b="b"/>
              <a:pathLst>
                <a:path w="1021" h="80">
                  <a:moveTo>
                    <a:pt x="24" y="0"/>
                  </a:moveTo>
                  <a:lnTo>
                    <a:pt x="984" y="0"/>
                  </a:lnTo>
                  <a:lnTo>
                    <a:pt x="997" y="7"/>
                  </a:lnTo>
                  <a:lnTo>
                    <a:pt x="1009" y="7"/>
                  </a:lnTo>
                  <a:lnTo>
                    <a:pt x="1015" y="20"/>
                  </a:lnTo>
                  <a:lnTo>
                    <a:pt x="1021" y="27"/>
                  </a:lnTo>
                  <a:lnTo>
                    <a:pt x="1021" y="60"/>
                  </a:lnTo>
                  <a:lnTo>
                    <a:pt x="1009" y="73"/>
                  </a:lnTo>
                  <a:lnTo>
                    <a:pt x="997" y="73"/>
                  </a:lnTo>
                  <a:lnTo>
                    <a:pt x="984" y="80"/>
                  </a:lnTo>
                  <a:lnTo>
                    <a:pt x="30" y="80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0" y="27"/>
                  </a:lnTo>
                  <a:lnTo>
                    <a:pt x="6" y="14"/>
                  </a:lnTo>
                  <a:lnTo>
                    <a:pt x="18" y="7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466" y="4158"/>
              <a:ext cx="551" cy="1095"/>
            </a:xfrm>
            <a:custGeom>
              <a:avLst/>
              <a:gdLst/>
              <a:ahLst/>
              <a:cxnLst>
                <a:cxn ang="0">
                  <a:pos x="294" y="0"/>
                </a:cxn>
                <a:cxn ang="0">
                  <a:pos x="331" y="0"/>
                </a:cxn>
                <a:cxn ang="0">
                  <a:pos x="343" y="27"/>
                </a:cxn>
                <a:cxn ang="0">
                  <a:pos x="343" y="989"/>
                </a:cxn>
                <a:cxn ang="0">
                  <a:pos x="355" y="1009"/>
                </a:cxn>
                <a:cxn ang="0">
                  <a:pos x="373" y="1022"/>
                </a:cxn>
                <a:cxn ang="0">
                  <a:pos x="422" y="1035"/>
                </a:cxn>
                <a:cxn ang="0">
                  <a:pos x="551" y="1035"/>
                </a:cxn>
                <a:cxn ang="0">
                  <a:pos x="551" y="1095"/>
                </a:cxn>
                <a:cxn ang="0">
                  <a:pos x="459" y="1095"/>
                </a:cxn>
                <a:cxn ang="0">
                  <a:pos x="392" y="1089"/>
                </a:cxn>
                <a:cxn ang="0">
                  <a:pos x="171" y="1089"/>
                </a:cxn>
                <a:cxn ang="0">
                  <a:pos x="104" y="1095"/>
                </a:cxn>
                <a:cxn ang="0">
                  <a:pos x="12" y="1095"/>
                </a:cxn>
                <a:cxn ang="0">
                  <a:pos x="12" y="1035"/>
                </a:cxn>
                <a:cxn ang="0">
                  <a:pos x="141" y="1035"/>
                </a:cxn>
                <a:cxn ang="0">
                  <a:pos x="190" y="1022"/>
                </a:cxn>
                <a:cxn ang="0">
                  <a:pos x="208" y="1009"/>
                </a:cxn>
                <a:cxn ang="0">
                  <a:pos x="220" y="982"/>
                </a:cxn>
                <a:cxn ang="0">
                  <a:pos x="220" y="120"/>
                </a:cxn>
                <a:cxn ang="0">
                  <a:pos x="135" y="153"/>
                </a:cxn>
                <a:cxn ang="0">
                  <a:pos x="55" y="166"/>
                </a:cxn>
                <a:cxn ang="0">
                  <a:pos x="0" y="166"/>
                </a:cxn>
                <a:cxn ang="0">
                  <a:pos x="0" y="106"/>
                </a:cxn>
                <a:cxn ang="0">
                  <a:pos x="43" y="106"/>
                </a:cxn>
                <a:cxn ang="0">
                  <a:pos x="104" y="100"/>
                </a:cxn>
                <a:cxn ang="0">
                  <a:pos x="171" y="87"/>
                </a:cxn>
                <a:cxn ang="0">
                  <a:pos x="233" y="53"/>
                </a:cxn>
                <a:cxn ang="0">
                  <a:pos x="294" y="0"/>
                </a:cxn>
              </a:cxnLst>
              <a:rect l="0" t="0" r="r" b="b"/>
              <a:pathLst>
                <a:path w="551" h="1095">
                  <a:moveTo>
                    <a:pt x="294" y="0"/>
                  </a:moveTo>
                  <a:lnTo>
                    <a:pt x="331" y="0"/>
                  </a:lnTo>
                  <a:lnTo>
                    <a:pt x="343" y="27"/>
                  </a:lnTo>
                  <a:lnTo>
                    <a:pt x="343" y="989"/>
                  </a:lnTo>
                  <a:lnTo>
                    <a:pt x="355" y="1009"/>
                  </a:lnTo>
                  <a:lnTo>
                    <a:pt x="373" y="1022"/>
                  </a:lnTo>
                  <a:lnTo>
                    <a:pt x="422" y="1035"/>
                  </a:lnTo>
                  <a:lnTo>
                    <a:pt x="551" y="1035"/>
                  </a:lnTo>
                  <a:lnTo>
                    <a:pt x="551" y="1095"/>
                  </a:lnTo>
                  <a:lnTo>
                    <a:pt x="459" y="1095"/>
                  </a:lnTo>
                  <a:lnTo>
                    <a:pt x="392" y="1089"/>
                  </a:lnTo>
                  <a:lnTo>
                    <a:pt x="171" y="1089"/>
                  </a:lnTo>
                  <a:lnTo>
                    <a:pt x="104" y="1095"/>
                  </a:lnTo>
                  <a:lnTo>
                    <a:pt x="12" y="1095"/>
                  </a:lnTo>
                  <a:lnTo>
                    <a:pt x="12" y="1035"/>
                  </a:lnTo>
                  <a:lnTo>
                    <a:pt x="141" y="1035"/>
                  </a:lnTo>
                  <a:lnTo>
                    <a:pt x="190" y="1022"/>
                  </a:lnTo>
                  <a:lnTo>
                    <a:pt x="208" y="1009"/>
                  </a:lnTo>
                  <a:lnTo>
                    <a:pt x="220" y="982"/>
                  </a:lnTo>
                  <a:lnTo>
                    <a:pt x="220" y="120"/>
                  </a:lnTo>
                  <a:lnTo>
                    <a:pt x="135" y="153"/>
                  </a:lnTo>
                  <a:lnTo>
                    <a:pt x="55" y="166"/>
                  </a:lnTo>
                  <a:lnTo>
                    <a:pt x="0" y="166"/>
                  </a:lnTo>
                  <a:lnTo>
                    <a:pt x="0" y="106"/>
                  </a:lnTo>
                  <a:lnTo>
                    <a:pt x="43" y="106"/>
                  </a:lnTo>
                  <a:lnTo>
                    <a:pt x="104" y="100"/>
                  </a:lnTo>
                  <a:lnTo>
                    <a:pt x="171" y="87"/>
                  </a:lnTo>
                  <a:lnTo>
                    <a:pt x="233" y="53"/>
                  </a:lnTo>
                  <a:lnTo>
                    <a:pt x="29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8008" y="4059"/>
              <a:ext cx="1431" cy="544"/>
            </a:xfrm>
            <a:custGeom>
              <a:avLst/>
              <a:gdLst/>
              <a:ahLst/>
              <a:cxnLst>
                <a:cxn ang="0">
                  <a:pos x="360" y="0"/>
                </a:cxn>
                <a:cxn ang="0">
                  <a:pos x="446" y="13"/>
                </a:cxn>
                <a:cxn ang="0">
                  <a:pos x="520" y="46"/>
                </a:cxn>
                <a:cxn ang="0">
                  <a:pos x="593" y="93"/>
                </a:cxn>
                <a:cxn ang="0">
                  <a:pos x="727" y="212"/>
                </a:cxn>
                <a:cxn ang="0">
                  <a:pos x="807" y="285"/>
                </a:cxn>
                <a:cxn ang="0">
                  <a:pos x="887" y="351"/>
                </a:cxn>
                <a:cxn ang="0">
                  <a:pos x="972" y="391"/>
                </a:cxn>
                <a:cxn ang="0">
                  <a:pos x="1070" y="411"/>
                </a:cxn>
                <a:cxn ang="0">
                  <a:pos x="1143" y="398"/>
                </a:cxn>
                <a:cxn ang="0">
                  <a:pos x="1211" y="371"/>
                </a:cxn>
                <a:cxn ang="0">
                  <a:pos x="1272" y="318"/>
                </a:cxn>
                <a:cxn ang="0">
                  <a:pos x="1321" y="245"/>
                </a:cxn>
                <a:cxn ang="0">
                  <a:pos x="1351" y="159"/>
                </a:cxn>
                <a:cxn ang="0">
                  <a:pos x="1370" y="59"/>
                </a:cxn>
                <a:cxn ang="0">
                  <a:pos x="1376" y="33"/>
                </a:cxn>
                <a:cxn ang="0">
                  <a:pos x="1382" y="13"/>
                </a:cxn>
                <a:cxn ang="0">
                  <a:pos x="1394" y="6"/>
                </a:cxn>
                <a:cxn ang="0">
                  <a:pos x="1400" y="0"/>
                </a:cxn>
                <a:cxn ang="0">
                  <a:pos x="1413" y="0"/>
                </a:cxn>
                <a:cxn ang="0">
                  <a:pos x="1425" y="26"/>
                </a:cxn>
                <a:cxn ang="0">
                  <a:pos x="1431" y="53"/>
                </a:cxn>
                <a:cxn ang="0">
                  <a:pos x="1431" y="79"/>
                </a:cxn>
                <a:cxn ang="0">
                  <a:pos x="1425" y="172"/>
                </a:cxn>
                <a:cxn ang="0">
                  <a:pos x="1400" y="265"/>
                </a:cxn>
                <a:cxn ang="0">
                  <a:pos x="1364" y="351"/>
                </a:cxn>
                <a:cxn ang="0">
                  <a:pos x="1309" y="431"/>
                </a:cxn>
                <a:cxn ang="0">
                  <a:pos x="1241" y="491"/>
                </a:cxn>
                <a:cxn ang="0">
                  <a:pos x="1162" y="531"/>
                </a:cxn>
                <a:cxn ang="0">
                  <a:pos x="1070" y="544"/>
                </a:cxn>
                <a:cxn ang="0">
                  <a:pos x="984" y="531"/>
                </a:cxn>
                <a:cxn ang="0">
                  <a:pos x="911" y="497"/>
                </a:cxn>
                <a:cxn ang="0">
                  <a:pos x="838" y="451"/>
                </a:cxn>
                <a:cxn ang="0">
                  <a:pos x="703" y="331"/>
                </a:cxn>
                <a:cxn ang="0">
                  <a:pos x="623" y="259"/>
                </a:cxn>
                <a:cxn ang="0">
                  <a:pos x="544" y="192"/>
                </a:cxn>
                <a:cxn ang="0">
                  <a:pos x="458" y="152"/>
                </a:cxn>
                <a:cxn ang="0">
                  <a:pos x="360" y="132"/>
                </a:cxn>
                <a:cxn ang="0">
                  <a:pos x="293" y="139"/>
                </a:cxn>
                <a:cxn ang="0">
                  <a:pos x="226" y="172"/>
                </a:cxn>
                <a:cxn ang="0">
                  <a:pos x="165" y="219"/>
                </a:cxn>
                <a:cxn ang="0">
                  <a:pos x="110" y="285"/>
                </a:cxn>
                <a:cxn ang="0">
                  <a:pos x="73" y="378"/>
                </a:cxn>
                <a:cxn ang="0">
                  <a:pos x="61" y="491"/>
                </a:cxn>
                <a:cxn ang="0">
                  <a:pos x="61" y="511"/>
                </a:cxn>
                <a:cxn ang="0">
                  <a:pos x="55" y="517"/>
                </a:cxn>
                <a:cxn ang="0">
                  <a:pos x="49" y="531"/>
                </a:cxn>
                <a:cxn ang="0">
                  <a:pos x="42" y="537"/>
                </a:cxn>
                <a:cxn ang="0">
                  <a:pos x="30" y="544"/>
                </a:cxn>
                <a:cxn ang="0">
                  <a:pos x="24" y="544"/>
                </a:cxn>
                <a:cxn ang="0">
                  <a:pos x="12" y="531"/>
                </a:cxn>
                <a:cxn ang="0">
                  <a:pos x="6" y="517"/>
                </a:cxn>
                <a:cxn ang="0">
                  <a:pos x="0" y="491"/>
                </a:cxn>
                <a:cxn ang="0">
                  <a:pos x="0" y="464"/>
                </a:cxn>
                <a:cxn ang="0">
                  <a:pos x="6" y="371"/>
                </a:cxn>
                <a:cxn ang="0">
                  <a:pos x="30" y="278"/>
                </a:cxn>
                <a:cxn ang="0">
                  <a:pos x="67" y="192"/>
                </a:cxn>
                <a:cxn ang="0">
                  <a:pos x="122" y="113"/>
                </a:cxn>
                <a:cxn ang="0">
                  <a:pos x="189" y="53"/>
                </a:cxn>
                <a:cxn ang="0">
                  <a:pos x="269" y="13"/>
                </a:cxn>
                <a:cxn ang="0">
                  <a:pos x="360" y="0"/>
                </a:cxn>
              </a:cxnLst>
              <a:rect l="0" t="0" r="r" b="b"/>
              <a:pathLst>
                <a:path w="1431" h="544">
                  <a:moveTo>
                    <a:pt x="360" y="0"/>
                  </a:moveTo>
                  <a:lnTo>
                    <a:pt x="446" y="13"/>
                  </a:lnTo>
                  <a:lnTo>
                    <a:pt x="520" y="46"/>
                  </a:lnTo>
                  <a:lnTo>
                    <a:pt x="593" y="93"/>
                  </a:lnTo>
                  <a:lnTo>
                    <a:pt x="727" y="212"/>
                  </a:lnTo>
                  <a:lnTo>
                    <a:pt x="807" y="285"/>
                  </a:lnTo>
                  <a:lnTo>
                    <a:pt x="887" y="351"/>
                  </a:lnTo>
                  <a:lnTo>
                    <a:pt x="972" y="391"/>
                  </a:lnTo>
                  <a:lnTo>
                    <a:pt x="1070" y="411"/>
                  </a:lnTo>
                  <a:lnTo>
                    <a:pt x="1143" y="398"/>
                  </a:lnTo>
                  <a:lnTo>
                    <a:pt x="1211" y="371"/>
                  </a:lnTo>
                  <a:lnTo>
                    <a:pt x="1272" y="318"/>
                  </a:lnTo>
                  <a:lnTo>
                    <a:pt x="1321" y="245"/>
                  </a:lnTo>
                  <a:lnTo>
                    <a:pt x="1351" y="159"/>
                  </a:lnTo>
                  <a:lnTo>
                    <a:pt x="1370" y="59"/>
                  </a:lnTo>
                  <a:lnTo>
                    <a:pt x="1376" y="33"/>
                  </a:lnTo>
                  <a:lnTo>
                    <a:pt x="1382" y="13"/>
                  </a:lnTo>
                  <a:lnTo>
                    <a:pt x="1394" y="6"/>
                  </a:lnTo>
                  <a:lnTo>
                    <a:pt x="1400" y="0"/>
                  </a:lnTo>
                  <a:lnTo>
                    <a:pt x="1413" y="0"/>
                  </a:lnTo>
                  <a:lnTo>
                    <a:pt x="1425" y="26"/>
                  </a:lnTo>
                  <a:lnTo>
                    <a:pt x="1431" y="53"/>
                  </a:lnTo>
                  <a:lnTo>
                    <a:pt x="1431" y="79"/>
                  </a:lnTo>
                  <a:lnTo>
                    <a:pt x="1425" y="172"/>
                  </a:lnTo>
                  <a:lnTo>
                    <a:pt x="1400" y="265"/>
                  </a:lnTo>
                  <a:lnTo>
                    <a:pt x="1364" y="351"/>
                  </a:lnTo>
                  <a:lnTo>
                    <a:pt x="1309" y="431"/>
                  </a:lnTo>
                  <a:lnTo>
                    <a:pt x="1241" y="491"/>
                  </a:lnTo>
                  <a:lnTo>
                    <a:pt x="1162" y="531"/>
                  </a:lnTo>
                  <a:lnTo>
                    <a:pt x="1070" y="544"/>
                  </a:lnTo>
                  <a:lnTo>
                    <a:pt x="984" y="531"/>
                  </a:lnTo>
                  <a:lnTo>
                    <a:pt x="911" y="497"/>
                  </a:lnTo>
                  <a:lnTo>
                    <a:pt x="838" y="451"/>
                  </a:lnTo>
                  <a:lnTo>
                    <a:pt x="703" y="331"/>
                  </a:lnTo>
                  <a:lnTo>
                    <a:pt x="623" y="259"/>
                  </a:lnTo>
                  <a:lnTo>
                    <a:pt x="544" y="192"/>
                  </a:lnTo>
                  <a:lnTo>
                    <a:pt x="458" y="152"/>
                  </a:lnTo>
                  <a:lnTo>
                    <a:pt x="360" y="132"/>
                  </a:lnTo>
                  <a:lnTo>
                    <a:pt x="293" y="139"/>
                  </a:lnTo>
                  <a:lnTo>
                    <a:pt x="226" y="172"/>
                  </a:lnTo>
                  <a:lnTo>
                    <a:pt x="165" y="219"/>
                  </a:lnTo>
                  <a:lnTo>
                    <a:pt x="110" y="285"/>
                  </a:lnTo>
                  <a:lnTo>
                    <a:pt x="73" y="378"/>
                  </a:lnTo>
                  <a:lnTo>
                    <a:pt x="61" y="491"/>
                  </a:lnTo>
                  <a:lnTo>
                    <a:pt x="61" y="511"/>
                  </a:lnTo>
                  <a:lnTo>
                    <a:pt x="55" y="517"/>
                  </a:lnTo>
                  <a:lnTo>
                    <a:pt x="49" y="531"/>
                  </a:lnTo>
                  <a:lnTo>
                    <a:pt x="42" y="537"/>
                  </a:lnTo>
                  <a:lnTo>
                    <a:pt x="30" y="544"/>
                  </a:lnTo>
                  <a:lnTo>
                    <a:pt x="24" y="544"/>
                  </a:lnTo>
                  <a:lnTo>
                    <a:pt x="12" y="531"/>
                  </a:lnTo>
                  <a:lnTo>
                    <a:pt x="6" y="517"/>
                  </a:lnTo>
                  <a:lnTo>
                    <a:pt x="0" y="491"/>
                  </a:lnTo>
                  <a:lnTo>
                    <a:pt x="0" y="464"/>
                  </a:lnTo>
                  <a:lnTo>
                    <a:pt x="6" y="371"/>
                  </a:lnTo>
                  <a:lnTo>
                    <a:pt x="30" y="278"/>
                  </a:lnTo>
                  <a:lnTo>
                    <a:pt x="67" y="192"/>
                  </a:lnTo>
                  <a:lnTo>
                    <a:pt x="122" y="113"/>
                  </a:lnTo>
                  <a:lnTo>
                    <a:pt x="189" y="53"/>
                  </a:lnTo>
                  <a:lnTo>
                    <a:pt x="269" y="13"/>
                  </a:lnTo>
                  <a:lnTo>
                    <a:pt x="3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0246" y="3282"/>
              <a:ext cx="1517" cy="1679"/>
            </a:xfrm>
            <a:custGeom>
              <a:avLst/>
              <a:gdLst/>
              <a:ahLst/>
              <a:cxnLst>
                <a:cxn ang="0">
                  <a:pos x="1046" y="7"/>
                </a:cxn>
                <a:cxn ang="0">
                  <a:pos x="1187" y="73"/>
                </a:cxn>
                <a:cxn ang="0">
                  <a:pos x="1273" y="153"/>
                </a:cxn>
                <a:cxn ang="0">
                  <a:pos x="1309" y="206"/>
                </a:cxn>
                <a:cxn ang="0">
                  <a:pos x="1468" y="14"/>
                </a:cxn>
                <a:cxn ang="0">
                  <a:pos x="1487" y="0"/>
                </a:cxn>
                <a:cxn ang="0">
                  <a:pos x="1517" y="14"/>
                </a:cxn>
                <a:cxn ang="0">
                  <a:pos x="1383" y="611"/>
                </a:cxn>
                <a:cxn ang="0">
                  <a:pos x="1370" y="644"/>
                </a:cxn>
                <a:cxn ang="0">
                  <a:pos x="1352" y="657"/>
                </a:cxn>
                <a:cxn ang="0">
                  <a:pos x="1315" y="651"/>
                </a:cxn>
                <a:cxn ang="0">
                  <a:pos x="1309" y="604"/>
                </a:cxn>
                <a:cxn ang="0">
                  <a:pos x="1315" y="518"/>
                </a:cxn>
                <a:cxn ang="0">
                  <a:pos x="1273" y="286"/>
                </a:cxn>
                <a:cxn ang="0">
                  <a:pos x="1162" y="126"/>
                </a:cxn>
                <a:cxn ang="0">
                  <a:pos x="973" y="73"/>
                </a:cxn>
                <a:cxn ang="0">
                  <a:pos x="691" y="153"/>
                </a:cxn>
                <a:cxn ang="0">
                  <a:pos x="453" y="352"/>
                </a:cxn>
                <a:cxn ang="0">
                  <a:pos x="294" y="644"/>
                </a:cxn>
                <a:cxn ang="0">
                  <a:pos x="214" y="929"/>
                </a:cxn>
                <a:cxn ang="0">
                  <a:pos x="196" y="1128"/>
                </a:cxn>
                <a:cxn ang="0">
                  <a:pos x="233" y="1354"/>
                </a:cxn>
                <a:cxn ang="0">
                  <a:pos x="331" y="1500"/>
                </a:cxn>
                <a:cxn ang="0">
                  <a:pos x="471" y="1580"/>
                </a:cxn>
                <a:cxn ang="0">
                  <a:pos x="618" y="1606"/>
                </a:cxn>
                <a:cxn ang="0">
                  <a:pos x="802" y="1573"/>
                </a:cxn>
                <a:cxn ang="0">
                  <a:pos x="1010" y="1440"/>
                </a:cxn>
                <a:cxn ang="0">
                  <a:pos x="1162" y="1235"/>
                </a:cxn>
                <a:cxn ang="0">
                  <a:pos x="1224" y="1075"/>
                </a:cxn>
                <a:cxn ang="0">
                  <a:pos x="1230" y="1062"/>
                </a:cxn>
                <a:cxn ang="0">
                  <a:pos x="1260" y="1055"/>
                </a:cxn>
                <a:cxn ang="0">
                  <a:pos x="1273" y="1075"/>
                </a:cxn>
                <a:cxn ang="0">
                  <a:pos x="1254" y="1142"/>
                </a:cxn>
                <a:cxn ang="0">
                  <a:pos x="1187" y="1294"/>
                </a:cxn>
                <a:cxn ang="0">
                  <a:pos x="1040" y="1480"/>
                </a:cxn>
                <a:cxn ang="0">
                  <a:pos x="832" y="1619"/>
                </a:cxn>
                <a:cxn ang="0">
                  <a:pos x="575" y="1679"/>
                </a:cxn>
                <a:cxn ang="0">
                  <a:pos x="318" y="1619"/>
                </a:cxn>
                <a:cxn ang="0">
                  <a:pos x="123" y="1460"/>
                </a:cxn>
                <a:cxn ang="0">
                  <a:pos x="13" y="1208"/>
                </a:cxn>
                <a:cxn ang="0">
                  <a:pos x="25" y="850"/>
                </a:cxn>
                <a:cxn ang="0">
                  <a:pos x="178" y="478"/>
                </a:cxn>
                <a:cxn ang="0">
                  <a:pos x="441" y="193"/>
                </a:cxn>
                <a:cxn ang="0">
                  <a:pos x="777" y="20"/>
                </a:cxn>
              </a:cxnLst>
              <a:rect l="0" t="0" r="r" b="b"/>
              <a:pathLst>
                <a:path w="1517" h="1679">
                  <a:moveTo>
                    <a:pt x="954" y="0"/>
                  </a:moveTo>
                  <a:lnTo>
                    <a:pt x="1046" y="7"/>
                  </a:lnTo>
                  <a:lnTo>
                    <a:pt x="1126" y="33"/>
                  </a:lnTo>
                  <a:lnTo>
                    <a:pt x="1187" y="73"/>
                  </a:lnTo>
                  <a:lnTo>
                    <a:pt x="1236" y="113"/>
                  </a:lnTo>
                  <a:lnTo>
                    <a:pt x="1273" y="153"/>
                  </a:lnTo>
                  <a:lnTo>
                    <a:pt x="1297" y="186"/>
                  </a:lnTo>
                  <a:lnTo>
                    <a:pt x="1309" y="206"/>
                  </a:lnTo>
                  <a:lnTo>
                    <a:pt x="1456" y="27"/>
                  </a:lnTo>
                  <a:lnTo>
                    <a:pt x="1468" y="14"/>
                  </a:lnTo>
                  <a:lnTo>
                    <a:pt x="1481" y="7"/>
                  </a:lnTo>
                  <a:lnTo>
                    <a:pt x="1487" y="0"/>
                  </a:lnTo>
                  <a:lnTo>
                    <a:pt x="1505" y="0"/>
                  </a:lnTo>
                  <a:lnTo>
                    <a:pt x="1517" y="14"/>
                  </a:lnTo>
                  <a:lnTo>
                    <a:pt x="1517" y="20"/>
                  </a:lnTo>
                  <a:lnTo>
                    <a:pt x="1383" y="611"/>
                  </a:lnTo>
                  <a:lnTo>
                    <a:pt x="1377" y="631"/>
                  </a:lnTo>
                  <a:lnTo>
                    <a:pt x="1370" y="644"/>
                  </a:lnTo>
                  <a:lnTo>
                    <a:pt x="1364" y="651"/>
                  </a:lnTo>
                  <a:lnTo>
                    <a:pt x="1352" y="657"/>
                  </a:lnTo>
                  <a:lnTo>
                    <a:pt x="1328" y="657"/>
                  </a:lnTo>
                  <a:lnTo>
                    <a:pt x="1315" y="651"/>
                  </a:lnTo>
                  <a:lnTo>
                    <a:pt x="1309" y="644"/>
                  </a:lnTo>
                  <a:lnTo>
                    <a:pt x="1309" y="604"/>
                  </a:lnTo>
                  <a:lnTo>
                    <a:pt x="1315" y="571"/>
                  </a:lnTo>
                  <a:lnTo>
                    <a:pt x="1315" y="518"/>
                  </a:lnTo>
                  <a:lnTo>
                    <a:pt x="1303" y="392"/>
                  </a:lnTo>
                  <a:lnTo>
                    <a:pt x="1273" y="286"/>
                  </a:lnTo>
                  <a:lnTo>
                    <a:pt x="1224" y="193"/>
                  </a:lnTo>
                  <a:lnTo>
                    <a:pt x="1162" y="126"/>
                  </a:lnTo>
                  <a:lnTo>
                    <a:pt x="1077" y="87"/>
                  </a:lnTo>
                  <a:lnTo>
                    <a:pt x="973" y="73"/>
                  </a:lnTo>
                  <a:lnTo>
                    <a:pt x="832" y="93"/>
                  </a:lnTo>
                  <a:lnTo>
                    <a:pt x="691" y="153"/>
                  </a:lnTo>
                  <a:lnTo>
                    <a:pt x="563" y="239"/>
                  </a:lnTo>
                  <a:lnTo>
                    <a:pt x="453" y="352"/>
                  </a:lnTo>
                  <a:lnTo>
                    <a:pt x="361" y="498"/>
                  </a:lnTo>
                  <a:lnTo>
                    <a:pt x="294" y="644"/>
                  </a:lnTo>
                  <a:lnTo>
                    <a:pt x="245" y="790"/>
                  </a:lnTo>
                  <a:lnTo>
                    <a:pt x="214" y="929"/>
                  </a:lnTo>
                  <a:lnTo>
                    <a:pt x="202" y="1042"/>
                  </a:lnTo>
                  <a:lnTo>
                    <a:pt x="196" y="1128"/>
                  </a:lnTo>
                  <a:lnTo>
                    <a:pt x="208" y="1254"/>
                  </a:lnTo>
                  <a:lnTo>
                    <a:pt x="233" y="1354"/>
                  </a:lnTo>
                  <a:lnTo>
                    <a:pt x="276" y="1440"/>
                  </a:lnTo>
                  <a:lnTo>
                    <a:pt x="331" y="1500"/>
                  </a:lnTo>
                  <a:lnTo>
                    <a:pt x="398" y="1546"/>
                  </a:lnTo>
                  <a:lnTo>
                    <a:pt x="471" y="1580"/>
                  </a:lnTo>
                  <a:lnTo>
                    <a:pt x="545" y="1600"/>
                  </a:lnTo>
                  <a:lnTo>
                    <a:pt x="618" y="1606"/>
                  </a:lnTo>
                  <a:lnTo>
                    <a:pt x="704" y="1600"/>
                  </a:lnTo>
                  <a:lnTo>
                    <a:pt x="802" y="1573"/>
                  </a:lnTo>
                  <a:lnTo>
                    <a:pt x="899" y="1520"/>
                  </a:lnTo>
                  <a:lnTo>
                    <a:pt x="1010" y="1440"/>
                  </a:lnTo>
                  <a:lnTo>
                    <a:pt x="1101" y="1334"/>
                  </a:lnTo>
                  <a:lnTo>
                    <a:pt x="1162" y="1235"/>
                  </a:lnTo>
                  <a:lnTo>
                    <a:pt x="1205" y="1142"/>
                  </a:lnTo>
                  <a:lnTo>
                    <a:pt x="1224" y="1075"/>
                  </a:lnTo>
                  <a:lnTo>
                    <a:pt x="1224" y="1069"/>
                  </a:lnTo>
                  <a:lnTo>
                    <a:pt x="1230" y="1062"/>
                  </a:lnTo>
                  <a:lnTo>
                    <a:pt x="1242" y="1055"/>
                  </a:lnTo>
                  <a:lnTo>
                    <a:pt x="1260" y="1055"/>
                  </a:lnTo>
                  <a:lnTo>
                    <a:pt x="1273" y="1069"/>
                  </a:lnTo>
                  <a:lnTo>
                    <a:pt x="1273" y="1075"/>
                  </a:lnTo>
                  <a:lnTo>
                    <a:pt x="1266" y="1095"/>
                  </a:lnTo>
                  <a:lnTo>
                    <a:pt x="1254" y="1142"/>
                  </a:lnTo>
                  <a:lnTo>
                    <a:pt x="1230" y="1208"/>
                  </a:lnTo>
                  <a:lnTo>
                    <a:pt x="1187" y="1294"/>
                  </a:lnTo>
                  <a:lnTo>
                    <a:pt x="1126" y="1381"/>
                  </a:lnTo>
                  <a:lnTo>
                    <a:pt x="1040" y="1480"/>
                  </a:lnTo>
                  <a:lnTo>
                    <a:pt x="942" y="1553"/>
                  </a:lnTo>
                  <a:lnTo>
                    <a:pt x="832" y="1619"/>
                  </a:lnTo>
                  <a:lnTo>
                    <a:pt x="710" y="1666"/>
                  </a:lnTo>
                  <a:lnTo>
                    <a:pt x="575" y="1679"/>
                  </a:lnTo>
                  <a:lnTo>
                    <a:pt x="441" y="1666"/>
                  </a:lnTo>
                  <a:lnTo>
                    <a:pt x="318" y="1619"/>
                  </a:lnTo>
                  <a:lnTo>
                    <a:pt x="214" y="1553"/>
                  </a:lnTo>
                  <a:lnTo>
                    <a:pt x="123" y="1460"/>
                  </a:lnTo>
                  <a:lnTo>
                    <a:pt x="55" y="1341"/>
                  </a:lnTo>
                  <a:lnTo>
                    <a:pt x="13" y="1208"/>
                  </a:lnTo>
                  <a:lnTo>
                    <a:pt x="0" y="1049"/>
                  </a:lnTo>
                  <a:lnTo>
                    <a:pt x="25" y="850"/>
                  </a:lnTo>
                  <a:lnTo>
                    <a:pt x="80" y="657"/>
                  </a:lnTo>
                  <a:lnTo>
                    <a:pt x="178" y="478"/>
                  </a:lnTo>
                  <a:lnTo>
                    <a:pt x="300" y="325"/>
                  </a:lnTo>
                  <a:lnTo>
                    <a:pt x="441" y="193"/>
                  </a:lnTo>
                  <a:lnTo>
                    <a:pt x="606" y="87"/>
                  </a:lnTo>
                  <a:lnTo>
                    <a:pt x="777" y="20"/>
                  </a:lnTo>
                  <a:lnTo>
                    <a:pt x="9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 noEditPoints="1"/>
            </p:cNvSpPr>
            <p:nvPr/>
          </p:nvSpPr>
          <p:spPr bwMode="auto">
            <a:xfrm>
              <a:off x="11659" y="4165"/>
              <a:ext cx="667" cy="1413"/>
            </a:xfrm>
            <a:custGeom>
              <a:avLst/>
              <a:gdLst/>
              <a:ahLst/>
              <a:cxnLst>
                <a:cxn ang="0">
                  <a:pos x="508" y="371"/>
                </a:cxn>
                <a:cxn ang="0">
                  <a:pos x="594" y="451"/>
                </a:cxn>
                <a:cxn ang="0">
                  <a:pos x="606" y="551"/>
                </a:cxn>
                <a:cxn ang="0">
                  <a:pos x="465" y="1155"/>
                </a:cxn>
                <a:cxn ang="0">
                  <a:pos x="386" y="1307"/>
                </a:cxn>
                <a:cxn ang="0">
                  <a:pos x="263" y="1393"/>
                </a:cxn>
                <a:cxn ang="0">
                  <a:pos x="153" y="1413"/>
                </a:cxn>
                <a:cxn ang="0">
                  <a:pos x="43" y="1387"/>
                </a:cxn>
                <a:cxn ang="0">
                  <a:pos x="0" y="1307"/>
                </a:cxn>
                <a:cxn ang="0">
                  <a:pos x="12" y="1261"/>
                </a:cxn>
                <a:cxn ang="0">
                  <a:pos x="43" y="1228"/>
                </a:cxn>
                <a:cxn ang="0">
                  <a:pos x="86" y="1214"/>
                </a:cxn>
                <a:cxn ang="0">
                  <a:pos x="116" y="1221"/>
                </a:cxn>
                <a:cxn ang="0">
                  <a:pos x="141" y="1254"/>
                </a:cxn>
                <a:cxn ang="0">
                  <a:pos x="135" y="1301"/>
                </a:cxn>
                <a:cxn ang="0">
                  <a:pos x="110" y="1340"/>
                </a:cxn>
                <a:cxn ang="0">
                  <a:pos x="116" y="1360"/>
                </a:cxn>
                <a:cxn ang="0">
                  <a:pos x="214" y="1354"/>
                </a:cxn>
                <a:cxn ang="0">
                  <a:pos x="312" y="1241"/>
                </a:cxn>
                <a:cxn ang="0">
                  <a:pos x="337" y="1155"/>
                </a:cxn>
                <a:cxn ang="0">
                  <a:pos x="483" y="517"/>
                </a:cxn>
                <a:cxn ang="0">
                  <a:pos x="490" y="451"/>
                </a:cxn>
                <a:cxn ang="0">
                  <a:pos x="459" y="398"/>
                </a:cxn>
                <a:cxn ang="0">
                  <a:pos x="379" y="418"/>
                </a:cxn>
                <a:cxn ang="0">
                  <a:pos x="275" y="524"/>
                </a:cxn>
                <a:cxn ang="0">
                  <a:pos x="233" y="610"/>
                </a:cxn>
                <a:cxn ang="0">
                  <a:pos x="196" y="624"/>
                </a:cxn>
                <a:cxn ang="0">
                  <a:pos x="184" y="604"/>
                </a:cxn>
                <a:cxn ang="0">
                  <a:pos x="214" y="531"/>
                </a:cxn>
                <a:cxn ang="0">
                  <a:pos x="306" y="418"/>
                </a:cxn>
                <a:cxn ang="0">
                  <a:pos x="447" y="358"/>
                </a:cxn>
                <a:cxn ang="0">
                  <a:pos x="624" y="0"/>
                </a:cxn>
                <a:cxn ang="0">
                  <a:pos x="655" y="20"/>
                </a:cxn>
                <a:cxn ang="0">
                  <a:pos x="667" y="60"/>
                </a:cxn>
                <a:cxn ang="0">
                  <a:pos x="649" y="113"/>
                </a:cxn>
                <a:cxn ang="0">
                  <a:pos x="606" y="146"/>
                </a:cxn>
                <a:cxn ang="0">
                  <a:pos x="563" y="153"/>
                </a:cxn>
                <a:cxn ang="0">
                  <a:pos x="532" y="126"/>
                </a:cxn>
                <a:cxn ang="0">
                  <a:pos x="520" y="86"/>
                </a:cxn>
                <a:cxn ang="0">
                  <a:pos x="538" y="40"/>
                </a:cxn>
                <a:cxn ang="0">
                  <a:pos x="581" y="7"/>
                </a:cxn>
              </a:cxnLst>
              <a:rect l="0" t="0" r="r" b="b"/>
              <a:pathLst>
                <a:path w="667" h="1413">
                  <a:moveTo>
                    <a:pt x="447" y="358"/>
                  </a:moveTo>
                  <a:lnTo>
                    <a:pt x="508" y="371"/>
                  </a:lnTo>
                  <a:lnTo>
                    <a:pt x="557" y="398"/>
                  </a:lnTo>
                  <a:lnTo>
                    <a:pt x="594" y="451"/>
                  </a:lnTo>
                  <a:lnTo>
                    <a:pt x="606" y="511"/>
                  </a:lnTo>
                  <a:lnTo>
                    <a:pt x="606" y="551"/>
                  </a:lnTo>
                  <a:lnTo>
                    <a:pt x="600" y="571"/>
                  </a:lnTo>
                  <a:lnTo>
                    <a:pt x="465" y="1155"/>
                  </a:lnTo>
                  <a:lnTo>
                    <a:pt x="428" y="1241"/>
                  </a:lnTo>
                  <a:lnTo>
                    <a:pt x="386" y="1307"/>
                  </a:lnTo>
                  <a:lnTo>
                    <a:pt x="324" y="1360"/>
                  </a:lnTo>
                  <a:lnTo>
                    <a:pt x="263" y="1393"/>
                  </a:lnTo>
                  <a:lnTo>
                    <a:pt x="202" y="1407"/>
                  </a:lnTo>
                  <a:lnTo>
                    <a:pt x="153" y="1413"/>
                  </a:lnTo>
                  <a:lnTo>
                    <a:pt x="92" y="1407"/>
                  </a:lnTo>
                  <a:lnTo>
                    <a:pt x="43" y="1387"/>
                  </a:lnTo>
                  <a:lnTo>
                    <a:pt x="12" y="1354"/>
                  </a:lnTo>
                  <a:lnTo>
                    <a:pt x="0" y="1307"/>
                  </a:lnTo>
                  <a:lnTo>
                    <a:pt x="0" y="1287"/>
                  </a:lnTo>
                  <a:lnTo>
                    <a:pt x="12" y="1261"/>
                  </a:lnTo>
                  <a:lnTo>
                    <a:pt x="25" y="1241"/>
                  </a:lnTo>
                  <a:lnTo>
                    <a:pt x="43" y="1228"/>
                  </a:lnTo>
                  <a:lnTo>
                    <a:pt x="61" y="1221"/>
                  </a:lnTo>
                  <a:lnTo>
                    <a:pt x="86" y="1214"/>
                  </a:lnTo>
                  <a:lnTo>
                    <a:pt x="104" y="1214"/>
                  </a:lnTo>
                  <a:lnTo>
                    <a:pt x="116" y="1221"/>
                  </a:lnTo>
                  <a:lnTo>
                    <a:pt x="129" y="1234"/>
                  </a:lnTo>
                  <a:lnTo>
                    <a:pt x="141" y="1254"/>
                  </a:lnTo>
                  <a:lnTo>
                    <a:pt x="141" y="1287"/>
                  </a:lnTo>
                  <a:lnTo>
                    <a:pt x="135" y="1301"/>
                  </a:lnTo>
                  <a:lnTo>
                    <a:pt x="135" y="1314"/>
                  </a:lnTo>
                  <a:lnTo>
                    <a:pt x="110" y="1340"/>
                  </a:lnTo>
                  <a:lnTo>
                    <a:pt x="92" y="1354"/>
                  </a:lnTo>
                  <a:lnTo>
                    <a:pt x="116" y="1360"/>
                  </a:lnTo>
                  <a:lnTo>
                    <a:pt x="147" y="1367"/>
                  </a:lnTo>
                  <a:lnTo>
                    <a:pt x="214" y="1354"/>
                  </a:lnTo>
                  <a:lnTo>
                    <a:pt x="269" y="1307"/>
                  </a:lnTo>
                  <a:lnTo>
                    <a:pt x="312" y="1241"/>
                  </a:lnTo>
                  <a:lnTo>
                    <a:pt x="343" y="1161"/>
                  </a:lnTo>
                  <a:lnTo>
                    <a:pt x="337" y="1155"/>
                  </a:lnTo>
                  <a:lnTo>
                    <a:pt x="483" y="531"/>
                  </a:lnTo>
                  <a:lnTo>
                    <a:pt x="483" y="517"/>
                  </a:lnTo>
                  <a:lnTo>
                    <a:pt x="490" y="498"/>
                  </a:lnTo>
                  <a:lnTo>
                    <a:pt x="490" y="451"/>
                  </a:lnTo>
                  <a:lnTo>
                    <a:pt x="483" y="425"/>
                  </a:lnTo>
                  <a:lnTo>
                    <a:pt x="459" y="398"/>
                  </a:lnTo>
                  <a:lnTo>
                    <a:pt x="441" y="398"/>
                  </a:lnTo>
                  <a:lnTo>
                    <a:pt x="379" y="418"/>
                  </a:lnTo>
                  <a:lnTo>
                    <a:pt x="318" y="464"/>
                  </a:lnTo>
                  <a:lnTo>
                    <a:pt x="275" y="524"/>
                  </a:lnTo>
                  <a:lnTo>
                    <a:pt x="239" y="597"/>
                  </a:lnTo>
                  <a:lnTo>
                    <a:pt x="233" y="610"/>
                  </a:lnTo>
                  <a:lnTo>
                    <a:pt x="220" y="624"/>
                  </a:lnTo>
                  <a:lnTo>
                    <a:pt x="196" y="624"/>
                  </a:lnTo>
                  <a:lnTo>
                    <a:pt x="184" y="610"/>
                  </a:lnTo>
                  <a:lnTo>
                    <a:pt x="184" y="604"/>
                  </a:lnTo>
                  <a:lnTo>
                    <a:pt x="190" y="577"/>
                  </a:lnTo>
                  <a:lnTo>
                    <a:pt x="214" y="531"/>
                  </a:lnTo>
                  <a:lnTo>
                    <a:pt x="251" y="471"/>
                  </a:lnTo>
                  <a:lnTo>
                    <a:pt x="306" y="418"/>
                  </a:lnTo>
                  <a:lnTo>
                    <a:pt x="367" y="378"/>
                  </a:lnTo>
                  <a:lnTo>
                    <a:pt x="447" y="358"/>
                  </a:lnTo>
                  <a:close/>
                  <a:moveTo>
                    <a:pt x="606" y="0"/>
                  </a:moveTo>
                  <a:lnTo>
                    <a:pt x="624" y="0"/>
                  </a:lnTo>
                  <a:lnTo>
                    <a:pt x="642" y="7"/>
                  </a:lnTo>
                  <a:lnTo>
                    <a:pt x="655" y="20"/>
                  </a:lnTo>
                  <a:lnTo>
                    <a:pt x="667" y="46"/>
                  </a:lnTo>
                  <a:lnTo>
                    <a:pt x="667" y="60"/>
                  </a:lnTo>
                  <a:lnTo>
                    <a:pt x="661" y="86"/>
                  </a:lnTo>
                  <a:lnTo>
                    <a:pt x="649" y="113"/>
                  </a:lnTo>
                  <a:lnTo>
                    <a:pt x="630" y="133"/>
                  </a:lnTo>
                  <a:lnTo>
                    <a:pt x="606" y="146"/>
                  </a:lnTo>
                  <a:lnTo>
                    <a:pt x="581" y="153"/>
                  </a:lnTo>
                  <a:lnTo>
                    <a:pt x="563" y="153"/>
                  </a:lnTo>
                  <a:lnTo>
                    <a:pt x="545" y="139"/>
                  </a:lnTo>
                  <a:lnTo>
                    <a:pt x="532" y="126"/>
                  </a:lnTo>
                  <a:lnTo>
                    <a:pt x="520" y="99"/>
                  </a:lnTo>
                  <a:lnTo>
                    <a:pt x="520" y="86"/>
                  </a:lnTo>
                  <a:lnTo>
                    <a:pt x="526" y="60"/>
                  </a:lnTo>
                  <a:lnTo>
                    <a:pt x="538" y="40"/>
                  </a:lnTo>
                  <a:lnTo>
                    <a:pt x="557" y="20"/>
                  </a:lnTo>
                  <a:lnTo>
                    <a:pt x="581" y="7"/>
                  </a:lnTo>
                  <a:lnTo>
                    <a:pt x="60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2595" y="4795"/>
              <a:ext cx="1021" cy="8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85" y="0"/>
                </a:cxn>
                <a:cxn ang="0">
                  <a:pos x="997" y="7"/>
                </a:cxn>
                <a:cxn ang="0">
                  <a:pos x="1009" y="7"/>
                </a:cxn>
                <a:cxn ang="0">
                  <a:pos x="1015" y="20"/>
                </a:cxn>
                <a:cxn ang="0">
                  <a:pos x="1021" y="27"/>
                </a:cxn>
                <a:cxn ang="0">
                  <a:pos x="1021" y="60"/>
                </a:cxn>
                <a:cxn ang="0">
                  <a:pos x="1009" y="73"/>
                </a:cxn>
                <a:cxn ang="0">
                  <a:pos x="1003" y="73"/>
                </a:cxn>
                <a:cxn ang="0">
                  <a:pos x="985" y="80"/>
                </a:cxn>
                <a:cxn ang="0">
                  <a:pos x="31" y="80"/>
                </a:cxn>
                <a:cxn ang="0">
                  <a:pos x="6" y="67"/>
                </a:cxn>
                <a:cxn ang="0">
                  <a:pos x="0" y="60"/>
                </a:cxn>
                <a:cxn ang="0">
                  <a:pos x="0" y="27"/>
                </a:cxn>
                <a:cxn ang="0">
                  <a:pos x="6" y="14"/>
                </a:cxn>
                <a:cxn ang="0">
                  <a:pos x="18" y="7"/>
                </a:cxn>
                <a:cxn ang="0">
                  <a:pos x="25" y="0"/>
                </a:cxn>
              </a:cxnLst>
              <a:rect l="0" t="0" r="r" b="b"/>
              <a:pathLst>
                <a:path w="1021" h="80">
                  <a:moveTo>
                    <a:pt x="25" y="0"/>
                  </a:moveTo>
                  <a:lnTo>
                    <a:pt x="985" y="0"/>
                  </a:lnTo>
                  <a:lnTo>
                    <a:pt x="997" y="7"/>
                  </a:lnTo>
                  <a:lnTo>
                    <a:pt x="1009" y="7"/>
                  </a:lnTo>
                  <a:lnTo>
                    <a:pt x="1015" y="20"/>
                  </a:lnTo>
                  <a:lnTo>
                    <a:pt x="1021" y="27"/>
                  </a:lnTo>
                  <a:lnTo>
                    <a:pt x="1021" y="60"/>
                  </a:lnTo>
                  <a:lnTo>
                    <a:pt x="1009" y="73"/>
                  </a:lnTo>
                  <a:lnTo>
                    <a:pt x="1003" y="73"/>
                  </a:lnTo>
                  <a:lnTo>
                    <a:pt x="985" y="80"/>
                  </a:lnTo>
                  <a:lnTo>
                    <a:pt x="31" y="80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0" y="27"/>
                  </a:lnTo>
                  <a:lnTo>
                    <a:pt x="6" y="14"/>
                  </a:lnTo>
                  <a:lnTo>
                    <a:pt x="18" y="7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13935" y="4158"/>
              <a:ext cx="550" cy="1095"/>
            </a:xfrm>
            <a:custGeom>
              <a:avLst/>
              <a:gdLst/>
              <a:ahLst/>
              <a:cxnLst>
                <a:cxn ang="0">
                  <a:pos x="293" y="0"/>
                </a:cxn>
                <a:cxn ang="0">
                  <a:pos x="330" y="0"/>
                </a:cxn>
                <a:cxn ang="0">
                  <a:pos x="342" y="27"/>
                </a:cxn>
                <a:cxn ang="0">
                  <a:pos x="342" y="989"/>
                </a:cxn>
                <a:cxn ang="0">
                  <a:pos x="354" y="1009"/>
                </a:cxn>
                <a:cxn ang="0">
                  <a:pos x="373" y="1022"/>
                </a:cxn>
                <a:cxn ang="0">
                  <a:pos x="422" y="1035"/>
                </a:cxn>
                <a:cxn ang="0">
                  <a:pos x="550" y="1035"/>
                </a:cxn>
                <a:cxn ang="0">
                  <a:pos x="550" y="1095"/>
                </a:cxn>
                <a:cxn ang="0">
                  <a:pos x="458" y="1095"/>
                </a:cxn>
                <a:cxn ang="0">
                  <a:pos x="391" y="1089"/>
                </a:cxn>
                <a:cxn ang="0">
                  <a:pos x="171" y="1089"/>
                </a:cxn>
                <a:cxn ang="0">
                  <a:pos x="104" y="1095"/>
                </a:cxn>
                <a:cxn ang="0">
                  <a:pos x="12" y="1095"/>
                </a:cxn>
                <a:cxn ang="0">
                  <a:pos x="12" y="1035"/>
                </a:cxn>
                <a:cxn ang="0">
                  <a:pos x="140" y="1035"/>
                </a:cxn>
                <a:cxn ang="0">
                  <a:pos x="189" y="1022"/>
                </a:cxn>
                <a:cxn ang="0">
                  <a:pos x="208" y="1009"/>
                </a:cxn>
                <a:cxn ang="0">
                  <a:pos x="220" y="982"/>
                </a:cxn>
                <a:cxn ang="0">
                  <a:pos x="220" y="120"/>
                </a:cxn>
                <a:cxn ang="0">
                  <a:pos x="134" y="153"/>
                </a:cxn>
                <a:cxn ang="0">
                  <a:pos x="55" y="166"/>
                </a:cxn>
                <a:cxn ang="0">
                  <a:pos x="0" y="166"/>
                </a:cxn>
                <a:cxn ang="0">
                  <a:pos x="0" y="106"/>
                </a:cxn>
                <a:cxn ang="0">
                  <a:pos x="42" y="106"/>
                </a:cxn>
                <a:cxn ang="0">
                  <a:pos x="104" y="100"/>
                </a:cxn>
                <a:cxn ang="0">
                  <a:pos x="171" y="87"/>
                </a:cxn>
                <a:cxn ang="0">
                  <a:pos x="232" y="53"/>
                </a:cxn>
                <a:cxn ang="0">
                  <a:pos x="293" y="0"/>
                </a:cxn>
              </a:cxnLst>
              <a:rect l="0" t="0" r="r" b="b"/>
              <a:pathLst>
                <a:path w="550" h="1095">
                  <a:moveTo>
                    <a:pt x="293" y="0"/>
                  </a:moveTo>
                  <a:lnTo>
                    <a:pt x="330" y="0"/>
                  </a:lnTo>
                  <a:lnTo>
                    <a:pt x="342" y="27"/>
                  </a:lnTo>
                  <a:lnTo>
                    <a:pt x="342" y="989"/>
                  </a:lnTo>
                  <a:lnTo>
                    <a:pt x="354" y="1009"/>
                  </a:lnTo>
                  <a:lnTo>
                    <a:pt x="373" y="1022"/>
                  </a:lnTo>
                  <a:lnTo>
                    <a:pt x="422" y="1035"/>
                  </a:lnTo>
                  <a:lnTo>
                    <a:pt x="550" y="1035"/>
                  </a:lnTo>
                  <a:lnTo>
                    <a:pt x="550" y="1095"/>
                  </a:lnTo>
                  <a:lnTo>
                    <a:pt x="458" y="1095"/>
                  </a:lnTo>
                  <a:lnTo>
                    <a:pt x="391" y="1089"/>
                  </a:lnTo>
                  <a:lnTo>
                    <a:pt x="171" y="1089"/>
                  </a:lnTo>
                  <a:lnTo>
                    <a:pt x="104" y="1095"/>
                  </a:lnTo>
                  <a:lnTo>
                    <a:pt x="12" y="1095"/>
                  </a:lnTo>
                  <a:lnTo>
                    <a:pt x="12" y="1035"/>
                  </a:lnTo>
                  <a:lnTo>
                    <a:pt x="140" y="1035"/>
                  </a:lnTo>
                  <a:lnTo>
                    <a:pt x="189" y="1022"/>
                  </a:lnTo>
                  <a:lnTo>
                    <a:pt x="208" y="1009"/>
                  </a:lnTo>
                  <a:lnTo>
                    <a:pt x="220" y="982"/>
                  </a:lnTo>
                  <a:lnTo>
                    <a:pt x="220" y="120"/>
                  </a:lnTo>
                  <a:lnTo>
                    <a:pt x="134" y="153"/>
                  </a:lnTo>
                  <a:lnTo>
                    <a:pt x="55" y="166"/>
                  </a:lnTo>
                  <a:lnTo>
                    <a:pt x="0" y="166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4" y="100"/>
                  </a:lnTo>
                  <a:lnTo>
                    <a:pt x="171" y="87"/>
                  </a:lnTo>
                  <a:lnTo>
                    <a:pt x="232" y="53"/>
                  </a:lnTo>
                  <a:lnTo>
                    <a:pt x="2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15354" y="3554"/>
              <a:ext cx="1431" cy="1553"/>
            </a:xfrm>
            <a:custGeom>
              <a:avLst/>
              <a:gdLst/>
              <a:ahLst/>
              <a:cxnLst>
                <a:cxn ang="0">
                  <a:pos x="697" y="0"/>
                </a:cxn>
                <a:cxn ang="0">
                  <a:pos x="734" y="0"/>
                </a:cxn>
                <a:cxn ang="0">
                  <a:pos x="740" y="14"/>
                </a:cxn>
                <a:cxn ang="0">
                  <a:pos x="752" y="20"/>
                </a:cxn>
                <a:cxn ang="0">
                  <a:pos x="752" y="34"/>
                </a:cxn>
                <a:cxn ang="0">
                  <a:pos x="758" y="47"/>
                </a:cxn>
                <a:cxn ang="0">
                  <a:pos x="758" y="730"/>
                </a:cxn>
                <a:cxn ang="0">
                  <a:pos x="1388" y="730"/>
                </a:cxn>
                <a:cxn ang="0">
                  <a:pos x="1400" y="737"/>
                </a:cxn>
                <a:cxn ang="0">
                  <a:pos x="1413" y="737"/>
                </a:cxn>
                <a:cxn ang="0">
                  <a:pos x="1419" y="750"/>
                </a:cxn>
                <a:cxn ang="0">
                  <a:pos x="1431" y="757"/>
                </a:cxn>
                <a:cxn ang="0">
                  <a:pos x="1431" y="797"/>
                </a:cxn>
                <a:cxn ang="0">
                  <a:pos x="1419" y="803"/>
                </a:cxn>
                <a:cxn ang="0">
                  <a:pos x="1413" y="817"/>
                </a:cxn>
                <a:cxn ang="0">
                  <a:pos x="1400" y="817"/>
                </a:cxn>
                <a:cxn ang="0">
                  <a:pos x="1388" y="823"/>
                </a:cxn>
                <a:cxn ang="0">
                  <a:pos x="758" y="823"/>
                </a:cxn>
                <a:cxn ang="0">
                  <a:pos x="758" y="1507"/>
                </a:cxn>
                <a:cxn ang="0">
                  <a:pos x="752" y="1520"/>
                </a:cxn>
                <a:cxn ang="0">
                  <a:pos x="752" y="1533"/>
                </a:cxn>
                <a:cxn ang="0">
                  <a:pos x="740" y="1540"/>
                </a:cxn>
                <a:cxn ang="0">
                  <a:pos x="734" y="1553"/>
                </a:cxn>
                <a:cxn ang="0">
                  <a:pos x="697" y="1553"/>
                </a:cxn>
                <a:cxn ang="0">
                  <a:pos x="691" y="1540"/>
                </a:cxn>
                <a:cxn ang="0">
                  <a:pos x="679" y="1533"/>
                </a:cxn>
                <a:cxn ang="0">
                  <a:pos x="679" y="1520"/>
                </a:cxn>
                <a:cxn ang="0">
                  <a:pos x="672" y="1507"/>
                </a:cxn>
                <a:cxn ang="0">
                  <a:pos x="672" y="823"/>
                </a:cxn>
                <a:cxn ang="0">
                  <a:pos x="42" y="823"/>
                </a:cxn>
                <a:cxn ang="0">
                  <a:pos x="30" y="817"/>
                </a:cxn>
                <a:cxn ang="0">
                  <a:pos x="18" y="817"/>
                </a:cxn>
                <a:cxn ang="0">
                  <a:pos x="12" y="803"/>
                </a:cxn>
                <a:cxn ang="0">
                  <a:pos x="0" y="797"/>
                </a:cxn>
                <a:cxn ang="0">
                  <a:pos x="0" y="757"/>
                </a:cxn>
                <a:cxn ang="0">
                  <a:pos x="12" y="750"/>
                </a:cxn>
                <a:cxn ang="0">
                  <a:pos x="18" y="737"/>
                </a:cxn>
                <a:cxn ang="0">
                  <a:pos x="30" y="737"/>
                </a:cxn>
                <a:cxn ang="0">
                  <a:pos x="42" y="730"/>
                </a:cxn>
                <a:cxn ang="0">
                  <a:pos x="672" y="730"/>
                </a:cxn>
                <a:cxn ang="0">
                  <a:pos x="672" y="47"/>
                </a:cxn>
                <a:cxn ang="0">
                  <a:pos x="679" y="34"/>
                </a:cxn>
                <a:cxn ang="0">
                  <a:pos x="679" y="20"/>
                </a:cxn>
                <a:cxn ang="0">
                  <a:pos x="691" y="14"/>
                </a:cxn>
                <a:cxn ang="0">
                  <a:pos x="697" y="0"/>
                </a:cxn>
              </a:cxnLst>
              <a:rect l="0" t="0" r="r" b="b"/>
              <a:pathLst>
                <a:path w="1431" h="1553">
                  <a:moveTo>
                    <a:pt x="697" y="0"/>
                  </a:moveTo>
                  <a:lnTo>
                    <a:pt x="734" y="0"/>
                  </a:lnTo>
                  <a:lnTo>
                    <a:pt x="740" y="14"/>
                  </a:lnTo>
                  <a:lnTo>
                    <a:pt x="752" y="20"/>
                  </a:lnTo>
                  <a:lnTo>
                    <a:pt x="752" y="34"/>
                  </a:lnTo>
                  <a:lnTo>
                    <a:pt x="758" y="47"/>
                  </a:lnTo>
                  <a:lnTo>
                    <a:pt x="758" y="730"/>
                  </a:lnTo>
                  <a:lnTo>
                    <a:pt x="1388" y="730"/>
                  </a:lnTo>
                  <a:lnTo>
                    <a:pt x="1400" y="737"/>
                  </a:lnTo>
                  <a:lnTo>
                    <a:pt x="1413" y="737"/>
                  </a:lnTo>
                  <a:lnTo>
                    <a:pt x="1419" y="750"/>
                  </a:lnTo>
                  <a:lnTo>
                    <a:pt x="1431" y="757"/>
                  </a:lnTo>
                  <a:lnTo>
                    <a:pt x="1431" y="797"/>
                  </a:lnTo>
                  <a:lnTo>
                    <a:pt x="1419" y="803"/>
                  </a:lnTo>
                  <a:lnTo>
                    <a:pt x="1413" y="817"/>
                  </a:lnTo>
                  <a:lnTo>
                    <a:pt x="1400" y="817"/>
                  </a:lnTo>
                  <a:lnTo>
                    <a:pt x="1388" y="823"/>
                  </a:lnTo>
                  <a:lnTo>
                    <a:pt x="758" y="823"/>
                  </a:lnTo>
                  <a:lnTo>
                    <a:pt x="758" y="1507"/>
                  </a:lnTo>
                  <a:lnTo>
                    <a:pt x="752" y="1520"/>
                  </a:lnTo>
                  <a:lnTo>
                    <a:pt x="752" y="1533"/>
                  </a:lnTo>
                  <a:lnTo>
                    <a:pt x="740" y="1540"/>
                  </a:lnTo>
                  <a:lnTo>
                    <a:pt x="734" y="1553"/>
                  </a:lnTo>
                  <a:lnTo>
                    <a:pt x="697" y="1553"/>
                  </a:lnTo>
                  <a:lnTo>
                    <a:pt x="691" y="1540"/>
                  </a:lnTo>
                  <a:lnTo>
                    <a:pt x="679" y="1533"/>
                  </a:lnTo>
                  <a:lnTo>
                    <a:pt x="679" y="1520"/>
                  </a:lnTo>
                  <a:lnTo>
                    <a:pt x="672" y="1507"/>
                  </a:lnTo>
                  <a:lnTo>
                    <a:pt x="672" y="823"/>
                  </a:lnTo>
                  <a:lnTo>
                    <a:pt x="42" y="823"/>
                  </a:lnTo>
                  <a:lnTo>
                    <a:pt x="30" y="817"/>
                  </a:lnTo>
                  <a:lnTo>
                    <a:pt x="18" y="817"/>
                  </a:lnTo>
                  <a:lnTo>
                    <a:pt x="12" y="803"/>
                  </a:lnTo>
                  <a:lnTo>
                    <a:pt x="0" y="797"/>
                  </a:lnTo>
                  <a:lnTo>
                    <a:pt x="0" y="757"/>
                  </a:lnTo>
                  <a:lnTo>
                    <a:pt x="12" y="750"/>
                  </a:lnTo>
                  <a:lnTo>
                    <a:pt x="18" y="737"/>
                  </a:lnTo>
                  <a:lnTo>
                    <a:pt x="30" y="737"/>
                  </a:lnTo>
                  <a:lnTo>
                    <a:pt x="42" y="730"/>
                  </a:lnTo>
                  <a:lnTo>
                    <a:pt x="672" y="730"/>
                  </a:lnTo>
                  <a:lnTo>
                    <a:pt x="672" y="47"/>
                  </a:lnTo>
                  <a:lnTo>
                    <a:pt x="679" y="34"/>
                  </a:lnTo>
                  <a:lnTo>
                    <a:pt x="679" y="20"/>
                  </a:lnTo>
                  <a:lnTo>
                    <a:pt x="691" y="14"/>
                  </a:lnTo>
                  <a:lnTo>
                    <a:pt x="69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 noEditPoints="1"/>
            </p:cNvSpPr>
            <p:nvPr/>
          </p:nvSpPr>
          <p:spPr bwMode="auto">
            <a:xfrm>
              <a:off x="17476" y="3302"/>
              <a:ext cx="1028" cy="1633"/>
            </a:xfrm>
            <a:custGeom>
              <a:avLst/>
              <a:gdLst/>
              <a:ahLst/>
              <a:cxnLst>
                <a:cxn ang="0">
                  <a:pos x="447" y="657"/>
                </a:cxn>
                <a:cxn ang="0">
                  <a:pos x="318" y="770"/>
                </a:cxn>
                <a:cxn ang="0">
                  <a:pos x="239" y="929"/>
                </a:cxn>
                <a:cxn ang="0">
                  <a:pos x="190" y="1108"/>
                </a:cxn>
                <a:cxn ang="0">
                  <a:pos x="153" y="1294"/>
                </a:cxn>
                <a:cxn ang="0">
                  <a:pos x="153" y="1427"/>
                </a:cxn>
                <a:cxn ang="0">
                  <a:pos x="190" y="1533"/>
                </a:cxn>
                <a:cxn ang="0">
                  <a:pos x="281" y="1586"/>
                </a:cxn>
                <a:cxn ang="0">
                  <a:pos x="385" y="1553"/>
                </a:cxn>
                <a:cxn ang="0">
                  <a:pos x="520" y="1420"/>
                </a:cxn>
                <a:cxn ang="0">
                  <a:pos x="544" y="1394"/>
                </a:cxn>
                <a:cxn ang="0">
                  <a:pos x="551" y="1367"/>
                </a:cxn>
                <a:cxn ang="0">
                  <a:pos x="563" y="1334"/>
                </a:cxn>
                <a:cxn ang="0">
                  <a:pos x="673" y="889"/>
                </a:cxn>
                <a:cxn ang="0">
                  <a:pos x="679" y="830"/>
                </a:cxn>
                <a:cxn ang="0">
                  <a:pos x="648" y="743"/>
                </a:cxn>
                <a:cxn ang="0">
                  <a:pos x="575" y="657"/>
                </a:cxn>
                <a:cxn ang="0">
                  <a:pos x="942" y="0"/>
                </a:cxn>
                <a:cxn ang="0">
                  <a:pos x="1003" y="7"/>
                </a:cxn>
                <a:cxn ang="0">
                  <a:pos x="1009" y="27"/>
                </a:cxn>
                <a:cxn ang="0">
                  <a:pos x="722" y="1361"/>
                </a:cxn>
                <a:cxn ang="0">
                  <a:pos x="710" y="1507"/>
                </a:cxn>
                <a:cxn ang="0">
                  <a:pos x="740" y="1566"/>
                </a:cxn>
                <a:cxn ang="0">
                  <a:pos x="820" y="1566"/>
                </a:cxn>
                <a:cxn ang="0">
                  <a:pos x="887" y="1460"/>
                </a:cxn>
                <a:cxn ang="0">
                  <a:pos x="936" y="1294"/>
                </a:cxn>
                <a:cxn ang="0">
                  <a:pos x="942" y="1261"/>
                </a:cxn>
                <a:cxn ang="0">
                  <a:pos x="973" y="1254"/>
                </a:cxn>
                <a:cxn ang="0">
                  <a:pos x="985" y="1294"/>
                </a:cxn>
                <a:cxn ang="0">
                  <a:pos x="960" y="1387"/>
                </a:cxn>
                <a:cxn ang="0">
                  <a:pos x="893" y="1560"/>
                </a:cxn>
                <a:cxn ang="0">
                  <a:pos x="814" y="1626"/>
                </a:cxn>
                <a:cxn ang="0">
                  <a:pos x="691" y="1619"/>
                </a:cxn>
                <a:cxn ang="0">
                  <a:pos x="593" y="1526"/>
                </a:cxn>
                <a:cxn ang="0">
                  <a:pos x="496" y="1540"/>
                </a:cxn>
                <a:cxn ang="0">
                  <a:pos x="367" y="1619"/>
                </a:cxn>
                <a:cxn ang="0">
                  <a:pos x="288" y="1633"/>
                </a:cxn>
                <a:cxn ang="0">
                  <a:pos x="110" y="1566"/>
                </a:cxn>
                <a:cxn ang="0">
                  <a:pos x="12" y="1380"/>
                </a:cxn>
                <a:cxn ang="0">
                  <a:pos x="18" y="1115"/>
                </a:cxn>
                <a:cxn ang="0">
                  <a:pos x="122" y="850"/>
                </a:cxn>
                <a:cxn ang="0">
                  <a:pos x="300" y="657"/>
                </a:cxn>
                <a:cxn ang="0">
                  <a:pos x="514" y="584"/>
                </a:cxn>
                <a:cxn ang="0">
                  <a:pos x="630" y="631"/>
                </a:cxn>
                <a:cxn ang="0">
                  <a:pos x="710" y="737"/>
                </a:cxn>
                <a:cxn ang="0">
                  <a:pos x="844" y="140"/>
                </a:cxn>
                <a:cxn ang="0">
                  <a:pos x="826" y="113"/>
                </a:cxn>
                <a:cxn ang="0">
                  <a:pos x="734" y="100"/>
                </a:cxn>
                <a:cxn ang="0">
                  <a:pos x="691" y="93"/>
                </a:cxn>
                <a:cxn ang="0">
                  <a:pos x="685" y="53"/>
                </a:cxn>
                <a:cxn ang="0">
                  <a:pos x="710" y="27"/>
                </a:cxn>
                <a:cxn ang="0">
                  <a:pos x="881" y="7"/>
                </a:cxn>
              </a:cxnLst>
              <a:rect l="0" t="0" r="r" b="b"/>
              <a:pathLst>
                <a:path w="1028" h="1633">
                  <a:moveTo>
                    <a:pt x="514" y="644"/>
                  </a:moveTo>
                  <a:lnTo>
                    <a:pt x="447" y="657"/>
                  </a:lnTo>
                  <a:lnTo>
                    <a:pt x="379" y="704"/>
                  </a:lnTo>
                  <a:lnTo>
                    <a:pt x="318" y="770"/>
                  </a:lnTo>
                  <a:lnTo>
                    <a:pt x="263" y="863"/>
                  </a:lnTo>
                  <a:lnTo>
                    <a:pt x="239" y="929"/>
                  </a:lnTo>
                  <a:lnTo>
                    <a:pt x="214" y="1016"/>
                  </a:lnTo>
                  <a:lnTo>
                    <a:pt x="190" y="1108"/>
                  </a:lnTo>
                  <a:lnTo>
                    <a:pt x="165" y="1208"/>
                  </a:lnTo>
                  <a:lnTo>
                    <a:pt x="153" y="1294"/>
                  </a:lnTo>
                  <a:lnTo>
                    <a:pt x="147" y="1367"/>
                  </a:lnTo>
                  <a:lnTo>
                    <a:pt x="153" y="1427"/>
                  </a:lnTo>
                  <a:lnTo>
                    <a:pt x="165" y="1487"/>
                  </a:lnTo>
                  <a:lnTo>
                    <a:pt x="190" y="1533"/>
                  </a:lnTo>
                  <a:lnTo>
                    <a:pt x="226" y="1573"/>
                  </a:lnTo>
                  <a:lnTo>
                    <a:pt x="281" y="1586"/>
                  </a:lnTo>
                  <a:lnTo>
                    <a:pt x="330" y="1580"/>
                  </a:lnTo>
                  <a:lnTo>
                    <a:pt x="385" y="1553"/>
                  </a:lnTo>
                  <a:lnTo>
                    <a:pt x="453" y="1500"/>
                  </a:lnTo>
                  <a:lnTo>
                    <a:pt x="520" y="1420"/>
                  </a:lnTo>
                  <a:lnTo>
                    <a:pt x="532" y="1400"/>
                  </a:lnTo>
                  <a:lnTo>
                    <a:pt x="544" y="1394"/>
                  </a:lnTo>
                  <a:lnTo>
                    <a:pt x="551" y="1380"/>
                  </a:lnTo>
                  <a:lnTo>
                    <a:pt x="551" y="1367"/>
                  </a:lnTo>
                  <a:lnTo>
                    <a:pt x="557" y="1354"/>
                  </a:lnTo>
                  <a:lnTo>
                    <a:pt x="563" y="1334"/>
                  </a:lnTo>
                  <a:lnTo>
                    <a:pt x="563" y="1341"/>
                  </a:lnTo>
                  <a:lnTo>
                    <a:pt x="673" y="889"/>
                  </a:lnTo>
                  <a:lnTo>
                    <a:pt x="679" y="870"/>
                  </a:lnTo>
                  <a:lnTo>
                    <a:pt x="679" y="830"/>
                  </a:lnTo>
                  <a:lnTo>
                    <a:pt x="667" y="790"/>
                  </a:lnTo>
                  <a:lnTo>
                    <a:pt x="648" y="743"/>
                  </a:lnTo>
                  <a:lnTo>
                    <a:pt x="618" y="697"/>
                  </a:lnTo>
                  <a:lnTo>
                    <a:pt x="575" y="657"/>
                  </a:lnTo>
                  <a:lnTo>
                    <a:pt x="514" y="644"/>
                  </a:lnTo>
                  <a:close/>
                  <a:moveTo>
                    <a:pt x="942" y="0"/>
                  </a:moveTo>
                  <a:lnTo>
                    <a:pt x="991" y="0"/>
                  </a:lnTo>
                  <a:lnTo>
                    <a:pt x="1003" y="7"/>
                  </a:lnTo>
                  <a:lnTo>
                    <a:pt x="1009" y="13"/>
                  </a:lnTo>
                  <a:lnTo>
                    <a:pt x="1009" y="27"/>
                  </a:lnTo>
                  <a:lnTo>
                    <a:pt x="1028" y="27"/>
                  </a:lnTo>
                  <a:lnTo>
                    <a:pt x="722" y="1361"/>
                  </a:lnTo>
                  <a:lnTo>
                    <a:pt x="710" y="1427"/>
                  </a:lnTo>
                  <a:lnTo>
                    <a:pt x="710" y="1507"/>
                  </a:lnTo>
                  <a:lnTo>
                    <a:pt x="722" y="1546"/>
                  </a:lnTo>
                  <a:lnTo>
                    <a:pt x="740" y="1566"/>
                  </a:lnTo>
                  <a:lnTo>
                    <a:pt x="771" y="1580"/>
                  </a:lnTo>
                  <a:lnTo>
                    <a:pt x="820" y="1566"/>
                  </a:lnTo>
                  <a:lnTo>
                    <a:pt x="856" y="1520"/>
                  </a:lnTo>
                  <a:lnTo>
                    <a:pt x="887" y="1460"/>
                  </a:lnTo>
                  <a:lnTo>
                    <a:pt x="911" y="1380"/>
                  </a:lnTo>
                  <a:lnTo>
                    <a:pt x="936" y="1294"/>
                  </a:lnTo>
                  <a:lnTo>
                    <a:pt x="936" y="1274"/>
                  </a:lnTo>
                  <a:lnTo>
                    <a:pt x="942" y="1261"/>
                  </a:lnTo>
                  <a:lnTo>
                    <a:pt x="948" y="1254"/>
                  </a:lnTo>
                  <a:lnTo>
                    <a:pt x="973" y="1254"/>
                  </a:lnTo>
                  <a:lnTo>
                    <a:pt x="985" y="1268"/>
                  </a:lnTo>
                  <a:lnTo>
                    <a:pt x="985" y="1294"/>
                  </a:lnTo>
                  <a:lnTo>
                    <a:pt x="973" y="1334"/>
                  </a:lnTo>
                  <a:lnTo>
                    <a:pt x="960" y="1387"/>
                  </a:lnTo>
                  <a:lnTo>
                    <a:pt x="924" y="1507"/>
                  </a:lnTo>
                  <a:lnTo>
                    <a:pt x="893" y="1560"/>
                  </a:lnTo>
                  <a:lnTo>
                    <a:pt x="856" y="1599"/>
                  </a:lnTo>
                  <a:lnTo>
                    <a:pt x="814" y="1626"/>
                  </a:lnTo>
                  <a:lnTo>
                    <a:pt x="765" y="1633"/>
                  </a:lnTo>
                  <a:lnTo>
                    <a:pt x="691" y="1619"/>
                  </a:lnTo>
                  <a:lnTo>
                    <a:pt x="636" y="1586"/>
                  </a:lnTo>
                  <a:lnTo>
                    <a:pt x="593" y="1526"/>
                  </a:lnTo>
                  <a:lnTo>
                    <a:pt x="569" y="1460"/>
                  </a:lnTo>
                  <a:lnTo>
                    <a:pt x="496" y="1540"/>
                  </a:lnTo>
                  <a:lnTo>
                    <a:pt x="428" y="1593"/>
                  </a:lnTo>
                  <a:lnTo>
                    <a:pt x="367" y="1619"/>
                  </a:lnTo>
                  <a:lnTo>
                    <a:pt x="318" y="1633"/>
                  </a:lnTo>
                  <a:lnTo>
                    <a:pt x="288" y="1633"/>
                  </a:lnTo>
                  <a:lnTo>
                    <a:pt x="190" y="1613"/>
                  </a:lnTo>
                  <a:lnTo>
                    <a:pt x="110" y="1566"/>
                  </a:lnTo>
                  <a:lnTo>
                    <a:pt x="49" y="1487"/>
                  </a:lnTo>
                  <a:lnTo>
                    <a:pt x="12" y="1380"/>
                  </a:lnTo>
                  <a:lnTo>
                    <a:pt x="0" y="1261"/>
                  </a:lnTo>
                  <a:lnTo>
                    <a:pt x="18" y="1115"/>
                  </a:lnTo>
                  <a:lnTo>
                    <a:pt x="55" y="976"/>
                  </a:lnTo>
                  <a:lnTo>
                    <a:pt x="122" y="850"/>
                  </a:lnTo>
                  <a:lnTo>
                    <a:pt x="208" y="743"/>
                  </a:lnTo>
                  <a:lnTo>
                    <a:pt x="300" y="657"/>
                  </a:lnTo>
                  <a:lnTo>
                    <a:pt x="404" y="604"/>
                  </a:lnTo>
                  <a:lnTo>
                    <a:pt x="514" y="584"/>
                  </a:lnTo>
                  <a:lnTo>
                    <a:pt x="581" y="597"/>
                  </a:lnTo>
                  <a:lnTo>
                    <a:pt x="630" y="631"/>
                  </a:lnTo>
                  <a:lnTo>
                    <a:pt x="673" y="677"/>
                  </a:lnTo>
                  <a:lnTo>
                    <a:pt x="710" y="737"/>
                  </a:lnTo>
                  <a:lnTo>
                    <a:pt x="838" y="186"/>
                  </a:lnTo>
                  <a:lnTo>
                    <a:pt x="844" y="140"/>
                  </a:lnTo>
                  <a:lnTo>
                    <a:pt x="838" y="126"/>
                  </a:lnTo>
                  <a:lnTo>
                    <a:pt x="826" y="113"/>
                  </a:lnTo>
                  <a:lnTo>
                    <a:pt x="795" y="106"/>
                  </a:lnTo>
                  <a:lnTo>
                    <a:pt x="734" y="100"/>
                  </a:lnTo>
                  <a:lnTo>
                    <a:pt x="703" y="100"/>
                  </a:lnTo>
                  <a:lnTo>
                    <a:pt x="691" y="93"/>
                  </a:lnTo>
                  <a:lnTo>
                    <a:pt x="685" y="86"/>
                  </a:lnTo>
                  <a:lnTo>
                    <a:pt x="685" y="53"/>
                  </a:lnTo>
                  <a:lnTo>
                    <a:pt x="697" y="27"/>
                  </a:lnTo>
                  <a:lnTo>
                    <a:pt x="710" y="27"/>
                  </a:lnTo>
                  <a:lnTo>
                    <a:pt x="746" y="20"/>
                  </a:lnTo>
                  <a:lnTo>
                    <a:pt x="881" y="7"/>
                  </a:lnTo>
                  <a:lnTo>
                    <a:pt x="94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18559" y="3256"/>
              <a:ext cx="1339" cy="1652"/>
            </a:xfrm>
            <a:custGeom>
              <a:avLst/>
              <a:gdLst/>
              <a:ahLst/>
              <a:cxnLst>
                <a:cxn ang="0">
                  <a:pos x="654" y="0"/>
                </a:cxn>
                <a:cxn ang="0">
                  <a:pos x="697" y="0"/>
                </a:cxn>
                <a:cxn ang="0">
                  <a:pos x="703" y="13"/>
                </a:cxn>
                <a:cxn ang="0">
                  <a:pos x="715" y="26"/>
                </a:cxn>
                <a:cxn ang="0">
                  <a:pos x="721" y="46"/>
                </a:cxn>
                <a:cxn ang="0">
                  <a:pos x="715" y="40"/>
                </a:cxn>
                <a:cxn ang="0">
                  <a:pos x="1144" y="1480"/>
                </a:cxn>
                <a:cxn ang="0">
                  <a:pos x="1162" y="1526"/>
                </a:cxn>
                <a:cxn ang="0">
                  <a:pos x="1180" y="1553"/>
                </a:cxn>
                <a:cxn ang="0">
                  <a:pos x="1211" y="1566"/>
                </a:cxn>
                <a:cxn ang="0">
                  <a:pos x="1260" y="1579"/>
                </a:cxn>
                <a:cxn ang="0">
                  <a:pos x="1339" y="1579"/>
                </a:cxn>
                <a:cxn ang="0">
                  <a:pos x="1339" y="1652"/>
                </a:cxn>
                <a:cxn ang="0">
                  <a:pos x="1205" y="1652"/>
                </a:cxn>
                <a:cxn ang="0">
                  <a:pos x="1076" y="1645"/>
                </a:cxn>
                <a:cxn ang="0">
                  <a:pos x="838" y="1645"/>
                </a:cxn>
                <a:cxn ang="0">
                  <a:pos x="770" y="1652"/>
                </a:cxn>
                <a:cxn ang="0">
                  <a:pos x="770" y="1579"/>
                </a:cxn>
                <a:cxn ang="0">
                  <a:pos x="813" y="1579"/>
                </a:cxn>
                <a:cxn ang="0">
                  <a:pos x="856" y="1572"/>
                </a:cxn>
                <a:cxn ang="0">
                  <a:pos x="905" y="1566"/>
                </a:cxn>
                <a:cxn ang="0">
                  <a:pos x="942" y="1546"/>
                </a:cxn>
                <a:cxn ang="0">
                  <a:pos x="954" y="1513"/>
                </a:cxn>
                <a:cxn ang="0">
                  <a:pos x="954" y="1499"/>
                </a:cxn>
                <a:cxn ang="0">
                  <a:pos x="948" y="1493"/>
                </a:cxn>
                <a:cxn ang="0">
                  <a:pos x="942" y="1473"/>
                </a:cxn>
                <a:cxn ang="0">
                  <a:pos x="605" y="332"/>
                </a:cxn>
                <a:cxn ang="0">
                  <a:pos x="287" y="1407"/>
                </a:cxn>
                <a:cxn ang="0">
                  <a:pos x="281" y="1426"/>
                </a:cxn>
                <a:cxn ang="0">
                  <a:pos x="275" y="1433"/>
                </a:cxn>
                <a:cxn ang="0">
                  <a:pos x="275" y="1460"/>
                </a:cxn>
                <a:cxn ang="0">
                  <a:pos x="287" y="1499"/>
                </a:cxn>
                <a:cxn ang="0">
                  <a:pos x="312" y="1539"/>
                </a:cxn>
                <a:cxn ang="0">
                  <a:pos x="367" y="1566"/>
                </a:cxn>
                <a:cxn ang="0">
                  <a:pos x="440" y="1579"/>
                </a:cxn>
                <a:cxn ang="0">
                  <a:pos x="440" y="1652"/>
                </a:cxn>
                <a:cxn ang="0">
                  <a:pos x="367" y="1652"/>
                </a:cxn>
                <a:cxn ang="0">
                  <a:pos x="275" y="1645"/>
                </a:cxn>
                <a:cxn ang="0">
                  <a:pos x="61" y="1645"/>
                </a:cxn>
                <a:cxn ang="0">
                  <a:pos x="0" y="1652"/>
                </a:cxn>
                <a:cxn ang="0">
                  <a:pos x="0" y="1579"/>
                </a:cxn>
                <a:cxn ang="0">
                  <a:pos x="79" y="1566"/>
                </a:cxn>
                <a:cxn ang="0">
                  <a:pos x="134" y="1539"/>
                </a:cxn>
                <a:cxn ang="0">
                  <a:pos x="177" y="1506"/>
                </a:cxn>
                <a:cxn ang="0">
                  <a:pos x="202" y="1460"/>
                </a:cxn>
                <a:cxn ang="0">
                  <a:pos x="214" y="1420"/>
                </a:cxn>
                <a:cxn ang="0">
                  <a:pos x="624" y="46"/>
                </a:cxn>
                <a:cxn ang="0">
                  <a:pos x="630" y="26"/>
                </a:cxn>
                <a:cxn ang="0">
                  <a:pos x="636" y="13"/>
                </a:cxn>
                <a:cxn ang="0">
                  <a:pos x="642" y="6"/>
                </a:cxn>
                <a:cxn ang="0">
                  <a:pos x="654" y="0"/>
                </a:cxn>
              </a:cxnLst>
              <a:rect l="0" t="0" r="r" b="b"/>
              <a:pathLst>
                <a:path w="1339" h="1652">
                  <a:moveTo>
                    <a:pt x="654" y="0"/>
                  </a:moveTo>
                  <a:lnTo>
                    <a:pt x="697" y="0"/>
                  </a:lnTo>
                  <a:lnTo>
                    <a:pt x="703" y="13"/>
                  </a:lnTo>
                  <a:lnTo>
                    <a:pt x="715" y="26"/>
                  </a:lnTo>
                  <a:lnTo>
                    <a:pt x="721" y="46"/>
                  </a:lnTo>
                  <a:lnTo>
                    <a:pt x="715" y="40"/>
                  </a:lnTo>
                  <a:lnTo>
                    <a:pt x="1144" y="1480"/>
                  </a:lnTo>
                  <a:lnTo>
                    <a:pt x="1162" y="1526"/>
                  </a:lnTo>
                  <a:lnTo>
                    <a:pt x="1180" y="1553"/>
                  </a:lnTo>
                  <a:lnTo>
                    <a:pt x="1211" y="1566"/>
                  </a:lnTo>
                  <a:lnTo>
                    <a:pt x="1260" y="1579"/>
                  </a:lnTo>
                  <a:lnTo>
                    <a:pt x="1339" y="1579"/>
                  </a:lnTo>
                  <a:lnTo>
                    <a:pt x="1339" y="1652"/>
                  </a:lnTo>
                  <a:lnTo>
                    <a:pt x="1205" y="1652"/>
                  </a:lnTo>
                  <a:lnTo>
                    <a:pt x="1076" y="1645"/>
                  </a:lnTo>
                  <a:lnTo>
                    <a:pt x="838" y="1645"/>
                  </a:lnTo>
                  <a:lnTo>
                    <a:pt x="770" y="1652"/>
                  </a:lnTo>
                  <a:lnTo>
                    <a:pt x="770" y="1579"/>
                  </a:lnTo>
                  <a:lnTo>
                    <a:pt x="813" y="1579"/>
                  </a:lnTo>
                  <a:lnTo>
                    <a:pt x="856" y="1572"/>
                  </a:lnTo>
                  <a:lnTo>
                    <a:pt x="905" y="1566"/>
                  </a:lnTo>
                  <a:lnTo>
                    <a:pt x="942" y="1546"/>
                  </a:lnTo>
                  <a:lnTo>
                    <a:pt x="954" y="1513"/>
                  </a:lnTo>
                  <a:lnTo>
                    <a:pt x="954" y="1499"/>
                  </a:lnTo>
                  <a:lnTo>
                    <a:pt x="948" y="1493"/>
                  </a:lnTo>
                  <a:lnTo>
                    <a:pt x="942" y="1473"/>
                  </a:lnTo>
                  <a:lnTo>
                    <a:pt x="605" y="332"/>
                  </a:lnTo>
                  <a:lnTo>
                    <a:pt x="287" y="1407"/>
                  </a:lnTo>
                  <a:lnTo>
                    <a:pt x="281" y="1426"/>
                  </a:lnTo>
                  <a:lnTo>
                    <a:pt x="275" y="1433"/>
                  </a:lnTo>
                  <a:lnTo>
                    <a:pt x="275" y="1460"/>
                  </a:lnTo>
                  <a:lnTo>
                    <a:pt x="287" y="1499"/>
                  </a:lnTo>
                  <a:lnTo>
                    <a:pt x="312" y="1539"/>
                  </a:lnTo>
                  <a:lnTo>
                    <a:pt x="367" y="1566"/>
                  </a:lnTo>
                  <a:lnTo>
                    <a:pt x="440" y="1579"/>
                  </a:lnTo>
                  <a:lnTo>
                    <a:pt x="440" y="1652"/>
                  </a:lnTo>
                  <a:lnTo>
                    <a:pt x="367" y="1652"/>
                  </a:lnTo>
                  <a:lnTo>
                    <a:pt x="275" y="1645"/>
                  </a:lnTo>
                  <a:lnTo>
                    <a:pt x="61" y="1645"/>
                  </a:lnTo>
                  <a:lnTo>
                    <a:pt x="0" y="1652"/>
                  </a:lnTo>
                  <a:lnTo>
                    <a:pt x="0" y="1579"/>
                  </a:lnTo>
                  <a:lnTo>
                    <a:pt x="79" y="1566"/>
                  </a:lnTo>
                  <a:lnTo>
                    <a:pt x="134" y="1539"/>
                  </a:lnTo>
                  <a:lnTo>
                    <a:pt x="177" y="1506"/>
                  </a:lnTo>
                  <a:lnTo>
                    <a:pt x="202" y="1460"/>
                  </a:lnTo>
                  <a:lnTo>
                    <a:pt x="214" y="1420"/>
                  </a:lnTo>
                  <a:lnTo>
                    <a:pt x="624" y="46"/>
                  </a:lnTo>
                  <a:lnTo>
                    <a:pt x="630" y="26"/>
                  </a:lnTo>
                  <a:lnTo>
                    <a:pt x="636" y="13"/>
                  </a:lnTo>
                  <a:lnTo>
                    <a:pt x="642" y="6"/>
                  </a:lnTo>
                  <a:lnTo>
                    <a:pt x="6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 noEditPoints="1"/>
            </p:cNvSpPr>
            <p:nvPr/>
          </p:nvSpPr>
          <p:spPr bwMode="auto">
            <a:xfrm>
              <a:off x="19984" y="4165"/>
              <a:ext cx="660" cy="1413"/>
            </a:xfrm>
            <a:custGeom>
              <a:avLst/>
              <a:gdLst/>
              <a:ahLst/>
              <a:cxnLst>
                <a:cxn ang="0">
                  <a:pos x="508" y="371"/>
                </a:cxn>
                <a:cxn ang="0">
                  <a:pos x="593" y="451"/>
                </a:cxn>
                <a:cxn ang="0">
                  <a:pos x="605" y="551"/>
                </a:cxn>
                <a:cxn ang="0">
                  <a:pos x="465" y="1155"/>
                </a:cxn>
                <a:cxn ang="0">
                  <a:pos x="385" y="1307"/>
                </a:cxn>
                <a:cxn ang="0">
                  <a:pos x="263" y="1393"/>
                </a:cxn>
                <a:cxn ang="0">
                  <a:pos x="153" y="1413"/>
                </a:cxn>
                <a:cxn ang="0">
                  <a:pos x="43" y="1387"/>
                </a:cxn>
                <a:cxn ang="0">
                  <a:pos x="0" y="1307"/>
                </a:cxn>
                <a:cxn ang="0">
                  <a:pos x="12" y="1261"/>
                </a:cxn>
                <a:cxn ang="0">
                  <a:pos x="43" y="1228"/>
                </a:cxn>
                <a:cxn ang="0">
                  <a:pos x="86" y="1214"/>
                </a:cxn>
                <a:cxn ang="0">
                  <a:pos x="116" y="1221"/>
                </a:cxn>
                <a:cxn ang="0">
                  <a:pos x="141" y="1254"/>
                </a:cxn>
                <a:cxn ang="0">
                  <a:pos x="134" y="1301"/>
                </a:cxn>
                <a:cxn ang="0">
                  <a:pos x="110" y="1340"/>
                </a:cxn>
                <a:cxn ang="0">
                  <a:pos x="122" y="1360"/>
                </a:cxn>
                <a:cxn ang="0">
                  <a:pos x="214" y="1354"/>
                </a:cxn>
                <a:cxn ang="0">
                  <a:pos x="312" y="1241"/>
                </a:cxn>
                <a:cxn ang="0">
                  <a:pos x="336" y="1155"/>
                </a:cxn>
                <a:cxn ang="0">
                  <a:pos x="483" y="517"/>
                </a:cxn>
                <a:cxn ang="0">
                  <a:pos x="489" y="451"/>
                </a:cxn>
                <a:cxn ang="0">
                  <a:pos x="459" y="398"/>
                </a:cxn>
                <a:cxn ang="0">
                  <a:pos x="379" y="418"/>
                </a:cxn>
                <a:cxn ang="0">
                  <a:pos x="275" y="524"/>
                </a:cxn>
                <a:cxn ang="0">
                  <a:pos x="232" y="610"/>
                </a:cxn>
                <a:cxn ang="0">
                  <a:pos x="196" y="624"/>
                </a:cxn>
                <a:cxn ang="0">
                  <a:pos x="183" y="604"/>
                </a:cxn>
                <a:cxn ang="0">
                  <a:pos x="214" y="531"/>
                </a:cxn>
                <a:cxn ang="0">
                  <a:pos x="306" y="418"/>
                </a:cxn>
                <a:cxn ang="0">
                  <a:pos x="446" y="358"/>
                </a:cxn>
                <a:cxn ang="0">
                  <a:pos x="618" y="0"/>
                </a:cxn>
                <a:cxn ang="0">
                  <a:pos x="648" y="20"/>
                </a:cxn>
                <a:cxn ang="0">
                  <a:pos x="660" y="60"/>
                </a:cxn>
                <a:cxn ang="0">
                  <a:pos x="642" y="113"/>
                </a:cxn>
                <a:cxn ang="0">
                  <a:pos x="599" y="146"/>
                </a:cxn>
                <a:cxn ang="0">
                  <a:pos x="557" y="153"/>
                </a:cxn>
                <a:cxn ang="0">
                  <a:pos x="526" y="126"/>
                </a:cxn>
                <a:cxn ang="0">
                  <a:pos x="514" y="86"/>
                </a:cxn>
                <a:cxn ang="0">
                  <a:pos x="532" y="40"/>
                </a:cxn>
                <a:cxn ang="0">
                  <a:pos x="575" y="7"/>
                </a:cxn>
              </a:cxnLst>
              <a:rect l="0" t="0" r="r" b="b"/>
              <a:pathLst>
                <a:path w="660" h="1413">
                  <a:moveTo>
                    <a:pt x="446" y="358"/>
                  </a:moveTo>
                  <a:lnTo>
                    <a:pt x="508" y="371"/>
                  </a:lnTo>
                  <a:lnTo>
                    <a:pt x="557" y="398"/>
                  </a:lnTo>
                  <a:lnTo>
                    <a:pt x="593" y="451"/>
                  </a:lnTo>
                  <a:lnTo>
                    <a:pt x="605" y="511"/>
                  </a:lnTo>
                  <a:lnTo>
                    <a:pt x="605" y="551"/>
                  </a:lnTo>
                  <a:lnTo>
                    <a:pt x="599" y="571"/>
                  </a:lnTo>
                  <a:lnTo>
                    <a:pt x="465" y="1155"/>
                  </a:lnTo>
                  <a:lnTo>
                    <a:pt x="428" y="1241"/>
                  </a:lnTo>
                  <a:lnTo>
                    <a:pt x="385" y="1307"/>
                  </a:lnTo>
                  <a:lnTo>
                    <a:pt x="324" y="1360"/>
                  </a:lnTo>
                  <a:lnTo>
                    <a:pt x="263" y="1393"/>
                  </a:lnTo>
                  <a:lnTo>
                    <a:pt x="202" y="1407"/>
                  </a:lnTo>
                  <a:lnTo>
                    <a:pt x="153" y="1413"/>
                  </a:lnTo>
                  <a:lnTo>
                    <a:pt x="92" y="1407"/>
                  </a:lnTo>
                  <a:lnTo>
                    <a:pt x="43" y="1387"/>
                  </a:lnTo>
                  <a:lnTo>
                    <a:pt x="12" y="1354"/>
                  </a:lnTo>
                  <a:lnTo>
                    <a:pt x="0" y="1307"/>
                  </a:lnTo>
                  <a:lnTo>
                    <a:pt x="0" y="1287"/>
                  </a:lnTo>
                  <a:lnTo>
                    <a:pt x="12" y="1261"/>
                  </a:lnTo>
                  <a:lnTo>
                    <a:pt x="24" y="1241"/>
                  </a:lnTo>
                  <a:lnTo>
                    <a:pt x="43" y="1228"/>
                  </a:lnTo>
                  <a:lnTo>
                    <a:pt x="61" y="1221"/>
                  </a:lnTo>
                  <a:lnTo>
                    <a:pt x="86" y="1214"/>
                  </a:lnTo>
                  <a:lnTo>
                    <a:pt x="104" y="1214"/>
                  </a:lnTo>
                  <a:lnTo>
                    <a:pt x="116" y="1221"/>
                  </a:lnTo>
                  <a:lnTo>
                    <a:pt x="128" y="1234"/>
                  </a:lnTo>
                  <a:lnTo>
                    <a:pt x="141" y="1254"/>
                  </a:lnTo>
                  <a:lnTo>
                    <a:pt x="141" y="1287"/>
                  </a:lnTo>
                  <a:lnTo>
                    <a:pt x="134" y="1301"/>
                  </a:lnTo>
                  <a:lnTo>
                    <a:pt x="134" y="1314"/>
                  </a:lnTo>
                  <a:lnTo>
                    <a:pt x="110" y="1340"/>
                  </a:lnTo>
                  <a:lnTo>
                    <a:pt x="92" y="1354"/>
                  </a:lnTo>
                  <a:lnTo>
                    <a:pt x="122" y="1360"/>
                  </a:lnTo>
                  <a:lnTo>
                    <a:pt x="147" y="1367"/>
                  </a:lnTo>
                  <a:lnTo>
                    <a:pt x="214" y="1354"/>
                  </a:lnTo>
                  <a:lnTo>
                    <a:pt x="269" y="1307"/>
                  </a:lnTo>
                  <a:lnTo>
                    <a:pt x="312" y="1241"/>
                  </a:lnTo>
                  <a:lnTo>
                    <a:pt x="342" y="1161"/>
                  </a:lnTo>
                  <a:lnTo>
                    <a:pt x="336" y="1155"/>
                  </a:lnTo>
                  <a:lnTo>
                    <a:pt x="483" y="531"/>
                  </a:lnTo>
                  <a:lnTo>
                    <a:pt x="483" y="517"/>
                  </a:lnTo>
                  <a:lnTo>
                    <a:pt x="489" y="498"/>
                  </a:lnTo>
                  <a:lnTo>
                    <a:pt x="489" y="451"/>
                  </a:lnTo>
                  <a:lnTo>
                    <a:pt x="483" y="425"/>
                  </a:lnTo>
                  <a:lnTo>
                    <a:pt x="459" y="398"/>
                  </a:lnTo>
                  <a:lnTo>
                    <a:pt x="440" y="398"/>
                  </a:lnTo>
                  <a:lnTo>
                    <a:pt x="379" y="418"/>
                  </a:lnTo>
                  <a:lnTo>
                    <a:pt x="324" y="464"/>
                  </a:lnTo>
                  <a:lnTo>
                    <a:pt x="275" y="524"/>
                  </a:lnTo>
                  <a:lnTo>
                    <a:pt x="238" y="597"/>
                  </a:lnTo>
                  <a:lnTo>
                    <a:pt x="232" y="610"/>
                  </a:lnTo>
                  <a:lnTo>
                    <a:pt x="220" y="624"/>
                  </a:lnTo>
                  <a:lnTo>
                    <a:pt x="196" y="624"/>
                  </a:lnTo>
                  <a:lnTo>
                    <a:pt x="183" y="610"/>
                  </a:lnTo>
                  <a:lnTo>
                    <a:pt x="183" y="604"/>
                  </a:lnTo>
                  <a:lnTo>
                    <a:pt x="190" y="577"/>
                  </a:lnTo>
                  <a:lnTo>
                    <a:pt x="214" y="531"/>
                  </a:lnTo>
                  <a:lnTo>
                    <a:pt x="251" y="471"/>
                  </a:lnTo>
                  <a:lnTo>
                    <a:pt x="306" y="418"/>
                  </a:lnTo>
                  <a:lnTo>
                    <a:pt x="367" y="378"/>
                  </a:lnTo>
                  <a:lnTo>
                    <a:pt x="446" y="358"/>
                  </a:lnTo>
                  <a:close/>
                  <a:moveTo>
                    <a:pt x="599" y="0"/>
                  </a:moveTo>
                  <a:lnTo>
                    <a:pt x="618" y="0"/>
                  </a:lnTo>
                  <a:lnTo>
                    <a:pt x="636" y="7"/>
                  </a:lnTo>
                  <a:lnTo>
                    <a:pt x="648" y="20"/>
                  </a:lnTo>
                  <a:lnTo>
                    <a:pt x="660" y="46"/>
                  </a:lnTo>
                  <a:lnTo>
                    <a:pt x="660" y="60"/>
                  </a:lnTo>
                  <a:lnTo>
                    <a:pt x="654" y="86"/>
                  </a:lnTo>
                  <a:lnTo>
                    <a:pt x="642" y="113"/>
                  </a:lnTo>
                  <a:lnTo>
                    <a:pt x="624" y="133"/>
                  </a:lnTo>
                  <a:lnTo>
                    <a:pt x="599" y="146"/>
                  </a:lnTo>
                  <a:lnTo>
                    <a:pt x="575" y="153"/>
                  </a:lnTo>
                  <a:lnTo>
                    <a:pt x="557" y="153"/>
                  </a:lnTo>
                  <a:lnTo>
                    <a:pt x="538" y="139"/>
                  </a:lnTo>
                  <a:lnTo>
                    <a:pt x="526" y="126"/>
                  </a:lnTo>
                  <a:lnTo>
                    <a:pt x="514" y="99"/>
                  </a:lnTo>
                  <a:lnTo>
                    <a:pt x="514" y="86"/>
                  </a:lnTo>
                  <a:lnTo>
                    <a:pt x="520" y="60"/>
                  </a:lnTo>
                  <a:lnTo>
                    <a:pt x="532" y="40"/>
                  </a:lnTo>
                  <a:lnTo>
                    <a:pt x="550" y="20"/>
                  </a:lnTo>
                  <a:lnTo>
                    <a:pt x="575" y="7"/>
                  </a:lnTo>
                  <a:lnTo>
                    <a:pt x="5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20920" y="4795"/>
              <a:ext cx="1021" cy="80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985" y="0"/>
                </a:cxn>
                <a:cxn ang="0">
                  <a:pos x="997" y="7"/>
                </a:cxn>
                <a:cxn ang="0">
                  <a:pos x="1003" y="7"/>
                </a:cxn>
                <a:cxn ang="0">
                  <a:pos x="1021" y="27"/>
                </a:cxn>
                <a:cxn ang="0">
                  <a:pos x="1021" y="60"/>
                </a:cxn>
                <a:cxn ang="0">
                  <a:pos x="1009" y="73"/>
                </a:cxn>
                <a:cxn ang="0">
                  <a:pos x="1003" y="73"/>
                </a:cxn>
                <a:cxn ang="0">
                  <a:pos x="985" y="80"/>
                </a:cxn>
                <a:cxn ang="0">
                  <a:pos x="30" y="80"/>
                </a:cxn>
                <a:cxn ang="0">
                  <a:pos x="6" y="67"/>
                </a:cxn>
                <a:cxn ang="0">
                  <a:pos x="0" y="60"/>
                </a:cxn>
                <a:cxn ang="0">
                  <a:pos x="0" y="27"/>
                </a:cxn>
                <a:cxn ang="0">
                  <a:pos x="6" y="14"/>
                </a:cxn>
                <a:cxn ang="0">
                  <a:pos x="18" y="7"/>
                </a:cxn>
                <a:cxn ang="0">
                  <a:pos x="24" y="0"/>
                </a:cxn>
              </a:cxnLst>
              <a:rect l="0" t="0" r="r" b="b"/>
              <a:pathLst>
                <a:path w="1021" h="80">
                  <a:moveTo>
                    <a:pt x="24" y="0"/>
                  </a:moveTo>
                  <a:lnTo>
                    <a:pt x="985" y="0"/>
                  </a:lnTo>
                  <a:lnTo>
                    <a:pt x="997" y="7"/>
                  </a:lnTo>
                  <a:lnTo>
                    <a:pt x="1003" y="7"/>
                  </a:lnTo>
                  <a:lnTo>
                    <a:pt x="1021" y="27"/>
                  </a:lnTo>
                  <a:lnTo>
                    <a:pt x="1021" y="60"/>
                  </a:lnTo>
                  <a:lnTo>
                    <a:pt x="1009" y="73"/>
                  </a:lnTo>
                  <a:lnTo>
                    <a:pt x="1003" y="73"/>
                  </a:lnTo>
                  <a:lnTo>
                    <a:pt x="985" y="80"/>
                  </a:lnTo>
                  <a:lnTo>
                    <a:pt x="30" y="80"/>
                  </a:lnTo>
                  <a:lnTo>
                    <a:pt x="6" y="67"/>
                  </a:lnTo>
                  <a:lnTo>
                    <a:pt x="0" y="60"/>
                  </a:lnTo>
                  <a:lnTo>
                    <a:pt x="0" y="27"/>
                  </a:lnTo>
                  <a:lnTo>
                    <a:pt x="6" y="14"/>
                  </a:lnTo>
                  <a:lnTo>
                    <a:pt x="18" y="7"/>
                  </a:lnTo>
                  <a:lnTo>
                    <a:pt x="2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22180" y="4165"/>
              <a:ext cx="679" cy="1088"/>
            </a:xfrm>
            <a:custGeom>
              <a:avLst/>
              <a:gdLst/>
              <a:ahLst/>
              <a:cxnLst>
                <a:cxn ang="0">
                  <a:pos x="318" y="0"/>
                </a:cxn>
                <a:cxn ang="0">
                  <a:pos x="410" y="7"/>
                </a:cxn>
                <a:cxn ang="0">
                  <a:pos x="495" y="40"/>
                </a:cxn>
                <a:cxn ang="0">
                  <a:pos x="569" y="86"/>
                </a:cxn>
                <a:cxn ang="0">
                  <a:pos x="624" y="146"/>
                </a:cxn>
                <a:cxn ang="0">
                  <a:pos x="660" y="225"/>
                </a:cxn>
                <a:cxn ang="0">
                  <a:pos x="673" y="318"/>
                </a:cxn>
                <a:cxn ang="0">
                  <a:pos x="660" y="405"/>
                </a:cxn>
                <a:cxn ang="0">
                  <a:pos x="630" y="484"/>
                </a:cxn>
                <a:cxn ang="0">
                  <a:pos x="575" y="551"/>
                </a:cxn>
                <a:cxn ang="0">
                  <a:pos x="520" y="610"/>
                </a:cxn>
                <a:cxn ang="0">
                  <a:pos x="452" y="670"/>
                </a:cxn>
                <a:cxn ang="0">
                  <a:pos x="403" y="717"/>
                </a:cxn>
                <a:cxn ang="0">
                  <a:pos x="355" y="756"/>
                </a:cxn>
                <a:cxn ang="0">
                  <a:pos x="299" y="809"/>
                </a:cxn>
                <a:cxn ang="0">
                  <a:pos x="238" y="869"/>
                </a:cxn>
                <a:cxn ang="0">
                  <a:pos x="153" y="949"/>
                </a:cxn>
                <a:cxn ang="0">
                  <a:pos x="514" y="949"/>
                </a:cxn>
                <a:cxn ang="0">
                  <a:pos x="562" y="942"/>
                </a:cxn>
                <a:cxn ang="0">
                  <a:pos x="587" y="936"/>
                </a:cxn>
                <a:cxn ang="0">
                  <a:pos x="599" y="909"/>
                </a:cxn>
                <a:cxn ang="0">
                  <a:pos x="611" y="863"/>
                </a:cxn>
                <a:cxn ang="0">
                  <a:pos x="618" y="816"/>
                </a:cxn>
                <a:cxn ang="0">
                  <a:pos x="624" y="783"/>
                </a:cxn>
                <a:cxn ang="0">
                  <a:pos x="679" y="783"/>
                </a:cxn>
                <a:cxn ang="0">
                  <a:pos x="673" y="790"/>
                </a:cxn>
                <a:cxn ang="0">
                  <a:pos x="624" y="1088"/>
                </a:cxn>
                <a:cxn ang="0">
                  <a:pos x="0" y="1088"/>
                </a:cxn>
                <a:cxn ang="0">
                  <a:pos x="0" y="1048"/>
                </a:cxn>
                <a:cxn ang="0">
                  <a:pos x="12" y="1035"/>
                </a:cxn>
                <a:cxn ang="0">
                  <a:pos x="18" y="1022"/>
                </a:cxn>
                <a:cxn ang="0">
                  <a:pos x="428" y="577"/>
                </a:cxn>
                <a:cxn ang="0">
                  <a:pos x="471" y="504"/>
                </a:cxn>
                <a:cxn ang="0">
                  <a:pos x="514" y="418"/>
                </a:cxn>
                <a:cxn ang="0">
                  <a:pos x="526" y="318"/>
                </a:cxn>
                <a:cxn ang="0">
                  <a:pos x="514" y="245"/>
                </a:cxn>
                <a:cxn ang="0">
                  <a:pos x="489" y="172"/>
                </a:cxn>
                <a:cxn ang="0">
                  <a:pos x="440" y="113"/>
                </a:cxn>
                <a:cxn ang="0">
                  <a:pos x="379" y="73"/>
                </a:cxn>
                <a:cxn ang="0">
                  <a:pos x="293" y="60"/>
                </a:cxn>
                <a:cxn ang="0">
                  <a:pos x="232" y="66"/>
                </a:cxn>
                <a:cxn ang="0">
                  <a:pos x="177" y="93"/>
                </a:cxn>
                <a:cxn ang="0">
                  <a:pos x="116" y="139"/>
                </a:cxn>
                <a:cxn ang="0">
                  <a:pos x="73" y="212"/>
                </a:cxn>
                <a:cxn ang="0">
                  <a:pos x="116" y="212"/>
                </a:cxn>
                <a:cxn ang="0">
                  <a:pos x="147" y="245"/>
                </a:cxn>
                <a:cxn ang="0">
                  <a:pos x="159" y="272"/>
                </a:cxn>
                <a:cxn ang="0">
                  <a:pos x="159" y="325"/>
                </a:cxn>
                <a:cxn ang="0">
                  <a:pos x="147" y="345"/>
                </a:cxn>
                <a:cxn ang="0">
                  <a:pos x="140" y="358"/>
                </a:cxn>
                <a:cxn ang="0">
                  <a:pos x="128" y="371"/>
                </a:cxn>
                <a:cxn ang="0">
                  <a:pos x="110" y="378"/>
                </a:cxn>
                <a:cxn ang="0">
                  <a:pos x="98" y="385"/>
                </a:cxn>
                <a:cxn ang="0">
                  <a:pos x="67" y="385"/>
                </a:cxn>
                <a:cxn ang="0">
                  <a:pos x="30" y="365"/>
                </a:cxn>
                <a:cxn ang="0">
                  <a:pos x="6" y="338"/>
                </a:cxn>
                <a:cxn ang="0">
                  <a:pos x="0" y="318"/>
                </a:cxn>
                <a:cxn ang="0">
                  <a:pos x="0" y="292"/>
                </a:cxn>
                <a:cxn ang="0">
                  <a:pos x="12" y="206"/>
                </a:cxn>
                <a:cxn ang="0">
                  <a:pos x="55" y="126"/>
                </a:cxn>
                <a:cxn ang="0">
                  <a:pos x="122" y="60"/>
                </a:cxn>
                <a:cxn ang="0">
                  <a:pos x="214" y="13"/>
                </a:cxn>
                <a:cxn ang="0">
                  <a:pos x="318" y="0"/>
                </a:cxn>
              </a:cxnLst>
              <a:rect l="0" t="0" r="r" b="b"/>
              <a:pathLst>
                <a:path w="679" h="1088">
                  <a:moveTo>
                    <a:pt x="318" y="0"/>
                  </a:moveTo>
                  <a:lnTo>
                    <a:pt x="410" y="7"/>
                  </a:lnTo>
                  <a:lnTo>
                    <a:pt x="495" y="40"/>
                  </a:lnTo>
                  <a:lnTo>
                    <a:pt x="569" y="86"/>
                  </a:lnTo>
                  <a:lnTo>
                    <a:pt x="624" y="146"/>
                  </a:lnTo>
                  <a:lnTo>
                    <a:pt x="660" y="225"/>
                  </a:lnTo>
                  <a:lnTo>
                    <a:pt x="673" y="318"/>
                  </a:lnTo>
                  <a:lnTo>
                    <a:pt x="660" y="405"/>
                  </a:lnTo>
                  <a:lnTo>
                    <a:pt x="630" y="484"/>
                  </a:lnTo>
                  <a:lnTo>
                    <a:pt x="575" y="551"/>
                  </a:lnTo>
                  <a:lnTo>
                    <a:pt x="520" y="610"/>
                  </a:lnTo>
                  <a:lnTo>
                    <a:pt x="452" y="670"/>
                  </a:lnTo>
                  <a:lnTo>
                    <a:pt x="403" y="717"/>
                  </a:lnTo>
                  <a:lnTo>
                    <a:pt x="355" y="756"/>
                  </a:lnTo>
                  <a:lnTo>
                    <a:pt x="299" y="809"/>
                  </a:lnTo>
                  <a:lnTo>
                    <a:pt x="238" y="869"/>
                  </a:lnTo>
                  <a:lnTo>
                    <a:pt x="153" y="949"/>
                  </a:lnTo>
                  <a:lnTo>
                    <a:pt x="514" y="949"/>
                  </a:lnTo>
                  <a:lnTo>
                    <a:pt x="562" y="942"/>
                  </a:lnTo>
                  <a:lnTo>
                    <a:pt x="587" y="936"/>
                  </a:lnTo>
                  <a:lnTo>
                    <a:pt x="599" y="909"/>
                  </a:lnTo>
                  <a:lnTo>
                    <a:pt x="611" y="863"/>
                  </a:lnTo>
                  <a:lnTo>
                    <a:pt x="618" y="816"/>
                  </a:lnTo>
                  <a:lnTo>
                    <a:pt x="624" y="783"/>
                  </a:lnTo>
                  <a:lnTo>
                    <a:pt x="679" y="783"/>
                  </a:lnTo>
                  <a:lnTo>
                    <a:pt x="673" y="790"/>
                  </a:lnTo>
                  <a:lnTo>
                    <a:pt x="624" y="1088"/>
                  </a:lnTo>
                  <a:lnTo>
                    <a:pt x="0" y="1088"/>
                  </a:lnTo>
                  <a:lnTo>
                    <a:pt x="0" y="1048"/>
                  </a:lnTo>
                  <a:lnTo>
                    <a:pt x="12" y="1035"/>
                  </a:lnTo>
                  <a:lnTo>
                    <a:pt x="18" y="1022"/>
                  </a:lnTo>
                  <a:lnTo>
                    <a:pt x="428" y="577"/>
                  </a:lnTo>
                  <a:lnTo>
                    <a:pt x="471" y="504"/>
                  </a:lnTo>
                  <a:lnTo>
                    <a:pt x="514" y="418"/>
                  </a:lnTo>
                  <a:lnTo>
                    <a:pt x="526" y="318"/>
                  </a:lnTo>
                  <a:lnTo>
                    <a:pt x="514" y="245"/>
                  </a:lnTo>
                  <a:lnTo>
                    <a:pt x="489" y="172"/>
                  </a:lnTo>
                  <a:lnTo>
                    <a:pt x="440" y="113"/>
                  </a:lnTo>
                  <a:lnTo>
                    <a:pt x="379" y="73"/>
                  </a:lnTo>
                  <a:lnTo>
                    <a:pt x="293" y="60"/>
                  </a:lnTo>
                  <a:lnTo>
                    <a:pt x="232" y="66"/>
                  </a:lnTo>
                  <a:lnTo>
                    <a:pt x="177" y="93"/>
                  </a:lnTo>
                  <a:lnTo>
                    <a:pt x="116" y="139"/>
                  </a:lnTo>
                  <a:lnTo>
                    <a:pt x="73" y="212"/>
                  </a:lnTo>
                  <a:lnTo>
                    <a:pt x="116" y="212"/>
                  </a:lnTo>
                  <a:lnTo>
                    <a:pt x="147" y="245"/>
                  </a:lnTo>
                  <a:lnTo>
                    <a:pt x="159" y="272"/>
                  </a:lnTo>
                  <a:lnTo>
                    <a:pt x="159" y="325"/>
                  </a:lnTo>
                  <a:lnTo>
                    <a:pt x="147" y="345"/>
                  </a:lnTo>
                  <a:lnTo>
                    <a:pt x="140" y="358"/>
                  </a:lnTo>
                  <a:lnTo>
                    <a:pt x="128" y="371"/>
                  </a:lnTo>
                  <a:lnTo>
                    <a:pt x="110" y="378"/>
                  </a:lnTo>
                  <a:lnTo>
                    <a:pt x="98" y="385"/>
                  </a:lnTo>
                  <a:lnTo>
                    <a:pt x="67" y="385"/>
                  </a:lnTo>
                  <a:lnTo>
                    <a:pt x="30" y="365"/>
                  </a:lnTo>
                  <a:lnTo>
                    <a:pt x="6" y="338"/>
                  </a:lnTo>
                  <a:lnTo>
                    <a:pt x="0" y="318"/>
                  </a:lnTo>
                  <a:lnTo>
                    <a:pt x="0" y="292"/>
                  </a:lnTo>
                  <a:lnTo>
                    <a:pt x="12" y="206"/>
                  </a:lnTo>
                  <a:lnTo>
                    <a:pt x="55" y="126"/>
                  </a:lnTo>
                  <a:lnTo>
                    <a:pt x="122" y="60"/>
                  </a:lnTo>
                  <a:lnTo>
                    <a:pt x="214" y="13"/>
                  </a:lnTo>
                  <a:lnTo>
                    <a:pt x="3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8" grpId="0"/>
      <p:bldP spid="67" grpId="0"/>
      <p:bldP spid="6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9045" y="1547155"/>
            <a:ext cx="8333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CC0099"/>
                </a:solidFill>
              </a:rPr>
              <a:t>Can we enrich this story? </a:t>
            </a:r>
            <a:endParaRPr lang="en-US" sz="5400" dirty="0">
              <a:solidFill>
                <a:srgbClr val="CC00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9420" y="2891330"/>
            <a:ext cx="18050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00FF"/>
                </a:solidFill>
              </a:rPr>
              <a:t>Yes!</a:t>
            </a:r>
            <a:endParaRPr lang="en-US" sz="60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335" y="4197100"/>
            <a:ext cx="72585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FF0000"/>
                </a:solidFill>
              </a:rPr>
              <a:t>1.  Defects.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550" y="5464465"/>
            <a:ext cx="56839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8D22AE"/>
                </a:solidFill>
              </a:rPr>
              <a:t>2. Extended locality. </a:t>
            </a:r>
            <a:endParaRPr lang="en-US" sz="4800" dirty="0">
              <a:solidFill>
                <a:srgbClr val="8D22A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Defects in Local QFT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09600" y="1371600"/>
            <a:ext cx="8001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Pseudo-definition:  Defects are local disturbances supported on positive </a:t>
            </a:r>
            <a:r>
              <a:rPr lang="en-US" sz="2800" dirty="0" err="1" smtClean="0">
                <a:solidFill>
                  <a:srgbClr val="0070C0"/>
                </a:solidFill>
              </a:rPr>
              <a:t>codimension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</a:rPr>
              <a:t>submanifolds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rot="5400000">
            <a:off x="4038600" y="5791200"/>
            <a:ext cx="342900" cy="190500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998865" y="2776115"/>
            <a:ext cx="51553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 dim =0:  Local operators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 dim=1:  ``line operators’’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 etc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</a:rPr>
              <a:t>codim</a:t>
            </a:r>
            <a:r>
              <a:rPr lang="en-US" sz="2400" dirty="0" smtClean="0">
                <a:solidFill>
                  <a:srgbClr val="FF0000"/>
                </a:solidFill>
              </a:rPr>
              <a:t> =1:  Domain walls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0" y="473434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N.B.  A boundary condition (in space)  in a theory T  can be viewed as a domain wall between T and the empty theory. So the theory of defects subsumes the theory of boundary conditions. </a:t>
            </a:r>
          </a:p>
          <a:p>
            <a:endParaRPr lang="en-US" sz="2400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67" grpId="0"/>
      <p:bldP spid="6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Boundary conditions and categories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931205"/>
            <a:ext cx="8527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us begin with 2-dimensional TFT. Here the set of boundary conditions can be shown to be objects in a category </a:t>
            </a:r>
          </a:p>
          <a:p>
            <a:r>
              <a:rPr lang="en-US" sz="2400" dirty="0" smtClean="0"/>
              <a:t>(Moore &amp; Segal)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70640" y="3621025"/>
            <a:ext cx="2391259" cy="2108775"/>
            <a:chOff x="2362200" y="1600200"/>
            <a:chExt cx="2391259" cy="2108775"/>
          </a:xfrm>
        </p:grpSpPr>
        <p:cxnSp>
          <p:nvCxnSpPr>
            <p:cNvPr id="6" name="Straight Connector 5"/>
            <p:cNvCxnSpPr/>
            <p:nvPr/>
          </p:nvCxnSpPr>
          <p:spPr>
            <a:xfrm rot="5400000">
              <a:off x="2019300" y="2628900"/>
              <a:ext cx="1143000" cy="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362200" y="1600200"/>
              <a:ext cx="533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dirty="0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2743200" y="2514600"/>
              <a:ext cx="9906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3"/>
            <p:cNvGrpSpPr>
              <a:grpSpLocks noChangeAspect="1"/>
            </p:cNvGrpSpPr>
            <p:nvPr>
              <p:custDataLst>
                <p:tags r:id="rId2"/>
              </p:custDataLst>
            </p:nvPr>
          </p:nvGrpSpPr>
          <p:grpSpPr bwMode="auto">
            <a:xfrm>
              <a:off x="3962400" y="2438400"/>
              <a:ext cx="791059" cy="457200"/>
              <a:chOff x="3127" y="795"/>
              <a:chExt cx="3303" cy="1909"/>
            </a:xfrm>
          </p:grpSpPr>
          <p:sp>
            <p:nvSpPr>
              <p:cNvPr id="11" name="Freeform 5"/>
              <p:cNvSpPr>
                <a:spLocks/>
              </p:cNvSpPr>
              <p:nvPr/>
            </p:nvSpPr>
            <p:spPr bwMode="auto">
              <a:xfrm>
                <a:off x="3127" y="795"/>
                <a:ext cx="1579" cy="1621"/>
              </a:xfrm>
              <a:custGeom>
                <a:avLst/>
                <a:gdLst/>
                <a:ahLst/>
                <a:cxnLst>
                  <a:cxn ang="0">
                    <a:pos x="740" y="3"/>
                  </a:cxn>
                  <a:cxn ang="0">
                    <a:pos x="735" y="38"/>
                  </a:cxn>
                  <a:cxn ang="0">
                    <a:pos x="682" y="84"/>
                  </a:cxn>
                  <a:cxn ang="0">
                    <a:pos x="540" y="181"/>
                  </a:cxn>
                  <a:cxn ang="0">
                    <a:pos x="354" y="384"/>
                  </a:cxn>
                  <a:cxn ang="0">
                    <a:pos x="237" y="619"/>
                  </a:cxn>
                  <a:cxn ang="0">
                    <a:pos x="186" y="865"/>
                  </a:cxn>
                  <a:cxn ang="0">
                    <a:pos x="200" y="1087"/>
                  </a:cxn>
                  <a:cxn ang="0">
                    <a:pos x="270" y="1273"/>
                  </a:cxn>
                  <a:cxn ang="0">
                    <a:pos x="391" y="1412"/>
                  </a:cxn>
                  <a:cxn ang="0">
                    <a:pos x="565" y="1488"/>
                  </a:cxn>
                  <a:cxn ang="0">
                    <a:pos x="788" y="1485"/>
                  </a:cxn>
                  <a:cxn ang="0">
                    <a:pos x="1002" y="1388"/>
                  </a:cxn>
                  <a:cxn ang="0">
                    <a:pos x="1182" y="1216"/>
                  </a:cxn>
                  <a:cxn ang="0">
                    <a:pos x="1312" y="988"/>
                  </a:cxn>
                  <a:cxn ang="0">
                    <a:pos x="1383" y="728"/>
                  </a:cxn>
                  <a:cxn ang="0">
                    <a:pos x="1384" y="475"/>
                  </a:cxn>
                  <a:cxn ang="0">
                    <a:pos x="1321" y="284"/>
                  </a:cxn>
                  <a:cxn ang="0">
                    <a:pos x="1204" y="164"/>
                  </a:cxn>
                  <a:cxn ang="0">
                    <a:pos x="1041" y="122"/>
                  </a:cxn>
                  <a:cxn ang="0">
                    <a:pos x="936" y="145"/>
                  </a:cxn>
                  <a:cxn ang="0">
                    <a:pos x="858" y="213"/>
                  </a:cxn>
                  <a:cxn ang="0">
                    <a:pos x="759" y="356"/>
                  </a:cxn>
                  <a:cxn ang="0">
                    <a:pos x="707" y="463"/>
                  </a:cxn>
                  <a:cxn ang="0">
                    <a:pos x="676" y="521"/>
                  </a:cxn>
                  <a:cxn ang="0">
                    <a:pos x="621" y="565"/>
                  </a:cxn>
                  <a:cxn ang="0">
                    <a:pos x="531" y="596"/>
                  </a:cxn>
                  <a:cxn ang="0">
                    <a:pos x="512" y="589"/>
                  </a:cxn>
                  <a:cxn ang="0">
                    <a:pos x="521" y="554"/>
                  </a:cxn>
                  <a:cxn ang="0">
                    <a:pos x="566" y="455"/>
                  </a:cxn>
                  <a:cxn ang="0">
                    <a:pos x="654" y="315"/>
                  </a:cxn>
                  <a:cxn ang="0">
                    <a:pos x="765" y="187"/>
                  </a:cxn>
                  <a:cxn ang="0">
                    <a:pos x="836" y="131"/>
                  </a:cxn>
                  <a:cxn ang="0">
                    <a:pos x="952" y="60"/>
                  </a:cxn>
                  <a:cxn ang="0">
                    <a:pos x="1103" y="8"/>
                  </a:cxn>
                  <a:cxn ang="0">
                    <a:pos x="1280" y="10"/>
                  </a:cxn>
                  <a:cxn ang="0">
                    <a:pos x="1427" y="83"/>
                  </a:cxn>
                  <a:cxn ang="0">
                    <a:pos x="1525" y="215"/>
                  </a:cxn>
                  <a:cxn ang="0">
                    <a:pos x="1573" y="394"/>
                  </a:cxn>
                  <a:cxn ang="0">
                    <a:pos x="1576" y="579"/>
                  </a:cxn>
                  <a:cxn ang="0">
                    <a:pos x="1511" y="877"/>
                  </a:cxn>
                  <a:cxn ang="0">
                    <a:pos x="1374" y="1132"/>
                  </a:cxn>
                  <a:cxn ang="0">
                    <a:pos x="1187" y="1339"/>
                  </a:cxn>
                  <a:cxn ang="0">
                    <a:pos x="969" y="1492"/>
                  </a:cxn>
                  <a:cxn ang="0">
                    <a:pos x="741" y="1588"/>
                  </a:cxn>
                  <a:cxn ang="0">
                    <a:pos x="523" y="1621"/>
                  </a:cxn>
                  <a:cxn ang="0">
                    <a:pos x="321" y="1585"/>
                  </a:cxn>
                  <a:cxn ang="0">
                    <a:pos x="169" y="1489"/>
                  </a:cxn>
                  <a:cxn ang="0">
                    <a:pos x="68" y="1345"/>
                  </a:cxn>
                  <a:cxn ang="0">
                    <a:pos x="12" y="1169"/>
                  </a:cxn>
                  <a:cxn ang="0">
                    <a:pos x="3" y="948"/>
                  </a:cxn>
                  <a:cxn ang="0">
                    <a:pos x="63" y="673"/>
                  </a:cxn>
                  <a:cxn ang="0">
                    <a:pos x="182" y="443"/>
                  </a:cxn>
                  <a:cxn ang="0">
                    <a:pos x="334" y="260"/>
                  </a:cxn>
                  <a:cxn ang="0">
                    <a:pos x="491" y="125"/>
                  </a:cxn>
                  <a:cxn ang="0">
                    <a:pos x="628" y="39"/>
                  </a:cxn>
                  <a:cxn ang="0">
                    <a:pos x="714" y="1"/>
                  </a:cxn>
                </a:cxnLst>
                <a:rect l="0" t="0" r="r" b="b"/>
                <a:pathLst>
                  <a:path w="1579" h="1621">
                    <a:moveTo>
                      <a:pt x="726" y="0"/>
                    </a:moveTo>
                    <a:lnTo>
                      <a:pt x="729" y="0"/>
                    </a:lnTo>
                    <a:lnTo>
                      <a:pt x="734" y="1"/>
                    </a:lnTo>
                    <a:lnTo>
                      <a:pt x="740" y="3"/>
                    </a:lnTo>
                    <a:lnTo>
                      <a:pt x="744" y="8"/>
                    </a:lnTo>
                    <a:lnTo>
                      <a:pt x="746" y="14"/>
                    </a:lnTo>
                    <a:lnTo>
                      <a:pt x="743" y="26"/>
                    </a:lnTo>
                    <a:lnTo>
                      <a:pt x="735" y="38"/>
                    </a:lnTo>
                    <a:lnTo>
                      <a:pt x="724" y="51"/>
                    </a:lnTo>
                    <a:lnTo>
                      <a:pt x="711" y="62"/>
                    </a:lnTo>
                    <a:lnTo>
                      <a:pt x="696" y="74"/>
                    </a:lnTo>
                    <a:lnTo>
                      <a:pt x="682" y="84"/>
                    </a:lnTo>
                    <a:lnTo>
                      <a:pt x="669" y="91"/>
                    </a:lnTo>
                    <a:lnTo>
                      <a:pt x="660" y="98"/>
                    </a:lnTo>
                    <a:lnTo>
                      <a:pt x="598" y="138"/>
                    </a:lnTo>
                    <a:lnTo>
                      <a:pt x="540" y="181"/>
                    </a:lnTo>
                    <a:lnTo>
                      <a:pt x="488" y="227"/>
                    </a:lnTo>
                    <a:lnTo>
                      <a:pt x="438" y="278"/>
                    </a:lnTo>
                    <a:lnTo>
                      <a:pt x="394" y="330"/>
                    </a:lnTo>
                    <a:lnTo>
                      <a:pt x="354" y="384"/>
                    </a:lnTo>
                    <a:lnTo>
                      <a:pt x="318" y="441"/>
                    </a:lnTo>
                    <a:lnTo>
                      <a:pt x="287" y="500"/>
                    </a:lnTo>
                    <a:lnTo>
                      <a:pt x="259" y="559"/>
                    </a:lnTo>
                    <a:lnTo>
                      <a:pt x="237" y="619"/>
                    </a:lnTo>
                    <a:lnTo>
                      <a:pt x="217" y="681"/>
                    </a:lnTo>
                    <a:lnTo>
                      <a:pt x="202" y="742"/>
                    </a:lnTo>
                    <a:lnTo>
                      <a:pt x="193" y="804"/>
                    </a:lnTo>
                    <a:lnTo>
                      <a:pt x="186" y="865"/>
                    </a:lnTo>
                    <a:lnTo>
                      <a:pt x="184" y="926"/>
                    </a:lnTo>
                    <a:lnTo>
                      <a:pt x="186" y="982"/>
                    </a:lnTo>
                    <a:lnTo>
                      <a:pt x="192" y="1036"/>
                    </a:lnTo>
                    <a:lnTo>
                      <a:pt x="200" y="1087"/>
                    </a:lnTo>
                    <a:lnTo>
                      <a:pt x="212" y="1137"/>
                    </a:lnTo>
                    <a:lnTo>
                      <a:pt x="228" y="1185"/>
                    </a:lnTo>
                    <a:lnTo>
                      <a:pt x="247" y="1231"/>
                    </a:lnTo>
                    <a:lnTo>
                      <a:pt x="270" y="1273"/>
                    </a:lnTo>
                    <a:lnTo>
                      <a:pt x="295" y="1313"/>
                    </a:lnTo>
                    <a:lnTo>
                      <a:pt x="324" y="1350"/>
                    </a:lnTo>
                    <a:lnTo>
                      <a:pt x="356" y="1382"/>
                    </a:lnTo>
                    <a:lnTo>
                      <a:pt x="391" y="1412"/>
                    </a:lnTo>
                    <a:lnTo>
                      <a:pt x="430" y="1437"/>
                    </a:lnTo>
                    <a:lnTo>
                      <a:pt x="472" y="1459"/>
                    </a:lnTo>
                    <a:lnTo>
                      <a:pt x="516" y="1475"/>
                    </a:lnTo>
                    <a:lnTo>
                      <a:pt x="565" y="1488"/>
                    </a:lnTo>
                    <a:lnTo>
                      <a:pt x="616" y="1496"/>
                    </a:lnTo>
                    <a:lnTo>
                      <a:pt x="669" y="1498"/>
                    </a:lnTo>
                    <a:lnTo>
                      <a:pt x="729" y="1494"/>
                    </a:lnTo>
                    <a:lnTo>
                      <a:pt x="788" y="1485"/>
                    </a:lnTo>
                    <a:lnTo>
                      <a:pt x="844" y="1468"/>
                    </a:lnTo>
                    <a:lnTo>
                      <a:pt x="899" y="1448"/>
                    </a:lnTo>
                    <a:lnTo>
                      <a:pt x="952" y="1420"/>
                    </a:lnTo>
                    <a:lnTo>
                      <a:pt x="1002" y="1388"/>
                    </a:lnTo>
                    <a:lnTo>
                      <a:pt x="1052" y="1352"/>
                    </a:lnTo>
                    <a:lnTo>
                      <a:pt x="1097" y="1310"/>
                    </a:lnTo>
                    <a:lnTo>
                      <a:pt x="1141" y="1265"/>
                    </a:lnTo>
                    <a:lnTo>
                      <a:pt x="1182" y="1216"/>
                    </a:lnTo>
                    <a:lnTo>
                      <a:pt x="1219" y="1164"/>
                    </a:lnTo>
                    <a:lnTo>
                      <a:pt x="1253" y="1108"/>
                    </a:lnTo>
                    <a:lnTo>
                      <a:pt x="1284" y="1049"/>
                    </a:lnTo>
                    <a:lnTo>
                      <a:pt x="1312" y="988"/>
                    </a:lnTo>
                    <a:lnTo>
                      <a:pt x="1336" y="926"/>
                    </a:lnTo>
                    <a:lnTo>
                      <a:pt x="1356" y="861"/>
                    </a:lnTo>
                    <a:lnTo>
                      <a:pt x="1372" y="796"/>
                    </a:lnTo>
                    <a:lnTo>
                      <a:pt x="1383" y="728"/>
                    </a:lnTo>
                    <a:lnTo>
                      <a:pt x="1390" y="661"/>
                    </a:lnTo>
                    <a:lnTo>
                      <a:pt x="1392" y="592"/>
                    </a:lnTo>
                    <a:lnTo>
                      <a:pt x="1390" y="531"/>
                    </a:lnTo>
                    <a:lnTo>
                      <a:pt x="1384" y="475"/>
                    </a:lnTo>
                    <a:lnTo>
                      <a:pt x="1374" y="421"/>
                    </a:lnTo>
                    <a:lnTo>
                      <a:pt x="1360" y="371"/>
                    </a:lnTo>
                    <a:lnTo>
                      <a:pt x="1342" y="325"/>
                    </a:lnTo>
                    <a:lnTo>
                      <a:pt x="1321" y="284"/>
                    </a:lnTo>
                    <a:lnTo>
                      <a:pt x="1296" y="247"/>
                    </a:lnTo>
                    <a:lnTo>
                      <a:pt x="1268" y="215"/>
                    </a:lnTo>
                    <a:lnTo>
                      <a:pt x="1237" y="187"/>
                    </a:lnTo>
                    <a:lnTo>
                      <a:pt x="1204" y="164"/>
                    </a:lnTo>
                    <a:lnTo>
                      <a:pt x="1167" y="146"/>
                    </a:lnTo>
                    <a:lnTo>
                      <a:pt x="1127" y="133"/>
                    </a:lnTo>
                    <a:lnTo>
                      <a:pt x="1086" y="124"/>
                    </a:lnTo>
                    <a:lnTo>
                      <a:pt x="1041" y="122"/>
                    </a:lnTo>
                    <a:lnTo>
                      <a:pt x="1010" y="123"/>
                    </a:lnTo>
                    <a:lnTo>
                      <a:pt x="983" y="127"/>
                    </a:lnTo>
                    <a:lnTo>
                      <a:pt x="959" y="135"/>
                    </a:lnTo>
                    <a:lnTo>
                      <a:pt x="936" y="145"/>
                    </a:lnTo>
                    <a:lnTo>
                      <a:pt x="916" y="158"/>
                    </a:lnTo>
                    <a:lnTo>
                      <a:pt x="897" y="174"/>
                    </a:lnTo>
                    <a:lnTo>
                      <a:pt x="877" y="193"/>
                    </a:lnTo>
                    <a:lnTo>
                      <a:pt x="858" y="213"/>
                    </a:lnTo>
                    <a:lnTo>
                      <a:pt x="828" y="249"/>
                    </a:lnTo>
                    <a:lnTo>
                      <a:pt x="803" y="286"/>
                    </a:lnTo>
                    <a:lnTo>
                      <a:pt x="779" y="322"/>
                    </a:lnTo>
                    <a:lnTo>
                      <a:pt x="759" y="356"/>
                    </a:lnTo>
                    <a:lnTo>
                      <a:pt x="742" y="389"/>
                    </a:lnTo>
                    <a:lnTo>
                      <a:pt x="727" y="418"/>
                    </a:lnTo>
                    <a:lnTo>
                      <a:pt x="715" y="443"/>
                    </a:lnTo>
                    <a:lnTo>
                      <a:pt x="707" y="463"/>
                    </a:lnTo>
                    <a:lnTo>
                      <a:pt x="698" y="483"/>
                    </a:lnTo>
                    <a:lnTo>
                      <a:pt x="689" y="498"/>
                    </a:lnTo>
                    <a:lnTo>
                      <a:pt x="683" y="510"/>
                    </a:lnTo>
                    <a:lnTo>
                      <a:pt x="676" y="521"/>
                    </a:lnTo>
                    <a:lnTo>
                      <a:pt x="667" y="530"/>
                    </a:lnTo>
                    <a:lnTo>
                      <a:pt x="655" y="540"/>
                    </a:lnTo>
                    <a:lnTo>
                      <a:pt x="641" y="551"/>
                    </a:lnTo>
                    <a:lnTo>
                      <a:pt x="621" y="565"/>
                    </a:lnTo>
                    <a:lnTo>
                      <a:pt x="600" y="578"/>
                    </a:lnTo>
                    <a:lnTo>
                      <a:pt x="578" y="588"/>
                    </a:lnTo>
                    <a:lnTo>
                      <a:pt x="556" y="594"/>
                    </a:lnTo>
                    <a:lnTo>
                      <a:pt x="531" y="596"/>
                    </a:lnTo>
                    <a:lnTo>
                      <a:pt x="526" y="596"/>
                    </a:lnTo>
                    <a:lnTo>
                      <a:pt x="520" y="595"/>
                    </a:lnTo>
                    <a:lnTo>
                      <a:pt x="515" y="593"/>
                    </a:lnTo>
                    <a:lnTo>
                      <a:pt x="512" y="589"/>
                    </a:lnTo>
                    <a:lnTo>
                      <a:pt x="511" y="582"/>
                    </a:lnTo>
                    <a:lnTo>
                      <a:pt x="512" y="578"/>
                    </a:lnTo>
                    <a:lnTo>
                      <a:pt x="515" y="568"/>
                    </a:lnTo>
                    <a:lnTo>
                      <a:pt x="521" y="554"/>
                    </a:lnTo>
                    <a:lnTo>
                      <a:pt x="528" y="534"/>
                    </a:lnTo>
                    <a:lnTo>
                      <a:pt x="539" y="512"/>
                    </a:lnTo>
                    <a:lnTo>
                      <a:pt x="551" y="484"/>
                    </a:lnTo>
                    <a:lnTo>
                      <a:pt x="566" y="455"/>
                    </a:lnTo>
                    <a:lnTo>
                      <a:pt x="584" y="422"/>
                    </a:lnTo>
                    <a:lnTo>
                      <a:pt x="604" y="387"/>
                    </a:lnTo>
                    <a:lnTo>
                      <a:pt x="628" y="352"/>
                    </a:lnTo>
                    <a:lnTo>
                      <a:pt x="654" y="315"/>
                    </a:lnTo>
                    <a:lnTo>
                      <a:pt x="684" y="276"/>
                    </a:lnTo>
                    <a:lnTo>
                      <a:pt x="716" y="238"/>
                    </a:lnTo>
                    <a:lnTo>
                      <a:pt x="752" y="200"/>
                    </a:lnTo>
                    <a:lnTo>
                      <a:pt x="765" y="187"/>
                    </a:lnTo>
                    <a:lnTo>
                      <a:pt x="778" y="176"/>
                    </a:lnTo>
                    <a:lnTo>
                      <a:pt x="794" y="163"/>
                    </a:lnTo>
                    <a:lnTo>
                      <a:pt x="813" y="148"/>
                    </a:lnTo>
                    <a:lnTo>
                      <a:pt x="836" y="131"/>
                    </a:lnTo>
                    <a:lnTo>
                      <a:pt x="861" y="113"/>
                    </a:lnTo>
                    <a:lnTo>
                      <a:pt x="889" y="95"/>
                    </a:lnTo>
                    <a:lnTo>
                      <a:pt x="920" y="77"/>
                    </a:lnTo>
                    <a:lnTo>
                      <a:pt x="952" y="60"/>
                    </a:lnTo>
                    <a:lnTo>
                      <a:pt x="987" y="43"/>
                    </a:lnTo>
                    <a:lnTo>
                      <a:pt x="1025" y="29"/>
                    </a:lnTo>
                    <a:lnTo>
                      <a:pt x="1063" y="17"/>
                    </a:lnTo>
                    <a:lnTo>
                      <a:pt x="1103" y="8"/>
                    </a:lnTo>
                    <a:lnTo>
                      <a:pt x="1143" y="2"/>
                    </a:lnTo>
                    <a:lnTo>
                      <a:pt x="1186" y="0"/>
                    </a:lnTo>
                    <a:lnTo>
                      <a:pt x="1234" y="2"/>
                    </a:lnTo>
                    <a:lnTo>
                      <a:pt x="1280" y="10"/>
                    </a:lnTo>
                    <a:lnTo>
                      <a:pt x="1322" y="22"/>
                    </a:lnTo>
                    <a:lnTo>
                      <a:pt x="1360" y="38"/>
                    </a:lnTo>
                    <a:lnTo>
                      <a:pt x="1395" y="58"/>
                    </a:lnTo>
                    <a:lnTo>
                      <a:pt x="1427" y="83"/>
                    </a:lnTo>
                    <a:lnTo>
                      <a:pt x="1457" y="111"/>
                    </a:lnTo>
                    <a:lnTo>
                      <a:pt x="1483" y="143"/>
                    </a:lnTo>
                    <a:lnTo>
                      <a:pt x="1505" y="177"/>
                    </a:lnTo>
                    <a:lnTo>
                      <a:pt x="1525" y="215"/>
                    </a:lnTo>
                    <a:lnTo>
                      <a:pt x="1541" y="256"/>
                    </a:lnTo>
                    <a:lnTo>
                      <a:pt x="1555" y="299"/>
                    </a:lnTo>
                    <a:lnTo>
                      <a:pt x="1565" y="346"/>
                    </a:lnTo>
                    <a:lnTo>
                      <a:pt x="1573" y="394"/>
                    </a:lnTo>
                    <a:lnTo>
                      <a:pt x="1577" y="445"/>
                    </a:lnTo>
                    <a:lnTo>
                      <a:pt x="1578" y="497"/>
                    </a:lnTo>
                    <a:lnTo>
                      <a:pt x="1579" y="498"/>
                    </a:lnTo>
                    <a:lnTo>
                      <a:pt x="1576" y="579"/>
                    </a:lnTo>
                    <a:lnTo>
                      <a:pt x="1567" y="657"/>
                    </a:lnTo>
                    <a:lnTo>
                      <a:pt x="1553" y="734"/>
                    </a:lnTo>
                    <a:lnTo>
                      <a:pt x="1534" y="807"/>
                    </a:lnTo>
                    <a:lnTo>
                      <a:pt x="1511" y="877"/>
                    </a:lnTo>
                    <a:lnTo>
                      <a:pt x="1482" y="946"/>
                    </a:lnTo>
                    <a:lnTo>
                      <a:pt x="1450" y="1011"/>
                    </a:lnTo>
                    <a:lnTo>
                      <a:pt x="1414" y="1073"/>
                    </a:lnTo>
                    <a:lnTo>
                      <a:pt x="1374" y="1132"/>
                    </a:lnTo>
                    <a:lnTo>
                      <a:pt x="1331" y="1189"/>
                    </a:lnTo>
                    <a:lnTo>
                      <a:pt x="1285" y="1242"/>
                    </a:lnTo>
                    <a:lnTo>
                      <a:pt x="1237" y="1292"/>
                    </a:lnTo>
                    <a:lnTo>
                      <a:pt x="1187" y="1339"/>
                    </a:lnTo>
                    <a:lnTo>
                      <a:pt x="1135" y="1382"/>
                    </a:lnTo>
                    <a:lnTo>
                      <a:pt x="1080" y="1423"/>
                    </a:lnTo>
                    <a:lnTo>
                      <a:pt x="1026" y="1460"/>
                    </a:lnTo>
                    <a:lnTo>
                      <a:pt x="969" y="1492"/>
                    </a:lnTo>
                    <a:lnTo>
                      <a:pt x="913" y="1522"/>
                    </a:lnTo>
                    <a:lnTo>
                      <a:pt x="855" y="1548"/>
                    </a:lnTo>
                    <a:lnTo>
                      <a:pt x="798" y="1570"/>
                    </a:lnTo>
                    <a:lnTo>
                      <a:pt x="741" y="1588"/>
                    </a:lnTo>
                    <a:lnTo>
                      <a:pt x="685" y="1602"/>
                    </a:lnTo>
                    <a:lnTo>
                      <a:pt x="630" y="1612"/>
                    </a:lnTo>
                    <a:lnTo>
                      <a:pt x="575" y="1619"/>
                    </a:lnTo>
                    <a:lnTo>
                      <a:pt x="523" y="1621"/>
                    </a:lnTo>
                    <a:lnTo>
                      <a:pt x="467" y="1619"/>
                    </a:lnTo>
                    <a:lnTo>
                      <a:pt x="415" y="1612"/>
                    </a:lnTo>
                    <a:lnTo>
                      <a:pt x="367" y="1600"/>
                    </a:lnTo>
                    <a:lnTo>
                      <a:pt x="321" y="1585"/>
                    </a:lnTo>
                    <a:lnTo>
                      <a:pt x="278" y="1566"/>
                    </a:lnTo>
                    <a:lnTo>
                      <a:pt x="239" y="1543"/>
                    </a:lnTo>
                    <a:lnTo>
                      <a:pt x="202" y="1517"/>
                    </a:lnTo>
                    <a:lnTo>
                      <a:pt x="169" y="1489"/>
                    </a:lnTo>
                    <a:lnTo>
                      <a:pt x="139" y="1456"/>
                    </a:lnTo>
                    <a:lnTo>
                      <a:pt x="113" y="1421"/>
                    </a:lnTo>
                    <a:lnTo>
                      <a:pt x="88" y="1384"/>
                    </a:lnTo>
                    <a:lnTo>
                      <a:pt x="68" y="1345"/>
                    </a:lnTo>
                    <a:lnTo>
                      <a:pt x="50" y="1304"/>
                    </a:lnTo>
                    <a:lnTo>
                      <a:pt x="34" y="1260"/>
                    </a:lnTo>
                    <a:lnTo>
                      <a:pt x="22" y="1216"/>
                    </a:lnTo>
                    <a:lnTo>
                      <a:pt x="12" y="1169"/>
                    </a:lnTo>
                    <a:lnTo>
                      <a:pt x="5" y="1121"/>
                    </a:lnTo>
                    <a:lnTo>
                      <a:pt x="1" y="1073"/>
                    </a:lnTo>
                    <a:lnTo>
                      <a:pt x="0" y="1024"/>
                    </a:lnTo>
                    <a:lnTo>
                      <a:pt x="3" y="948"/>
                    </a:lnTo>
                    <a:lnTo>
                      <a:pt x="10" y="875"/>
                    </a:lnTo>
                    <a:lnTo>
                      <a:pt x="24" y="804"/>
                    </a:lnTo>
                    <a:lnTo>
                      <a:pt x="41" y="737"/>
                    </a:lnTo>
                    <a:lnTo>
                      <a:pt x="63" y="673"/>
                    </a:lnTo>
                    <a:lnTo>
                      <a:pt x="88" y="611"/>
                    </a:lnTo>
                    <a:lnTo>
                      <a:pt x="117" y="552"/>
                    </a:lnTo>
                    <a:lnTo>
                      <a:pt x="149" y="496"/>
                    </a:lnTo>
                    <a:lnTo>
                      <a:pt x="182" y="443"/>
                    </a:lnTo>
                    <a:lnTo>
                      <a:pt x="218" y="393"/>
                    </a:lnTo>
                    <a:lnTo>
                      <a:pt x="256" y="346"/>
                    </a:lnTo>
                    <a:lnTo>
                      <a:pt x="294" y="301"/>
                    </a:lnTo>
                    <a:lnTo>
                      <a:pt x="334" y="260"/>
                    </a:lnTo>
                    <a:lnTo>
                      <a:pt x="374" y="222"/>
                    </a:lnTo>
                    <a:lnTo>
                      <a:pt x="414" y="187"/>
                    </a:lnTo>
                    <a:lnTo>
                      <a:pt x="453" y="155"/>
                    </a:lnTo>
                    <a:lnTo>
                      <a:pt x="491" y="125"/>
                    </a:lnTo>
                    <a:lnTo>
                      <a:pt x="528" y="99"/>
                    </a:lnTo>
                    <a:lnTo>
                      <a:pt x="563" y="76"/>
                    </a:lnTo>
                    <a:lnTo>
                      <a:pt x="597" y="57"/>
                    </a:lnTo>
                    <a:lnTo>
                      <a:pt x="628" y="39"/>
                    </a:lnTo>
                    <a:lnTo>
                      <a:pt x="654" y="25"/>
                    </a:lnTo>
                    <a:lnTo>
                      <a:pt x="679" y="14"/>
                    </a:lnTo>
                    <a:lnTo>
                      <a:pt x="699" y="6"/>
                    </a:lnTo>
                    <a:lnTo>
                      <a:pt x="714" y="1"/>
                    </a:lnTo>
                    <a:lnTo>
                      <a:pt x="7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6"/>
              <p:cNvSpPr>
                <a:spLocks noEditPoints="1"/>
              </p:cNvSpPr>
              <p:nvPr/>
            </p:nvSpPr>
            <p:spPr bwMode="auto">
              <a:xfrm>
                <a:off x="4840" y="1994"/>
                <a:ext cx="791" cy="710"/>
              </a:xfrm>
              <a:custGeom>
                <a:avLst/>
                <a:gdLst/>
                <a:ahLst/>
                <a:cxnLst>
                  <a:cxn ang="0">
                    <a:pos x="369" y="47"/>
                  </a:cxn>
                  <a:cxn ang="0">
                    <a:pos x="304" y="79"/>
                  </a:cxn>
                  <a:cxn ang="0">
                    <a:pos x="231" y="156"/>
                  </a:cxn>
                  <a:cxn ang="0">
                    <a:pos x="185" y="243"/>
                  </a:cxn>
                  <a:cxn ang="0">
                    <a:pos x="154" y="345"/>
                  </a:cxn>
                  <a:cxn ang="0">
                    <a:pos x="133" y="454"/>
                  </a:cxn>
                  <a:cxn ang="0">
                    <a:pos x="129" y="545"/>
                  </a:cxn>
                  <a:cxn ang="0">
                    <a:pos x="150" y="615"/>
                  </a:cxn>
                  <a:cxn ang="0">
                    <a:pos x="191" y="656"/>
                  </a:cxn>
                  <a:cxn ang="0">
                    <a:pos x="241" y="668"/>
                  </a:cxn>
                  <a:cxn ang="0">
                    <a:pos x="310" y="651"/>
                  </a:cxn>
                  <a:cxn ang="0">
                    <a:pos x="363" y="621"/>
                  </a:cxn>
                  <a:cxn ang="0">
                    <a:pos x="402" y="586"/>
                  </a:cxn>
                  <a:cxn ang="0">
                    <a:pos x="452" y="523"/>
                  </a:cxn>
                  <a:cxn ang="0">
                    <a:pos x="538" y="205"/>
                  </a:cxn>
                  <a:cxn ang="0">
                    <a:pos x="540" y="174"/>
                  </a:cxn>
                  <a:cxn ang="0">
                    <a:pos x="529" y="136"/>
                  </a:cxn>
                  <a:cxn ang="0">
                    <a:pos x="500" y="90"/>
                  </a:cxn>
                  <a:cxn ang="0">
                    <a:pos x="450" y="52"/>
                  </a:cxn>
                  <a:cxn ang="0">
                    <a:pos x="402" y="0"/>
                  </a:cxn>
                  <a:cxn ang="0">
                    <a:pos x="485" y="20"/>
                  </a:cxn>
                  <a:cxn ang="0">
                    <a:pos x="545" y="70"/>
                  </a:cxn>
                  <a:cxn ang="0">
                    <a:pos x="569" y="73"/>
                  </a:cxn>
                  <a:cxn ang="0">
                    <a:pos x="605" y="36"/>
                  </a:cxn>
                  <a:cxn ang="0">
                    <a:pos x="646" y="31"/>
                  </a:cxn>
                  <a:cxn ang="0">
                    <a:pos x="677" y="53"/>
                  </a:cxn>
                  <a:cxn ang="0">
                    <a:pos x="682" y="98"/>
                  </a:cxn>
                  <a:cxn ang="0">
                    <a:pos x="671" y="150"/>
                  </a:cxn>
                  <a:cxn ang="0">
                    <a:pos x="657" y="205"/>
                  </a:cxn>
                  <a:cxn ang="0">
                    <a:pos x="617" y="367"/>
                  </a:cxn>
                  <a:cxn ang="0">
                    <a:pos x="598" y="442"/>
                  </a:cxn>
                  <a:cxn ang="0">
                    <a:pos x="582" y="511"/>
                  </a:cxn>
                  <a:cxn ang="0">
                    <a:pos x="570" y="575"/>
                  </a:cxn>
                  <a:cxn ang="0">
                    <a:pos x="572" y="625"/>
                  </a:cxn>
                  <a:cxn ang="0">
                    <a:pos x="593" y="661"/>
                  </a:cxn>
                  <a:cxn ang="0">
                    <a:pos x="638" y="666"/>
                  </a:cxn>
                  <a:cxn ang="0">
                    <a:pos x="683" y="631"/>
                  </a:cxn>
                  <a:cxn ang="0">
                    <a:pos x="714" y="569"/>
                  </a:cxn>
                  <a:cxn ang="0">
                    <a:pos x="733" y="500"/>
                  </a:cxn>
                  <a:cxn ang="0">
                    <a:pos x="746" y="460"/>
                  </a:cxn>
                  <a:cxn ang="0">
                    <a:pos x="767" y="451"/>
                  </a:cxn>
                  <a:cxn ang="0">
                    <a:pos x="780" y="453"/>
                  </a:cxn>
                  <a:cxn ang="0">
                    <a:pos x="791" y="472"/>
                  </a:cxn>
                  <a:cxn ang="0">
                    <a:pos x="784" y="500"/>
                  </a:cxn>
                  <a:cxn ang="0">
                    <a:pos x="766" y="561"/>
                  </a:cxn>
                  <a:cxn ang="0">
                    <a:pos x="740" y="630"/>
                  </a:cxn>
                  <a:cxn ang="0">
                    <a:pos x="687" y="688"/>
                  </a:cxn>
                  <a:cxn ang="0">
                    <a:pos x="616" y="710"/>
                  </a:cxn>
                  <a:cxn ang="0">
                    <a:pos x="569" y="705"/>
                  </a:cxn>
                  <a:cxn ang="0">
                    <a:pos x="513" y="681"/>
                  </a:cxn>
                  <a:cxn ang="0">
                    <a:pos x="467" y="627"/>
                  </a:cxn>
                  <a:cxn ang="0">
                    <a:pos x="400" y="650"/>
                  </a:cxn>
                  <a:cxn ang="0">
                    <a:pos x="306" y="699"/>
                  </a:cxn>
                  <a:cxn ang="0">
                    <a:pos x="201" y="708"/>
                  </a:cxn>
                  <a:cxn ang="0">
                    <a:pos x="106" y="670"/>
                  </a:cxn>
                  <a:cxn ang="0">
                    <a:pos x="37" y="595"/>
                  </a:cxn>
                  <a:cxn ang="0">
                    <a:pos x="2" y="490"/>
                  </a:cxn>
                  <a:cxn ang="0">
                    <a:pos x="13" y="345"/>
                  </a:cxn>
                  <a:cxn ang="0">
                    <a:pos x="77" y="202"/>
                  </a:cxn>
                  <a:cxn ang="0">
                    <a:pos x="182" y="86"/>
                  </a:cxn>
                  <a:cxn ang="0">
                    <a:pos x="310" y="16"/>
                  </a:cxn>
                </a:cxnLst>
                <a:rect l="0" t="0" r="r" b="b"/>
                <a:pathLst>
                  <a:path w="791" h="710">
                    <a:moveTo>
                      <a:pt x="403" y="43"/>
                    </a:moveTo>
                    <a:lnTo>
                      <a:pt x="387" y="44"/>
                    </a:lnTo>
                    <a:lnTo>
                      <a:pt x="369" y="47"/>
                    </a:lnTo>
                    <a:lnTo>
                      <a:pt x="349" y="54"/>
                    </a:lnTo>
                    <a:lnTo>
                      <a:pt x="326" y="65"/>
                    </a:lnTo>
                    <a:lnTo>
                      <a:pt x="304" y="79"/>
                    </a:lnTo>
                    <a:lnTo>
                      <a:pt x="280" y="98"/>
                    </a:lnTo>
                    <a:lnTo>
                      <a:pt x="256" y="125"/>
                    </a:lnTo>
                    <a:lnTo>
                      <a:pt x="231" y="156"/>
                    </a:lnTo>
                    <a:lnTo>
                      <a:pt x="207" y="194"/>
                    </a:lnTo>
                    <a:lnTo>
                      <a:pt x="196" y="216"/>
                    </a:lnTo>
                    <a:lnTo>
                      <a:pt x="185" y="243"/>
                    </a:lnTo>
                    <a:lnTo>
                      <a:pt x="175" y="275"/>
                    </a:lnTo>
                    <a:lnTo>
                      <a:pt x="164" y="310"/>
                    </a:lnTo>
                    <a:lnTo>
                      <a:pt x="154" y="345"/>
                    </a:lnTo>
                    <a:lnTo>
                      <a:pt x="146" y="383"/>
                    </a:lnTo>
                    <a:lnTo>
                      <a:pt x="138" y="420"/>
                    </a:lnTo>
                    <a:lnTo>
                      <a:pt x="133" y="454"/>
                    </a:lnTo>
                    <a:lnTo>
                      <a:pt x="129" y="486"/>
                    </a:lnTo>
                    <a:lnTo>
                      <a:pt x="128" y="513"/>
                    </a:lnTo>
                    <a:lnTo>
                      <a:pt x="129" y="545"/>
                    </a:lnTo>
                    <a:lnTo>
                      <a:pt x="134" y="572"/>
                    </a:lnTo>
                    <a:lnTo>
                      <a:pt x="142" y="596"/>
                    </a:lnTo>
                    <a:lnTo>
                      <a:pt x="150" y="615"/>
                    </a:lnTo>
                    <a:lnTo>
                      <a:pt x="162" y="633"/>
                    </a:lnTo>
                    <a:lnTo>
                      <a:pt x="176" y="646"/>
                    </a:lnTo>
                    <a:lnTo>
                      <a:pt x="191" y="656"/>
                    </a:lnTo>
                    <a:lnTo>
                      <a:pt x="207" y="662"/>
                    </a:lnTo>
                    <a:lnTo>
                      <a:pt x="224" y="667"/>
                    </a:lnTo>
                    <a:lnTo>
                      <a:pt x="241" y="668"/>
                    </a:lnTo>
                    <a:lnTo>
                      <a:pt x="265" y="666"/>
                    </a:lnTo>
                    <a:lnTo>
                      <a:pt x="289" y="660"/>
                    </a:lnTo>
                    <a:lnTo>
                      <a:pt x="310" y="651"/>
                    </a:lnTo>
                    <a:lnTo>
                      <a:pt x="331" y="642"/>
                    </a:lnTo>
                    <a:lnTo>
                      <a:pt x="349" y="631"/>
                    </a:lnTo>
                    <a:lnTo>
                      <a:pt x="363" y="621"/>
                    </a:lnTo>
                    <a:lnTo>
                      <a:pt x="374" y="611"/>
                    </a:lnTo>
                    <a:lnTo>
                      <a:pt x="382" y="605"/>
                    </a:lnTo>
                    <a:lnTo>
                      <a:pt x="402" y="586"/>
                    </a:lnTo>
                    <a:lnTo>
                      <a:pt x="421" y="566"/>
                    </a:lnTo>
                    <a:lnTo>
                      <a:pt x="438" y="546"/>
                    </a:lnTo>
                    <a:lnTo>
                      <a:pt x="452" y="523"/>
                    </a:lnTo>
                    <a:lnTo>
                      <a:pt x="461" y="499"/>
                    </a:lnTo>
                    <a:lnTo>
                      <a:pt x="462" y="500"/>
                    </a:lnTo>
                    <a:lnTo>
                      <a:pt x="538" y="205"/>
                    </a:lnTo>
                    <a:lnTo>
                      <a:pt x="540" y="193"/>
                    </a:lnTo>
                    <a:lnTo>
                      <a:pt x="541" y="180"/>
                    </a:lnTo>
                    <a:lnTo>
                      <a:pt x="540" y="174"/>
                    </a:lnTo>
                    <a:lnTo>
                      <a:pt x="538" y="164"/>
                    </a:lnTo>
                    <a:lnTo>
                      <a:pt x="535" y="152"/>
                    </a:lnTo>
                    <a:lnTo>
                      <a:pt x="529" y="136"/>
                    </a:lnTo>
                    <a:lnTo>
                      <a:pt x="522" y="121"/>
                    </a:lnTo>
                    <a:lnTo>
                      <a:pt x="512" y="105"/>
                    </a:lnTo>
                    <a:lnTo>
                      <a:pt x="500" y="90"/>
                    </a:lnTo>
                    <a:lnTo>
                      <a:pt x="487" y="74"/>
                    </a:lnTo>
                    <a:lnTo>
                      <a:pt x="469" y="61"/>
                    </a:lnTo>
                    <a:lnTo>
                      <a:pt x="450" y="52"/>
                    </a:lnTo>
                    <a:lnTo>
                      <a:pt x="429" y="45"/>
                    </a:lnTo>
                    <a:lnTo>
                      <a:pt x="403" y="43"/>
                    </a:lnTo>
                    <a:close/>
                    <a:moveTo>
                      <a:pt x="402" y="0"/>
                    </a:moveTo>
                    <a:lnTo>
                      <a:pt x="432" y="3"/>
                    </a:lnTo>
                    <a:lnTo>
                      <a:pt x="460" y="9"/>
                    </a:lnTo>
                    <a:lnTo>
                      <a:pt x="485" y="20"/>
                    </a:lnTo>
                    <a:lnTo>
                      <a:pt x="508" y="34"/>
                    </a:lnTo>
                    <a:lnTo>
                      <a:pt x="528" y="51"/>
                    </a:lnTo>
                    <a:lnTo>
                      <a:pt x="545" y="70"/>
                    </a:lnTo>
                    <a:lnTo>
                      <a:pt x="560" y="92"/>
                    </a:lnTo>
                    <a:lnTo>
                      <a:pt x="561" y="93"/>
                    </a:lnTo>
                    <a:lnTo>
                      <a:pt x="569" y="73"/>
                    </a:lnTo>
                    <a:lnTo>
                      <a:pt x="578" y="58"/>
                    </a:lnTo>
                    <a:lnTo>
                      <a:pt x="591" y="45"/>
                    </a:lnTo>
                    <a:lnTo>
                      <a:pt x="605" y="36"/>
                    </a:lnTo>
                    <a:lnTo>
                      <a:pt x="620" y="32"/>
                    </a:lnTo>
                    <a:lnTo>
                      <a:pt x="634" y="30"/>
                    </a:lnTo>
                    <a:lnTo>
                      <a:pt x="646" y="31"/>
                    </a:lnTo>
                    <a:lnTo>
                      <a:pt x="657" y="35"/>
                    </a:lnTo>
                    <a:lnTo>
                      <a:pt x="668" y="43"/>
                    </a:lnTo>
                    <a:lnTo>
                      <a:pt x="677" y="53"/>
                    </a:lnTo>
                    <a:lnTo>
                      <a:pt x="683" y="66"/>
                    </a:lnTo>
                    <a:lnTo>
                      <a:pt x="685" y="82"/>
                    </a:lnTo>
                    <a:lnTo>
                      <a:pt x="682" y="98"/>
                    </a:lnTo>
                    <a:lnTo>
                      <a:pt x="679" y="114"/>
                    </a:lnTo>
                    <a:lnTo>
                      <a:pt x="676" y="131"/>
                    </a:lnTo>
                    <a:lnTo>
                      <a:pt x="671" y="150"/>
                    </a:lnTo>
                    <a:lnTo>
                      <a:pt x="666" y="169"/>
                    </a:lnTo>
                    <a:lnTo>
                      <a:pt x="662" y="188"/>
                    </a:lnTo>
                    <a:lnTo>
                      <a:pt x="657" y="205"/>
                    </a:lnTo>
                    <a:lnTo>
                      <a:pt x="626" y="325"/>
                    </a:lnTo>
                    <a:lnTo>
                      <a:pt x="622" y="344"/>
                    </a:lnTo>
                    <a:lnTo>
                      <a:pt x="617" y="367"/>
                    </a:lnTo>
                    <a:lnTo>
                      <a:pt x="611" y="392"/>
                    </a:lnTo>
                    <a:lnTo>
                      <a:pt x="604" y="417"/>
                    </a:lnTo>
                    <a:lnTo>
                      <a:pt x="598" y="442"/>
                    </a:lnTo>
                    <a:lnTo>
                      <a:pt x="592" y="465"/>
                    </a:lnTo>
                    <a:lnTo>
                      <a:pt x="587" y="487"/>
                    </a:lnTo>
                    <a:lnTo>
                      <a:pt x="582" y="511"/>
                    </a:lnTo>
                    <a:lnTo>
                      <a:pt x="577" y="534"/>
                    </a:lnTo>
                    <a:lnTo>
                      <a:pt x="573" y="556"/>
                    </a:lnTo>
                    <a:lnTo>
                      <a:pt x="570" y="575"/>
                    </a:lnTo>
                    <a:lnTo>
                      <a:pt x="569" y="592"/>
                    </a:lnTo>
                    <a:lnTo>
                      <a:pt x="570" y="609"/>
                    </a:lnTo>
                    <a:lnTo>
                      <a:pt x="572" y="625"/>
                    </a:lnTo>
                    <a:lnTo>
                      <a:pt x="577" y="639"/>
                    </a:lnTo>
                    <a:lnTo>
                      <a:pt x="584" y="651"/>
                    </a:lnTo>
                    <a:lnTo>
                      <a:pt x="593" y="661"/>
                    </a:lnTo>
                    <a:lnTo>
                      <a:pt x="605" y="667"/>
                    </a:lnTo>
                    <a:lnTo>
                      <a:pt x="620" y="669"/>
                    </a:lnTo>
                    <a:lnTo>
                      <a:pt x="638" y="666"/>
                    </a:lnTo>
                    <a:lnTo>
                      <a:pt x="655" y="658"/>
                    </a:lnTo>
                    <a:lnTo>
                      <a:pt x="670" y="646"/>
                    </a:lnTo>
                    <a:lnTo>
                      <a:pt x="683" y="631"/>
                    </a:lnTo>
                    <a:lnTo>
                      <a:pt x="695" y="612"/>
                    </a:lnTo>
                    <a:lnTo>
                      <a:pt x="704" y="592"/>
                    </a:lnTo>
                    <a:lnTo>
                      <a:pt x="714" y="569"/>
                    </a:lnTo>
                    <a:lnTo>
                      <a:pt x="721" y="546"/>
                    </a:lnTo>
                    <a:lnTo>
                      <a:pt x="728" y="523"/>
                    </a:lnTo>
                    <a:lnTo>
                      <a:pt x="733" y="500"/>
                    </a:lnTo>
                    <a:lnTo>
                      <a:pt x="738" y="482"/>
                    </a:lnTo>
                    <a:lnTo>
                      <a:pt x="742" y="469"/>
                    </a:lnTo>
                    <a:lnTo>
                      <a:pt x="746" y="460"/>
                    </a:lnTo>
                    <a:lnTo>
                      <a:pt x="751" y="454"/>
                    </a:lnTo>
                    <a:lnTo>
                      <a:pt x="759" y="452"/>
                    </a:lnTo>
                    <a:lnTo>
                      <a:pt x="767" y="451"/>
                    </a:lnTo>
                    <a:lnTo>
                      <a:pt x="771" y="451"/>
                    </a:lnTo>
                    <a:lnTo>
                      <a:pt x="775" y="452"/>
                    </a:lnTo>
                    <a:lnTo>
                      <a:pt x="780" y="453"/>
                    </a:lnTo>
                    <a:lnTo>
                      <a:pt x="786" y="458"/>
                    </a:lnTo>
                    <a:lnTo>
                      <a:pt x="790" y="463"/>
                    </a:lnTo>
                    <a:lnTo>
                      <a:pt x="791" y="472"/>
                    </a:lnTo>
                    <a:lnTo>
                      <a:pt x="790" y="476"/>
                    </a:lnTo>
                    <a:lnTo>
                      <a:pt x="788" y="486"/>
                    </a:lnTo>
                    <a:lnTo>
                      <a:pt x="784" y="500"/>
                    </a:lnTo>
                    <a:lnTo>
                      <a:pt x="780" y="519"/>
                    </a:lnTo>
                    <a:lnTo>
                      <a:pt x="774" y="539"/>
                    </a:lnTo>
                    <a:lnTo>
                      <a:pt x="766" y="561"/>
                    </a:lnTo>
                    <a:lnTo>
                      <a:pt x="759" y="585"/>
                    </a:lnTo>
                    <a:lnTo>
                      <a:pt x="749" y="608"/>
                    </a:lnTo>
                    <a:lnTo>
                      <a:pt x="740" y="630"/>
                    </a:lnTo>
                    <a:lnTo>
                      <a:pt x="724" y="652"/>
                    </a:lnTo>
                    <a:lnTo>
                      <a:pt x="707" y="672"/>
                    </a:lnTo>
                    <a:lnTo>
                      <a:pt x="687" y="688"/>
                    </a:lnTo>
                    <a:lnTo>
                      <a:pt x="666" y="700"/>
                    </a:lnTo>
                    <a:lnTo>
                      <a:pt x="642" y="708"/>
                    </a:lnTo>
                    <a:lnTo>
                      <a:pt x="616" y="710"/>
                    </a:lnTo>
                    <a:lnTo>
                      <a:pt x="602" y="710"/>
                    </a:lnTo>
                    <a:lnTo>
                      <a:pt x="587" y="708"/>
                    </a:lnTo>
                    <a:lnTo>
                      <a:pt x="569" y="705"/>
                    </a:lnTo>
                    <a:lnTo>
                      <a:pt x="551" y="699"/>
                    </a:lnTo>
                    <a:lnTo>
                      <a:pt x="532" y="692"/>
                    </a:lnTo>
                    <a:lnTo>
                      <a:pt x="513" y="681"/>
                    </a:lnTo>
                    <a:lnTo>
                      <a:pt x="496" y="667"/>
                    </a:lnTo>
                    <a:lnTo>
                      <a:pt x="481" y="649"/>
                    </a:lnTo>
                    <a:lnTo>
                      <a:pt x="467" y="627"/>
                    </a:lnTo>
                    <a:lnTo>
                      <a:pt x="458" y="601"/>
                    </a:lnTo>
                    <a:lnTo>
                      <a:pt x="429" y="627"/>
                    </a:lnTo>
                    <a:lnTo>
                      <a:pt x="400" y="650"/>
                    </a:lnTo>
                    <a:lnTo>
                      <a:pt x="370" y="671"/>
                    </a:lnTo>
                    <a:lnTo>
                      <a:pt x="338" y="687"/>
                    </a:lnTo>
                    <a:lnTo>
                      <a:pt x="306" y="699"/>
                    </a:lnTo>
                    <a:lnTo>
                      <a:pt x="272" y="708"/>
                    </a:lnTo>
                    <a:lnTo>
                      <a:pt x="238" y="710"/>
                    </a:lnTo>
                    <a:lnTo>
                      <a:pt x="201" y="708"/>
                    </a:lnTo>
                    <a:lnTo>
                      <a:pt x="168" y="699"/>
                    </a:lnTo>
                    <a:lnTo>
                      <a:pt x="136" y="687"/>
                    </a:lnTo>
                    <a:lnTo>
                      <a:pt x="106" y="670"/>
                    </a:lnTo>
                    <a:lnTo>
                      <a:pt x="81" y="649"/>
                    </a:lnTo>
                    <a:lnTo>
                      <a:pt x="57" y="624"/>
                    </a:lnTo>
                    <a:lnTo>
                      <a:pt x="37" y="595"/>
                    </a:lnTo>
                    <a:lnTo>
                      <a:pt x="21" y="563"/>
                    </a:lnTo>
                    <a:lnTo>
                      <a:pt x="9" y="528"/>
                    </a:lnTo>
                    <a:lnTo>
                      <a:pt x="2" y="490"/>
                    </a:lnTo>
                    <a:lnTo>
                      <a:pt x="0" y="450"/>
                    </a:lnTo>
                    <a:lnTo>
                      <a:pt x="3" y="398"/>
                    </a:lnTo>
                    <a:lnTo>
                      <a:pt x="13" y="345"/>
                    </a:lnTo>
                    <a:lnTo>
                      <a:pt x="29" y="295"/>
                    </a:lnTo>
                    <a:lnTo>
                      <a:pt x="51" y="248"/>
                    </a:lnTo>
                    <a:lnTo>
                      <a:pt x="77" y="202"/>
                    </a:lnTo>
                    <a:lnTo>
                      <a:pt x="108" y="159"/>
                    </a:lnTo>
                    <a:lnTo>
                      <a:pt x="144" y="120"/>
                    </a:lnTo>
                    <a:lnTo>
                      <a:pt x="182" y="86"/>
                    </a:lnTo>
                    <a:lnTo>
                      <a:pt x="223" y="57"/>
                    </a:lnTo>
                    <a:lnTo>
                      <a:pt x="265" y="33"/>
                    </a:lnTo>
                    <a:lnTo>
                      <a:pt x="310" y="16"/>
                    </a:lnTo>
                    <a:lnTo>
                      <a:pt x="356" y="5"/>
                    </a:lnTo>
                    <a:lnTo>
                      <a:pt x="40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7"/>
              <p:cNvSpPr>
                <a:spLocks noEditPoints="1"/>
              </p:cNvSpPr>
              <p:nvPr/>
            </p:nvSpPr>
            <p:spPr bwMode="auto">
              <a:xfrm>
                <a:off x="5803" y="1595"/>
                <a:ext cx="627" cy="1109"/>
              </a:xfrm>
              <a:custGeom>
                <a:avLst/>
                <a:gdLst/>
                <a:ahLst/>
                <a:cxnLst>
                  <a:cxn ang="0">
                    <a:pos x="328" y="454"/>
                  </a:cxn>
                  <a:cxn ang="0">
                    <a:pos x="234" y="515"/>
                  </a:cxn>
                  <a:cxn ang="0">
                    <a:pos x="184" y="571"/>
                  </a:cxn>
                  <a:cxn ang="0">
                    <a:pos x="166" y="603"/>
                  </a:cxn>
                  <a:cxn ang="0">
                    <a:pos x="142" y="700"/>
                  </a:cxn>
                  <a:cxn ang="0">
                    <a:pos x="122" y="791"/>
                  </a:cxn>
                  <a:cxn ang="0">
                    <a:pos x="110" y="854"/>
                  </a:cxn>
                  <a:cxn ang="0">
                    <a:pos x="107" y="905"/>
                  </a:cxn>
                  <a:cxn ang="0">
                    <a:pos x="121" y="988"/>
                  </a:cxn>
                  <a:cxn ang="0">
                    <a:pos x="160" y="1045"/>
                  </a:cxn>
                  <a:cxn ang="0">
                    <a:pos x="224" y="1066"/>
                  </a:cxn>
                  <a:cxn ang="0">
                    <a:pos x="283" y="1054"/>
                  </a:cxn>
                  <a:cxn ang="0">
                    <a:pos x="363" y="995"/>
                  </a:cxn>
                  <a:cxn ang="0">
                    <a:pos x="421" y="912"/>
                  </a:cxn>
                  <a:cxn ang="0">
                    <a:pos x="458" y="815"/>
                  </a:cxn>
                  <a:cxn ang="0">
                    <a:pos x="491" y="675"/>
                  </a:cxn>
                  <a:cxn ang="0">
                    <a:pos x="500" y="596"/>
                  </a:cxn>
                  <a:cxn ang="0">
                    <a:pos x="484" y="508"/>
                  </a:cxn>
                  <a:cxn ang="0">
                    <a:pos x="443" y="458"/>
                  </a:cxn>
                  <a:cxn ang="0">
                    <a:pos x="386" y="442"/>
                  </a:cxn>
                  <a:cxn ang="0">
                    <a:pos x="297" y="1"/>
                  </a:cxn>
                  <a:cxn ang="0">
                    <a:pos x="311" y="16"/>
                  </a:cxn>
                  <a:cxn ang="0">
                    <a:pos x="308" y="33"/>
                  </a:cxn>
                  <a:cxn ang="0">
                    <a:pos x="306" y="46"/>
                  </a:cxn>
                  <a:cxn ang="0">
                    <a:pos x="243" y="451"/>
                  </a:cxn>
                  <a:cxn ang="0">
                    <a:pos x="329" y="410"/>
                  </a:cxn>
                  <a:cxn ang="0">
                    <a:pos x="421" y="402"/>
                  </a:cxn>
                  <a:cxn ang="0">
                    <a:pos x="495" y="423"/>
                  </a:cxn>
                  <a:cxn ang="0">
                    <a:pos x="562" y="472"/>
                  </a:cxn>
                  <a:cxn ang="0">
                    <a:pos x="609" y="552"/>
                  </a:cxn>
                  <a:cxn ang="0">
                    <a:pos x="627" y="664"/>
                  </a:cxn>
                  <a:cxn ang="0">
                    <a:pos x="597" y="819"/>
                  </a:cxn>
                  <a:cxn ang="0">
                    <a:pos x="516" y="953"/>
                  </a:cxn>
                  <a:cxn ang="0">
                    <a:pos x="402" y="1054"/>
                  </a:cxn>
                  <a:cxn ang="0">
                    <a:pos x="272" y="1106"/>
                  </a:cxn>
                  <a:cxn ang="0">
                    <a:pos x="161" y="1099"/>
                  </a:cxn>
                  <a:cxn ang="0">
                    <a:pos x="77" y="1051"/>
                  </a:cxn>
                  <a:cxn ang="0">
                    <a:pos x="20" y="967"/>
                  </a:cxn>
                  <a:cxn ang="0">
                    <a:pos x="0" y="849"/>
                  </a:cxn>
                  <a:cxn ang="0">
                    <a:pos x="3" y="798"/>
                  </a:cxn>
                  <a:cxn ang="0">
                    <a:pos x="11" y="752"/>
                  </a:cxn>
                  <a:cxn ang="0">
                    <a:pos x="28" y="685"/>
                  </a:cxn>
                  <a:cxn ang="0">
                    <a:pos x="50" y="591"/>
                  </a:cxn>
                  <a:cxn ang="0">
                    <a:pos x="83" y="460"/>
                  </a:cxn>
                  <a:cxn ang="0">
                    <a:pos x="110" y="354"/>
                  </a:cxn>
                  <a:cxn ang="0">
                    <a:pos x="153" y="172"/>
                  </a:cxn>
                  <a:cxn ang="0">
                    <a:pos x="164" y="119"/>
                  </a:cxn>
                  <a:cxn ang="0">
                    <a:pos x="168" y="93"/>
                  </a:cxn>
                  <a:cxn ang="0">
                    <a:pos x="159" y="81"/>
                  </a:cxn>
                  <a:cxn ang="0">
                    <a:pos x="118" y="73"/>
                  </a:cxn>
                  <a:cxn ang="0">
                    <a:pos x="66" y="71"/>
                  </a:cxn>
                  <a:cxn ang="0">
                    <a:pos x="53" y="52"/>
                  </a:cxn>
                  <a:cxn ang="0">
                    <a:pos x="63" y="24"/>
                  </a:cxn>
                  <a:cxn ang="0">
                    <a:pos x="87" y="14"/>
                  </a:cxn>
                  <a:cxn ang="0">
                    <a:pos x="149" y="9"/>
                  </a:cxn>
                  <a:cxn ang="0">
                    <a:pos x="231" y="3"/>
                  </a:cxn>
                </a:cxnLst>
                <a:rect l="0" t="0" r="r" b="b"/>
                <a:pathLst>
                  <a:path w="627" h="1109">
                    <a:moveTo>
                      <a:pt x="386" y="442"/>
                    </a:moveTo>
                    <a:lnTo>
                      <a:pt x="358" y="445"/>
                    </a:lnTo>
                    <a:lnTo>
                      <a:pt x="328" y="454"/>
                    </a:lnTo>
                    <a:lnTo>
                      <a:pt x="297" y="468"/>
                    </a:lnTo>
                    <a:lnTo>
                      <a:pt x="265" y="489"/>
                    </a:lnTo>
                    <a:lnTo>
                      <a:pt x="234" y="515"/>
                    </a:lnTo>
                    <a:lnTo>
                      <a:pt x="204" y="547"/>
                    </a:lnTo>
                    <a:lnTo>
                      <a:pt x="192" y="561"/>
                    </a:lnTo>
                    <a:lnTo>
                      <a:pt x="184" y="571"/>
                    </a:lnTo>
                    <a:lnTo>
                      <a:pt x="173" y="587"/>
                    </a:lnTo>
                    <a:lnTo>
                      <a:pt x="170" y="594"/>
                    </a:lnTo>
                    <a:lnTo>
                      <a:pt x="166" y="603"/>
                    </a:lnTo>
                    <a:lnTo>
                      <a:pt x="162" y="614"/>
                    </a:lnTo>
                    <a:lnTo>
                      <a:pt x="152" y="660"/>
                    </a:lnTo>
                    <a:lnTo>
                      <a:pt x="142" y="700"/>
                    </a:lnTo>
                    <a:lnTo>
                      <a:pt x="134" y="735"/>
                    </a:lnTo>
                    <a:lnTo>
                      <a:pt x="127" y="765"/>
                    </a:lnTo>
                    <a:lnTo>
                      <a:pt x="122" y="791"/>
                    </a:lnTo>
                    <a:lnTo>
                      <a:pt x="116" y="815"/>
                    </a:lnTo>
                    <a:lnTo>
                      <a:pt x="113" y="836"/>
                    </a:lnTo>
                    <a:lnTo>
                      <a:pt x="110" y="854"/>
                    </a:lnTo>
                    <a:lnTo>
                      <a:pt x="108" y="872"/>
                    </a:lnTo>
                    <a:lnTo>
                      <a:pt x="107" y="888"/>
                    </a:lnTo>
                    <a:lnTo>
                      <a:pt x="107" y="905"/>
                    </a:lnTo>
                    <a:lnTo>
                      <a:pt x="108" y="935"/>
                    </a:lnTo>
                    <a:lnTo>
                      <a:pt x="113" y="963"/>
                    </a:lnTo>
                    <a:lnTo>
                      <a:pt x="121" y="988"/>
                    </a:lnTo>
                    <a:lnTo>
                      <a:pt x="130" y="1011"/>
                    </a:lnTo>
                    <a:lnTo>
                      <a:pt x="144" y="1030"/>
                    </a:lnTo>
                    <a:lnTo>
                      <a:pt x="160" y="1045"/>
                    </a:lnTo>
                    <a:lnTo>
                      <a:pt x="178" y="1056"/>
                    </a:lnTo>
                    <a:lnTo>
                      <a:pt x="201" y="1063"/>
                    </a:lnTo>
                    <a:lnTo>
                      <a:pt x="224" y="1066"/>
                    </a:lnTo>
                    <a:lnTo>
                      <a:pt x="224" y="1067"/>
                    </a:lnTo>
                    <a:lnTo>
                      <a:pt x="254" y="1063"/>
                    </a:lnTo>
                    <a:lnTo>
                      <a:pt x="283" y="1054"/>
                    </a:lnTo>
                    <a:lnTo>
                      <a:pt x="312" y="1038"/>
                    </a:lnTo>
                    <a:lnTo>
                      <a:pt x="338" y="1019"/>
                    </a:lnTo>
                    <a:lnTo>
                      <a:pt x="363" y="995"/>
                    </a:lnTo>
                    <a:lnTo>
                      <a:pt x="385" y="969"/>
                    </a:lnTo>
                    <a:lnTo>
                      <a:pt x="405" y="940"/>
                    </a:lnTo>
                    <a:lnTo>
                      <a:pt x="421" y="912"/>
                    </a:lnTo>
                    <a:lnTo>
                      <a:pt x="433" y="883"/>
                    </a:lnTo>
                    <a:lnTo>
                      <a:pt x="446" y="850"/>
                    </a:lnTo>
                    <a:lnTo>
                      <a:pt x="458" y="815"/>
                    </a:lnTo>
                    <a:lnTo>
                      <a:pt x="477" y="743"/>
                    </a:lnTo>
                    <a:lnTo>
                      <a:pt x="485" y="709"/>
                    </a:lnTo>
                    <a:lnTo>
                      <a:pt x="491" y="675"/>
                    </a:lnTo>
                    <a:lnTo>
                      <a:pt x="495" y="644"/>
                    </a:lnTo>
                    <a:lnTo>
                      <a:pt x="499" y="618"/>
                    </a:lnTo>
                    <a:lnTo>
                      <a:pt x="500" y="596"/>
                    </a:lnTo>
                    <a:lnTo>
                      <a:pt x="498" y="563"/>
                    </a:lnTo>
                    <a:lnTo>
                      <a:pt x="492" y="533"/>
                    </a:lnTo>
                    <a:lnTo>
                      <a:pt x="484" y="508"/>
                    </a:lnTo>
                    <a:lnTo>
                      <a:pt x="473" y="488"/>
                    </a:lnTo>
                    <a:lnTo>
                      <a:pt x="459" y="470"/>
                    </a:lnTo>
                    <a:lnTo>
                      <a:pt x="443" y="458"/>
                    </a:lnTo>
                    <a:lnTo>
                      <a:pt x="426" y="448"/>
                    </a:lnTo>
                    <a:lnTo>
                      <a:pt x="407" y="444"/>
                    </a:lnTo>
                    <a:lnTo>
                      <a:pt x="386" y="442"/>
                    </a:lnTo>
                    <a:close/>
                    <a:moveTo>
                      <a:pt x="273" y="0"/>
                    </a:moveTo>
                    <a:lnTo>
                      <a:pt x="287" y="0"/>
                    </a:lnTo>
                    <a:lnTo>
                      <a:pt x="297" y="1"/>
                    </a:lnTo>
                    <a:lnTo>
                      <a:pt x="303" y="5"/>
                    </a:lnTo>
                    <a:lnTo>
                      <a:pt x="308" y="11"/>
                    </a:lnTo>
                    <a:lnTo>
                      <a:pt x="311" y="16"/>
                    </a:lnTo>
                    <a:lnTo>
                      <a:pt x="312" y="21"/>
                    </a:lnTo>
                    <a:lnTo>
                      <a:pt x="311" y="25"/>
                    </a:lnTo>
                    <a:lnTo>
                      <a:pt x="308" y="33"/>
                    </a:lnTo>
                    <a:lnTo>
                      <a:pt x="305" y="40"/>
                    </a:lnTo>
                    <a:lnTo>
                      <a:pt x="304" y="45"/>
                    </a:lnTo>
                    <a:lnTo>
                      <a:pt x="306" y="46"/>
                    </a:lnTo>
                    <a:lnTo>
                      <a:pt x="200" y="484"/>
                    </a:lnTo>
                    <a:lnTo>
                      <a:pt x="220" y="468"/>
                    </a:lnTo>
                    <a:lnTo>
                      <a:pt x="243" y="451"/>
                    </a:lnTo>
                    <a:lnTo>
                      <a:pt x="270" y="435"/>
                    </a:lnTo>
                    <a:lnTo>
                      <a:pt x="298" y="421"/>
                    </a:lnTo>
                    <a:lnTo>
                      <a:pt x="329" y="410"/>
                    </a:lnTo>
                    <a:lnTo>
                      <a:pt x="362" y="403"/>
                    </a:lnTo>
                    <a:lnTo>
                      <a:pt x="396" y="401"/>
                    </a:lnTo>
                    <a:lnTo>
                      <a:pt x="421" y="402"/>
                    </a:lnTo>
                    <a:lnTo>
                      <a:pt x="446" y="406"/>
                    </a:lnTo>
                    <a:lnTo>
                      <a:pt x="471" y="414"/>
                    </a:lnTo>
                    <a:lnTo>
                      <a:pt x="495" y="423"/>
                    </a:lnTo>
                    <a:lnTo>
                      <a:pt x="519" y="436"/>
                    </a:lnTo>
                    <a:lnTo>
                      <a:pt x="541" y="453"/>
                    </a:lnTo>
                    <a:lnTo>
                      <a:pt x="562" y="472"/>
                    </a:lnTo>
                    <a:lnTo>
                      <a:pt x="580" y="495"/>
                    </a:lnTo>
                    <a:lnTo>
                      <a:pt x="596" y="522"/>
                    </a:lnTo>
                    <a:lnTo>
                      <a:pt x="609" y="552"/>
                    </a:lnTo>
                    <a:lnTo>
                      <a:pt x="618" y="586"/>
                    </a:lnTo>
                    <a:lnTo>
                      <a:pt x="625" y="623"/>
                    </a:lnTo>
                    <a:lnTo>
                      <a:pt x="627" y="664"/>
                    </a:lnTo>
                    <a:lnTo>
                      <a:pt x="624" y="717"/>
                    </a:lnTo>
                    <a:lnTo>
                      <a:pt x="613" y="768"/>
                    </a:lnTo>
                    <a:lnTo>
                      <a:pt x="597" y="819"/>
                    </a:lnTo>
                    <a:lnTo>
                      <a:pt x="574" y="866"/>
                    </a:lnTo>
                    <a:lnTo>
                      <a:pt x="548" y="912"/>
                    </a:lnTo>
                    <a:lnTo>
                      <a:pt x="516" y="953"/>
                    </a:lnTo>
                    <a:lnTo>
                      <a:pt x="482" y="992"/>
                    </a:lnTo>
                    <a:lnTo>
                      <a:pt x="443" y="1025"/>
                    </a:lnTo>
                    <a:lnTo>
                      <a:pt x="402" y="1054"/>
                    </a:lnTo>
                    <a:lnTo>
                      <a:pt x="360" y="1078"/>
                    </a:lnTo>
                    <a:lnTo>
                      <a:pt x="316" y="1095"/>
                    </a:lnTo>
                    <a:lnTo>
                      <a:pt x="272" y="1106"/>
                    </a:lnTo>
                    <a:lnTo>
                      <a:pt x="227" y="1109"/>
                    </a:lnTo>
                    <a:lnTo>
                      <a:pt x="193" y="1107"/>
                    </a:lnTo>
                    <a:lnTo>
                      <a:pt x="161" y="1099"/>
                    </a:lnTo>
                    <a:lnTo>
                      <a:pt x="130" y="1087"/>
                    </a:lnTo>
                    <a:lnTo>
                      <a:pt x="102" y="1072"/>
                    </a:lnTo>
                    <a:lnTo>
                      <a:pt x="77" y="1051"/>
                    </a:lnTo>
                    <a:lnTo>
                      <a:pt x="54" y="1026"/>
                    </a:lnTo>
                    <a:lnTo>
                      <a:pt x="36" y="998"/>
                    </a:lnTo>
                    <a:lnTo>
                      <a:pt x="20" y="967"/>
                    </a:lnTo>
                    <a:lnTo>
                      <a:pt x="9" y="931"/>
                    </a:lnTo>
                    <a:lnTo>
                      <a:pt x="2" y="891"/>
                    </a:lnTo>
                    <a:lnTo>
                      <a:pt x="0" y="849"/>
                    </a:lnTo>
                    <a:lnTo>
                      <a:pt x="0" y="835"/>
                    </a:lnTo>
                    <a:lnTo>
                      <a:pt x="1" y="819"/>
                    </a:lnTo>
                    <a:lnTo>
                      <a:pt x="3" y="798"/>
                    </a:lnTo>
                    <a:lnTo>
                      <a:pt x="6" y="772"/>
                    </a:lnTo>
                    <a:lnTo>
                      <a:pt x="7" y="765"/>
                    </a:lnTo>
                    <a:lnTo>
                      <a:pt x="11" y="752"/>
                    </a:lnTo>
                    <a:lnTo>
                      <a:pt x="15" y="734"/>
                    </a:lnTo>
                    <a:lnTo>
                      <a:pt x="21" y="711"/>
                    </a:lnTo>
                    <a:lnTo>
                      <a:pt x="28" y="685"/>
                    </a:lnTo>
                    <a:lnTo>
                      <a:pt x="34" y="655"/>
                    </a:lnTo>
                    <a:lnTo>
                      <a:pt x="43" y="624"/>
                    </a:lnTo>
                    <a:lnTo>
                      <a:pt x="50" y="591"/>
                    </a:lnTo>
                    <a:lnTo>
                      <a:pt x="67" y="524"/>
                    </a:lnTo>
                    <a:lnTo>
                      <a:pt x="75" y="491"/>
                    </a:lnTo>
                    <a:lnTo>
                      <a:pt x="83" y="460"/>
                    </a:lnTo>
                    <a:lnTo>
                      <a:pt x="91" y="431"/>
                    </a:lnTo>
                    <a:lnTo>
                      <a:pt x="107" y="366"/>
                    </a:lnTo>
                    <a:lnTo>
                      <a:pt x="110" y="354"/>
                    </a:lnTo>
                    <a:lnTo>
                      <a:pt x="144" y="207"/>
                    </a:lnTo>
                    <a:lnTo>
                      <a:pt x="148" y="190"/>
                    </a:lnTo>
                    <a:lnTo>
                      <a:pt x="153" y="172"/>
                    </a:lnTo>
                    <a:lnTo>
                      <a:pt x="157" y="152"/>
                    </a:lnTo>
                    <a:lnTo>
                      <a:pt x="161" y="134"/>
                    </a:lnTo>
                    <a:lnTo>
                      <a:pt x="164" y="119"/>
                    </a:lnTo>
                    <a:lnTo>
                      <a:pt x="166" y="106"/>
                    </a:lnTo>
                    <a:lnTo>
                      <a:pt x="168" y="98"/>
                    </a:lnTo>
                    <a:lnTo>
                      <a:pt x="168" y="93"/>
                    </a:lnTo>
                    <a:lnTo>
                      <a:pt x="166" y="88"/>
                    </a:lnTo>
                    <a:lnTo>
                      <a:pt x="163" y="84"/>
                    </a:lnTo>
                    <a:lnTo>
                      <a:pt x="159" y="81"/>
                    </a:lnTo>
                    <a:lnTo>
                      <a:pt x="149" y="77"/>
                    </a:lnTo>
                    <a:lnTo>
                      <a:pt x="137" y="75"/>
                    </a:lnTo>
                    <a:lnTo>
                      <a:pt x="118" y="73"/>
                    </a:lnTo>
                    <a:lnTo>
                      <a:pt x="84" y="73"/>
                    </a:lnTo>
                    <a:lnTo>
                      <a:pt x="75" y="72"/>
                    </a:lnTo>
                    <a:lnTo>
                      <a:pt x="66" y="71"/>
                    </a:lnTo>
                    <a:lnTo>
                      <a:pt x="60" y="66"/>
                    </a:lnTo>
                    <a:lnTo>
                      <a:pt x="55" y="61"/>
                    </a:lnTo>
                    <a:lnTo>
                      <a:pt x="53" y="52"/>
                    </a:lnTo>
                    <a:lnTo>
                      <a:pt x="54" y="39"/>
                    </a:lnTo>
                    <a:lnTo>
                      <a:pt x="58" y="30"/>
                    </a:lnTo>
                    <a:lnTo>
                      <a:pt x="63" y="24"/>
                    </a:lnTo>
                    <a:lnTo>
                      <a:pt x="68" y="20"/>
                    </a:lnTo>
                    <a:lnTo>
                      <a:pt x="81" y="15"/>
                    </a:lnTo>
                    <a:lnTo>
                      <a:pt x="87" y="14"/>
                    </a:lnTo>
                    <a:lnTo>
                      <a:pt x="103" y="13"/>
                    </a:lnTo>
                    <a:lnTo>
                      <a:pt x="125" y="11"/>
                    </a:lnTo>
                    <a:lnTo>
                      <a:pt x="149" y="9"/>
                    </a:lnTo>
                    <a:lnTo>
                      <a:pt x="176" y="7"/>
                    </a:lnTo>
                    <a:lnTo>
                      <a:pt x="204" y="4"/>
                    </a:lnTo>
                    <a:lnTo>
                      <a:pt x="231" y="3"/>
                    </a:lnTo>
                    <a:lnTo>
                      <a:pt x="254" y="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438400" y="3124200"/>
              <a:ext cx="76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</a:t>
              </a:r>
              <a:endParaRPr lang="en-US" sz="3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266230" y="3429000"/>
            <a:ext cx="5486400" cy="2529860"/>
            <a:chOff x="3200400" y="1508740"/>
            <a:chExt cx="5486400" cy="2529860"/>
          </a:xfrm>
        </p:grpSpPr>
        <p:sp>
          <p:nvSpPr>
            <p:cNvPr id="15" name="TextBox 14"/>
            <p:cNvSpPr txBox="1"/>
            <p:nvPr/>
          </p:nvSpPr>
          <p:spPr>
            <a:xfrm>
              <a:off x="3276600" y="1508740"/>
              <a:ext cx="363337" cy="375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a</a:t>
              </a:r>
              <a:endParaRPr lang="en-US" dirty="0"/>
            </a:p>
          </p:txBody>
        </p:sp>
        <p:grpSp>
          <p:nvGrpSpPr>
            <p:cNvPr id="16" name="Group 70"/>
            <p:cNvGrpSpPr/>
            <p:nvPr/>
          </p:nvGrpSpPr>
          <p:grpSpPr>
            <a:xfrm>
              <a:off x="3200400" y="1802488"/>
              <a:ext cx="5486408" cy="2236112"/>
              <a:chOff x="3200400" y="1802488"/>
              <a:chExt cx="5486408" cy="2236112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 rot="5400000">
                <a:off x="3272753" y="2169672"/>
                <a:ext cx="734368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 rot="5400000">
                <a:off x="3272753" y="3344661"/>
                <a:ext cx="734368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 rot="5400000">
                <a:off x="4622290" y="2708208"/>
                <a:ext cx="734368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0"/>
              <p:cNvGrpSpPr>
                <a:grpSpLocks noChangeAspect="1"/>
              </p:cNvGrpSpPr>
              <p:nvPr>
                <p:custDataLst>
                  <p:tags r:id="rId1"/>
                </p:custDataLst>
              </p:nvPr>
            </p:nvGrpSpPr>
            <p:grpSpPr bwMode="auto">
              <a:xfrm>
                <a:off x="5664242" y="2585812"/>
                <a:ext cx="3022566" cy="339547"/>
                <a:chOff x="2881" y="2616"/>
                <a:chExt cx="16062" cy="1913"/>
              </a:xfrm>
            </p:grpSpPr>
            <p:sp>
              <p:nvSpPr>
                <p:cNvPr id="29" name="Freeform 12"/>
                <p:cNvSpPr>
                  <a:spLocks/>
                </p:cNvSpPr>
                <p:nvPr/>
              </p:nvSpPr>
              <p:spPr bwMode="auto">
                <a:xfrm>
                  <a:off x="2881" y="2616"/>
                  <a:ext cx="1547" cy="1623"/>
                </a:xfrm>
                <a:custGeom>
                  <a:avLst/>
                  <a:gdLst/>
                  <a:ahLst/>
                  <a:cxnLst>
                    <a:cxn ang="0">
                      <a:pos x="720" y="0"/>
                    </a:cxn>
                    <a:cxn ang="0">
                      <a:pos x="729" y="16"/>
                    </a:cxn>
                    <a:cxn ang="0">
                      <a:pos x="695" y="62"/>
                    </a:cxn>
                    <a:cxn ang="0">
                      <a:pos x="646" y="97"/>
                    </a:cxn>
                    <a:cxn ang="0">
                      <a:pos x="416" y="291"/>
                    </a:cxn>
                    <a:cxn ang="0">
                      <a:pos x="264" y="531"/>
                    </a:cxn>
                    <a:cxn ang="0">
                      <a:pos x="191" y="791"/>
                    </a:cxn>
                    <a:cxn ang="0">
                      <a:pos x="191" y="1041"/>
                    </a:cxn>
                    <a:cxn ang="0">
                      <a:pos x="250" y="1245"/>
                    </a:cxn>
                    <a:cxn ang="0">
                      <a:pos x="372" y="1398"/>
                    </a:cxn>
                    <a:cxn ang="0">
                      <a:pos x="548" y="1485"/>
                    </a:cxn>
                    <a:cxn ang="0">
                      <a:pos x="783" y="1480"/>
                    </a:cxn>
                    <a:cxn ang="0">
                      <a:pos x="1013" y="1362"/>
                    </a:cxn>
                    <a:cxn ang="0">
                      <a:pos x="1195" y="1153"/>
                    </a:cxn>
                    <a:cxn ang="0">
                      <a:pos x="1317" y="888"/>
                    </a:cxn>
                    <a:cxn ang="0">
                      <a:pos x="1361" y="592"/>
                    </a:cxn>
                    <a:cxn ang="0">
                      <a:pos x="1332" y="373"/>
                    </a:cxn>
                    <a:cxn ang="0">
                      <a:pos x="1243" y="215"/>
                    </a:cxn>
                    <a:cxn ang="0">
                      <a:pos x="1102" y="133"/>
                    </a:cxn>
                    <a:cxn ang="0">
                      <a:pos x="964" y="128"/>
                    </a:cxn>
                    <a:cxn ang="0">
                      <a:pos x="876" y="174"/>
                    </a:cxn>
                    <a:cxn ang="0">
                      <a:pos x="788" y="286"/>
                    </a:cxn>
                    <a:cxn ang="0">
                      <a:pos x="715" y="419"/>
                    </a:cxn>
                    <a:cxn ang="0">
                      <a:pos x="671" y="516"/>
                    </a:cxn>
                    <a:cxn ang="0">
                      <a:pos x="632" y="551"/>
                    </a:cxn>
                    <a:cxn ang="0">
                      <a:pos x="524" y="597"/>
                    </a:cxn>
                    <a:cxn ang="0">
                      <a:pos x="504" y="592"/>
                    </a:cxn>
                    <a:cxn ang="0">
                      <a:pos x="519" y="536"/>
                    </a:cxn>
                    <a:cxn ang="0">
                      <a:pos x="573" y="419"/>
                    </a:cxn>
                    <a:cxn ang="0">
                      <a:pos x="671" y="276"/>
                    </a:cxn>
                    <a:cxn ang="0">
                      <a:pos x="754" y="184"/>
                    </a:cxn>
                    <a:cxn ang="0">
                      <a:pos x="822" y="128"/>
                    </a:cxn>
                    <a:cxn ang="0">
                      <a:pos x="935" y="62"/>
                    </a:cxn>
                    <a:cxn ang="0">
                      <a:pos x="1082" y="11"/>
                    </a:cxn>
                    <a:cxn ang="0">
                      <a:pos x="1258" y="11"/>
                    </a:cxn>
                    <a:cxn ang="0">
                      <a:pos x="1400" y="82"/>
                    </a:cxn>
                    <a:cxn ang="0">
                      <a:pos x="1493" y="215"/>
                    </a:cxn>
                    <a:cxn ang="0">
                      <a:pos x="1542" y="398"/>
                    </a:cxn>
                    <a:cxn ang="0">
                      <a:pos x="1542" y="500"/>
                    </a:cxn>
                    <a:cxn ang="0">
                      <a:pos x="1493" y="822"/>
                    </a:cxn>
                    <a:cxn ang="0">
                      <a:pos x="1366" y="1097"/>
                    </a:cxn>
                    <a:cxn ang="0">
                      <a:pos x="1185" y="1316"/>
                    </a:cxn>
                    <a:cxn ang="0">
                      <a:pos x="964" y="1485"/>
                    </a:cxn>
                    <a:cxn ang="0">
                      <a:pos x="729" y="1587"/>
                    </a:cxn>
                    <a:cxn ang="0">
                      <a:pos x="509" y="1623"/>
                    </a:cxn>
                    <a:cxn ang="0">
                      <a:pos x="304" y="1582"/>
                    </a:cxn>
                    <a:cxn ang="0">
                      <a:pos x="152" y="1475"/>
                    </a:cxn>
                    <a:cxn ang="0">
                      <a:pos x="54" y="1316"/>
                    </a:cxn>
                    <a:cxn ang="0">
                      <a:pos x="5" y="1128"/>
                    </a:cxn>
                    <a:cxn ang="0">
                      <a:pos x="10" y="878"/>
                    </a:cxn>
                    <a:cxn ang="0">
                      <a:pos x="88" y="613"/>
                    </a:cxn>
                    <a:cxn ang="0">
                      <a:pos x="215" y="393"/>
                    </a:cxn>
                    <a:cxn ang="0">
                      <a:pos x="367" y="225"/>
                    </a:cxn>
                    <a:cxn ang="0">
                      <a:pos x="519" y="97"/>
                    </a:cxn>
                    <a:cxn ang="0">
                      <a:pos x="641" y="26"/>
                    </a:cxn>
                    <a:cxn ang="0">
                      <a:pos x="710" y="0"/>
                    </a:cxn>
                  </a:cxnLst>
                  <a:rect l="0" t="0" r="r" b="b"/>
                  <a:pathLst>
                    <a:path w="1547" h="1623">
                      <a:moveTo>
                        <a:pt x="710" y="0"/>
                      </a:moveTo>
                      <a:lnTo>
                        <a:pt x="720" y="0"/>
                      </a:lnTo>
                      <a:lnTo>
                        <a:pt x="729" y="11"/>
                      </a:lnTo>
                      <a:lnTo>
                        <a:pt x="729" y="16"/>
                      </a:lnTo>
                      <a:lnTo>
                        <a:pt x="720" y="41"/>
                      </a:lnTo>
                      <a:lnTo>
                        <a:pt x="695" y="62"/>
                      </a:lnTo>
                      <a:lnTo>
                        <a:pt x="666" y="82"/>
                      </a:lnTo>
                      <a:lnTo>
                        <a:pt x="646" y="97"/>
                      </a:lnTo>
                      <a:lnTo>
                        <a:pt x="524" y="189"/>
                      </a:lnTo>
                      <a:lnTo>
                        <a:pt x="416" y="291"/>
                      </a:lnTo>
                      <a:lnTo>
                        <a:pt x="333" y="408"/>
                      </a:lnTo>
                      <a:lnTo>
                        <a:pt x="264" y="531"/>
                      </a:lnTo>
                      <a:lnTo>
                        <a:pt x="220" y="664"/>
                      </a:lnTo>
                      <a:lnTo>
                        <a:pt x="191" y="791"/>
                      </a:lnTo>
                      <a:lnTo>
                        <a:pt x="181" y="924"/>
                      </a:lnTo>
                      <a:lnTo>
                        <a:pt x="191" y="1041"/>
                      </a:lnTo>
                      <a:lnTo>
                        <a:pt x="211" y="1148"/>
                      </a:lnTo>
                      <a:lnTo>
                        <a:pt x="250" y="1245"/>
                      </a:lnTo>
                      <a:lnTo>
                        <a:pt x="304" y="1327"/>
                      </a:lnTo>
                      <a:lnTo>
                        <a:pt x="372" y="1398"/>
                      </a:lnTo>
                      <a:lnTo>
                        <a:pt x="450" y="1449"/>
                      </a:lnTo>
                      <a:lnTo>
                        <a:pt x="548" y="1485"/>
                      </a:lnTo>
                      <a:lnTo>
                        <a:pt x="656" y="1495"/>
                      </a:lnTo>
                      <a:lnTo>
                        <a:pt x="783" y="1480"/>
                      </a:lnTo>
                      <a:lnTo>
                        <a:pt x="901" y="1434"/>
                      </a:lnTo>
                      <a:lnTo>
                        <a:pt x="1013" y="1362"/>
                      </a:lnTo>
                      <a:lnTo>
                        <a:pt x="1111" y="1265"/>
                      </a:lnTo>
                      <a:lnTo>
                        <a:pt x="1195" y="1153"/>
                      </a:lnTo>
                      <a:lnTo>
                        <a:pt x="1263" y="1026"/>
                      </a:lnTo>
                      <a:lnTo>
                        <a:pt x="1317" y="888"/>
                      </a:lnTo>
                      <a:lnTo>
                        <a:pt x="1351" y="745"/>
                      </a:lnTo>
                      <a:lnTo>
                        <a:pt x="1361" y="592"/>
                      </a:lnTo>
                      <a:lnTo>
                        <a:pt x="1351" y="475"/>
                      </a:lnTo>
                      <a:lnTo>
                        <a:pt x="1332" y="373"/>
                      </a:lnTo>
                      <a:lnTo>
                        <a:pt x="1292" y="286"/>
                      </a:lnTo>
                      <a:lnTo>
                        <a:pt x="1243" y="215"/>
                      </a:lnTo>
                      <a:lnTo>
                        <a:pt x="1180" y="164"/>
                      </a:lnTo>
                      <a:lnTo>
                        <a:pt x="1102" y="133"/>
                      </a:lnTo>
                      <a:lnTo>
                        <a:pt x="1018" y="123"/>
                      </a:lnTo>
                      <a:lnTo>
                        <a:pt x="964" y="128"/>
                      </a:lnTo>
                      <a:lnTo>
                        <a:pt x="915" y="143"/>
                      </a:lnTo>
                      <a:lnTo>
                        <a:pt x="876" y="174"/>
                      </a:lnTo>
                      <a:lnTo>
                        <a:pt x="842" y="215"/>
                      </a:lnTo>
                      <a:lnTo>
                        <a:pt x="788" y="286"/>
                      </a:lnTo>
                      <a:lnTo>
                        <a:pt x="744" y="357"/>
                      </a:lnTo>
                      <a:lnTo>
                        <a:pt x="715" y="419"/>
                      </a:lnTo>
                      <a:lnTo>
                        <a:pt x="695" y="465"/>
                      </a:lnTo>
                      <a:lnTo>
                        <a:pt x="671" y="516"/>
                      </a:lnTo>
                      <a:lnTo>
                        <a:pt x="656" y="531"/>
                      </a:lnTo>
                      <a:lnTo>
                        <a:pt x="632" y="551"/>
                      </a:lnTo>
                      <a:lnTo>
                        <a:pt x="578" y="582"/>
                      </a:lnTo>
                      <a:lnTo>
                        <a:pt x="524" y="597"/>
                      </a:lnTo>
                      <a:lnTo>
                        <a:pt x="509" y="597"/>
                      </a:lnTo>
                      <a:lnTo>
                        <a:pt x="504" y="592"/>
                      </a:lnTo>
                      <a:lnTo>
                        <a:pt x="504" y="582"/>
                      </a:lnTo>
                      <a:lnTo>
                        <a:pt x="519" y="536"/>
                      </a:lnTo>
                      <a:lnTo>
                        <a:pt x="543" y="485"/>
                      </a:lnTo>
                      <a:lnTo>
                        <a:pt x="573" y="419"/>
                      </a:lnTo>
                      <a:lnTo>
                        <a:pt x="617" y="352"/>
                      </a:lnTo>
                      <a:lnTo>
                        <a:pt x="671" y="276"/>
                      </a:lnTo>
                      <a:lnTo>
                        <a:pt x="739" y="199"/>
                      </a:lnTo>
                      <a:lnTo>
                        <a:pt x="754" y="184"/>
                      </a:lnTo>
                      <a:lnTo>
                        <a:pt x="783" y="164"/>
                      </a:lnTo>
                      <a:lnTo>
                        <a:pt x="822" y="128"/>
                      </a:lnTo>
                      <a:lnTo>
                        <a:pt x="876" y="92"/>
                      </a:lnTo>
                      <a:lnTo>
                        <a:pt x="935" y="62"/>
                      </a:lnTo>
                      <a:lnTo>
                        <a:pt x="1009" y="31"/>
                      </a:lnTo>
                      <a:lnTo>
                        <a:pt x="1082" y="11"/>
                      </a:lnTo>
                      <a:lnTo>
                        <a:pt x="1165" y="0"/>
                      </a:lnTo>
                      <a:lnTo>
                        <a:pt x="1258" y="11"/>
                      </a:lnTo>
                      <a:lnTo>
                        <a:pt x="1337" y="36"/>
                      </a:lnTo>
                      <a:lnTo>
                        <a:pt x="1400" y="82"/>
                      </a:lnTo>
                      <a:lnTo>
                        <a:pt x="1454" y="143"/>
                      </a:lnTo>
                      <a:lnTo>
                        <a:pt x="1493" y="215"/>
                      </a:lnTo>
                      <a:lnTo>
                        <a:pt x="1523" y="301"/>
                      </a:lnTo>
                      <a:lnTo>
                        <a:pt x="1542" y="398"/>
                      </a:lnTo>
                      <a:lnTo>
                        <a:pt x="1547" y="500"/>
                      </a:lnTo>
                      <a:lnTo>
                        <a:pt x="1542" y="500"/>
                      </a:lnTo>
                      <a:lnTo>
                        <a:pt x="1527" y="664"/>
                      </a:lnTo>
                      <a:lnTo>
                        <a:pt x="1493" y="822"/>
                      </a:lnTo>
                      <a:lnTo>
                        <a:pt x="1439" y="964"/>
                      </a:lnTo>
                      <a:lnTo>
                        <a:pt x="1366" y="1097"/>
                      </a:lnTo>
                      <a:lnTo>
                        <a:pt x="1283" y="1214"/>
                      </a:lnTo>
                      <a:lnTo>
                        <a:pt x="1185" y="1316"/>
                      </a:lnTo>
                      <a:lnTo>
                        <a:pt x="1077" y="1408"/>
                      </a:lnTo>
                      <a:lnTo>
                        <a:pt x="964" y="1485"/>
                      </a:lnTo>
                      <a:lnTo>
                        <a:pt x="847" y="1541"/>
                      </a:lnTo>
                      <a:lnTo>
                        <a:pt x="729" y="1587"/>
                      </a:lnTo>
                      <a:lnTo>
                        <a:pt x="617" y="1612"/>
                      </a:lnTo>
                      <a:lnTo>
                        <a:pt x="509" y="1623"/>
                      </a:lnTo>
                      <a:lnTo>
                        <a:pt x="397" y="1612"/>
                      </a:lnTo>
                      <a:lnTo>
                        <a:pt x="304" y="1582"/>
                      </a:lnTo>
                      <a:lnTo>
                        <a:pt x="220" y="1536"/>
                      </a:lnTo>
                      <a:lnTo>
                        <a:pt x="152" y="1475"/>
                      </a:lnTo>
                      <a:lnTo>
                        <a:pt x="98" y="1403"/>
                      </a:lnTo>
                      <a:lnTo>
                        <a:pt x="54" y="1316"/>
                      </a:lnTo>
                      <a:lnTo>
                        <a:pt x="24" y="1225"/>
                      </a:lnTo>
                      <a:lnTo>
                        <a:pt x="5" y="1128"/>
                      </a:lnTo>
                      <a:lnTo>
                        <a:pt x="0" y="1026"/>
                      </a:lnTo>
                      <a:lnTo>
                        <a:pt x="10" y="878"/>
                      </a:lnTo>
                      <a:lnTo>
                        <a:pt x="39" y="740"/>
                      </a:lnTo>
                      <a:lnTo>
                        <a:pt x="88" y="613"/>
                      </a:lnTo>
                      <a:lnTo>
                        <a:pt x="147" y="495"/>
                      </a:lnTo>
                      <a:lnTo>
                        <a:pt x="215" y="393"/>
                      </a:lnTo>
                      <a:lnTo>
                        <a:pt x="289" y="301"/>
                      </a:lnTo>
                      <a:lnTo>
                        <a:pt x="367" y="225"/>
                      </a:lnTo>
                      <a:lnTo>
                        <a:pt x="446" y="153"/>
                      </a:lnTo>
                      <a:lnTo>
                        <a:pt x="519" y="97"/>
                      </a:lnTo>
                      <a:lnTo>
                        <a:pt x="583" y="56"/>
                      </a:lnTo>
                      <a:lnTo>
                        <a:pt x="641" y="26"/>
                      </a:lnTo>
                      <a:lnTo>
                        <a:pt x="685" y="5"/>
                      </a:lnTo>
                      <a:lnTo>
                        <a:pt x="7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13"/>
                <p:cNvSpPr>
                  <a:spLocks noEditPoints="1"/>
                </p:cNvSpPr>
                <p:nvPr/>
              </p:nvSpPr>
              <p:spPr bwMode="auto">
                <a:xfrm>
                  <a:off x="4560" y="3820"/>
                  <a:ext cx="774" cy="709"/>
                </a:xfrm>
                <a:custGeom>
                  <a:avLst/>
                  <a:gdLst/>
                  <a:ahLst/>
                  <a:cxnLst>
                    <a:cxn ang="0">
                      <a:pos x="362" y="41"/>
                    </a:cxn>
                    <a:cxn ang="0">
                      <a:pos x="284" y="82"/>
                    </a:cxn>
                    <a:cxn ang="0">
                      <a:pos x="201" y="189"/>
                    </a:cxn>
                    <a:cxn ang="0">
                      <a:pos x="157" y="306"/>
                    </a:cxn>
                    <a:cxn ang="0">
                      <a:pos x="123" y="510"/>
                    </a:cxn>
                    <a:cxn ang="0">
                      <a:pos x="147" y="612"/>
                    </a:cxn>
                    <a:cxn ang="0">
                      <a:pos x="201" y="658"/>
                    </a:cxn>
                    <a:cxn ang="0">
                      <a:pos x="279" y="658"/>
                    </a:cxn>
                    <a:cxn ang="0">
                      <a:pos x="353" y="617"/>
                    </a:cxn>
                    <a:cxn ang="0">
                      <a:pos x="407" y="566"/>
                    </a:cxn>
                    <a:cxn ang="0">
                      <a:pos x="451" y="495"/>
                    </a:cxn>
                    <a:cxn ang="0">
                      <a:pos x="519" y="199"/>
                    </a:cxn>
                    <a:cxn ang="0">
                      <a:pos x="524" y="179"/>
                    </a:cxn>
                    <a:cxn ang="0">
                      <a:pos x="519" y="158"/>
                    </a:cxn>
                    <a:cxn ang="0">
                      <a:pos x="495" y="97"/>
                    </a:cxn>
                    <a:cxn ang="0">
                      <a:pos x="436" y="46"/>
                    </a:cxn>
                    <a:cxn ang="0">
                      <a:pos x="392" y="0"/>
                    </a:cxn>
                    <a:cxn ang="0">
                      <a:pos x="485" y="26"/>
                    </a:cxn>
                    <a:cxn ang="0">
                      <a:pos x="549" y="92"/>
                    </a:cxn>
                    <a:cxn ang="0">
                      <a:pos x="558" y="77"/>
                    </a:cxn>
                    <a:cxn ang="0">
                      <a:pos x="597" y="41"/>
                    </a:cxn>
                    <a:cxn ang="0">
                      <a:pos x="632" y="36"/>
                    </a:cxn>
                    <a:cxn ang="0">
                      <a:pos x="656" y="46"/>
                    </a:cxn>
                    <a:cxn ang="0">
                      <a:pos x="671" y="72"/>
                    </a:cxn>
                    <a:cxn ang="0">
                      <a:pos x="666" y="102"/>
                    </a:cxn>
                    <a:cxn ang="0">
                      <a:pos x="651" y="174"/>
                    </a:cxn>
                    <a:cxn ang="0">
                      <a:pos x="612" y="327"/>
                    </a:cxn>
                    <a:cxn ang="0">
                      <a:pos x="588" y="419"/>
                    </a:cxn>
                    <a:cxn ang="0">
                      <a:pos x="553" y="592"/>
                    </a:cxn>
                    <a:cxn ang="0">
                      <a:pos x="558" y="623"/>
                    </a:cxn>
                    <a:cxn ang="0">
                      <a:pos x="568" y="653"/>
                    </a:cxn>
                    <a:cxn ang="0">
                      <a:pos x="588" y="668"/>
                    </a:cxn>
                    <a:cxn ang="0">
                      <a:pos x="637" y="658"/>
                    </a:cxn>
                    <a:cxn ang="0">
                      <a:pos x="686" y="592"/>
                    </a:cxn>
                    <a:cxn ang="0">
                      <a:pos x="715" y="500"/>
                    </a:cxn>
                    <a:cxn ang="0">
                      <a:pos x="725" y="464"/>
                    </a:cxn>
                    <a:cxn ang="0">
                      <a:pos x="759" y="449"/>
                    </a:cxn>
                    <a:cxn ang="0">
                      <a:pos x="774" y="459"/>
                    </a:cxn>
                    <a:cxn ang="0">
                      <a:pos x="769" y="490"/>
                    </a:cxn>
                    <a:cxn ang="0">
                      <a:pos x="744" y="577"/>
                    </a:cxn>
                    <a:cxn ang="0">
                      <a:pos x="690" y="674"/>
                    </a:cxn>
                    <a:cxn ang="0">
                      <a:pos x="602" y="709"/>
                    </a:cxn>
                    <a:cxn ang="0">
                      <a:pos x="534" y="699"/>
                    </a:cxn>
                    <a:cxn ang="0">
                      <a:pos x="465" y="648"/>
                    </a:cxn>
                    <a:cxn ang="0">
                      <a:pos x="377" y="658"/>
                    </a:cxn>
                    <a:cxn ang="0">
                      <a:pos x="230" y="709"/>
                    </a:cxn>
                    <a:cxn ang="0">
                      <a:pos x="93" y="663"/>
                    </a:cxn>
                    <a:cxn ang="0">
                      <a:pos x="10" y="536"/>
                    </a:cxn>
                    <a:cxn ang="0">
                      <a:pos x="15" y="337"/>
                    </a:cxn>
                    <a:cxn ang="0">
                      <a:pos x="123" y="138"/>
                    </a:cxn>
                    <a:cxn ang="0">
                      <a:pos x="294" y="16"/>
                    </a:cxn>
                  </a:cxnLst>
                  <a:rect l="0" t="0" r="r" b="b"/>
                  <a:pathLst>
                    <a:path w="774" h="709">
                      <a:moveTo>
                        <a:pt x="392" y="36"/>
                      </a:moveTo>
                      <a:lnTo>
                        <a:pt x="362" y="41"/>
                      </a:lnTo>
                      <a:lnTo>
                        <a:pt x="323" y="51"/>
                      </a:lnTo>
                      <a:lnTo>
                        <a:pt x="284" y="82"/>
                      </a:lnTo>
                      <a:lnTo>
                        <a:pt x="245" y="123"/>
                      </a:lnTo>
                      <a:lnTo>
                        <a:pt x="201" y="189"/>
                      </a:lnTo>
                      <a:lnTo>
                        <a:pt x="181" y="240"/>
                      </a:lnTo>
                      <a:lnTo>
                        <a:pt x="157" y="306"/>
                      </a:lnTo>
                      <a:lnTo>
                        <a:pt x="127" y="449"/>
                      </a:lnTo>
                      <a:lnTo>
                        <a:pt x="123" y="510"/>
                      </a:lnTo>
                      <a:lnTo>
                        <a:pt x="127" y="572"/>
                      </a:lnTo>
                      <a:lnTo>
                        <a:pt x="147" y="612"/>
                      </a:lnTo>
                      <a:lnTo>
                        <a:pt x="172" y="643"/>
                      </a:lnTo>
                      <a:lnTo>
                        <a:pt x="201" y="658"/>
                      </a:lnTo>
                      <a:lnTo>
                        <a:pt x="235" y="663"/>
                      </a:lnTo>
                      <a:lnTo>
                        <a:pt x="279" y="658"/>
                      </a:lnTo>
                      <a:lnTo>
                        <a:pt x="323" y="638"/>
                      </a:lnTo>
                      <a:lnTo>
                        <a:pt x="353" y="617"/>
                      </a:lnTo>
                      <a:lnTo>
                        <a:pt x="372" y="602"/>
                      </a:lnTo>
                      <a:lnTo>
                        <a:pt x="407" y="566"/>
                      </a:lnTo>
                      <a:lnTo>
                        <a:pt x="436" y="531"/>
                      </a:lnTo>
                      <a:lnTo>
                        <a:pt x="451" y="495"/>
                      </a:lnTo>
                      <a:lnTo>
                        <a:pt x="446" y="495"/>
                      </a:lnTo>
                      <a:lnTo>
                        <a:pt x="519" y="199"/>
                      </a:lnTo>
                      <a:lnTo>
                        <a:pt x="519" y="189"/>
                      </a:lnTo>
                      <a:lnTo>
                        <a:pt x="524" y="179"/>
                      </a:lnTo>
                      <a:lnTo>
                        <a:pt x="524" y="174"/>
                      </a:lnTo>
                      <a:lnTo>
                        <a:pt x="519" y="158"/>
                      </a:lnTo>
                      <a:lnTo>
                        <a:pt x="514" y="128"/>
                      </a:lnTo>
                      <a:lnTo>
                        <a:pt x="495" y="97"/>
                      </a:lnTo>
                      <a:lnTo>
                        <a:pt x="470" y="67"/>
                      </a:lnTo>
                      <a:lnTo>
                        <a:pt x="436" y="46"/>
                      </a:lnTo>
                      <a:lnTo>
                        <a:pt x="392" y="36"/>
                      </a:lnTo>
                      <a:close/>
                      <a:moveTo>
                        <a:pt x="392" y="0"/>
                      </a:moveTo>
                      <a:lnTo>
                        <a:pt x="441" y="5"/>
                      </a:lnTo>
                      <a:lnTo>
                        <a:pt x="485" y="26"/>
                      </a:lnTo>
                      <a:lnTo>
                        <a:pt x="524" y="56"/>
                      </a:lnTo>
                      <a:lnTo>
                        <a:pt x="549" y="92"/>
                      </a:lnTo>
                      <a:lnTo>
                        <a:pt x="553" y="97"/>
                      </a:lnTo>
                      <a:lnTo>
                        <a:pt x="558" y="77"/>
                      </a:lnTo>
                      <a:lnTo>
                        <a:pt x="568" y="61"/>
                      </a:lnTo>
                      <a:lnTo>
                        <a:pt x="597" y="41"/>
                      </a:lnTo>
                      <a:lnTo>
                        <a:pt x="607" y="36"/>
                      </a:lnTo>
                      <a:lnTo>
                        <a:pt x="632" y="36"/>
                      </a:lnTo>
                      <a:lnTo>
                        <a:pt x="646" y="41"/>
                      </a:lnTo>
                      <a:lnTo>
                        <a:pt x="656" y="46"/>
                      </a:lnTo>
                      <a:lnTo>
                        <a:pt x="666" y="56"/>
                      </a:lnTo>
                      <a:lnTo>
                        <a:pt x="671" y="72"/>
                      </a:lnTo>
                      <a:lnTo>
                        <a:pt x="671" y="87"/>
                      </a:lnTo>
                      <a:lnTo>
                        <a:pt x="666" y="102"/>
                      </a:lnTo>
                      <a:lnTo>
                        <a:pt x="661" y="133"/>
                      </a:lnTo>
                      <a:lnTo>
                        <a:pt x="651" y="174"/>
                      </a:lnTo>
                      <a:lnTo>
                        <a:pt x="642" y="209"/>
                      </a:lnTo>
                      <a:lnTo>
                        <a:pt x="612" y="327"/>
                      </a:lnTo>
                      <a:lnTo>
                        <a:pt x="602" y="367"/>
                      </a:lnTo>
                      <a:lnTo>
                        <a:pt x="588" y="419"/>
                      </a:lnTo>
                      <a:lnTo>
                        <a:pt x="558" y="556"/>
                      </a:lnTo>
                      <a:lnTo>
                        <a:pt x="553" y="592"/>
                      </a:lnTo>
                      <a:lnTo>
                        <a:pt x="553" y="607"/>
                      </a:lnTo>
                      <a:lnTo>
                        <a:pt x="558" y="623"/>
                      </a:lnTo>
                      <a:lnTo>
                        <a:pt x="558" y="638"/>
                      </a:lnTo>
                      <a:lnTo>
                        <a:pt x="568" y="653"/>
                      </a:lnTo>
                      <a:lnTo>
                        <a:pt x="578" y="658"/>
                      </a:lnTo>
                      <a:lnTo>
                        <a:pt x="588" y="668"/>
                      </a:lnTo>
                      <a:lnTo>
                        <a:pt x="602" y="668"/>
                      </a:lnTo>
                      <a:lnTo>
                        <a:pt x="637" y="658"/>
                      </a:lnTo>
                      <a:lnTo>
                        <a:pt x="666" y="628"/>
                      </a:lnTo>
                      <a:lnTo>
                        <a:pt x="686" y="592"/>
                      </a:lnTo>
                      <a:lnTo>
                        <a:pt x="705" y="546"/>
                      </a:lnTo>
                      <a:lnTo>
                        <a:pt x="715" y="500"/>
                      </a:lnTo>
                      <a:lnTo>
                        <a:pt x="720" y="480"/>
                      </a:lnTo>
                      <a:lnTo>
                        <a:pt x="725" y="464"/>
                      </a:lnTo>
                      <a:lnTo>
                        <a:pt x="739" y="449"/>
                      </a:lnTo>
                      <a:lnTo>
                        <a:pt x="759" y="449"/>
                      </a:lnTo>
                      <a:lnTo>
                        <a:pt x="769" y="454"/>
                      </a:lnTo>
                      <a:lnTo>
                        <a:pt x="774" y="459"/>
                      </a:lnTo>
                      <a:lnTo>
                        <a:pt x="774" y="470"/>
                      </a:lnTo>
                      <a:lnTo>
                        <a:pt x="769" y="490"/>
                      </a:lnTo>
                      <a:lnTo>
                        <a:pt x="759" y="526"/>
                      </a:lnTo>
                      <a:lnTo>
                        <a:pt x="744" y="577"/>
                      </a:lnTo>
                      <a:lnTo>
                        <a:pt x="725" y="628"/>
                      </a:lnTo>
                      <a:lnTo>
                        <a:pt x="690" y="674"/>
                      </a:lnTo>
                      <a:lnTo>
                        <a:pt x="651" y="699"/>
                      </a:lnTo>
                      <a:lnTo>
                        <a:pt x="602" y="709"/>
                      </a:lnTo>
                      <a:lnTo>
                        <a:pt x="573" y="709"/>
                      </a:lnTo>
                      <a:lnTo>
                        <a:pt x="534" y="699"/>
                      </a:lnTo>
                      <a:lnTo>
                        <a:pt x="500" y="684"/>
                      </a:lnTo>
                      <a:lnTo>
                        <a:pt x="465" y="648"/>
                      </a:lnTo>
                      <a:lnTo>
                        <a:pt x="446" y="602"/>
                      </a:lnTo>
                      <a:lnTo>
                        <a:pt x="377" y="658"/>
                      </a:lnTo>
                      <a:lnTo>
                        <a:pt x="309" y="694"/>
                      </a:lnTo>
                      <a:lnTo>
                        <a:pt x="230" y="709"/>
                      </a:lnTo>
                      <a:lnTo>
                        <a:pt x="157" y="699"/>
                      </a:lnTo>
                      <a:lnTo>
                        <a:pt x="93" y="663"/>
                      </a:lnTo>
                      <a:lnTo>
                        <a:pt x="44" y="607"/>
                      </a:lnTo>
                      <a:lnTo>
                        <a:pt x="10" y="536"/>
                      </a:lnTo>
                      <a:lnTo>
                        <a:pt x="0" y="449"/>
                      </a:lnTo>
                      <a:lnTo>
                        <a:pt x="15" y="337"/>
                      </a:lnTo>
                      <a:lnTo>
                        <a:pt x="59" y="230"/>
                      </a:lnTo>
                      <a:lnTo>
                        <a:pt x="123" y="138"/>
                      </a:lnTo>
                      <a:lnTo>
                        <a:pt x="201" y="67"/>
                      </a:lnTo>
                      <a:lnTo>
                        <a:pt x="294" y="16"/>
                      </a:lnTo>
                      <a:lnTo>
                        <a:pt x="3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14"/>
                <p:cNvSpPr>
                  <a:spLocks noEditPoints="1"/>
                </p:cNvSpPr>
                <p:nvPr/>
              </p:nvSpPr>
              <p:spPr bwMode="auto">
                <a:xfrm>
                  <a:off x="5490" y="3417"/>
                  <a:ext cx="612" cy="1112"/>
                </a:xfrm>
                <a:custGeom>
                  <a:avLst/>
                  <a:gdLst/>
                  <a:ahLst/>
                  <a:cxnLst>
                    <a:cxn ang="0">
                      <a:pos x="328" y="449"/>
                    </a:cxn>
                    <a:cxn ang="0">
                      <a:pos x="211" y="546"/>
                    </a:cxn>
                    <a:cxn ang="0">
                      <a:pos x="186" y="577"/>
                    </a:cxn>
                    <a:cxn ang="0">
                      <a:pos x="177" y="592"/>
                    </a:cxn>
                    <a:cxn ang="0">
                      <a:pos x="172" y="612"/>
                    </a:cxn>
                    <a:cxn ang="0">
                      <a:pos x="137" y="776"/>
                    </a:cxn>
                    <a:cxn ang="0">
                      <a:pos x="118" y="867"/>
                    </a:cxn>
                    <a:cxn ang="0">
                      <a:pos x="123" y="969"/>
                    </a:cxn>
                    <a:cxn ang="0">
                      <a:pos x="181" y="1056"/>
                    </a:cxn>
                    <a:cxn ang="0">
                      <a:pos x="230" y="1061"/>
                    </a:cxn>
                    <a:cxn ang="0">
                      <a:pos x="338" y="1015"/>
                    </a:cxn>
                    <a:cxn ang="0">
                      <a:pos x="421" y="908"/>
                    </a:cxn>
                    <a:cxn ang="0">
                      <a:pos x="470" y="776"/>
                    </a:cxn>
                    <a:cxn ang="0">
                      <a:pos x="495" y="638"/>
                    </a:cxn>
                    <a:cxn ang="0">
                      <a:pos x="495" y="536"/>
                    </a:cxn>
                    <a:cxn ang="0">
                      <a:pos x="451" y="464"/>
                    </a:cxn>
                    <a:cxn ang="0">
                      <a:pos x="387" y="439"/>
                    </a:cxn>
                    <a:cxn ang="0">
                      <a:pos x="299" y="0"/>
                    </a:cxn>
                    <a:cxn ang="0">
                      <a:pos x="314" y="26"/>
                    </a:cxn>
                    <a:cxn ang="0">
                      <a:pos x="309" y="46"/>
                    </a:cxn>
                    <a:cxn ang="0">
                      <a:pos x="196" y="485"/>
                    </a:cxn>
                    <a:cxn ang="0">
                      <a:pos x="314" y="419"/>
                    </a:cxn>
                    <a:cxn ang="0">
                      <a:pos x="441" y="408"/>
                    </a:cxn>
                    <a:cxn ang="0">
                      <a:pos x="539" y="470"/>
                    </a:cxn>
                    <a:cxn ang="0">
                      <a:pos x="603" y="587"/>
                    </a:cxn>
                    <a:cxn ang="0">
                      <a:pos x="598" y="781"/>
                    </a:cxn>
                    <a:cxn ang="0">
                      <a:pos x="490" y="975"/>
                    </a:cxn>
                    <a:cxn ang="0">
                      <a:pos x="314" y="1097"/>
                    </a:cxn>
                    <a:cxn ang="0">
                      <a:pos x="152" y="1102"/>
                    </a:cxn>
                    <a:cxn ang="0">
                      <a:pos x="44" y="1015"/>
                    </a:cxn>
                    <a:cxn ang="0">
                      <a:pos x="0" y="852"/>
                    </a:cxn>
                    <a:cxn ang="0">
                      <a:pos x="5" y="776"/>
                    </a:cxn>
                    <a:cxn ang="0">
                      <a:pos x="20" y="709"/>
                    </a:cxn>
                    <a:cxn ang="0">
                      <a:pos x="54" y="577"/>
                    </a:cxn>
                    <a:cxn ang="0">
                      <a:pos x="88" y="439"/>
                    </a:cxn>
                    <a:cxn ang="0">
                      <a:pos x="108" y="357"/>
                    </a:cxn>
                    <a:cxn ang="0">
                      <a:pos x="152" y="179"/>
                    </a:cxn>
                    <a:cxn ang="0">
                      <a:pos x="167" y="102"/>
                    </a:cxn>
                    <a:cxn ang="0">
                      <a:pos x="162" y="87"/>
                    </a:cxn>
                    <a:cxn ang="0">
                      <a:pos x="74" y="77"/>
                    </a:cxn>
                    <a:cxn ang="0">
                      <a:pos x="59" y="67"/>
                    </a:cxn>
                    <a:cxn ang="0">
                      <a:pos x="64" y="31"/>
                    </a:cxn>
                    <a:cxn ang="0">
                      <a:pos x="79" y="21"/>
                    </a:cxn>
                    <a:cxn ang="0">
                      <a:pos x="93" y="16"/>
                    </a:cxn>
                    <a:cxn ang="0">
                      <a:pos x="172" y="10"/>
                    </a:cxn>
                    <a:cxn ang="0">
                      <a:pos x="260" y="0"/>
                    </a:cxn>
                  </a:cxnLst>
                  <a:rect l="0" t="0" r="r" b="b"/>
                  <a:pathLst>
                    <a:path w="612" h="1112">
                      <a:moveTo>
                        <a:pt x="387" y="439"/>
                      </a:moveTo>
                      <a:lnTo>
                        <a:pt x="328" y="449"/>
                      </a:lnTo>
                      <a:lnTo>
                        <a:pt x="270" y="485"/>
                      </a:lnTo>
                      <a:lnTo>
                        <a:pt x="211" y="546"/>
                      </a:lnTo>
                      <a:lnTo>
                        <a:pt x="201" y="561"/>
                      </a:lnTo>
                      <a:lnTo>
                        <a:pt x="186" y="577"/>
                      </a:lnTo>
                      <a:lnTo>
                        <a:pt x="181" y="587"/>
                      </a:lnTo>
                      <a:lnTo>
                        <a:pt x="177" y="592"/>
                      </a:lnTo>
                      <a:lnTo>
                        <a:pt x="177" y="602"/>
                      </a:lnTo>
                      <a:lnTo>
                        <a:pt x="172" y="612"/>
                      </a:lnTo>
                      <a:lnTo>
                        <a:pt x="152" y="704"/>
                      </a:lnTo>
                      <a:lnTo>
                        <a:pt x="137" y="776"/>
                      </a:lnTo>
                      <a:lnTo>
                        <a:pt x="128" y="827"/>
                      </a:lnTo>
                      <a:lnTo>
                        <a:pt x="118" y="867"/>
                      </a:lnTo>
                      <a:lnTo>
                        <a:pt x="118" y="903"/>
                      </a:lnTo>
                      <a:lnTo>
                        <a:pt x="123" y="969"/>
                      </a:lnTo>
                      <a:lnTo>
                        <a:pt x="147" y="1020"/>
                      </a:lnTo>
                      <a:lnTo>
                        <a:pt x="181" y="1056"/>
                      </a:lnTo>
                      <a:lnTo>
                        <a:pt x="230" y="1066"/>
                      </a:lnTo>
                      <a:lnTo>
                        <a:pt x="230" y="1061"/>
                      </a:lnTo>
                      <a:lnTo>
                        <a:pt x="289" y="1046"/>
                      </a:lnTo>
                      <a:lnTo>
                        <a:pt x="338" y="1015"/>
                      </a:lnTo>
                      <a:lnTo>
                        <a:pt x="387" y="964"/>
                      </a:lnTo>
                      <a:lnTo>
                        <a:pt x="421" y="908"/>
                      </a:lnTo>
                      <a:lnTo>
                        <a:pt x="446" y="847"/>
                      </a:lnTo>
                      <a:lnTo>
                        <a:pt x="470" y="776"/>
                      </a:lnTo>
                      <a:lnTo>
                        <a:pt x="485" y="704"/>
                      </a:lnTo>
                      <a:lnTo>
                        <a:pt x="495" y="638"/>
                      </a:lnTo>
                      <a:lnTo>
                        <a:pt x="500" y="592"/>
                      </a:lnTo>
                      <a:lnTo>
                        <a:pt x="495" y="536"/>
                      </a:lnTo>
                      <a:lnTo>
                        <a:pt x="475" y="490"/>
                      </a:lnTo>
                      <a:lnTo>
                        <a:pt x="451" y="464"/>
                      </a:lnTo>
                      <a:lnTo>
                        <a:pt x="421" y="444"/>
                      </a:lnTo>
                      <a:lnTo>
                        <a:pt x="387" y="439"/>
                      </a:lnTo>
                      <a:close/>
                      <a:moveTo>
                        <a:pt x="260" y="0"/>
                      </a:moveTo>
                      <a:lnTo>
                        <a:pt x="299" y="0"/>
                      </a:lnTo>
                      <a:lnTo>
                        <a:pt x="314" y="16"/>
                      </a:lnTo>
                      <a:lnTo>
                        <a:pt x="314" y="26"/>
                      </a:lnTo>
                      <a:lnTo>
                        <a:pt x="309" y="31"/>
                      </a:lnTo>
                      <a:lnTo>
                        <a:pt x="309" y="46"/>
                      </a:lnTo>
                      <a:lnTo>
                        <a:pt x="299" y="46"/>
                      </a:lnTo>
                      <a:lnTo>
                        <a:pt x="196" y="485"/>
                      </a:lnTo>
                      <a:lnTo>
                        <a:pt x="250" y="449"/>
                      </a:lnTo>
                      <a:lnTo>
                        <a:pt x="314" y="419"/>
                      </a:lnTo>
                      <a:lnTo>
                        <a:pt x="387" y="403"/>
                      </a:lnTo>
                      <a:lnTo>
                        <a:pt x="441" y="408"/>
                      </a:lnTo>
                      <a:lnTo>
                        <a:pt x="490" y="429"/>
                      </a:lnTo>
                      <a:lnTo>
                        <a:pt x="539" y="470"/>
                      </a:lnTo>
                      <a:lnTo>
                        <a:pt x="578" y="521"/>
                      </a:lnTo>
                      <a:lnTo>
                        <a:pt x="603" y="587"/>
                      </a:lnTo>
                      <a:lnTo>
                        <a:pt x="612" y="668"/>
                      </a:lnTo>
                      <a:lnTo>
                        <a:pt x="598" y="781"/>
                      </a:lnTo>
                      <a:lnTo>
                        <a:pt x="554" y="888"/>
                      </a:lnTo>
                      <a:lnTo>
                        <a:pt x="490" y="975"/>
                      </a:lnTo>
                      <a:lnTo>
                        <a:pt x="407" y="1046"/>
                      </a:lnTo>
                      <a:lnTo>
                        <a:pt x="314" y="1097"/>
                      </a:lnTo>
                      <a:lnTo>
                        <a:pt x="221" y="1112"/>
                      </a:lnTo>
                      <a:lnTo>
                        <a:pt x="152" y="1102"/>
                      </a:lnTo>
                      <a:lnTo>
                        <a:pt x="88" y="1066"/>
                      </a:lnTo>
                      <a:lnTo>
                        <a:pt x="44" y="1015"/>
                      </a:lnTo>
                      <a:lnTo>
                        <a:pt x="10" y="944"/>
                      </a:lnTo>
                      <a:lnTo>
                        <a:pt x="0" y="852"/>
                      </a:lnTo>
                      <a:lnTo>
                        <a:pt x="0" y="801"/>
                      </a:lnTo>
                      <a:lnTo>
                        <a:pt x="5" y="776"/>
                      </a:lnTo>
                      <a:lnTo>
                        <a:pt x="10" y="755"/>
                      </a:lnTo>
                      <a:lnTo>
                        <a:pt x="20" y="709"/>
                      </a:lnTo>
                      <a:lnTo>
                        <a:pt x="35" y="648"/>
                      </a:lnTo>
                      <a:lnTo>
                        <a:pt x="54" y="577"/>
                      </a:lnTo>
                      <a:lnTo>
                        <a:pt x="69" y="505"/>
                      </a:lnTo>
                      <a:lnTo>
                        <a:pt x="88" y="439"/>
                      </a:lnTo>
                      <a:lnTo>
                        <a:pt x="98" y="388"/>
                      </a:lnTo>
                      <a:lnTo>
                        <a:pt x="108" y="357"/>
                      </a:lnTo>
                      <a:lnTo>
                        <a:pt x="142" y="209"/>
                      </a:lnTo>
                      <a:lnTo>
                        <a:pt x="152" y="179"/>
                      </a:lnTo>
                      <a:lnTo>
                        <a:pt x="162" y="118"/>
                      </a:lnTo>
                      <a:lnTo>
                        <a:pt x="167" y="102"/>
                      </a:lnTo>
                      <a:lnTo>
                        <a:pt x="167" y="92"/>
                      </a:lnTo>
                      <a:lnTo>
                        <a:pt x="162" y="87"/>
                      </a:lnTo>
                      <a:lnTo>
                        <a:pt x="142" y="77"/>
                      </a:lnTo>
                      <a:lnTo>
                        <a:pt x="74" y="77"/>
                      </a:lnTo>
                      <a:lnTo>
                        <a:pt x="69" y="72"/>
                      </a:lnTo>
                      <a:lnTo>
                        <a:pt x="59" y="67"/>
                      </a:lnTo>
                      <a:lnTo>
                        <a:pt x="59" y="41"/>
                      </a:lnTo>
                      <a:lnTo>
                        <a:pt x="64" y="31"/>
                      </a:lnTo>
                      <a:lnTo>
                        <a:pt x="69" y="26"/>
                      </a:lnTo>
                      <a:lnTo>
                        <a:pt x="79" y="21"/>
                      </a:lnTo>
                      <a:lnTo>
                        <a:pt x="84" y="16"/>
                      </a:lnTo>
                      <a:lnTo>
                        <a:pt x="93" y="16"/>
                      </a:lnTo>
                      <a:lnTo>
                        <a:pt x="128" y="10"/>
                      </a:lnTo>
                      <a:lnTo>
                        <a:pt x="172" y="10"/>
                      </a:lnTo>
                      <a:lnTo>
                        <a:pt x="221" y="5"/>
                      </a:lnTo>
                      <a:lnTo>
                        <a:pt x="2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15"/>
                <p:cNvSpPr>
                  <a:spLocks/>
                </p:cNvSpPr>
                <p:nvPr/>
              </p:nvSpPr>
              <p:spPr bwMode="auto">
                <a:xfrm>
                  <a:off x="7062" y="3091"/>
                  <a:ext cx="1043" cy="1071"/>
                </a:xfrm>
                <a:custGeom>
                  <a:avLst/>
                  <a:gdLst/>
                  <a:ahLst/>
                  <a:cxnLst>
                    <a:cxn ang="0">
                      <a:pos x="39" y="0"/>
                    </a:cxn>
                    <a:cxn ang="0">
                      <a:pos x="54" y="0"/>
                    </a:cxn>
                    <a:cxn ang="0">
                      <a:pos x="63" y="5"/>
                    </a:cxn>
                    <a:cxn ang="0">
                      <a:pos x="68" y="10"/>
                    </a:cxn>
                    <a:cxn ang="0">
                      <a:pos x="78" y="15"/>
                    </a:cxn>
                    <a:cxn ang="0">
                      <a:pos x="88" y="30"/>
                    </a:cxn>
                    <a:cxn ang="0">
                      <a:pos x="519" y="474"/>
                    </a:cxn>
                    <a:cxn ang="0">
                      <a:pos x="524" y="474"/>
                    </a:cxn>
                    <a:cxn ang="0">
                      <a:pos x="964" y="15"/>
                    </a:cxn>
                    <a:cxn ang="0">
                      <a:pos x="984" y="5"/>
                    </a:cxn>
                    <a:cxn ang="0">
                      <a:pos x="989" y="0"/>
                    </a:cxn>
                    <a:cxn ang="0">
                      <a:pos x="1013" y="0"/>
                    </a:cxn>
                    <a:cxn ang="0">
                      <a:pos x="1028" y="10"/>
                    </a:cxn>
                    <a:cxn ang="0">
                      <a:pos x="1038" y="20"/>
                    </a:cxn>
                    <a:cxn ang="0">
                      <a:pos x="1043" y="30"/>
                    </a:cxn>
                    <a:cxn ang="0">
                      <a:pos x="1043" y="46"/>
                    </a:cxn>
                    <a:cxn ang="0">
                      <a:pos x="1038" y="61"/>
                    </a:cxn>
                    <a:cxn ang="0">
                      <a:pos x="1033" y="71"/>
                    </a:cxn>
                    <a:cxn ang="0">
                      <a:pos x="587" y="535"/>
                    </a:cxn>
                    <a:cxn ang="0">
                      <a:pos x="1003" y="969"/>
                    </a:cxn>
                    <a:cxn ang="0">
                      <a:pos x="1023" y="994"/>
                    </a:cxn>
                    <a:cxn ang="0">
                      <a:pos x="1033" y="1005"/>
                    </a:cxn>
                    <a:cxn ang="0">
                      <a:pos x="1038" y="1020"/>
                    </a:cxn>
                    <a:cxn ang="0">
                      <a:pos x="1038" y="1045"/>
                    </a:cxn>
                    <a:cxn ang="0">
                      <a:pos x="1033" y="1056"/>
                    </a:cxn>
                    <a:cxn ang="0">
                      <a:pos x="1023" y="1066"/>
                    </a:cxn>
                    <a:cxn ang="0">
                      <a:pos x="1008" y="1071"/>
                    </a:cxn>
                    <a:cxn ang="0">
                      <a:pos x="984" y="1071"/>
                    </a:cxn>
                    <a:cxn ang="0">
                      <a:pos x="979" y="1066"/>
                    </a:cxn>
                    <a:cxn ang="0">
                      <a:pos x="969" y="1061"/>
                    </a:cxn>
                    <a:cxn ang="0">
                      <a:pos x="964" y="1056"/>
                    </a:cxn>
                    <a:cxn ang="0">
                      <a:pos x="519" y="597"/>
                    </a:cxn>
                    <a:cxn ang="0">
                      <a:pos x="78" y="1056"/>
                    </a:cxn>
                    <a:cxn ang="0">
                      <a:pos x="59" y="1066"/>
                    </a:cxn>
                    <a:cxn ang="0">
                      <a:pos x="54" y="1071"/>
                    </a:cxn>
                    <a:cxn ang="0">
                      <a:pos x="34" y="1071"/>
                    </a:cxn>
                    <a:cxn ang="0">
                      <a:pos x="19" y="1066"/>
                    </a:cxn>
                    <a:cxn ang="0">
                      <a:pos x="15" y="1056"/>
                    </a:cxn>
                    <a:cxn ang="0">
                      <a:pos x="5" y="1045"/>
                    </a:cxn>
                    <a:cxn ang="0">
                      <a:pos x="5" y="1015"/>
                    </a:cxn>
                    <a:cxn ang="0">
                      <a:pos x="10" y="1010"/>
                    </a:cxn>
                    <a:cxn ang="0">
                      <a:pos x="10" y="1005"/>
                    </a:cxn>
                    <a:cxn ang="0">
                      <a:pos x="29" y="984"/>
                    </a:cxn>
                    <a:cxn ang="0">
                      <a:pos x="455" y="535"/>
                    </a:cxn>
                    <a:cxn ang="0">
                      <a:pos x="29" y="87"/>
                    </a:cxn>
                    <a:cxn ang="0">
                      <a:pos x="0" y="56"/>
                    </a:cxn>
                    <a:cxn ang="0">
                      <a:pos x="0" y="46"/>
                    </a:cxn>
                    <a:cxn ang="0">
                      <a:pos x="5" y="25"/>
                    </a:cxn>
                    <a:cxn ang="0">
                      <a:pos x="10" y="15"/>
                    </a:cxn>
                    <a:cxn ang="0">
                      <a:pos x="24" y="5"/>
                    </a:cxn>
                    <a:cxn ang="0">
                      <a:pos x="39" y="0"/>
                    </a:cxn>
                  </a:cxnLst>
                  <a:rect l="0" t="0" r="r" b="b"/>
                  <a:pathLst>
                    <a:path w="1043" h="1071">
                      <a:moveTo>
                        <a:pt x="39" y="0"/>
                      </a:moveTo>
                      <a:lnTo>
                        <a:pt x="54" y="0"/>
                      </a:lnTo>
                      <a:lnTo>
                        <a:pt x="63" y="5"/>
                      </a:lnTo>
                      <a:lnTo>
                        <a:pt x="68" y="10"/>
                      </a:lnTo>
                      <a:lnTo>
                        <a:pt x="78" y="15"/>
                      </a:lnTo>
                      <a:lnTo>
                        <a:pt x="88" y="30"/>
                      </a:lnTo>
                      <a:lnTo>
                        <a:pt x="519" y="474"/>
                      </a:lnTo>
                      <a:lnTo>
                        <a:pt x="524" y="474"/>
                      </a:lnTo>
                      <a:lnTo>
                        <a:pt x="964" y="15"/>
                      </a:lnTo>
                      <a:lnTo>
                        <a:pt x="984" y="5"/>
                      </a:lnTo>
                      <a:lnTo>
                        <a:pt x="989" y="0"/>
                      </a:lnTo>
                      <a:lnTo>
                        <a:pt x="1013" y="0"/>
                      </a:lnTo>
                      <a:lnTo>
                        <a:pt x="1028" y="10"/>
                      </a:lnTo>
                      <a:lnTo>
                        <a:pt x="1038" y="20"/>
                      </a:lnTo>
                      <a:lnTo>
                        <a:pt x="1043" y="30"/>
                      </a:lnTo>
                      <a:lnTo>
                        <a:pt x="1043" y="46"/>
                      </a:lnTo>
                      <a:lnTo>
                        <a:pt x="1038" y="61"/>
                      </a:lnTo>
                      <a:lnTo>
                        <a:pt x="1033" y="71"/>
                      </a:lnTo>
                      <a:lnTo>
                        <a:pt x="587" y="535"/>
                      </a:lnTo>
                      <a:lnTo>
                        <a:pt x="1003" y="969"/>
                      </a:lnTo>
                      <a:lnTo>
                        <a:pt x="1023" y="994"/>
                      </a:lnTo>
                      <a:lnTo>
                        <a:pt x="1033" y="1005"/>
                      </a:lnTo>
                      <a:lnTo>
                        <a:pt x="1038" y="1020"/>
                      </a:lnTo>
                      <a:lnTo>
                        <a:pt x="1038" y="1045"/>
                      </a:lnTo>
                      <a:lnTo>
                        <a:pt x="1033" y="1056"/>
                      </a:lnTo>
                      <a:lnTo>
                        <a:pt x="1023" y="1066"/>
                      </a:lnTo>
                      <a:lnTo>
                        <a:pt x="1008" y="1071"/>
                      </a:lnTo>
                      <a:lnTo>
                        <a:pt x="984" y="1071"/>
                      </a:lnTo>
                      <a:lnTo>
                        <a:pt x="979" y="1066"/>
                      </a:lnTo>
                      <a:lnTo>
                        <a:pt x="969" y="1061"/>
                      </a:lnTo>
                      <a:lnTo>
                        <a:pt x="964" y="1056"/>
                      </a:lnTo>
                      <a:lnTo>
                        <a:pt x="519" y="597"/>
                      </a:lnTo>
                      <a:lnTo>
                        <a:pt x="78" y="1056"/>
                      </a:lnTo>
                      <a:lnTo>
                        <a:pt x="59" y="1066"/>
                      </a:lnTo>
                      <a:lnTo>
                        <a:pt x="54" y="1071"/>
                      </a:lnTo>
                      <a:lnTo>
                        <a:pt x="34" y="1071"/>
                      </a:lnTo>
                      <a:lnTo>
                        <a:pt x="19" y="1066"/>
                      </a:lnTo>
                      <a:lnTo>
                        <a:pt x="15" y="1056"/>
                      </a:lnTo>
                      <a:lnTo>
                        <a:pt x="5" y="1045"/>
                      </a:lnTo>
                      <a:lnTo>
                        <a:pt x="5" y="1015"/>
                      </a:lnTo>
                      <a:lnTo>
                        <a:pt x="10" y="1010"/>
                      </a:lnTo>
                      <a:lnTo>
                        <a:pt x="10" y="1005"/>
                      </a:lnTo>
                      <a:lnTo>
                        <a:pt x="29" y="984"/>
                      </a:lnTo>
                      <a:lnTo>
                        <a:pt x="455" y="535"/>
                      </a:lnTo>
                      <a:lnTo>
                        <a:pt x="29" y="87"/>
                      </a:lnTo>
                      <a:lnTo>
                        <a:pt x="0" y="56"/>
                      </a:lnTo>
                      <a:lnTo>
                        <a:pt x="0" y="46"/>
                      </a:lnTo>
                      <a:lnTo>
                        <a:pt x="5" y="25"/>
                      </a:lnTo>
                      <a:lnTo>
                        <a:pt x="10" y="15"/>
                      </a:lnTo>
                      <a:lnTo>
                        <a:pt x="24" y="5"/>
                      </a:lnTo>
                      <a:lnTo>
                        <a:pt x="39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16"/>
                <p:cNvSpPr>
                  <a:spLocks/>
                </p:cNvSpPr>
                <p:nvPr/>
              </p:nvSpPr>
              <p:spPr bwMode="auto">
                <a:xfrm>
                  <a:off x="9005" y="2616"/>
                  <a:ext cx="1547" cy="1623"/>
                </a:xfrm>
                <a:custGeom>
                  <a:avLst/>
                  <a:gdLst/>
                  <a:ahLst/>
                  <a:cxnLst>
                    <a:cxn ang="0">
                      <a:pos x="720" y="0"/>
                    </a:cxn>
                    <a:cxn ang="0">
                      <a:pos x="730" y="16"/>
                    </a:cxn>
                    <a:cxn ang="0">
                      <a:pos x="696" y="62"/>
                    </a:cxn>
                    <a:cxn ang="0">
                      <a:pos x="647" y="97"/>
                    </a:cxn>
                    <a:cxn ang="0">
                      <a:pos x="416" y="291"/>
                    </a:cxn>
                    <a:cxn ang="0">
                      <a:pos x="265" y="531"/>
                    </a:cxn>
                    <a:cxn ang="0">
                      <a:pos x="191" y="791"/>
                    </a:cxn>
                    <a:cxn ang="0">
                      <a:pos x="191" y="1041"/>
                    </a:cxn>
                    <a:cxn ang="0">
                      <a:pos x="250" y="1245"/>
                    </a:cxn>
                    <a:cxn ang="0">
                      <a:pos x="372" y="1398"/>
                    </a:cxn>
                    <a:cxn ang="0">
                      <a:pos x="549" y="1485"/>
                    </a:cxn>
                    <a:cxn ang="0">
                      <a:pos x="784" y="1480"/>
                    </a:cxn>
                    <a:cxn ang="0">
                      <a:pos x="1014" y="1362"/>
                    </a:cxn>
                    <a:cxn ang="0">
                      <a:pos x="1195" y="1153"/>
                    </a:cxn>
                    <a:cxn ang="0">
                      <a:pos x="1317" y="888"/>
                    </a:cxn>
                    <a:cxn ang="0">
                      <a:pos x="1361" y="592"/>
                    </a:cxn>
                    <a:cxn ang="0">
                      <a:pos x="1332" y="373"/>
                    </a:cxn>
                    <a:cxn ang="0">
                      <a:pos x="1244" y="215"/>
                    </a:cxn>
                    <a:cxn ang="0">
                      <a:pos x="1102" y="133"/>
                    </a:cxn>
                    <a:cxn ang="0">
                      <a:pos x="965" y="128"/>
                    </a:cxn>
                    <a:cxn ang="0">
                      <a:pos x="877" y="174"/>
                    </a:cxn>
                    <a:cxn ang="0">
                      <a:pos x="789" y="286"/>
                    </a:cxn>
                    <a:cxn ang="0">
                      <a:pos x="715" y="419"/>
                    </a:cxn>
                    <a:cxn ang="0">
                      <a:pos x="671" y="516"/>
                    </a:cxn>
                    <a:cxn ang="0">
                      <a:pos x="632" y="551"/>
                    </a:cxn>
                    <a:cxn ang="0">
                      <a:pos x="524" y="597"/>
                    </a:cxn>
                    <a:cxn ang="0">
                      <a:pos x="505" y="592"/>
                    </a:cxn>
                    <a:cxn ang="0">
                      <a:pos x="519" y="536"/>
                    </a:cxn>
                    <a:cxn ang="0">
                      <a:pos x="573" y="419"/>
                    </a:cxn>
                    <a:cxn ang="0">
                      <a:pos x="671" y="276"/>
                    </a:cxn>
                    <a:cxn ang="0">
                      <a:pos x="754" y="184"/>
                    </a:cxn>
                    <a:cxn ang="0">
                      <a:pos x="823" y="128"/>
                    </a:cxn>
                    <a:cxn ang="0">
                      <a:pos x="935" y="62"/>
                    </a:cxn>
                    <a:cxn ang="0">
                      <a:pos x="1082" y="11"/>
                    </a:cxn>
                    <a:cxn ang="0">
                      <a:pos x="1259" y="11"/>
                    </a:cxn>
                    <a:cxn ang="0">
                      <a:pos x="1401" y="82"/>
                    </a:cxn>
                    <a:cxn ang="0">
                      <a:pos x="1494" y="215"/>
                    </a:cxn>
                    <a:cxn ang="0">
                      <a:pos x="1542" y="398"/>
                    </a:cxn>
                    <a:cxn ang="0">
                      <a:pos x="1533" y="664"/>
                    </a:cxn>
                    <a:cxn ang="0">
                      <a:pos x="1445" y="964"/>
                    </a:cxn>
                    <a:cxn ang="0">
                      <a:pos x="1288" y="1214"/>
                    </a:cxn>
                    <a:cxn ang="0">
                      <a:pos x="1082" y="1408"/>
                    </a:cxn>
                    <a:cxn ang="0">
                      <a:pos x="852" y="1541"/>
                    </a:cxn>
                    <a:cxn ang="0">
                      <a:pos x="622" y="1612"/>
                    </a:cxn>
                    <a:cxn ang="0">
                      <a:pos x="402" y="1612"/>
                    </a:cxn>
                    <a:cxn ang="0">
                      <a:pos x="221" y="1536"/>
                    </a:cxn>
                    <a:cxn ang="0">
                      <a:pos x="98" y="1403"/>
                    </a:cxn>
                    <a:cxn ang="0">
                      <a:pos x="25" y="1225"/>
                    </a:cxn>
                    <a:cxn ang="0">
                      <a:pos x="0" y="1026"/>
                    </a:cxn>
                    <a:cxn ang="0">
                      <a:pos x="40" y="740"/>
                    </a:cxn>
                    <a:cxn ang="0">
                      <a:pos x="147" y="495"/>
                    </a:cxn>
                    <a:cxn ang="0">
                      <a:pos x="289" y="301"/>
                    </a:cxn>
                    <a:cxn ang="0">
                      <a:pos x="446" y="153"/>
                    </a:cxn>
                    <a:cxn ang="0">
                      <a:pos x="583" y="56"/>
                    </a:cxn>
                    <a:cxn ang="0">
                      <a:pos x="686" y="5"/>
                    </a:cxn>
                  </a:cxnLst>
                  <a:rect l="0" t="0" r="r" b="b"/>
                  <a:pathLst>
                    <a:path w="1547" h="1623">
                      <a:moveTo>
                        <a:pt x="710" y="0"/>
                      </a:moveTo>
                      <a:lnTo>
                        <a:pt x="720" y="0"/>
                      </a:lnTo>
                      <a:lnTo>
                        <a:pt x="730" y="11"/>
                      </a:lnTo>
                      <a:lnTo>
                        <a:pt x="730" y="16"/>
                      </a:lnTo>
                      <a:lnTo>
                        <a:pt x="720" y="41"/>
                      </a:lnTo>
                      <a:lnTo>
                        <a:pt x="696" y="62"/>
                      </a:lnTo>
                      <a:lnTo>
                        <a:pt x="666" y="82"/>
                      </a:lnTo>
                      <a:lnTo>
                        <a:pt x="647" y="97"/>
                      </a:lnTo>
                      <a:lnTo>
                        <a:pt x="524" y="189"/>
                      </a:lnTo>
                      <a:lnTo>
                        <a:pt x="416" y="291"/>
                      </a:lnTo>
                      <a:lnTo>
                        <a:pt x="333" y="408"/>
                      </a:lnTo>
                      <a:lnTo>
                        <a:pt x="265" y="531"/>
                      </a:lnTo>
                      <a:lnTo>
                        <a:pt x="221" y="664"/>
                      </a:lnTo>
                      <a:lnTo>
                        <a:pt x="191" y="791"/>
                      </a:lnTo>
                      <a:lnTo>
                        <a:pt x="182" y="924"/>
                      </a:lnTo>
                      <a:lnTo>
                        <a:pt x="191" y="1041"/>
                      </a:lnTo>
                      <a:lnTo>
                        <a:pt x="211" y="1148"/>
                      </a:lnTo>
                      <a:lnTo>
                        <a:pt x="250" y="1245"/>
                      </a:lnTo>
                      <a:lnTo>
                        <a:pt x="304" y="1327"/>
                      </a:lnTo>
                      <a:lnTo>
                        <a:pt x="372" y="1398"/>
                      </a:lnTo>
                      <a:lnTo>
                        <a:pt x="451" y="1449"/>
                      </a:lnTo>
                      <a:lnTo>
                        <a:pt x="549" y="1485"/>
                      </a:lnTo>
                      <a:lnTo>
                        <a:pt x="656" y="1495"/>
                      </a:lnTo>
                      <a:lnTo>
                        <a:pt x="784" y="1480"/>
                      </a:lnTo>
                      <a:lnTo>
                        <a:pt x="901" y="1434"/>
                      </a:lnTo>
                      <a:lnTo>
                        <a:pt x="1014" y="1362"/>
                      </a:lnTo>
                      <a:lnTo>
                        <a:pt x="1112" y="1265"/>
                      </a:lnTo>
                      <a:lnTo>
                        <a:pt x="1195" y="1153"/>
                      </a:lnTo>
                      <a:lnTo>
                        <a:pt x="1263" y="1026"/>
                      </a:lnTo>
                      <a:lnTo>
                        <a:pt x="1317" y="888"/>
                      </a:lnTo>
                      <a:lnTo>
                        <a:pt x="1352" y="745"/>
                      </a:lnTo>
                      <a:lnTo>
                        <a:pt x="1361" y="592"/>
                      </a:lnTo>
                      <a:lnTo>
                        <a:pt x="1352" y="475"/>
                      </a:lnTo>
                      <a:lnTo>
                        <a:pt x="1332" y="373"/>
                      </a:lnTo>
                      <a:lnTo>
                        <a:pt x="1293" y="286"/>
                      </a:lnTo>
                      <a:lnTo>
                        <a:pt x="1244" y="215"/>
                      </a:lnTo>
                      <a:lnTo>
                        <a:pt x="1180" y="164"/>
                      </a:lnTo>
                      <a:lnTo>
                        <a:pt x="1102" y="133"/>
                      </a:lnTo>
                      <a:lnTo>
                        <a:pt x="1019" y="123"/>
                      </a:lnTo>
                      <a:lnTo>
                        <a:pt x="965" y="128"/>
                      </a:lnTo>
                      <a:lnTo>
                        <a:pt x="916" y="143"/>
                      </a:lnTo>
                      <a:lnTo>
                        <a:pt x="877" y="174"/>
                      </a:lnTo>
                      <a:lnTo>
                        <a:pt x="842" y="215"/>
                      </a:lnTo>
                      <a:lnTo>
                        <a:pt x="789" y="286"/>
                      </a:lnTo>
                      <a:lnTo>
                        <a:pt x="745" y="357"/>
                      </a:lnTo>
                      <a:lnTo>
                        <a:pt x="715" y="419"/>
                      </a:lnTo>
                      <a:lnTo>
                        <a:pt x="696" y="465"/>
                      </a:lnTo>
                      <a:lnTo>
                        <a:pt x="671" y="516"/>
                      </a:lnTo>
                      <a:lnTo>
                        <a:pt x="656" y="531"/>
                      </a:lnTo>
                      <a:lnTo>
                        <a:pt x="632" y="551"/>
                      </a:lnTo>
                      <a:lnTo>
                        <a:pt x="578" y="582"/>
                      </a:lnTo>
                      <a:lnTo>
                        <a:pt x="524" y="597"/>
                      </a:lnTo>
                      <a:lnTo>
                        <a:pt x="510" y="597"/>
                      </a:lnTo>
                      <a:lnTo>
                        <a:pt x="505" y="592"/>
                      </a:lnTo>
                      <a:lnTo>
                        <a:pt x="505" y="582"/>
                      </a:lnTo>
                      <a:lnTo>
                        <a:pt x="519" y="536"/>
                      </a:lnTo>
                      <a:lnTo>
                        <a:pt x="544" y="485"/>
                      </a:lnTo>
                      <a:lnTo>
                        <a:pt x="573" y="419"/>
                      </a:lnTo>
                      <a:lnTo>
                        <a:pt x="617" y="352"/>
                      </a:lnTo>
                      <a:lnTo>
                        <a:pt x="671" y="276"/>
                      </a:lnTo>
                      <a:lnTo>
                        <a:pt x="740" y="199"/>
                      </a:lnTo>
                      <a:lnTo>
                        <a:pt x="754" y="184"/>
                      </a:lnTo>
                      <a:lnTo>
                        <a:pt x="784" y="164"/>
                      </a:lnTo>
                      <a:lnTo>
                        <a:pt x="823" y="128"/>
                      </a:lnTo>
                      <a:lnTo>
                        <a:pt x="877" y="92"/>
                      </a:lnTo>
                      <a:lnTo>
                        <a:pt x="935" y="62"/>
                      </a:lnTo>
                      <a:lnTo>
                        <a:pt x="1009" y="31"/>
                      </a:lnTo>
                      <a:lnTo>
                        <a:pt x="1082" y="11"/>
                      </a:lnTo>
                      <a:lnTo>
                        <a:pt x="1166" y="0"/>
                      </a:lnTo>
                      <a:lnTo>
                        <a:pt x="1259" y="11"/>
                      </a:lnTo>
                      <a:lnTo>
                        <a:pt x="1337" y="36"/>
                      </a:lnTo>
                      <a:lnTo>
                        <a:pt x="1401" y="82"/>
                      </a:lnTo>
                      <a:lnTo>
                        <a:pt x="1454" y="143"/>
                      </a:lnTo>
                      <a:lnTo>
                        <a:pt x="1494" y="215"/>
                      </a:lnTo>
                      <a:lnTo>
                        <a:pt x="1523" y="301"/>
                      </a:lnTo>
                      <a:lnTo>
                        <a:pt x="1542" y="398"/>
                      </a:lnTo>
                      <a:lnTo>
                        <a:pt x="1547" y="500"/>
                      </a:lnTo>
                      <a:lnTo>
                        <a:pt x="1533" y="664"/>
                      </a:lnTo>
                      <a:lnTo>
                        <a:pt x="1498" y="822"/>
                      </a:lnTo>
                      <a:lnTo>
                        <a:pt x="1445" y="964"/>
                      </a:lnTo>
                      <a:lnTo>
                        <a:pt x="1371" y="1097"/>
                      </a:lnTo>
                      <a:lnTo>
                        <a:pt x="1288" y="1214"/>
                      </a:lnTo>
                      <a:lnTo>
                        <a:pt x="1190" y="1316"/>
                      </a:lnTo>
                      <a:lnTo>
                        <a:pt x="1082" y="1408"/>
                      </a:lnTo>
                      <a:lnTo>
                        <a:pt x="970" y="1485"/>
                      </a:lnTo>
                      <a:lnTo>
                        <a:pt x="852" y="1541"/>
                      </a:lnTo>
                      <a:lnTo>
                        <a:pt x="735" y="1587"/>
                      </a:lnTo>
                      <a:lnTo>
                        <a:pt x="622" y="1612"/>
                      </a:lnTo>
                      <a:lnTo>
                        <a:pt x="514" y="1623"/>
                      </a:lnTo>
                      <a:lnTo>
                        <a:pt x="402" y="1612"/>
                      </a:lnTo>
                      <a:lnTo>
                        <a:pt x="304" y="1582"/>
                      </a:lnTo>
                      <a:lnTo>
                        <a:pt x="221" y="1536"/>
                      </a:lnTo>
                      <a:lnTo>
                        <a:pt x="152" y="1475"/>
                      </a:lnTo>
                      <a:lnTo>
                        <a:pt x="98" y="1403"/>
                      </a:lnTo>
                      <a:lnTo>
                        <a:pt x="54" y="1316"/>
                      </a:lnTo>
                      <a:lnTo>
                        <a:pt x="25" y="1225"/>
                      </a:lnTo>
                      <a:lnTo>
                        <a:pt x="5" y="1128"/>
                      </a:lnTo>
                      <a:lnTo>
                        <a:pt x="0" y="1026"/>
                      </a:lnTo>
                      <a:lnTo>
                        <a:pt x="10" y="878"/>
                      </a:lnTo>
                      <a:lnTo>
                        <a:pt x="40" y="740"/>
                      </a:lnTo>
                      <a:lnTo>
                        <a:pt x="88" y="613"/>
                      </a:lnTo>
                      <a:lnTo>
                        <a:pt x="147" y="495"/>
                      </a:lnTo>
                      <a:lnTo>
                        <a:pt x="216" y="393"/>
                      </a:lnTo>
                      <a:lnTo>
                        <a:pt x="289" y="301"/>
                      </a:lnTo>
                      <a:lnTo>
                        <a:pt x="368" y="225"/>
                      </a:lnTo>
                      <a:lnTo>
                        <a:pt x="446" y="153"/>
                      </a:lnTo>
                      <a:lnTo>
                        <a:pt x="519" y="97"/>
                      </a:lnTo>
                      <a:lnTo>
                        <a:pt x="583" y="56"/>
                      </a:lnTo>
                      <a:lnTo>
                        <a:pt x="642" y="26"/>
                      </a:lnTo>
                      <a:lnTo>
                        <a:pt x="686" y="5"/>
                      </a:lnTo>
                      <a:lnTo>
                        <a:pt x="7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17"/>
                <p:cNvSpPr>
                  <a:spLocks noEditPoints="1"/>
                </p:cNvSpPr>
                <p:nvPr/>
              </p:nvSpPr>
              <p:spPr bwMode="auto">
                <a:xfrm>
                  <a:off x="10689" y="3417"/>
                  <a:ext cx="612" cy="1112"/>
                </a:xfrm>
                <a:custGeom>
                  <a:avLst/>
                  <a:gdLst/>
                  <a:ahLst/>
                  <a:cxnLst>
                    <a:cxn ang="0">
                      <a:pos x="328" y="449"/>
                    </a:cxn>
                    <a:cxn ang="0">
                      <a:pos x="211" y="546"/>
                    </a:cxn>
                    <a:cxn ang="0">
                      <a:pos x="186" y="577"/>
                    </a:cxn>
                    <a:cxn ang="0">
                      <a:pos x="177" y="592"/>
                    </a:cxn>
                    <a:cxn ang="0">
                      <a:pos x="172" y="612"/>
                    </a:cxn>
                    <a:cxn ang="0">
                      <a:pos x="138" y="776"/>
                    </a:cxn>
                    <a:cxn ang="0">
                      <a:pos x="118" y="867"/>
                    </a:cxn>
                    <a:cxn ang="0">
                      <a:pos x="123" y="969"/>
                    </a:cxn>
                    <a:cxn ang="0">
                      <a:pos x="182" y="1056"/>
                    </a:cxn>
                    <a:cxn ang="0">
                      <a:pos x="230" y="1061"/>
                    </a:cxn>
                    <a:cxn ang="0">
                      <a:pos x="343" y="1015"/>
                    </a:cxn>
                    <a:cxn ang="0">
                      <a:pos x="421" y="908"/>
                    </a:cxn>
                    <a:cxn ang="0">
                      <a:pos x="470" y="776"/>
                    </a:cxn>
                    <a:cxn ang="0">
                      <a:pos x="495" y="638"/>
                    </a:cxn>
                    <a:cxn ang="0">
                      <a:pos x="495" y="536"/>
                    </a:cxn>
                    <a:cxn ang="0">
                      <a:pos x="451" y="464"/>
                    </a:cxn>
                    <a:cxn ang="0">
                      <a:pos x="387" y="439"/>
                    </a:cxn>
                    <a:cxn ang="0">
                      <a:pos x="299" y="0"/>
                    </a:cxn>
                    <a:cxn ang="0">
                      <a:pos x="314" y="31"/>
                    </a:cxn>
                    <a:cxn ang="0">
                      <a:pos x="309" y="46"/>
                    </a:cxn>
                    <a:cxn ang="0">
                      <a:pos x="196" y="485"/>
                    </a:cxn>
                    <a:cxn ang="0">
                      <a:pos x="314" y="419"/>
                    </a:cxn>
                    <a:cxn ang="0">
                      <a:pos x="441" y="408"/>
                    </a:cxn>
                    <a:cxn ang="0">
                      <a:pos x="539" y="470"/>
                    </a:cxn>
                    <a:cxn ang="0">
                      <a:pos x="603" y="587"/>
                    </a:cxn>
                    <a:cxn ang="0">
                      <a:pos x="598" y="781"/>
                    </a:cxn>
                    <a:cxn ang="0">
                      <a:pos x="490" y="975"/>
                    </a:cxn>
                    <a:cxn ang="0">
                      <a:pos x="314" y="1097"/>
                    </a:cxn>
                    <a:cxn ang="0">
                      <a:pos x="152" y="1102"/>
                    </a:cxn>
                    <a:cxn ang="0">
                      <a:pos x="45" y="1015"/>
                    </a:cxn>
                    <a:cxn ang="0">
                      <a:pos x="0" y="852"/>
                    </a:cxn>
                    <a:cxn ang="0">
                      <a:pos x="5" y="776"/>
                    </a:cxn>
                    <a:cxn ang="0">
                      <a:pos x="20" y="709"/>
                    </a:cxn>
                    <a:cxn ang="0">
                      <a:pos x="54" y="577"/>
                    </a:cxn>
                    <a:cxn ang="0">
                      <a:pos x="89" y="439"/>
                    </a:cxn>
                    <a:cxn ang="0">
                      <a:pos x="108" y="357"/>
                    </a:cxn>
                    <a:cxn ang="0">
                      <a:pos x="152" y="179"/>
                    </a:cxn>
                    <a:cxn ang="0">
                      <a:pos x="167" y="102"/>
                    </a:cxn>
                    <a:cxn ang="0">
                      <a:pos x="162" y="87"/>
                    </a:cxn>
                    <a:cxn ang="0">
                      <a:pos x="74" y="77"/>
                    </a:cxn>
                    <a:cxn ang="0">
                      <a:pos x="59" y="67"/>
                    </a:cxn>
                    <a:cxn ang="0">
                      <a:pos x="64" y="31"/>
                    </a:cxn>
                    <a:cxn ang="0">
                      <a:pos x="79" y="21"/>
                    </a:cxn>
                    <a:cxn ang="0">
                      <a:pos x="93" y="16"/>
                    </a:cxn>
                    <a:cxn ang="0">
                      <a:pos x="172" y="10"/>
                    </a:cxn>
                  </a:cxnLst>
                  <a:rect l="0" t="0" r="r" b="b"/>
                  <a:pathLst>
                    <a:path w="612" h="1112">
                      <a:moveTo>
                        <a:pt x="387" y="439"/>
                      </a:moveTo>
                      <a:lnTo>
                        <a:pt x="328" y="449"/>
                      </a:lnTo>
                      <a:lnTo>
                        <a:pt x="270" y="485"/>
                      </a:lnTo>
                      <a:lnTo>
                        <a:pt x="211" y="546"/>
                      </a:lnTo>
                      <a:lnTo>
                        <a:pt x="201" y="561"/>
                      </a:lnTo>
                      <a:lnTo>
                        <a:pt x="186" y="577"/>
                      </a:lnTo>
                      <a:lnTo>
                        <a:pt x="182" y="587"/>
                      </a:lnTo>
                      <a:lnTo>
                        <a:pt x="177" y="592"/>
                      </a:lnTo>
                      <a:lnTo>
                        <a:pt x="177" y="602"/>
                      </a:lnTo>
                      <a:lnTo>
                        <a:pt x="172" y="612"/>
                      </a:lnTo>
                      <a:lnTo>
                        <a:pt x="152" y="704"/>
                      </a:lnTo>
                      <a:lnTo>
                        <a:pt x="138" y="776"/>
                      </a:lnTo>
                      <a:lnTo>
                        <a:pt x="128" y="827"/>
                      </a:lnTo>
                      <a:lnTo>
                        <a:pt x="118" y="867"/>
                      </a:lnTo>
                      <a:lnTo>
                        <a:pt x="118" y="903"/>
                      </a:lnTo>
                      <a:lnTo>
                        <a:pt x="123" y="969"/>
                      </a:lnTo>
                      <a:lnTo>
                        <a:pt x="147" y="1020"/>
                      </a:lnTo>
                      <a:lnTo>
                        <a:pt x="182" y="1056"/>
                      </a:lnTo>
                      <a:lnTo>
                        <a:pt x="230" y="1066"/>
                      </a:lnTo>
                      <a:lnTo>
                        <a:pt x="230" y="1061"/>
                      </a:lnTo>
                      <a:lnTo>
                        <a:pt x="289" y="1046"/>
                      </a:lnTo>
                      <a:lnTo>
                        <a:pt x="343" y="1015"/>
                      </a:lnTo>
                      <a:lnTo>
                        <a:pt x="387" y="964"/>
                      </a:lnTo>
                      <a:lnTo>
                        <a:pt x="421" y="908"/>
                      </a:lnTo>
                      <a:lnTo>
                        <a:pt x="446" y="847"/>
                      </a:lnTo>
                      <a:lnTo>
                        <a:pt x="470" y="776"/>
                      </a:lnTo>
                      <a:lnTo>
                        <a:pt x="485" y="704"/>
                      </a:lnTo>
                      <a:lnTo>
                        <a:pt x="495" y="638"/>
                      </a:lnTo>
                      <a:lnTo>
                        <a:pt x="500" y="592"/>
                      </a:lnTo>
                      <a:lnTo>
                        <a:pt x="495" y="536"/>
                      </a:lnTo>
                      <a:lnTo>
                        <a:pt x="475" y="490"/>
                      </a:lnTo>
                      <a:lnTo>
                        <a:pt x="451" y="464"/>
                      </a:lnTo>
                      <a:lnTo>
                        <a:pt x="421" y="444"/>
                      </a:lnTo>
                      <a:lnTo>
                        <a:pt x="387" y="439"/>
                      </a:lnTo>
                      <a:close/>
                      <a:moveTo>
                        <a:pt x="260" y="0"/>
                      </a:moveTo>
                      <a:lnTo>
                        <a:pt x="299" y="0"/>
                      </a:lnTo>
                      <a:lnTo>
                        <a:pt x="314" y="16"/>
                      </a:lnTo>
                      <a:lnTo>
                        <a:pt x="314" y="31"/>
                      </a:lnTo>
                      <a:lnTo>
                        <a:pt x="309" y="41"/>
                      </a:lnTo>
                      <a:lnTo>
                        <a:pt x="309" y="46"/>
                      </a:lnTo>
                      <a:lnTo>
                        <a:pt x="299" y="46"/>
                      </a:lnTo>
                      <a:lnTo>
                        <a:pt x="196" y="485"/>
                      </a:lnTo>
                      <a:lnTo>
                        <a:pt x="250" y="449"/>
                      </a:lnTo>
                      <a:lnTo>
                        <a:pt x="314" y="419"/>
                      </a:lnTo>
                      <a:lnTo>
                        <a:pt x="387" y="403"/>
                      </a:lnTo>
                      <a:lnTo>
                        <a:pt x="441" y="408"/>
                      </a:lnTo>
                      <a:lnTo>
                        <a:pt x="490" y="429"/>
                      </a:lnTo>
                      <a:lnTo>
                        <a:pt x="539" y="470"/>
                      </a:lnTo>
                      <a:lnTo>
                        <a:pt x="578" y="521"/>
                      </a:lnTo>
                      <a:lnTo>
                        <a:pt x="603" y="587"/>
                      </a:lnTo>
                      <a:lnTo>
                        <a:pt x="612" y="668"/>
                      </a:lnTo>
                      <a:lnTo>
                        <a:pt x="598" y="781"/>
                      </a:lnTo>
                      <a:lnTo>
                        <a:pt x="554" y="888"/>
                      </a:lnTo>
                      <a:lnTo>
                        <a:pt x="490" y="975"/>
                      </a:lnTo>
                      <a:lnTo>
                        <a:pt x="407" y="1046"/>
                      </a:lnTo>
                      <a:lnTo>
                        <a:pt x="314" y="1097"/>
                      </a:lnTo>
                      <a:lnTo>
                        <a:pt x="221" y="1112"/>
                      </a:lnTo>
                      <a:lnTo>
                        <a:pt x="152" y="1102"/>
                      </a:lnTo>
                      <a:lnTo>
                        <a:pt x="89" y="1066"/>
                      </a:lnTo>
                      <a:lnTo>
                        <a:pt x="45" y="1015"/>
                      </a:lnTo>
                      <a:lnTo>
                        <a:pt x="10" y="944"/>
                      </a:lnTo>
                      <a:lnTo>
                        <a:pt x="0" y="852"/>
                      </a:lnTo>
                      <a:lnTo>
                        <a:pt x="0" y="801"/>
                      </a:lnTo>
                      <a:lnTo>
                        <a:pt x="5" y="776"/>
                      </a:lnTo>
                      <a:lnTo>
                        <a:pt x="10" y="755"/>
                      </a:lnTo>
                      <a:lnTo>
                        <a:pt x="20" y="709"/>
                      </a:lnTo>
                      <a:lnTo>
                        <a:pt x="35" y="648"/>
                      </a:lnTo>
                      <a:lnTo>
                        <a:pt x="54" y="577"/>
                      </a:lnTo>
                      <a:lnTo>
                        <a:pt x="69" y="505"/>
                      </a:lnTo>
                      <a:lnTo>
                        <a:pt x="89" y="439"/>
                      </a:lnTo>
                      <a:lnTo>
                        <a:pt x="98" y="388"/>
                      </a:lnTo>
                      <a:lnTo>
                        <a:pt x="108" y="357"/>
                      </a:lnTo>
                      <a:lnTo>
                        <a:pt x="142" y="209"/>
                      </a:lnTo>
                      <a:lnTo>
                        <a:pt x="152" y="179"/>
                      </a:lnTo>
                      <a:lnTo>
                        <a:pt x="162" y="118"/>
                      </a:lnTo>
                      <a:lnTo>
                        <a:pt x="167" y="102"/>
                      </a:lnTo>
                      <a:lnTo>
                        <a:pt x="167" y="92"/>
                      </a:lnTo>
                      <a:lnTo>
                        <a:pt x="162" y="87"/>
                      </a:lnTo>
                      <a:lnTo>
                        <a:pt x="142" y="77"/>
                      </a:lnTo>
                      <a:lnTo>
                        <a:pt x="74" y="77"/>
                      </a:lnTo>
                      <a:lnTo>
                        <a:pt x="69" y="72"/>
                      </a:lnTo>
                      <a:lnTo>
                        <a:pt x="59" y="67"/>
                      </a:lnTo>
                      <a:lnTo>
                        <a:pt x="59" y="41"/>
                      </a:lnTo>
                      <a:lnTo>
                        <a:pt x="64" y="31"/>
                      </a:lnTo>
                      <a:lnTo>
                        <a:pt x="69" y="26"/>
                      </a:lnTo>
                      <a:lnTo>
                        <a:pt x="79" y="21"/>
                      </a:lnTo>
                      <a:lnTo>
                        <a:pt x="84" y="16"/>
                      </a:lnTo>
                      <a:lnTo>
                        <a:pt x="93" y="16"/>
                      </a:lnTo>
                      <a:lnTo>
                        <a:pt x="128" y="10"/>
                      </a:lnTo>
                      <a:lnTo>
                        <a:pt x="172" y="10"/>
                      </a:lnTo>
                      <a:lnTo>
                        <a:pt x="26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18"/>
                <p:cNvSpPr>
                  <a:spLocks/>
                </p:cNvSpPr>
                <p:nvPr/>
              </p:nvSpPr>
              <p:spPr bwMode="auto">
                <a:xfrm>
                  <a:off x="11438" y="3820"/>
                  <a:ext cx="656" cy="709"/>
                </a:xfrm>
                <a:custGeom>
                  <a:avLst/>
                  <a:gdLst/>
                  <a:ahLst/>
                  <a:cxnLst>
                    <a:cxn ang="0">
                      <a:pos x="524" y="10"/>
                    </a:cxn>
                    <a:cxn ang="0">
                      <a:pos x="603" y="56"/>
                    </a:cxn>
                    <a:cxn ang="0">
                      <a:pos x="637" y="138"/>
                    </a:cxn>
                    <a:cxn ang="0">
                      <a:pos x="607" y="220"/>
                    </a:cxn>
                    <a:cxn ang="0">
                      <a:pos x="549" y="240"/>
                    </a:cxn>
                    <a:cxn ang="0">
                      <a:pos x="524" y="235"/>
                    </a:cxn>
                    <a:cxn ang="0">
                      <a:pos x="500" y="214"/>
                    </a:cxn>
                    <a:cxn ang="0">
                      <a:pos x="490" y="179"/>
                    </a:cxn>
                    <a:cxn ang="0">
                      <a:pos x="510" y="123"/>
                    </a:cxn>
                    <a:cxn ang="0">
                      <a:pos x="568" y="92"/>
                    </a:cxn>
                    <a:cxn ang="0">
                      <a:pos x="539" y="67"/>
                    </a:cxn>
                    <a:cxn ang="0">
                      <a:pos x="465" y="41"/>
                    </a:cxn>
                    <a:cxn ang="0">
                      <a:pos x="368" y="56"/>
                    </a:cxn>
                    <a:cxn ang="0">
                      <a:pos x="231" y="163"/>
                    </a:cxn>
                    <a:cxn ang="0">
                      <a:pos x="162" y="311"/>
                    </a:cxn>
                    <a:cxn ang="0">
                      <a:pos x="133" y="449"/>
                    </a:cxn>
                    <a:cxn ang="0">
                      <a:pos x="133" y="546"/>
                    </a:cxn>
                    <a:cxn ang="0">
                      <a:pos x="182" y="633"/>
                    </a:cxn>
                    <a:cxn ang="0">
                      <a:pos x="284" y="663"/>
                    </a:cxn>
                    <a:cxn ang="0">
                      <a:pos x="353" y="658"/>
                    </a:cxn>
                    <a:cxn ang="0">
                      <a:pos x="480" y="623"/>
                    </a:cxn>
                    <a:cxn ang="0">
                      <a:pos x="607" y="521"/>
                    </a:cxn>
                    <a:cxn ang="0">
                      <a:pos x="627" y="505"/>
                    </a:cxn>
                    <a:cxn ang="0">
                      <a:pos x="642" y="510"/>
                    </a:cxn>
                    <a:cxn ang="0">
                      <a:pos x="656" y="536"/>
                    </a:cxn>
                    <a:cxn ang="0">
                      <a:pos x="627" y="577"/>
                    </a:cxn>
                    <a:cxn ang="0">
                      <a:pos x="534" y="648"/>
                    </a:cxn>
                    <a:cxn ang="0">
                      <a:pos x="382" y="699"/>
                    </a:cxn>
                    <a:cxn ang="0">
                      <a:pos x="196" y="699"/>
                    </a:cxn>
                    <a:cxn ang="0">
                      <a:pos x="69" y="623"/>
                    </a:cxn>
                    <a:cxn ang="0">
                      <a:pos x="10" y="500"/>
                    </a:cxn>
                    <a:cxn ang="0">
                      <a:pos x="15" y="327"/>
                    </a:cxn>
                    <a:cxn ang="0">
                      <a:pos x="133" y="138"/>
                    </a:cxn>
                    <a:cxn ang="0">
                      <a:pos x="324" y="16"/>
                    </a:cxn>
                  </a:cxnLst>
                  <a:rect l="0" t="0" r="r" b="b"/>
                  <a:pathLst>
                    <a:path w="656" h="709">
                      <a:moveTo>
                        <a:pt x="436" y="0"/>
                      </a:moveTo>
                      <a:lnTo>
                        <a:pt x="524" y="10"/>
                      </a:lnTo>
                      <a:lnTo>
                        <a:pt x="568" y="31"/>
                      </a:lnTo>
                      <a:lnTo>
                        <a:pt x="603" y="56"/>
                      </a:lnTo>
                      <a:lnTo>
                        <a:pt x="627" y="92"/>
                      </a:lnTo>
                      <a:lnTo>
                        <a:pt x="637" y="138"/>
                      </a:lnTo>
                      <a:lnTo>
                        <a:pt x="627" y="184"/>
                      </a:lnTo>
                      <a:lnTo>
                        <a:pt x="607" y="220"/>
                      </a:lnTo>
                      <a:lnTo>
                        <a:pt x="578" y="235"/>
                      </a:lnTo>
                      <a:lnTo>
                        <a:pt x="549" y="240"/>
                      </a:lnTo>
                      <a:lnTo>
                        <a:pt x="534" y="240"/>
                      </a:lnTo>
                      <a:lnTo>
                        <a:pt x="524" y="235"/>
                      </a:lnTo>
                      <a:lnTo>
                        <a:pt x="510" y="225"/>
                      </a:lnTo>
                      <a:lnTo>
                        <a:pt x="500" y="214"/>
                      </a:lnTo>
                      <a:lnTo>
                        <a:pt x="495" y="199"/>
                      </a:lnTo>
                      <a:lnTo>
                        <a:pt x="490" y="179"/>
                      </a:lnTo>
                      <a:lnTo>
                        <a:pt x="495" y="153"/>
                      </a:lnTo>
                      <a:lnTo>
                        <a:pt x="510" y="123"/>
                      </a:lnTo>
                      <a:lnTo>
                        <a:pt x="534" y="102"/>
                      </a:lnTo>
                      <a:lnTo>
                        <a:pt x="568" y="92"/>
                      </a:lnTo>
                      <a:lnTo>
                        <a:pt x="573" y="92"/>
                      </a:lnTo>
                      <a:lnTo>
                        <a:pt x="539" y="67"/>
                      </a:lnTo>
                      <a:lnTo>
                        <a:pt x="500" y="51"/>
                      </a:lnTo>
                      <a:lnTo>
                        <a:pt x="465" y="41"/>
                      </a:lnTo>
                      <a:lnTo>
                        <a:pt x="441" y="41"/>
                      </a:lnTo>
                      <a:lnTo>
                        <a:pt x="368" y="56"/>
                      </a:lnTo>
                      <a:lnTo>
                        <a:pt x="294" y="97"/>
                      </a:lnTo>
                      <a:lnTo>
                        <a:pt x="231" y="163"/>
                      </a:lnTo>
                      <a:lnTo>
                        <a:pt x="191" y="235"/>
                      </a:lnTo>
                      <a:lnTo>
                        <a:pt x="162" y="311"/>
                      </a:lnTo>
                      <a:lnTo>
                        <a:pt x="142" y="388"/>
                      </a:lnTo>
                      <a:lnTo>
                        <a:pt x="133" y="449"/>
                      </a:lnTo>
                      <a:lnTo>
                        <a:pt x="128" y="490"/>
                      </a:lnTo>
                      <a:lnTo>
                        <a:pt x="133" y="546"/>
                      </a:lnTo>
                      <a:lnTo>
                        <a:pt x="152" y="592"/>
                      </a:lnTo>
                      <a:lnTo>
                        <a:pt x="182" y="633"/>
                      </a:lnTo>
                      <a:lnTo>
                        <a:pt x="226" y="653"/>
                      </a:lnTo>
                      <a:lnTo>
                        <a:pt x="284" y="663"/>
                      </a:lnTo>
                      <a:lnTo>
                        <a:pt x="309" y="663"/>
                      </a:lnTo>
                      <a:lnTo>
                        <a:pt x="353" y="658"/>
                      </a:lnTo>
                      <a:lnTo>
                        <a:pt x="412" y="648"/>
                      </a:lnTo>
                      <a:lnTo>
                        <a:pt x="480" y="623"/>
                      </a:lnTo>
                      <a:lnTo>
                        <a:pt x="544" y="582"/>
                      </a:lnTo>
                      <a:lnTo>
                        <a:pt x="607" y="521"/>
                      </a:lnTo>
                      <a:lnTo>
                        <a:pt x="617" y="515"/>
                      </a:lnTo>
                      <a:lnTo>
                        <a:pt x="627" y="505"/>
                      </a:lnTo>
                      <a:lnTo>
                        <a:pt x="632" y="505"/>
                      </a:lnTo>
                      <a:lnTo>
                        <a:pt x="642" y="510"/>
                      </a:lnTo>
                      <a:lnTo>
                        <a:pt x="656" y="526"/>
                      </a:lnTo>
                      <a:lnTo>
                        <a:pt x="656" y="536"/>
                      </a:lnTo>
                      <a:lnTo>
                        <a:pt x="647" y="551"/>
                      </a:lnTo>
                      <a:lnTo>
                        <a:pt x="627" y="577"/>
                      </a:lnTo>
                      <a:lnTo>
                        <a:pt x="588" y="612"/>
                      </a:lnTo>
                      <a:lnTo>
                        <a:pt x="534" y="648"/>
                      </a:lnTo>
                      <a:lnTo>
                        <a:pt x="465" y="679"/>
                      </a:lnTo>
                      <a:lnTo>
                        <a:pt x="382" y="699"/>
                      </a:lnTo>
                      <a:lnTo>
                        <a:pt x="279" y="709"/>
                      </a:lnTo>
                      <a:lnTo>
                        <a:pt x="196" y="699"/>
                      </a:lnTo>
                      <a:lnTo>
                        <a:pt x="123" y="668"/>
                      </a:lnTo>
                      <a:lnTo>
                        <a:pt x="69" y="623"/>
                      </a:lnTo>
                      <a:lnTo>
                        <a:pt x="30" y="566"/>
                      </a:lnTo>
                      <a:lnTo>
                        <a:pt x="10" y="500"/>
                      </a:lnTo>
                      <a:lnTo>
                        <a:pt x="0" y="434"/>
                      </a:lnTo>
                      <a:lnTo>
                        <a:pt x="15" y="327"/>
                      </a:lnTo>
                      <a:lnTo>
                        <a:pt x="64" y="225"/>
                      </a:lnTo>
                      <a:lnTo>
                        <a:pt x="133" y="138"/>
                      </a:lnTo>
                      <a:lnTo>
                        <a:pt x="221" y="67"/>
                      </a:lnTo>
                      <a:lnTo>
                        <a:pt x="324" y="16"/>
                      </a:lnTo>
                      <a:lnTo>
                        <a:pt x="4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19"/>
                <p:cNvSpPr>
                  <a:spLocks/>
                </p:cNvSpPr>
                <p:nvPr/>
              </p:nvSpPr>
              <p:spPr bwMode="auto">
                <a:xfrm>
                  <a:off x="12941" y="3045"/>
                  <a:ext cx="1900" cy="1168"/>
                </a:xfrm>
                <a:custGeom>
                  <a:avLst/>
                  <a:gdLst/>
                  <a:ahLst/>
                  <a:cxnLst>
                    <a:cxn ang="0">
                      <a:pos x="1386" y="0"/>
                    </a:cxn>
                    <a:cxn ang="0">
                      <a:pos x="1435" y="0"/>
                    </a:cxn>
                    <a:cxn ang="0">
                      <a:pos x="1440" y="5"/>
                    </a:cxn>
                    <a:cxn ang="0">
                      <a:pos x="1445" y="15"/>
                    </a:cxn>
                    <a:cxn ang="0">
                      <a:pos x="1449" y="20"/>
                    </a:cxn>
                    <a:cxn ang="0">
                      <a:pos x="1449" y="36"/>
                    </a:cxn>
                    <a:cxn ang="0">
                      <a:pos x="1484" y="148"/>
                    </a:cxn>
                    <a:cxn ang="0">
                      <a:pos x="1528" y="245"/>
                    </a:cxn>
                    <a:cxn ang="0">
                      <a:pos x="1577" y="326"/>
                    </a:cxn>
                    <a:cxn ang="0">
                      <a:pos x="1635" y="393"/>
                    </a:cxn>
                    <a:cxn ang="0">
                      <a:pos x="1694" y="444"/>
                    </a:cxn>
                    <a:cxn ang="0">
                      <a:pos x="1748" y="485"/>
                    </a:cxn>
                    <a:cxn ang="0">
                      <a:pos x="1802" y="515"/>
                    </a:cxn>
                    <a:cxn ang="0">
                      <a:pos x="1851" y="541"/>
                    </a:cxn>
                    <a:cxn ang="0">
                      <a:pos x="1885" y="556"/>
                    </a:cxn>
                    <a:cxn ang="0">
                      <a:pos x="1900" y="571"/>
                    </a:cxn>
                    <a:cxn ang="0">
                      <a:pos x="1900" y="602"/>
                    </a:cxn>
                    <a:cxn ang="0">
                      <a:pos x="1895" y="607"/>
                    </a:cxn>
                    <a:cxn ang="0">
                      <a:pos x="1885" y="607"/>
                    </a:cxn>
                    <a:cxn ang="0">
                      <a:pos x="1870" y="612"/>
                    </a:cxn>
                    <a:cxn ang="0">
                      <a:pos x="1758" y="673"/>
                    </a:cxn>
                    <a:cxn ang="0">
                      <a:pos x="1665" y="745"/>
                    </a:cxn>
                    <a:cxn ang="0">
                      <a:pos x="1591" y="826"/>
                    </a:cxn>
                    <a:cxn ang="0">
                      <a:pos x="1533" y="918"/>
                    </a:cxn>
                    <a:cxn ang="0">
                      <a:pos x="1484" y="1015"/>
                    </a:cxn>
                    <a:cxn ang="0">
                      <a:pos x="1454" y="1122"/>
                    </a:cxn>
                    <a:cxn ang="0">
                      <a:pos x="1445" y="1153"/>
                    </a:cxn>
                    <a:cxn ang="0">
                      <a:pos x="1440" y="1163"/>
                    </a:cxn>
                    <a:cxn ang="0">
                      <a:pos x="1435" y="1163"/>
                    </a:cxn>
                    <a:cxn ang="0">
                      <a:pos x="1420" y="1168"/>
                    </a:cxn>
                    <a:cxn ang="0">
                      <a:pos x="1386" y="1168"/>
                    </a:cxn>
                    <a:cxn ang="0">
                      <a:pos x="1376" y="1163"/>
                    </a:cxn>
                    <a:cxn ang="0">
                      <a:pos x="1371" y="1163"/>
                    </a:cxn>
                    <a:cxn ang="0">
                      <a:pos x="1361" y="1153"/>
                    </a:cxn>
                    <a:cxn ang="0">
                      <a:pos x="1361" y="1127"/>
                    </a:cxn>
                    <a:cxn ang="0">
                      <a:pos x="1371" y="1081"/>
                    </a:cxn>
                    <a:cxn ang="0">
                      <a:pos x="1391" y="1015"/>
                    </a:cxn>
                    <a:cxn ang="0">
                      <a:pos x="1425" y="938"/>
                    </a:cxn>
                    <a:cxn ang="0">
                      <a:pos x="1474" y="847"/>
                    </a:cxn>
                    <a:cxn ang="0">
                      <a:pos x="1493" y="811"/>
                    </a:cxn>
                    <a:cxn ang="0">
                      <a:pos x="1533" y="765"/>
                    </a:cxn>
                    <a:cxn ang="0">
                      <a:pos x="1587" y="699"/>
                    </a:cxn>
                    <a:cxn ang="0">
                      <a:pos x="1665" y="632"/>
                    </a:cxn>
                    <a:cxn ang="0">
                      <a:pos x="1670" y="627"/>
                    </a:cxn>
                    <a:cxn ang="0">
                      <a:pos x="49" y="627"/>
                    </a:cxn>
                    <a:cxn ang="0">
                      <a:pos x="25" y="622"/>
                    </a:cxn>
                    <a:cxn ang="0">
                      <a:pos x="5" y="607"/>
                    </a:cxn>
                    <a:cxn ang="0">
                      <a:pos x="0" y="581"/>
                    </a:cxn>
                    <a:cxn ang="0">
                      <a:pos x="5" y="556"/>
                    </a:cxn>
                    <a:cxn ang="0">
                      <a:pos x="25" y="541"/>
                    </a:cxn>
                    <a:cxn ang="0">
                      <a:pos x="49" y="535"/>
                    </a:cxn>
                    <a:cxn ang="0">
                      <a:pos x="1670" y="535"/>
                    </a:cxn>
                    <a:cxn ang="0">
                      <a:pos x="1587" y="464"/>
                    </a:cxn>
                    <a:cxn ang="0">
                      <a:pos x="1518" y="393"/>
                    </a:cxn>
                    <a:cxn ang="0">
                      <a:pos x="1469" y="321"/>
                    </a:cxn>
                    <a:cxn ang="0">
                      <a:pos x="1425" y="235"/>
                    </a:cxn>
                    <a:cxn ang="0">
                      <a:pos x="1391" y="153"/>
                    </a:cxn>
                    <a:cxn ang="0">
                      <a:pos x="1376" y="87"/>
                    </a:cxn>
                    <a:cxn ang="0">
                      <a:pos x="1361" y="25"/>
                    </a:cxn>
                    <a:cxn ang="0">
                      <a:pos x="1361" y="15"/>
                    </a:cxn>
                    <a:cxn ang="0">
                      <a:pos x="1371" y="5"/>
                    </a:cxn>
                    <a:cxn ang="0">
                      <a:pos x="1376" y="5"/>
                    </a:cxn>
                    <a:cxn ang="0">
                      <a:pos x="1386" y="0"/>
                    </a:cxn>
                  </a:cxnLst>
                  <a:rect l="0" t="0" r="r" b="b"/>
                  <a:pathLst>
                    <a:path w="1900" h="1168">
                      <a:moveTo>
                        <a:pt x="1386" y="0"/>
                      </a:moveTo>
                      <a:lnTo>
                        <a:pt x="1435" y="0"/>
                      </a:lnTo>
                      <a:lnTo>
                        <a:pt x="1440" y="5"/>
                      </a:lnTo>
                      <a:lnTo>
                        <a:pt x="1445" y="15"/>
                      </a:lnTo>
                      <a:lnTo>
                        <a:pt x="1449" y="20"/>
                      </a:lnTo>
                      <a:lnTo>
                        <a:pt x="1449" y="36"/>
                      </a:lnTo>
                      <a:lnTo>
                        <a:pt x="1484" y="148"/>
                      </a:lnTo>
                      <a:lnTo>
                        <a:pt x="1528" y="245"/>
                      </a:lnTo>
                      <a:lnTo>
                        <a:pt x="1577" y="326"/>
                      </a:lnTo>
                      <a:lnTo>
                        <a:pt x="1635" y="393"/>
                      </a:lnTo>
                      <a:lnTo>
                        <a:pt x="1694" y="444"/>
                      </a:lnTo>
                      <a:lnTo>
                        <a:pt x="1748" y="485"/>
                      </a:lnTo>
                      <a:lnTo>
                        <a:pt x="1802" y="515"/>
                      </a:lnTo>
                      <a:lnTo>
                        <a:pt x="1851" y="541"/>
                      </a:lnTo>
                      <a:lnTo>
                        <a:pt x="1885" y="556"/>
                      </a:lnTo>
                      <a:lnTo>
                        <a:pt x="1900" y="571"/>
                      </a:lnTo>
                      <a:lnTo>
                        <a:pt x="1900" y="602"/>
                      </a:lnTo>
                      <a:lnTo>
                        <a:pt x="1895" y="607"/>
                      </a:lnTo>
                      <a:lnTo>
                        <a:pt x="1885" y="607"/>
                      </a:lnTo>
                      <a:lnTo>
                        <a:pt x="1870" y="612"/>
                      </a:lnTo>
                      <a:lnTo>
                        <a:pt x="1758" y="673"/>
                      </a:lnTo>
                      <a:lnTo>
                        <a:pt x="1665" y="745"/>
                      </a:lnTo>
                      <a:lnTo>
                        <a:pt x="1591" y="826"/>
                      </a:lnTo>
                      <a:lnTo>
                        <a:pt x="1533" y="918"/>
                      </a:lnTo>
                      <a:lnTo>
                        <a:pt x="1484" y="1015"/>
                      </a:lnTo>
                      <a:lnTo>
                        <a:pt x="1454" y="1122"/>
                      </a:lnTo>
                      <a:lnTo>
                        <a:pt x="1445" y="1153"/>
                      </a:lnTo>
                      <a:lnTo>
                        <a:pt x="1440" y="1163"/>
                      </a:lnTo>
                      <a:lnTo>
                        <a:pt x="1435" y="1163"/>
                      </a:lnTo>
                      <a:lnTo>
                        <a:pt x="1420" y="1168"/>
                      </a:lnTo>
                      <a:lnTo>
                        <a:pt x="1386" y="1168"/>
                      </a:lnTo>
                      <a:lnTo>
                        <a:pt x="1376" y="1163"/>
                      </a:lnTo>
                      <a:lnTo>
                        <a:pt x="1371" y="1163"/>
                      </a:lnTo>
                      <a:lnTo>
                        <a:pt x="1361" y="1153"/>
                      </a:lnTo>
                      <a:lnTo>
                        <a:pt x="1361" y="1127"/>
                      </a:lnTo>
                      <a:lnTo>
                        <a:pt x="1371" y="1081"/>
                      </a:lnTo>
                      <a:lnTo>
                        <a:pt x="1391" y="1015"/>
                      </a:lnTo>
                      <a:lnTo>
                        <a:pt x="1425" y="938"/>
                      </a:lnTo>
                      <a:lnTo>
                        <a:pt x="1474" y="847"/>
                      </a:lnTo>
                      <a:lnTo>
                        <a:pt x="1493" y="811"/>
                      </a:lnTo>
                      <a:lnTo>
                        <a:pt x="1533" y="765"/>
                      </a:lnTo>
                      <a:lnTo>
                        <a:pt x="1587" y="699"/>
                      </a:lnTo>
                      <a:lnTo>
                        <a:pt x="1665" y="632"/>
                      </a:lnTo>
                      <a:lnTo>
                        <a:pt x="1670" y="627"/>
                      </a:lnTo>
                      <a:lnTo>
                        <a:pt x="49" y="627"/>
                      </a:lnTo>
                      <a:lnTo>
                        <a:pt x="25" y="622"/>
                      </a:lnTo>
                      <a:lnTo>
                        <a:pt x="5" y="607"/>
                      </a:lnTo>
                      <a:lnTo>
                        <a:pt x="0" y="581"/>
                      </a:lnTo>
                      <a:lnTo>
                        <a:pt x="5" y="556"/>
                      </a:lnTo>
                      <a:lnTo>
                        <a:pt x="25" y="541"/>
                      </a:lnTo>
                      <a:lnTo>
                        <a:pt x="49" y="535"/>
                      </a:lnTo>
                      <a:lnTo>
                        <a:pt x="1670" y="535"/>
                      </a:lnTo>
                      <a:lnTo>
                        <a:pt x="1587" y="464"/>
                      </a:lnTo>
                      <a:lnTo>
                        <a:pt x="1518" y="393"/>
                      </a:lnTo>
                      <a:lnTo>
                        <a:pt x="1469" y="321"/>
                      </a:lnTo>
                      <a:lnTo>
                        <a:pt x="1425" y="235"/>
                      </a:lnTo>
                      <a:lnTo>
                        <a:pt x="1391" y="153"/>
                      </a:lnTo>
                      <a:lnTo>
                        <a:pt x="1376" y="87"/>
                      </a:lnTo>
                      <a:lnTo>
                        <a:pt x="1361" y="25"/>
                      </a:lnTo>
                      <a:lnTo>
                        <a:pt x="1361" y="15"/>
                      </a:lnTo>
                      <a:lnTo>
                        <a:pt x="1371" y="5"/>
                      </a:lnTo>
                      <a:lnTo>
                        <a:pt x="1376" y="5"/>
                      </a:lnTo>
                      <a:lnTo>
                        <a:pt x="138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20"/>
                <p:cNvSpPr>
                  <a:spLocks/>
                </p:cNvSpPr>
                <p:nvPr/>
              </p:nvSpPr>
              <p:spPr bwMode="auto">
                <a:xfrm>
                  <a:off x="15678" y="2616"/>
                  <a:ext cx="1547" cy="1623"/>
                </a:xfrm>
                <a:custGeom>
                  <a:avLst/>
                  <a:gdLst/>
                  <a:ahLst/>
                  <a:cxnLst>
                    <a:cxn ang="0">
                      <a:pos x="720" y="0"/>
                    </a:cxn>
                    <a:cxn ang="0">
                      <a:pos x="729" y="16"/>
                    </a:cxn>
                    <a:cxn ang="0">
                      <a:pos x="695" y="62"/>
                    </a:cxn>
                    <a:cxn ang="0">
                      <a:pos x="646" y="97"/>
                    </a:cxn>
                    <a:cxn ang="0">
                      <a:pos x="416" y="291"/>
                    </a:cxn>
                    <a:cxn ang="0">
                      <a:pos x="264" y="531"/>
                    </a:cxn>
                    <a:cxn ang="0">
                      <a:pos x="191" y="791"/>
                    </a:cxn>
                    <a:cxn ang="0">
                      <a:pos x="191" y="1041"/>
                    </a:cxn>
                    <a:cxn ang="0">
                      <a:pos x="250" y="1245"/>
                    </a:cxn>
                    <a:cxn ang="0">
                      <a:pos x="372" y="1398"/>
                    </a:cxn>
                    <a:cxn ang="0">
                      <a:pos x="548" y="1485"/>
                    </a:cxn>
                    <a:cxn ang="0">
                      <a:pos x="783" y="1480"/>
                    </a:cxn>
                    <a:cxn ang="0">
                      <a:pos x="1013" y="1362"/>
                    </a:cxn>
                    <a:cxn ang="0">
                      <a:pos x="1194" y="1153"/>
                    </a:cxn>
                    <a:cxn ang="0">
                      <a:pos x="1317" y="888"/>
                    </a:cxn>
                    <a:cxn ang="0">
                      <a:pos x="1361" y="592"/>
                    </a:cxn>
                    <a:cxn ang="0">
                      <a:pos x="1332" y="373"/>
                    </a:cxn>
                    <a:cxn ang="0">
                      <a:pos x="1243" y="215"/>
                    </a:cxn>
                    <a:cxn ang="0">
                      <a:pos x="1101" y="133"/>
                    </a:cxn>
                    <a:cxn ang="0">
                      <a:pos x="964" y="128"/>
                    </a:cxn>
                    <a:cxn ang="0">
                      <a:pos x="876" y="174"/>
                    </a:cxn>
                    <a:cxn ang="0">
                      <a:pos x="788" y="286"/>
                    </a:cxn>
                    <a:cxn ang="0">
                      <a:pos x="715" y="419"/>
                    </a:cxn>
                    <a:cxn ang="0">
                      <a:pos x="671" y="516"/>
                    </a:cxn>
                    <a:cxn ang="0">
                      <a:pos x="631" y="551"/>
                    </a:cxn>
                    <a:cxn ang="0">
                      <a:pos x="524" y="597"/>
                    </a:cxn>
                    <a:cxn ang="0">
                      <a:pos x="504" y="592"/>
                    </a:cxn>
                    <a:cxn ang="0">
                      <a:pos x="519" y="536"/>
                    </a:cxn>
                    <a:cxn ang="0">
                      <a:pos x="573" y="419"/>
                    </a:cxn>
                    <a:cxn ang="0">
                      <a:pos x="671" y="276"/>
                    </a:cxn>
                    <a:cxn ang="0">
                      <a:pos x="754" y="184"/>
                    </a:cxn>
                    <a:cxn ang="0">
                      <a:pos x="822" y="128"/>
                    </a:cxn>
                    <a:cxn ang="0">
                      <a:pos x="935" y="62"/>
                    </a:cxn>
                    <a:cxn ang="0">
                      <a:pos x="1082" y="11"/>
                    </a:cxn>
                    <a:cxn ang="0">
                      <a:pos x="1258" y="11"/>
                    </a:cxn>
                    <a:cxn ang="0">
                      <a:pos x="1400" y="82"/>
                    </a:cxn>
                    <a:cxn ang="0">
                      <a:pos x="1493" y="215"/>
                    </a:cxn>
                    <a:cxn ang="0">
                      <a:pos x="1542" y="398"/>
                    </a:cxn>
                    <a:cxn ang="0">
                      <a:pos x="1542" y="500"/>
                    </a:cxn>
                    <a:cxn ang="0">
                      <a:pos x="1493" y="822"/>
                    </a:cxn>
                    <a:cxn ang="0">
                      <a:pos x="1366" y="1097"/>
                    </a:cxn>
                    <a:cxn ang="0">
                      <a:pos x="1185" y="1316"/>
                    </a:cxn>
                    <a:cxn ang="0">
                      <a:pos x="964" y="1485"/>
                    </a:cxn>
                    <a:cxn ang="0">
                      <a:pos x="729" y="1587"/>
                    </a:cxn>
                    <a:cxn ang="0">
                      <a:pos x="509" y="1623"/>
                    </a:cxn>
                    <a:cxn ang="0">
                      <a:pos x="303" y="1582"/>
                    </a:cxn>
                    <a:cxn ang="0">
                      <a:pos x="152" y="1475"/>
                    </a:cxn>
                    <a:cxn ang="0">
                      <a:pos x="54" y="1316"/>
                    </a:cxn>
                    <a:cxn ang="0">
                      <a:pos x="5" y="1128"/>
                    </a:cxn>
                    <a:cxn ang="0">
                      <a:pos x="10" y="878"/>
                    </a:cxn>
                    <a:cxn ang="0">
                      <a:pos x="88" y="613"/>
                    </a:cxn>
                    <a:cxn ang="0">
                      <a:pos x="215" y="393"/>
                    </a:cxn>
                    <a:cxn ang="0">
                      <a:pos x="367" y="225"/>
                    </a:cxn>
                    <a:cxn ang="0">
                      <a:pos x="519" y="97"/>
                    </a:cxn>
                    <a:cxn ang="0">
                      <a:pos x="641" y="26"/>
                    </a:cxn>
                    <a:cxn ang="0">
                      <a:pos x="710" y="0"/>
                    </a:cxn>
                  </a:cxnLst>
                  <a:rect l="0" t="0" r="r" b="b"/>
                  <a:pathLst>
                    <a:path w="1547" h="1623">
                      <a:moveTo>
                        <a:pt x="710" y="0"/>
                      </a:moveTo>
                      <a:lnTo>
                        <a:pt x="720" y="0"/>
                      </a:lnTo>
                      <a:lnTo>
                        <a:pt x="729" y="11"/>
                      </a:lnTo>
                      <a:lnTo>
                        <a:pt x="729" y="16"/>
                      </a:lnTo>
                      <a:lnTo>
                        <a:pt x="720" y="41"/>
                      </a:lnTo>
                      <a:lnTo>
                        <a:pt x="695" y="62"/>
                      </a:lnTo>
                      <a:lnTo>
                        <a:pt x="666" y="82"/>
                      </a:lnTo>
                      <a:lnTo>
                        <a:pt x="646" y="97"/>
                      </a:lnTo>
                      <a:lnTo>
                        <a:pt x="524" y="189"/>
                      </a:lnTo>
                      <a:lnTo>
                        <a:pt x="416" y="291"/>
                      </a:lnTo>
                      <a:lnTo>
                        <a:pt x="333" y="408"/>
                      </a:lnTo>
                      <a:lnTo>
                        <a:pt x="264" y="531"/>
                      </a:lnTo>
                      <a:lnTo>
                        <a:pt x="220" y="664"/>
                      </a:lnTo>
                      <a:lnTo>
                        <a:pt x="191" y="791"/>
                      </a:lnTo>
                      <a:lnTo>
                        <a:pt x="181" y="924"/>
                      </a:lnTo>
                      <a:lnTo>
                        <a:pt x="191" y="1041"/>
                      </a:lnTo>
                      <a:lnTo>
                        <a:pt x="210" y="1148"/>
                      </a:lnTo>
                      <a:lnTo>
                        <a:pt x="250" y="1245"/>
                      </a:lnTo>
                      <a:lnTo>
                        <a:pt x="303" y="1327"/>
                      </a:lnTo>
                      <a:lnTo>
                        <a:pt x="372" y="1398"/>
                      </a:lnTo>
                      <a:lnTo>
                        <a:pt x="450" y="1449"/>
                      </a:lnTo>
                      <a:lnTo>
                        <a:pt x="548" y="1485"/>
                      </a:lnTo>
                      <a:lnTo>
                        <a:pt x="656" y="1495"/>
                      </a:lnTo>
                      <a:lnTo>
                        <a:pt x="783" y="1480"/>
                      </a:lnTo>
                      <a:lnTo>
                        <a:pt x="901" y="1434"/>
                      </a:lnTo>
                      <a:lnTo>
                        <a:pt x="1013" y="1362"/>
                      </a:lnTo>
                      <a:lnTo>
                        <a:pt x="1111" y="1265"/>
                      </a:lnTo>
                      <a:lnTo>
                        <a:pt x="1194" y="1153"/>
                      </a:lnTo>
                      <a:lnTo>
                        <a:pt x="1263" y="1026"/>
                      </a:lnTo>
                      <a:lnTo>
                        <a:pt x="1317" y="888"/>
                      </a:lnTo>
                      <a:lnTo>
                        <a:pt x="1351" y="745"/>
                      </a:lnTo>
                      <a:lnTo>
                        <a:pt x="1361" y="592"/>
                      </a:lnTo>
                      <a:lnTo>
                        <a:pt x="1351" y="475"/>
                      </a:lnTo>
                      <a:lnTo>
                        <a:pt x="1332" y="373"/>
                      </a:lnTo>
                      <a:lnTo>
                        <a:pt x="1292" y="286"/>
                      </a:lnTo>
                      <a:lnTo>
                        <a:pt x="1243" y="215"/>
                      </a:lnTo>
                      <a:lnTo>
                        <a:pt x="1180" y="164"/>
                      </a:lnTo>
                      <a:lnTo>
                        <a:pt x="1101" y="133"/>
                      </a:lnTo>
                      <a:lnTo>
                        <a:pt x="1018" y="123"/>
                      </a:lnTo>
                      <a:lnTo>
                        <a:pt x="964" y="128"/>
                      </a:lnTo>
                      <a:lnTo>
                        <a:pt x="915" y="143"/>
                      </a:lnTo>
                      <a:lnTo>
                        <a:pt x="876" y="174"/>
                      </a:lnTo>
                      <a:lnTo>
                        <a:pt x="842" y="215"/>
                      </a:lnTo>
                      <a:lnTo>
                        <a:pt x="788" y="286"/>
                      </a:lnTo>
                      <a:lnTo>
                        <a:pt x="749" y="357"/>
                      </a:lnTo>
                      <a:lnTo>
                        <a:pt x="715" y="419"/>
                      </a:lnTo>
                      <a:lnTo>
                        <a:pt x="695" y="465"/>
                      </a:lnTo>
                      <a:lnTo>
                        <a:pt x="671" y="516"/>
                      </a:lnTo>
                      <a:lnTo>
                        <a:pt x="656" y="531"/>
                      </a:lnTo>
                      <a:lnTo>
                        <a:pt x="631" y="551"/>
                      </a:lnTo>
                      <a:lnTo>
                        <a:pt x="578" y="582"/>
                      </a:lnTo>
                      <a:lnTo>
                        <a:pt x="524" y="597"/>
                      </a:lnTo>
                      <a:lnTo>
                        <a:pt x="509" y="597"/>
                      </a:lnTo>
                      <a:lnTo>
                        <a:pt x="504" y="592"/>
                      </a:lnTo>
                      <a:lnTo>
                        <a:pt x="504" y="582"/>
                      </a:lnTo>
                      <a:lnTo>
                        <a:pt x="519" y="536"/>
                      </a:lnTo>
                      <a:lnTo>
                        <a:pt x="543" y="485"/>
                      </a:lnTo>
                      <a:lnTo>
                        <a:pt x="573" y="419"/>
                      </a:lnTo>
                      <a:lnTo>
                        <a:pt x="617" y="352"/>
                      </a:lnTo>
                      <a:lnTo>
                        <a:pt x="671" y="276"/>
                      </a:lnTo>
                      <a:lnTo>
                        <a:pt x="739" y="199"/>
                      </a:lnTo>
                      <a:lnTo>
                        <a:pt x="754" y="184"/>
                      </a:lnTo>
                      <a:lnTo>
                        <a:pt x="783" y="164"/>
                      </a:lnTo>
                      <a:lnTo>
                        <a:pt x="822" y="128"/>
                      </a:lnTo>
                      <a:lnTo>
                        <a:pt x="876" y="92"/>
                      </a:lnTo>
                      <a:lnTo>
                        <a:pt x="935" y="62"/>
                      </a:lnTo>
                      <a:lnTo>
                        <a:pt x="1008" y="31"/>
                      </a:lnTo>
                      <a:lnTo>
                        <a:pt x="1082" y="11"/>
                      </a:lnTo>
                      <a:lnTo>
                        <a:pt x="1165" y="0"/>
                      </a:lnTo>
                      <a:lnTo>
                        <a:pt x="1258" y="11"/>
                      </a:lnTo>
                      <a:lnTo>
                        <a:pt x="1336" y="36"/>
                      </a:lnTo>
                      <a:lnTo>
                        <a:pt x="1400" y="82"/>
                      </a:lnTo>
                      <a:lnTo>
                        <a:pt x="1454" y="143"/>
                      </a:lnTo>
                      <a:lnTo>
                        <a:pt x="1493" y="215"/>
                      </a:lnTo>
                      <a:lnTo>
                        <a:pt x="1522" y="301"/>
                      </a:lnTo>
                      <a:lnTo>
                        <a:pt x="1542" y="398"/>
                      </a:lnTo>
                      <a:lnTo>
                        <a:pt x="1547" y="500"/>
                      </a:lnTo>
                      <a:lnTo>
                        <a:pt x="1542" y="500"/>
                      </a:lnTo>
                      <a:lnTo>
                        <a:pt x="1527" y="664"/>
                      </a:lnTo>
                      <a:lnTo>
                        <a:pt x="1493" y="822"/>
                      </a:lnTo>
                      <a:lnTo>
                        <a:pt x="1439" y="964"/>
                      </a:lnTo>
                      <a:lnTo>
                        <a:pt x="1366" y="1097"/>
                      </a:lnTo>
                      <a:lnTo>
                        <a:pt x="1283" y="1214"/>
                      </a:lnTo>
                      <a:lnTo>
                        <a:pt x="1185" y="1316"/>
                      </a:lnTo>
                      <a:lnTo>
                        <a:pt x="1077" y="1408"/>
                      </a:lnTo>
                      <a:lnTo>
                        <a:pt x="964" y="1485"/>
                      </a:lnTo>
                      <a:lnTo>
                        <a:pt x="847" y="1541"/>
                      </a:lnTo>
                      <a:lnTo>
                        <a:pt x="729" y="1587"/>
                      </a:lnTo>
                      <a:lnTo>
                        <a:pt x="617" y="1612"/>
                      </a:lnTo>
                      <a:lnTo>
                        <a:pt x="509" y="1623"/>
                      </a:lnTo>
                      <a:lnTo>
                        <a:pt x="397" y="1612"/>
                      </a:lnTo>
                      <a:lnTo>
                        <a:pt x="303" y="1582"/>
                      </a:lnTo>
                      <a:lnTo>
                        <a:pt x="220" y="1536"/>
                      </a:lnTo>
                      <a:lnTo>
                        <a:pt x="152" y="1475"/>
                      </a:lnTo>
                      <a:lnTo>
                        <a:pt x="98" y="1403"/>
                      </a:lnTo>
                      <a:lnTo>
                        <a:pt x="54" y="1316"/>
                      </a:lnTo>
                      <a:lnTo>
                        <a:pt x="24" y="1225"/>
                      </a:lnTo>
                      <a:lnTo>
                        <a:pt x="5" y="1128"/>
                      </a:lnTo>
                      <a:lnTo>
                        <a:pt x="0" y="1026"/>
                      </a:lnTo>
                      <a:lnTo>
                        <a:pt x="10" y="878"/>
                      </a:lnTo>
                      <a:lnTo>
                        <a:pt x="39" y="740"/>
                      </a:lnTo>
                      <a:lnTo>
                        <a:pt x="88" y="613"/>
                      </a:lnTo>
                      <a:lnTo>
                        <a:pt x="147" y="495"/>
                      </a:lnTo>
                      <a:lnTo>
                        <a:pt x="215" y="393"/>
                      </a:lnTo>
                      <a:lnTo>
                        <a:pt x="289" y="301"/>
                      </a:lnTo>
                      <a:lnTo>
                        <a:pt x="367" y="225"/>
                      </a:lnTo>
                      <a:lnTo>
                        <a:pt x="445" y="153"/>
                      </a:lnTo>
                      <a:lnTo>
                        <a:pt x="519" y="97"/>
                      </a:lnTo>
                      <a:lnTo>
                        <a:pt x="583" y="56"/>
                      </a:lnTo>
                      <a:lnTo>
                        <a:pt x="641" y="26"/>
                      </a:lnTo>
                      <a:lnTo>
                        <a:pt x="685" y="5"/>
                      </a:lnTo>
                      <a:lnTo>
                        <a:pt x="71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21"/>
                <p:cNvSpPr>
                  <a:spLocks noEditPoints="1"/>
                </p:cNvSpPr>
                <p:nvPr/>
              </p:nvSpPr>
              <p:spPr bwMode="auto">
                <a:xfrm>
                  <a:off x="17357" y="3820"/>
                  <a:ext cx="774" cy="709"/>
                </a:xfrm>
                <a:custGeom>
                  <a:avLst/>
                  <a:gdLst/>
                  <a:ahLst/>
                  <a:cxnLst>
                    <a:cxn ang="0">
                      <a:pos x="362" y="41"/>
                    </a:cxn>
                    <a:cxn ang="0">
                      <a:pos x="284" y="82"/>
                    </a:cxn>
                    <a:cxn ang="0">
                      <a:pos x="201" y="189"/>
                    </a:cxn>
                    <a:cxn ang="0">
                      <a:pos x="157" y="306"/>
                    </a:cxn>
                    <a:cxn ang="0">
                      <a:pos x="123" y="510"/>
                    </a:cxn>
                    <a:cxn ang="0">
                      <a:pos x="147" y="612"/>
                    </a:cxn>
                    <a:cxn ang="0">
                      <a:pos x="201" y="658"/>
                    </a:cxn>
                    <a:cxn ang="0">
                      <a:pos x="279" y="658"/>
                    </a:cxn>
                    <a:cxn ang="0">
                      <a:pos x="353" y="617"/>
                    </a:cxn>
                    <a:cxn ang="0">
                      <a:pos x="406" y="566"/>
                    </a:cxn>
                    <a:cxn ang="0">
                      <a:pos x="451" y="495"/>
                    </a:cxn>
                    <a:cxn ang="0">
                      <a:pos x="524" y="189"/>
                    </a:cxn>
                    <a:cxn ang="0">
                      <a:pos x="529" y="174"/>
                    </a:cxn>
                    <a:cxn ang="0">
                      <a:pos x="499" y="97"/>
                    </a:cxn>
                    <a:cxn ang="0">
                      <a:pos x="436" y="46"/>
                    </a:cxn>
                    <a:cxn ang="0">
                      <a:pos x="392" y="0"/>
                    </a:cxn>
                    <a:cxn ang="0">
                      <a:pos x="485" y="26"/>
                    </a:cxn>
                    <a:cxn ang="0">
                      <a:pos x="548" y="92"/>
                    </a:cxn>
                    <a:cxn ang="0">
                      <a:pos x="553" y="77"/>
                    </a:cxn>
                    <a:cxn ang="0">
                      <a:pos x="593" y="41"/>
                    </a:cxn>
                    <a:cxn ang="0">
                      <a:pos x="627" y="36"/>
                    </a:cxn>
                    <a:cxn ang="0">
                      <a:pos x="651" y="46"/>
                    </a:cxn>
                    <a:cxn ang="0">
                      <a:pos x="666" y="72"/>
                    </a:cxn>
                    <a:cxn ang="0">
                      <a:pos x="656" y="133"/>
                    </a:cxn>
                    <a:cxn ang="0">
                      <a:pos x="641" y="209"/>
                    </a:cxn>
                    <a:cxn ang="0">
                      <a:pos x="602" y="367"/>
                    </a:cxn>
                    <a:cxn ang="0">
                      <a:pos x="558" y="556"/>
                    </a:cxn>
                    <a:cxn ang="0">
                      <a:pos x="553" y="607"/>
                    </a:cxn>
                    <a:cxn ang="0">
                      <a:pos x="558" y="638"/>
                    </a:cxn>
                    <a:cxn ang="0">
                      <a:pos x="578" y="658"/>
                    </a:cxn>
                    <a:cxn ang="0">
                      <a:pos x="602" y="668"/>
                    </a:cxn>
                    <a:cxn ang="0">
                      <a:pos x="666" y="628"/>
                    </a:cxn>
                    <a:cxn ang="0">
                      <a:pos x="705" y="546"/>
                    </a:cxn>
                    <a:cxn ang="0">
                      <a:pos x="720" y="480"/>
                    </a:cxn>
                    <a:cxn ang="0">
                      <a:pos x="739" y="449"/>
                    </a:cxn>
                    <a:cxn ang="0">
                      <a:pos x="769" y="454"/>
                    </a:cxn>
                    <a:cxn ang="0">
                      <a:pos x="774" y="470"/>
                    </a:cxn>
                    <a:cxn ang="0">
                      <a:pos x="759" y="526"/>
                    </a:cxn>
                    <a:cxn ang="0">
                      <a:pos x="725" y="628"/>
                    </a:cxn>
                    <a:cxn ang="0">
                      <a:pos x="651" y="699"/>
                    </a:cxn>
                    <a:cxn ang="0">
                      <a:pos x="573" y="709"/>
                    </a:cxn>
                    <a:cxn ang="0">
                      <a:pos x="499" y="684"/>
                    </a:cxn>
                    <a:cxn ang="0">
                      <a:pos x="446" y="602"/>
                    </a:cxn>
                    <a:cxn ang="0">
                      <a:pos x="348" y="679"/>
                    </a:cxn>
                    <a:cxn ang="0">
                      <a:pos x="230" y="709"/>
                    </a:cxn>
                    <a:cxn ang="0">
                      <a:pos x="93" y="663"/>
                    </a:cxn>
                    <a:cxn ang="0">
                      <a:pos x="10" y="536"/>
                    </a:cxn>
                    <a:cxn ang="0">
                      <a:pos x="15" y="337"/>
                    </a:cxn>
                    <a:cxn ang="0">
                      <a:pos x="123" y="138"/>
                    </a:cxn>
                    <a:cxn ang="0">
                      <a:pos x="294" y="16"/>
                    </a:cxn>
                  </a:cxnLst>
                  <a:rect l="0" t="0" r="r" b="b"/>
                  <a:pathLst>
                    <a:path w="774" h="709">
                      <a:moveTo>
                        <a:pt x="392" y="36"/>
                      </a:moveTo>
                      <a:lnTo>
                        <a:pt x="362" y="41"/>
                      </a:lnTo>
                      <a:lnTo>
                        <a:pt x="323" y="51"/>
                      </a:lnTo>
                      <a:lnTo>
                        <a:pt x="284" y="82"/>
                      </a:lnTo>
                      <a:lnTo>
                        <a:pt x="245" y="123"/>
                      </a:lnTo>
                      <a:lnTo>
                        <a:pt x="201" y="189"/>
                      </a:lnTo>
                      <a:lnTo>
                        <a:pt x="181" y="240"/>
                      </a:lnTo>
                      <a:lnTo>
                        <a:pt x="157" y="306"/>
                      </a:lnTo>
                      <a:lnTo>
                        <a:pt x="127" y="449"/>
                      </a:lnTo>
                      <a:lnTo>
                        <a:pt x="123" y="510"/>
                      </a:lnTo>
                      <a:lnTo>
                        <a:pt x="127" y="572"/>
                      </a:lnTo>
                      <a:lnTo>
                        <a:pt x="147" y="612"/>
                      </a:lnTo>
                      <a:lnTo>
                        <a:pt x="171" y="643"/>
                      </a:lnTo>
                      <a:lnTo>
                        <a:pt x="201" y="658"/>
                      </a:lnTo>
                      <a:lnTo>
                        <a:pt x="235" y="663"/>
                      </a:lnTo>
                      <a:lnTo>
                        <a:pt x="279" y="658"/>
                      </a:lnTo>
                      <a:lnTo>
                        <a:pt x="323" y="638"/>
                      </a:lnTo>
                      <a:lnTo>
                        <a:pt x="353" y="617"/>
                      </a:lnTo>
                      <a:lnTo>
                        <a:pt x="372" y="602"/>
                      </a:lnTo>
                      <a:lnTo>
                        <a:pt x="406" y="566"/>
                      </a:lnTo>
                      <a:lnTo>
                        <a:pt x="436" y="531"/>
                      </a:lnTo>
                      <a:lnTo>
                        <a:pt x="451" y="495"/>
                      </a:lnTo>
                      <a:lnTo>
                        <a:pt x="524" y="199"/>
                      </a:lnTo>
                      <a:lnTo>
                        <a:pt x="524" y="189"/>
                      </a:lnTo>
                      <a:lnTo>
                        <a:pt x="529" y="179"/>
                      </a:lnTo>
                      <a:lnTo>
                        <a:pt x="529" y="174"/>
                      </a:lnTo>
                      <a:lnTo>
                        <a:pt x="514" y="128"/>
                      </a:lnTo>
                      <a:lnTo>
                        <a:pt x="499" y="97"/>
                      </a:lnTo>
                      <a:lnTo>
                        <a:pt x="475" y="67"/>
                      </a:lnTo>
                      <a:lnTo>
                        <a:pt x="436" y="46"/>
                      </a:lnTo>
                      <a:lnTo>
                        <a:pt x="392" y="36"/>
                      </a:lnTo>
                      <a:close/>
                      <a:moveTo>
                        <a:pt x="392" y="0"/>
                      </a:moveTo>
                      <a:lnTo>
                        <a:pt x="441" y="5"/>
                      </a:lnTo>
                      <a:lnTo>
                        <a:pt x="485" y="26"/>
                      </a:lnTo>
                      <a:lnTo>
                        <a:pt x="524" y="56"/>
                      </a:lnTo>
                      <a:lnTo>
                        <a:pt x="548" y="92"/>
                      </a:lnTo>
                      <a:lnTo>
                        <a:pt x="548" y="97"/>
                      </a:lnTo>
                      <a:lnTo>
                        <a:pt x="553" y="77"/>
                      </a:lnTo>
                      <a:lnTo>
                        <a:pt x="563" y="61"/>
                      </a:lnTo>
                      <a:lnTo>
                        <a:pt x="593" y="41"/>
                      </a:lnTo>
                      <a:lnTo>
                        <a:pt x="602" y="36"/>
                      </a:lnTo>
                      <a:lnTo>
                        <a:pt x="627" y="36"/>
                      </a:lnTo>
                      <a:lnTo>
                        <a:pt x="641" y="41"/>
                      </a:lnTo>
                      <a:lnTo>
                        <a:pt x="651" y="46"/>
                      </a:lnTo>
                      <a:lnTo>
                        <a:pt x="661" y="56"/>
                      </a:lnTo>
                      <a:lnTo>
                        <a:pt x="666" y="72"/>
                      </a:lnTo>
                      <a:lnTo>
                        <a:pt x="666" y="102"/>
                      </a:lnTo>
                      <a:lnTo>
                        <a:pt x="656" y="133"/>
                      </a:lnTo>
                      <a:lnTo>
                        <a:pt x="651" y="174"/>
                      </a:lnTo>
                      <a:lnTo>
                        <a:pt x="641" y="209"/>
                      </a:lnTo>
                      <a:lnTo>
                        <a:pt x="612" y="327"/>
                      </a:lnTo>
                      <a:lnTo>
                        <a:pt x="602" y="367"/>
                      </a:lnTo>
                      <a:lnTo>
                        <a:pt x="588" y="419"/>
                      </a:lnTo>
                      <a:lnTo>
                        <a:pt x="558" y="556"/>
                      </a:lnTo>
                      <a:lnTo>
                        <a:pt x="553" y="592"/>
                      </a:lnTo>
                      <a:lnTo>
                        <a:pt x="553" y="607"/>
                      </a:lnTo>
                      <a:lnTo>
                        <a:pt x="558" y="623"/>
                      </a:lnTo>
                      <a:lnTo>
                        <a:pt x="558" y="638"/>
                      </a:lnTo>
                      <a:lnTo>
                        <a:pt x="568" y="653"/>
                      </a:lnTo>
                      <a:lnTo>
                        <a:pt x="578" y="658"/>
                      </a:lnTo>
                      <a:lnTo>
                        <a:pt x="588" y="668"/>
                      </a:lnTo>
                      <a:lnTo>
                        <a:pt x="602" y="668"/>
                      </a:lnTo>
                      <a:lnTo>
                        <a:pt x="637" y="658"/>
                      </a:lnTo>
                      <a:lnTo>
                        <a:pt x="666" y="628"/>
                      </a:lnTo>
                      <a:lnTo>
                        <a:pt x="686" y="592"/>
                      </a:lnTo>
                      <a:lnTo>
                        <a:pt x="705" y="546"/>
                      </a:lnTo>
                      <a:lnTo>
                        <a:pt x="715" y="500"/>
                      </a:lnTo>
                      <a:lnTo>
                        <a:pt x="720" y="480"/>
                      </a:lnTo>
                      <a:lnTo>
                        <a:pt x="725" y="464"/>
                      </a:lnTo>
                      <a:lnTo>
                        <a:pt x="739" y="449"/>
                      </a:lnTo>
                      <a:lnTo>
                        <a:pt x="759" y="449"/>
                      </a:lnTo>
                      <a:lnTo>
                        <a:pt x="769" y="454"/>
                      </a:lnTo>
                      <a:lnTo>
                        <a:pt x="774" y="459"/>
                      </a:lnTo>
                      <a:lnTo>
                        <a:pt x="774" y="470"/>
                      </a:lnTo>
                      <a:lnTo>
                        <a:pt x="769" y="490"/>
                      </a:lnTo>
                      <a:lnTo>
                        <a:pt x="759" y="526"/>
                      </a:lnTo>
                      <a:lnTo>
                        <a:pt x="744" y="577"/>
                      </a:lnTo>
                      <a:lnTo>
                        <a:pt x="725" y="628"/>
                      </a:lnTo>
                      <a:lnTo>
                        <a:pt x="690" y="674"/>
                      </a:lnTo>
                      <a:lnTo>
                        <a:pt x="651" y="699"/>
                      </a:lnTo>
                      <a:lnTo>
                        <a:pt x="602" y="709"/>
                      </a:lnTo>
                      <a:lnTo>
                        <a:pt x="573" y="709"/>
                      </a:lnTo>
                      <a:lnTo>
                        <a:pt x="539" y="699"/>
                      </a:lnTo>
                      <a:lnTo>
                        <a:pt x="499" y="684"/>
                      </a:lnTo>
                      <a:lnTo>
                        <a:pt x="470" y="648"/>
                      </a:lnTo>
                      <a:lnTo>
                        <a:pt x="446" y="602"/>
                      </a:lnTo>
                      <a:lnTo>
                        <a:pt x="397" y="643"/>
                      </a:lnTo>
                      <a:lnTo>
                        <a:pt x="348" y="679"/>
                      </a:lnTo>
                      <a:lnTo>
                        <a:pt x="289" y="699"/>
                      </a:lnTo>
                      <a:lnTo>
                        <a:pt x="230" y="709"/>
                      </a:lnTo>
                      <a:lnTo>
                        <a:pt x="157" y="699"/>
                      </a:lnTo>
                      <a:lnTo>
                        <a:pt x="93" y="663"/>
                      </a:lnTo>
                      <a:lnTo>
                        <a:pt x="44" y="607"/>
                      </a:lnTo>
                      <a:lnTo>
                        <a:pt x="10" y="536"/>
                      </a:lnTo>
                      <a:lnTo>
                        <a:pt x="0" y="449"/>
                      </a:lnTo>
                      <a:lnTo>
                        <a:pt x="15" y="337"/>
                      </a:lnTo>
                      <a:lnTo>
                        <a:pt x="59" y="230"/>
                      </a:lnTo>
                      <a:lnTo>
                        <a:pt x="123" y="138"/>
                      </a:lnTo>
                      <a:lnTo>
                        <a:pt x="201" y="67"/>
                      </a:lnTo>
                      <a:lnTo>
                        <a:pt x="294" y="16"/>
                      </a:lnTo>
                      <a:lnTo>
                        <a:pt x="39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22"/>
                <p:cNvSpPr>
                  <a:spLocks/>
                </p:cNvSpPr>
                <p:nvPr/>
              </p:nvSpPr>
              <p:spPr bwMode="auto">
                <a:xfrm>
                  <a:off x="18287" y="3820"/>
                  <a:ext cx="656" cy="709"/>
                </a:xfrm>
                <a:custGeom>
                  <a:avLst/>
                  <a:gdLst/>
                  <a:ahLst/>
                  <a:cxnLst>
                    <a:cxn ang="0">
                      <a:pos x="524" y="10"/>
                    </a:cxn>
                    <a:cxn ang="0">
                      <a:pos x="602" y="56"/>
                    </a:cxn>
                    <a:cxn ang="0">
                      <a:pos x="637" y="138"/>
                    </a:cxn>
                    <a:cxn ang="0">
                      <a:pos x="607" y="220"/>
                    </a:cxn>
                    <a:cxn ang="0">
                      <a:pos x="549" y="240"/>
                    </a:cxn>
                    <a:cxn ang="0">
                      <a:pos x="524" y="235"/>
                    </a:cxn>
                    <a:cxn ang="0">
                      <a:pos x="500" y="214"/>
                    </a:cxn>
                    <a:cxn ang="0">
                      <a:pos x="490" y="179"/>
                    </a:cxn>
                    <a:cxn ang="0">
                      <a:pos x="509" y="123"/>
                    </a:cxn>
                    <a:cxn ang="0">
                      <a:pos x="568" y="92"/>
                    </a:cxn>
                    <a:cxn ang="0">
                      <a:pos x="539" y="67"/>
                    </a:cxn>
                    <a:cxn ang="0">
                      <a:pos x="465" y="41"/>
                    </a:cxn>
                    <a:cxn ang="0">
                      <a:pos x="367" y="56"/>
                    </a:cxn>
                    <a:cxn ang="0">
                      <a:pos x="230" y="163"/>
                    </a:cxn>
                    <a:cxn ang="0">
                      <a:pos x="162" y="311"/>
                    </a:cxn>
                    <a:cxn ang="0">
                      <a:pos x="132" y="449"/>
                    </a:cxn>
                    <a:cxn ang="0">
                      <a:pos x="132" y="546"/>
                    </a:cxn>
                    <a:cxn ang="0">
                      <a:pos x="181" y="633"/>
                    </a:cxn>
                    <a:cxn ang="0">
                      <a:pos x="284" y="663"/>
                    </a:cxn>
                    <a:cxn ang="0">
                      <a:pos x="353" y="658"/>
                    </a:cxn>
                    <a:cxn ang="0">
                      <a:pos x="480" y="623"/>
                    </a:cxn>
                    <a:cxn ang="0">
                      <a:pos x="607" y="521"/>
                    </a:cxn>
                    <a:cxn ang="0">
                      <a:pos x="627" y="505"/>
                    </a:cxn>
                    <a:cxn ang="0">
                      <a:pos x="642" y="510"/>
                    </a:cxn>
                    <a:cxn ang="0">
                      <a:pos x="656" y="536"/>
                    </a:cxn>
                    <a:cxn ang="0">
                      <a:pos x="627" y="577"/>
                    </a:cxn>
                    <a:cxn ang="0">
                      <a:pos x="534" y="648"/>
                    </a:cxn>
                    <a:cxn ang="0">
                      <a:pos x="382" y="699"/>
                    </a:cxn>
                    <a:cxn ang="0">
                      <a:pos x="196" y="699"/>
                    </a:cxn>
                    <a:cxn ang="0">
                      <a:pos x="69" y="623"/>
                    </a:cxn>
                    <a:cxn ang="0">
                      <a:pos x="10" y="500"/>
                    </a:cxn>
                    <a:cxn ang="0">
                      <a:pos x="15" y="327"/>
                    </a:cxn>
                    <a:cxn ang="0">
                      <a:pos x="132" y="138"/>
                    </a:cxn>
                    <a:cxn ang="0">
                      <a:pos x="323" y="16"/>
                    </a:cxn>
                  </a:cxnLst>
                  <a:rect l="0" t="0" r="r" b="b"/>
                  <a:pathLst>
                    <a:path w="656" h="709">
                      <a:moveTo>
                        <a:pt x="436" y="0"/>
                      </a:moveTo>
                      <a:lnTo>
                        <a:pt x="524" y="10"/>
                      </a:lnTo>
                      <a:lnTo>
                        <a:pt x="568" y="31"/>
                      </a:lnTo>
                      <a:lnTo>
                        <a:pt x="602" y="56"/>
                      </a:lnTo>
                      <a:lnTo>
                        <a:pt x="627" y="92"/>
                      </a:lnTo>
                      <a:lnTo>
                        <a:pt x="637" y="138"/>
                      </a:lnTo>
                      <a:lnTo>
                        <a:pt x="627" y="184"/>
                      </a:lnTo>
                      <a:lnTo>
                        <a:pt x="607" y="220"/>
                      </a:lnTo>
                      <a:lnTo>
                        <a:pt x="578" y="235"/>
                      </a:lnTo>
                      <a:lnTo>
                        <a:pt x="549" y="240"/>
                      </a:lnTo>
                      <a:lnTo>
                        <a:pt x="534" y="240"/>
                      </a:lnTo>
                      <a:lnTo>
                        <a:pt x="524" y="235"/>
                      </a:lnTo>
                      <a:lnTo>
                        <a:pt x="509" y="225"/>
                      </a:lnTo>
                      <a:lnTo>
                        <a:pt x="500" y="214"/>
                      </a:lnTo>
                      <a:lnTo>
                        <a:pt x="495" y="199"/>
                      </a:lnTo>
                      <a:lnTo>
                        <a:pt x="490" y="179"/>
                      </a:lnTo>
                      <a:lnTo>
                        <a:pt x="495" y="153"/>
                      </a:lnTo>
                      <a:lnTo>
                        <a:pt x="509" y="123"/>
                      </a:lnTo>
                      <a:lnTo>
                        <a:pt x="534" y="102"/>
                      </a:lnTo>
                      <a:lnTo>
                        <a:pt x="568" y="92"/>
                      </a:lnTo>
                      <a:lnTo>
                        <a:pt x="573" y="92"/>
                      </a:lnTo>
                      <a:lnTo>
                        <a:pt x="539" y="67"/>
                      </a:lnTo>
                      <a:lnTo>
                        <a:pt x="500" y="51"/>
                      </a:lnTo>
                      <a:lnTo>
                        <a:pt x="465" y="41"/>
                      </a:lnTo>
                      <a:lnTo>
                        <a:pt x="441" y="41"/>
                      </a:lnTo>
                      <a:lnTo>
                        <a:pt x="367" y="56"/>
                      </a:lnTo>
                      <a:lnTo>
                        <a:pt x="294" y="97"/>
                      </a:lnTo>
                      <a:lnTo>
                        <a:pt x="230" y="163"/>
                      </a:lnTo>
                      <a:lnTo>
                        <a:pt x="191" y="235"/>
                      </a:lnTo>
                      <a:lnTo>
                        <a:pt x="162" y="311"/>
                      </a:lnTo>
                      <a:lnTo>
                        <a:pt x="142" y="388"/>
                      </a:lnTo>
                      <a:lnTo>
                        <a:pt x="132" y="449"/>
                      </a:lnTo>
                      <a:lnTo>
                        <a:pt x="128" y="490"/>
                      </a:lnTo>
                      <a:lnTo>
                        <a:pt x="132" y="546"/>
                      </a:lnTo>
                      <a:lnTo>
                        <a:pt x="152" y="592"/>
                      </a:lnTo>
                      <a:lnTo>
                        <a:pt x="181" y="633"/>
                      </a:lnTo>
                      <a:lnTo>
                        <a:pt x="226" y="653"/>
                      </a:lnTo>
                      <a:lnTo>
                        <a:pt x="284" y="663"/>
                      </a:lnTo>
                      <a:lnTo>
                        <a:pt x="309" y="663"/>
                      </a:lnTo>
                      <a:lnTo>
                        <a:pt x="353" y="658"/>
                      </a:lnTo>
                      <a:lnTo>
                        <a:pt x="412" y="648"/>
                      </a:lnTo>
                      <a:lnTo>
                        <a:pt x="480" y="623"/>
                      </a:lnTo>
                      <a:lnTo>
                        <a:pt x="544" y="582"/>
                      </a:lnTo>
                      <a:lnTo>
                        <a:pt x="607" y="521"/>
                      </a:lnTo>
                      <a:lnTo>
                        <a:pt x="617" y="515"/>
                      </a:lnTo>
                      <a:lnTo>
                        <a:pt x="627" y="505"/>
                      </a:lnTo>
                      <a:lnTo>
                        <a:pt x="632" y="505"/>
                      </a:lnTo>
                      <a:lnTo>
                        <a:pt x="642" y="510"/>
                      </a:lnTo>
                      <a:lnTo>
                        <a:pt x="656" y="526"/>
                      </a:lnTo>
                      <a:lnTo>
                        <a:pt x="656" y="536"/>
                      </a:lnTo>
                      <a:lnTo>
                        <a:pt x="647" y="551"/>
                      </a:lnTo>
                      <a:lnTo>
                        <a:pt x="627" y="577"/>
                      </a:lnTo>
                      <a:lnTo>
                        <a:pt x="588" y="612"/>
                      </a:lnTo>
                      <a:lnTo>
                        <a:pt x="534" y="648"/>
                      </a:lnTo>
                      <a:lnTo>
                        <a:pt x="465" y="679"/>
                      </a:lnTo>
                      <a:lnTo>
                        <a:pt x="382" y="699"/>
                      </a:lnTo>
                      <a:lnTo>
                        <a:pt x="279" y="709"/>
                      </a:lnTo>
                      <a:lnTo>
                        <a:pt x="196" y="699"/>
                      </a:lnTo>
                      <a:lnTo>
                        <a:pt x="123" y="668"/>
                      </a:lnTo>
                      <a:lnTo>
                        <a:pt x="69" y="623"/>
                      </a:lnTo>
                      <a:lnTo>
                        <a:pt x="30" y="566"/>
                      </a:lnTo>
                      <a:lnTo>
                        <a:pt x="10" y="500"/>
                      </a:lnTo>
                      <a:lnTo>
                        <a:pt x="0" y="434"/>
                      </a:lnTo>
                      <a:lnTo>
                        <a:pt x="15" y="327"/>
                      </a:lnTo>
                      <a:lnTo>
                        <a:pt x="64" y="225"/>
                      </a:lnTo>
                      <a:lnTo>
                        <a:pt x="132" y="138"/>
                      </a:lnTo>
                      <a:lnTo>
                        <a:pt x="221" y="67"/>
                      </a:lnTo>
                      <a:lnTo>
                        <a:pt x="323" y="16"/>
                      </a:lnTo>
                      <a:lnTo>
                        <a:pt x="43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" name="Freeform 20"/>
              <p:cNvSpPr/>
              <p:nvPr/>
            </p:nvSpPr>
            <p:spPr>
              <a:xfrm>
                <a:off x="3618376" y="2498442"/>
                <a:ext cx="450378" cy="460958"/>
              </a:xfrm>
              <a:custGeom>
                <a:avLst/>
                <a:gdLst>
                  <a:gd name="connsiteX0" fmla="*/ 14067 w 661181"/>
                  <a:gd name="connsiteY0" fmla="*/ 0 h 717453"/>
                  <a:gd name="connsiteX1" fmla="*/ 506437 w 661181"/>
                  <a:gd name="connsiteY1" fmla="*/ 211016 h 717453"/>
                  <a:gd name="connsiteX2" fmla="*/ 576775 w 661181"/>
                  <a:gd name="connsiteY2" fmla="*/ 604911 h 717453"/>
                  <a:gd name="connsiteX3" fmla="*/ 0 w 661181"/>
                  <a:gd name="connsiteY3" fmla="*/ 717453 h 717453"/>
                  <a:gd name="connsiteX4" fmla="*/ 0 w 661181"/>
                  <a:gd name="connsiteY4" fmla="*/ 717453 h 7174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1181" h="717453">
                    <a:moveTo>
                      <a:pt x="14067" y="0"/>
                    </a:moveTo>
                    <a:cubicBezTo>
                      <a:pt x="213359" y="55098"/>
                      <a:pt x="412652" y="110197"/>
                      <a:pt x="506437" y="211016"/>
                    </a:cubicBezTo>
                    <a:cubicBezTo>
                      <a:pt x="600222" y="311835"/>
                      <a:pt x="661181" y="520505"/>
                      <a:pt x="576775" y="604911"/>
                    </a:cubicBezTo>
                    <a:cubicBezTo>
                      <a:pt x="492369" y="689317"/>
                      <a:pt x="0" y="717453"/>
                      <a:pt x="0" y="717453"/>
                    </a:cubicBezTo>
                    <a:lnTo>
                      <a:pt x="0" y="717453"/>
                    </a:lnTo>
                  </a:path>
                </a:pathLst>
              </a:custGeom>
              <a:ln w="5715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3200400" y="2286000"/>
                <a:ext cx="311432" cy="375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b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3276600" y="2819400"/>
                <a:ext cx="311432" cy="375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b</a:t>
                </a:r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380411" y="3662887"/>
                <a:ext cx="311432" cy="375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c</a:t>
                </a:r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937569" y="2977477"/>
                <a:ext cx="311432" cy="375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c</a:t>
                </a:r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937569" y="1998319"/>
                <a:ext cx="363337" cy="3757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a</a:t>
                </a:r>
                <a:endParaRPr lang="en-US" dirty="0"/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3637541" y="1802488"/>
                <a:ext cx="1351933" cy="538537"/>
              </a:xfrm>
              <a:custGeom>
                <a:avLst/>
                <a:gdLst>
                  <a:gd name="connsiteX0" fmla="*/ 0 w 2114843"/>
                  <a:gd name="connsiteY0" fmla="*/ 0 h 902677"/>
                  <a:gd name="connsiteX1" fmla="*/ 253219 w 2114843"/>
                  <a:gd name="connsiteY1" fmla="*/ 56271 h 902677"/>
                  <a:gd name="connsiteX2" fmla="*/ 647114 w 2114843"/>
                  <a:gd name="connsiteY2" fmla="*/ 295422 h 902677"/>
                  <a:gd name="connsiteX3" fmla="*/ 1448972 w 2114843"/>
                  <a:gd name="connsiteY3" fmla="*/ 590843 h 902677"/>
                  <a:gd name="connsiteX4" fmla="*/ 2025748 w 2114843"/>
                  <a:gd name="connsiteY4" fmla="*/ 858129 h 902677"/>
                  <a:gd name="connsiteX5" fmla="*/ 1983545 w 2114843"/>
                  <a:gd name="connsiteY5" fmla="*/ 858129 h 90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14843" h="902677">
                    <a:moveTo>
                      <a:pt x="0" y="0"/>
                    </a:moveTo>
                    <a:cubicBezTo>
                      <a:pt x="72683" y="3517"/>
                      <a:pt x="145367" y="7034"/>
                      <a:pt x="253219" y="56271"/>
                    </a:cubicBezTo>
                    <a:cubicBezTo>
                      <a:pt x="361071" y="105508"/>
                      <a:pt x="447822" y="206327"/>
                      <a:pt x="647114" y="295422"/>
                    </a:cubicBezTo>
                    <a:cubicBezTo>
                      <a:pt x="846406" y="384517"/>
                      <a:pt x="1219200" y="497059"/>
                      <a:pt x="1448972" y="590843"/>
                    </a:cubicBezTo>
                    <a:cubicBezTo>
                      <a:pt x="1678744" y="684627"/>
                      <a:pt x="1936653" y="813581"/>
                      <a:pt x="2025748" y="858129"/>
                    </a:cubicBezTo>
                    <a:cubicBezTo>
                      <a:pt x="2114843" y="902677"/>
                      <a:pt x="2049194" y="880403"/>
                      <a:pt x="1983545" y="858129"/>
                    </a:cubicBezTo>
                  </a:path>
                </a:pathLst>
              </a:cu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3647124" y="3076899"/>
                <a:ext cx="1322386" cy="623648"/>
              </a:xfrm>
              <a:custGeom>
                <a:avLst/>
                <a:gdLst>
                  <a:gd name="connsiteX0" fmla="*/ 0 w 1941341"/>
                  <a:gd name="connsiteY0" fmla="*/ 970670 h 970670"/>
                  <a:gd name="connsiteX1" fmla="*/ 886264 w 1941341"/>
                  <a:gd name="connsiteY1" fmla="*/ 492369 h 970670"/>
                  <a:gd name="connsiteX2" fmla="*/ 1941341 w 1941341"/>
                  <a:gd name="connsiteY2" fmla="*/ 0 h 970670"/>
                  <a:gd name="connsiteX3" fmla="*/ 1941341 w 1941341"/>
                  <a:gd name="connsiteY3" fmla="*/ 0 h 970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41341" h="970670">
                    <a:moveTo>
                      <a:pt x="0" y="970670"/>
                    </a:moveTo>
                    <a:cubicBezTo>
                      <a:pt x="281353" y="812408"/>
                      <a:pt x="562707" y="654147"/>
                      <a:pt x="886264" y="492369"/>
                    </a:cubicBezTo>
                    <a:cubicBezTo>
                      <a:pt x="1209821" y="330591"/>
                      <a:pt x="1941341" y="0"/>
                      <a:pt x="1941341" y="0"/>
                    </a:cubicBezTo>
                    <a:lnTo>
                      <a:pt x="1941341" y="0"/>
                    </a:lnTo>
                  </a:path>
                </a:pathLst>
              </a:cu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flipV="1">
            <a:off x="4210894" y="685800"/>
            <a:ext cx="869105" cy="409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itle 36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are boundary conditions  objects in a category? </a:t>
            </a:r>
            <a:endParaRPr lang="en-US" dirty="0"/>
          </a:p>
        </p:txBody>
      </p:sp>
      <p:sp>
        <p:nvSpPr>
          <p:cNvPr id="60" name="Freeform 59"/>
          <p:cNvSpPr/>
          <p:nvPr/>
        </p:nvSpPr>
        <p:spPr>
          <a:xfrm>
            <a:off x="1625118" y="3198896"/>
            <a:ext cx="858982" cy="1219200"/>
          </a:xfrm>
          <a:custGeom>
            <a:avLst/>
            <a:gdLst>
              <a:gd name="connsiteX0" fmla="*/ 0 w 858982"/>
              <a:gd name="connsiteY0" fmla="*/ 0 h 1219200"/>
              <a:gd name="connsiteX1" fmla="*/ 484909 w 858982"/>
              <a:gd name="connsiteY1" fmla="*/ 401782 h 1219200"/>
              <a:gd name="connsiteX2" fmla="*/ 734291 w 858982"/>
              <a:gd name="connsiteY2" fmla="*/ 845127 h 1219200"/>
              <a:gd name="connsiteX3" fmla="*/ 858982 w 858982"/>
              <a:gd name="connsiteY3" fmla="*/ 1219200 h 1219200"/>
              <a:gd name="connsiteX4" fmla="*/ 858982 w 858982"/>
              <a:gd name="connsiteY4" fmla="*/ 121920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8982" h="1219200">
                <a:moveTo>
                  <a:pt x="0" y="0"/>
                </a:moveTo>
                <a:cubicBezTo>
                  <a:pt x="181263" y="130464"/>
                  <a:pt x="362527" y="260928"/>
                  <a:pt x="484909" y="401782"/>
                </a:cubicBezTo>
                <a:cubicBezTo>
                  <a:pt x="607291" y="542637"/>
                  <a:pt x="671946" y="708891"/>
                  <a:pt x="734291" y="845127"/>
                </a:cubicBezTo>
                <a:cubicBezTo>
                  <a:pt x="796636" y="981363"/>
                  <a:pt x="858982" y="1219200"/>
                  <a:pt x="858982" y="1219200"/>
                </a:cubicBezTo>
                <a:lnTo>
                  <a:pt x="858982" y="1219200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>
            <a:off x="1597409" y="2769405"/>
            <a:ext cx="962891" cy="1274618"/>
          </a:xfrm>
          <a:custGeom>
            <a:avLst/>
            <a:gdLst>
              <a:gd name="connsiteX0" fmla="*/ 0 w 1027545"/>
              <a:gd name="connsiteY0" fmla="*/ 1332345 h 1332345"/>
              <a:gd name="connsiteX1" fmla="*/ 803564 w 1027545"/>
              <a:gd name="connsiteY1" fmla="*/ 667327 h 1332345"/>
              <a:gd name="connsiteX2" fmla="*/ 997527 w 1027545"/>
              <a:gd name="connsiteY2" fmla="*/ 99291 h 1332345"/>
              <a:gd name="connsiteX3" fmla="*/ 983673 w 1027545"/>
              <a:gd name="connsiteY3" fmla="*/ 71582 h 133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27545" h="1332345">
                <a:moveTo>
                  <a:pt x="0" y="1332345"/>
                </a:moveTo>
                <a:cubicBezTo>
                  <a:pt x="318655" y="1102590"/>
                  <a:pt x="637310" y="872836"/>
                  <a:pt x="803564" y="667327"/>
                </a:cubicBezTo>
                <a:cubicBezTo>
                  <a:pt x="969819" y="461818"/>
                  <a:pt x="967509" y="198582"/>
                  <a:pt x="997527" y="99291"/>
                </a:cubicBezTo>
                <a:cubicBezTo>
                  <a:pt x="1027545" y="0"/>
                  <a:pt x="1005609" y="35791"/>
                  <a:pt x="983673" y="71582"/>
                </a:cubicBez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731500" y="1931205"/>
            <a:ext cx="2895600" cy="3124200"/>
            <a:chOff x="990600" y="3733800"/>
            <a:chExt cx="2895600" cy="3124200"/>
          </a:xfrm>
        </p:grpSpPr>
        <p:grpSp>
          <p:nvGrpSpPr>
            <p:cNvPr id="59" name="Group 58"/>
            <p:cNvGrpSpPr/>
            <p:nvPr/>
          </p:nvGrpSpPr>
          <p:grpSpPr>
            <a:xfrm>
              <a:off x="1447800" y="3962400"/>
              <a:ext cx="2438400" cy="2715568"/>
              <a:chOff x="1447800" y="3962400"/>
              <a:chExt cx="2438400" cy="2715568"/>
            </a:xfrm>
          </p:grpSpPr>
          <p:cxnSp>
            <p:nvCxnSpPr>
              <p:cNvPr id="42" name="Straight Connector 41"/>
              <p:cNvCxnSpPr/>
              <p:nvPr/>
            </p:nvCxnSpPr>
            <p:spPr>
              <a:xfrm rot="5400000">
                <a:off x="1080616" y="4329584"/>
                <a:ext cx="734368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5400000">
                <a:off x="1080616" y="5320184"/>
                <a:ext cx="734368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1080616" y="6310784"/>
                <a:ext cx="734368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Freeform 53"/>
              <p:cNvSpPr/>
              <p:nvPr/>
            </p:nvSpPr>
            <p:spPr>
              <a:xfrm>
                <a:off x="1468582" y="4629727"/>
                <a:ext cx="443346" cy="441036"/>
              </a:xfrm>
              <a:custGeom>
                <a:avLst/>
                <a:gdLst>
                  <a:gd name="connsiteX0" fmla="*/ 0 w 443346"/>
                  <a:gd name="connsiteY0" fmla="*/ 66964 h 441036"/>
                  <a:gd name="connsiteX1" fmla="*/ 277091 w 443346"/>
                  <a:gd name="connsiteY1" fmla="*/ 53109 h 441036"/>
                  <a:gd name="connsiteX2" fmla="*/ 401782 w 443346"/>
                  <a:gd name="connsiteY2" fmla="*/ 385618 h 441036"/>
                  <a:gd name="connsiteX3" fmla="*/ 27709 w 443346"/>
                  <a:gd name="connsiteY3" fmla="*/ 385618 h 441036"/>
                  <a:gd name="connsiteX4" fmla="*/ 27709 w 443346"/>
                  <a:gd name="connsiteY4" fmla="*/ 385618 h 441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346" h="441036">
                    <a:moveTo>
                      <a:pt x="0" y="66964"/>
                    </a:moveTo>
                    <a:cubicBezTo>
                      <a:pt x="105063" y="33482"/>
                      <a:pt x="210127" y="0"/>
                      <a:pt x="277091" y="53109"/>
                    </a:cubicBezTo>
                    <a:cubicBezTo>
                      <a:pt x="344055" y="106218"/>
                      <a:pt x="443346" y="330200"/>
                      <a:pt x="401782" y="385618"/>
                    </a:cubicBezTo>
                    <a:cubicBezTo>
                      <a:pt x="360218" y="441036"/>
                      <a:pt x="27709" y="385618"/>
                      <a:pt x="27709" y="385618"/>
                    </a:cubicBezTo>
                    <a:lnTo>
                      <a:pt x="27709" y="385618"/>
                    </a:lnTo>
                  </a:path>
                </a:pathLst>
              </a:cu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54"/>
              <p:cNvSpPr/>
              <p:nvPr/>
            </p:nvSpPr>
            <p:spPr>
              <a:xfrm>
                <a:off x="1447800" y="5562600"/>
                <a:ext cx="443346" cy="441036"/>
              </a:xfrm>
              <a:custGeom>
                <a:avLst/>
                <a:gdLst>
                  <a:gd name="connsiteX0" fmla="*/ 0 w 443346"/>
                  <a:gd name="connsiteY0" fmla="*/ 66964 h 441036"/>
                  <a:gd name="connsiteX1" fmla="*/ 277091 w 443346"/>
                  <a:gd name="connsiteY1" fmla="*/ 53109 h 441036"/>
                  <a:gd name="connsiteX2" fmla="*/ 401782 w 443346"/>
                  <a:gd name="connsiteY2" fmla="*/ 385618 h 441036"/>
                  <a:gd name="connsiteX3" fmla="*/ 27709 w 443346"/>
                  <a:gd name="connsiteY3" fmla="*/ 385618 h 441036"/>
                  <a:gd name="connsiteX4" fmla="*/ 27709 w 443346"/>
                  <a:gd name="connsiteY4" fmla="*/ 385618 h 441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3346" h="441036">
                    <a:moveTo>
                      <a:pt x="0" y="66964"/>
                    </a:moveTo>
                    <a:cubicBezTo>
                      <a:pt x="105063" y="33482"/>
                      <a:pt x="210127" y="0"/>
                      <a:pt x="277091" y="53109"/>
                    </a:cubicBezTo>
                    <a:cubicBezTo>
                      <a:pt x="344055" y="106218"/>
                      <a:pt x="443346" y="330200"/>
                      <a:pt x="401782" y="385618"/>
                    </a:cubicBezTo>
                    <a:cubicBezTo>
                      <a:pt x="360218" y="441036"/>
                      <a:pt x="27709" y="385618"/>
                      <a:pt x="27709" y="385618"/>
                    </a:cubicBezTo>
                    <a:lnTo>
                      <a:pt x="27709" y="385618"/>
                    </a:lnTo>
                  </a:path>
                </a:pathLst>
              </a:custGeom>
              <a:ln w="381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1447800" y="3962400"/>
                <a:ext cx="2438400" cy="1143000"/>
              </a:xfrm>
              <a:custGeom>
                <a:avLst/>
                <a:gdLst>
                  <a:gd name="connsiteX0" fmla="*/ 0 w 2114843"/>
                  <a:gd name="connsiteY0" fmla="*/ 0 h 902677"/>
                  <a:gd name="connsiteX1" fmla="*/ 253219 w 2114843"/>
                  <a:gd name="connsiteY1" fmla="*/ 56271 h 902677"/>
                  <a:gd name="connsiteX2" fmla="*/ 647114 w 2114843"/>
                  <a:gd name="connsiteY2" fmla="*/ 295422 h 902677"/>
                  <a:gd name="connsiteX3" fmla="*/ 1448972 w 2114843"/>
                  <a:gd name="connsiteY3" fmla="*/ 590843 h 902677"/>
                  <a:gd name="connsiteX4" fmla="*/ 2025748 w 2114843"/>
                  <a:gd name="connsiteY4" fmla="*/ 858129 h 902677"/>
                  <a:gd name="connsiteX5" fmla="*/ 1983545 w 2114843"/>
                  <a:gd name="connsiteY5" fmla="*/ 858129 h 90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14843" h="902677">
                    <a:moveTo>
                      <a:pt x="0" y="0"/>
                    </a:moveTo>
                    <a:cubicBezTo>
                      <a:pt x="72683" y="3517"/>
                      <a:pt x="145367" y="7034"/>
                      <a:pt x="253219" y="56271"/>
                    </a:cubicBezTo>
                    <a:cubicBezTo>
                      <a:pt x="361071" y="105508"/>
                      <a:pt x="447822" y="206327"/>
                      <a:pt x="647114" y="295422"/>
                    </a:cubicBezTo>
                    <a:cubicBezTo>
                      <a:pt x="846406" y="384517"/>
                      <a:pt x="1219200" y="497059"/>
                      <a:pt x="1448972" y="590843"/>
                    </a:cubicBezTo>
                    <a:cubicBezTo>
                      <a:pt x="1678744" y="684627"/>
                      <a:pt x="1936653" y="813581"/>
                      <a:pt x="2025748" y="858129"/>
                    </a:cubicBezTo>
                    <a:cubicBezTo>
                      <a:pt x="2114843" y="902677"/>
                      <a:pt x="2049194" y="880403"/>
                      <a:pt x="1983545" y="858129"/>
                    </a:cubicBezTo>
                  </a:path>
                </a:pathLst>
              </a:cu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rot="5400000">
                <a:off x="3442816" y="5472584"/>
                <a:ext cx="734368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Freeform 57"/>
              <p:cNvSpPr/>
              <p:nvPr/>
            </p:nvSpPr>
            <p:spPr>
              <a:xfrm flipV="1">
                <a:off x="1447800" y="5791200"/>
                <a:ext cx="2362200" cy="838200"/>
              </a:xfrm>
              <a:custGeom>
                <a:avLst/>
                <a:gdLst>
                  <a:gd name="connsiteX0" fmla="*/ 0 w 2114843"/>
                  <a:gd name="connsiteY0" fmla="*/ 0 h 902677"/>
                  <a:gd name="connsiteX1" fmla="*/ 253219 w 2114843"/>
                  <a:gd name="connsiteY1" fmla="*/ 56271 h 902677"/>
                  <a:gd name="connsiteX2" fmla="*/ 647114 w 2114843"/>
                  <a:gd name="connsiteY2" fmla="*/ 295422 h 902677"/>
                  <a:gd name="connsiteX3" fmla="*/ 1448972 w 2114843"/>
                  <a:gd name="connsiteY3" fmla="*/ 590843 h 902677"/>
                  <a:gd name="connsiteX4" fmla="*/ 2025748 w 2114843"/>
                  <a:gd name="connsiteY4" fmla="*/ 858129 h 902677"/>
                  <a:gd name="connsiteX5" fmla="*/ 1983545 w 2114843"/>
                  <a:gd name="connsiteY5" fmla="*/ 858129 h 90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14843" h="902677">
                    <a:moveTo>
                      <a:pt x="0" y="0"/>
                    </a:moveTo>
                    <a:cubicBezTo>
                      <a:pt x="72683" y="3517"/>
                      <a:pt x="145367" y="7034"/>
                      <a:pt x="253219" y="56271"/>
                    </a:cubicBezTo>
                    <a:cubicBezTo>
                      <a:pt x="361071" y="105508"/>
                      <a:pt x="447822" y="206327"/>
                      <a:pt x="647114" y="295422"/>
                    </a:cubicBezTo>
                    <a:cubicBezTo>
                      <a:pt x="846406" y="384517"/>
                      <a:pt x="1219200" y="497059"/>
                      <a:pt x="1448972" y="590843"/>
                    </a:cubicBezTo>
                    <a:cubicBezTo>
                      <a:pt x="1678744" y="684627"/>
                      <a:pt x="1936653" y="813581"/>
                      <a:pt x="2025748" y="858129"/>
                    </a:cubicBezTo>
                    <a:cubicBezTo>
                      <a:pt x="2114843" y="902677"/>
                      <a:pt x="2049194" y="880403"/>
                      <a:pt x="1983545" y="858129"/>
                    </a:cubicBezTo>
                  </a:path>
                </a:pathLst>
              </a:cu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990600" y="3733800"/>
              <a:ext cx="762000" cy="3124200"/>
              <a:chOff x="990600" y="3733800"/>
              <a:chExt cx="762000" cy="3124200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1066800" y="3733800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a</a:t>
                </a:r>
                <a:endParaRPr lang="en-US" sz="3200" dirty="0"/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1066800" y="4267200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b</a:t>
                </a:r>
                <a:endParaRPr lang="en-US" sz="3200" dirty="0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066800" y="4724400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b</a:t>
                </a:r>
                <a:endParaRPr lang="en-US" sz="3200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1066800" y="5257800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c</a:t>
                </a:r>
                <a:endParaRPr lang="en-US" sz="3200" dirty="0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1143000" y="5715000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c</a:t>
                </a:r>
                <a:endParaRPr lang="en-US" sz="3200" dirty="0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990600" y="627322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/>
                  <a:t>d</a:t>
                </a:r>
                <a:endParaRPr lang="en-US" sz="3200" dirty="0"/>
              </a:p>
            </p:txBody>
          </p:sp>
        </p:grpSp>
      </p:grpSp>
      <p:sp>
        <p:nvSpPr>
          <p:cNvPr id="69" name="TextBox 68"/>
          <p:cNvSpPr txBox="1"/>
          <p:nvPr/>
        </p:nvSpPr>
        <p:spPr>
          <a:xfrm>
            <a:off x="4303165" y="2430470"/>
            <a:ext cx="4610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So the product on open string states is associative</a:t>
            </a:r>
            <a:endParaRPr lang="en-US" sz="4000" dirty="0"/>
          </a:p>
        </p:txBody>
      </p:sp>
      <p:sp>
        <p:nvSpPr>
          <p:cNvPr id="74" name="Slide Number Placeholder 7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93095" y="5349250"/>
            <a:ext cx="81034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Therefore:   a </a:t>
            </a:r>
            <a:r>
              <a:rPr lang="en-US" sz="3200" dirty="0" smtClean="0">
                <a:sym typeface="Mathematica1"/>
              </a:rPr>
              <a:t>  </a:t>
            </a:r>
            <a:r>
              <a:rPr lang="en-US" sz="3200" dirty="0" err="1" smtClean="0">
                <a:sym typeface="Mathematica1"/>
              </a:rPr>
              <a:t>Obj</a:t>
            </a:r>
            <a:r>
              <a:rPr lang="en-US" sz="3200" dirty="0" smtClean="0">
                <a:sym typeface="Mathematica1"/>
              </a:rPr>
              <a:t>(</a:t>
            </a:r>
            <a:r>
              <a:rPr lang="en-US" sz="3200" dirty="0" smtClean="0">
                <a:sym typeface="Mathematica5"/>
              </a:rPr>
              <a:t>)    and  </a:t>
            </a:r>
            <a:r>
              <a:rPr lang="en-US" sz="3200" baseline="-25000" dirty="0" err="1" smtClean="0">
                <a:sym typeface="Mathematica5"/>
              </a:rPr>
              <a:t>ab</a:t>
            </a:r>
            <a:r>
              <a:rPr lang="en-US" sz="3200" baseline="-25000" dirty="0" smtClean="0">
                <a:sym typeface="Mathematica5"/>
              </a:rPr>
              <a:t>   </a:t>
            </a:r>
            <a:r>
              <a:rPr lang="en-US" sz="3200" dirty="0" smtClean="0">
                <a:sym typeface="Mathematica5"/>
              </a:rPr>
              <a:t>=  </a:t>
            </a:r>
            <a:r>
              <a:rPr lang="en-US" sz="3200" dirty="0" err="1" smtClean="0">
                <a:sym typeface="Mathematica5"/>
              </a:rPr>
              <a:t>Hom</a:t>
            </a:r>
            <a:r>
              <a:rPr lang="en-US" sz="3200" dirty="0" smtClean="0">
                <a:sym typeface="Mathematica5"/>
              </a:rPr>
              <a:t>(</a:t>
            </a:r>
            <a:r>
              <a:rPr lang="en-US" sz="3200" dirty="0" err="1" smtClean="0">
                <a:sym typeface="Mathematica5"/>
              </a:rPr>
              <a:t>a,b</a:t>
            </a:r>
            <a:r>
              <a:rPr lang="en-US" sz="3200" dirty="0" smtClean="0">
                <a:sym typeface="Mathematica5"/>
              </a:rPr>
              <a:t>)</a:t>
            </a:r>
            <a:endParaRPr lang="en-US" sz="3200" baseline="-25000" dirty="0"/>
          </a:p>
        </p:txBody>
      </p:sp>
    </p:spTree>
    <p:custDataLst>
      <p:tags r:id="rId1"/>
    </p:custData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 animBg="1"/>
      <p:bldP spid="61" grpId="1" animBg="1"/>
      <p:bldP spid="69" grpId="0"/>
      <p:bldP spid="2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Defects Within Defects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11681" y="2460971"/>
            <a:ext cx="738977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24260" y="6270970"/>
            <a:ext cx="738977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53898" y="3500062"/>
            <a:ext cx="7389779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>
            <a:off x="3685532" y="2636806"/>
            <a:ext cx="1039091" cy="68742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2475912" y="4885516"/>
            <a:ext cx="277090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221060" y="3788698"/>
            <a:ext cx="2655455" cy="0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39826" y="5116426"/>
            <a:ext cx="7389779" cy="0"/>
          </a:xfrm>
          <a:prstGeom prst="line">
            <a:avLst/>
          </a:prstGeom>
          <a:ln w="38100">
            <a:solidFill>
              <a:srgbClr val="0070C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>
            <a:off x="3627804" y="5349988"/>
            <a:ext cx="1154545" cy="687421"/>
          </a:xfrm>
          <a:prstGeom prst="line">
            <a:avLst/>
          </a:prstGeom>
          <a:ln w="285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158060" y="291817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P</a:t>
            </a:r>
            <a:endParaRPr lang="en-US" sz="3600" dirty="0">
              <a:solidFill>
                <a:srgbClr val="00B05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77060" y="520417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B050"/>
                </a:solidFill>
              </a:rPr>
              <a:t>Q</a:t>
            </a:r>
            <a:endParaRPr lang="en-US" sz="3600" dirty="0">
              <a:solidFill>
                <a:srgbClr val="00B05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rot="5400000" flipH="1" flipV="1">
            <a:off x="3853260" y="474697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3662760" y="4023071"/>
            <a:ext cx="1066800" cy="685800"/>
          </a:xfrm>
          <a:prstGeom prst="line">
            <a:avLst/>
          </a:prstGeom>
          <a:ln w="38100">
            <a:solidFill>
              <a:srgbClr val="7030A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158060" y="4213571"/>
            <a:ext cx="152400" cy="152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929460" y="4365971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Symbol" pitchFamily="18" charset="2"/>
                <a:cs typeface="Angsana New" pitchFamily="18" charset="-34"/>
              </a:rPr>
              <a:t>a</a:t>
            </a:r>
            <a:endParaRPr lang="en-US" sz="3600" dirty="0">
              <a:solidFill>
                <a:srgbClr val="7030A0"/>
              </a:solidFill>
              <a:latin typeface="Symbol" pitchFamily="18" charset="2"/>
              <a:cs typeface="Angsana New" pitchFamily="18" charset="-34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10460" y="383257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Symbol" pitchFamily="18" charset="2"/>
              </a:rPr>
              <a:t>b</a:t>
            </a:r>
            <a:endParaRPr lang="en-US" sz="3600" dirty="0">
              <a:solidFill>
                <a:srgbClr val="7030A0"/>
              </a:solidFill>
              <a:latin typeface="Symbol" pitchFamily="18" charset="2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33860" y="3908771"/>
            <a:ext cx="1447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Mathematica7Mono" pitchFamily="2" charset="0"/>
                <a:ea typeface="Mathematica7Mono" pitchFamily="2" charset="0"/>
              </a:rPr>
              <a:t>A</a:t>
            </a:r>
            <a:endParaRPr lang="en-US" sz="6000" dirty="0">
              <a:solidFill>
                <a:srgbClr val="0070C0"/>
              </a:solidFill>
              <a:latin typeface="Mathematica7Mono" pitchFamily="2" charset="0"/>
              <a:ea typeface="Mathematica7Mono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15460" y="3756371"/>
            <a:ext cx="1752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70C0"/>
                </a:solidFill>
                <a:latin typeface="Mathematica7Mono" pitchFamily="2" charset="0"/>
                <a:ea typeface="Mathematica7Mono" pitchFamily="2" charset="0"/>
              </a:rPr>
              <a:t>B</a:t>
            </a:r>
            <a:endParaRPr lang="en-US" sz="6000" dirty="0">
              <a:solidFill>
                <a:srgbClr val="0070C0"/>
              </a:solidFill>
              <a:latin typeface="Mathematica7Mono" pitchFamily="2" charset="0"/>
              <a:ea typeface="Mathematica7Mono" pitchFamily="2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85855" y="1393535"/>
            <a:ext cx="8450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Now – In higher dimensions we can have defects within defects….</a:t>
            </a:r>
            <a:endParaRPr lang="en-US" sz="2400" dirty="0"/>
          </a:p>
        </p:txBody>
      </p:sp>
    </p:spTree>
    <p:custDataLst>
      <p:tags r:id="rId1"/>
    </p:custDataLst>
  </p:cSld>
  <p:clrMapOvr>
    <a:masterClrMapping/>
  </p:clrMapOvr>
  <p:transition advTm="225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9" grpId="0" animBg="1"/>
      <p:bldP spid="30" grpId="0"/>
      <p:bldP spid="31" grpId="0"/>
      <p:bldP spid="32" grpId="0"/>
      <p:bldP spid="3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n-Categories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12954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Definition: An n-category is a category C  whose </a:t>
            </a:r>
            <a:r>
              <a:rPr lang="en-US" sz="2400" dirty="0" err="1" smtClean="0">
                <a:solidFill>
                  <a:srgbClr val="0000FF"/>
                </a:solidFill>
              </a:rPr>
              <a:t>morphism</a:t>
            </a:r>
            <a:r>
              <a:rPr lang="en-US" sz="2400" dirty="0" smtClean="0">
                <a:solidFill>
                  <a:srgbClr val="0000FF"/>
                </a:solidFill>
              </a:rPr>
              <a:t> spaces are n-1 categories.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7450" y="2315255"/>
            <a:ext cx="15024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</a:rPr>
              <a:t>Bord</a:t>
            </a:r>
            <a:r>
              <a:rPr lang="en-US" sz="3600" baseline="-25000" dirty="0" err="1" smtClean="0">
                <a:solidFill>
                  <a:srgbClr val="C00000"/>
                </a:solidFill>
              </a:rPr>
              <a:t>n</a:t>
            </a:r>
            <a:r>
              <a:rPr lang="en-US" sz="3600" dirty="0" smtClean="0">
                <a:solidFill>
                  <a:srgbClr val="C00000"/>
                </a:solidFill>
              </a:rPr>
              <a:t>: 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2485" y="2209800"/>
            <a:ext cx="68391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Objects = 0-manifolds;  1-Morphisms = 1-manifolds; 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2-Morphisms = 2-manifolds (with corners); …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19200" y="4038600"/>
            <a:ext cx="2667000" cy="121920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219200" y="4038600"/>
            <a:ext cx="2667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19200" y="5257800"/>
            <a:ext cx="2667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609600" y="4648200"/>
            <a:ext cx="12192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3276600" y="4648200"/>
            <a:ext cx="1219200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066800" y="5105400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66800" y="3962400"/>
            <a:ext cx="228600" cy="228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810000" y="3886200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810000" y="5105400"/>
            <a:ext cx="228600" cy="2286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19" name="Freeform 11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2286000" y="4343400"/>
            <a:ext cx="609599" cy="608482"/>
          </a:xfrm>
          <a:custGeom>
            <a:avLst/>
            <a:gdLst/>
            <a:ahLst/>
            <a:cxnLst>
              <a:cxn ang="0">
                <a:pos x="346" y="1467"/>
              </a:cxn>
              <a:cxn ang="0">
                <a:pos x="1169" y="104"/>
              </a:cxn>
              <a:cxn ang="0">
                <a:pos x="1315" y="83"/>
              </a:cxn>
              <a:cxn ang="0">
                <a:pos x="355" y="270"/>
              </a:cxn>
              <a:cxn ang="0">
                <a:pos x="613" y="645"/>
              </a:cxn>
              <a:cxn ang="0">
                <a:pos x="863" y="1022"/>
              </a:cxn>
              <a:cxn ang="0">
                <a:pos x="1010" y="1250"/>
              </a:cxn>
              <a:cxn ang="0">
                <a:pos x="1121" y="1450"/>
              </a:cxn>
              <a:cxn ang="0">
                <a:pos x="1140" y="1541"/>
              </a:cxn>
              <a:cxn ang="0">
                <a:pos x="1349" y="1412"/>
              </a:cxn>
              <a:cxn ang="0">
                <a:pos x="1133" y="1101"/>
              </a:cxn>
              <a:cxn ang="0">
                <a:pos x="904" y="760"/>
              </a:cxn>
              <a:cxn ang="0">
                <a:pos x="724" y="488"/>
              </a:cxn>
              <a:cxn ang="0">
                <a:pos x="603" y="291"/>
              </a:cxn>
              <a:cxn ang="0">
                <a:pos x="530" y="138"/>
              </a:cxn>
              <a:cxn ang="0">
                <a:pos x="78" y="0"/>
              </a:cxn>
              <a:cxn ang="0">
                <a:pos x="781" y="31"/>
              </a:cxn>
              <a:cxn ang="0">
                <a:pos x="742" y="83"/>
              </a:cxn>
              <a:cxn ang="0">
                <a:pos x="611" y="115"/>
              </a:cxn>
              <a:cxn ang="0">
                <a:pos x="649" y="200"/>
              </a:cxn>
              <a:cxn ang="0">
                <a:pos x="748" y="367"/>
              </a:cxn>
              <a:cxn ang="0">
                <a:pos x="931" y="493"/>
              </a:cxn>
              <a:cxn ang="0">
                <a:pos x="1077" y="293"/>
              </a:cxn>
              <a:cxn ang="0">
                <a:pos x="1104" y="176"/>
              </a:cxn>
              <a:cxn ang="0">
                <a:pos x="1059" y="96"/>
              </a:cxn>
              <a:cxn ang="0">
                <a:pos x="978" y="60"/>
              </a:cxn>
              <a:cxn ang="0">
                <a:pos x="1010" y="2"/>
              </a:cxn>
              <a:cxn ang="0">
                <a:pos x="1590" y="8"/>
              </a:cxn>
              <a:cxn ang="0">
                <a:pos x="1597" y="70"/>
              </a:cxn>
              <a:cxn ang="0">
                <a:pos x="1455" y="104"/>
              </a:cxn>
              <a:cxn ang="0">
                <a:pos x="1223" y="279"/>
              </a:cxn>
              <a:cxn ang="0">
                <a:pos x="954" y="626"/>
              </a:cxn>
              <a:cxn ang="0">
                <a:pos x="1318" y="1222"/>
              </a:cxn>
              <a:cxn ang="0">
                <a:pos x="1476" y="1447"/>
              </a:cxn>
              <a:cxn ang="0">
                <a:pos x="1551" y="1536"/>
              </a:cxn>
              <a:cxn ang="0">
                <a:pos x="1632" y="1569"/>
              </a:cxn>
              <a:cxn ang="0">
                <a:pos x="1612" y="1632"/>
              </a:cxn>
              <a:cxn ang="0">
                <a:pos x="859" y="1628"/>
              </a:cxn>
              <a:cxn ang="0">
                <a:pos x="864" y="1561"/>
              </a:cxn>
              <a:cxn ang="0">
                <a:pos x="992" y="1544"/>
              </a:cxn>
              <a:cxn ang="0">
                <a:pos x="1036" y="1471"/>
              </a:cxn>
              <a:cxn ang="0">
                <a:pos x="963" y="1336"/>
              </a:cxn>
              <a:cxn ang="0">
                <a:pos x="803" y="1082"/>
              </a:cxn>
              <a:cxn ang="0">
                <a:pos x="460" y="1333"/>
              </a:cxn>
              <a:cxn ang="0">
                <a:pos x="429" y="1452"/>
              </a:cxn>
              <a:cxn ang="0">
                <a:pos x="476" y="1537"/>
              </a:cxn>
              <a:cxn ang="0">
                <a:pos x="566" y="1576"/>
              </a:cxn>
              <a:cxn ang="0">
                <a:pos x="531" y="1635"/>
              </a:cxn>
              <a:cxn ang="0">
                <a:pos x="8" y="1621"/>
              </a:cxn>
              <a:cxn ang="0">
                <a:pos x="26" y="1559"/>
              </a:cxn>
              <a:cxn ang="0">
                <a:pos x="185" y="1474"/>
              </a:cxn>
              <a:cxn ang="0">
                <a:pos x="692" y="914"/>
              </a:cxn>
              <a:cxn ang="0">
                <a:pos x="588" y="757"/>
              </a:cxn>
              <a:cxn ang="0">
                <a:pos x="389" y="463"/>
              </a:cxn>
              <a:cxn ang="0">
                <a:pos x="198" y="192"/>
              </a:cxn>
              <a:cxn ang="0">
                <a:pos x="97" y="92"/>
              </a:cxn>
              <a:cxn ang="0">
                <a:pos x="13" y="52"/>
              </a:cxn>
              <a:cxn ang="0">
                <a:pos x="44" y="3"/>
              </a:cxn>
            </a:cxnLst>
            <a:rect l="0" t="0" r="r" b="b"/>
            <a:pathLst>
              <a:path w="1640" h="1637">
                <a:moveTo>
                  <a:pt x="342" y="1437"/>
                </a:moveTo>
                <a:lnTo>
                  <a:pt x="222" y="1554"/>
                </a:lnTo>
                <a:lnTo>
                  <a:pt x="380" y="1554"/>
                </a:lnTo>
                <a:lnTo>
                  <a:pt x="376" y="1547"/>
                </a:lnTo>
                <a:lnTo>
                  <a:pt x="370" y="1537"/>
                </a:lnTo>
                <a:lnTo>
                  <a:pt x="364" y="1525"/>
                </a:lnTo>
                <a:lnTo>
                  <a:pt x="358" y="1509"/>
                </a:lnTo>
                <a:lnTo>
                  <a:pt x="352" y="1490"/>
                </a:lnTo>
                <a:lnTo>
                  <a:pt x="346" y="1467"/>
                </a:lnTo>
                <a:lnTo>
                  <a:pt x="346" y="1464"/>
                </a:lnTo>
                <a:lnTo>
                  <a:pt x="346" y="1460"/>
                </a:lnTo>
                <a:lnTo>
                  <a:pt x="344" y="1454"/>
                </a:lnTo>
                <a:lnTo>
                  <a:pt x="344" y="1447"/>
                </a:lnTo>
                <a:lnTo>
                  <a:pt x="343" y="1442"/>
                </a:lnTo>
                <a:lnTo>
                  <a:pt x="342" y="1439"/>
                </a:lnTo>
                <a:lnTo>
                  <a:pt x="342" y="1437"/>
                </a:lnTo>
                <a:close/>
                <a:moveTo>
                  <a:pt x="1157" y="83"/>
                </a:moveTo>
                <a:lnTo>
                  <a:pt x="1169" y="104"/>
                </a:lnTo>
                <a:lnTo>
                  <a:pt x="1178" y="126"/>
                </a:lnTo>
                <a:lnTo>
                  <a:pt x="1183" y="148"/>
                </a:lnTo>
                <a:lnTo>
                  <a:pt x="1186" y="171"/>
                </a:lnTo>
                <a:lnTo>
                  <a:pt x="1188" y="196"/>
                </a:lnTo>
                <a:lnTo>
                  <a:pt x="1214" y="170"/>
                </a:lnTo>
                <a:lnTo>
                  <a:pt x="1239" y="146"/>
                </a:lnTo>
                <a:lnTo>
                  <a:pt x="1263" y="123"/>
                </a:lnTo>
                <a:lnTo>
                  <a:pt x="1289" y="102"/>
                </a:lnTo>
                <a:lnTo>
                  <a:pt x="1315" y="83"/>
                </a:lnTo>
                <a:lnTo>
                  <a:pt x="1157" y="83"/>
                </a:lnTo>
                <a:close/>
                <a:moveTo>
                  <a:pt x="215" y="83"/>
                </a:moveTo>
                <a:lnTo>
                  <a:pt x="231" y="104"/>
                </a:lnTo>
                <a:lnTo>
                  <a:pt x="249" y="127"/>
                </a:lnTo>
                <a:lnTo>
                  <a:pt x="268" y="152"/>
                </a:lnTo>
                <a:lnTo>
                  <a:pt x="288" y="179"/>
                </a:lnTo>
                <a:lnTo>
                  <a:pt x="309" y="207"/>
                </a:lnTo>
                <a:lnTo>
                  <a:pt x="332" y="238"/>
                </a:lnTo>
                <a:lnTo>
                  <a:pt x="355" y="270"/>
                </a:lnTo>
                <a:lnTo>
                  <a:pt x="379" y="304"/>
                </a:lnTo>
                <a:lnTo>
                  <a:pt x="403" y="338"/>
                </a:lnTo>
                <a:lnTo>
                  <a:pt x="428" y="374"/>
                </a:lnTo>
                <a:lnTo>
                  <a:pt x="453" y="411"/>
                </a:lnTo>
                <a:lnTo>
                  <a:pt x="480" y="448"/>
                </a:lnTo>
                <a:lnTo>
                  <a:pt x="506" y="487"/>
                </a:lnTo>
                <a:lnTo>
                  <a:pt x="559" y="565"/>
                </a:lnTo>
                <a:lnTo>
                  <a:pt x="586" y="605"/>
                </a:lnTo>
                <a:lnTo>
                  <a:pt x="613" y="645"/>
                </a:lnTo>
                <a:lnTo>
                  <a:pt x="667" y="725"/>
                </a:lnTo>
                <a:lnTo>
                  <a:pt x="693" y="764"/>
                </a:lnTo>
                <a:lnTo>
                  <a:pt x="719" y="803"/>
                </a:lnTo>
                <a:lnTo>
                  <a:pt x="745" y="842"/>
                </a:lnTo>
                <a:lnTo>
                  <a:pt x="770" y="880"/>
                </a:lnTo>
                <a:lnTo>
                  <a:pt x="794" y="917"/>
                </a:lnTo>
                <a:lnTo>
                  <a:pt x="818" y="953"/>
                </a:lnTo>
                <a:lnTo>
                  <a:pt x="841" y="988"/>
                </a:lnTo>
                <a:lnTo>
                  <a:pt x="863" y="1022"/>
                </a:lnTo>
                <a:lnTo>
                  <a:pt x="885" y="1055"/>
                </a:lnTo>
                <a:lnTo>
                  <a:pt x="904" y="1086"/>
                </a:lnTo>
                <a:lnTo>
                  <a:pt x="924" y="1115"/>
                </a:lnTo>
                <a:lnTo>
                  <a:pt x="942" y="1143"/>
                </a:lnTo>
                <a:lnTo>
                  <a:pt x="958" y="1169"/>
                </a:lnTo>
                <a:lnTo>
                  <a:pt x="973" y="1192"/>
                </a:lnTo>
                <a:lnTo>
                  <a:pt x="987" y="1214"/>
                </a:lnTo>
                <a:lnTo>
                  <a:pt x="999" y="1233"/>
                </a:lnTo>
                <a:lnTo>
                  <a:pt x="1010" y="1250"/>
                </a:lnTo>
                <a:lnTo>
                  <a:pt x="1019" y="1264"/>
                </a:lnTo>
                <a:lnTo>
                  <a:pt x="1037" y="1295"/>
                </a:lnTo>
                <a:lnTo>
                  <a:pt x="1054" y="1324"/>
                </a:lnTo>
                <a:lnTo>
                  <a:pt x="1069" y="1350"/>
                </a:lnTo>
                <a:lnTo>
                  <a:pt x="1082" y="1374"/>
                </a:lnTo>
                <a:lnTo>
                  <a:pt x="1094" y="1396"/>
                </a:lnTo>
                <a:lnTo>
                  <a:pt x="1104" y="1416"/>
                </a:lnTo>
                <a:lnTo>
                  <a:pt x="1113" y="1434"/>
                </a:lnTo>
                <a:lnTo>
                  <a:pt x="1121" y="1450"/>
                </a:lnTo>
                <a:lnTo>
                  <a:pt x="1126" y="1465"/>
                </a:lnTo>
                <a:lnTo>
                  <a:pt x="1132" y="1478"/>
                </a:lnTo>
                <a:lnTo>
                  <a:pt x="1136" y="1490"/>
                </a:lnTo>
                <a:lnTo>
                  <a:pt x="1139" y="1501"/>
                </a:lnTo>
                <a:lnTo>
                  <a:pt x="1140" y="1510"/>
                </a:lnTo>
                <a:lnTo>
                  <a:pt x="1142" y="1519"/>
                </a:lnTo>
                <a:lnTo>
                  <a:pt x="1142" y="1527"/>
                </a:lnTo>
                <a:lnTo>
                  <a:pt x="1142" y="1534"/>
                </a:lnTo>
                <a:lnTo>
                  <a:pt x="1140" y="1541"/>
                </a:lnTo>
                <a:lnTo>
                  <a:pt x="1139" y="1547"/>
                </a:lnTo>
                <a:lnTo>
                  <a:pt x="1139" y="1554"/>
                </a:lnTo>
                <a:lnTo>
                  <a:pt x="1454" y="1554"/>
                </a:lnTo>
                <a:lnTo>
                  <a:pt x="1439" y="1535"/>
                </a:lnTo>
                <a:lnTo>
                  <a:pt x="1424" y="1515"/>
                </a:lnTo>
                <a:lnTo>
                  <a:pt x="1407" y="1492"/>
                </a:lnTo>
                <a:lnTo>
                  <a:pt x="1389" y="1467"/>
                </a:lnTo>
                <a:lnTo>
                  <a:pt x="1369" y="1440"/>
                </a:lnTo>
                <a:lnTo>
                  <a:pt x="1349" y="1412"/>
                </a:lnTo>
                <a:lnTo>
                  <a:pt x="1327" y="1382"/>
                </a:lnTo>
                <a:lnTo>
                  <a:pt x="1305" y="1351"/>
                </a:lnTo>
                <a:lnTo>
                  <a:pt x="1283" y="1318"/>
                </a:lnTo>
                <a:lnTo>
                  <a:pt x="1259" y="1283"/>
                </a:lnTo>
                <a:lnTo>
                  <a:pt x="1234" y="1248"/>
                </a:lnTo>
                <a:lnTo>
                  <a:pt x="1210" y="1213"/>
                </a:lnTo>
                <a:lnTo>
                  <a:pt x="1185" y="1176"/>
                </a:lnTo>
                <a:lnTo>
                  <a:pt x="1159" y="1139"/>
                </a:lnTo>
                <a:lnTo>
                  <a:pt x="1133" y="1101"/>
                </a:lnTo>
                <a:lnTo>
                  <a:pt x="1107" y="1063"/>
                </a:lnTo>
                <a:lnTo>
                  <a:pt x="1081" y="1024"/>
                </a:lnTo>
                <a:lnTo>
                  <a:pt x="1055" y="986"/>
                </a:lnTo>
                <a:lnTo>
                  <a:pt x="1029" y="947"/>
                </a:lnTo>
                <a:lnTo>
                  <a:pt x="1003" y="909"/>
                </a:lnTo>
                <a:lnTo>
                  <a:pt x="978" y="871"/>
                </a:lnTo>
                <a:lnTo>
                  <a:pt x="953" y="833"/>
                </a:lnTo>
                <a:lnTo>
                  <a:pt x="928" y="796"/>
                </a:lnTo>
                <a:lnTo>
                  <a:pt x="904" y="760"/>
                </a:lnTo>
                <a:lnTo>
                  <a:pt x="880" y="725"/>
                </a:lnTo>
                <a:lnTo>
                  <a:pt x="857" y="690"/>
                </a:lnTo>
                <a:lnTo>
                  <a:pt x="835" y="657"/>
                </a:lnTo>
                <a:lnTo>
                  <a:pt x="814" y="625"/>
                </a:lnTo>
                <a:lnTo>
                  <a:pt x="794" y="594"/>
                </a:lnTo>
                <a:lnTo>
                  <a:pt x="774" y="565"/>
                </a:lnTo>
                <a:lnTo>
                  <a:pt x="756" y="537"/>
                </a:lnTo>
                <a:lnTo>
                  <a:pt x="740" y="512"/>
                </a:lnTo>
                <a:lnTo>
                  <a:pt x="724" y="488"/>
                </a:lnTo>
                <a:lnTo>
                  <a:pt x="710" y="466"/>
                </a:lnTo>
                <a:lnTo>
                  <a:pt x="697" y="447"/>
                </a:lnTo>
                <a:lnTo>
                  <a:pt x="686" y="430"/>
                </a:lnTo>
                <a:lnTo>
                  <a:pt x="677" y="415"/>
                </a:lnTo>
                <a:lnTo>
                  <a:pt x="669" y="403"/>
                </a:lnTo>
                <a:lnTo>
                  <a:pt x="650" y="371"/>
                </a:lnTo>
                <a:lnTo>
                  <a:pt x="633" y="342"/>
                </a:lnTo>
                <a:lnTo>
                  <a:pt x="617" y="315"/>
                </a:lnTo>
                <a:lnTo>
                  <a:pt x="603" y="291"/>
                </a:lnTo>
                <a:lnTo>
                  <a:pt x="590" y="268"/>
                </a:lnTo>
                <a:lnTo>
                  <a:pt x="579" y="248"/>
                </a:lnTo>
                <a:lnTo>
                  <a:pt x="569" y="229"/>
                </a:lnTo>
                <a:lnTo>
                  <a:pt x="553" y="196"/>
                </a:lnTo>
                <a:lnTo>
                  <a:pt x="547" y="182"/>
                </a:lnTo>
                <a:lnTo>
                  <a:pt x="541" y="170"/>
                </a:lnTo>
                <a:lnTo>
                  <a:pt x="537" y="158"/>
                </a:lnTo>
                <a:lnTo>
                  <a:pt x="533" y="148"/>
                </a:lnTo>
                <a:lnTo>
                  <a:pt x="530" y="138"/>
                </a:lnTo>
                <a:lnTo>
                  <a:pt x="527" y="130"/>
                </a:lnTo>
                <a:lnTo>
                  <a:pt x="526" y="122"/>
                </a:lnTo>
                <a:lnTo>
                  <a:pt x="524" y="115"/>
                </a:lnTo>
                <a:lnTo>
                  <a:pt x="524" y="108"/>
                </a:lnTo>
                <a:lnTo>
                  <a:pt x="523" y="101"/>
                </a:lnTo>
                <a:lnTo>
                  <a:pt x="523" y="95"/>
                </a:lnTo>
                <a:lnTo>
                  <a:pt x="523" y="83"/>
                </a:lnTo>
                <a:lnTo>
                  <a:pt x="215" y="83"/>
                </a:lnTo>
                <a:close/>
                <a:moveTo>
                  <a:pt x="78" y="0"/>
                </a:moveTo>
                <a:lnTo>
                  <a:pt x="716" y="0"/>
                </a:lnTo>
                <a:lnTo>
                  <a:pt x="729" y="1"/>
                </a:lnTo>
                <a:lnTo>
                  <a:pt x="740" y="2"/>
                </a:lnTo>
                <a:lnTo>
                  <a:pt x="751" y="3"/>
                </a:lnTo>
                <a:lnTo>
                  <a:pt x="759" y="6"/>
                </a:lnTo>
                <a:lnTo>
                  <a:pt x="767" y="9"/>
                </a:lnTo>
                <a:lnTo>
                  <a:pt x="773" y="14"/>
                </a:lnTo>
                <a:lnTo>
                  <a:pt x="778" y="21"/>
                </a:lnTo>
                <a:lnTo>
                  <a:pt x="781" y="31"/>
                </a:lnTo>
                <a:lnTo>
                  <a:pt x="782" y="42"/>
                </a:lnTo>
                <a:lnTo>
                  <a:pt x="781" y="52"/>
                </a:lnTo>
                <a:lnTo>
                  <a:pt x="778" y="60"/>
                </a:lnTo>
                <a:lnTo>
                  <a:pt x="774" y="67"/>
                </a:lnTo>
                <a:lnTo>
                  <a:pt x="769" y="73"/>
                </a:lnTo>
                <a:lnTo>
                  <a:pt x="763" y="76"/>
                </a:lnTo>
                <a:lnTo>
                  <a:pt x="756" y="79"/>
                </a:lnTo>
                <a:lnTo>
                  <a:pt x="749" y="81"/>
                </a:lnTo>
                <a:lnTo>
                  <a:pt x="742" y="83"/>
                </a:lnTo>
                <a:lnTo>
                  <a:pt x="736" y="83"/>
                </a:lnTo>
                <a:lnTo>
                  <a:pt x="713" y="83"/>
                </a:lnTo>
                <a:lnTo>
                  <a:pt x="698" y="84"/>
                </a:lnTo>
                <a:lnTo>
                  <a:pt x="681" y="86"/>
                </a:lnTo>
                <a:lnTo>
                  <a:pt x="663" y="90"/>
                </a:lnTo>
                <a:lnTo>
                  <a:pt x="644" y="94"/>
                </a:lnTo>
                <a:lnTo>
                  <a:pt x="626" y="101"/>
                </a:lnTo>
                <a:lnTo>
                  <a:pt x="609" y="109"/>
                </a:lnTo>
                <a:lnTo>
                  <a:pt x="611" y="115"/>
                </a:lnTo>
                <a:lnTo>
                  <a:pt x="612" y="121"/>
                </a:lnTo>
                <a:lnTo>
                  <a:pt x="614" y="126"/>
                </a:lnTo>
                <a:lnTo>
                  <a:pt x="617" y="132"/>
                </a:lnTo>
                <a:lnTo>
                  <a:pt x="619" y="138"/>
                </a:lnTo>
                <a:lnTo>
                  <a:pt x="625" y="152"/>
                </a:lnTo>
                <a:lnTo>
                  <a:pt x="628" y="160"/>
                </a:lnTo>
                <a:lnTo>
                  <a:pt x="632" y="169"/>
                </a:lnTo>
                <a:lnTo>
                  <a:pt x="642" y="189"/>
                </a:lnTo>
                <a:lnTo>
                  <a:pt x="649" y="200"/>
                </a:lnTo>
                <a:lnTo>
                  <a:pt x="656" y="213"/>
                </a:lnTo>
                <a:lnTo>
                  <a:pt x="663" y="227"/>
                </a:lnTo>
                <a:lnTo>
                  <a:pt x="672" y="243"/>
                </a:lnTo>
                <a:lnTo>
                  <a:pt x="682" y="259"/>
                </a:lnTo>
                <a:lnTo>
                  <a:pt x="693" y="277"/>
                </a:lnTo>
                <a:lnTo>
                  <a:pt x="705" y="297"/>
                </a:lnTo>
                <a:lnTo>
                  <a:pt x="718" y="318"/>
                </a:lnTo>
                <a:lnTo>
                  <a:pt x="733" y="342"/>
                </a:lnTo>
                <a:lnTo>
                  <a:pt x="748" y="367"/>
                </a:lnTo>
                <a:lnTo>
                  <a:pt x="766" y="394"/>
                </a:lnTo>
                <a:lnTo>
                  <a:pt x="784" y="424"/>
                </a:lnTo>
                <a:lnTo>
                  <a:pt x="805" y="456"/>
                </a:lnTo>
                <a:lnTo>
                  <a:pt x="827" y="489"/>
                </a:lnTo>
                <a:lnTo>
                  <a:pt x="850" y="526"/>
                </a:lnTo>
                <a:lnTo>
                  <a:pt x="876" y="565"/>
                </a:lnTo>
                <a:lnTo>
                  <a:pt x="893" y="542"/>
                </a:lnTo>
                <a:lnTo>
                  <a:pt x="911" y="519"/>
                </a:lnTo>
                <a:lnTo>
                  <a:pt x="931" y="493"/>
                </a:lnTo>
                <a:lnTo>
                  <a:pt x="950" y="467"/>
                </a:lnTo>
                <a:lnTo>
                  <a:pt x="970" y="440"/>
                </a:lnTo>
                <a:lnTo>
                  <a:pt x="989" y="414"/>
                </a:lnTo>
                <a:lnTo>
                  <a:pt x="1007" y="388"/>
                </a:lnTo>
                <a:lnTo>
                  <a:pt x="1025" y="366"/>
                </a:lnTo>
                <a:lnTo>
                  <a:pt x="1041" y="345"/>
                </a:lnTo>
                <a:lnTo>
                  <a:pt x="1054" y="327"/>
                </a:lnTo>
                <a:lnTo>
                  <a:pt x="1066" y="309"/>
                </a:lnTo>
                <a:lnTo>
                  <a:pt x="1077" y="293"/>
                </a:lnTo>
                <a:lnTo>
                  <a:pt x="1086" y="277"/>
                </a:lnTo>
                <a:lnTo>
                  <a:pt x="1093" y="262"/>
                </a:lnTo>
                <a:lnTo>
                  <a:pt x="1098" y="246"/>
                </a:lnTo>
                <a:lnTo>
                  <a:pt x="1102" y="230"/>
                </a:lnTo>
                <a:lnTo>
                  <a:pt x="1104" y="213"/>
                </a:lnTo>
                <a:lnTo>
                  <a:pt x="1105" y="196"/>
                </a:lnTo>
                <a:lnTo>
                  <a:pt x="1105" y="189"/>
                </a:lnTo>
                <a:lnTo>
                  <a:pt x="1104" y="183"/>
                </a:lnTo>
                <a:lnTo>
                  <a:pt x="1104" y="176"/>
                </a:lnTo>
                <a:lnTo>
                  <a:pt x="1102" y="168"/>
                </a:lnTo>
                <a:lnTo>
                  <a:pt x="1100" y="159"/>
                </a:lnTo>
                <a:lnTo>
                  <a:pt x="1098" y="149"/>
                </a:lnTo>
                <a:lnTo>
                  <a:pt x="1094" y="139"/>
                </a:lnTo>
                <a:lnTo>
                  <a:pt x="1090" y="130"/>
                </a:lnTo>
                <a:lnTo>
                  <a:pt x="1084" y="120"/>
                </a:lnTo>
                <a:lnTo>
                  <a:pt x="1077" y="111"/>
                </a:lnTo>
                <a:lnTo>
                  <a:pt x="1069" y="103"/>
                </a:lnTo>
                <a:lnTo>
                  <a:pt x="1059" y="96"/>
                </a:lnTo>
                <a:lnTo>
                  <a:pt x="1047" y="90"/>
                </a:lnTo>
                <a:lnTo>
                  <a:pt x="1034" y="86"/>
                </a:lnTo>
                <a:lnTo>
                  <a:pt x="1019" y="83"/>
                </a:lnTo>
                <a:lnTo>
                  <a:pt x="1011" y="81"/>
                </a:lnTo>
                <a:lnTo>
                  <a:pt x="1003" y="79"/>
                </a:lnTo>
                <a:lnTo>
                  <a:pt x="996" y="76"/>
                </a:lnTo>
                <a:lnTo>
                  <a:pt x="989" y="72"/>
                </a:lnTo>
                <a:lnTo>
                  <a:pt x="982" y="67"/>
                </a:lnTo>
                <a:lnTo>
                  <a:pt x="978" y="60"/>
                </a:lnTo>
                <a:lnTo>
                  <a:pt x="974" y="52"/>
                </a:lnTo>
                <a:lnTo>
                  <a:pt x="973" y="42"/>
                </a:lnTo>
                <a:lnTo>
                  <a:pt x="974" y="31"/>
                </a:lnTo>
                <a:lnTo>
                  <a:pt x="977" y="23"/>
                </a:lnTo>
                <a:lnTo>
                  <a:pt x="981" y="16"/>
                </a:lnTo>
                <a:lnTo>
                  <a:pt x="987" y="11"/>
                </a:lnTo>
                <a:lnTo>
                  <a:pt x="993" y="7"/>
                </a:lnTo>
                <a:lnTo>
                  <a:pt x="1001" y="4"/>
                </a:lnTo>
                <a:lnTo>
                  <a:pt x="1010" y="2"/>
                </a:lnTo>
                <a:lnTo>
                  <a:pt x="1020" y="1"/>
                </a:lnTo>
                <a:lnTo>
                  <a:pt x="1030" y="0"/>
                </a:lnTo>
                <a:lnTo>
                  <a:pt x="1052" y="0"/>
                </a:lnTo>
                <a:lnTo>
                  <a:pt x="1051" y="1"/>
                </a:lnTo>
                <a:lnTo>
                  <a:pt x="1553" y="1"/>
                </a:lnTo>
                <a:lnTo>
                  <a:pt x="1563" y="2"/>
                </a:lnTo>
                <a:lnTo>
                  <a:pt x="1573" y="3"/>
                </a:lnTo>
                <a:lnTo>
                  <a:pt x="1582" y="5"/>
                </a:lnTo>
                <a:lnTo>
                  <a:pt x="1590" y="8"/>
                </a:lnTo>
                <a:lnTo>
                  <a:pt x="1597" y="11"/>
                </a:lnTo>
                <a:lnTo>
                  <a:pt x="1602" y="17"/>
                </a:lnTo>
                <a:lnTo>
                  <a:pt x="1607" y="24"/>
                </a:lnTo>
                <a:lnTo>
                  <a:pt x="1609" y="32"/>
                </a:lnTo>
                <a:lnTo>
                  <a:pt x="1610" y="42"/>
                </a:lnTo>
                <a:lnTo>
                  <a:pt x="1609" y="52"/>
                </a:lnTo>
                <a:lnTo>
                  <a:pt x="1607" y="59"/>
                </a:lnTo>
                <a:lnTo>
                  <a:pt x="1602" y="66"/>
                </a:lnTo>
                <a:lnTo>
                  <a:pt x="1597" y="70"/>
                </a:lnTo>
                <a:lnTo>
                  <a:pt x="1590" y="74"/>
                </a:lnTo>
                <a:lnTo>
                  <a:pt x="1583" y="77"/>
                </a:lnTo>
                <a:lnTo>
                  <a:pt x="1574" y="80"/>
                </a:lnTo>
                <a:lnTo>
                  <a:pt x="1566" y="81"/>
                </a:lnTo>
                <a:lnTo>
                  <a:pt x="1558" y="83"/>
                </a:lnTo>
                <a:lnTo>
                  <a:pt x="1550" y="84"/>
                </a:lnTo>
                <a:lnTo>
                  <a:pt x="1517" y="88"/>
                </a:lnTo>
                <a:lnTo>
                  <a:pt x="1485" y="95"/>
                </a:lnTo>
                <a:lnTo>
                  <a:pt x="1455" y="104"/>
                </a:lnTo>
                <a:lnTo>
                  <a:pt x="1425" y="116"/>
                </a:lnTo>
                <a:lnTo>
                  <a:pt x="1397" y="130"/>
                </a:lnTo>
                <a:lnTo>
                  <a:pt x="1370" y="147"/>
                </a:lnTo>
                <a:lnTo>
                  <a:pt x="1344" y="165"/>
                </a:lnTo>
                <a:lnTo>
                  <a:pt x="1318" y="185"/>
                </a:lnTo>
                <a:lnTo>
                  <a:pt x="1294" y="206"/>
                </a:lnTo>
                <a:lnTo>
                  <a:pt x="1270" y="229"/>
                </a:lnTo>
                <a:lnTo>
                  <a:pt x="1246" y="254"/>
                </a:lnTo>
                <a:lnTo>
                  <a:pt x="1223" y="279"/>
                </a:lnTo>
                <a:lnTo>
                  <a:pt x="1201" y="305"/>
                </a:lnTo>
                <a:lnTo>
                  <a:pt x="1179" y="332"/>
                </a:lnTo>
                <a:lnTo>
                  <a:pt x="1136" y="387"/>
                </a:lnTo>
                <a:lnTo>
                  <a:pt x="1115" y="415"/>
                </a:lnTo>
                <a:lnTo>
                  <a:pt x="995" y="569"/>
                </a:lnTo>
                <a:lnTo>
                  <a:pt x="984" y="585"/>
                </a:lnTo>
                <a:lnTo>
                  <a:pt x="973" y="600"/>
                </a:lnTo>
                <a:lnTo>
                  <a:pt x="963" y="614"/>
                </a:lnTo>
                <a:lnTo>
                  <a:pt x="954" y="626"/>
                </a:lnTo>
                <a:lnTo>
                  <a:pt x="946" y="636"/>
                </a:lnTo>
                <a:lnTo>
                  <a:pt x="939" y="645"/>
                </a:lnTo>
                <a:lnTo>
                  <a:pt x="934" y="651"/>
                </a:lnTo>
                <a:lnTo>
                  <a:pt x="931" y="655"/>
                </a:lnTo>
                <a:lnTo>
                  <a:pt x="1257" y="1132"/>
                </a:lnTo>
                <a:lnTo>
                  <a:pt x="1272" y="1154"/>
                </a:lnTo>
                <a:lnTo>
                  <a:pt x="1287" y="1176"/>
                </a:lnTo>
                <a:lnTo>
                  <a:pt x="1302" y="1199"/>
                </a:lnTo>
                <a:lnTo>
                  <a:pt x="1318" y="1222"/>
                </a:lnTo>
                <a:lnTo>
                  <a:pt x="1351" y="1270"/>
                </a:lnTo>
                <a:lnTo>
                  <a:pt x="1368" y="1294"/>
                </a:lnTo>
                <a:lnTo>
                  <a:pt x="1384" y="1318"/>
                </a:lnTo>
                <a:lnTo>
                  <a:pt x="1400" y="1341"/>
                </a:lnTo>
                <a:lnTo>
                  <a:pt x="1417" y="1364"/>
                </a:lnTo>
                <a:lnTo>
                  <a:pt x="1432" y="1386"/>
                </a:lnTo>
                <a:lnTo>
                  <a:pt x="1447" y="1407"/>
                </a:lnTo>
                <a:lnTo>
                  <a:pt x="1462" y="1428"/>
                </a:lnTo>
                <a:lnTo>
                  <a:pt x="1476" y="1447"/>
                </a:lnTo>
                <a:lnTo>
                  <a:pt x="1489" y="1464"/>
                </a:lnTo>
                <a:lnTo>
                  <a:pt x="1501" y="1480"/>
                </a:lnTo>
                <a:lnTo>
                  <a:pt x="1512" y="1495"/>
                </a:lnTo>
                <a:lnTo>
                  <a:pt x="1521" y="1507"/>
                </a:lnTo>
                <a:lnTo>
                  <a:pt x="1530" y="1517"/>
                </a:lnTo>
                <a:lnTo>
                  <a:pt x="1537" y="1525"/>
                </a:lnTo>
                <a:lnTo>
                  <a:pt x="1543" y="1531"/>
                </a:lnTo>
                <a:lnTo>
                  <a:pt x="1547" y="1533"/>
                </a:lnTo>
                <a:lnTo>
                  <a:pt x="1551" y="1536"/>
                </a:lnTo>
                <a:lnTo>
                  <a:pt x="1557" y="1539"/>
                </a:lnTo>
                <a:lnTo>
                  <a:pt x="1565" y="1543"/>
                </a:lnTo>
                <a:lnTo>
                  <a:pt x="1574" y="1547"/>
                </a:lnTo>
                <a:lnTo>
                  <a:pt x="1587" y="1550"/>
                </a:lnTo>
                <a:lnTo>
                  <a:pt x="1603" y="1554"/>
                </a:lnTo>
                <a:lnTo>
                  <a:pt x="1611" y="1556"/>
                </a:lnTo>
                <a:lnTo>
                  <a:pt x="1619" y="1559"/>
                </a:lnTo>
                <a:lnTo>
                  <a:pt x="1626" y="1564"/>
                </a:lnTo>
                <a:lnTo>
                  <a:pt x="1632" y="1569"/>
                </a:lnTo>
                <a:lnTo>
                  <a:pt x="1636" y="1576"/>
                </a:lnTo>
                <a:lnTo>
                  <a:pt x="1639" y="1585"/>
                </a:lnTo>
                <a:lnTo>
                  <a:pt x="1640" y="1595"/>
                </a:lnTo>
                <a:lnTo>
                  <a:pt x="1639" y="1606"/>
                </a:lnTo>
                <a:lnTo>
                  <a:pt x="1637" y="1614"/>
                </a:lnTo>
                <a:lnTo>
                  <a:pt x="1633" y="1621"/>
                </a:lnTo>
                <a:lnTo>
                  <a:pt x="1627" y="1626"/>
                </a:lnTo>
                <a:lnTo>
                  <a:pt x="1621" y="1630"/>
                </a:lnTo>
                <a:lnTo>
                  <a:pt x="1612" y="1632"/>
                </a:lnTo>
                <a:lnTo>
                  <a:pt x="1604" y="1635"/>
                </a:lnTo>
                <a:lnTo>
                  <a:pt x="1594" y="1636"/>
                </a:lnTo>
                <a:lnTo>
                  <a:pt x="1584" y="1637"/>
                </a:lnTo>
                <a:lnTo>
                  <a:pt x="910" y="1637"/>
                </a:lnTo>
                <a:lnTo>
                  <a:pt x="897" y="1636"/>
                </a:lnTo>
                <a:lnTo>
                  <a:pt x="886" y="1635"/>
                </a:lnTo>
                <a:lnTo>
                  <a:pt x="876" y="1634"/>
                </a:lnTo>
                <a:lnTo>
                  <a:pt x="867" y="1631"/>
                </a:lnTo>
                <a:lnTo>
                  <a:pt x="859" y="1628"/>
                </a:lnTo>
                <a:lnTo>
                  <a:pt x="853" y="1623"/>
                </a:lnTo>
                <a:lnTo>
                  <a:pt x="848" y="1616"/>
                </a:lnTo>
                <a:lnTo>
                  <a:pt x="846" y="1606"/>
                </a:lnTo>
                <a:lnTo>
                  <a:pt x="844" y="1595"/>
                </a:lnTo>
                <a:lnTo>
                  <a:pt x="846" y="1585"/>
                </a:lnTo>
                <a:lnTo>
                  <a:pt x="848" y="1576"/>
                </a:lnTo>
                <a:lnTo>
                  <a:pt x="852" y="1569"/>
                </a:lnTo>
                <a:lnTo>
                  <a:pt x="858" y="1564"/>
                </a:lnTo>
                <a:lnTo>
                  <a:pt x="864" y="1561"/>
                </a:lnTo>
                <a:lnTo>
                  <a:pt x="871" y="1558"/>
                </a:lnTo>
                <a:lnTo>
                  <a:pt x="878" y="1555"/>
                </a:lnTo>
                <a:lnTo>
                  <a:pt x="885" y="1554"/>
                </a:lnTo>
                <a:lnTo>
                  <a:pt x="892" y="1554"/>
                </a:lnTo>
                <a:lnTo>
                  <a:pt x="904" y="1554"/>
                </a:lnTo>
                <a:lnTo>
                  <a:pt x="926" y="1553"/>
                </a:lnTo>
                <a:lnTo>
                  <a:pt x="947" y="1551"/>
                </a:lnTo>
                <a:lnTo>
                  <a:pt x="970" y="1548"/>
                </a:lnTo>
                <a:lnTo>
                  <a:pt x="992" y="1544"/>
                </a:lnTo>
                <a:lnTo>
                  <a:pt x="1013" y="1538"/>
                </a:lnTo>
                <a:lnTo>
                  <a:pt x="1035" y="1530"/>
                </a:lnTo>
                <a:lnTo>
                  <a:pt x="1055" y="1520"/>
                </a:lnTo>
                <a:lnTo>
                  <a:pt x="1053" y="1514"/>
                </a:lnTo>
                <a:lnTo>
                  <a:pt x="1048" y="1501"/>
                </a:lnTo>
                <a:lnTo>
                  <a:pt x="1046" y="1494"/>
                </a:lnTo>
                <a:lnTo>
                  <a:pt x="1043" y="1487"/>
                </a:lnTo>
                <a:lnTo>
                  <a:pt x="1040" y="1480"/>
                </a:lnTo>
                <a:lnTo>
                  <a:pt x="1036" y="1471"/>
                </a:lnTo>
                <a:lnTo>
                  <a:pt x="1028" y="1453"/>
                </a:lnTo>
                <a:lnTo>
                  <a:pt x="1023" y="1442"/>
                </a:lnTo>
                <a:lnTo>
                  <a:pt x="1016" y="1430"/>
                </a:lnTo>
                <a:lnTo>
                  <a:pt x="1010" y="1418"/>
                </a:lnTo>
                <a:lnTo>
                  <a:pt x="1002" y="1404"/>
                </a:lnTo>
                <a:lnTo>
                  <a:pt x="994" y="1389"/>
                </a:lnTo>
                <a:lnTo>
                  <a:pt x="985" y="1373"/>
                </a:lnTo>
                <a:lnTo>
                  <a:pt x="975" y="1355"/>
                </a:lnTo>
                <a:lnTo>
                  <a:pt x="963" y="1336"/>
                </a:lnTo>
                <a:lnTo>
                  <a:pt x="951" y="1315"/>
                </a:lnTo>
                <a:lnTo>
                  <a:pt x="938" y="1293"/>
                </a:lnTo>
                <a:lnTo>
                  <a:pt x="922" y="1268"/>
                </a:lnTo>
                <a:lnTo>
                  <a:pt x="906" y="1243"/>
                </a:lnTo>
                <a:lnTo>
                  <a:pt x="889" y="1215"/>
                </a:lnTo>
                <a:lnTo>
                  <a:pt x="870" y="1184"/>
                </a:lnTo>
                <a:lnTo>
                  <a:pt x="849" y="1152"/>
                </a:lnTo>
                <a:lnTo>
                  <a:pt x="827" y="1118"/>
                </a:lnTo>
                <a:lnTo>
                  <a:pt x="803" y="1082"/>
                </a:lnTo>
                <a:lnTo>
                  <a:pt x="778" y="1042"/>
                </a:lnTo>
                <a:lnTo>
                  <a:pt x="751" y="1001"/>
                </a:lnTo>
                <a:lnTo>
                  <a:pt x="682" y="1078"/>
                </a:lnTo>
                <a:lnTo>
                  <a:pt x="614" y="1153"/>
                </a:lnTo>
                <a:lnTo>
                  <a:pt x="546" y="1230"/>
                </a:lnTo>
                <a:lnTo>
                  <a:pt x="480" y="1306"/>
                </a:lnTo>
                <a:lnTo>
                  <a:pt x="474" y="1313"/>
                </a:lnTo>
                <a:lnTo>
                  <a:pt x="468" y="1322"/>
                </a:lnTo>
                <a:lnTo>
                  <a:pt x="460" y="1333"/>
                </a:lnTo>
                <a:lnTo>
                  <a:pt x="452" y="1345"/>
                </a:lnTo>
                <a:lnTo>
                  <a:pt x="445" y="1360"/>
                </a:lnTo>
                <a:lnTo>
                  <a:pt x="438" y="1376"/>
                </a:lnTo>
                <a:lnTo>
                  <a:pt x="432" y="1394"/>
                </a:lnTo>
                <a:lnTo>
                  <a:pt x="429" y="1413"/>
                </a:lnTo>
                <a:lnTo>
                  <a:pt x="428" y="1433"/>
                </a:lnTo>
                <a:lnTo>
                  <a:pt x="428" y="1439"/>
                </a:lnTo>
                <a:lnTo>
                  <a:pt x="428" y="1445"/>
                </a:lnTo>
                <a:lnTo>
                  <a:pt x="429" y="1452"/>
                </a:lnTo>
                <a:lnTo>
                  <a:pt x="431" y="1460"/>
                </a:lnTo>
                <a:lnTo>
                  <a:pt x="432" y="1469"/>
                </a:lnTo>
                <a:lnTo>
                  <a:pt x="435" y="1479"/>
                </a:lnTo>
                <a:lnTo>
                  <a:pt x="439" y="1489"/>
                </a:lnTo>
                <a:lnTo>
                  <a:pt x="444" y="1499"/>
                </a:lnTo>
                <a:lnTo>
                  <a:pt x="450" y="1510"/>
                </a:lnTo>
                <a:lnTo>
                  <a:pt x="457" y="1520"/>
                </a:lnTo>
                <a:lnTo>
                  <a:pt x="466" y="1529"/>
                </a:lnTo>
                <a:lnTo>
                  <a:pt x="476" y="1537"/>
                </a:lnTo>
                <a:lnTo>
                  <a:pt x="488" y="1544"/>
                </a:lnTo>
                <a:lnTo>
                  <a:pt x="502" y="1550"/>
                </a:lnTo>
                <a:lnTo>
                  <a:pt x="518" y="1554"/>
                </a:lnTo>
                <a:lnTo>
                  <a:pt x="532" y="1555"/>
                </a:lnTo>
                <a:lnTo>
                  <a:pt x="540" y="1557"/>
                </a:lnTo>
                <a:lnTo>
                  <a:pt x="548" y="1560"/>
                </a:lnTo>
                <a:lnTo>
                  <a:pt x="555" y="1564"/>
                </a:lnTo>
                <a:lnTo>
                  <a:pt x="561" y="1569"/>
                </a:lnTo>
                <a:lnTo>
                  <a:pt x="566" y="1576"/>
                </a:lnTo>
                <a:lnTo>
                  <a:pt x="569" y="1585"/>
                </a:lnTo>
                <a:lnTo>
                  <a:pt x="571" y="1595"/>
                </a:lnTo>
                <a:lnTo>
                  <a:pt x="569" y="1606"/>
                </a:lnTo>
                <a:lnTo>
                  <a:pt x="566" y="1614"/>
                </a:lnTo>
                <a:lnTo>
                  <a:pt x="562" y="1621"/>
                </a:lnTo>
                <a:lnTo>
                  <a:pt x="556" y="1626"/>
                </a:lnTo>
                <a:lnTo>
                  <a:pt x="549" y="1630"/>
                </a:lnTo>
                <a:lnTo>
                  <a:pt x="540" y="1632"/>
                </a:lnTo>
                <a:lnTo>
                  <a:pt x="531" y="1635"/>
                </a:lnTo>
                <a:lnTo>
                  <a:pt x="521" y="1636"/>
                </a:lnTo>
                <a:lnTo>
                  <a:pt x="510" y="1637"/>
                </a:lnTo>
                <a:lnTo>
                  <a:pt x="57" y="1637"/>
                </a:lnTo>
                <a:lnTo>
                  <a:pt x="47" y="1636"/>
                </a:lnTo>
                <a:lnTo>
                  <a:pt x="37" y="1635"/>
                </a:lnTo>
                <a:lnTo>
                  <a:pt x="28" y="1632"/>
                </a:lnTo>
                <a:lnTo>
                  <a:pt x="20" y="1630"/>
                </a:lnTo>
                <a:lnTo>
                  <a:pt x="13" y="1626"/>
                </a:lnTo>
                <a:lnTo>
                  <a:pt x="8" y="1621"/>
                </a:lnTo>
                <a:lnTo>
                  <a:pt x="4" y="1614"/>
                </a:lnTo>
                <a:lnTo>
                  <a:pt x="1" y="1606"/>
                </a:lnTo>
                <a:lnTo>
                  <a:pt x="0" y="1595"/>
                </a:lnTo>
                <a:lnTo>
                  <a:pt x="1" y="1585"/>
                </a:lnTo>
                <a:lnTo>
                  <a:pt x="4" y="1576"/>
                </a:lnTo>
                <a:lnTo>
                  <a:pt x="8" y="1570"/>
                </a:lnTo>
                <a:lnTo>
                  <a:pt x="13" y="1565"/>
                </a:lnTo>
                <a:lnTo>
                  <a:pt x="19" y="1561"/>
                </a:lnTo>
                <a:lnTo>
                  <a:pt x="26" y="1559"/>
                </a:lnTo>
                <a:lnTo>
                  <a:pt x="34" y="1557"/>
                </a:lnTo>
                <a:lnTo>
                  <a:pt x="41" y="1555"/>
                </a:lnTo>
                <a:lnTo>
                  <a:pt x="49" y="1554"/>
                </a:lnTo>
                <a:lnTo>
                  <a:pt x="70" y="1548"/>
                </a:lnTo>
                <a:lnTo>
                  <a:pt x="92" y="1539"/>
                </a:lnTo>
                <a:lnTo>
                  <a:pt x="114" y="1527"/>
                </a:lnTo>
                <a:lnTo>
                  <a:pt x="137" y="1512"/>
                </a:lnTo>
                <a:lnTo>
                  <a:pt x="161" y="1494"/>
                </a:lnTo>
                <a:lnTo>
                  <a:pt x="185" y="1474"/>
                </a:lnTo>
                <a:lnTo>
                  <a:pt x="211" y="1450"/>
                </a:lnTo>
                <a:lnTo>
                  <a:pt x="238" y="1424"/>
                </a:lnTo>
                <a:lnTo>
                  <a:pt x="266" y="1394"/>
                </a:lnTo>
                <a:lnTo>
                  <a:pt x="296" y="1363"/>
                </a:lnTo>
                <a:lnTo>
                  <a:pt x="328" y="1328"/>
                </a:lnTo>
                <a:lnTo>
                  <a:pt x="361" y="1292"/>
                </a:lnTo>
                <a:lnTo>
                  <a:pt x="396" y="1253"/>
                </a:lnTo>
                <a:lnTo>
                  <a:pt x="432" y="1211"/>
                </a:lnTo>
                <a:lnTo>
                  <a:pt x="692" y="914"/>
                </a:lnTo>
                <a:lnTo>
                  <a:pt x="686" y="905"/>
                </a:lnTo>
                <a:lnTo>
                  <a:pt x="679" y="894"/>
                </a:lnTo>
                <a:lnTo>
                  <a:pt x="670" y="881"/>
                </a:lnTo>
                <a:lnTo>
                  <a:pt x="660" y="865"/>
                </a:lnTo>
                <a:lnTo>
                  <a:pt x="647" y="847"/>
                </a:lnTo>
                <a:lnTo>
                  <a:pt x="635" y="827"/>
                </a:lnTo>
                <a:lnTo>
                  <a:pt x="620" y="806"/>
                </a:lnTo>
                <a:lnTo>
                  <a:pt x="604" y="782"/>
                </a:lnTo>
                <a:lnTo>
                  <a:pt x="588" y="757"/>
                </a:lnTo>
                <a:lnTo>
                  <a:pt x="571" y="731"/>
                </a:lnTo>
                <a:lnTo>
                  <a:pt x="552" y="704"/>
                </a:lnTo>
                <a:lnTo>
                  <a:pt x="533" y="676"/>
                </a:lnTo>
                <a:lnTo>
                  <a:pt x="514" y="646"/>
                </a:lnTo>
                <a:lnTo>
                  <a:pt x="494" y="617"/>
                </a:lnTo>
                <a:lnTo>
                  <a:pt x="453" y="556"/>
                </a:lnTo>
                <a:lnTo>
                  <a:pt x="432" y="525"/>
                </a:lnTo>
                <a:lnTo>
                  <a:pt x="410" y="493"/>
                </a:lnTo>
                <a:lnTo>
                  <a:pt x="389" y="463"/>
                </a:lnTo>
                <a:lnTo>
                  <a:pt x="347" y="402"/>
                </a:lnTo>
                <a:lnTo>
                  <a:pt x="326" y="372"/>
                </a:lnTo>
                <a:lnTo>
                  <a:pt x="307" y="343"/>
                </a:lnTo>
                <a:lnTo>
                  <a:pt x="287" y="314"/>
                </a:lnTo>
                <a:lnTo>
                  <a:pt x="268" y="287"/>
                </a:lnTo>
                <a:lnTo>
                  <a:pt x="249" y="261"/>
                </a:lnTo>
                <a:lnTo>
                  <a:pt x="231" y="237"/>
                </a:lnTo>
                <a:lnTo>
                  <a:pt x="214" y="213"/>
                </a:lnTo>
                <a:lnTo>
                  <a:pt x="198" y="192"/>
                </a:lnTo>
                <a:lnTo>
                  <a:pt x="184" y="172"/>
                </a:lnTo>
                <a:lnTo>
                  <a:pt x="170" y="154"/>
                </a:lnTo>
                <a:lnTo>
                  <a:pt x="158" y="140"/>
                </a:lnTo>
                <a:lnTo>
                  <a:pt x="147" y="128"/>
                </a:lnTo>
                <a:lnTo>
                  <a:pt x="138" y="117"/>
                </a:lnTo>
                <a:lnTo>
                  <a:pt x="129" y="109"/>
                </a:lnTo>
                <a:lnTo>
                  <a:pt x="119" y="102"/>
                </a:lnTo>
                <a:lnTo>
                  <a:pt x="108" y="97"/>
                </a:lnTo>
                <a:lnTo>
                  <a:pt x="97" y="92"/>
                </a:lnTo>
                <a:lnTo>
                  <a:pt x="82" y="88"/>
                </a:lnTo>
                <a:lnTo>
                  <a:pt x="66" y="86"/>
                </a:lnTo>
                <a:lnTo>
                  <a:pt x="46" y="83"/>
                </a:lnTo>
                <a:lnTo>
                  <a:pt x="36" y="80"/>
                </a:lnTo>
                <a:lnTo>
                  <a:pt x="28" y="75"/>
                </a:lnTo>
                <a:lnTo>
                  <a:pt x="22" y="70"/>
                </a:lnTo>
                <a:lnTo>
                  <a:pt x="18" y="64"/>
                </a:lnTo>
                <a:lnTo>
                  <a:pt x="15" y="58"/>
                </a:lnTo>
                <a:lnTo>
                  <a:pt x="13" y="52"/>
                </a:lnTo>
                <a:lnTo>
                  <a:pt x="13" y="48"/>
                </a:lnTo>
                <a:lnTo>
                  <a:pt x="12" y="44"/>
                </a:lnTo>
                <a:lnTo>
                  <a:pt x="12" y="42"/>
                </a:lnTo>
                <a:lnTo>
                  <a:pt x="13" y="31"/>
                </a:lnTo>
                <a:lnTo>
                  <a:pt x="16" y="21"/>
                </a:lnTo>
                <a:lnTo>
                  <a:pt x="21" y="14"/>
                </a:lnTo>
                <a:lnTo>
                  <a:pt x="27" y="9"/>
                </a:lnTo>
                <a:lnTo>
                  <a:pt x="35" y="6"/>
                </a:lnTo>
                <a:lnTo>
                  <a:pt x="44" y="3"/>
                </a:lnTo>
                <a:lnTo>
                  <a:pt x="54" y="2"/>
                </a:lnTo>
                <a:lnTo>
                  <a:pt x="65" y="1"/>
                </a:lnTo>
                <a:lnTo>
                  <a:pt x="78" y="0"/>
                </a:lnTo>
                <a:close/>
              </a:path>
            </a:pathLst>
          </a:custGeom>
          <a:solidFill>
            <a:srgbClr val="0000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3022" name="Group 14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228600" y="3276600"/>
            <a:ext cx="594474" cy="381000"/>
            <a:chOff x="3091" y="2725"/>
            <a:chExt cx="2083" cy="1335"/>
          </a:xfrm>
          <a:solidFill>
            <a:srgbClr val="FF0000"/>
          </a:solidFill>
        </p:grpSpPr>
        <p:sp>
          <p:nvSpPr>
            <p:cNvPr id="43024" name="Freeform 16"/>
            <p:cNvSpPr>
              <a:spLocks noEditPoints="1"/>
            </p:cNvSpPr>
            <p:nvPr/>
          </p:nvSpPr>
          <p:spPr bwMode="auto">
            <a:xfrm>
              <a:off x="3091" y="2725"/>
              <a:ext cx="1253" cy="1030"/>
            </a:xfrm>
            <a:custGeom>
              <a:avLst/>
              <a:gdLst/>
              <a:ahLst/>
              <a:cxnLst>
                <a:cxn ang="0">
                  <a:pos x="516" y="64"/>
                </a:cxn>
                <a:cxn ang="0">
                  <a:pos x="395" y="138"/>
                </a:cxn>
                <a:cxn ang="0">
                  <a:pos x="282" y="283"/>
                </a:cxn>
                <a:cxn ang="0">
                  <a:pos x="219" y="444"/>
                </a:cxn>
                <a:cxn ang="0">
                  <a:pos x="177" y="621"/>
                </a:cxn>
                <a:cxn ang="0">
                  <a:pos x="167" y="763"/>
                </a:cxn>
                <a:cxn ang="0">
                  <a:pos x="202" y="891"/>
                </a:cxn>
                <a:cxn ang="0">
                  <a:pos x="291" y="966"/>
                </a:cxn>
                <a:cxn ang="0">
                  <a:pos x="411" y="978"/>
                </a:cxn>
                <a:cxn ang="0">
                  <a:pos x="556" y="945"/>
                </a:cxn>
                <a:cxn ang="0">
                  <a:pos x="742" y="846"/>
                </a:cxn>
                <a:cxn ang="0">
                  <a:pos x="824" y="750"/>
                </a:cxn>
                <a:cxn ang="0">
                  <a:pos x="822" y="478"/>
                </a:cxn>
                <a:cxn ang="0">
                  <a:pos x="814" y="322"/>
                </a:cxn>
                <a:cxn ang="0">
                  <a:pos x="786" y="197"/>
                </a:cxn>
                <a:cxn ang="0">
                  <a:pos x="729" y="99"/>
                </a:cxn>
                <a:cxn ang="0">
                  <a:pos x="627" y="51"/>
                </a:cxn>
                <a:cxn ang="0">
                  <a:pos x="667" y="6"/>
                </a:cxn>
                <a:cxn ang="0">
                  <a:pos x="780" y="45"/>
                </a:cxn>
                <a:cxn ang="0">
                  <a:pos x="878" y="131"/>
                </a:cxn>
                <a:cxn ang="0">
                  <a:pos x="949" y="269"/>
                </a:cxn>
                <a:cxn ang="0">
                  <a:pos x="975" y="469"/>
                </a:cxn>
                <a:cxn ang="0">
                  <a:pos x="1071" y="465"/>
                </a:cxn>
                <a:cxn ang="0">
                  <a:pos x="1179" y="207"/>
                </a:cxn>
                <a:cxn ang="0">
                  <a:pos x="1207" y="117"/>
                </a:cxn>
                <a:cxn ang="0">
                  <a:pos x="1244" y="114"/>
                </a:cxn>
                <a:cxn ang="0">
                  <a:pos x="1253" y="136"/>
                </a:cxn>
                <a:cxn ang="0">
                  <a:pos x="1241" y="186"/>
                </a:cxn>
                <a:cxn ang="0">
                  <a:pos x="1198" y="318"/>
                </a:cxn>
                <a:cxn ang="0">
                  <a:pos x="1109" y="502"/>
                </a:cxn>
                <a:cxn ang="0">
                  <a:pos x="990" y="678"/>
                </a:cxn>
                <a:cxn ang="0">
                  <a:pos x="975" y="720"/>
                </a:cxn>
                <a:cxn ang="0">
                  <a:pos x="978" y="838"/>
                </a:cxn>
                <a:cxn ang="0">
                  <a:pos x="994" y="927"/>
                </a:cxn>
                <a:cxn ang="0">
                  <a:pos x="1031" y="978"/>
                </a:cxn>
                <a:cxn ang="0">
                  <a:pos x="1066" y="977"/>
                </a:cxn>
                <a:cxn ang="0">
                  <a:pos x="1124" y="943"/>
                </a:cxn>
                <a:cxn ang="0">
                  <a:pos x="1173" y="857"/>
                </a:cxn>
                <a:cxn ang="0">
                  <a:pos x="1209" y="847"/>
                </a:cxn>
                <a:cxn ang="0">
                  <a:pos x="1222" y="878"/>
                </a:cxn>
                <a:cxn ang="0">
                  <a:pos x="1187" y="948"/>
                </a:cxn>
                <a:cxn ang="0">
                  <a:pos x="1106" y="1015"/>
                </a:cxn>
                <a:cxn ang="0">
                  <a:pos x="985" y="1023"/>
                </a:cxn>
                <a:cxn ang="0">
                  <a:pos x="882" y="950"/>
                </a:cxn>
                <a:cxn ang="0">
                  <a:pos x="784" y="879"/>
                </a:cxn>
                <a:cxn ang="0">
                  <a:pos x="539" y="1002"/>
                </a:cxn>
                <a:cxn ang="0">
                  <a:pos x="324" y="1029"/>
                </a:cxn>
                <a:cxn ang="0">
                  <a:pos x="166" y="977"/>
                </a:cxn>
                <a:cxn ang="0">
                  <a:pos x="59" y="868"/>
                </a:cxn>
                <a:cxn ang="0">
                  <a:pos x="5" y="716"/>
                </a:cxn>
                <a:cxn ang="0">
                  <a:pos x="19" y="503"/>
                </a:cxn>
                <a:cxn ang="0">
                  <a:pos x="123" y="280"/>
                </a:cxn>
                <a:cxn ang="0">
                  <a:pos x="295" y="105"/>
                </a:cxn>
                <a:cxn ang="0">
                  <a:pos x="509" y="9"/>
                </a:cxn>
              </a:cxnLst>
              <a:rect l="0" t="0" r="r" b="b"/>
              <a:pathLst>
                <a:path w="1253" h="1030">
                  <a:moveTo>
                    <a:pt x="601" y="50"/>
                  </a:moveTo>
                  <a:lnTo>
                    <a:pt x="582" y="50"/>
                  </a:lnTo>
                  <a:lnTo>
                    <a:pt x="561" y="53"/>
                  </a:lnTo>
                  <a:lnTo>
                    <a:pt x="539" y="57"/>
                  </a:lnTo>
                  <a:lnTo>
                    <a:pt x="516" y="64"/>
                  </a:lnTo>
                  <a:lnTo>
                    <a:pt x="493" y="73"/>
                  </a:lnTo>
                  <a:lnTo>
                    <a:pt x="469" y="85"/>
                  </a:lnTo>
                  <a:lnTo>
                    <a:pt x="445" y="100"/>
                  </a:lnTo>
                  <a:lnTo>
                    <a:pt x="420" y="117"/>
                  </a:lnTo>
                  <a:lnTo>
                    <a:pt x="395" y="138"/>
                  </a:lnTo>
                  <a:lnTo>
                    <a:pt x="370" y="161"/>
                  </a:lnTo>
                  <a:lnTo>
                    <a:pt x="345" y="190"/>
                  </a:lnTo>
                  <a:lnTo>
                    <a:pt x="320" y="221"/>
                  </a:lnTo>
                  <a:lnTo>
                    <a:pt x="295" y="257"/>
                  </a:lnTo>
                  <a:lnTo>
                    <a:pt x="282" y="283"/>
                  </a:lnTo>
                  <a:lnTo>
                    <a:pt x="268" y="311"/>
                  </a:lnTo>
                  <a:lnTo>
                    <a:pt x="255" y="342"/>
                  </a:lnTo>
                  <a:lnTo>
                    <a:pt x="242" y="374"/>
                  </a:lnTo>
                  <a:lnTo>
                    <a:pt x="231" y="408"/>
                  </a:lnTo>
                  <a:lnTo>
                    <a:pt x="219" y="444"/>
                  </a:lnTo>
                  <a:lnTo>
                    <a:pt x="209" y="480"/>
                  </a:lnTo>
                  <a:lnTo>
                    <a:pt x="199" y="516"/>
                  </a:lnTo>
                  <a:lnTo>
                    <a:pt x="191" y="552"/>
                  </a:lnTo>
                  <a:lnTo>
                    <a:pt x="184" y="587"/>
                  </a:lnTo>
                  <a:lnTo>
                    <a:pt x="177" y="621"/>
                  </a:lnTo>
                  <a:lnTo>
                    <a:pt x="172" y="653"/>
                  </a:lnTo>
                  <a:lnTo>
                    <a:pt x="169" y="682"/>
                  </a:lnTo>
                  <a:lnTo>
                    <a:pt x="166" y="710"/>
                  </a:lnTo>
                  <a:lnTo>
                    <a:pt x="165" y="733"/>
                  </a:lnTo>
                  <a:lnTo>
                    <a:pt x="167" y="763"/>
                  </a:lnTo>
                  <a:lnTo>
                    <a:pt x="169" y="792"/>
                  </a:lnTo>
                  <a:lnTo>
                    <a:pt x="175" y="819"/>
                  </a:lnTo>
                  <a:lnTo>
                    <a:pt x="182" y="845"/>
                  </a:lnTo>
                  <a:lnTo>
                    <a:pt x="191" y="868"/>
                  </a:lnTo>
                  <a:lnTo>
                    <a:pt x="202" y="891"/>
                  </a:lnTo>
                  <a:lnTo>
                    <a:pt x="216" y="911"/>
                  </a:lnTo>
                  <a:lnTo>
                    <a:pt x="231" y="928"/>
                  </a:lnTo>
                  <a:lnTo>
                    <a:pt x="249" y="943"/>
                  </a:lnTo>
                  <a:lnTo>
                    <a:pt x="269" y="957"/>
                  </a:lnTo>
                  <a:lnTo>
                    <a:pt x="291" y="966"/>
                  </a:lnTo>
                  <a:lnTo>
                    <a:pt x="314" y="974"/>
                  </a:lnTo>
                  <a:lnTo>
                    <a:pt x="341" y="979"/>
                  </a:lnTo>
                  <a:lnTo>
                    <a:pt x="369" y="980"/>
                  </a:lnTo>
                  <a:lnTo>
                    <a:pt x="388" y="979"/>
                  </a:lnTo>
                  <a:lnTo>
                    <a:pt x="411" y="978"/>
                  </a:lnTo>
                  <a:lnTo>
                    <a:pt x="436" y="975"/>
                  </a:lnTo>
                  <a:lnTo>
                    <a:pt x="463" y="971"/>
                  </a:lnTo>
                  <a:lnTo>
                    <a:pt x="492" y="965"/>
                  </a:lnTo>
                  <a:lnTo>
                    <a:pt x="522" y="957"/>
                  </a:lnTo>
                  <a:lnTo>
                    <a:pt x="556" y="945"/>
                  </a:lnTo>
                  <a:lnTo>
                    <a:pt x="590" y="932"/>
                  </a:lnTo>
                  <a:lnTo>
                    <a:pt x="626" y="916"/>
                  </a:lnTo>
                  <a:lnTo>
                    <a:pt x="663" y="896"/>
                  </a:lnTo>
                  <a:lnTo>
                    <a:pt x="702" y="873"/>
                  </a:lnTo>
                  <a:lnTo>
                    <a:pt x="742" y="846"/>
                  </a:lnTo>
                  <a:lnTo>
                    <a:pt x="783" y="815"/>
                  </a:lnTo>
                  <a:lnTo>
                    <a:pt x="824" y="780"/>
                  </a:lnTo>
                  <a:lnTo>
                    <a:pt x="825" y="780"/>
                  </a:lnTo>
                  <a:lnTo>
                    <a:pt x="824" y="766"/>
                  </a:lnTo>
                  <a:lnTo>
                    <a:pt x="824" y="750"/>
                  </a:lnTo>
                  <a:lnTo>
                    <a:pt x="823" y="730"/>
                  </a:lnTo>
                  <a:lnTo>
                    <a:pt x="822" y="707"/>
                  </a:lnTo>
                  <a:lnTo>
                    <a:pt x="822" y="682"/>
                  </a:lnTo>
                  <a:lnTo>
                    <a:pt x="822" y="655"/>
                  </a:lnTo>
                  <a:lnTo>
                    <a:pt x="822" y="478"/>
                  </a:lnTo>
                  <a:lnTo>
                    <a:pt x="820" y="429"/>
                  </a:lnTo>
                  <a:lnTo>
                    <a:pt x="820" y="402"/>
                  </a:lnTo>
                  <a:lnTo>
                    <a:pt x="818" y="376"/>
                  </a:lnTo>
                  <a:lnTo>
                    <a:pt x="816" y="349"/>
                  </a:lnTo>
                  <a:lnTo>
                    <a:pt x="814" y="322"/>
                  </a:lnTo>
                  <a:lnTo>
                    <a:pt x="810" y="297"/>
                  </a:lnTo>
                  <a:lnTo>
                    <a:pt x="805" y="270"/>
                  </a:lnTo>
                  <a:lnTo>
                    <a:pt x="801" y="245"/>
                  </a:lnTo>
                  <a:lnTo>
                    <a:pt x="794" y="220"/>
                  </a:lnTo>
                  <a:lnTo>
                    <a:pt x="786" y="197"/>
                  </a:lnTo>
                  <a:lnTo>
                    <a:pt x="777" y="175"/>
                  </a:lnTo>
                  <a:lnTo>
                    <a:pt x="768" y="153"/>
                  </a:lnTo>
                  <a:lnTo>
                    <a:pt x="756" y="134"/>
                  </a:lnTo>
                  <a:lnTo>
                    <a:pt x="743" y="115"/>
                  </a:lnTo>
                  <a:lnTo>
                    <a:pt x="729" y="99"/>
                  </a:lnTo>
                  <a:lnTo>
                    <a:pt x="712" y="84"/>
                  </a:lnTo>
                  <a:lnTo>
                    <a:pt x="694" y="73"/>
                  </a:lnTo>
                  <a:lnTo>
                    <a:pt x="673" y="63"/>
                  </a:lnTo>
                  <a:lnTo>
                    <a:pt x="652" y="56"/>
                  </a:lnTo>
                  <a:lnTo>
                    <a:pt x="627" y="51"/>
                  </a:lnTo>
                  <a:lnTo>
                    <a:pt x="601" y="50"/>
                  </a:lnTo>
                  <a:close/>
                  <a:moveTo>
                    <a:pt x="600" y="0"/>
                  </a:moveTo>
                  <a:lnTo>
                    <a:pt x="622" y="0"/>
                  </a:lnTo>
                  <a:lnTo>
                    <a:pt x="645" y="2"/>
                  </a:lnTo>
                  <a:lnTo>
                    <a:pt x="667" y="6"/>
                  </a:lnTo>
                  <a:lnTo>
                    <a:pt x="690" y="11"/>
                  </a:lnTo>
                  <a:lnTo>
                    <a:pt x="713" y="17"/>
                  </a:lnTo>
                  <a:lnTo>
                    <a:pt x="735" y="25"/>
                  </a:lnTo>
                  <a:lnTo>
                    <a:pt x="758" y="34"/>
                  </a:lnTo>
                  <a:lnTo>
                    <a:pt x="780" y="45"/>
                  </a:lnTo>
                  <a:lnTo>
                    <a:pt x="801" y="59"/>
                  </a:lnTo>
                  <a:lnTo>
                    <a:pt x="822" y="74"/>
                  </a:lnTo>
                  <a:lnTo>
                    <a:pt x="841" y="91"/>
                  </a:lnTo>
                  <a:lnTo>
                    <a:pt x="860" y="109"/>
                  </a:lnTo>
                  <a:lnTo>
                    <a:pt x="878" y="131"/>
                  </a:lnTo>
                  <a:lnTo>
                    <a:pt x="895" y="154"/>
                  </a:lnTo>
                  <a:lnTo>
                    <a:pt x="911" y="179"/>
                  </a:lnTo>
                  <a:lnTo>
                    <a:pt x="925" y="206"/>
                  </a:lnTo>
                  <a:lnTo>
                    <a:pt x="937" y="236"/>
                  </a:lnTo>
                  <a:lnTo>
                    <a:pt x="949" y="269"/>
                  </a:lnTo>
                  <a:lnTo>
                    <a:pt x="958" y="304"/>
                  </a:lnTo>
                  <a:lnTo>
                    <a:pt x="965" y="341"/>
                  </a:lnTo>
                  <a:lnTo>
                    <a:pt x="971" y="381"/>
                  </a:lnTo>
                  <a:lnTo>
                    <a:pt x="974" y="424"/>
                  </a:lnTo>
                  <a:lnTo>
                    <a:pt x="975" y="469"/>
                  </a:lnTo>
                  <a:lnTo>
                    <a:pt x="976" y="468"/>
                  </a:lnTo>
                  <a:lnTo>
                    <a:pt x="976" y="608"/>
                  </a:lnTo>
                  <a:lnTo>
                    <a:pt x="1010" y="562"/>
                  </a:lnTo>
                  <a:lnTo>
                    <a:pt x="1041" y="515"/>
                  </a:lnTo>
                  <a:lnTo>
                    <a:pt x="1071" y="465"/>
                  </a:lnTo>
                  <a:lnTo>
                    <a:pt x="1097" y="414"/>
                  </a:lnTo>
                  <a:lnTo>
                    <a:pt x="1122" y="362"/>
                  </a:lnTo>
                  <a:lnTo>
                    <a:pt x="1143" y="310"/>
                  </a:lnTo>
                  <a:lnTo>
                    <a:pt x="1162" y="258"/>
                  </a:lnTo>
                  <a:lnTo>
                    <a:pt x="1179" y="207"/>
                  </a:lnTo>
                  <a:lnTo>
                    <a:pt x="1193" y="157"/>
                  </a:lnTo>
                  <a:lnTo>
                    <a:pt x="1197" y="143"/>
                  </a:lnTo>
                  <a:lnTo>
                    <a:pt x="1200" y="131"/>
                  </a:lnTo>
                  <a:lnTo>
                    <a:pt x="1204" y="123"/>
                  </a:lnTo>
                  <a:lnTo>
                    <a:pt x="1207" y="117"/>
                  </a:lnTo>
                  <a:lnTo>
                    <a:pt x="1213" y="113"/>
                  </a:lnTo>
                  <a:lnTo>
                    <a:pt x="1219" y="111"/>
                  </a:lnTo>
                  <a:lnTo>
                    <a:pt x="1228" y="111"/>
                  </a:lnTo>
                  <a:lnTo>
                    <a:pt x="1237" y="111"/>
                  </a:lnTo>
                  <a:lnTo>
                    <a:pt x="1244" y="114"/>
                  </a:lnTo>
                  <a:lnTo>
                    <a:pt x="1248" y="118"/>
                  </a:lnTo>
                  <a:lnTo>
                    <a:pt x="1251" y="123"/>
                  </a:lnTo>
                  <a:lnTo>
                    <a:pt x="1252" y="127"/>
                  </a:lnTo>
                  <a:lnTo>
                    <a:pt x="1253" y="132"/>
                  </a:lnTo>
                  <a:lnTo>
                    <a:pt x="1253" y="136"/>
                  </a:lnTo>
                  <a:lnTo>
                    <a:pt x="1252" y="138"/>
                  </a:lnTo>
                  <a:lnTo>
                    <a:pt x="1251" y="144"/>
                  </a:lnTo>
                  <a:lnTo>
                    <a:pt x="1249" y="154"/>
                  </a:lnTo>
                  <a:lnTo>
                    <a:pt x="1245" y="168"/>
                  </a:lnTo>
                  <a:lnTo>
                    <a:pt x="1241" y="186"/>
                  </a:lnTo>
                  <a:lnTo>
                    <a:pt x="1235" y="206"/>
                  </a:lnTo>
                  <a:lnTo>
                    <a:pt x="1228" y="230"/>
                  </a:lnTo>
                  <a:lnTo>
                    <a:pt x="1219" y="257"/>
                  </a:lnTo>
                  <a:lnTo>
                    <a:pt x="1209" y="286"/>
                  </a:lnTo>
                  <a:lnTo>
                    <a:pt x="1198" y="318"/>
                  </a:lnTo>
                  <a:lnTo>
                    <a:pt x="1183" y="351"/>
                  </a:lnTo>
                  <a:lnTo>
                    <a:pt x="1168" y="386"/>
                  </a:lnTo>
                  <a:lnTo>
                    <a:pt x="1151" y="424"/>
                  </a:lnTo>
                  <a:lnTo>
                    <a:pt x="1130" y="463"/>
                  </a:lnTo>
                  <a:lnTo>
                    <a:pt x="1109" y="502"/>
                  </a:lnTo>
                  <a:lnTo>
                    <a:pt x="1084" y="543"/>
                  </a:lnTo>
                  <a:lnTo>
                    <a:pt x="1058" y="584"/>
                  </a:lnTo>
                  <a:lnTo>
                    <a:pt x="1028" y="626"/>
                  </a:lnTo>
                  <a:lnTo>
                    <a:pt x="996" y="669"/>
                  </a:lnTo>
                  <a:lnTo>
                    <a:pt x="990" y="678"/>
                  </a:lnTo>
                  <a:lnTo>
                    <a:pt x="984" y="687"/>
                  </a:lnTo>
                  <a:lnTo>
                    <a:pt x="981" y="694"/>
                  </a:lnTo>
                  <a:lnTo>
                    <a:pt x="978" y="702"/>
                  </a:lnTo>
                  <a:lnTo>
                    <a:pt x="977" y="710"/>
                  </a:lnTo>
                  <a:lnTo>
                    <a:pt x="975" y="720"/>
                  </a:lnTo>
                  <a:lnTo>
                    <a:pt x="975" y="771"/>
                  </a:lnTo>
                  <a:lnTo>
                    <a:pt x="976" y="786"/>
                  </a:lnTo>
                  <a:lnTo>
                    <a:pt x="976" y="802"/>
                  </a:lnTo>
                  <a:lnTo>
                    <a:pt x="977" y="820"/>
                  </a:lnTo>
                  <a:lnTo>
                    <a:pt x="978" y="838"/>
                  </a:lnTo>
                  <a:lnTo>
                    <a:pt x="980" y="857"/>
                  </a:lnTo>
                  <a:lnTo>
                    <a:pt x="982" y="875"/>
                  </a:lnTo>
                  <a:lnTo>
                    <a:pt x="986" y="893"/>
                  </a:lnTo>
                  <a:lnTo>
                    <a:pt x="989" y="910"/>
                  </a:lnTo>
                  <a:lnTo>
                    <a:pt x="994" y="927"/>
                  </a:lnTo>
                  <a:lnTo>
                    <a:pt x="999" y="941"/>
                  </a:lnTo>
                  <a:lnTo>
                    <a:pt x="1005" y="954"/>
                  </a:lnTo>
                  <a:lnTo>
                    <a:pt x="1013" y="965"/>
                  </a:lnTo>
                  <a:lnTo>
                    <a:pt x="1021" y="973"/>
                  </a:lnTo>
                  <a:lnTo>
                    <a:pt x="1031" y="978"/>
                  </a:lnTo>
                  <a:lnTo>
                    <a:pt x="1042" y="980"/>
                  </a:lnTo>
                  <a:lnTo>
                    <a:pt x="1045" y="980"/>
                  </a:lnTo>
                  <a:lnTo>
                    <a:pt x="1050" y="979"/>
                  </a:lnTo>
                  <a:lnTo>
                    <a:pt x="1057" y="979"/>
                  </a:lnTo>
                  <a:lnTo>
                    <a:pt x="1066" y="977"/>
                  </a:lnTo>
                  <a:lnTo>
                    <a:pt x="1076" y="974"/>
                  </a:lnTo>
                  <a:lnTo>
                    <a:pt x="1087" y="969"/>
                  </a:lnTo>
                  <a:lnTo>
                    <a:pt x="1099" y="963"/>
                  </a:lnTo>
                  <a:lnTo>
                    <a:pt x="1111" y="954"/>
                  </a:lnTo>
                  <a:lnTo>
                    <a:pt x="1124" y="943"/>
                  </a:lnTo>
                  <a:lnTo>
                    <a:pt x="1136" y="929"/>
                  </a:lnTo>
                  <a:lnTo>
                    <a:pt x="1147" y="913"/>
                  </a:lnTo>
                  <a:lnTo>
                    <a:pt x="1158" y="893"/>
                  </a:lnTo>
                  <a:lnTo>
                    <a:pt x="1168" y="869"/>
                  </a:lnTo>
                  <a:lnTo>
                    <a:pt x="1173" y="857"/>
                  </a:lnTo>
                  <a:lnTo>
                    <a:pt x="1179" y="850"/>
                  </a:lnTo>
                  <a:lnTo>
                    <a:pt x="1187" y="846"/>
                  </a:lnTo>
                  <a:lnTo>
                    <a:pt x="1196" y="844"/>
                  </a:lnTo>
                  <a:lnTo>
                    <a:pt x="1202" y="845"/>
                  </a:lnTo>
                  <a:lnTo>
                    <a:pt x="1209" y="847"/>
                  </a:lnTo>
                  <a:lnTo>
                    <a:pt x="1215" y="850"/>
                  </a:lnTo>
                  <a:lnTo>
                    <a:pt x="1219" y="855"/>
                  </a:lnTo>
                  <a:lnTo>
                    <a:pt x="1222" y="861"/>
                  </a:lnTo>
                  <a:lnTo>
                    <a:pt x="1224" y="869"/>
                  </a:lnTo>
                  <a:lnTo>
                    <a:pt x="1222" y="878"/>
                  </a:lnTo>
                  <a:lnTo>
                    <a:pt x="1219" y="889"/>
                  </a:lnTo>
                  <a:lnTo>
                    <a:pt x="1214" y="902"/>
                  </a:lnTo>
                  <a:lnTo>
                    <a:pt x="1207" y="916"/>
                  </a:lnTo>
                  <a:lnTo>
                    <a:pt x="1198" y="932"/>
                  </a:lnTo>
                  <a:lnTo>
                    <a:pt x="1187" y="948"/>
                  </a:lnTo>
                  <a:lnTo>
                    <a:pt x="1174" y="963"/>
                  </a:lnTo>
                  <a:lnTo>
                    <a:pt x="1160" y="978"/>
                  </a:lnTo>
                  <a:lnTo>
                    <a:pt x="1143" y="992"/>
                  </a:lnTo>
                  <a:lnTo>
                    <a:pt x="1125" y="1004"/>
                  </a:lnTo>
                  <a:lnTo>
                    <a:pt x="1106" y="1015"/>
                  </a:lnTo>
                  <a:lnTo>
                    <a:pt x="1085" y="1023"/>
                  </a:lnTo>
                  <a:lnTo>
                    <a:pt x="1062" y="1028"/>
                  </a:lnTo>
                  <a:lnTo>
                    <a:pt x="1038" y="1030"/>
                  </a:lnTo>
                  <a:lnTo>
                    <a:pt x="1011" y="1028"/>
                  </a:lnTo>
                  <a:lnTo>
                    <a:pt x="985" y="1023"/>
                  </a:lnTo>
                  <a:lnTo>
                    <a:pt x="961" y="1015"/>
                  </a:lnTo>
                  <a:lnTo>
                    <a:pt x="939" y="1003"/>
                  </a:lnTo>
                  <a:lnTo>
                    <a:pt x="918" y="988"/>
                  </a:lnTo>
                  <a:lnTo>
                    <a:pt x="899" y="970"/>
                  </a:lnTo>
                  <a:lnTo>
                    <a:pt x="882" y="950"/>
                  </a:lnTo>
                  <a:lnTo>
                    <a:pt x="867" y="926"/>
                  </a:lnTo>
                  <a:lnTo>
                    <a:pt x="854" y="900"/>
                  </a:lnTo>
                  <a:lnTo>
                    <a:pt x="843" y="872"/>
                  </a:lnTo>
                  <a:lnTo>
                    <a:pt x="835" y="841"/>
                  </a:lnTo>
                  <a:lnTo>
                    <a:pt x="784" y="879"/>
                  </a:lnTo>
                  <a:lnTo>
                    <a:pt x="733" y="913"/>
                  </a:lnTo>
                  <a:lnTo>
                    <a:pt x="683" y="941"/>
                  </a:lnTo>
                  <a:lnTo>
                    <a:pt x="634" y="966"/>
                  </a:lnTo>
                  <a:lnTo>
                    <a:pt x="586" y="986"/>
                  </a:lnTo>
                  <a:lnTo>
                    <a:pt x="539" y="1002"/>
                  </a:lnTo>
                  <a:lnTo>
                    <a:pt x="493" y="1015"/>
                  </a:lnTo>
                  <a:lnTo>
                    <a:pt x="448" y="1023"/>
                  </a:lnTo>
                  <a:lnTo>
                    <a:pt x="404" y="1029"/>
                  </a:lnTo>
                  <a:lnTo>
                    <a:pt x="361" y="1030"/>
                  </a:lnTo>
                  <a:lnTo>
                    <a:pt x="324" y="1029"/>
                  </a:lnTo>
                  <a:lnTo>
                    <a:pt x="289" y="1024"/>
                  </a:lnTo>
                  <a:lnTo>
                    <a:pt x="255" y="1016"/>
                  </a:lnTo>
                  <a:lnTo>
                    <a:pt x="224" y="1006"/>
                  </a:lnTo>
                  <a:lnTo>
                    <a:pt x="194" y="993"/>
                  </a:lnTo>
                  <a:lnTo>
                    <a:pt x="166" y="977"/>
                  </a:lnTo>
                  <a:lnTo>
                    <a:pt x="141" y="960"/>
                  </a:lnTo>
                  <a:lnTo>
                    <a:pt x="117" y="940"/>
                  </a:lnTo>
                  <a:lnTo>
                    <a:pt x="95" y="918"/>
                  </a:lnTo>
                  <a:lnTo>
                    <a:pt x="76" y="893"/>
                  </a:lnTo>
                  <a:lnTo>
                    <a:pt x="59" y="868"/>
                  </a:lnTo>
                  <a:lnTo>
                    <a:pt x="43" y="840"/>
                  </a:lnTo>
                  <a:lnTo>
                    <a:pt x="30" y="811"/>
                  </a:lnTo>
                  <a:lnTo>
                    <a:pt x="19" y="780"/>
                  </a:lnTo>
                  <a:lnTo>
                    <a:pt x="11" y="748"/>
                  </a:lnTo>
                  <a:lnTo>
                    <a:pt x="5" y="716"/>
                  </a:lnTo>
                  <a:lnTo>
                    <a:pt x="1" y="682"/>
                  </a:lnTo>
                  <a:lnTo>
                    <a:pt x="0" y="647"/>
                  </a:lnTo>
                  <a:lnTo>
                    <a:pt x="2" y="599"/>
                  </a:lnTo>
                  <a:lnTo>
                    <a:pt x="9" y="551"/>
                  </a:lnTo>
                  <a:lnTo>
                    <a:pt x="19" y="503"/>
                  </a:lnTo>
                  <a:lnTo>
                    <a:pt x="33" y="456"/>
                  </a:lnTo>
                  <a:lnTo>
                    <a:pt x="51" y="410"/>
                  </a:lnTo>
                  <a:lnTo>
                    <a:pt x="72" y="365"/>
                  </a:lnTo>
                  <a:lnTo>
                    <a:pt x="96" y="322"/>
                  </a:lnTo>
                  <a:lnTo>
                    <a:pt x="123" y="280"/>
                  </a:lnTo>
                  <a:lnTo>
                    <a:pt x="153" y="240"/>
                  </a:lnTo>
                  <a:lnTo>
                    <a:pt x="186" y="202"/>
                  </a:lnTo>
                  <a:lnTo>
                    <a:pt x="220" y="168"/>
                  </a:lnTo>
                  <a:lnTo>
                    <a:pt x="257" y="135"/>
                  </a:lnTo>
                  <a:lnTo>
                    <a:pt x="295" y="105"/>
                  </a:lnTo>
                  <a:lnTo>
                    <a:pt x="335" y="79"/>
                  </a:lnTo>
                  <a:lnTo>
                    <a:pt x="378" y="56"/>
                  </a:lnTo>
                  <a:lnTo>
                    <a:pt x="420" y="36"/>
                  </a:lnTo>
                  <a:lnTo>
                    <a:pt x="464" y="21"/>
                  </a:lnTo>
                  <a:lnTo>
                    <a:pt x="509" y="9"/>
                  </a:lnTo>
                  <a:lnTo>
                    <a:pt x="554" y="2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5" name="Freeform 17"/>
            <p:cNvSpPr>
              <a:spLocks/>
            </p:cNvSpPr>
            <p:nvPr/>
          </p:nvSpPr>
          <p:spPr bwMode="auto">
            <a:xfrm>
              <a:off x="4599" y="2990"/>
              <a:ext cx="575" cy="1070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44" y="3"/>
                </a:cxn>
                <a:cxn ang="0">
                  <a:pos x="354" y="13"/>
                </a:cxn>
                <a:cxn ang="0">
                  <a:pos x="358" y="32"/>
                </a:cxn>
                <a:cxn ang="0">
                  <a:pos x="359" y="966"/>
                </a:cxn>
                <a:cxn ang="0">
                  <a:pos x="364" y="981"/>
                </a:cxn>
                <a:cxn ang="0">
                  <a:pos x="374" y="993"/>
                </a:cxn>
                <a:cxn ang="0">
                  <a:pos x="392" y="1002"/>
                </a:cxn>
                <a:cxn ang="0">
                  <a:pos x="419" y="1008"/>
                </a:cxn>
                <a:cxn ang="0">
                  <a:pos x="460" y="1011"/>
                </a:cxn>
                <a:cxn ang="0">
                  <a:pos x="575" y="1013"/>
                </a:cxn>
                <a:cxn ang="0">
                  <a:pos x="565" y="1070"/>
                </a:cxn>
                <a:cxn ang="0">
                  <a:pos x="532" y="1069"/>
                </a:cxn>
                <a:cxn ang="0">
                  <a:pos x="489" y="1068"/>
                </a:cxn>
                <a:cxn ang="0">
                  <a:pos x="412" y="1066"/>
                </a:cxn>
                <a:cxn ang="0">
                  <a:pos x="362" y="1064"/>
                </a:cxn>
                <a:cxn ang="0">
                  <a:pos x="320" y="1063"/>
                </a:cxn>
                <a:cxn ang="0">
                  <a:pos x="277" y="1063"/>
                </a:cxn>
                <a:cxn ang="0">
                  <a:pos x="239" y="1063"/>
                </a:cxn>
                <a:cxn ang="0">
                  <a:pos x="192" y="1065"/>
                </a:cxn>
                <a:cxn ang="0">
                  <a:pos x="115" y="1067"/>
                </a:cxn>
                <a:cxn ang="0">
                  <a:pos x="69" y="1068"/>
                </a:cxn>
                <a:cxn ang="0">
                  <a:pos x="32" y="1069"/>
                </a:cxn>
                <a:cxn ang="0">
                  <a:pos x="11" y="1070"/>
                </a:cxn>
                <a:cxn ang="0">
                  <a:pos x="99" y="1012"/>
                </a:cxn>
                <a:cxn ang="0">
                  <a:pos x="147" y="1009"/>
                </a:cxn>
                <a:cxn ang="0">
                  <a:pos x="181" y="1004"/>
                </a:cxn>
                <a:cxn ang="0">
                  <a:pos x="204" y="997"/>
                </a:cxn>
                <a:cxn ang="0">
                  <a:pos x="217" y="986"/>
                </a:cxn>
                <a:cxn ang="0">
                  <a:pos x="225" y="973"/>
                </a:cxn>
                <a:cxn ang="0">
                  <a:pos x="228" y="948"/>
                </a:cxn>
                <a:cxn ang="0">
                  <a:pos x="199" y="130"/>
                </a:cxn>
                <a:cxn ang="0">
                  <a:pos x="140" y="148"/>
                </a:cxn>
                <a:cxn ang="0">
                  <a:pos x="83" y="157"/>
                </a:cxn>
                <a:cxn ang="0">
                  <a:pos x="35" y="160"/>
                </a:cxn>
                <a:cxn ang="0">
                  <a:pos x="0" y="161"/>
                </a:cxn>
                <a:cxn ang="0">
                  <a:pos x="17" y="103"/>
                </a:cxn>
                <a:cxn ang="0">
                  <a:pos x="57" y="102"/>
                </a:cxn>
                <a:cxn ang="0">
                  <a:pos x="104" y="98"/>
                </a:cxn>
                <a:cxn ang="0">
                  <a:pos x="156" y="87"/>
                </a:cxn>
                <a:cxn ang="0">
                  <a:pos x="209" y="69"/>
                </a:cxn>
                <a:cxn ang="0">
                  <a:pos x="260" y="41"/>
                </a:cxn>
                <a:cxn ang="0">
                  <a:pos x="309" y="0"/>
                </a:cxn>
              </a:cxnLst>
              <a:rect l="0" t="0" r="r" b="b"/>
              <a:pathLst>
                <a:path w="575" h="1070">
                  <a:moveTo>
                    <a:pt x="309" y="0"/>
                  </a:moveTo>
                  <a:lnTo>
                    <a:pt x="324" y="0"/>
                  </a:lnTo>
                  <a:lnTo>
                    <a:pt x="336" y="1"/>
                  </a:lnTo>
                  <a:lnTo>
                    <a:pt x="344" y="3"/>
                  </a:lnTo>
                  <a:lnTo>
                    <a:pt x="350" y="7"/>
                  </a:lnTo>
                  <a:lnTo>
                    <a:pt x="354" y="13"/>
                  </a:lnTo>
                  <a:lnTo>
                    <a:pt x="356" y="21"/>
                  </a:lnTo>
                  <a:lnTo>
                    <a:pt x="358" y="32"/>
                  </a:lnTo>
                  <a:lnTo>
                    <a:pt x="358" y="948"/>
                  </a:lnTo>
                  <a:lnTo>
                    <a:pt x="359" y="966"/>
                  </a:lnTo>
                  <a:lnTo>
                    <a:pt x="360" y="974"/>
                  </a:lnTo>
                  <a:lnTo>
                    <a:pt x="364" y="981"/>
                  </a:lnTo>
                  <a:lnTo>
                    <a:pt x="368" y="987"/>
                  </a:lnTo>
                  <a:lnTo>
                    <a:pt x="374" y="993"/>
                  </a:lnTo>
                  <a:lnTo>
                    <a:pt x="381" y="998"/>
                  </a:lnTo>
                  <a:lnTo>
                    <a:pt x="392" y="1002"/>
                  </a:lnTo>
                  <a:lnTo>
                    <a:pt x="405" y="1005"/>
                  </a:lnTo>
                  <a:lnTo>
                    <a:pt x="419" y="1008"/>
                  </a:lnTo>
                  <a:lnTo>
                    <a:pt x="439" y="1010"/>
                  </a:lnTo>
                  <a:lnTo>
                    <a:pt x="460" y="1011"/>
                  </a:lnTo>
                  <a:lnTo>
                    <a:pt x="486" y="1013"/>
                  </a:lnTo>
                  <a:lnTo>
                    <a:pt x="575" y="1013"/>
                  </a:lnTo>
                  <a:lnTo>
                    <a:pt x="575" y="1070"/>
                  </a:lnTo>
                  <a:lnTo>
                    <a:pt x="565" y="1070"/>
                  </a:lnTo>
                  <a:lnTo>
                    <a:pt x="551" y="1069"/>
                  </a:lnTo>
                  <a:lnTo>
                    <a:pt x="532" y="1069"/>
                  </a:lnTo>
                  <a:lnTo>
                    <a:pt x="512" y="1068"/>
                  </a:lnTo>
                  <a:lnTo>
                    <a:pt x="489" y="1068"/>
                  </a:lnTo>
                  <a:lnTo>
                    <a:pt x="464" y="1067"/>
                  </a:lnTo>
                  <a:lnTo>
                    <a:pt x="412" y="1066"/>
                  </a:lnTo>
                  <a:lnTo>
                    <a:pt x="387" y="1065"/>
                  </a:lnTo>
                  <a:lnTo>
                    <a:pt x="362" y="1064"/>
                  </a:lnTo>
                  <a:lnTo>
                    <a:pt x="340" y="1063"/>
                  </a:lnTo>
                  <a:lnTo>
                    <a:pt x="320" y="1063"/>
                  </a:lnTo>
                  <a:lnTo>
                    <a:pt x="304" y="1063"/>
                  </a:lnTo>
                  <a:lnTo>
                    <a:pt x="277" y="1063"/>
                  </a:lnTo>
                  <a:lnTo>
                    <a:pt x="260" y="1063"/>
                  </a:lnTo>
                  <a:lnTo>
                    <a:pt x="239" y="1063"/>
                  </a:lnTo>
                  <a:lnTo>
                    <a:pt x="216" y="1064"/>
                  </a:lnTo>
                  <a:lnTo>
                    <a:pt x="192" y="1065"/>
                  </a:lnTo>
                  <a:lnTo>
                    <a:pt x="166" y="1066"/>
                  </a:lnTo>
                  <a:lnTo>
                    <a:pt x="115" y="1067"/>
                  </a:lnTo>
                  <a:lnTo>
                    <a:pt x="91" y="1068"/>
                  </a:lnTo>
                  <a:lnTo>
                    <a:pt x="69" y="1068"/>
                  </a:lnTo>
                  <a:lnTo>
                    <a:pt x="49" y="1069"/>
                  </a:lnTo>
                  <a:lnTo>
                    <a:pt x="32" y="1069"/>
                  </a:lnTo>
                  <a:lnTo>
                    <a:pt x="19" y="1070"/>
                  </a:lnTo>
                  <a:lnTo>
                    <a:pt x="11" y="1070"/>
                  </a:lnTo>
                  <a:lnTo>
                    <a:pt x="11" y="1012"/>
                  </a:lnTo>
                  <a:lnTo>
                    <a:pt x="99" y="1012"/>
                  </a:lnTo>
                  <a:lnTo>
                    <a:pt x="125" y="1011"/>
                  </a:lnTo>
                  <a:lnTo>
                    <a:pt x="147" y="1009"/>
                  </a:lnTo>
                  <a:lnTo>
                    <a:pt x="166" y="1007"/>
                  </a:lnTo>
                  <a:lnTo>
                    <a:pt x="181" y="1004"/>
                  </a:lnTo>
                  <a:lnTo>
                    <a:pt x="194" y="1001"/>
                  </a:lnTo>
                  <a:lnTo>
                    <a:pt x="204" y="997"/>
                  </a:lnTo>
                  <a:lnTo>
                    <a:pt x="211" y="992"/>
                  </a:lnTo>
                  <a:lnTo>
                    <a:pt x="217" y="986"/>
                  </a:lnTo>
                  <a:lnTo>
                    <a:pt x="222" y="980"/>
                  </a:lnTo>
                  <a:lnTo>
                    <a:pt x="225" y="973"/>
                  </a:lnTo>
                  <a:lnTo>
                    <a:pt x="226" y="966"/>
                  </a:lnTo>
                  <a:lnTo>
                    <a:pt x="228" y="948"/>
                  </a:lnTo>
                  <a:lnTo>
                    <a:pt x="228" y="118"/>
                  </a:lnTo>
                  <a:lnTo>
                    <a:pt x="199" y="130"/>
                  </a:lnTo>
                  <a:lnTo>
                    <a:pt x="169" y="141"/>
                  </a:lnTo>
                  <a:lnTo>
                    <a:pt x="140" y="148"/>
                  </a:lnTo>
                  <a:lnTo>
                    <a:pt x="111" y="153"/>
                  </a:lnTo>
                  <a:lnTo>
                    <a:pt x="83" y="157"/>
                  </a:lnTo>
                  <a:lnTo>
                    <a:pt x="58" y="159"/>
                  </a:lnTo>
                  <a:lnTo>
                    <a:pt x="35" y="160"/>
                  </a:lnTo>
                  <a:lnTo>
                    <a:pt x="15" y="161"/>
                  </a:lnTo>
                  <a:lnTo>
                    <a:pt x="0" y="161"/>
                  </a:lnTo>
                  <a:lnTo>
                    <a:pt x="0" y="103"/>
                  </a:lnTo>
                  <a:lnTo>
                    <a:pt x="17" y="103"/>
                  </a:lnTo>
                  <a:lnTo>
                    <a:pt x="36" y="102"/>
                  </a:lnTo>
                  <a:lnTo>
                    <a:pt x="57" y="102"/>
                  </a:lnTo>
                  <a:lnTo>
                    <a:pt x="79" y="100"/>
                  </a:lnTo>
                  <a:lnTo>
                    <a:pt x="104" y="98"/>
                  </a:lnTo>
                  <a:lnTo>
                    <a:pt x="129" y="93"/>
                  </a:lnTo>
                  <a:lnTo>
                    <a:pt x="156" y="87"/>
                  </a:lnTo>
                  <a:lnTo>
                    <a:pt x="182" y="79"/>
                  </a:lnTo>
                  <a:lnTo>
                    <a:pt x="209" y="69"/>
                  </a:lnTo>
                  <a:lnTo>
                    <a:pt x="234" y="56"/>
                  </a:lnTo>
                  <a:lnTo>
                    <a:pt x="260" y="41"/>
                  </a:lnTo>
                  <a:lnTo>
                    <a:pt x="285" y="22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3028" name="Group 2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4648200" y="4876800"/>
            <a:ext cx="685800" cy="428625"/>
            <a:chOff x="4243" y="2869"/>
            <a:chExt cx="2136" cy="1335"/>
          </a:xfrm>
          <a:solidFill>
            <a:srgbClr val="00B050"/>
          </a:solidFill>
        </p:grpSpPr>
        <p:sp>
          <p:nvSpPr>
            <p:cNvPr id="43030" name="Freeform 22"/>
            <p:cNvSpPr>
              <a:spLocks noEditPoints="1"/>
            </p:cNvSpPr>
            <p:nvPr/>
          </p:nvSpPr>
          <p:spPr bwMode="auto">
            <a:xfrm>
              <a:off x="4243" y="2869"/>
              <a:ext cx="1253" cy="1030"/>
            </a:xfrm>
            <a:custGeom>
              <a:avLst/>
              <a:gdLst/>
              <a:ahLst/>
              <a:cxnLst>
                <a:cxn ang="0">
                  <a:pos x="516" y="64"/>
                </a:cxn>
                <a:cxn ang="0">
                  <a:pos x="395" y="138"/>
                </a:cxn>
                <a:cxn ang="0">
                  <a:pos x="282" y="283"/>
                </a:cxn>
                <a:cxn ang="0">
                  <a:pos x="219" y="444"/>
                </a:cxn>
                <a:cxn ang="0">
                  <a:pos x="177" y="621"/>
                </a:cxn>
                <a:cxn ang="0">
                  <a:pos x="167" y="763"/>
                </a:cxn>
                <a:cxn ang="0">
                  <a:pos x="202" y="891"/>
                </a:cxn>
                <a:cxn ang="0">
                  <a:pos x="291" y="966"/>
                </a:cxn>
                <a:cxn ang="0">
                  <a:pos x="411" y="978"/>
                </a:cxn>
                <a:cxn ang="0">
                  <a:pos x="556" y="945"/>
                </a:cxn>
                <a:cxn ang="0">
                  <a:pos x="742" y="846"/>
                </a:cxn>
                <a:cxn ang="0">
                  <a:pos x="824" y="750"/>
                </a:cxn>
                <a:cxn ang="0">
                  <a:pos x="822" y="478"/>
                </a:cxn>
                <a:cxn ang="0">
                  <a:pos x="814" y="322"/>
                </a:cxn>
                <a:cxn ang="0">
                  <a:pos x="786" y="197"/>
                </a:cxn>
                <a:cxn ang="0">
                  <a:pos x="729" y="99"/>
                </a:cxn>
                <a:cxn ang="0">
                  <a:pos x="627" y="51"/>
                </a:cxn>
                <a:cxn ang="0">
                  <a:pos x="667" y="6"/>
                </a:cxn>
                <a:cxn ang="0">
                  <a:pos x="780" y="45"/>
                </a:cxn>
                <a:cxn ang="0">
                  <a:pos x="878" y="131"/>
                </a:cxn>
                <a:cxn ang="0">
                  <a:pos x="949" y="269"/>
                </a:cxn>
                <a:cxn ang="0">
                  <a:pos x="975" y="469"/>
                </a:cxn>
                <a:cxn ang="0">
                  <a:pos x="1071" y="465"/>
                </a:cxn>
                <a:cxn ang="0">
                  <a:pos x="1179" y="207"/>
                </a:cxn>
                <a:cxn ang="0">
                  <a:pos x="1207" y="117"/>
                </a:cxn>
                <a:cxn ang="0">
                  <a:pos x="1244" y="114"/>
                </a:cxn>
                <a:cxn ang="0">
                  <a:pos x="1253" y="136"/>
                </a:cxn>
                <a:cxn ang="0">
                  <a:pos x="1241" y="186"/>
                </a:cxn>
                <a:cxn ang="0">
                  <a:pos x="1198" y="318"/>
                </a:cxn>
                <a:cxn ang="0">
                  <a:pos x="1109" y="502"/>
                </a:cxn>
                <a:cxn ang="0">
                  <a:pos x="990" y="678"/>
                </a:cxn>
                <a:cxn ang="0">
                  <a:pos x="975" y="720"/>
                </a:cxn>
                <a:cxn ang="0">
                  <a:pos x="978" y="838"/>
                </a:cxn>
                <a:cxn ang="0">
                  <a:pos x="994" y="927"/>
                </a:cxn>
                <a:cxn ang="0">
                  <a:pos x="1031" y="978"/>
                </a:cxn>
                <a:cxn ang="0">
                  <a:pos x="1066" y="977"/>
                </a:cxn>
                <a:cxn ang="0">
                  <a:pos x="1124" y="943"/>
                </a:cxn>
                <a:cxn ang="0">
                  <a:pos x="1173" y="857"/>
                </a:cxn>
                <a:cxn ang="0">
                  <a:pos x="1209" y="847"/>
                </a:cxn>
                <a:cxn ang="0">
                  <a:pos x="1222" y="878"/>
                </a:cxn>
                <a:cxn ang="0">
                  <a:pos x="1187" y="948"/>
                </a:cxn>
                <a:cxn ang="0">
                  <a:pos x="1106" y="1015"/>
                </a:cxn>
                <a:cxn ang="0">
                  <a:pos x="985" y="1023"/>
                </a:cxn>
                <a:cxn ang="0">
                  <a:pos x="882" y="950"/>
                </a:cxn>
                <a:cxn ang="0">
                  <a:pos x="784" y="879"/>
                </a:cxn>
                <a:cxn ang="0">
                  <a:pos x="539" y="1002"/>
                </a:cxn>
                <a:cxn ang="0">
                  <a:pos x="324" y="1029"/>
                </a:cxn>
                <a:cxn ang="0">
                  <a:pos x="166" y="977"/>
                </a:cxn>
                <a:cxn ang="0">
                  <a:pos x="59" y="868"/>
                </a:cxn>
                <a:cxn ang="0">
                  <a:pos x="5" y="716"/>
                </a:cxn>
                <a:cxn ang="0">
                  <a:pos x="19" y="503"/>
                </a:cxn>
                <a:cxn ang="0">
                  <a:pos x="123" y="280"/>
                </a:cxn>
                <a:cxn ang="0">
                  <a:pos x="295" y="105"/>
                </a:cxn>
                <a:cxn ang="0">
                  <a:pos x="509" y="9"/>
                </a:cxn>
              </a:cxnLst>
              <a:rect l="0" t="0" r="r" b="b"/>
              <a:pathLst>
                <a:path w="1253" h="1030">
                  <a:moveTo>
                    <a:pt x="601" y="50"/>
                  </a:moveTo>
                  <a:lnTo>
                    <a:pt x="582" y="50"/>
                  </a:lnTo>
                  <a:lnTo>
                    <a:pt x="561" y="53"/>
                  </a:lnTo>
                  <a:lnTo>
                    <a:pt x="539" y="57"/>
                  </a:lnTo>
                  <a:lnTo>
                    <a:pt x="516" y="64"/>
                  </a:lnTo>
                  <a:lnTo>
                    <a:pt x="493" y="73"/>
                  </a:lnTo>
                  <a:lnTo>
                    <a:pt x="469" y="85"/>
                  </a:lnTo>
                  <a:lnTo>
                    <a:pt x="445" y="100"/>
                  </a:lnTo>
                  <a:lnTo>
                    <a:pt x="420" y="117"/>
                  </a:lnTo>
                  <a:lnTo>
                    <a:pt x="395" y="138"/>
                  </a:lnTo>
                  <a:lnTo>
                    <a:pt x="370" y="161"/>
                  </a:lnTo>
                  <a:lnTo>
                    <a:pt x="345" y="190"/>
                  </a:lnTo>
                  <a:lnTo>
                    <a:pt x="320" y="221"/>
                  </a:lnTo>
                  <a:lnTo>
                    <a:pt x="295" y="257"/>
                  </a:lnTo>
                  <a:lnTo>
                    <a:pt x="282" y="283"/>
                  </a:lnTo>
                  <a:lnTo>
                    <a:pt x="268" y="311"/>
                  </a:lnTo>
                  <a:lnTo>
                    <a:pt x="255" y="342"/>
                  </a:lnTo>
                  <a:lnTo>
                    <a:pt x="242" y="374"/>
                  </a:lnTo>
                  <a:lnTo>
                    <a:pt x="231" y="408"/>
                  </a:lnTo>
                  <a:lnTo>
                    <a:pt x="219" y="444"/>
                  </a:lnTo>
                  <a:lnTo>
                    <a:pt x="209" y="480"/>
                  </a:lnTo>
                  <a:lnTo>
                    <a:pt x="199" y="516"/>
                  </a:lnTo>
                  <a:lnTo>
                    <a:pt x="191" y="552"/>
                  </a:lnTo>
                  <a:lnTo>
                    <a:pt x="184" y="587"/>
                  </a:lnTo>
                  <a:lnTo>
                    <a:pt x="177" y="621"/>
                  </a:lnTo>
                  <a:lnTo>
                    <a:pt x="172" y="653"/>
                  </a:lnTo>
                  <a:lnTo>
                    <a:pt x="169" y="682"/>
                  </a:lnTo>
                  <a:lnTo>
                    <a:pt x="166" y="710"/>
                  </a:lnTo>
                  <a:lnTo>
                    <a:pt x="165" y="733"/>
                  </a:lnTo>
                  <a:lnTo>
                    <a:pt x="167" y="763"/>
                  </a:lnTo>
                  <a:lnTo>
                    <a:pt x="169" y="792"/>
                  </a:lnTo>
                  <a:lnTo>
                    <a:pt x="175" y="819"/>
                  </a:lnTo>
                  <a:lnTo>
                    <a:pt x="182" y="845"/>
                  </a:lnTo>
                  <a:lnTo>
                    <a:pt x="191" y="868"/>
                  </a:lnTo>
                  <a:lnTo>
                    <a:pt x="202" y="891"/>
                  </a:lnTo>
                  <a:lnTo>
                    <a:pt x="216" y="911"/>
                  </a:lnTo>
                  <a:lnTo>
                    <a:pt x="231" y="928"/>
                  </a:lnTo>
                  <a:lnTo>
                    <a:pt x="249" y="943"/>
                  </a:lnTo>
                  <a:lnTo>
                    <a:pt x="269" y="957"/>
                  </a:lnTo>
                  <a:lnTo>
                    <a:pt x="291" y="966"/>
                  </a:lnTo>
                  <a:lnTo>
                    <a:pt x="314" y="974"/>
                  </a:lnTo>
                  <a:lnTo>
                    <a:pt x="341" y="979"/>
                  </a:lnTo>
                  <a:lnTo>
                    <a:pt x="369" y="980"/>
                  </a:lnTo>
                  <a:lnTo>
                    <a:pt x="388" y="979"/>
                  </a:lnTo>
                  <a:lnTo>
                    <a:pt x="411" y="978"/>
                  </a:lnTo>
                  <a:lnTo>
                    <a:pt x="436" y="975"/>
                  </a:lnTo>
                  <a:lnTo>
                    <a:pt x="463" y="971"/>
                  </a:lnTo>
                  <a:lnTo>
                    <a:pt x="492" y="965"/>
                  </a:lnTo>
                  <a:lnTo>
                    <a:pt x="522" y="957"/>
                  </a:lnTo>
                  <a:lnTo>
                    <a:pt x="556" y="945"/>
                  </a:lnTo>
                  <a:lnTo>
                    <a:pt x="590" y="932"/>
                  </a:lnTo>
                  <a:lnTo>
                    <a:pt x="626" y="916"/>
                  </a:lnTo>
                  <a:lnTo>
                    <a:pt x="663" y="896"/>
                  </a:lnTo>
                  <a:lnTo>
                    <a:pt x="702" y="873"/>
                  </a:lnTo>
                  <a:lnTo>
                    <a:pt x="742" y="846"/>
                  </a:lnTo>
                  <a:lnTo>
                    <a:pt x="783" y="815"/>
                  </a:lnTo>
                  <a:lnTo>
                    <a:pt x="824" y="780"/>
                  </a:lnTo>
                  <a:lnTo>
                    <a:pt x="825" y="780"/>
                  </a:lnTo>
                  <a:lnTo>
                    <a:pt x="824" y="766"/>
                  </a:lnTo>
                  <a:lnTo>
                    <a:pt x="824" y="750"/>
                  </a:lnTo>
                  <a:lnTo>
                    <a:pt x="823" y="730"/>
                  </a:lnTo>
                  <a:lnTo>
                    <a:pt x="822" y="707"/>
                  </a:lnTo>
                  <a:lnTo>
                    <a:pt x="822" y="682"/>
                  </a:lnTo>
                  <a:lnTo>
                    <a:pt x="822" y="655"/>
                  </a:lnTo>
                  <a:lnTo>
                    <a:pt x="822" y="478"/>
                  </a:lnTo>
                  <a:lnTo>
                    <a:pt x="820" y="429"/>
                  </a:lnTo>
                  <a:lnTo>
                    <a:pt x="820" y="402"/>
                  </a:lnTo>
                  <a:lnTo>
                    <a:pt x="818" y="376"/>
                  </a:lnTo>
                  <a:lnTo>
                    <a:pt x="816" y="349"/>
                  </a:lnTo>
                  <a:lnTo>
                    <a:pt x="814" y="322"/>
                  </a:lnTo>
                  <a:lnTo>
                    <a:pt x="810" y="297"/>
                  </a:lnTo>
                  <a:lnTo>
                    <a:pt x="805" y="270"/>
                  </a:lnTo>
                  <a:lnTo>
                    <a:pt x="801" y="245"/>
                  </a:lnTo>
                  <a:lnTo>
                    <a:pt x="794" y="220"/>
                  </a:lnTo>
                  <a:lnTo>
                    <a:pt x="786" y="197"/>
                  </a:lnTo>
                  <a:lnTo>
                    <a:pt x="777" y="175"/>
                  </a:lnTo>
                  <a:lnTo>
                    <a:pt x="768" y="153"/>
                  </a:lnTo>
                  <a:lnTo>
                    <a:pt x="756" y="134"/>
                  </a:lnTo>
                  <a:lnTo>
                    <a:pt x="743" y="115"/>
                  </a:lnTo>
                  <a:lnTo>
                    <a:pt x="729" y="99"/>
                  </a:lnTo>
                  <a:lnTo>
                    <a:pt x="712" y="84"/>
                  </a:lnTo>
                  <a:lnTo>
                    <a:pt x="694" y="73"/>
                  </a:lnTo>
                  <a:lnTo>
                    <a:pt x="673" y="63"/>
                  </a:lnTo>
                  <a:lnTo>
                    <a:pt x="652" y="56"/>
                  </a:lnTo>
                  <a:lnTo>
                    <a:pt x="627" y="51"/>
                  </a:lnTo>
                  <a:lnTo>
                    <a:pt x="601" y="50"/>
                  </a:lnTo>
                  <a:close/>
                  <a:moveTo>
                    <a:pt x="600" y="0"/>
                  </a:moveTo>
                  <a:lnTo>
                    <a:pt x="622" y="0"/>
                  </a:lnTo>
                  <a:lnTo>
                    <a:pt x="645" y="2"/>
                  </a:lnTo>
                  <a:lnTo>
                    <a:pt x="667" y="6"/>
                  </a:lnTo>
                  <a:lnTo>
                    <a:pt x="690" y="11"/>
                  </a:lnTo>
                  <a:lnTo>
                    <a:pt x="713" y="17"/>
                  </a:lnTo>
                  <a:lnTo>
                    <a:pt x="735" y="25"/>
                  </a:lnTo>
                  <a:lnTo>
                    <a:pt x="758" y="34"/>
                  </a:lnTo>
                  <a:lnTo>
                    <a:pt x="780" y="45"/>
                  </a:lnTo>
                  <a:lnTo>
                    <a:pt x="801" y="59"/>
                  </a:lnTo>
                  <a:lnTo>
                    <a:pt x="822" y="74"/>
                  </a:lnTo>
                  <a:lnTo>
                    <a:pt x="841" y="91"/>
                  </a:lnTo>
                  <a:lnTo>
                    <a:pt x="860" y="109"/>
                  </a:lnTo>
                  <a:lnTo>
                    <a:pt x="878" y="131"/>
                  </a:lnTo>
                  <a:lnTo>
                    <a:pt x="895" y="154"/>
                  </a:lnTo>
                  <a:lnTo>
                    <a:pt x="911" y="179"/>
                  </a:lnTo>
                  <a:lnTo>
                    <a:pt x="925" y="206"/>
                  </a:lnTo>
                  <a:lnTo>
                    <a:pt x="937" y="236"/>
                  </a:lnTo>
                  <a:lnTo>
                    <a:pt x="949" y="269"/>
                  </a:lnTo>
                  <a:lnTo>
                    <a:pt x="958" y="304"/>
                  </a:lnTo>
                  <a:lnTo>
                    <a:pt x="965" y="341"/>
                  </a:lnTo>
                  <a:lnTo>
                    <a:pt x="971" y="381"/>
                  </a:lnTo>
                  <a:lnTo>
                    <a:pt x="974" y="424"/>
                  </a:lnTo>
                  <a:lnTo>
                    <a:pt x="975" y="469"/>
                  </a:lnTo>
                  <a:lnTo>
                    <a:pt x="976" y="468"/>
                  </a:lnTo>
                  <a:lnTo>
                    <a:pt x="976" y="608"/>
                  </a:lnTo>
                  <a:lnTo>
                    <a:pt x="1010" y="562"/>
                  </a:lnTo>
                  <a:lnTo>
                    <a:pt x="1041" y="515"/>
                  </a:lnTo>
                  <a:lnTo>
                    <a:pt x="1071" y="465"/>
                  </a:lnTo>
                  <a:lnTo>
                    <a:pt x="1097" y="414"/>
                  </a:lnTo>
                  <a:lnTo>
                    <a:pt x="1122" y="362"/>
                  </a:lnTo>
                  <a:lnTo>
                    <a:pt x="1143" y="310"/>
                  </a:lnTo>
                  <a:lnTo>
                    <a:pt x="1162" y="258"/>
                  </a:lnTo>
                  <a:lnTo>
                    <a:pt x="1179" y="207"/>
                  </a:lnTo>
                  <a:lnTo>
                    <a:pt x="1193" y="157"/>
                  </a:lnTo>
                  <a:lnTo>
                    <a:pt x="1197" y="143"/>
                  </a:lnTo>
                  <a:lnTo>
                    <a:pt x="1200" y="131"/>
                  </a:lnTo>
                  <a:lnTo>
                    <a:pt x="1204" y="123"/>
                  </a:lnTo>
                  <a:lnTo>
                    <a:pt x="1207" y="117"/>
                  </a:lnTo>
                  <a:lnTo>
                    <a:pt x="1213" y="113"/>
                  </a:lnTo>
                  <a:lnTo>
                    <a:pt x="1219" y="111"/>
                  </a:lnTo>
                  <a:lnTo>
                    <a:pt x="1228" y="111"/>
                  </a:lnTo>
                  <a:lnTo>
                    <a:pt x="1237" y="111"/>
                  </a:lnTo>
                  <a:lnTo>
                    <a:pt x="1244" y="114"/>
                  </a:lnTo>
                  <a:lnTo>
                    <a:pt x="1248" y="118"/>
                  </a:lnTo>
                  <a:lnTo>
                    <a:pt x="1251" y="123"/>
                  </a:lnTo>
                  <a:lnTo>
                    <a:pt x="1252" y="127"/>
                  </a:lnTo>
                  <a:lnTo>
                    <a:pt x="1253" y="132"/>
                  </a:lnTo>
                  <a:lnTo>
                    <a:pt x="1253" y="136"/>
                  </a:lnTo>
                  <a:lnTo>
                    <a:pt x="1252" y="138"/>
                  </a:lnTo>
                  <a:lnTo>
                    <a:pt x="1251" y="144"/>
                  </a:lnTo>
                  <a:lnTo>
                    <a:pt x="1249" y="154"/>
                  </a:lnTo>
                  <a:lnTo>
                    <a:pt x="1245" y="168"/>
                  </a:lnTo>
                  <a:lnTo>
                    <a:pt x="1241" y="186"/>
                  </a:lnTo>
                  <a:lnTo>
                    <a:pt x="1235" y="206"/>
                  </a:lnTo>
                  <a:lnTo>
                    <a:pt x="1228" y="230"/>
                  </a:lnTo>
                  <a:lnTo>
                    <a:pt x="1219" y="257"/>
                  </a:lnTo>
                  <a:lnTo>
                    <a:pt x="1209" y="286"/>
                  </a:lnTo>
                  <a:lnTo>
                    <a:pt x="1198" y="318"/>
                  </a:lnTo>
                  <a:lnTo>
                    <a:pt x="1183" y="351"/>
                  </a:lnTo>
                  <a:lnTo>
                    <a:pt x="1168" y="386"/>
                  </a:lnTo>
                  <a:lnTo>
                    <a:pt x="1151" y="424"/>
                  </a:lnTo>
                  <a:lnTo>
                    <a:pt x="1130" y="463"/>
                  </a:lnTo>
                  <a:lnTo>
                    <a:pt x="1109" y="502"/>
                  </a:lnTo>
                  <a:lnTo>
                    <a:pt x="1084" y="543"/>
                  </a:lnTo>
                  <a:lnTo>
                    <a:pt x="1058" y="584"/>
                  </a:lnTo>
                  <a:lnTo>
                    <a:pt x="1028" y="626"/>
                  </a:lnTo>
                  <a:lnTo>
                    <a:pt x="996" y="669"/>
                  </a:lnTo>
                  <a:lnTo>
                    <a:pt x="990" y="678"/>
                  </a:lnTo>
                  <a:lnTo>
                    <a:pt x="984" y="687"/>
                  </a:lnTo>
                  <a:lnTo>
                    <a:pt x="981" y="694"/>
                  </a:lnTo>
                  <a:lnTo>
                    <a:pt x="978" y="702"/>
                  </a:lnTo>
                  <a:lnTo>
                    <a:pt x="977" y="710"/>
                  </a:lnTo>
                  <a:lnTo>
                    <a:pt x="975" y="720"/>
                  </a:lnTo>
                  <a:lnTo>
                    <a:pt x="975" y="771"/>
                  </a:lnTo>
                  <a:lnTo>
                    <a:pt x="976" y="786"/>
                  </a:lnTo>
                  <a:lnTo>
                    <a:pt x="976" y="802"/>
                  </a:lnTo>
                  <a:lnTo>
                    <a:pt x="977" y="820"/>
                  </a:lnTo>
                  <a:lnTo>
                    <a:pt x="978" y="838"/>
                  </a:lnTo>
                  <a:lnTo>
                    <a:pt x="980" y="857"/>
                  </a:lnTo>
                  <a:lnTo>
                    <a:pt x="982" y="875"/>
                  </a:lnTo>
                  <a:lnTo>
                    <a:pt x="986" y="893"/>
                  </a:lnTo>
                  <a:lnTo>
                    <a:pt x="989" y="910"/>
                  </a:lnTo>
                  <a:lnTo>
                    <a:pt x="994" y="927"/>
                  </a:lnTo>
                  <a:lnTo>
                    <a:pt x="999" y="941"/>
                  </a:lnTo>
                  <a:lnTo>
                    <a:pt x="1005" y="954"/>
                  </a:lnTo>
                  <a:lnTo>
                    <a:pt x="1013" y="965"/>
                  </a:lnTo>
                  <a:lnTo>
                    <a:pt x="1021" y="973"/>
                  </a:lnTo>
                  <a:lnTo>
                    <a:pt x="1031" y="978"/>
                  </a:lnTo>
                  <a:lnTo>
                    <a:pt x="1042" y="980"/>
                  </a:lnTo>
                  <a:lnTo>
                    <a:pt x="1045" y="980"/>
                  </a:lnTo>
                  <a:lnTo>
                    <a:pt x="1050" y="979"/>
                  </a:lnTo>
                  <a:lnTo>
                    <a:pt x="1057" y="979"/>
                  </a:lnTo>
                  <a:lnTo>
                    <a:pt x="1066" y="977"/>
                  </a:lnTo>
                  <a:lnTo>
                    <a:pt x="1076" y="974"/>
                  </a:lnTo>
                  <a:lnTo>
                    <a:pt x="1087" y="969"/>
                  </a:lnTo>
                  <a:lnTo>
                    <a:pt x="1099" y="963"/>
                  </a:lnTo>
                  <a:lnTo>
                    <a:pt x="1111" y="954"/>
                  </a:lnTo>
                  <a:lnTo>
                    <a:pt x="1124" y="943"/>
                  </a:lnTo>
                  <a:lnTo>
                    <a:pt x="1136" y="929"/>
                  </a:lnTo>
                  <a:lnTo>
                    <a:pt x="1147" y="913"/>
                  </a:lnTo>
                  <a:lnTo>
                    <a:pt x="1158" y="893"/>
                  </a:lnTo>
                  <a:lnTo>
                    <a:pt x="1168" y="869"/>
                  </a:lnTo>
                  <a:lnTo>
                    <a:pt x="1173" y="857"/>
                  </a:lnTo>
                  <a:lnTo>
                    <a:pt x="1179" y="850"/>
                  </a:lnTo>
                  <a:lnTo>
                    <a:pt x="1187" y="846"/>
                  </a:lnTo>
                  <a:lnTo>
                    <a:pt x="1196" y="844"/>
                  </a:lnTo>
                  <a:lnTo>
                    <a:pt x="1202" y="845"/>
                  </a:lnTo>
                  <a:lnTo>
                    <a:pt x="1209" y="847"/>
                  </a:lnTo>
                  <a:lnTo>
                    <a:pt x="1215" y="850"/>
                  </a:lnTo>
                  <a:lnTo>
                    <a:pt x="1219" y="855"/>
                  </a:lnTo>
                  <a:lnTo>
                    <a:pt x="1222" y="861"/>
                  </a:lnTo>
                  <a:lnTo>
                    <a:pt x="1224" y="869"/>
                  </a:lnTo>
                  <a:lnTo>
                    <a:pt x="1222" y="878"/>
                  </a:lnTo>
                  <a:lnTo>
                    <a:pt x="1219" y="889"/>
                  </a:lnTo>
                  <a:lnTo>
                    <a:pt x="1214" y="902"/>
                  </a:lnTo>
                  <a:lnTo>
                    <a:pt x="1207" y="916"/>
                  </a:lnTo>
                  <a:lnTo>
                    <a:pt x="1198" y="932"/>
                  </a:lnTo>
                  <a:lnTo>
                    <a:pt x="1187" y="948"/>
                  </a:lnTo>
                  <a:lnTo>
                    <a:pt x="1174" y="963"/>
                  </a:lnTo>
                  <a:lnTo>
                    <a:pt x="1160" y="978"/>
                  </a:lnTo>
                  <a:lnTo>
                    <a:pt x="1143" y="992"/>
                  </a:lnTo>
                  <a:lnTo>
                    <a:pt x="1125" y="1004"/>
                  </a:lnTo>
                  <a:lnTo>
                    <a:pt x="1106" y="1015"/>
                  </a:lnTo>
                  <a:lnTo>
                    <a:pt x="1085" y="1023"/>
                  </a:lnTo>
                  <a:lnTo>
                    <a:pt x="1062" y="1028"/>
                  </a:lnTo>
                  <a:lnTo>
                    <a:pt x="1038" y="1030"/>
                  </a:lnTo>
                  <a:lnTo>
                    <a:pt x="1011" y="1028"/>
                  </a:lnTo>
                  <a:lnTo>
                    <a:pt x="985" y="1023"/>
                  </a:lnTo>
                  <a:lnTo>
                    <a:pt x="961" y="1015"/>
                  </a:lnTo>
                  <a:lnTo>
                    <a:pt x="939" y="1003"/>
                  </a:lnTo>
                  <a:lnTo>
                    <a:pt x="918" y="988"/>
                  </a:lnTo>
                  <a:lnTo>
                    <a:pt x="899" y="970"/>
                  </a:lnTo>
                  <a:lnTo>
                    <a:pt x="882" y="950"/>
                  </a:lnTo>
                  <a:lnTo>
                    <a:pt x="867" y="926"/>
                  </a:lnTo>
                  <a:lnTo>
                    <a:pt x="854" y="900"/>
                  </a:lnTo>
                  <a:lnTo>
                    <a:pt x="843" y="872"/>
                  </a:lnTo>
                  <a:lnTo>
                    <a:pt x="835" y="841"/>
                  </a:lnTo>
                  <a:lnTo>
                    <a:pt x="784" y="879"/>
                  </a:lnTo>
                  <a:lnTo>
                    <a:pt x="733" y="913"/>
                  </a:lnTo>
                  <a:lnTo>
                    <a:pt x="683" y="941"/>
                  </a:lnTo>
                  <a:lnTo>
                    <a:pt x="634" y="966"/>
                  </a:lnTo>
                  <a:lnTo>
                    <a:pt x="586" y="986"/>
                  </a:lnTo>
                  <a:lnTo>
                    <a:pt x="539" y="1002"/>
                  </a:lnTo>
                  <a:lnTo>
                    <a:pt x="493" y="1015"/>
                  </a:lnTo>
                  <a:lnTo>
                    <a:pt x="448" y="1023"/>
                  </a:lnTo>
                  <a:lnTo>
                    <a:pt x="404" y="1029"/>
                  </a:lnTo>
                  <a:lnTo>
                    <a:pt x="361" y="1030"/>
                  </a:lnTo>
                  <a:lnTo>
                    <a:pt x="324" y="1029"/>
                  </a:lnTo>
                  <a:lnTo>
                    <a:pt x="289" y="1024"/>
                  </a:lnTo>
                  <a:lnTo>
                    <a:pt x="255" y="1016"/>
                  </a:lnTo>
                  <a:lnTo>
                    <a:pt x="224" y="1006"/>
                  </a:lnTo>
                  <a:lnTo>
                    <a:pt x="194" y="993"/>
                  </a:lnTo>
                  <a:lnTo>
                    <a:pt x="166" y="977"/>
                  </a:lnTo>
                  <a:lnTo>
                    <a:pt x="141" y="960"/>
                  </a:lnTo>
                  <a:lnTo>
                    <a:pt x="117" y="940"/>
                  </a:lnTo>
                  <a:lnTo>
                    <a:pt x="95" y="918"/>
                  </a:lnTo>
                  <a:lnTo>
                    <a:pt x="76" y="893"/>
                  </a:lnTo>
                  <a:lnTo>
                    <a:pt x="59" y="868"/>
                  </a:lnTo>
                  <a:lnTo>
                    <a:pt x="43" y="840"/>
                  </a:lnTo>
                  <a:lnTo>
                    <a:pt x="30" y="811"/>
                  </a:lnTo>
                  <a:lnTo>
                    <a:pt x="19" y="780"/>
                  </a:lnTo>
                  <a:lnTo>
                    <a:pt x="11" y="748"/>
                  </a:lnTo>
                  <a:lnTo>
                    <a:pt x="5" y="716"/>
                  </a:lnTo>
                  <a:lnTo>
                    <a:pt x="1" y="682"/>
                  </a:lnTo>
                  <a:lnTo>
                    <a:pt x="0" y="647"/>
                  </a:lnTo>
                  <a:lnTo>
                    <a:pt x="2" y="599"/>
                  </a:lnTo>
                  <a:lnTo>
                    <a:pt x="9" y="551"/>
                  </a:lnTo>
                  <a:lnTo>
                    <a:pt x="19" y="503"/>
                  </a:lnTo>
                  <a:lnTo>
                    <a:pt x="33" y="456"/>
                  </a:lnTo>
                  <a:lnTo>
                    <a:pt x="51" y="410"/>
                  </a:lnTo>
                  <a:lnTo>
                    <a:pt x="72" y="365"/>
                  </a:lnTo>
                  <a:lnTo>
                    <a:pt x="96" y="322"/>
                  </a:lnTo>
                  <a:lnTo>
                    <a:pt x="123" y="280"/>
                  </a:lnTo>
                  <a:lnTo>
                    <a:pt x="153" y="240"/>
                  </a:lnTo>
                  <a:lnTo>
                    <a:pt x="186" y="202"/>
                  </a:lnTo>
                  <a:lnTo>
                    <a:pt x="220" y="168"/>
                  </a:lnTo>
                  <a:lnTo>
                    <a:pt x="257" y="135"/>
                  </a:lnTo>
                  <a:lnTo>
                    <a:pt x="295" y="105"/>
                  </a:lnTo>
                  <a:lnTo>
                    <a:pt x="335" y="79"/>
                  </a:lnTo>
                  <a:lnTo>
                    <a:pt x="378" y="56"/>
                  </a:lnTo>
                  <a:lnTo>
                    <a:pt x="420" y="36"/>
                  </a:lnTo>
                  <a:lnTo>
                    <a:pt x="464" y="21"/>
                  </a:lnTo>
                  <a:lnTo>
                    <a:pt x="509" y="9"/>
                  </a:lnTo>
                  <a:lnTo>
                    <a:pt x="554" y="2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1" name="Freeform 23"/>
            <p:cNvSpPr>
              <a:spLocks/>
            </p:cNvSpPr>
            <p:nvPr/>
          </p:nvSpPr>
          <p:spPr bwMode="auto">
            <a:xfrm>
              <a:off x="5677" y="3134"/>
              <a:ext cx="702" cy="1070"/>
            </a:xfrm>
            <a:custGeom>
              <a:avLst/>
              <a:gdLst/>
              <a:ahLst/>
              <a:cxnLst>
                <a:cxn ang="0">
                  <a:pos x="400" y="5"/>
                </a:cxn>
                <a:cxn ang="0">
                  <a:pos x="497" y="30"/>
                </a:cxn>
                <a:cxn ang="0">
                  <a:pos x="580" y="75"/>
                </a:cxn>
                <a:cxn ang="0">
                  <a:pos x="644" y="139"/>
                </a:cxn>
                <a:cxn ang="0">
                  <a:pos x="687" y="220"/>
                </a:cxn>
                <a:cxn ang="0">
                  <a:pos x="702" y="315"/>
                </a:cxn>
                <a:cxn ang="0">
                  <a:pos x="687" y="406"/>
                </a:cxn>
                <a:cxn ang="0">
                  <a:pos x="649" y="486"/>
                </a:cxn>
                <a:cxn ang="0">
                  <a:pos x="591" y="557"/>
                </a:cxn>
                <a:cxn ang="0">
                  <a:pos x="523" y="621"/>
                </a:cxn>
                <a:cxn ang="0">
                  <a:pos x="440" y="689"/>
                </a:cxn>
                <a:cxn ang="0">
                  <a:pos x="376" y="741"/>
                </a:cxn>
                <a:cxn ang="0">
                  <a:pos x="324" y="785"/>
                </a:cxn>
                <a:cxn ang="0">
                  <a:pos x="264" y="839"/>
                </a:cxn>
                <a:cxn ang="0">
                  <a:pos x="188" y="907"/>
                </a:cxn>
                <a:cxn ang="0">
                  <a:pos x="496" y="933"/>
                </a:cxn>
                <a:cxn ang="0">
                  <a:pos x="548" y="932"/>
                </a:cxn>
                <a:cxn ang="0">
                  <a:pos x="592" y="927"/>
                </a:cxn>
                <a:cxn ang="0">
                  <a:pos x="613" y="916"/>
                </a:cxn>
                <a:cxn ang="0">
                  <a:pos x="627" y="875"/>
                </a:cxn>
                <a:cxn ang="0">
                  <a:pos x="642" y="804"/>
                </a:cxn>
                <a:cxn ang="0">
                  <a:pos x="702" y="776"/>
                </a:cxn>
                <a:cxn ang="0">
                  <a:pos x="0" y="1043"/>
                </a:cxn>
                <a:cxn ang="0">
                  <a:pos x="4" y="1021"/>
                </a:cxn>
                <a:cxn ang="0">
                  <a:pos x="18" y="1005"/>
                </a:cxn>
                <a:cxn ang="0">
                  <a:pos x="427" y="589"/>
                </a:cxn>
                <a:cxn ang="0">
                  <a:pos x="476" y="524"/>
                </a:cxn>
                <a:cxn ang="0">
                  <a:pos x="521" y="443"/>
                </a:cxn>
                <a:cxn ang="0">
                  <a:pos x="546" y="348"/>
                </a:cxn>
                <a:cxn ang="0">
                  <a:pos x="543" y="263"/>
                </a:cxn>
                <a:cxn ang="0">
                  <a:pos x="520" y="191"/>
                </a:cxn>
                <a:cxn ang="0">
                  <a:pos x="478" y="128"/>
                </a:cxn>
                <a:cxn ang="0">
                  <a:pos x="416" y="82"/>
                </a:cxn>
                <a:cxn ang="0">
                  <a:pos x="336" y="58"/>
                </a:cxn>
                <a:cxn ang="0">
                  <a:pos x="270" y="59"/>
                </a:cxn>
                <a:cxn ang="0">
                  <a:pos x="212" y="75"/>
                </a:cxn>
                <a:cxn ang="0">
                  <a:pos x="155" y="107"/>
                </a:cxn>
                <a:cxn ang="0">
                  <a:pos x="104" y="160"/>
                </a:cxn>
                <a:cxn ang="0">
                  <a:pos x="96" y="209"/>
                </a:cxn>
                <a:cxn ang="0">
                  <a:pos x="137" y="223"/>
                </a:cxn>
                <a:cxn ang="0">
                  <a:pos x="159" y="249"/>
                </a:cxn>
                <a:cxn ang="0">
                  <a:pos x="168" y="277"/>
                </a:cxn>
                <a:cxn ang="0">
                  <a:pos x="168" y="310"/>
                </a:cxn>
                <a:cxn ang="0">
                  <a:pos x="150" y="349"/>
                </a:cxn>
                <a:cxn ang="0">
                  <a:pos x="119" y="372"/>
                </a:cxn>
                <a:cxn ang="0">
                  <a:pos x="85" y="379"/>
                </a:cxn>
                <a:cxn ang="0">
                  <a:pos x="68" y="377"/>
                </a:cxn>
                <a:cxn ang="0">
                  <a:pos x="42" y="368"/>
                </a:cxn>
                <a:cxn ang="0">
                  <a:pos x="17" y="346"/>
                </a:cxn>
                <a:cxn ang="0">
                  <a:pos x="2" y="307"/>
                </a:cxn>
                <a:cxn ang="0">
                  <a:pos x="7" y="230"/>
                </a:cxn>
                <a:cxn ang="0">
                  <a:pos x="42" y="148"/>
                </a:cxn>
                <a:cxn ang="0">
                  <a:pos x="103" y="78"/>
                </a:cxn>
                <a:cxn ang="0">
                  <a:pos x="187" y="27"/>
                </a:cxn>
                <a:cxn ang="0">
                  <a:pos x="291" y="2"/>
                </a:cxn>
              </a:cxnLst>
              <a:rect l="0" t="0" r="r" b="b"/>
              <a:pathLst>
                <a:path w="702" h="1070">
                  <a:moveTo>
                    <a:pt x="330" y="0"/>
                  </a:moveTo>
                  <a:lnTo>
                    <a:pt x="365" y="1"/>
                  </a:lnTo>
                  <a:lnTo>
                    <a:pt x="400" y="5"/>
                  </a:lnTo>
                  <a:lnTo>
                    <a:pt x="434" y="11"/>
                  </a:lnTo>
                  <a:lnTo>
                    <a:pt x="466" y="19"/>
                  </a:lnTo>
                  <a:lnTo>
                    <a:pt x="497" y="30"/>
                  </a:lnTo>
                  <a:lnTo>
                    <a:pt x="526" y="43"/>
                  </a:lnTo>
                  <a:lnTo>
                    <a:pt x="554" y="58"/>
                  </a:lnTo>
                  <a:lnTo>
                    <a:pt x="580" y="75"/>
                  </a:lnTo>
                  <a:lnTo>
                    <a:pt x="604" y="95"/>
                  </a:lnTo>
                  <a:lnTo>
                    <a:pt x="625" y="116"/>
                  </a:lnTo>
                  <a:lnTo>
                    <a:pt x="644" y="139"/>
                  </a:lnTo>
                  <a:lnTo>
                    <a:pt x="661" y="164"/>
                  </a:lnTo>
                  <a:lnTo>
                    <a:pt x="676" y="191"/>
                  </a:lnTo>
                  <a:lnTo>
                    <a:pt x="687" y="220"/>
                  </a:lnTo>
                  <a:lnTo>
                    <a:pt x="695" y="250"/>
                  </a:lnTo>
                  <a:lnTo>
                    <a:pt x="700" y="281"/>
                  </a:lnTo>
                  <a:lnTo>
                    <a:pt x="702" y="315"/>
                  </a:lnTo>
                  <a:lnTo>
                    <a:pt x="700" y="347"/>
                  </a:lnTo>
                  <a:lnTo>
                    <a:pt x="695" y="377"/>
                  </a:lnTo>
                  <a:lnTo>
                    <a:pt x="687" y="406"/>
                  </a:lnTo>
                  <a:lnTo>
                    <a:pt x="676" y="434"/>
                  </a:lnTo>
                  <a:lnTo>
                    <a:pt x="664" y="461"/>
                  </a:lnTo>
                  <a:lnTo>
                    <a:pt x="649" y="486"/>
                  </a:lnTo>
                  <a:lnTo>
                    <a:pt x="631" y="511"/>
                  </a:lnTo>
                  <a:lnTo>
                    <a:pt x="612" y="535"/>
                  </a:lnTo>
                  <a:lnTo>
                    <a:pt x="591" y="557"/>
                  </a:lnTo>
                  <a:lnTo>
                    <a:pt x="570" y="579"/>
                  </a:lnTo>
                  <a:lnTo>
                    <a:pt x="547" y="601"/>
                  </a:lnTo>
                  <a:lnTo>
                    <a:pt x="523" y="621"/>
                  </a:lnTo>
                  <a:lnTo>
                    <a:pt x="474" y="662"/>
                  </a:lnTo>
                  <a:lnTo>
                    <a:pt x="457" y="676"/>
                  </a:lnTo>
                  <a:lnTo>
                    <a:pt x="440" y="689"/>
                  </a:lnTo>
                  <a:lnTo>
                    <a:pt x="423" y="702"/>
                  </a:lnTo>
                  <a:lnTo>
                    <a:pt x="392" y="728"/>
                  </a:lnTo>
                  <a:lnTo>
                    <a:pt x="376" y="741"/>
                  </a:lnTo>
                  <a:lnTo>
                    <a:pt x="360" y="755"/>
                  </a:lnTo>
                  <a:lnTo>
                    <a:pt x="342" y="770"/>
                  </a:lnTo>
                  <a:lnTo>
                    <a:pt x="324" y="785"/>
                  </a:lnTo>
                  <a:lnTo>
                    <a:pt x="306" y="802"/>
                  </a:lnTo>
                  <a:lnTo>
                    <a:pt x="285" y="819"/>
                  </a:lnTo>
                  <a:lnTo>
                    <a:pt x="264" y="839"/>
                  </a:lnTo>
                  <a:lnTo>
                    <a:pt x="240" y="859"/>
                  </a:lnTo>
                  <a:lnTo>
                    <a:pt x="215" y="882"/>
                  </a:lnTo>
                  <a:lnTo>
                    <a:pt x="188" y="907"/>
                  </a:lnTo>
                  <a:lnTo>
                    <a:pt x="158" y="934"/>
                  </a:lnTo>
                  <a:lnTo>
                    <a:pt x="481" y="934"/>
                  </a:lnTo>
                  <a:lnTo>
                    <a:pt x="496" y="933"/>
                  </a:lnTo>
                  <a:lnTo>
                    <a:pt x="513" y="933"/>
                  </a:lnTo>
                  <a:lnTo>
                    <a:pt x="531" y="932"/>
                  </a:lnTo>
                  <a:lnTo>
                    <a:pt x="548" y="932"/>
                  </a:lnTo>
                  <a:lnTo>
                    <a:pt x="564" y="931"/>
                  </a:lnTo>
                  <a:lnTo>
                    <a:pt x="579" y="930"/>
                  </a:lnTo>
                  <a:lnTo>
                    <a:pt x="592" y="927"/>
                  </a:lnTo>
                  <a:lnTo>
                    <a:pt x="602" y="925"/>
                  </a:lnTo>
                  <a:lnTo>
                    <a:pt x="607" y="923"/>
                  </a:lnTo>
                  <a:lnTo>
                    <a:pt x="613" y="916"/>
                  </a:lnTo>
                  <a:lnTo>
                    <a:pt x="617" y="906"/>
                  </a:lnTo>
                  <a:lnTo>
                    <a:pt x="623" y="892"/>
                  </a:lnTo>
                  <a:lnTo>
                    <a:pt x="627" y="875"/>
                  </a:lnTo>
                  <a:lnTo>
                    <a:pt x="636" y="839"/>
                  </a:lnTo>
                  <a:lnTo>
                    <a:pt x="639" y="821"/>
                  </a:lnTo>
                  <a:lnTo>
                    <a:pt x="642" y="804"/>
                  </a:lnTo>
                  <a:lnTo>
                    <a:pt x="644" y="789"/>
                  </a:lnTo>
                  <a:lnTo>
                    <a:pt x="646" y="776"/>
                  </a:lnTo>
                  <a:lnTo>
                    <a:pt x="702" y="776"/>
                  </a:lnTo>
                  <a:lnTo>
                    <a:pt x="653" y="1070"/>
                  </a:lnTo>
                  <a:lnTo>
                    <a:pt x="0" y="1070"/>
                  </a:lnTo>
                  <a:lnTo>
                    <a:pt x="0" y="1043"/>
                  </a:lnTo>
                  <a:lnTo>
                    <a:pt x="1" y="1034"/>
                  </a:lnTo>
                  <a:lnTo>
                    <a:pt x="2" y="1027"/>
                  </a:lnTo>
                  <a:lnTo>
                    <a:pt x="4" y="1021"/>
                  </a:lnTo>
                  <a:lnTo>
                    <a:pt x="8" y="1016"/>
                  </a:lnTo>
                  <a:lnTo>
                    <a:pt x="12" y="1011"/>
                  </a:lnTo>
                  <a:lnTo>
                    <a:pt x="18" y="1005"/>
                  </a:lnTo>
                  <a:lnTo>
                    <a:pt x="397" y="622"/>
                  </a:lnTo>
                  <a:lnTo>
                    <a:pt x="411" y="607"/>
                  </a:lnTo>
                  <a:lnTo>
                    <a:pt x="427" y="589"/>
                  </a:lnTo>
                  <a:lnTo>
                    <a:pt x="443" y="569"/>
                  </a:lnTo>
                  <a:lnTo>
                    <a:pt x="459" y="548"/>
                  </a:lnTo>
                  <a:lnTo>
                    <a:pt x="476" y="524"/>
                  </a:lnTo>
                  <a:lnTo>
                    <a:pt x="492" y="499"/>
                  </a:lnTo>
                  <a:lnTo>
                    <a:pt x="507" y="472"/>
                  </a:lnTo>
                  <a:lnTo>
                    <a:pt x="521" y="443"/>
                  </a:lnTo>
                  <a:lnTo>
                    <a:pt x="532" y="413"/>
                  </a:lnTo>
                  <a:lnTo>
                    <a:pt x="540" y="381"/>
                  </a:lnTo>
                  <a:lnTo>
                    <a:pt x="546" y="348"/>
                  </a:lnTo>
                  <a:lnTo>
                    <a:pt x="548" y="314"/>
                  </a:lnTo>
                  <a:lnTo>
                    <a:pt x="547" y="288"/>
                  </a:lnTo>
                  <a:lnTo>
                    <a:pt x="543" y="263"/>
                  </a:lnTo>
                  <a:lnTo>
                    <a:pt x="538" y="238"/>
                  </a:lnTo>
                  <a:lnTo>
                    <a:pt x="530" y="213"/>
                  </a:lnTo>
                  <a:lnTo>
                    <a:pt x="520" y="191"/>
                  </a:lnTo>
                  <a:lnTo>
                    <a:pt x="508" y="168"/>
                  </a:lnTo>
                  <a:lnTo>
                    <a:pt x="494" y="147"/>
                  </a:lnTo>
                  <a:lnTo>
                    <a:pt x="478" y="128"/>
                  </a:lnTo>
                  <a:lnTo>
                    <a:pt x="459" y="110"/>
                  </a:lnTo>
                  <a:lnTo>
                    <a:pt x="438" y="95"/>
                  </a:lnTo>
                  <a:lnTo>
                    <a:pt x="416" y="82"/>
                  </a:lnTo>
                  <a:lnTo>
                    <a:pt x="391" y="71"/>
                  </a:lnTo>
                  <a:lnTo>
                    <a:pt x="365" y="63"/>
                  </a:lnTo>
                  <a:lnTo>
                    <a:pt x="336" y="58"/>
                  </a:lnTo>
                  <a:lnTo>
                    <a:pt x="306" y="57"/>
                  </a:lnTo>
                  <a:lnTo>
                    <a:pt x="288" y="57"/>
                  </a:lnTo>
                  <a:lnTo>
                    <a:pt x="270" y="59"/>
                  </a:lnTo>
                  <a:lnTo>
                    <a:pt x="251" y="63"/>
                  </a:lnTo>
                  <a:lnTo>
                    <a:pt x="232" y="68"/>
                  </a:lnTo>
                  <a:lnTo>
                    <a:pt x="212" y="75"/>
                  </a:lnTo>
                  <a:lnTo>
                    <a:pt x="192" y="84"/>
                  </a:lnTo>
                  <a:lnTo>
                    <a:pt x="173" y="95"/>
                  </a:lnTo>
                  <a:lnTo>
                    <a:pt x="155" y="107"/>
                  </a:lnTo>
                  <a:lnTo>
                    <a:pt x="136" y="123"/>
                  </a:lnTo>
                  <a:lnTo>
                    <a:pt x="120" y="140"/>
                  </a:lnTo>
                  <a:lnTo>
                    <a:pt x="104" y="160"/>
                  </a:lnTo>
                  <a:lnTo>
                    <a:pt x="90" y="182"/>
                  </a:lnTo>
                  <a:lnTo>
                    <a:pt x="78" y="207"/>
                  </a:lnTo>
                  <a:lnTo>
                    <a:pt x="96" y="209"/>
                  </a:lnTo>
                  <a:lnTo>
                    <a:pt x="113" y="211"/>
                  </a:lnTo>
                  <a:lnTo>
                    <a:pt x="126" y="217"/>
                  </a:lnTo>
                  <a:lnTo>
                    <a:pt x="137" y="223"/>
                  </a:lnTo>
                  <a:lnTo>
                    <a:pt x="147" y="231"/>
                  </a:lnTo>
                  <a:lnTo>
                    <a:pt x="153" y="240"/>
                  </a:lnTo>
                  <a:lnTo>
                    <a:pt x="159" y="249"/>
                  </a:lnTo>
                  <a:lnTo>
                    <a:pt x="163" y="259"/>
                  </a:lnTo>
                  <a:lnTo>
                    <a:pt x="166" y="268"/>
                  </a:lnTo>
                  <a:lnTo>
                    <a:pt x="168" y="277"/>
                  </a:lnTo>
                  <a:lnTo>
                    <a:pt x="169" y="286"/>
                  </a:lnTo>
                  <a:lnTo>
                    <a:pt x="169" y="293"/>
                  </a:lnTo>
                  <a:lnTo>
                    <a:pt x="168" y="310"/>
                  </a:lnTo>
                  <a:lnTo>
                    <a:pt x="164" y="325"/>
                  </a:lnTo>
                  <a:lnTo>
                    <a:pt x="158" y="337"/>
                  </a:lnTo>
                  <a:lnTo>
                    <a:pt x="150" y="349"/>
                  </a:lnTo>
                  <a:lnTo>
                    <a:pt x="141" y="358"/>
                  </a:lnTo>
                  <a:lnTo>
                    <a:pt x="131" y="365"/>
                  </a:lnTo>
                  <a:lnTo>
                    <a:pt x="119" y="372"/>
                  </a:lnTo>
                  <a:lnTo>
                    <a:pt x="108" y="376"/>
                  </a:lnTo>
                  <a:lnTo>
                    <a:pt x="96" y="379"/>
                  </a:lnTo>
                  <a:lnTo>
                    <a:pt x="85" y="379"/>
                  </a:lnTo>
                  <a:lnTo>
                    <a:pt x="81" y="379"/>
                  </a:lnTo>
                  <a:lnTo>
                    <a:pt x="75" y="379"/>
                  </a:lnTo>
                  <a:lnTo>
                    <a:pt x="68" y="377"/>
                  </a:lnTo>
                  <a:lnTo>
                    <a:pt x="60" y="375"/>
                  </a:lnTo>
                  <a:lnTo>
                    <a:pt x="51" y="372"/>
                  </a:lnTo>
                  <a:lnTo>
                    <a:pt x="42" y="368"/>
                  </a:lnTo>
                  <a:lnTo>
                    <a:pt x="33" y="362"/>
                  </a:lnTo>
                  <a:lnTo>
                    <a:pt x="24" y="355"/>
                  </a:lnTo>
                  <a:lnTo>
                    <a:pt x="17" y="346"/>
                  </a:lnTo>
                  <a:lnTo>
                    <a:pt x="10" y="336"/>
                  </a:lnTo>
                  <a:lnTo>
                    <a:pt x="5" y="322"/>
                  </a:lnTo>
                  <a:lnTo>
                    <a:pt x="2" y="307"/>
                  </a:lnTo>
                  <a:lnTo>
                    <a:pt x="0" y="290"/>
                  </a:lnTo>
                  <a:lnTo>
                    <a:pt x="2" y="260"/>
                  </a:lnTo>
                  <a:lnTo>
                    <a:pt x="7" y="230"/>
                  </a:lnTo>
                  <a:lnTo>
                    <a:pt x="16" y="202"/>
                  </a:lnTo>
                  <a:lnTo>
                    <a:pt x="28" y="174"/>
                  </a:lnTo>
                  <a:lnTo>
                    <a:pt x="42" y="148"/>
                  </a:lnTo>
                  <a:lnTo>
                    <a:pt x="60" y="123"/>
                  </a:lnTo>
                  <a:lnTo>
                    <a:pt x="80" y="99"/>
                  </a:lnTo>
                  <a:lnTo>
                    <a:pt x="103" y="78"/>
                  </a:lnTo>
                  <a:lnTo>
                    <a:pt x="129" y="59"/>
                  </a:lnTo>
                  <a:lnTo>
                    <a:pt x="157" y="41"/>
                  </a:lnTo>
                  <a:lnTo>
                    <a:pt x="187" y="27"/>
                  </a:lnTo>
                  <a:lnTo>
                    <a:pt x="220" y="16"/>
                  </a:lnTo>
                  <a:lnTo>
                    <a:pt x="255" y="7"/>
                  </a:lnTo>
                  <a:lnTo>
                    <a:pt x="291" y="2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60" name="Straight Arrow Connector 59"/>
          <p:cNvCxnSpPr/>
          <p:nvPr/>
        </p:nvCxnSpPr>
        <p:spPr>
          <a:xfrm>
            <a:off x="914400" y="3505200"/>
            <a:ext cx="11430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rot="16200000" flipH="1">
            <a:off x="762000" y="3657600"/>
            <a:ext cx="1752600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>
            <a:off x="3886200" y="4419600"/>
            <a:ext cx="685800" cy="60960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0800000">
            <a:off x="1295400" y="5029200"/>
            <a:ext cx="3276600" cy="1588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34" name="Group 26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0" y="4343400"/>
            <a:ext cx="615924" cy="457200"/>
            <a:chOff x="3826" y="2676"/>
            <a:chExt cx="1948" cy="1446"/>
          </a:xfrm>
          <a:solidFill>
            <a:srgbClr val="7030A0"/>
          </a:solidFill>
        </p:grpSpPr>
        <p:sp>
          <p:nvSpPr>
            <p:cNvPr id="43036" name="Freeform 28"/>
            <p:cNvSpPr>
              <a:spLocks noEditPoints="1"/>
            </p:cNvSpPr>
            <p:nvPr/>
          </p:nvSpPr>
          <p:spPr bwMode="auto">
            <a:xfrm>
              <a:off x="3826" y="2676"/>
              <a:ext cx="1165" cy="1446"/>
            </a:xfrm>
            <a:custGeom>
              <a:avLst/>
              <a:gdLst/>
              <a:ahLst/>
              <a:cxnLst>
                <a:cxn ang="0">
                  <a:pos x="796" y="63"/>
                </a:cxn>
                <a:cxn ang="0">
                  <a:pos x="680" y="137"/>
                </a:cxn>
                <a:cxn ang="0">
                  <a:pos x="596" y="228"/>
                </a:cxn>
                <a:cxn ang="0">
                  <a:pos x="456" y="740"/>
                </a:cxn>
                <a:cxn ang="0">
                  <a:pos x="449" y="780"/>
                </a:cxn>
                <a:cxn ang="0">
                  <a:pos x="461" y="831"/>
                </a:cxn>
                <a:cxn ang="0">
                  <a:pos x="495" y="907"/>
                </a:cxn>
                <a:cxn ang="0">
                  <a:pos x="563" y="968"/>
                </a:cxn>
                <a:cxn ang="0">
                  <a:pos x="667" y="974"/>
                </a:cxn>
                <a:cxn ang="0">
                  <a:pos x="782" y="903"/>
                </a:cxn>
                <a:cxn ang="0">
                  <a:pos x="891" y="748"/>
                </a:cxn>
                <a:cxn ang="0">
                  <a:pos x="938" y="613"/>
                </a:cxn>
                <a:cxn ang="0">
                  <a:pos x="983" y="430"/>
                </a:cxn>
                <a:cxn ang="0">
                  <a:pos x="1004" y="265"/>
                </a:cxn>
                <a:cxn ang="0">
                  <a:pos x="977" y="127"/>
                </a:cxn>
                <a:cxn ang="0">
                  <a:pos x="902" y="57"/>
                </a:cxn>
                <a:cxn ang="0">
                  <a:pos x="411" y="3"/>
                </a:cxn>
                <a:cxn ang="0">
                  <a:pos x="498" y="39"/>
                </a:cxn>
                <a:cxn ang="0">
                  <a:pos x="562" y="123"/>
                </a:cxn>
                <a:cxn ang="0">
                  <a:pos x="650" y="96"/>
                </a:cxn>
                <a:cxn ang="0">
                  <a:pos x="800" y="10"/>
                </a:cxn>
                <a:cxn ang="0">
                  <a:pos x="963" y="18"/>
                </a:cxn>
                <a:cxn ang="0">
                  <a:pos x="1091" y="116"/>
                </a:cxn>
                <a:cxn ang="0">
                  <a:pos x="1158" y="283"/>
                </a:cxn>
                <a:cxn ang="0">
                  <a:pos x="1147" y="514"/>
                </a:cxn>
                <a:cxn ang="0">
                  <a:pos x="1050" y="744"/>
                </a:cxn>
                <a:cxn ang="0">
                  <a:pos x="893" y="923"/>
                </a:cxn>
                <a:cxn ang="0">
                  <a:pos x="706" y="1021"/>
                </a:cxn>
                <a:cxn ang="0">
                  <a:pos x="551" y="1018"/>
                </a:cxn>
                <a:cxn ang="0">
                  <a:pos x="461" y="953"/>
                </a:cxn>
                <a:cxn ang="0">
                  <a:pos x="419" y="894"/>
                </a:cxn>
                <a:cxn ang="0">
                  <a:pos x="396" y="987"/>
                </a:cxn>
                <a:cxn ang="0">
                  <a:pos x="361" y="1123"/>
                </a:cxn>
                <a:cxn ang="0">
                  <a:pos x="325" y="1275"/>
                </a:cxn>
                <a:cxn ang="0">
                  <a:pos x="313" y="1338"/>
                </a:cxn>
                <a:cxn ang="0">
                  <a:pos x="321" y="1363"/>
                </a:cxn>
                <a:cxn ang="0">
                  <a:pos x="377" y="1377"/>
                </a:cxn>
                <a:cxn ang="0">
                  <a:pos x="463" y="1382"/>
                </a:cxn>
                <a:cxn ang="0">
                  <a:pos x="476" y="1416"/>
                </a:cxn>
                <a:cxn ang="0">
                  <a:pos x="452" y="1445"/>
                </a:cxn>
                <a:cxn ang="0">
                  <a:pos x="258" y="1439"/>
                </a:cxn>
                <a:cxn ang="0">
                  <a:pos x="65" y="1445"/>
                </a:cxn>
                <a:cxn ang="0">
                  <a:pos x="2" y="1431"/>
                </a:cxn>
                <a:cxn ang="0">
                  <a:pos x="13" y="1386"/>
                </a:cxn>
                <a:cxn ang="0">
                  <a:pos x="49" y="1378"/>
                </a:cxn>
                <a:cxn ang="0">
                  <a:pos x="136" y="1363"/>
                </a:cxn>
                <a:cxn ang="0">
                  <a:pos x="168" y="1304"/>
                </a:cxn>
                <a:cxn ang="0">
                  <a:pos x="430" y="235"/>
                </a:cxn>
                <a:cxn ang="0">
                  <a:pos x="434" y="132"/>
                </a:cxn>
                <a:cxn ang="0">
                  <a:pos x="413" y="66"/>
                </a:cxn>
                <a:cxn ang="0">
                  <a:pos x="368" y="50"/>
                </a:cxn>
                <a:cxn ang="0">
                  <a:pos x="289" y="95"/>
                </a:cxn>
                <a:cxn ang="0">
                  <a:pos x="232" y="218"/>
                </a:cxn>
                <a:cxn ang="0">
                  <a:pos x="196" y="348"/>
                </a:cxn>
                <a:cxn ang="0">
                  <a:pos x="178" y="371"/>
                </a:cxn>
                <a:cxn ang="0">
                  <a:pos x="149" y="368"/>
                </a:cxn>
                <a:cxn ang="0">
                  <a:pos x="142" y="340"/>
                </a:cxn>
                <a:cxn ang="0">
                  <a:pos x="160" y="266"/>
                </a:cxn>
                <a:cxn ang="0">
                  <a:pos x="207" y="129"/>
                </a:cxn>
                <a:cxn ang="0">
                  <a:pos x="243" y="69"/>
                </a:cxn>
                <a:cxn ang="0">
                  <a:pos x="313" y="12"/>
                </a:cxn>
              </a:cxnLst>
              <a:rect l="0" t="0" r="r" b="b"/>
              <a:pathLst>
                <a:path w="1165" h="1446">
                  <a:moveTo>
                    <a:pt x="859" y="51"/>
                  </a:moveTo>
                  <a:lnTo>
                    <a:pt x="846" y="51"/>
                  </a:lnTo>
                  <a:lnTo>
                    <a:pt x="831" y="53"/>
                  </a:lnTo>
                  <a:lnTo>
                    <a:pt x="814" y="57"/>
                  </a:lnTo>
                  <a:lnTo>
                    <a:pt x="796" y="63"/>
                  </a:lnTo>
                  <a:lnTo>
                    <a:pt x="776" y="71"/>
                  </a:lnTo>
                  <a:lnTo>
                    <a:pt x="754" y="83"/>
                  </a:lnTo>
                  <a:lnTo>
                    <a:pt x="730" y="97"/>
                  </a:lnTo>
                  <a:lnTo>
                    <a:pt x="706" y="115"/>
                  </a:lnTo>
                  <a:lnTo>
                    <a:pt x="680" y="137"/>
                  </a:lnTo>
                  <a:lnTo>
                    <a:pt x="664" y="151"/>
                  </a:lnTo>
                  <a:lnTo>
                    <a:pt x="646" y="168"/>
                  </a:lnTo>
                  <a:lnTo>
                    <a:pt x="629" y="186"/>
                  </a:lnTo>
                  <a:lnTo>
                    <a:pt x="612" y="206"/>
                  </a:lnTo>
                  <a:lnTo>
                    <a:pt x="596" y="228"/>
                  </a:lnTo>
                  <a:lnTo>
                    <a:pt x="583" y="251"/>
                  </a:lnTo>
                  <a:lnTo>
                    <a:pt x="572" y="273"/>
                  </a:lnTo>
                  <a:lnTo>
                    <a:pt x="565" y="298"/>
                  </a:lnTo>
                  <a:lnTo>
                    <a:pt x="565" y="297"/>
                  </a:lnTo>
                  <a:lnTo>
                    <a:pt x="456" y="740"/>
                  </a:lnTo>
                  <a:lnTo>
                    <a:pt x="453" y="753"/>
                  </a:lnTo>
                  <a:lnTo>
                    <a:pt x="451" y="762"/>
                  </a:lnTo>
                  <a:lnTo>
                    <a:pt x="450" y="768"/>
                  </a:lnTo>
                  <a:lnTo>
                    <a:pt x="449" y="772"/>
                  </a:lnTo>
                  <a:lnTo>
                    <a:pt x="449" y="780"/>
                  </a:lnTo>
                  <a:lnTo>
                    <a:pt x="451" y="786"/>
                  </a:lnTo>
                  <a:lnTo>
                    <a:pt x="452" y="795"/>
                  </a:lnTo>
                  <a:lnTo>
                    <a:pt x="454" y="806"/>
                  </a:lnTo>
                  <a:lnTo>
                    <a:pt x="457" y="817"/>
                  </a:lnTo>
                  <a:lnTo>
                    <a:pt x="461" y="831"/>
                  </a:lnTo>
                  <a:lnTo>
                    <a:pt x="466" y="846"/>
                  </a:lnTo>
                  <a:lnTo>
                    <a:pt x="471" y="860"/>
                  </a:lnTo>
                  <a:lnTo>
                    <a:pt x="478" y="876"/>
                  </a:lnTo>
                  <a:lnTo>
                    <a:pt x="486" y="892"/>
                  </a:lnTo>
                  <a:lnTo>
                    <a:pt x="495" y="907"/>
                  </a:lnTo>
                  <a:lnTo>
                    <a:pt x="506" y="921"/>
                  </a:lnTo>
                  <a:lnTo>
                    <a:pt x="518" y="935"/>
                  </a:lnTo>
                  <a:lnTo>
                    <a:pt x="532" y="948"/>
                  </a:lnTo>
                  <a:lnTo>
                    <a:pt x="546" y="959"/>
                  </a:lnTo>
                  <a:lnTo>
                    <a:pt x="563" y="968"/>
                  </a:lnTo>
                  <a:lnTo>
                    <a:pt x="582" y="975"/>
                  </a:lnTo>
                  <a:lnTo>
                    <a:pt x="602" y="979"/>
                  </a:lnTo>
                  <a:lnTo>
                    <a:pt x="625" y="980"/>
                  </a:lnTo>
                  <a:lnTo>
                    <a:pt x="646" y="979"/>
                  </a:lnTo>
                  <a:lnTo>
                    <a:pt x="667" y="974"/>
                  </a:lnTo>
                  <a:lnTo>
                    <a:pt x="689" y="967"/>
                  </a:lnTo>
                  <a:lnTo>
                    <a:pt x="712" y="955"/>
                  </a:lnTo>
                  <a:lnTo>
                    <a:pt x="736" y="941"/>
                  </a:lnTo>
                  <a:lnTo>
                    <a:pt x="759" y="924"/>
                  </a:lnTo>
                  <a:lnTo>
                    <a:pt x="782" y="903"/>
                  </a:lnTo>
                  <a:lnTo>
                    <a:pt x="806" y="878"/>
                  </a:lnTo>
                  <a:lnTo>
                    <a:pt x="828" y="851"/>
                  </a:lnTo>
                  <a:lnTo>
                    <a:pt x="850" y="820"/>
                  </a:lnTo>
                  <a:lnTo>
                    <a:pt x="872" y="785"/>
                  </a:lnTo>
                  <a:lnTo>
                    <a:pt x="891" y="748"/>
                  </a:lnTo>
                  <a:lnTo>
                    <a:pt x="899" y="728"/>
                  </a:lnTo>
                  <a:lnTo>
                    <a:pt x="908" y="704"/>
                  </a:lnTo>
                  <a:lnTo>
                    <a:pt x="918" y="676"/>
                  </a:lnTo>
                  <a:lnTo>
                    <a:pt x="927" y="645"/>
                  </a:lnTo>
                  <a:lnTo>
                    <a:pt x="938" y="613"/>
                  </a:lnTo>
                  <a:lnTo>
                    <a:pt x="948" y="577"/>
                  </a:lnTo>
                  <a:lnTo>
                    <a:pt x="957" y="541"/>
                  </a:lnTo>
                  <a:lnTo>
                    <a:pt x="967" y="504"/>
                  </a:lnTo>
                  <a:lnTo>
                    <a:pt x="975" y="466"/>
                  </a:lnTo>
                  <a:lnTo>
                    <a:pt x="983" y="430"/>
                  </a:lnTo>
                  <a:lnTo>
                    <a:pt x="990" y="393"/>
                  </a:lnTo>
                  <a:lnTo>
                    <a:pt x="995" y="357"/>
                  </a:lnTo>
                  <a:lnTo>
                    <a:pt x="1000" y="324"/>
                  </a:lnTo>
                  <a:lnTo>
                    <a:pt x="1003" y="294"/>
                  </a:lnTo>
                  <a:lnTo>
                    <a:pt x="1004" y="265"/>
                  </a:lnTo>
                  <a:lnTo>
                    <a:pt x="1002" y="232"/>
                  </a:lnTo>
                  <a:lnTo>
                    <a:pt x="999" y="202"/>
                  </a:lnTo>
                  <a:lnTo>
                    <a:pt x="994" y="174"/>
                  </a:lnTo>
                  <a:lnTo>
                    <a:pt x="987" y="149"/>
                  </a:lnTo>
                  <a:lnTo>
                    <a:pt x="977" y="127"/>
                  </a:lnTo>
                  <a:lnTo>
                    <a:pt x="965" y="107"/>
                  </a:lnTo>
                  <a:lnTo>
                    <a:pt x="953" y="90"/>
                  </a:lnTo>
                  <a:lnTo>
                    <a:pt x="938" y="76"/>
                  </a:lnTo>
                  <a:lnTo>
                    <a:pt x="921" y="65"/>
                  </a:lnTo>
                  <a:lnTo>
                    <a:pt x="902" y="57"/>
                  </a:lnTo>
                  <a:lnTo>
                    <a:pt x="881" y="52"/>
                  </a:lnTo>
                  <a:lnTo>
                    <a:pt x="859" y="51"/>
                  </a:lnTo>
                  <a:close/>
                  <a:moveTo>
                    <a:pt x="376" y="0"/>
                  </a:moveTo>
                  <a:lnTo>
                    <a:pt x="393" y="1"/>
                  </a:lnTo>
                  <a:lnTo>
                    <a:pt x="411" y="3"/>
                  </a:lnTo>
                  <a:lnTo>
                    <a:pt x="429" y="7"/>
                  </a:lnTo>
                  <a:lnTo>
                    <a:pt x="447" y="12"/>
                  </a:lnTo>
                  <a:lnTo>
                    <a:pt x="464" y="19"/>
                  </a:lnTo>
                  <a:lnTo>
                    <a:pt x="481" y="28"/>
                  </a:lnTo>
                  <a:lnTo>
                    <a:pt x="498" y="39"/>
                  </a:lnTo>
                  <a:lnTo>
                    <a:pt x="513" y="51"/>
                  </a:lnTo>
                  <a:lnTo>
                    <a:pt x="528" y="67"/>
                  </a:lnTo>
                  <a:lnTo>
                    <a:pt x="541" y="83"/>
                  </a:lnTo>
                  <a:lnTo>
                    <a:pt x="553" y="102"/>
                  </a:lnTo>
                  <a:lnTo>
                    <a:pt x="562" y="123"/>
                  </a:lnTo>
                  <a:lnTo>
                    <a:pt x="570" y="146"/>
                  </a:lnTo>
                  <a:lnTo>
                    <a:pt x="576" y="172"/>
                  </a:lnTo>
                  <a:lnTo>
                    <a:pt x="599" y="146"/>
                  </a:lnTo>
                  <a:lnTo>
                    <a:pt x="623" y="120"/>
                  </a:lnTo>
                  <a:lnTo>
                    <a:pt x="650" y="96"/>
                  </a:lnTo>
                  <a:lnTo>
                    <a:pt x="678" y="73"/>
                  </a:lnTo>
                  <a:lnTo>
                    <a:pt x="707" y="53"/>
                  </a:lnTo>
                  <a:lnTo>
                    <a:pt x="737" y="35"/>
                  </a:lnTo>
                  <a:lnTo>
                    <a:pt x="768" y="21"/>
                  </a:lnTo>
                  <a:lnTo>
                    <a:pt x="800" y="10"/>
                  </a:lnTo>
                  <a:lnTo>
                    <a:pt x="833" y="3"/>
                  </a:lnTo>
                  <a:lnTo>
                    <a:pt x="867" y="1"/>
                  </a:lnTo>
                  <a:lnTo>
                    <a:pt x="900" y="3"/>
                  </a:lnTo>
                  <a:lnTo>
                    <a:pt x="933" y="8"/>
                  </a:lnTo>
                  <a:lnTo>
                    <a:pt x="963" y="18"/>
                  </a:lnTo>
                  <a:lnTo>
                    <a:pt x="993" y="31"/>
                  </a:lnTo>
                  <a:lnTo>
                    <a:pt x="1021" y="47"/>
                  </a:lnTo>
                  <a:lnTo>
                    <a:pt x="1046" y="67"/>
                  </a:lnTo>
                  <a:lnTo>
                    <a:pt x="1069" y="90"/>
                  </a:lnTo>
                  <a:lnTo>
                    <a:pt x="1091" y="116"/>
                  </a:lnTo>
                  <a:lnTo>
                    <a:pt x="1109" y="144"/>
                  </a:lnTo>
                  <a:lnTo>
                    <a:pt x="1125" y="176"/>
                  </a:lnTo>
                  <a:lnTo>
                    <a:pt x="1139" y="209"/>
                  </a:lnTo>
                  <a:lnTo>
                    <a:pt x="1150" y="245"/>
                  </a:lnTo>
                  <a:lnTo>
                    <a:pt x="1158" y="283"/>
                  </a:lnTo>
                  <a:lnTo>
                    <a:pt x="1163" y="323"/>
                  </a:lnTo>
                  <a:lnTo>
                    <a:pt x="1165" y="366"/>
                  </a:lnTo>
                  <a:lnTo>
                    <a:pt x="1163" y="416"/>
                  </a:lnTo>
                  <a:lnTo>
                    <a:pt x="1156" y="465"/>
                  </a:lnTo>
                  <a:lnTo>
                    <a:pt x="1147" y="514"/>
                  </a:lnTo>
                  <a:lnTo>
                    <a:pt x="1133" y="563"/>
                  </a:lnTo>
                  <a:lnTo>
                    <a:pt x="1117" y="610"/>
                  </a:lnTo>
                  <a:lnTo>
                    <a:pt x="1097" y="656"/>
                  </a:lnTo>
                  <a:lnTo>
                    <a:pt x="1075" y="701"/>
                  </a:lnTo>
                  <a:lnTo>
                    <a:pt x="1050" y="744"/>
                  </a:lnTo>
                  <a:lnTo>
                    <a:pt x="1022" y="785"/>
                  </a:lnTo>
                  <a:lnTo>
                    <a:pt x="993" y="824"/>
                  </a:lnTo>
                  <a:lnTo>
                    <a:pt x="961" y="860"/>
                  </a:lnTo>
                  <a:lnTo>
                    <a:pt x="928" y="893"/>
                  </a:lnTo>
                  <a:lnTo>
                    <a:pt x="893" y="923"/>
                  </a:lnTo>
                  <a:lnTo>
                    <a:pt x="857" y="951"/>
                  </a:lnTo>
                  <a:lnTo>
                    <a:pt x="820" y="974"/>
                  </a:lnTo>
                  <a:lnTo>
                    <a:pt x="782" y="994"/>
                  </a:lnTo>
                  <a:lnTo>
                    <a:pt x="744" y="1010"/>
                  </a:lnTo>
                  <a:lnTo>
                    <a:pt x="706" y="1021"/>
                  </a:lnTo>
                  <a:lnTo>
                    <a:pt x="667" y="1028"/>
                  </a:lnTo>
                  <a:lnTo>
                    <a:pt x="628" y="1031"/>
                  </a:lnTo>
                  <a:lnTo>
                    <a:pt x="600" y="1030"/>
                  </a:lnTo>
                  <a:lnTo>
                    <a:pt x="574" y="1025"/>
                  </a:lnTo>
                  <a:lnTo>
                    <a:pt x="551" y="1018"/>
                  </a:lnTo>
                  <a:lnTo>
                    <a:pt x="529" y="1008"/>
                  </a:lnTo>
                  <a:lnTo>
                    <a:pt x="510" y="996"/>
                  </a:lnTo>
                  <a:lnTo>
                    <a:pt x="492" y="983"/>
                  </a:lnTo>
                  <a:lnTo>
                    <a:pt x="476" y="968"/>
                  </a:lnTo>
                  <a:lnTo>
                    <a:pt x="461" y="953"/>
                  </a:lnTo>
                  <a:lnTo>
                    <a:pt x="449" y="935"/>
                  </a:lnTo>
                  <a:lnTo>
                    <a:pt x="438" y="919"/>
                  </a:lnTo>
                  <a:lnTo>
                    <a:pt x="429" y="901"/>
                  </a:lnTo>
                  <a:lnTo>
                    <a:pt x="421" y="884"/>
                  </a:lnTo>
                  <a:lnTo>
                    <a:pt x="419" y="894"/>
                  </a:lnTo>
                  <a:lnTo>
                    <a:pt x="416" y="907"/>
                  </a:lnTo>
                  <a:lnTo>
                    <a:pt x="411" y="924"/>
                  </a:lnTo>
                  <a:lnTo>
                    <a:pt x="406" y="942"/>
                  </a:lnTo>
                  <a:lnTo>
                    <a:pt x="401" y="964"/>
                  </a:lnTo>
                  <a:lnTo>
                    <a:pt x="396" y="987"/>
                  </a:lnTo>
                  <a:lnTo>
                    <a:pt x="389" y="1013"/>
                  </a:lnTo>
                  <a:lnTo>
                    <a:pt x="383" y="1039"/>
                  </a:lnTo>
                  <a:lnTo>
                    <a:pt x="376" y="1067"/>
                  </a:lnTo>
                  <a:lnTo>
                    <a:pt x="368" y="1095"/>
                  </a:lnTo>
                  <a:lnTo>
                    <a:pt x="361" y="1123"/>
                  </a:lnTo>
                  <a:lnTo>
                    <a:pt x="348" y="1179"/>
                  </a:lnTo>
                  <a:lnTo>
                    <a:pt x="342" y="1205"/>
                  </a:lnTo>
                  <a:lnTo>
                    <a:pt x="336" y="1230"/>
                  </a:lnTo>
                  <a:lnTo>
                    <a:pt x="330" y="1254"/>
                  </a:lnTo>
                  <a:lnTo>
                    <a:pt x="325" y="1275"/>
                  </a:lnTo>
                  <a:lnTo>
                    <a:pt x="321" y="1294"/>
                  </a:lnTo>
                  <a:lnTo>
                    <a:pt x="317" y="1311"/>
                  </a:lnTo>
                  <a:lnTo>
                    <a:pt x="315" y="1323"/>
                  </a:lnTo>
                  <a:lnTo>
                    <a:pt x="313" y="1333"/>
                  </a:lnTo>
                  <a:lnTo>
                    <a:pt x="313" y="1338"/>
                  </a:lnTo>
                  <a:lnTo>
                    <a:pt x="313" y="1344"/>
                  </a:lnTo>
                  <a:lnTo>
                    <a:pt x="313" y="1349"/>
                  </a:lnTo>
                  <a:lnTo>
                    <a:pt x="315" y="1354"/>
                  </a:lnTo>
                  <a:lnTo>
                    <a:pt x="317" y="1359"/>
                  </a:lnTo>
                  <a:lnTo>
                    <a:pt x="321" y="1363"/>
                  </a:lnTo>
                  <a:lnTo>
                    <a:pt x="327" y="1366"/>
                  </a:lnTo>
                  <a:lnTo>
                    <a:pt x="335" y="1370"/>
                  </a:lnTo>
                  <a:lnTo>
                    <a:pt x="346" y="1372"/>
                  </a:lnTo>
                  <a:lnTo>
                    <a:pt x="360" y="1375"/>
                  </a:lnTo>
                  <a:lnTo>
                    <a:pt x="377" y="1377"/>
                  </a:lnTo>
                  <a:lnTo>
                    <a:pt x="399" y="1377"/>
                  </a:lnTo>
                  <a:lnTo>
                    <a:pt x="425" y="1378"/>
                  </a:lnTo>
                  <a:lnTo>
                    <a:pt x="436" y="1378"/>
                  </a:lnTo>
                  <a:lnTo>
                    <a:pt x="455" y="1379"/>
                  </a:lnTo>
                  <a:lnTo>
                    <a:pt x="463" y="1382"/>
                  </a:lnTo>
                  <a:lnTo>
                    <a:pt x="469" y="1384"/>
                  </a:lnTo>
                  <a:lnTo>
                    <a:pt x="473" y="1388"/>
                  </a:lnTo>
                  <a:lnTo>
                    <a:pt x="476" y="1395"/>
                  </a:lnTo>
                  <a:lnTo>
                    <a:pt x="477" y="1403"/>
                  </a:lnTo>
                  <a:lnTo>
                    <a:pt x="476" y="1416"/>
                  </a:lnTo>
                  <a:lnTo>
                    <a:pt x="473" y="1426"/>
                  </a:lnTo>
                  <a:lnTo>
                    <a:pt x="469" y="1434"/>
                  </a:lnTo>
                  <a:lnTo>
                    <a:pt x="464" y="1438"/>
                  </a:lnTo>
                  <a:lnTo>
                    <a:pt x="458" y="1443"/>
                  </a:lnTo>
                  <a:lnTo>
                    <a:pt x="452" y="1445"/>
                  </a:lnTo>
                  <a:lnTo>
                    <a:pt x="440" y="1446"/>
                  </a:lnTo>
                  <a:lnTo>
                    <a:pt x="435" y="1446"/>
                  </a:lnTo>
                  <a:lnTo>
                    <a:pt x="392" y="1445"/>
                  </a:lnTo>
                  <a:lnTo>
                    <a:pt x="348" y="1443"/>
                  </a:lnTo>
                  <a:lnTo>
                    <a:pt x="258" y="1439"/>
                  </a:lnTo>
                  <a:lnTo>
                    <a:pt x="214" y="1438"/>
                  </a:lnTo>
                  <a:lnTo>
                    <a:pt x="178" y="1439"/>
                  </a:lnTo>
                  <a:lnTo>
                    <a:pt x="140" y="1441"/>
                  </a:lnTo>
                  <a:lnTo>
                    <a:pt x="102" y="1443"/>
                  </a:lnTo>
                  <a:lnTo>
                    <a:pt x="65" y="1445"/>
                  </a:lnTo>
                  <a:lnTo>
                    <a:pt x="28" y="1446"/>
                  </a:lnTo>
                  <a:lnTo>
                    <a:pt x="19" y="1445"/>
                  </a:lnTo>
                  <a:lnTo>
                    <a:pt x="11" y="1443"/>
                  </a:lnTo>
                  <a:lnTo>
                    <a:pt x="5" y="1438"/>
                  </a:lnTo>
                  <a:lnTo>
                    <a:pt x="2" y="1431"/>
                  </a:lnTo>
                  <a:lnTo>
                    <a:pt x="0" y="1421"/>
                  </a:lnTo>
                  <a:lnTo>
                    <a:pt x="1" y="1409"/>
                  </a:lnTo>
                  <a:lnTo>
                    <a:pt x="4" y="1398"/>
                  </a:lnTo>
                  <a:lnTo>
                    <a:pt x="8" y="1391"/>
                  </a:lnTo>
                  <a:lnTo>
                    <a:pt x="13" y="1386"/>
                  </a:lnTo>
                  <a:lnTo>
                    <a:pt x="19" y="1382"/>
                  </a:lnTo>
                  <a:lnTo>
                    <a:pt x="26" y="1379"/>
                  </a:lnTo>
                  <a:lnTo>
                    <a:pt x="33" y="1379"/>
                  </a:lnTo>
                  <a:lnTo>
                    <a:pt x="41" y="1378"/>
                  </a:lnTo>
                  <a:lnTo>
                    <a:pt x="49" y="1378"/>
                  </a:lnTo>
                  <a:lnTo>
                    <a:pt x="74" y="1377"/>
                  </a:lnTo>
                  <a:lnTo>
                    <a:pt x="95" y="1376"/>
                  </a:lnTo>
                  <a:lnTo>
                    <a:pt x="112" y="1373"/>
                  </a:lnTo>
                  <a:lnTo>
                    <a:pt x="125" y="1369"/>
                  </a:lnTo>
                  <a:lnTo>
                    <a:pt x="136" y="1363"/>
                  </a:lnTo>
                  <a:lnTo>
                    <a:pt x="145" y="1356"/>
                  </a:lnTo>
                  <a:lnTo>
                    <a:pt x="153" y="1346"/>
                  </a:lnTo>
                  <a:lnTo>
                    <a:pt x="158" y="1335"/>
                  </a:lnTo>
                  <a:lnTo>
                    <a:pt x="163" y="1320"/>
                  </a:lnTo>
                  <a:lnTo>
                    <a:pt x="168" y="1304"/>
                  </a:lnTo>
                  <a:lnTo>
                    <a:pt x="172" y="1285"/>
                  </a:lnTo>
                  <a:lnTo>
                    <a:pt x="172" y="1284"/>
                  </a:lnTo>
                  <a:lnTo>
                    <a:pt x="421" y="271"/>
                  </a:lnTo>
                  <a:lnTo>
                    <a:pt x="425" y="253"/>
                  </a:lnTo>
                  <a:lnTo>
                    <a:pt x="430" y="235"/>
                  </a:lnTo>
                  <a:lnTo>
                    <a:pt x="432" y="218"/>
                  </a:lnTo>
                  <a:lnTo>
                    <a:pt x="434" y="199"/>
                  </a:lnTo>
                  <a:lnTo>
                    <a:pt x="435" y="178"/>
                  </a:lnTo>
                  <a:lnTo>
                    <a:pt x="435" y="153"/>
                  </a:lnTo>
                  <a:lnTo>
                    <a:pt x="434" y="132"/>
                  </a:lnTo>
                  <a:lnTo>
                    <a:pt x="432" y="113"/>
                  </a:lnTo>
                  <a:lnTo>
                    <a:pt x="429" y="98"/>
                  </a:lnTo>
                  <a:lnTo>
                    <a:pt x="425" y="85"/>
                  </a:lnTo>
                  <a:lnTo>
                    <a:pt x="419" y="74"/>
                  </a:lnTo>
                  <a:lnTo>
                    <a:pt x="413" y="66"/>
                  </a:lnTo>
                  <a:lnTo>
                    <a:pt x="406" y="60"/>
                  </a:lnTo>
                  <a:lnTo>
                    <a:pt x="398" y="55"/>
                  </a:lnTo>
                  <a:lnTo>
                    <a:pt x="388" y="52"/>
                  </a:lnTo>
                  <a:lnTo>
                    <a:pt x="379" y="51"/>
                  </a:lnTo>
                  <a:lnTo>
                    <a:pt x="368" y="50"/>
                  </a:lnTo>
                  <a:lnTo>
                    <a:pt x="350" y="52"/>
                  </a:lnTo>
                  <a:lnTo>
                    <a:pt x="334" y="58"/>
                  </a:lnTo>
                  <a:lnTo>
                    <a:pt x="317" y="67"/>
                  </a:lnTo>
                  <a:lnTo>
                    <a:pt x="303" y="79"/>
                  </a:lnTo>
                  <a:lnTo>
                    <a:pt x="289" y="95"/>
                  </a:lnTo>
                  <a:lnTo>
                    <a:pt x="276" y="114"/>
                  </a:lnTo>
                  <a:lnTo>
                    <a:pt x="264" y="135"/>
                  </a:lnTo>
                  <a:lnTo>
                    <a:pt x="253" y="160"/>
                  </a:lnTo>
                  <a:lnTo>
                    <a:pt x="242" y="188"/>
                  </a:lnTo>
                  <a:lnTo>
                    <a:pt x="232" y="218"/>
                  </a:lnTo>
                  <a:lnTo>
                    <a:pt x="221" y="251"/>
                  </a:lnTo>
                  <a:lnTo>
                    <a:pt x="212" y="285"/>
                  </a:lnTo>
                  <a:lnTo>
                    <a:pt x="203" y="322"/>
                  </a:lnTo>
                  <a:lnTo>
                    <a:pt x="199" y="337"/>
                  </a:lnTo>
                  <a:lnTo>
                    <a:pt x="196" y="348"/>
                  </a:lnTo>
                  <a:lnTo>
                    <a:pt x="193" y="357"/>
                  </a:lnTo>
                  <a:lnTo>
                    <a:pt x="189" y="364"/>
                  </a:lnTo>
                  <a:lnTo>
                    <a:pt x="187" y="368"/>
                  </a:lnTo>
                  <a:lnTo>
                    <a:pt x="183" y="370"/>
                  </a:lnTo>
                  <a:lnTo>
                    <a:pt x="178" y="371"/>
                  </a:lnTo>
                  <a:lnTo>
                    <a:pt x="172" y="372"/>
                  </a:lnTo>
                  <a:lnTo>
                    <a:pt x="162" y="372"/>
                  </a:lnTo>
                  <a:lnTo>
                    <a:pt x="159" y="371"/>
                  </a:lnTo>
                  <a:lnTo>
                    <a:pt x="154" y="371"/>
                  </a:lnTo>
                  <a:lnTo>
                    <a:pt x="149" y="368"/>
                  </a:lnTo>
                  <a:lnTo>
                    <a:pt x="145" y="364"/>
                  </a:lnTo>
                  <a:lnTo>
                    <a:pt x="142" y="358"/>
                  </a:lnTo>
                  <a:lnTo>
                    <a:pt x="140" y="350"/>
                  </a:lnTo>
                  <a:lnTo>
                    <a:pt x="141" y="347"/>
                  </a:lnTo>
                  <a:lnTo>
                    <a:pt x="142" y="340"/>
                  </a:lnTo>
                  <a:lnTo>
                    <a:pt x="144" y="330"/>
                  </a:lnTo>
                  <a:lnTo>
                    <a:pt x="147" y="317"/>
                  </a:lnTo>
                  <a:lnTo>
                    <a:pt x="151" y="302"/>
                  </a:lnTo>
                  <a:lnTo>
                    <a:pt x="155" y="285"/>
                  </a:lnTo>
                  <a:lnTo>
                    <a:pt x="160" y="266"/>
                  </a:lnTo>
                  <a:lnTo>
                    <a:pt x="164" y="247"/>
                  </a:lnTo>
                  <a:lnTo>
                    <a:pt x="170" y="227"/>
                  </a:lnTo>
                  <a:lnTo>
                    <a:pt x="184" y="185"/>
                  </a:lnTo>
                  <a:lnTo>
                    <a:pt x="199" y="146"/>
                  </a:lnTo>
                  <a:lnTo>
                    <a:pt x="207" y="129"/>
                  </a:lnTo>
                  <a:lnTo>
                    <a:pt x="213" y="119"/>
                  </a:lnTo>
                  <a:lnTo>
                    <a:pt x="219" y="108"/>
                  </a:lnTo>
                  <a:lnTo>
                    <a:pt x="226" y="96"/>
                  </a:lnTo>
                  <a:lnTo>
                    <a:pt x="234" y="83"/>
                  </a:lnTo>
                  <a:lnTo>
                    <a:pt x="243" y="69"/>
                  </a:lnTo>
                  <a:lnTo>
                    <a:pt x="254" y="56"/>
                  </a:lnTo>
                  <a:lnTo>
                    <a:pt x="266" y="44"/>
                  </a:lnTo>
                  <a:lnTo>
                    <a:pt x="280" y="32"/>
                  </a:lnTo>
                  <a:lnTo>
                    <a:pt x="296" y="22"/>
                  </a:lnTo>
                  <a:lnTo>
                    <a:pt x="313" y="12"/>
                  </a:lnTo>
                  <a:lnTo>
                    <a:pt x="332" y="6"/>
                  </a:lnTo>
                  <a:lnTo>
                    <a:pt x="353" y="1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37" name="Freeform 29"/>
            <p:cNvSpPr>
              <a:spLocks/>
            </p:cNvSpPr>
            <p:nvPr/>
          </p:nvSpPr>
          <p:spPr bwMode="auto">
            <a:xfrm>
              <a:off x="5199" y="2942"/>
              <a:ext cx="575" cy="1070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45" y="3"/>
                </a:cxn>
                <a:cxn ang="0">
                  <a:pos x="355" y="13"/>
                </a:cxn>
                <a:cxn ang="0">
                  <a:pos x="358" y="32"/>
                </a:cxn>
                <a:cxn ang="0">
                  <a:pos x="358" y="47"/>
                </a:cxn>
                <a:cxn ang="0">
                  <a:pos x="359" y="966"/>
                </a:cxn>
                <a:cxn ang="0">
                  <a:pos x="364" y="981"/>
                </a:cxn>
                <a:cxn ang="0">
                  <a:pos x="374" y="993"/>
                </a:cxn>
                <a:cxn ang="0">
                  <a:pos x="392" y="1002"/>
                </a:cxn>
                <a:cxn ang="0">
                  <a:pos x="419" y="1008"/>
                </a:cxn>
                <a:cxn ang="0">
                  <a:pos x="460" y="1011"/>
                </a:cxn>
                <a:cxn ang="0">
                  <a:pos x="575" y="1013"/>
                </a:cxn>
                <a:cxn ang="0">
                  <a:pos x="565" y="1070"/>
                </a:cxn>
                <a:cxn ang="0">
                  <a:pos x="533" y="1069"/>
                </a:cxn>
                <a:cxn ang="0">
                  <a:pos x="489" y="1068"/>
                </a:cxn>
                <a:cxn ang="0">
                  <a:pos x="412" y="1066"/>
                </a:cxn>
                <a:cxn ang="0">
                  <a:pos x="362" y="1064"/>
                </a:cxn>
                <a:cxn ang="0">
                  <a:pos x="320" y="1063"/>
                </a:cxn>
                <a:cxn ang="0">
                  <a:pos x="277" y="1063"/>
                </a:cxn>
                <a:cxn ang="0">
                  <a:pos x="238" y="1063"/>
                </a:cxn>
                <a:cxn ang="0">
                  <a:pos x="192" y="1065"/>
                </a:cxn>
                <a:cxn ang="0">
                  <a:pos x="115" y="1067"/>
                </a:cxn>
                <a:cxn ang="0">
                  <a:pos x="68" y="1068"/>
                </a:cxn>
                <a:cxn ang="0">
                  <a:pos x="32" y="1069"/>
                </a:cxn>
                <a:cxn ang="0">
                  <a:pos x="11" y="1070"/>
                </a:cxn>
                <a:cxn ang="0">
                  <a:pos x="100" y="1012"/>
                </a:cxn>
                <a:cxn ang="0">
                  <a:pos x="147" y="1009"/>
                </a:cxn>
                <a:cxn ang="0">
                  <a:pos x="181" y="1004"/>
                </a:cxn>
                <a:cxn ang="0">
                  <a:pos x="204" y="997"/>
                </a:cxn>
                <a:cxn ang="0">
                  <a:pos x="218" y="986"/>
                </a:cxn>
                <a:cxn ang="0">
                  <a:pos x="226" y="973"/>
                </a:cxn>
                <a:cxn ang="0">
                  <a:pos x="228" y="948"/>
                </a:cxn>
                <a:cxn ang="0">
                  <a:pos x="200" y="130"/>
                </a:cxn>
                <a:cxn ang="0">
                  <a:pos x="141" y="148"/>
                </a:cxn>
                <a:cxn ang="0">
                  <a:pos x="84" y="157"/>
                </a:cxn>
                <a:cxn ang="0">
                  <a:pos x="35" y="160"/>
                </a:cxn>
                <a:cxn ang="0">
                  <a:pos x="0" y="161"/>
                </a:cxn>
                <a:cxn ang="0">
                  <a:pos x="17" y="103"/>
                </a:cxn>
                <a:cxn ang="0">
                  <a:pos x="58" y="102"/>
                </a:cxn>
                <a:cxn ang="0">
                  <a:pos x="104" y="98"/>
                </a:cxn>
                <a:cxn ang="0">
                  <a:pos x="156" y="87"/>
                </a:cxn>
                <a:cxn ang="0">
                  <a:pos x="209" y="69"/>
                </a:cxn>
                <a:cxn ang="0">
                  <a:pos x="261" y="41"/>
                </a:cxn>
                <a:cxn ang="0">
                  <a:pos x="309" y="0"/>
                </a:cxn>
              </a:cxnLst>
              <a:rect l="0" t="0" r="r" b="b"/>
              <a:pathLst>
                <a:path w="575" h="1070">
                  <a:moveTo>
                    <a:pt x="309" y="0"/>
                  </a:moveTo>
                  <a:lnTo>
                    <a:pt x="324" y="0"/>
                  </a:lnTo>
                  <a:lnTo>
                    <a:pt x="336" y="1"/>
                  </a:lnTo>
                  <a:lnTo>
                    <a:pt x="345" y="3"/>
                  </a:lnTo>
                  <a:lnTo>
                    <a:pt x="351" y="7"/>
                  </a:lnTo>
                  <a:lnTo>
                    <a:pt x="355" y="13"/>
                  </a:lnTo>
                  <a:lnTo>
                    <a:pt x="357" y="21"/>
                  </a:lnTo>
                  <a:lnTo>
                    <a:pt x="358" y="32"/>
                  </a:lnTo>
                  <a:lnTo>
                    <a:pt x="358" y="46"/>
                  </a:lnTo>
                  <a:lnTo>
                    <a:pt x="358" y="47"/>
                  </a:lnTo>
                  <a:lnTo>
                    <a:pt x="358" y="948"/>
                  </a:lnTo>
                  <a:lnTo>
                    <a:pt x="359" y="966"/>
                  </a:lnTo>
                  <a:lnTo>
                    <a:pt x="360" y="974"/>
                  </a:lnTo>
                  <a:lnTo>
                    <a:pt x="364" y="981"/>
                  </a:lnTo>
                  <a:lnTo>
                    <a:pt x="368" y="987"/>
                  </a:lnTo>
                  <a:lnTo>
                    <a:pt x="374" y="993"/>
                  </a:lnTo>
                  <a:lnTo>
                    <a:pt x="381" y="998"/>
                  </a:lnTo>
                  <a:lnTo>
                    <a:pt x="392" y="1002"/>
                  </a:lnTo>
                  <a:lnTo>
                    <a:pt x="404" y="1005"/>
                  </a:lnTo>
                  <a:lnTo>
                    <a:pt x="419" y="1008"/>
                  </a:lnTo>
                  <a:lnTo>
                    <a:pt x="438" y="1010"/>
                  </a:lnTo>
                  <a:lnTo>
                    <a:pt x="460" y="1011"/>
                  </a:lnTo>
                  <a:lnTo>
                    <a:pt x="486" y="1013"/>
                  </a:lnTo>
                  <a:lnTo>
                    <a:pt x="575" y="1013"/>
                  </a:lnTo>
                  <a:lnTo>
                    <a:pt x="575" y="1070"/>
                  </a:lnTo>
                  <a:lnTo>
                    <a:pt x="565" y="1070"/>
                  </a:lnTo>
                  <a:lnTo>
                    <a:pt x="551" y="1069"/>
                  </a:lnTo>
                  <a:lnTo>
                    <a:pt x="533" y="1069"/>
                  </a:lnTo>
                  <a:lnTo>
                    <a:pt x="512" y="1068"/>
                  </a:lnTo>
                  <a:lnTo>
                    <a:pt x="489" y="1068"/>
                  </a:lnTo>
                  <a:lnTo>
                    <a:pt x="438" y="1066"/>
                  </a:lnTo>
                  <a:lnTo>
                    <a:pt x="412" y="1066"/>
                  </a:lnTo>
                  <a:lnTo>
                    <a:pt x="387" y="1065"/>
                  </a:lnTo>
                  <a:lnTo>
                    <a:pt x="362" y="1064"/>
                  </a:lnTo>
                  <a:lnTo>
                    <a:pt x="340" y="1063"/>
                  </a:lnTo>
                  <a:lnTo>
                    <a:pt x="320" y="1063"/>
                  </a:lnTo>
                  <a:lnTo>
                    <a:pt x="304" y="1063"/>
                  </a:lnTo>
                  <a:lnTo>
                    <a:pt x="277" y="1063"/>
                  </a:lnTo>
                  <a:lnTo>
                    <a:pt x="260" y="1063"/>
                  </a:lnTo>
                  <a:lnTo>
                    <a:pt x="238" y="1063"/>
                  </a:lnTo>
                  <a:lnTo>
                    <a:pt x="216" y="1064"/>
                  </a:lnTo>
                  <a:lnTo>
                    <a:pt x="192" y="1065"/>
                  </a:lnTo>
                  <a:lnTo>
                    <a:pt x="166" y="1066"/>
                  </a:lnTo>
                  <a:lnTo>
                    <a:pt x="115" y="1067"/>
                  </a:lnTo>
                  <a:lnTo>
                    <a:pt x="91" y="1068"/>
                  </a:lnTo>
                  <a:lnTo>
                    <a:pt x="68" y="1068"/>
                  </a:lnTo>
                  <a:lnTo>
                    <a:pt x="49" y="1069"/>
                  </a:lnTo>
                  <a:lnTo>
                    <a:pt x="32" y="1069"/>
                  </a:lnTo>
                  <a:lnTo>
                    <a:pt x="19" y="1070"/>
                  </a:lnTo>
                  <a:lnTo>
                    <a:pt x="11" y="1070"/>
                  </a:lnTo>
                  <a:lnTo>
                    <a:pt x="11" y="1012"/>
                  </a:lnTo>
                  <a:lnTo>
                    <a:pt x="100" y="1012"/>
                  </a:lnTo>
                  <a:lnTo>
                    <a:pt x="126" y="1011"/>
                  </a:lnTo>
                  <a:lnTo>
                    <a:pt x="147" y="1009"/>
                  </a:lnTo>
                  <a:lnTo>
                    <a:pt x="166" y="1007"/>
                  </a:lnTo>
                  <a:lnTo>
                    <a:pt x="181" y="1004"/>
                  </a:lnTo>
                  <a:lnTo>
                    <a:pt x="194" y="1001"/>
                  </a:lnTo>
                  <a:lnTo>
                    <a:pt x="204" y="997"/>
                  </a:lnTo>
                  <a:lnTo>
                    <a:pt x="212" y="992"/>
                  </a:lnTo>
                  <a:lnTo>
                    <a:pt x="218" y="986"/>
                  </a:lnTo>
                  <a:lnTo>
                    <a:pt x="222" y="980"/>
                  </a:lnTo>
                  <a:lnTo>
                    <a:pt x="226" y="973"/>
                  </a:lnTo>
                  <a:lnTo>
                    <a:pt x="227" y="966"/>
                  </a:lnTo>
                  <a:lnTo>
                    <a:pt x="228" y="948"/>
                  </a:lnTo>
                  <a:lnTo>
                    <a:pt x="228" y="118"/>
                  </a:lnTo>
                  <a:lnTo>
                    <a:pt x="200" y="130"/>
                  </a:lnTo>
                  <a:lnTo>
                    <a:pt x="170" y="141"/>
                  </a:lnTo>
                  <a:lnTo>
                    <a:pt x="141" y="148"/>
                  </a:lnTo>
                  <a:lnTo>
                    <a:pt x="111" y="153"/>
                  </a:lnTo>
                  <a:lnTo>
                    <a:pt x="84" y="157"/>
                  </a:lnTo>
                  <a:lnTo>
                    <a:pt x="58" y="159"/>
                  </a:lnTo>
                  <a:lnTo>
                    <a:pt x="35" y="160"/>
                  </a:lnTo>
                  <a:lnTo>
                    <a:pt x="15" y="161"/>
                  </a:lnTo>
                  <a:lnTo>
                    <a:pt x="0" y="161"/>
                  </a:lnTo>
                  <a:lnTo>
                    <a:pt x="0" y="103"/>
                  </a:lnTo>
                  <a:lnTo>
                    <a:pt x="17" y="103"/>
                  </a:lnTo>
                  <a:lnTo>
                    <a:pt x="36" y="102"/>
                  </a:lnTo>
                  <a:lnTo>
                    <a:pt x="58" y="102"/>
                  </a:lnTo>
                  <a:lnTo>
                    <a:pt x="81" y="100"/>
                  </a:lnTo>
                  <a:lnTo>
                    <a:pt x="104" y="98"/>
                  </a:lnTo>
                  <a:lnTo>
                    <a:pt x="130" y="93"/>
                  </a:lnTo>
                  <a:lnTo>
                    <a:pt x="156" y="87"/>
                  </a:lnTo>
                  <a:lnTo>
                    <a:pt x="183" y="79"/>
                  </a:lnTo>
                  <a:lnTo>
                    <a:pt x="209" y="69"/>
                  </a:lnTo>
                  <a:lnTo>
                    <a:pt x="236" y="56"/>
                  </a:lnTo>
                  <a:lnTo>
                    <a:pt x="261" y="41"/>
                  </a:lnTo>
                  <a:lnTo>
                    <a:pt x="286" y="22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77" name="Straight Arrow Connector 76"/>
          <p:cNvCxnSpPr/>
          <p:nvPr/>
        </p:nvCxnSpPr>
        <p:spPr>
          <a:xfrm flipV="1">
            <a:off x="381000" y="4114800"/>
            <a:ext cx="632105" cy="152400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228600" y="4876801"/>
            <a:ext cx="685802" cy="304801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40" name="Group 32"/>
          <p:cNvGrpSpPr>
            <a:grpSpLocks noChangeAspect="1"/>
          </p:cNvGrpSpPr>
          <p:nvPr>
            <p:custDataLst>
              <p:tags r:id="rId6"/>
            </p:custDataLst>
          </p:nvPr>
        </p:nvGrpSpPr>
        <p:grpSpPr bwMode="auto">
          <a:xfrm>
            <a:off x="4800600" y="3733800"/>
            <a:ext cx="609599" cy="440520"/>
            <a:chOff x="4114" y="2676"/>
            <a:chExt cx="2001" cy="1446"/>
          </a:xfrm>
          <a:solidFill>
            <a:srgbClr val="FFC000"/>
          </a:solidFill>
        </p:grpSpPr>
        <p:sp>
          <p:nvSpPr>
            <p:cNvPr id="43042" name="Freeform 34"/>
            <p:cNvSpPr>
              <a:spLocks noEditPoints="1"/>
            </p:cNvSpPr>
            <p:nvPr/>
          </p:nvSpPr>
          <p:spPr bwMode="auto">
            <a:xfrm>
              <a:off x="4114" y="2676"/>
              <a:ext cx="1165" cy="1446"/>
            </a:xfrm>
            <a:custGeom>
              <a:avLst/>
              <a:gdLst/>
              <a:ahLst/>
              <a:cxnLst>
                <a:cxn ang="0">
                  <a:pos x="796" y="63"/>
                </a:cxn>
                <a:cxn ang="0">
                  <a:pos x="680" y="137"/>
                </a:cxn>
                <a:cxn ang="0">
                  <a:pos x="596" y="228"/>
                </a:cxn>
                <a:cxn ang="0">
                  <a:pos x="456" y="740"/>
                </a:cxn>
                <a:cxn ang="0">
                  <a:pos x="449" y="780"/>
                </a:cxn>
                <a:cxn ang="0">
                  <a:pos x="461" y="831"/>
                </a:cxn>
                <a:cxn ang="0">
                  <a:pos x="495" y="907"/>
                </a:cxn>
                <a:cxn ang="0">
                  <a:pos x="563" y="968"/>
                </a:cxn>
                <a:cxn ang="0">
                  <a:pos x="667" y="974"/>
                </a:cxn>
                <a:cxn ang="0">
                  <a:pos x="782" y="903"/>
                </a:cxn>
                <a:cxn ang="0">
                  <a:pos x="891" y="748"/>
                </a:cxn>
                <a:cxn ang="0">
                  <a:pos x="938" y="613"/>
                </a:cxn>
                <a:cxn ang="0">
                  <a:pos x="983" y="430"/>
                </a:cxn>
                <a:cxn ang="0">
                  <a:pos x="1004" y="265"/>
                </a:cxn>
                <a:cxn ang="0">
                  <a:pos x="977" y="127"/>
                </a:cxn>
                <a:cxn ang="0">
                  <a:pos x="902" y="57"/>
                </a:cxn>
                <a:cxn ang="0">
                  <a:pos x="411" y="3"/>
                </a:cxn>
                <a:cxn ang="0">
                  <a:pos x="498" y="39"/>
                </a:cxn>
                <a:cxn ang="0">
                  <a:pos x="562" y="123"/>
                </a:cxn>
                <a:cxn ang="0">
                  <a:pos x="650" y="96"/>
                </a:cxn>
                <a:cxn ang="0">
                  <a:pos x="800" y="10"/>
                </a:cxn>
                <a:cxn ang="0">
                  <a:pos x="963" y="18"/>
                </a:cxn>
                <a:cxn ang="0">
                  <a:pos x="1091" y="116"/>
                </a:cxn>
                <a:cxn ang="0">
                  <a:pos x="1158" y="283"/>
                </a:cxn>
                <a:cxn ang="0">
                  <a:pos x="1147" y="514"/>
                </a:cxn>
                <a:cxn ang="0">
                  <a:pos x="1050" y="744"/>
                </a:cxn>
                <a:cxn ang="0">
                  <a:pos x="893" y="923"/>
                </a:cxn>
                <a:cxn ang="0">
                  <a:pos x="706" y="1021"/>
                </a:cxn>
                <a:cxn ang="0">
                  <a:pos x="551" y="1018"/>
                </a:cxn>
                <a:cxn ang="0">
                  <a:pos x="461" y="953"/>
                </a:cxn>
                <a:cxn ang="0">
                  <a:pos x="419" y="894"/>
                </a:cxn>
                <a:cxn ang="0">
                  <a:pos x="396" y="987"/>
                </a:cxn>
                <a:cxn ang="0">
                  <a:pos x="361" y="1123"/>
                </a:cxn>
                <a:cxn ang="0">
                  <a:pos x="325" y="1275"/>
                </a:cxn>
                <a:cxn ang="0">
                  <a:pos x="313" y="1338"/>
                </a:cxn>
                <a:cxn ang="0">
                  <a:pos x="321" y="1363"/>
                </a:cxn>
                <a:cxn ang="0">
                  <a:pos x="377" y="1377"/>
                </a:cxn>
                <a:cxn ang="0">
                  <a:pos x="463" y="1382"/>
                </a:cxn>
                <a:cxn ang="0">
                  <a:pos x="476" y="1416"/>
                </a:cxn>
                <a:cxn ang="0">
                  <a:pos x="452" y="1445"/>
                </a:cxn>
                <a:cxn ang="0">
                  <a:pos x="258" y="1439"/>
                </a:cxn>
                <a:cxn ang="0">
                  <a:pos x="65" y="1445"/>
                </a:cxn>
                <a:cxn ang="0">
                  <a:pos x="2" y="1431"/>
                </a:cxn>
                <a:cxn ang="0">
                  <a:pos x="13" y="1386"/>
                </a:cxn>
                <a:cxn ang="0">
                  <a:pos x="49" y="1378"/>
                </a:cxn>
                <a:cxn ang="0">
                  <a:pos x="136" y="1363"/>
                </a:cxn>
                <a:cxn ang="0">
                  <a:pos x="168" y="1304"/>
                </a:cxn>
                <a:cxn ang="0">
                  <a:pos x="430" y="235"/>
                </a:cxn>
                <a:cxn ang="0">
                  <a:pos x="434" y="132"/>
                </a:cxn>
                <a:cxn ang="0">
                  <a:pos x="413" y="66"/>
                </a:cxn>
                <a:cxn ang="0">
                  <a:pos x="368" y="50"/>
                </a:cxn>
                <a:cxn ang="0">
                  <a:pos x="289" y="95"/>
                </a:cxn>
                <a:cxn ang="0">
                  <a:pos x="232" y="218"/>
                </a:cxn>
                <a:cxn ang="0">
                  <a:pos x="196" y="348"/>
                </a:cxn>
                <a:cxn ang="0">
                  <a:pos x="178" y="371"/>
                </a:cxn>
                <a:cxn ang="0">
                  <a:pos x="149" y="368"/>
                </a:cxn>
                <a:cxn ang="0">
                  <a:pos x="142" y="340"/>
                </a:cxn>
                <a:cxn ang="0">
                  <a:pos x="160" y="266"/>
                </a:cxn>
                <a:cxn ang="0">
                  <a:pos x="207" y="129"/>
                </a:cxn>
                <a:cxn ang="0">
                  <a:pos x="243" y="69"/>
                </a:cxn>
                <a:cxn ang="0">
                  <a:pos x="313" y="12"/>
                </a:cxn>
              </a:cxnLst>
              <a:rect l="0" t="0" r="r" b="b"/>
              <a:pathLst>
                <a:path w="1165" h="1446">
                  <a:moveTo>
                    <a:pt x="859" y="51"/>
                  </a:moveTo>
                  <a:lnTo>
                    <a:pt x="846" y="51"/>
                  </a:lnTo>
                  <a:lnTo>
                    <a:pt x="831" y="53"/>
                  </a:lnTo>
                  <a:lnTo>
                    <a:pt x="814" y="57"/>
                  </a:lnTo>
                  <a:lnTo>
                    <a:pt x="796" y="63"/>
                  </a:lnTo>
                  <a:lnTo>
                    <a:pt x="776" y="71"/>
                  </a:lnTo>
                  <a:lnTo>
                    <a:pt x="754" y="83"/>
                  </a:lnTo>
                  <a:lnTo>
                    <a:pt x="730" y="97"/>
                  </a:lnTo>
                  <a:lnTo>
                    <a:pt x="706" y="115"/>
                  </a:lnTo>
                  <a:lnTo>
                    <a:pt x="680" y="137"/>
                  </a:lnTo>
                  <a:lnTo>
                    <a:pt x="664" y="151"/>
                  </a:lnTo>
                  <a:lnTo>
                    <a:pt x="646" y="168"/>
                  </a:lnTo>
                  <a:lnTo>
                    <a:pt x="629" y="186"/>
                  </a:lnTo>
                  <a:lnTo>
                    <a:pt x="612" y="206"/>
                  </a:lnTo>
                  <a:lnTo>
                    <a:pt x="596" y="228"/>
                  </a:lnTo>
                  <a:lnTo>
                    <a:pt x="583" y="251"/>
                  </a:lnTo>
                  <a:lnTo>
                    <a:pt x="572" y="273"/>
                  </a:lnTo>
                  <a:lnTo>
                    <a:pt x="565" y="298"/>
                  </a:lnTo>
                  <a:lnTo>
                    <a:pt x="565" y="297"/>
                  </a:lnTo>
                  <a:lnTo>
                    <a:pt x="456" y="740"/>
                  </a:lnTo>
                  <a:lnTo>
                    <a:pt x="453" y="753"/>
                  </a:lnTo>
                  <a:lnTo>
                    <a:pt x="451" y="762"/>
                  </a:lnTo>
                  <a:lnTo>
                    <a:pt x="450" y="768"/>
                  </a:lnTo>
                  <a:lnTo>
                    <a:pt x="449" y="772"/>
                  </a:lnTo>
                  <a:lnTo>
                    <a:pt x="449" y="780"/>
                  </a:lnTo>
                  <a:lnTo>
                    <a:pt x="451" y="786"/>
                  </a:lnTo>
                  <a:lnTo>
                    <a:pt x="452" y="795"/>
                  </a:lnTo>
                  <a:lnTo>
                    <a:pt x="454" y="806"/>
                  </a:lnTo>
                  <a:lnTo>
                    <a:pt x="457" y="817"/>
                  </a:lnTo>
                  <a:lnTo>
                    <a:pt x="461" y="831"/>
                  </a:lnTo>
                  <a:lnTo>
                    <a:pt x="466" y="846"/>
                  </a:lnTo>
                  <a:lnTo>
                    <a:pt x="471" y="860"/>
                  </a:lnTo>
                  <a:lnTo>
                    <a:pt x="478" y="876"/>
                  </a:lnTo>
                  <a:lnTo>
                    <a:pt x="486" y="892"/>
                  </a:lnTo>
                  <a:lnTo>
                    <a:pt x="495" y="907"/>
                  </a:lnTo>
                  <a:lnTo>
                    <a:pt x="506" y="921"/>
                  </a:lnTo>
                  <a:lnTo>
                    <a:pt x="518" y="935"/>
                  </a:lnTo>
                  <a:lnTo>
                    <a:pt x="532" y="948"/>
                  </a:lnTo>
                  <a:lnTo>
                    <a:pt x="546" y="959"/>
                  </a:lnTo>
                  <a:lnTo>
                    <a:pt x="563" y="968"/>
                  </a:lnTo>
                  <a:lnTo>
                    <a:pt x="582" y="975"/>
                  </a:lnTo>
                  <a:lnTo>
                    <a:pt x="602" y="979"/>
                  </a:lnTo>
                  <a:lnTo>
                    <a:pt x="625" y="980"/>
                  </a:lnTo>
                  <a:lnTo>
                    <a:pt x="646" y="979"/>
                  </a:lnTo>
                  <a:lnTo>
                    <a:pt x="667" y="974"/>
                  </a:lnTo>
                  <a:lnTo>
                    <a:pt x="689" y="967"/>
                  </a:lnTo>
                  <a:lnTo>
                    <a:pt x="712" y="955"/>
                  </a:lnTo>
                  <a:lnTo>
                    <a:pt x="736" y="941"/>
                  </a:lnTo>
                  <a:lnTo>
                    <a:pt x="759" y="924"/>
                  </a:lnTo>
                  <a:lnTo>
                    <a:pt x="782" y="903"/>
                  </a:lnTo>
                  <a:lnTo>
                    <a:pt x="806" y="878"/>
                  </a:lnTo>
                  <a:lnTo>
                    <a:pt x="828" y="851"/>
                  </a:lnTo>
                  <a:lnTo>
                    <a:pt x="850" y="820"/>
                  </a:lnTo>
                  <a:lnTo>
                    <a:pt x="872" y="785"/>
                  </a:lnTo>
                  <a:lnTo>
                    <a:pt x="891" y="748"/>
                  </a:lnTo>
                  <a:lnTo>
                    <a:pt x="899" y="728"/>
                  </a:lnTo>
                  <a:lnTo>
                    <a:pt x="908" y="704"/>
                  </a:lnTo>
                  <a:lnTo>
                    <a:pt x="918" y="676"/>
                  </a:lnTo>
                  <a:lnTo>
                    <a:pt x="927" y="645"/>
                  </a:lnTo>
                  <a:lnTo>
                    <a:pt x="938" y="613"/>
                  </a:lnTo>
                  <a:lnTo>
                    <a:pt x="948" y="577"/>
                  </a:lnTo>
                  <a:lnTo>
                    <a:pt x="957" y="541"/>
                  </a:lnTo>
                  <a:lnTo>
                    <a:pt x="967" y="504"/>
                  </a:lnTo>
                  <a:lnTo>
                    <a:pt x="975" y="466"/>
                  </a:lnTo>
                  <a:lnTo>
                    <a:pt x="983" y="430"/>
                  </a:lnTo>
                  <a:lnTo>
                    <a:pt x="990" y="393"/>
                  </a:lnTo>
                  <a:lnTo>
                    <a:pt x="995" y="357"/>
                  </a:lnTo>
                  <a:lnTo>
                    <a:pt x="1000" y="324"/>
                  </a:lnTo>
                  <a:lnTo>
                    <a:pt x="1003" y="294"/>
                  </a:lnTo>
                  <a:lnTo>
                    <a:pt x="1004" y="265"/>
                  </a:lnTo>
                  <a:lnTo>
                    <a:pt x="1002" y="232"/>
                  </a:lnTo>
                  <a:lnTo>
                    <a:pt x="999" y="202"/>
                  </a:lnTo>
                  <a:lnTo>
                    <a:pt x="994" y="174"/>
                  </a:lnTo>
                  <a:lnTo>
                    <a:pt x="987" y="149"/>
                  </a:lnTo>
                  <a:lnTo>
                    <a:pt x="977" y="127"/>
                  </a:lnTo>
                  <a:lnTo>
                    <a:pt x="965" y="107"/>
                  </a:lnTo>
                  <a:lnTo>
                    <a:pt x="953" y="90"/>
                  </a:lnTo>
                  <a:lnTo>
                    <a:pt x="938" y="76"/>
                  </a:lnTo>
                  <a:lnTo>
                    <a:pt x="921" y="65"/>
                  </a:lnTo>
                  <a:lnTo>
                    <a:pt x="902" y="57"/>
                  </a:lnTo>
                  <a:lnTo>
                    <a:pt x="881" y="52"/>
                  </a:lnTo>
                  <a:lnTo>
                    <a:pt x="859" y="51"/>
                  </a:lnTo>
                  <a:close/>
                  <a:moveTo>
                    <a:pt x="376" y="0"/>
                  </a:moveTo>
                  <a:lnTo>
                    <a:pt x="393" y="1"/>
                  </a:lnTo>
                  <a:lnTo>
                    <a:pt x="411" y="3"/>
                  </a:lnTo>
                  <a:lnTo>
                    <a:pt x="429" y="7"/>
                  </a:lnTo>
                  <a:lnTo>
                    <a:pt x="447" y="12"/>
                  </a:lnTo>
                  <a:lnTo>
                    <a:pt x="464" y="19"/>
                  </a:lnTo>
                  <a:lnTo>
                    <a:pt x="481" y="28"/>
                  </a:lnTo>
                  <a:lnTo>
                    <a:pt x="498" y="39"/>
                  </a:lnTo>
                  <a:lnTo>
                    <a:pt x="513" y="51"/>
                  </a:lnTo>
                  <a:lnTo>
                    <a:pt x="528" y="67"/>
                  </a:lnTo>
                  <a:lnTo>
                    <a:pt x="541" y="83"/>
                  </a:lnTo>
                  <a:lnTo>
                    <a:pt x="553" y="102"/>
                  </a:lnTo>
                  <a:lnTo>
                    <a:pt x="562" y="123"/>
                  </a:lnTo>
                  <a:lnTo>
                    <a:pt x="570" y="146"/>
                  </a:lnTo>
                  <a:lnTo>
                    <a:pt x="576" y="172"/>
                  </a:lnTo>
                  <a:lnTo>
                    <a:pt x="599" y="146"/>
                  </a:lnTo>
                  <a:lnTo>
                    <a:pt x="623" y="120"/>
                  </a:lnTo>
                  <a:lnTo>
                    <a:pt x="650" y="96"/>
                  </a:lnTo>
                  <a:lnTo>
                    <a:pt x="678" y="73"/>
                  </a:lnTo>
                  <a:lnTo>
                    <a:pt x="707" y="53"/>
                  </a:lnTo>
                  <a:lnTo>
                    <a:pt x="737" y="35"/>
                  </a:lnTo>
                  <a:lnTo>
                    <a:pt x="768" y="21"/>
                  </a:lnTo>
                  <a:lnTo>
                    <a:pt x="800" y="10"/>
                  </a:lnTo>
                  <a:lnTo>
                    <a:pt x="833" y="3"/>
                  </a:lnTo>
                  <a:lnTo>
                    <a:pt x="867" y="1"/>
                  </a:lnTo>
                  <a:lnTo>
                    <a:pt x="900" y="3"/>
                  </a:lnTo>
                  <a:lnTo>
                    <a:pt x="933" y="8"/>
                  </a:lnTo>
                  <a:lnTo>
                    <a:pt x="963" y="18"/>
                  </a:lnTo>
                  <a:lnTo>
                    <a:pt x="993" y="31"/>
                  </a:lnTo>
                  <a:lnTo>
                    <a:pt x="1021" y="47"/>
                  </a:lnTo>
                  <a:lnTo>
                    <a:pt x="1046" y="67"/>
                  </a:lnTo>
                  <a:lnTo>
                    <a:pt x="1069" y="90"/>
                  </a:lnTo>
                  <a:lnTo>
                    <a:pt x="1091" y="116"/>
                  </a:lnTo>
                  <a:lnTo>
                    <a:pt x="1109" y="144"/>
                  </a:lnTo>
                  <a:lnTo>
                    <a:pt x="1125" y="176"/>
                  </a:lnTo>
                  <a:lnTo>
                    <a:pt x="1139" y="209"/>
                  </a:lnTo>
                  <a:lnTo>
                    <a:pt x="1150" y="245"/>
                  </a:lnTo>
                  <a:lnTo>
                    <a:pt x="1158" y="283"/>
                  </a:lnTo>
                  <a:lnTo>
                    <a:pt x="1163" y="323"/>
                  </a:lnTo>
                  <a:lnTo>
                    <a:pt x="1165" y="366"/>
                  </a:lnTo>
                  <a:lnTo>
                    <a:pt x="1163" y="416"/>
                  </a:lnTo>
                  <a:lnTo>
                    <a:pt x="1156" y="465"/>
                  </a:lnTo>
                  <a:lnTo>
                    <a:pt x="1147" y="514"/>
                  </a:lnTo>
                  <a:lnTo>
                    <a:pt x="1133" y="563"/>
                  </a:lnTo>
                  <a:lnTo>
                    <a:pt x="1117" y="610"/>
                  </a:lnTo>
                  <a:lnTo>
                    <a:pt x="1097" y="656"/>
                  </a:lnTo>
                  <a:lnTo>
                    <a:pt x="1075" y="701"/>
                  </a:lnTo>
                  <a:lnTo>
                    <a:pt x="1050" y="744"/>
                  </a:lnTo>
                  <a:lnTo>
                    <a:pt x="1022" y="785"/>
                  </a:lnTo>
                  <a:lnTo>
                    <a:pt x="993" y="824"/>
                  </a:lnTo>
                  <a:lnTo>
                    <a:pt x="961" y="860"/>
                  </a:lnTo>
                  <a:lnTo>
                    <a:pt x="928" y="893"/>
                  </a:lnTo>
                  <a:lnTo>
                    <a:pt x="893" y="923"/>
                  </a:lnTo>
                  <a:lnTo>
                    <a:pt x="857" y="951"/>
                  </a:lnTo>
                  <a:lnTo>
                    <a:pt x="820" y="974"/>
                  </a:lnTo>
                  <a:lnTo>
                    <a:pt x="782" y="994"/>
                  </a:lnTo>
                  <a:lnTo>
                    <a:pt x="744" y="1010"/>
                  </a:lnTo>
                  <a:lnTo>
                    <a:pt x="706" y="1021"/>
                  </a:lnTo>
                  <a:lnTo>
                    <a:pt x="667" y="1028"/>
                  </a:lnTo>
                  <a:lnTo>
                    <a:pt x="628" y="1031"/>
                  </a:lnTo>
                  <a:lnTo>
                    <a:pt x="600" y="1030"/>
                  </a:lnTo>
                  <a:lnTo>
                    <a:pt x="574" y="1025"/>
                  </a:lnTo>
                  <a:lnTo>
                    <a:pt x="551" y="1018"/>
                  </a:lnTo>
                  <a:lnTo>
                    <a:pt x="529" y="1008"/>
                  </a:lnTo>
                  <a:lnTo>
                    <a:pt x="510" y="996"/>
                  </a:lnTo>
                  <a:lnTo>
                    <a:pt x="492" y="983"/>
                  </a:lnTo>
                  <a:lnTo>
                    <a:pt x="476" y="968"/>
                  </a:lnTo>
                  <a:lnTo>
                    <a:pt x="461" y="953"/>
                  </a:lnTo>
                  <a:lnTo>
                    <a:pt x="449" y="935"/>
                  </a:lnTo>
                  <a:lnTo>
                    <a:pt x="438" y="919"/>
                  </a:lnTo>
                  <a:lnTo>
                    <a:pt x="429" y="901"/>
                  </a:lnTo>
                  <a:lnTo>
                    <a:pt x="421" y="884"/>
                  </a:lnTo>
                  <a:lnTo>
                    <a:pt x="419" y="894"/>
                  </a:lnTo>
                  <a:lnTo>
                    <a:pt x="416" y="907"/>
                  </a:lnTo>
                  <a:lnTo>
                    <a:pt x="411" y="924"/>
                  </a:lnTo>
                  <a:lnTo>
                    <a:pt x="406" y="942"/>
                  </a:lnTo>
                  <a:lnTo>
                    <a:pt x="401" y="964"/>
                  </a:lnTo>
                  <a:lnTo>
                    <a:pt x="396" y="987"/>
                  </a:lnTo>
                  <a:lnTo>
                    <a:pt x="389" y="1013"/>
                  </a:lnTo>
                  <a:lnTo>
                    <a:pt x="383" y="1039"/>
                  </a:lnTo>
                  <a:lnTo>
                    <a:pt x="376" y="1067"/>
                  </a:lnTo>
                  <a:lnTo>
                    <a:pt x="368" y="1095"/>
                  </a:lnTo>
                  <a:lnTo>
                    <a:pt x="361" y="1123"/>
                  </a:lnTo>
                  <a:lnTo>
                    <a:pt x="348" y="1179"/>
                  </a:lnTo>
                  <a:lnTo>
                    <a:pt x="342" y="1205"/>
                  </a:lnTo>
                  <a:lnTo>
                    <a:pt x="336" y="1230"/>
                  </a:lnTo>
                  <a:lnTo>
                    <a:pt x="330" y="1254"/>
                  </a:lnTo>
                  <a:lnTo>
                    <a:pt x="325" y="1275"/>
                  </a:lnTo>
                  <a:lnTo>
                    <a:pt x="321" y="1294"/>
                  </a:lnTo>
                  <a:lnTo>
                    <a:pt x="317" y="1311"/>
                  </a:lnTo>
                  <a:lnTo>
                    <a:pt x="315" y="1323"/>
                  </a:lnTo>
                  <a:lnTo>
                    <a:pt x="313" y="1333"/>
                  </a:lnTo>
                  <a:lnTo>
                    <a:pt x="313" y="1338"/>
                  </a:lnTo>
                  <a:lnTo>
                    <a:pt x="313" y="1344"/>
                  </a:lnTo>
                  <a:lnTo>
                    <a:pt x="313" y="1349"/>
                  </a:lnTo>
                  <a:lnTo>
                    <a:pt x="315" y="1354"/>
                  </a:lnTo>
                  <a:lnTo>
                    <a:pt x="317" y="1359"/>
                  </a:lnTo>
                  <a:lnTo>
                    <a:pt x="321" y="1363"/>
                  </a:lnTo>
                  <a:lnTo>
                    <a:pt x="327" y="1366"/>
                  </a:lnTo>
                  <a:lnTo>
                    <a:pt x="335" y="1370"/>
                  </a:lnTo>
                  <a:lnTo>
                    <a:pt x="346" y="1372"/>
                  </a:lnTo>
                  <a:lnTo>
                    <a:pt x="360" y="1375"/>
                  </a:lnTo>
                  <a:lnTo>
                    <a:pt x="377" y="1377"/>
                  </a:lnTo>
                  <a:lnTo>
                    <a:pt x="399" y="1377"/>
                  </a:lnTo>
                  <a:lnTo>
                    <a:pt x="425" y="1378"/>
                  </a:lnTo>
                  <a:lnTo>
                    <a:pt x="436" y="1378"/>
                  </a:lnTo>
                  <a:lnTo>
                    <a:pt x="455" y="1379"/>
                  </a:lnTo>
                  <a:lnTo>
                    <a:pt x="463" y="1382"/>
                  </a:lnTo>
                  <a:lnTo>
                    <a:pt x="469" y="1384"/>
                  </a:lnTo>
                  <a:lnTo>
                    <a:pt x="473" y="1388"/>
                  </a:lnTo>
                  <a:lnTo>
                    <a:pt x="476" y="1395"/>
                  </a:lnTo>
                  <a:lnTo>
                    <a:pt x="477" y="1403"/>
                  </a:lnTo>
                  <a:lnTo>
                    <a:pt x="476" y="1416"/>
                  </a:lnTo>
                  <a:lnTo>
                    <a:pt x="473" y="1426"/>
                  </a:lnTo>
                  <a:lnTo>
                    <a:pt x="469" y="1434"/>
                  </a:lnTo>
                  <a:lnTo>
                    <a:pt x="464" y="1438"/>
                  </a:lnTo>
                  <a:lnTo>
                    <a:pt x="458" y="1443"/>
                  </a:lnTo>
                  <a:lnTo>
                    <a:pt x="452" y="1445"/>
                  </a:lnTo>
                  <a:lnTo>
                    <a:pt x="440" y="1446"/>
                  </a:lnTo>
                  <a:lnTo>
                    <a:pt x="435" y="1446"/>
                  </a:lnTo>
                  <a:lnTo>
                    <a:pt x="392" y="1445"/>
                  </a:lnTo>
                  <a:lnTo>
                    <a:pt x="348" y="1443"/>
                  </a:lnTo>
                  <a:lnTo>
                    <a:pt x="258" y="1439"/>
                  </a:lnTo>
                  <a:lnTo>
                    <a:pt x="214" y="1438"/>
                  </a:lnTo>
                  <a:lnTo>
                    <a:pt x="178" y="1439"/>
                  </a:lnTo>
                  <a:lnTo>
                    <a:pt x="140" y="1441"/>
                  </a:lnTo>
                  <a:lnTo>
                    <a:pt x="102" y="1443"/>
                  </a:lnTo>
                  <a:lnTo>
                    <a:pt x="65" y="1445"/>
                  </a:lnTo>
                  <a:lnTo>
                    <a:pt x="28" y="1446"/>
                  </a:lnTo>
                  <a:lnTo>
                    <a:pt x="19" y="1445"/>
                  </a:lnTo>
                  <a:lnTo>
                    <a:pt x="11" y="1443"/>
                  </a:lnTo>
                  <a:lnTo>
                    <a:pt x="5" y="1438"/>
                  </a:lnTo>
                  <a:lnTo>
                    <a:pt x="2" y="1431"/>
                  </a:lnTo>
                  <a:lnTo>
                    <a:pt x="0" y="1421"/>
                  </a:lnTo>
                  <a:lnTo>
                    <a:pt x="1" y="1409"/>
                  </a:lnTo>
                  <a:lnTo>
                    <a:pt x="4" y="1398"/>
                  </a:lnTo>
                  <a:lnTo>
                    <a:pt x="8" y="1391"/>
                  </a:lnTo>
                  <a:lnTo>
                    <a:pt x="13" y="1386"/>
                  </a:lnTo>
                  <a:lnTo>
                    <a:pt x="19" y="1382"/>
                  </a:lnTo>
                  <a:lnTo>
                    <a:pt x="26" y="1379"/>
                  </a:lnTo>
                  <a:lnTo>
                    <a:pt x="33" y="1379"/>
                  </a:lnTo>
                  <a:lnTo>
                    <a:pt x="41" y="1378"/>
                  </a:lnTo>
                  <a:lnTo>
                    <a:pt x="49" y="1378"/>
                  </a:lnTo>
                  <a:lnTo>
                    <a:pt x="74" y="1377"/>
                  </a:lnTo>
                  <a:lnTo>
                    <a:pt x="95" y="1376"/>
                  </a:lnTo>
                  <a:lnTo>
                    <a:pt x="112" y="1373"/>
                  </a:lnTo>
                  <a:lnTo>
                    <a:pt x="125" y="1369"/>
                  </a:lnTo>
                  <a:lnTo>
                    <a:pt x="136" y="1363"/>
                  </a:lnTo>
                  <a:lnTo>
                    <a:pt x="145" y="1356"/>
                  </a:lnTo>
                  <a:lnTo>
                    <a:pt x="153" y="1346"/>
                  </a:lnTo>
                  <a:lnTo>
                    <a:pt x="158" y="1335"/>
                  </a:lnTo>
                  <a:lnTo>
                    <a:pt x="163" y="1320"/>
                  </a:lnTo>
                  <a:lnTo>
                    <a:pt x="168" y="1304"/>
                  </a:lnTo>
                  <a:lnTo>
                    <a:pt x="172" y="1285"/>
                  </a:lnTo>
                  <a:lnTo>
                    <a:pt x="172" y="1284"/>
                  </a:lnTo>
                  <a:lnTo>
                    <a:pt x="421" y="271"/>
                  </a:lnTo>
                  <a:lnTo>
                    <a:pt x="425" y="253"/>
                  </a:lnTo>
                  <a:lnTo>
                    <a:pt x="430" y="235"/>
                  </a:lnTo>
                  <a:lnTo>
                    <a:pt x="432" y="218"/>
                  </a:lnTo>
                  <a:lnTo>
                    <a:pt x="434" y="199"/>
                  </a:lnTo>
                  <a:lnTo>
                    <a:pt x="435" y="178"/>
                  </a:lnTo>
                  <a:lnTo>
                    <a:pt x="435" y="153"/>
                  </a:lnTo>
                  <a:lnTo>
                    <a:pt x="434" y="132"/>
                  </a:lnTo>
                  <a:lnTo>
                    <a:pt x="432" y="113"/>
                  </a:lnTo>
                  <a:lnTo>
                    <a:pt x="429" y="98"/>
                  </a:lnTo>
                  <a:lnTo>
                    <a:pt x="425" y="85"/>
                  </a:lnTo>
                  <a:lnTo>
                    <a:pt x="419" y="74"/>
                  </a:lnTo>
                  <a:lnTo>
                    <a:pt x="413" y="66"/>
                  </a:lnTo>
                  <a:lnTo>
                    <a:pt x="406" y="60"/>
                  </a:lnTo>
                  <a:lnTo>
                    <a:pt x="398" y="55"/>
                  </a:lnTo>
                  <a:lnTo>
                    <a:pt x="388" y="52"/>
                  </a:lnTo>
                  <a:lnTo>
                    <a:pt x="379" y="51"/>
                  </a:lnTo>
                  <a:lnTo>
                    <a:pt x="368" y="50"/>
                  </a:lnTo>
                  <a:lnTo>
                    <a:pt x="350" y="52"/>
                  </a:lnTo>
                  <a:lnTo>
                    <a:pt x="334" y="58"/>
                  </a:lnTo>
                  <a:lnTo>
                    <a:pt x="317" y="67"/>
                  </a:lnTo>
                  <a:lnTo>
                    <a:pt x="303" y="79"/>
                  </a:lnTo>
                  <a:lnTo>
                    <a:pt x="289" y="95"/>
                  </a:lnTo>
                  <a:lnTo>
                    <a:pt x="276" y="114"/>
                  </a:lnTo>
                  <a:lnTo>
                    <a:pt x="264" y="135"/>
                  </a:lnTo>
                  <a:lnTo>
                    <a:pt x="253" y="160"/>
                  </a:lnTo>
                  <a:lnTo>
                    <a:pt x="242" y="188"/>
                  </a:lnTo>
                  <a:lnTo>
                    <a:pt x="232" y="218"/>
                  </a:lnTo>
                  <a:lnTo>
                    <a:pt x="221" y="251"/>
                  </a:lnTo>
                  <a:lnTo>
                    <a:pt x="212" y="285"/>
                  </a:lnTo>
                  <a:lnTo>
                    <a:pt x="203" y="322"/>
                  </a:lnTo>
                  <a:lnTo>
                    <a:pt x="199" y="337"/>
                  </a:lnTo>
                  <a:lnTo>
                    <a:pt x="196" y="348"/>
                  </a:lnTo>
                  <a:lnTo>
                    <a:pt x="193" y="357"/>
                  </a:lnTo>
                  <a:lnTo>
                    <a:pt x="189" y="364"/>
                  </a:lnTo>
                  <a:lnTo>
                    <a:pt x="187" y="368"/>
                  </a:lnTo>
                  <a:lnTo>
                    <a:pt x="183" y="370"/>
                  </a:lnTo>
                  <a:lnTo>
                    <a:pt x="178" y="371"/>
                  </a:lnTo>
                  <a:lnTo>
                    <a:pt x="172" y="372"/>
                  </a:lnTo>
                  <a:lnTo>
                    <a:pt x="162" y="372"/>
                  </a:lnTo>
                  <a:lnTo>
                    <a:pt x="159" y="371"/>
                  </a:lnTo>
                  <a:lnTo>
                    <a:pt x="154" y="371"/>
                  </a:lnTo>
                  <a:lnTo>
                    <a:pt x="149" y="368"/>
                  </a:lnTo>
                  <a:lnTo>
                    <a:pt x="145" y="364"/>
                  </a:lnTo>
                  <a:lnTo>
                    <a:pt x="142" y="358"/>
                  </a:lnTo>
                  <a:lnTo>
                    <a:pt x="140" y="350"/>
                  </a:lnTo>
                  <a:lnTo>
                    <a:pt x="141" y="347"/>
                  </a:lnTo>
                  <a:lnTo>
                    <a:pt x="142" y="340"/>
                  </a:lnTo>
                  <a:lnTo>
                    <a:pt x="144" y="330"/>
                  </a:lnTo>
                  <a:lnTo>
                    <a:pt x="147" y="317"/>
                  </a:lnTo>
                  <a:lnTo>
                    <a:pt x="151" y="302"/>
                  </a:lnTo>
                  <a:lnTo>
                    <a:pt x="155" y="285"/>
                  </a:lnTo>
                  <a:lnTo>
                    <a:pt x="160" y="266"/>
                  </a:lnTo>
                  <a:lnTo>
                    <a:pt x="164" y="247"/>
                  </a:lnTo>
                  <a:lnTo>
                    <a:pt x="170" y="227"/>
                  </a:lnTo>
                  <a:lnTo>
                    <a:pt x="184" y="185"/>
                  </a:lnTo>
                  <a:lnTo>
                    <a:pt x="199" y="146"/>
                  </a:lnTo>
                  <a:lnTo>
                    <a:pt x="207" y="129"/>
                  </a:lnTo>
                  <a:lnTo>
                    <a:pt x="213" y="119"/>
                  </a:lnTo>
                  <a:lnTo>
                    <a:pt x="219" y="108"/>
                  </a:lnTo>
                  <a:lnTo>
                    <a:pt x="226" y="96"/>
                  </a:lnTo>
                  <a:lnTo>
                    <a:pt x="234" y="83"/>
                  </a:lnTo>
                  <a:lnTo>
                    <a:pt x="243" y="69"/>
                  </a:lnTo>
                  <a:lnTo>
                    <a:pt x="254" y="56"/>
                  </a:lnTo>
                  <a:lnTo>
                    <a:pt x="266" y="44"/>
                  </a:lnTo>
                  <a:lnTo>
                    <a:pt x="280" y="32"/>
                  </a:lnTo>
                  <a:lnTo>
                    <a:pt x="296" y="22"/>
                  </a:lnTo>
                  <a:lnTo>
                    <a:pt x="313" y="12"/>
                  </a:lnTo>
                  <a:lnTo>
                    <a:pt x="332" y="6"/>
                  </a:lnTo>
                  <a:lnTo>
                    <a:pt x="353" y="1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3" name="Freeform 35"/>
            <p:cNvSpPr>
              <a:spLocks/>
            </p:cNvSpPr>
            <p:nvPr/>
          </p:nvSpPr>
          <p:spPr bwMode="auto">
            <a:xfrm>
              <a:off x="5414" y="2942"/>
              <a:ext cx="701" cy="1070"/>
            </a:xfrm>
            <a:custGeom>
              <a:avLst/>
              <a:gdLst/>
              <a:ahLst/>
              <a:cxnLst>
                <a:cxn ang="0">
                  <a:pos x="400" y="5"/>
                </a:cxn>
                <a:cxn ang="0">
                  <a:pos x="496" y="30"/>
                </a:cxn>
                <a:cxn ang="0">
                  <a:pos x="579" y="75"/>
                </a:cxn>
                <a:cxn ang="0">
                  <a:pos x="644" y="139"/>
                </a:cxn>
                <a:cxn ang="0">
                  <a:pos x="686" y="220"/>
                </a:cxn>
                <a:cxn ang="0">
                  <a:pos x="701" y="315"/>
                </a:cxn>
                <a:cxn ang="0">
                  <a:pos x="687" y="406"/>
                </a:cxn>
                <a:cxn ang="0">
                  <a:pos x="648" y="486"/>
                </a:cxn>
                <a:cxn ang="0">
                  <a:pos x="591" y="557"/>
                </a:cxn>
                <a:cxn ang="0">
                  <a:pos x="522" y="621"/>
                </a:cxn>
                <a:cxn ang="0">
                  <a:pos x="439" y="689"/>
                </a:cxn>
                <a:cxn ang="0">
                  <a:pos x="375" y="741"/>
                </a:cxn>
                <a:cxn ang="0">
                  <a:pos x="324" y="785"/>
                </a:cxn>
                <a:cxn ang="0">
                  <a:pos x="263" y="839"/>
                </a:cxn>
                <a:cxn ang="0">
                  <a:pos x="188" y="907"/>
                </a:cxn>
                <a:cxn ang="0">
                  <a:pos x="496" y="933"/>
                </a:cxn>
                <a:cxn ang="0">
                  <a:pos x="564" y="931"/>
                </a:cxn>
                <a:cxn ang="0">
                  <a:pos x="601" y="925"/>
                </a:cxn>
                <a:cxn ang="0">
                  <a:pos x="617" y="906"/>
                </a:cxn>
                <a:cxn ang="0">
                  <a:pos x="635" y="839"/>
                </a:cxn>
                <a:cxn ang="0">
                  <a:pos x="644" y="789"/>
                </a:cxn>
                <a:cxn ang="0">
                  <a:pos x="652" y="1070"/>
                </a:cxn>
                <a:cxn ang="0">
                  <a:pos x="1" y="1034"/>
                </a:cxn>
                <a:cxn ang="0">
                  <a:pos x="7" y="1016"/>
                </a:cxn>
                <a:cxn ang="0">
                  <a:pos x="396" y="622"/>
                </a:cxn>
                <a:cxn ang="0">
                  <a:pos x="442" y="569"/>
                </a:cxn>
                <a:cxn ang="0">
                  <a:pos x="492" y="499"/>
                </a:cxn>
                <a:cxn ang="0">
                  <a:pos x="531" y="413"/>
                </a:cxn>
                <a:cxn ang="0">
                  <a:pos x="547" y="314"/>
                </a:cxn>
                <a:cxn ang="0">
                  <a:pos x="537" y="238"/>
                </a:cxn>
                <a:cxn ang="0">
                  <a:pos x="508" y="168"/>
                </a:cxn>
                <a:cxn ang="0">
                  <a:pos x="459" y="110"/>
                </a:cxn>
                <a:cxn ang="0">
                  <a:pos x="391" y="71"/>
                </a:cxn>
                <a:cxn ang="0">
                  <a:pos x="305" y="57"/>
                </a:cxn>
                <a:cxn ang="0">
                  <a:pos x="250" y="63"/>
                </a:cxn>
                <a:cxn ang="0">
                  <a:pos x="192" y="84"/>
                </a:cxn>
                <a:cxn ang="0">
                  <a:pos x="136" y="123"/>
                </a:cxn>
                <a:cxn ang="0">
                  <a:pos x="90" y="182"/>
                </a:cxn>
                <a:cxn ang="0">
                  <a:pos x="112" y="211"/>
                </a:cxn>
                <a:cxn ang="0">
                  <a:pos x="146" y="231"/>
                </a:cxn>
                <a:cxn ang="0">
                  <a:pos x="163" y="259"/>
                </a:cxn>
                <a:cxn ang="0">
                  <a:pos x="169" y="286"/>
                </a:cxn>
                <a:cxn ang="0">
                  <a:pos x="164" y="325"/>
                </a:cxn>
                <a:cxn ang="0">
                  <a:pos x="141" y="358"/>
                </a:cxn>
                <a:cxn ang="0">
                  <a:pos x="108" y="376"/>
                </a:cxn>
                <a:cxn ang="0">
                  <a:pos x="80" y="379"/>
                </a:cxn>
                <a:cxn ang="0">
                  <a:pos x="59" y="375"/>
                </a:cxn>
                <a:cxn ang="0">
                  <a:pos x="33" y="362"/>
                </a:cxn>
                <a:cxn ang="0">
                  <a:pos x="10" y="336"/>
                </a:cxn>
                <a:cxn ang="0">
                  <a:pos x="0" y="290"/>
                </a:cxn>
                <a:cxn ang="0">
                  <a:pos x="16" y="202"/>
                </a:cxn>
                <a:cxn ang="0">
                  <a:pos x="59" y="123"/>
                </a:cxn>
                <a:cxn ang="0">
                  <a:pos x="129" y="59"/>
                </a:cxn>
                <a:cxn ang="0">
                  <a:pos x="220" y="16"/>
                </a:cxn>
                <a:cxn ang="0">
                  <a:pos x="330" y="0"/>
                </a:cxn>
              </a:cxnLst>
              <a:rect l="0" t="0" r="r" b="b"/>
              <a:pathLst>
                <a:path w="701" h="1070">
                  <a:moveTo>
                    <a:pt x="330" y="0"/>
                  </a:moveTo>
                  <a:lnTo>
                    <a:pt x="365" y="1"/>
                  </a:lnTo>
                  <a:lnTo>
                    <a:pt x="400" y="5"/>
                  </a:lnTo>
                  <a:lnTo>
                    <a:pt x="433" y="11"/>
                  </a:lnTo>
                  <a:lnTo>
                    <a:pt x="466" y="19"/>
                  </a:lnTo>
                  <a:lnTo>
                    <a:pt x="496" y="30"/>
                  </a:lnTo>
                  <a:lnTo>
                    <a:pt x="526" y="43"/>
                  </a:lnTo>
                  <a:lnTo>
                    <a:pt x="554" y="58"/>
                  </a:lnTo>
                  <a:lnTo>
                    <a:pt x="579" y="75"/>
                  </a:lnTo>
                  <a:lnTo>
                    <a:pt x="603" y="95"/>
                  </a:lnTo>
                  <a:lnTo>
                    <a:pt x="625" y="116"/>
                  </a:lnTo>
                  <a:lnTo>
                    <a:pt x="644" y="139"/>
                  </a:lnTo>
                  <a:lnTo>
                    <a:pt x="661" y="164"/>
                  </a:lnTo>
                  <a:lnTo>
                    <a:pt x="675" y="191"/>
                  </a:lnTo>
                  <a:lnTo>
                    <a:pt x="686" y="220"/>
                  </a:lnTo>
                  <a:lnTo>
                    <a:pt x="694" y="250"/>
                  </a:lnTo>
                  <a:lnTo>
                    <a:pt x="699" y="281"/>
                  </a:lnTo>
                  <a:lnTo>
                    <a:pt x="701" y="315"/>
                  </a:lnTo>
                  <a:lnTo>
                    <a:pt x="700" y="347"/>
                  </a:lnTo>
                  <a:lnTo>
                    <a:pt x="694" y="377"/>
                  </a:lnTo>
                  <a:lnTo>
                    <a:pt x="687" y="406"/>
                  </a:lnTo>
                  <a:lnTo>
                    <a:pt x="676" y="434"/>
                  </a:lnTo>
                  <a:lnTo>
                    <a:pt x="663" y="461"/>
                  </a:lnTo>
                  <a:lnTo>
                    <a:pt x="648" y="486"/>
                  </a:lnTo>
                  <a:lnTo>
                    <a:pt x="630" y="511"/>
                  </a:lnTo>
                  <a:lnTo>
                    <a:pt x="611" y="535"/>
                  </a:lnTo>
                  <a:lnTo>
                    <a:pt x="591" y="557"/>
                  </a:lnTo>
                  <a:lnTo>
                    <a:pt x="569" y="579"/>
                  </a:lnTo>
                  <a:lnTo>
                    <a:pt x="546" y="601"/>
                  </a:lnTo>
                  <a:lnTo>
                    <a:pt x="522" y="621"/>
                  </a:lnTo>
                  <a:lnTo>
                    <a:pt x="473" y="662"/>
                  </a:lnTo>
                  <a:lnTo>
                    <a:pt x="456" y="676"/>
                  </a:lnTo>
                  <a:lnTo>
                    <a:pt x="439" y="689"/>
                  </a:lnTo>
                  <a:lnTo>
                    <a:pt x="423" y="702"/>
                  </a:lnTo>
                  <a:lnTo>
                    <a:pt x="392" y="728"/>
                  </a:lnTo>
                  <a:lnTo>
                    <a:pt x="375" y="741"/>
                  </a:lnTo>
                  <a:lnTo>
                    <a:pt x="359" y="755"/>
                  </a:lnTo>
                  <a:lnTo>
                    <a:pt x="342" y="770"/>
                  </a:lnTo>
                  <a:lnTo>
                    <a:pt x="324" y="785"/>
                  </a:lnTo>
                  <a:lnTo>
                    <a:pt x="305" y="802"/>
                  </a:lnTo>
                  <a:lnTo>
                    <a:pt x="285" y="819"/>
                  </a:lnTo>
                  <a:lnTo>
                    <a:pt x="263" y="839"/>
                  </a:lnTo>
                  <a:lnTo>
                    <a:pt x="240" y="859"/>
                  </a:lnTo>
                  <a:lnTo>
                    <a:pt x="215" y="882"/>
                  </a:lnTo>
                  <a:lnTo>
                    <a:pt x="188" y="907"/>
                  </a:lnTo>
                  <a:lnTo>
                    <a:pt x="158" y="934"/>
                  </a:lnTo>
                  <a:lnTo>
                    <a:pt x="481" y="934"/>
                  </a:lnTo>
                  <a:lnTo>
                    <a:pt x="496" y="933"/>
                  </a:lnTo>
                  <a:lnTo>
                    <a:pt x="513" y="933"/>
                  </a:lnTo>
                  <a:lnTo>
                    <a:pt x="548" y="932"/>
                  </a:lnTo>
                  <a:lnTo>
                    <a:pt x="564" y="931"/>
                  </a:lnTo>
                  <a:lnTo>
                    <a:pt x="579" y="930"/>
                  </a:lnTo>
                  <a:lnTo>
                    <a:pt x="592" y="927"/>
                  </a:lnTo>
                  <a:lnTo>
                    <a:pt x="601" y="925"/>
                  </a:lnTo>
                  <a:lnTo>
                    <a:pt x="607" y="923"/>
                  </a:lnTo>
                  <a:lnTo>
                    <a:pt x="612" y="916"/>
                  </a:lnTo>
                  <a:lnTo>
                    <a:pt x="617" y="906"/>
                  </a:lnTo>
                  <a:lnTo>
                    <a:pt x="622" y="892"/>
                  </a:lnTo>
                  <a:lnTo>
                    <a:pt x="627" y="875"/>
                  </a:lnTo>
                  <a:lnTo>
                    <a:pt x="635" y="839"/>
                  </a:lnTo>
                  <a:lnTo>
                    <a:pt x="639" y="821"/>
                  </a:lnTo>
                  <a:lnTo>
                    <a:pt x="642" y="804"/>
                  </a:lnTo>
                  <a:lnTo>
                    <a:pt x="644" y="789"/>
                  </a:lnTo>
                  <a:lnTo>
                    <a:pt x="645" y="776"/>
                  </a:lnTo>
                  <a:lnTo>
                    <a:pt x="701" y="776"/>
                  </a:lnTo>
                  <a:lnTo>
                    <a:pt x="652" y="1070"/>
                  </a:lnTo>
                  <a:lnTo>
                    <a:pt x="0" y="1070"/>
                  </a:lnTo>
                  <a:lnTo>
                    <a:pt x="0" y="1043"/>
                  </a:lnTo>
                  <a:lnTo>
                    <a:pt x="1" y="1034"/>
                  </a:lnTo>
                  <a:lnTo>
                    <a:pt x="2" y="1027"/>
                  </a:lnTo>
                  <a:lnTo>
                    <a:pt x="4" y="1021"/>
                  </a:lnTo>
                  <a:lnTo>
                    <a:pt x="7" y="1016"/>
                  </a:lnTo>
                  <a:lnTo>
                    <a:pt x="12" y="1011"/>
                  </a:lnTo>
                  <a:lnTo>
                    <a:pt x="18" y="1005"/>
                  </a:lnTo>
                  <a:lnTo>
                    <a:pt x="396" y="622"/>
                  </a:lnTo>
                  <a:lnTo>
                    <a:pt x="411" y="607"/>
                  </a:lnTo>
                  <a:lnTo>
                    <a:pt x="426" y="589"/>
                  </a:lnTo>
                  <a:lnTo>
                    <a:pt x="442" y="569"/>
                  </a:lnTo>
                  <a:lnTo>
                    <a:pt x="459" y="548"/>
                  </a:lnTo>
                  <a:lnTo>
                    <a:pt x="475" y="524"/>
                  </a:lnTo>
                  <a:lnTo>
                    <a:pt x="492" y="499"/>
                  </a:lnTo>
                  <a:lnTo>
                    <a:pt x="507" y="472"/>
                  </a:lnTo>
                  <a:lnTo>
                    <a:pt x="520" y="443"/>
                  </a:lnTo>
                  <a:lnTo>
                    <a:pt x="531" y="413"/>
                  </a:lnTo>
                  <a:lnTo>
                    <a:pt x="540" y="381"/>
                  </a:lnTo>
                  <a:lnTo>
                    <a:pt x="545" y="348"/>
                  </a:lnTo>
                  <a:lnTo>
                    <a:pt x="547" y="314"/>
                  </a:lnTo>
                  <a:lnTo>
                    <a:pt x="546" y="288"/>
                  </a:lnTo>
                  <a:lnTo>
                    <a:pt x="543" y="263"/>
                  </a:lnTo>
                  <a:lnTo>
                    <a:pt x="537" y="238"/>
                  </a:lnTo>
                  <a:lnTo>
                    <a:pt x="530" y="213"/>
                  </a:lnTo>
                  <a:lnTo>
                    <a:pt x="520" y="191"/>
                  </a:lnTo>
                  <a:lnTo>
                    <a:pt x="508" y="168"/>
                  </a:lnTo>
                  <a:lnTo>
                    <a:pt x="494" y="147"/>
                  </a:lnTo>
                  <a:lnTo>
                    <a:pt x="477" y="128"/>
                  </a:lnTo>
                  <a:lnTo>
                    <a:pt x="459" y="110"/>
                  </a:lnTo>
                  <a:lnTo>
                    <a:pt x="438" y="95"/>
                  </a:lnTo>
                  <a:lnTo>
                    <a:pt x="416" y="82"/>
                  </a:lnTo>
                  <a:lnTo>
                    <a:pt x="391" y="71"/>
                  </a:lnTo>
                  <a:lnTo>
                    <a:pt x="365" y="63"/>
                  </a:lnTo>
                  <a:lnTo>
                    <a:pt x="336" y="58"/>
                  </a:lnTo>
                  <a:lnTo>
                    <a:pt x="305" y="57"/>
                  </a:lnTo>
                  <a:lnTo>
                    <a:pt x="288" y="57"/>
                  </a:lnTo>
                  <a:lnTo>
                    <a:pt x="269" y="59"/>
                  </a:lnTo>
                  <a:lnTo>
                    <a:pt x="250" y="63"/>
                  </a:lnTo>
                  <a:lnTo>
                    <a:pt x="231" y="68"/>
                  </a:lnTo>
                  <a:lnTo>
                    <a:pt x="212" y="75"/>
                  </a:lnTo>
                  <a:lnTo>
                    <a:pt x="192" y="84"/>
                  </a:lnTo>
                  <a:lnTo>
                    <a:pt x="173" y="95"/>
                  </a:lnTo>
                  <a:lnTo>
                    <a:pt x="154" y="107"/>
                  </a:lnTo>
                  <a:lnTo>
                    <a:pt x="136" y="123"/>
                  </a:lnTo>
                  <a:lnTo>
                    <a:pt x="120" y="140"/>
                  </a:lnTo>
                  <a:lnTo>
                    <a:pt x="104" y="160"/>
                  </a:lnTo>
                  <a:lnTo>
                    <a:pt x="90" y="182"/>
                  </a:lnTo>
                  <a:lnTo>
                    <a:pt x="78" y="207"/>
                  </a:lnTo>
                  <a:lnTo>
                    <a:pt x="96" y="209"/>
                  </a:lnTo>
                  <a:lnTo>
                    <a:pt x="112" y="211"/>
                  </a:lnTo>
                  <a:lnTo>
                    <a:pt x="126" y="217"/>
                  </a:lnTo>
                  <a:lnTo>
                    <a:pt x="137" y="223"/>
                  </a:lnTo>
                  <a:lnTo>
                    <a:pt x="146" y="231"/>
                  </a:lnTo>
                  <a:lnTo>
                    <a:pt x="153" y="240"/>
                  </a:lnTo>
                  <a:lnTo>
                    <a:pt x="158" y="249"/>
                  </a:lnTo>
                  <a:lnTo>
                    <a:pt x="163" y="259"/>
                  </a:lnTo>
                  <a:lnTo>
                    <a:pt x="166" y="268"/>
                  </a:lnTo>
                  <a:lnTo>
                    <a:pt x="167" y="277"/>
                  </a:lnTo>
                  <a:lnTo>
                    <a:pt x="169" y="286"/>
                  </a:lnTo>
                  <a:lnTo>
                    <a:pt x="169" y="293"/>
                  </a:lnTo>
                  <a:lnTo>
                    <a:pt x="167" y="310"/>
                  </a:lnTo>
                  <a:lnTo>
                    <a:pt x="164" y="325"/>
                  </a:lnTo>
                  <a:lnTo>
                    <a:pt x="158" y="337"/>
                  </a:lnTo>
                  <a:lnTo>
                    <a:pt x="150" y="349"/>
                  </a:lnTo>
                  <a:lnTo>
                    <a:pt x="141" y="358"/>
                  </a:lnTo>
                  <a:lnTo>
                    <a:pt x="131" y="365"/>
                  </a:lnTo>
                  <a:lnTo>
                    <a:pt x="120" y="372"/>
                  </a:lnTo>
                  <a:lnTo>
                    <a:pt x="108" y="376"/>
                  </a:lnTo>
                  <a:lnTo>
                    <a:pt x="96" y="379"/>
                  </a:lnTo>
                  <a:lnTo>
                    <a:pt x="84" y="379"/>
                  </a:lnTo>
                  <a:lnTo>
                    <a:pt x="80" y="379"/>
                  </a:lnTo>
                  <a:lnTo>
                    <a:pt x="74" y="379"/>
                  </a:lnTo>
                  <a:lnTo>
                    <a:pt x="67" y="377"/>
                  </a:lnTo>
                  <a:lnTo>
                    <a:pt x="59" y="375"/>
                  </a:lnTo>
                  <a:lnTo>
                    <a:pt x="50" y="372"/>
                  </a:lnTo>
                  <a:lnTo>
                    <a:pt x="41" y="368"/>
                  </a:lnTo>
                  <a:lnTo>
                    <a:pt x="33" y="362"/>
                  </a:lnTo>
                  <a:lnTo>
                    <a:pt x="24" y="355"/>
                  </a:lnTo>
                  <a:lnTo>
                    <a:pt x="16" y="346"/>
                  </a:lnTo>
                  <a:lnTo>
                    <a:pt x="10" y="336"/>
                  </a:lnTo>
                  <a:lnTo>
                    <a:pt x="5" y="322"/>
                  </a:lnTo>
                  <a:lnTo>
                    <a:pt x="1" y="307"/>
                  </a:lnTo>
                  <a:lnTo>
                    <a:pt x="0" y="290"/>
                  </a:lnTo>
                  <a:lnTo>
                    <a:pt x="2" y="260"/>
                  </a:lnTo>
                  <a:lnTo>
                    <a:pt x="7" y="230"/>
                  </a:lnTo>
                  <a:lnTo>
                    <a:pt x="16" y="202"/>
                  </a:lnTo>
                  <a:lnTo>
                    <a:pt x="27" y="174"/>
                  </a:lnTo>
                  <a:lnTo>
                    <a:pt x="42" y="148"/>
                  </a:lnTo>
                  <a:lnTo>
                    <a:pt x="59" y="123"/>
                  </a:lnTo>
                  <a:lnTo>
                    <a:pt x="80" y="99"/>
                  </a:lnTo>
                  <a:lnTo>
                    <a:pt x="103" y="78"/>
                  </a:lnTo>
                  <a:lnTo>
                    <a:pt x="129" y="59"/>
                  </a:lnTo>
                  <a:lnTo>
                    <a:pt x="157" y="41"/>
                  </a:lnTo>
                  <a:lnTo>
                    <a:pt x="188" y="27"/>
                  </a:lnTo>
                  <a:lnTo>
                    <a:pt x="220" y="16"/>
                  </a:lnTo>
                  <a:lnTo>
                    <a:pt x="255" y="7"/>
                  </a:lnTo>
                  <a:lnTo>
                    <a:pt x="291" y="2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92" name="Straight Arrow Connector 91"/>
          <p:cNvCxnSpPr/>
          <p:nvPr/>
        </p:nvCxnSpPr>
        <p:spPr>
          <a:xfrm rot="10800000">
            <a:off x="4114800" y="3962400"/>
            <a:ext cx="609600" cy="1588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3886200" y="4191000"/>
            <a:ext cx="990600" cy="685800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046" name="Group 38"/>
          <p:cNvGrpSpPr>
            <a:grpSpLocks noChangeAspect="1"/>
          </p:cNvGrpSpPr>
          <p:nvPr>
            <p:custDataLst>
              <p:tags r:id="rId7"/>
            </p:custDataLst>
          </p:nvPr>
        </p:nvGrpSpPr>
        <p:grpSpPr bwMode="auto">
          <a:xfrm>
            <a:off x="6248400" y="3886200"/>
            <a:ext cx="203252" cy="203252"/>
            <a:chOff x="3936" y="2448"/>
            <a:chExt cx="640" cy="640"/>
          </a:xfrm>
        </p:grpSpPr>
        <p:sp>
          <p:nvSpPr>
            <p:cNvPr id="43045" name="AutoShape 37"/>
            <p:cNvSpPr>
              <a:spLocks noChangeAspect="1" noChangeArrowheads="1" noTextEdit="1"/>
            </p:cNvSpPr>
            <p:nvPr/>
          </p:nvSpPr>
          <p:spPr bwMode="auto">
            <a:xfrm>
              <a:off x="3936" y="2448"/>
              <a:ext cx="640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47" name="Rectangle 39"/>
            <p:cNvSpPr>
              <a:spLocks noChangeArrowheads="1"/>
            </p:cNvSpPr>
            <p:nvPr/>
          </p:nvSpPr>
          <p:spPr bwMode="auto">
            <a:xfrm>
              <a:off x="3936" y="2448"/>
              <a:ext cx="430" cy="430"/>
            </a:xfrm>
            <a:prstGeom prst="rect">
              <a:avLst/>
            </a:prstGeom>
            <a:no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052" name="Freeform 44"/>
          <p:cNvSpPr>
            <a:spLocks noChangeAspect="1"/>
          </p:cNvSpPr>
          <p:nvPr>
            <p:custDataLst>
              <p:tags r:id="rId8"/>
            </p:custDataLst>
          </p:nvPr>
        </p:nvSpPr>
        <p:spPr bwMode="auto">
          <a:xfrm>
            <a:off x="6629400" y="3962400"/>
            <a:ext cx="685800" cy="1084342"/>
          </a:xfrm>
          <a:custGeom>
            <a:avLst/>
            <a:gdLst/>
            <a:ahLst/>
            <a:cxnLst>
              <a:cxn ang="0">
                <a:pos x="640" y="5"/>
              </a:cxn>
              <a:cxn ang="0">
                <a:pos x="661" y="58"/>
              </a:cxn>
              <a:cxn ang="0">
                <a:pos x="704" y="173"/>
              </a:cxn>
              <a:cxn ang="0">
                <a:pos x="761" y="291"/>
              </a:cxn>
              <a:cxn ang="0">
                <a:pos x="839" y="407"/>
              </a:cxn>
              <a:cxn ang="0">
                <a:pos x="939" y="519"/>
              </a:cxn>
              <a:cxn ang="0">
                <a:pos x="1066" y="622"/>
              </a:cxn>
              <a:cxn ang="0">
                <a:pos x="1223" y="715"/>
              </a:cxn>
              <a:cxn ang="0">
                <a:pos x="1246" y="732"/>
              </a:cxn>
              <a:cxn ang="0">
                <a:pos x="1251" y="754"/>
              </a:cxn>
              <a:cxn ang="0">
                <a:pos x="1250" y="788"/>
              </a:cxn>
              <a:cxn ang="0">
                <a:pos x="1241" y="806"/>
              </a:cxn>
              <a:cxn ang="0">
                <a:pos x="1221" y="809"/>
              </a:cxn>
              <a:cxn ang="0">
                <a:pos x="1191" y="796"/>
              </a:cxn>
              <a:cxn ang="0">
                <a:pos x="1144" y="771"/>
              </a:cxn>
              <a:cxn ang="0">
                <a:pos x="1089" y="737"/>
              </a:cxn>
              <a:cxn ang="0">
                <a:pos x="1031" y="700"/>
              </a:cxn>
              <a:cxn ang="0">
                <a:pos x="1002" y="679"/>
              </a:cxn>
              <a:cxn ang="0">
                <a:pos x="965" y="651"/>
              </a:cxn>
              <a:cxn ang="0">
                <a:pos x="914" y="608"/>
              </a:cxn>
              <a:cxn ang="0">
                <a:pos x="892" y="1922"/>
              </a:cxn>
              <a:cxn ang="0">
                <a:pos x="887" y="1954"/>
              </a:cxn>
              <a:cxn ang="0">
                <a:pos x="869" y="1974"/>
              </a:cxn>
              <a:cxn ang="0">
                <a:pos x="834" y="1977"/>
              </a:cxn>
              <a:cxn ang="0">
                <a:pos x="809" y="1961"/>
              </a:cxn>
              <a:cxn ang="0">
                <a:pos x="801" y="1932"/>
              </a:cxn>
              <a:cxn ang="0">
                <a:pos x="777" y="457"/>
              </a:cxn>
              <a:cxn ang="0">
                <a:pos x="716" y="371"/>
              </a:cxn>
              <a:cxn ang="0">
                <a:pos x="667" y="289"/>
              </a:cxn>
              <a:cxn ang="0">
                <a:pos x="624" y="203"/>
              </a:cxn>
              <a:cxn ang="0">
                <a:pos x="595" y="262"/>
              </a:cxn>
              <a:cxn ang="0">
                <a:pos x="551" y="340"/>
              </a:cxn>
              <a:cxn ang="0">
                <a:pos x="494" y="426"/>
              </a:cxn>
              <a:cxn ang="0">
                <a:pos x="448" y="1909"/>
              </a:cxn>
              <a:cxn ang="0">
                <a:pos x="445" y="1944"/>
              </a:cxn>
              <a:cxn ang="0">
                <a:pos x="432" y="1968"/>
              </a:cxn>
              <a:cxn ang="0">
                <a:pos x="401" y="1978"/>
              </a:cxn>
              <a:cxn ang="0">
                <a:pos x="373" y="1968"/>
              </a:cxn>
              <a:cxn ang="0">
                <a:pos x="361" y="1944"/>
              </a:cxn>
              <a:cxn ang="0">
                <a:pos x="358" y="589"/>
              </a:cxn>
              <a:cxn ang="0">
                <a:pos x="298" y="639"/>
              </a:cxn>
              <a:cxn ang="0">
                <a:pos x="253" y="675"/>
              </a:cxn>
              <a:cxn ang="0">
                <a:pos x="201" y="715"/>
              </a:cxn>
              <a:cxn ang="0">
                <a:pos x="126" y="760"/>
              </a:cxn>
              <a:cxn ang="0">
                <a:pos x="75" y="788"/>
              </a:cxn>
              <a:cxn ang="0">
                <a:pos x="38" y="806"/>
              </a:cxn>
              <a:cxn ang="0">
                <a:pos x="17" y="809"/>
              </a:cxn>
              <a:cxn ang="0">
                <a:pos x="3" y="795"/>
              </a:cxn>
              <a:cxn ang="0">
                <a:pos x="0" y="773"/>
              </a:cxn>
              <a:cxn ang="0">
                <a:pos x="5" y="733"/>
              </a:cxn>
              <a:cxn ang="0">
                <a:pos x="75" y="692"/>
              </a:cxn>
              <a:cxn ang="0">
                <a:pos x="223" y="595"/>
              </a:cxn>
              <a:cxn ang="0">
                <a:pos x="344" y="486"/>
              </a:cxn>
              <a:cxn ang="0">
                <a:pos x="439" y="369"/>
              </a:cxn>
              <a:cxn ang="0">
                <a:pos x="514" y="244"/>
              </a:cxn>
              <a:cxn ang="0">
                <a:pos x="570" y="114"/>
              </a:cxn>
              <a:cxn ang="0">
                <a:pos x="601" y="20"/>
              </a:cxn>
              <a:cxn ang="0">
                <a:pos x="611" y="5"/>
              </a:cxn>
            </a:cxnLst>
            <a:rect l="0" t="0" r="r" b="b"/>
            <a:pathLst>
              <a:path w="1251" h="1978">
                <a:moveTo>
                  <a:pt x="624" y="0"/>
                </a:moveTo>
                <a:lnTo>
                  <a:pt x="633" y="1"/>
                </a:lnTo>
                <a:lnTo>
                  <a:pt x="640" y="5"/>
                </a:lnTo>
                <a:lnTo>
                  <a:pt x="646" y="11"/>
                </a:lnTo>
                <a:lnTo>
                  <a:pt x="649" y="21"/>
                </a:lnTo>
                <a:lnTo>
                  <a:pt x="661" y="58"/>
                </a:lnTo>
                <a:lnTo>
                  <a:pt x="674" y="97"/>
                </a:lnTo>
                <a:lnTo>
                  <a:pt x="688" y="135"/>
                </a:lnTo>
                <a:lnTo>
                  <a:pt x="704" y="173"/>
                </a:lnTo>
                <a:lnTo>
                  <a:pt x="721" y="213"/>
                </a:lnTo>
                <a:lnTo>
                  <a:pt x="740" y="252"/>
                </a:lnTo>
                <a:lnTo>
                  <a:pt x="761" y="291"/>
                </a:lnTo>
                <a:lnTo>
                  <a:pt x="785" y="330"/>
                </a:lnTo>
                <a:lnTo>
                  <a:pt x="811" y="369"/>
                </a:lnTo>
                <a:lnTo>
                  <a:pt x="839" y="407"/>
                </a:lnTo>
                <a:lnTo>
                  <a:pt x="870" y="445"/>
                </a:lnTo>
                <a:lnTo>
                  <a:pt x="903" y="482"/>
                </a:lnTo>
                <a:lnTo>
                  <a:pt x="939" y="519"/>
                </a:lnTo>
                <a:lnTo>
                  <a:pt x="978" y="554"/>
                </a:lnTo>
                <a:lnTo>
                  <a:pt x="1021" y="589"/>
                </a:lnTo>
                <a:lnTo>
                  <a:pt x="1066" y="622"/>
                </a:lnTo>
                <a:lnTo>
                  <a:pt x="1114" y="655"/>
                </a:lnTo>
                <a:lnTo>
                  <a:pt x="1167" y="686"/>
                </a:lnTo>
                <a:lnTo>
                  <a:pt x="1223" y="715"/>
                </a:lnTo>
                <a:lnTo>
                  <a:pt x="1233" y="721"/>
                </a:lnTo>
                <a:lnTo>
                  <a:pt x="1241" y="726"/>
                </a:lnTo>
                <a:lnTo>
                  <a:pt x="1246" y="732"/>
                </a:lnTo>
                <a:lnTo>
                  <a:pt x="1249" y="738"/>
                </a:lnTo>
                <a:lnTo>
                  <a:pt x="1251" y="745"/>
                </a:lnTo>
                <a:lnTo>
                  <a:pt x="1251" y="754"/>
                </a:lnTo>
                <a:lnTo>
                  <a:pt x="1251" y="773"/>
                </a:lnTo>
                <a:lnTo>
                  <a:pt x="1251" y="781"/>
                </a:lnTo>
                <a:lnTo>
                  <a:pt x="1250" y="788"/>
                </a:lnTo>
                <a:lnTo>
                  <a:pt x="1249" y="795"/>
                </a:lnTo>
                <a:lnTo>
                  <a:pt x="1245" y="801"/>
                </a:lnTo>
                <a:lnTo>
                  <a:pt x="1241" y="806"/>
                </a:lnTo>
                <a:lnTo>
                  <a:pt x="1235" y="809"/>
                </a:lnTo>
                <a:lnTo>
                  <a:pt x="1226" y="810"/>
                </a:lnTo>
                <a:lnTo>
                  <a:pt x="1221" y="809"/>
                </a:lnTo>
                <a:lnTo>
                  <a:pt x="1213" y="807"/>
                </a:lnTo>
                <a:lnTo>
                  <a:pt x="1203" y="802"/>
                </a:lnTo>
                <a:lnTo>
                  <a:pt x="1191" y="796"/>
                </a:lnTo>
                <a:lnTo>
                  <a:pt x="1177" y="789"/>
                </a:lnTo>
                <a:lnTo>
                  <a:pt x="1161" y="781"/>
                </a:lnTo>
                <a:lnTo>
                  <a:pt x="1144" y="771"/>
                </a:lnTo>
                <a:lnTo>
                  <a:pt x="1126" y="761"/>
                </a:lnTo>
                <a:lnTo>
                  <a:pt x="1107" y="749"/>
                </a:lnTo>
                <a:lnTo>
                  <a:pt x="1089" y="737"/>
                </a:lnTo>
                <a:lnTo>
                  <a:pt x="1069" y="725"/>
                </a:lnTo>
                <a:lnTo>
                  <a:pt x="1050" y="712"/>
                </a:lnTo>
                <a:lnTo>
                  <a:pt x="1031" y="700"/>
                </a:lnTo>
                <a:lnTo>
                  <a:pt x="1022" y="694"/>
                </a:lnTo>
                <a:lnTo>
                  <a:pt x="1012" y="687"/>
                </a:lnTo>
                <a:lnTo>
                  <a:pt x="1002" y="679"/>
                </a:lnTo>
                <a:lnTo>
                  <a:pt x="991" y="671"/>
                </a:lnTo>
                <a:lnTo>
                  <a:pt x="978" y="662"/>
                </a:lnTo>
                <a:lnTo>
                  <a:pt x="965" y="651"/>
                </a:lnTo>
                <a:lnTo>
                  <a:pt x="950" y="639"/>
                </a:lnTo>
                <a:lnTo>
                  <a:pt x="933" y="624"/>
                </a:lnTo>
                <a:lnTo>
                  <a:pt x="914" y="608"/>
                </a:lnTo>
                <a:lnTo>
                  <a:pt x="893" y="589"/>
                </a:lnTo>
                <a:lnTo>
                  <a:pt x="893" y="1910"/>
                </a:lnTo>
                <a:lnTo>
                  <a:pt x="892" y="1922"/>
                </a:lnTo>
                <a:lnTo>
                  <a:pt x="891" y="1934"/>
                </a:lnTo>
                <a:lnTo>
                  <a:pt x="890" y="1944"/>
                </a:lnTo>
                <a:lnTo>
                  <a:pt x="887" y="1954"/>
                </a:lnTo>
                <a:lnTo>
                  <a:pt x="883" y="1962"/>
                </a:lnTo>
                <a:lnTo>
                  <a:pt x="877" y="1969"/>
                </a:lnTo>
                <a:lnTo>
                  <a:pt x="869" y="1974"/>
                </a:lnTo>
                <a:lnTo>
                  <a:pt x="859" y="1977"/>
                </a:lnTo>
                <a:lnTo>
                  <a:pt x="846" y="1978"/>
                </a:lnTo>
                <a:lnTo>
                  <a:pt x="834" y="1977"/>
                </a:lnTo>
                <a:lnTo>
                  <a:pt x="823" y="1974"/>
                </a:lnTo>
                <a:lnTo>
                  <a:pt x="816" y="1968"/>
                </a:lnTo>
                <a:lnTo>
                  <a:pt x="809" y="1961"/>
                </a:lnTo>
                <a:lnTo>
                  <a:pt x="805" y="1953"/>
                </a:lnTo>
                <a:lnTo>
                  <a:pt x="802" y="1943"/>
                </a:lnTo>
                <a:lnTo>
                  <a:pt x="801" y="1932"/>
                </a:lnTo>
                <a:lnTo>
                  <a:pt x="800" y="1909"/>
                </a:lnTo>
                <a:lnTo>
                  <a:pt x="800" y="484"/>
                </a:lnTo>
                <a:lnTo>
                  <a:pt x="777" y="457"/>
                </a:lnTo>
                <a:lnTo>
                  <a:pt x="755" y="428"/>
                </a:lnTo>
                <a:lnTo>
                  <a:pt x="735" y="400"/>
                </a:lnTo>
                <a:lnTo>
                  <a:pt x="716" y="371"/>
                </a:lnTo>
                <a:lnTo>
                  <a:pt x="698" y="343"/>
                </a:lnTo>
                <a:lnTo>
                  <a:pt x="682" y="316"/>
                </a:lnTo>
                <a:lnTo>
                  <a:pt x="667" y="289"/>
                </a:lnTo>
                <a:lnTo>
                  <a:pt x="654" y="265"/>
                </a:lnTo>
                <a:lnTo>
                  <a:pt x="632" y="221"/>
                </a:lnTo>
                <a:lnTo>
                  <a:pt x="624" y="203"/>
                </a:lnTo>
                <a:lnTo>
                  <a:pt x="616" y="220"/>
                </a:lnTo>
                <a:lnTo>
                  <a:pt x="606" y="240"/>
                </a:lnTo>
                <a:lnTo>
                  <a:pt x="595" y="262"/>
                </a:lnTo>
                <a:lnTo>
                  <a:pt x="583" y="286"/>
                </a:lnTo>
                <a:lnTo>
                  <a:pt x="568" y="313"/>
                </a:lnTo>
                <a:lnTo>
                  <a:pt x="551" y="340"/>
                </a:lnTo>
                <a:lnTo>
                  <a:pt x="534" y="369"/>
                </a:lnTo>
                <a:lnTo>
                  <a:pt x="515" y="398"/>
                </a:lnTo>
                <a:lnTo>
                  <a:pt x="494" y="426"/>
                </a:lnTo>
                <a:lnTo>
                  <a:pt x="472" y="456"/>
                </a:lnTo>
                <a:lnTo>
                  <a:pt x="448" y="484"/>
                </a:lnTo>
                <a:lnTo>
                  <a:pt x="448" y="1909"/>
                </a:lnTo>
                <a:lnTo>
                  <a:pt x="447" y="1921"/>
                </a:lnTo>
                <a:lnTo>
                  <a:pt x="447" y="1933"/>
                </a:lnTo>
                <a:lnTo>
                  <a:pt x="445" y="1944"/>
                </a:lnTo>
                <a:lnTo>
                  <a:pt x="442" y="1953"/>
                </a:lnTo>
                <a:lnTo>
                  <a:pt x="438" y="1961"/>
                </a:lnTo>
                <a:lnTo>
                  <a:pt x="432" y="1968"/>
                </a:lnTo>
                <a:lnTo>
                  <a:pt x="424" y="1974"/>
                </a:lnTo>
                <a:lnTo>
                  <a:pt x="414" y="1976"/>
                </a:lnTo>
                <a:lnTo>
                  <a:pt x="401" y="1978"/>
                </a:lnTo>
                <a:lnTo>
                  <a:pt x="390" y="1976"/>
                </a:lnTo>
                <a:lnTo>
                  <a:pt x="381" y="1974"/>
                </a:lnTo>
                <a:lnTo>
                  <a:pt x="373" y="1968"/>
                </a:lnTo>
                <a:lnTo>
                  <a:pt x="367" y="1961"/>
                </a:lnTo>
                <a:lnTo>
                  <a:pt x="364" y="1953"/>
                </a:lnTo>
                <a:lnTo>
                  <a:pt x="361" y="1944"/>
                </a:lnTo>
                <a:lnTo>
                  <a:pt x="360" y="1933"/>
                </a:lnTo>
                <a:lnTo>
                  <a:pt x="358" y="1921"/>
                </a:lnTo>
                <a:lnTo>
                  <a:pt x="358" y="589"/>
                </a:lnTo>
                <a:lnTo>
                  <a:pt x="336" y="608"/>
                </a:lnTo>
                <a:lnTo>
                  <a:pt x="316" y="624"/>
                </a:lnTo>
                <a:lnTo>
                  <a:pt x="298" y="639"/>
                </a:lnTo>
                <a:lnTo>
                  <a:pt x="283" y="652"/>
                </a:lnTo>
                <a:lnTo>
                  <a:pt x="267" y="664"/>
                </a:lnTo>
                <a:lnTo>
                  <a:pt x="253" y="675"/>
                </a:lnTo>
                <a:lnTo>
                  <a:pt x="227" y="695"/>
                </a:lnTo>
                <a:lnTo>
                  <a:pt x="214" y="705"/>
                </a:lnTo>
                <a:lnTo>
                  <a:pt x="201" y="715"/>
                </a:lnTo>
                <a:lnTo>
                  <a:pt x="182" y="727"/>
                </a:lnTo>
                <a:lnTo>
                  <a:pt x="164" y="739"/>
                </a:lnTo>
                <a:lnTo>
                  <a:pt x="126" y="760"/>
                </a:lnTo>
                <a:lnTo>
                  <a:pt x="108" y="771"/>
                </a:lnTo>
                <a:lnTo>
                  <a:pt x="91" y="780"/>
                </a:lnTo>
                <a:lnTo>
                  <a:pt x="75" y="788"/>
                </a:lnTo>
                <a:lnTo>
                  <a:pt x="61" y="796"/>
                </a:lnTo>
                <a:lnTo>
                  <a:pt x="48" y="802"/>
                </a:lnTo>
                <a:lnTo>
                  <a:pt x="38" y="806"/>
                </a:lnTo>
                <a:lnTo>
                  <a:pt x="30" y="809"/>
                </a:lnTo>
                <a:lnTo>
                  <a:pt x="25" y="810"/>
                </a:lnTo>
                <a:lnTo>
                  <a:pt x="17" y="809"/>
                </a:lnTo>
                <a:lnTo>
                  <a:pt x="11" y="806"/>
                </a:lnTo>
                <a:lnTo>
                  <a:pt x="7" y="801"/>
                </a:lnTo>
                <a:lnTo>
                  <a:pt x="3" y="795"/>
                </a:lnTo>
                <a:lnTo>
                  <a:pt x="2" y="788"/>
                </a:lnTo>
                <a:lnTo>
                  <a:pt x="1" y="781"/>
                </a:lnTo>
                <a:lnTo>
                  <a:pt x="0" y="773"/>
                </a:lnTo>
                <a:lnTo>
                  <a:pt x="0" y="752"/>
                </a:lnTo>
                <a:lnTo>
                  <a:pt x="2" y="741"/>
                </a:lnTo>
                <a:lnTo>
                  <a:pt x="5" y="733"/>
                </a:lnTo>
                <a:lnTo>
                  <a:pt x="9" y="727"/>
                </a:lnTo>
                <a:lnTo>
                  <a:pt x="18" y="722"/>
                </a:lnTo>
                <a:lnTo>
                  <a:pt x="75" y="692"/>
                </a:lnTo>
                <a:lnTo>
                  <a:pt x="128" y="661"/>
                </a:lnTo>
                <a:lnTo>
                  <a:pt x="177" y="628"/>
                </a:lnTo>
                <a:lnTo>
                  <a:pt x="223" y="595"/>
                </a:lnTo>
                <a:lnTo>
                  <a:pt x="266" y="560"/>
                </a:lnTo>
                <a:lnTo>
                  <a:pt x="306" y="524"/>
                </a:lnTo>
                <a:lnTo>
                  <a:pt x="344" y="486"/>
                </a:lnTo>
                <a:lnTo>
                  <a:pt x="378" y="448"/>
                </a:lnTo>
                <a:lnTo>
                  <a:pt x="410" y="409"/>
                </a:lnTo>
                <a:lnTo>
                  <a:pt x="439" y="369"/>
                </a:lnTo>
                <a:lnTo>
                  <a:pt x="466" y="328"/>
                </a:lnTo>
                <a:lnTo>
                  <a:pt x="491" y="286"/>
                </a:lnTo>
                <a:lnTo>
                  <a:pt x="514" y="244"/>
                </a:lnTo>
                <a:lnTo>
                  <a:pt x="534" y="201"/>
                </a:lnTo>
                <a:lnTo>
                  <a:pt x="553" y="158"/>
                </a:lnTo>
                <a:lnTo>
                  <a:pt x="570" y="114"/>
                </a:lnTo>
                <a:lnTo>
                  <a:pt x="585" y="69"/>
                </a:lnTo>
                <a:lnTo>
                  <a:pt x="599" y="24"/>
                </a:lnTo>
                <a:lnTo>
                  <a:pt x="601" y="20"/>
                </a:lnTo>
                <a:lnTo>
                  <a:pt x="604" y="15"/>
                </a:lnTo>
                <a:lnTo>
                  <a:pt x="606" y="9"/>
                </a:lnTo>
                <a:lnTo>
                  <a:pt x="611" y="5"/>
                </a:lnTo>
                <a:lnTo>
                  <a:pt x="617" y="1"/>
                </a:lnTo>
                <a:lnTo>
                  <a:pt x="624" y="0"/>
                </a:lnTo>
                <a:close/>
              </a:path>
            </a:pathLst>
          </a:custGeom>
          <a:solidFill>
            <a:srgbClr val="0000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Freeform 117"/>
          <p:cNvSpPr/>
          <p:nvPr/>
        </p:nvSpPr>
        <p:spPr>
          <a:xfrm>
            <a:off x="6248400" y="3733800"/>
            <a:ext cx="1755058" cy="550606"/>
          </a:xfrm>
          <a:custGeom>
            <a:avLst/>
            <a:gdLst>
              <a:gd name="connsiteX0" fmla="*/ 0 w 1755058"/>
              <a:gd name="connsiteY0" fmla="*/ 476864 h 550606"/>
              <a:gd name="connsiteX1" fmla="*/ 737419 w 1755058"/>
              <a:gd name="connsiteY1" fmla="*/ 4916 h 550606"/>
              <a:gd name="connsiteX2" fmla="*/ 1681316 w 1755058"/>
              <a:gd name="connsiteY2" fmla="*/ 506361 h 550606"/>
              <a:gd name="connsiteX3" fmla="*/ 1681316 w 1755058"/>
              <a:gd name="connsiteY3" fmla="*/ 506361 h 550606"/>
              <a:gd name="connsiteX4" fmla="*/ 1755058 w 1755058"/>
              <a:gd name="connsiteY4" fmla="*/ 550606 h 55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5058" h="550606">
                <a:moveTo>
                  <a:pt x="0" y="476864"/>
                </a:moveTo>
                <a:cubicBezTo>
                  <a:pt x="228600" y="238432"/>
                  <a:pt x="457200" y="0"/>
                  <a:pt x="737419" y="4916"/>
                </a:cubicBezTo>
                <a:cubicBezTo>
                  <a:pt x="1017638" y="9832"/>
                  <a:pt x="1681316" y="506361"/>
                  <a:pt x="1681316" y="506361"/>
                </a:cubicBezTo>
                <a:lnTo>
                  <a:pt x="1681316" y="506361"/>
                </a:lnTo>
                <a:lnTo>
                  <a:pt x="1755058" y="550606"/>
                </a:lnTo>
              </a:path>
            </a:pathLst>
          </a:cu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Freeform 118"/>
          <p:cNvSpPr/>
          <p:nvPr/>
        </p:nvSpPr>
        <p:spPr>
          <a:xfrm flipV="1">
            <a:off x="6324600" y="5029200"/>
            <a:ext cx="1755058" cy="550606"/>
          </a:xfrm>
          <a:custGeom>
            <a:avLst/>
            <a:gdLst>
              <a:gd name="connsiteX0" fmla="*/ 0 w 1755058"/>
              <a:gd name="connsiteY0" fmla="*/ 476864 h 550606"/>
              <a:gd name="connsiteX1" fmla="*/ 737419 w 1755058"/>
              <a:gd name="connsiteY1" fmla="*/ 4916 h 550606"/>
              <a:gd name="connsiteX2" fmla="*/ 1681316 w 1755058"/>
              <a:gd name="connsiteY2" fmla="*/ 506361 h 550606"/>
              <a:gd name="connsiteX3" fmla="*/ 1681316 w 1755058"/>
              <a:gd name="connsiteY3" fmla="*/ 506361 h 550606"/>
              <a:gd name="connsiteX4" fmla="*/ 1755058 w 1755058"/>
              <a:gd name="connsiteY4" fmla="*/ 550606 h 550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5058" h="550606">
                <a:moveTo>
                  <a:pt x="0" y="476864"/>
                </a:moveTo>
                <a:cubicBezTo>
                  <a:pt x="228600" y="238432"/>
                  <a:pt x="457200" y="0"/>
                  <a:pt x="737419" y="4916"/>
                </a:cubicBezTo>
                <a:cubicBezTo>
                  <a:pt x="1017638" y="9832"/>
                  <a:pt x="1681316" y="506361"/>
                  <a:pt x="1681316" y="506361"/>
                </a:cubicBezTo>
                <a:lnTo>
                  <a:pt x="1681316" y="506361"/>
                </a:lnTo>
                <a:lnTo>
                  <a:pt x="1755058" y="550606"/>
                </a:lnTo>
              </a:path>
            </a:pathLst>
          </a:custGeom>
          <a:ln w="57150"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0" name="Group 26"/>
          <p:cNvGrpSpPr>
            <a:grpSpLocks noChangeAspect="1"/>
          </p:cNvGrpSpPr>
          <p:nvPr>
            <p:custDataLst>
              <p:tags r:id="rId9"/>
            </p:custDataLst>
          </p:nvPr>
        </p:nvGrpSpPr>
        <p:grpSpPr bwMode="auto">
          <a:xfrm>
            <a:off x="5791200" y="4419600"/>
            <a:ext cx="615924" cy="457200"/>
            <a:chOff x="3826" y="2676"/>
            <a:chExt cx="1948" cy="1446"/>
          </a:xfrm>
          <a:solidFill>
            <a:srgbClr val="7030A0"/>
          </a:solidFill>
        </p:grpSpPr>
        <p:sp>
          <p:nvSpPr>
            <p:cNvPr id="121" name="Freeform 28"/>
            <p:cNvSpPr>
              <a:spLocks noEditPoints="1"/>
            </p:cNvSpPr>
            <p:nvPr/>
          </p:nvSpPr>
          <p:spPr bwMode="auto">
            <a:xfrm>
              <a:off x="3826" y="2676"/>
              <a:ext cx="1165" cy="1446"/>
            </a:xfrm>
            <a:custGeom>
              <a:avLst/>
              <a:gdLst/>
              <a:ahLst/>
              <a:cxnLst>
                <a:cxn ang="0">
                  <a:pos x="796" y="63"/>
                </a:cxn>
                <a:cxn ang="0">
                  <a:pos x="680" y="137"/>
                </a:cxn>
                <a:cxn ang="0">
                  <a:pos x="596" y="228"/>
                </a:cxn>
                <a:cxn ang="0">
                  <a:pos x="456" y="740"/>
                </a:cxn>
                <a:cxn ang="0">
                  <a:pos x="449" y="780"/>
                </a:cxn>
                <a:cxn ang="0">
                  <a:pos x="461" y="831"/>
                </a:cxn>
                <a:cxn ang="0">
                  <a:pos x="495" y="907"/>
                </a:cxn>
                <a:cxn ang="0">
                  <a:pos x="563" y="968"/>
                </a:cxn>
                <a:cxn ang="0">
                  <a:pos x="667" y="974"/>
                </a:cxn>
                <a:cxn ang="0">
                  <a:pos x="782" y="903"/>
                </a:cxn>
                <a:cxn ang="0">
                  <a:pos x="891" y="748"/>
                </a:cxn>
                <a:cxn ang="0">
                  <a:pos x="938" y="613"/>
                </a:cxn>
                <a:cxn ang="0">
                  <a:pos x="983" y="430"/>
                </a:cxn>
                <a:cxn ang="0">
                  <a:pos x="1004" y="265"/>
                </a:cxn>
                <a:cxn ang="0">
                  <a:pos x="977" y="127"/>
                </a:cxn>
                <a:cxn ang="0">
                  <a:pos x="902" y="57"/>
                </a:cxn>
                <a:cxn ang="0">
                  <a:pos x="411" y="3"/>
                </a:cxn>
                <a:cxn ang="0">
                  <a:pos x="498" y="39"/>
                </a:cxn>
                <a:cxn ang="0">
                  <a:pos x="562" y="123"/>
                </a:cxn>
                <a:cxn ang="0">
                  <a:pos x="650" y="96"/>
                </a:cxn>
                <a:cxn ang="0">
                  <a:pos x="800" y="10"/>
                </a:cxn>
                <a:cxn ang="0">
                  <a:pos x="963" y="18"/>
                </a:cxn>
                <a:cxn ang="0">
                  <a:pos x="1091" y="116"/>
                </a:cxn>
                <a:cxn ang="0">
                  <a:pos x="1158" y="283"/>
                </a:cxn>
                <a:cxn ang="0">
                  <a:pos x="1147" y="514"/>
                </a:cxn>
                <a:cxn ang="0">
                  <a:pos x="1050" y="744"/>
                </a:cxn>
                <a:cxn ang="0">
                  <a:pos x="893" y="923"/>
                </a:cxn>
                <a:cxn ang="0">
                  <a:pos x="706" y="1021"/>
                </a:cxn>
                <a:cxn ang="0">
                  <a:pos x="551" y="1018"/>
                </a:cxn>
                <a:cxn ang="0">
                  <a:pos x="461" y="953"/>
                </a:cxn>
                <a:cxn ang="0">
                  <a:pos x="419" y="894"/>
                </a:cxn>
                <a:cxn ang="0">
                  <a:pos x="396" y="987"/>
                </a:cxn>
                <a:cxn ang="0">
                  <a:pos x="361" y="1123"/>
                </a:cxn>
                <a:cxn ang="0">
                  <a:pos x="325" y="1275"/>
                </a:cxn>
                <a:cxn ang="0">
                  <a:pos x="313" y="1338"/>
                </a:cxn>
                <a:cxn ang="0">
                  <a:pos x="321" y="1363"/>
                </a:cxn>
                <a:cxn ang="0">
                  <a:pos x="377" y="1377"/>
                </a:cxn>
                <a:cxn ang="0">
                  <a:pos x="463" y="1382"/>
                </a:cxn>
                <a:cxn ang="0">
                  <a:pos x="476" y="1416"/>
                </a:cxn>
                <a:cxn ang="0">
                  <a:pos x="452" y="1445"/>
                </a:cxn>
                <a:cxn ang="0">
                  <a:pos x="258" y="1439"/>
                </a:cxn>
                <a:cxn ang="0">
                  <a:pos x="65" y="1445"/>
                </a:cxn>
                <a:cxn ang="0">
                  <a:pos x="2" y="1431"/>
                </a:cxn>
                <a:cxn ang="0">
                  <a:pos x="13" y="1386"/>
                </a:cxn>
                <a:cxn ang="0">
                  <a:pos x="49" y="1378"/>
                </a:cxn>
                <a:cxn ang="0">
                  <a:pos x="136" y="1363"/>
                </a:cxn>
                <a:cxn ang="0">
                  <a:pos x="168" y="1304"/>
                </a:cxn>
                <a:cxn ang="0">
                  <a:pos x="430" y="235"/>
                </a:cxn>
                <a:cxn ang="0">
                  <a:pos x="434" y="132"/>
                </a:cxn>
                <a:cxn ang="0">
                  <a:pos x="413" y="66"/>
                </a:cxn>
                <a:cxn ang="0">
                  <a:pos x="368" y="50"/>
                </a:cxn>
                <a:cxn ang="0">
                  <a:pos x="289" y="95"/>
                </a:cxn>
                <a:cxn ang="0">
                  <a:pos x="232" y="218"/>
                </a:cxn>
                <a:cxn ang="0">
                  <a:pos x="196" y="348"/>
                </a:cxn>
                <a:cxn ang="0">
                  <a:pos x="178" y="371"/>
                </a:cxn>
                <a:cxn ang="0">
                  <a:pos x="149" y="368"/>
                </a:cxn>
                <a:cxn ang="0">
                  <a:pos x="142" y="340"/>
                </a:cxn>
                <a:cxn ang="0">
                  <a:pos x="160" y="266"/>
                </a:cxn>
                <a:cxn ang="0">
                  <a:pos x="207" y="129"/>
                </a:cxn>
                <a:cxn ang="0">
                  <a:pos x="243" y="69"/>
                </a:cxn>
                <a:cxn ang="0">
                  <a:pos x="313" y="12"/>
                </a:cxn>
              </a:cxnLst>
              <a:rect l="0" t="0" r="r" b="b"/>
              <a:pathLst>
                <a:path w="1165" h="1446">
                  <a:moveTo>
                    <a:pt x="859" y="51"/>
                  </a:moveTo>
                  <a:lnTo>
                    <a:pt x="846" y="51"/>
                  </a:lnTo>
                  <a:lnTo>
                    <a:pt x="831" y="53"/>
                  </a:lnTo>
                  <a:lnTo>
                    <a:pt x="814" y="57"/>
                  </a:lnTo>
                  <a:lnTo>
                    <a:pt x="796" y="63"/>
                  </a:lnTo>
                  <a:lnTo>
                    <a:pt x="776" y="71"/>
                  </a:lnTo>
                  <a:lnTo>
                    <a:pt x="754" y="83"/>
                  </a:lnTo>
                  <a:lnTo>
                    <a:pt x="730" y="97"/>
                  </a:lnTo>
                  <a:lnTo>
                    <a:pt x="706" y="115"/>
                  </a:lnTo>
                  <a:lnTo>
                    <a:pt x="680" y="137"/>
                  </a:lnTo>
                  <a:lnTo>
                    <a:pt x="664" y="151"/>
                  </a:lnTo>
                  <a:lnTo>
                    <a:pt x="646" y="168"/>
                  </a:lnTo>
                  <a:lnTo>
                    <a:pt x="629" y="186"/>
                  </a:lnTo>
                  <a:lnTo>
                    <a:pt x="612" y="206"/>
                  </a:lnTo>
                  <a:lnTo>
                    <a:pt x="596" y="228"/>
                  </a:lnTo>
                  <a:lnTo>
                    <a:pt x="583" y="251"/>
                  </a:lnTo>
                  <a:lnTo>
                    <a:pt x="572" y="273"/>
                  </a:lnTo>
                  <a:lnTo>
                    <a:pt x="565" y="298"/>
                  </a:lnTo>
                  <a:lnTo>
                    <a:pt x="565" y="297"/>
                  </a:lnTo>
                  <a:lnTo>
                    <a:pt x="456" y="740"/>
                  </a:lnTo>
                  <a:lnTo>
                    <a:pt x="453" y="753"/>
                  </a:lnTo>
                  <a:lnTo>
                    <a:pt x="451" y="762"/>
                  </a:lnTo>
                  <a:lnTo>
                    <a:pt x="450" y="768"/>
                  </a:lnTo>
                  <a:lnTo>
                    <a:pt x="449" y="772"/>
                  </a:lnTo>
                  <a:lnTo>
                    <a:pt x="449" y="780"/>
                  </a:lnTo>
                  <a:lnTo>
                    <a:pt x="451" y="786"/>
                  </a:lnTo>
                  <a:lnTo>
                    <a:pt x="452" y="795"/>
                  </a:lnTo>
                  <a:lnTo>
                    <a:pt x="454" y="806"/>
                  </a:lnTo>
                  <a:lnTo>
                    <a:pt x="457" y="817"/>
                  </a:lnTo>
                  <a:lnTo>
                    <a:pt x="461" y="831"/>
                  </a:lnTo>
                  <a:lnTo>
                    <a:pt x="466" y="846"/>
                  </a:lnTo>
                  <a:lnTo>
                    <a:pt x="471" y="860"/>
                  </a:lnTo>
                  <a:lnTo>
                    <a:pt x="478" y="876"/>
                  </a:lnTo>
                  <a:lnTo>
                    <a:pt x="486" y="892"/>
                  </a:lnTo>
                  <a:lnTo>
                    <a:pt x="495" y="907"/>
                  </a:lnTo>
                  <a:lnTo>
                    <a:pt x="506" y="921"/>
                  </a:lnTo>
                  <a:lnTo>
                    <a:pt x="518" y="935"/>
                  </a:lnTo>
                  <a:lnTo>
                    <a:pt x="532" y="948"/>
                  </a:lnTo>
                  <a:lnTo>
                    <a:pt x="546" y="959"/>
                  </a:lnTo>
                  <a:lnTo>
                    <a:pt x="563" y="968"/>
                  </a:lnTo>
                  <a:lnTo>
                    <a:pt x="582" y="975"/>
                  </a:lnTo>
                  <a:lnTo>
                    <a:pt x="602" y="979"/>
                  </a:lnTo>
                  <a:lnTo>
                    <a:pt x="625" y="980"/>
                  </a:lnTo>
                  <a:lnTo>
                    <a:pt x="646" y="979"/>
                  </a:lnTo>
                  <a:lnTo>
                    <a:pt x="667" y="974"/>
                  </a:lnTo>
                  <a:lnTo>
                    <a:pt x="689" y="967"/>
                  </a:lnTo>
                  <a:lnTo>
                    <a:pt x="712" y="955"/>
                  </a:lnTo>
                  <a:lnTo>
                    <a:pt x="736" y="941"/>
                  </a:lnTo>
                  <a:lnTo>
                    <a:pt x="759" y="924"/>
                  </a:lnTo>
                  <a:lnTo>
                    <a:pt x="782" y="903"/>
                  </a:lnTo>
                  <a:lnTo>
                    <a:pt x="806" y="878"/>
                  </a:lnTo>
                  <a:lnTo>
                    <a:pt x="828" y="851"/>
                  </a:lnTo>
                  <a:lnTo>
                    <a:pt x="850" y="820"/>
                  </a:lnTo>
                  <a:lnTo>
                    <a:pt x="872" y="785"/>
                  </a:lnTo>
                  <a:lnTo>
                    <a:pt x="891" y="748"/>
                  </a:lnTo>
                  <a:lnTo>
                    <a:pt x="899" y="728"/>
                  </a:lnTo>
                  <a:lnTo>
                    <a:pt x="908" y="704"/>
                  </a:lnTo>
                  <a:lnTo>
                    <a:pt x="918" y="676"/>
                  </a:lnTo>
                  <a:lnTo>
                    <a:pt x="927" y="645"/>
                  </a:lnTo>
                  <a:lnTo>
                    <a:pt x="938" y="613"/>
                  </a:lnTo>
                  <a:lnTo>
                    <a:pt x="948" y="577"/>
                  </a:lnTo>
                  <a:lnTo>
                    <a:pt x="957" y="541"/>
                  </a:lnTo>
                  <a:lnTo>
                    <a:pt x="967" y="504"/>
                  </a:lnTo>
                  <a:lnTo>
                    <a:pt x="975" y="466"/>
                  </a:lnTo>
                  <a:lnTo>
                    <a:pt x="983" y="430"/>
                  </a:lnTo>
                  <a:lnTo>
                    <a:pt x="990" y="393"/>
                  </a:lnTo>
                  <a:lnTo>
                    <a:pt x="995" y="357"/>
                  </a:lnTo>
                  <a:lnTo>
                    <a:pt x="1000" y="324"/>
                  </a:lnTo>
                  <a:lnTo>
                    <a:pt x="1003" y="294"/>
                  </a:lnTo>
                  <a:lnTo>
                    <a:pt x="1004" y="265"/>
                  </a:lnTo>
                  <a:lnTo>
                    <a:pt x="1002" y="232"/>
                  </a:lnTo>
                  <a:lnTo>
                    <a:pt x="999" y="202"/>
                  </a:lnTo>
                  <a:lnTo>
                    <a:pt x="994" y="174"/>
                  </a:lnTo>
                  <a:lnTo>
                    <a:pt x="987" y="149"/>
                  </a:lnTo>
                  <a:lnTo>
                    <a:pt x="977" y="127"/>
                  </a:lnTo>
                  <a:lnTo>
                    <a:pt x="965" y="107"/>
                  </a:lnTo>
                  <a:lnTo>
                    <a:pt x="953" y="90"/>
                  </a:lnTo>
                  <a:lnTo>
                    <a:pt x="938" y="76"/>
                  </a:lnTo>
                  <a:lnTo>
                    <a:pt x="921" y="65"/>
                  </a:lnTo>
                  <a:lnTo>
                    <a:pt x="902" y="57"/>
                  </a:lnTo>
                  <a:lnTo>
                    <a:pt x="881" y="52"/>
                  </a:lnTo>
                  <a:lnTo>
                    <a:pt x="859" y="51"/>
                  </a:lnTo>
                  <a:close/>
                  <a:moveTo>
                    <a:pt x="376" y="0"/>
                  </a:moveTo>
                  <a:lnTo>
                    <a:pt x="393" y="1"/>
                  </a:lnTo>
                  <a:lnTo>
                    <a:pt x="411" y="3"/>
                  </a:lnTo>
                  <a:lnTo>
                    <a:pt x="429" y="7"/>
                  </a:lnTo>
                  <a:lnTo>
                    <a:pt x="447" y="12"/>
                  </a:lnTo>
                  <a:lnTo>
                    <a:pt x="464" y="19"/>
                  </a:lnTo>
                  <a:lnTo>
                    <a:pt x="481" y="28"/>
                  </a:lnTo>
                  <a:lnTo>
                    <a:pt x="498" y="39"/>
                  </a:lnTo>
                  <a:lnTo>
                    <a:pt x="513" y="51"/>
                  </a:lnTo>
                  <a:lnTo>
                    <a:pt x="528" y="67"/>
                  </a:lnTo>
                  <a:lnTo>
                    <a:pt x="541" y="83"/>
                  </a:lnTo>
                  <a:lnTo>
                    <a:pt x="553" y="102"/>
                  </a:lnTo>
                  <a:lnTo>
                    <a:pt x="562" y="123"/>
                  </a:lnTo>
                  <a:lnTo>
                    <a:pt x="570" y="146"/>
                  </a:lnTo>
                  <a:lnTo>
                    <a:pt x="576" y="172"/>
                  </a:lnTo>
                  <a:lnTo>
                    <a:pt x="599" y="146"/>
                  </a:lnTo>
                  <a:lnTo>
                    <a:pt x="623" y="120"/>
                  </a:lnTo>
                  <a:lnTo>
                    <a:pt x="650" y="96"/>
                  </a:lnTo>
                  <a:lnTo>
                    <a:pt x="678" y="73"/>
                  </a:lnTo>
                  <a:lnTo>
                    <a:pt x="707" y="53"/>
                  </a:lnTo>
                  <a:lnTo>
                    <a:pt x="737" y="35"/>
                  </a:lnTo>
                  <a:lnTo>
                    <a:pt x="768" y="21"/>
                  </a:lnTo>
                  <a:lnTo>
                    <a:pt x="800" y="10"/>
                  </a:lnTo>
                  <a:lnTo>
                    <a:pt x="833" y="3"/>
                  </a:lnTo>
                  <a:lnTo>
                    <a:pt x="867" y="1"/>
                  </a:lnTo>
                  <a:lnTo>
                    <a:pt x="900" y="3"/>
                  </a:lnTo>
                  <a:lnTo>
                    <a:pt x="933" y="8"/>
                  </a:lnTo>
                  <a:lnTo>
                    <a:pt x="963" y="18"/>
                  </a:lnTo>
                  <a:lnTo>
                    <a:pt x="993" y="31"/>
                  </a:lnTo>
                  <a:lnTo>
                    <a:pt x="1021" y="47"/>
                  </a:lnTo>
                  <a:lnTo>
                    <a:pt x="1046" y="67"/>
                  </a:lnTo>
                  <a:lnTo>
                    <a:pt x="1069" y="90"/>
                  </a:lnTo>
                  <a:lnTo>
                    <a:pt x="1091" y="116"/>
                  </a:lnTo>
                  <a:lnTo>
                    <a:pt x="1109" y="144"/>
                  </a:lnTo>
                  <a:lnTo>
                    <a:pt x="1125" y="176"/>
                  </a:lnTo>
                  <a:lnTo>
                    <a:pt x="1139" y="209"/>
                  </a:lnTo>
                  <a:lnTo>
                    <a:pt x="1150" y="245"/>
                  </a:lnTo>
                  <a:lnTo>
                    <a:pt x="1158" y="283"/>
                  </a:lnTo>
                  <a:lnTo>
                    <a:pt x="1163" y="323"/>
                  </a:lnTo>
                  <a:lnTo>
                    <a:pt x="1165" y="366"/>
                  </a:lnTo>
                  <a:lnTo>
                    <a:pt x="1163" y="416"/>
                  </a:lnTo>
                  <a:lnTo>
                    <a:pt x="1156" y="465"/>
                  </a:lnTo>
                  <a:lnTo>
                    <a:pt x="1147" y="514"/>
                  </a:lnTo>
                  <a:lnTo>
                    <a:pt x="1133" y="563"/>
                  </a:lnTo>
                  <a:lnTo>
                    <a:pt x="1117" y="610"/>
                  </a:lnTo>
                  <a:lnTo>
                    <a:pt x="1097" y="656"/>
                  </a:lnTo>
                  <a:lnTo>
                    <a:pt x="1075" y="701"/>
                  </a:lnTo>
                  <a:lnTo>
                    <a:pt x="1050" y="744"/>
                  </a:lnTo>
                  <a:lnTo>
                    <a:pt x="1022" y="785"/>
                  </a:lnTo>
                  <a:lnTo>
                    <a:pt x="993" y="824"/>
                  </a:lnTo>
                  <a:lnTo>
                    <a:pt x="961" y="860"/>
                  </a:lnTo>
                  <a:lnTo>
                    <a:pt x="928" y="893"/>
                  </a:lnTo>
                  <a:lnTo>
                    <a:pt x="893" y="923"/>
                  </a:lnTo>
                  <a:lnTo>
                    <a:pt x="857" y="951"/>
                  </a:lnTo>
                  <a:lnTo>
                    <a:pt x="820" y="974"/>
                  </a:lnTo>
                  <a:lnTo>
                    <a:pt x="782" y="994"/>
                  </a:lnTo>
                  <a:lnTo>
                    <a:pt x="744" y="1010"/>
                  </a:lnTo>
                  <a:lnTo>
                    <a:pt x="706" y="1021"/>
                  </a:lnTo>
                  <a:lnTo>
                    <a:pt x="667" y="1028"/>
                  </a:lnTo>
                  <a:lnTo>
                    <a:pt x="628" y="1031"/>
                  </a:lnTo>
                  <a:lnTo>
                    <a:pt x="600" y="1030"/>
                  </a:lnTo>
                  <a:lnTo>
                    <a:pt x="574" y="1025"/>
                  </a:lnTo>
                  <a:lnTo>
                    <a:pt x="551" y="1018"/>
                  </a:lnTo>
                  <a:lnTo>
                    <a:pt x="529" y="1008"/>
                  </a:lnTo>
                  <a:lnTo>
                    <a:pt x="510" y="996"/>
                  </a:lnTo>
                  <a:lnTo>
                    <a:pt x="492" y="983"/>
                  </a:lnTo>
                  <a:lnTo>
                    <a:pt x="476" y="968"/>
                  </a:lnTo>
                  <a:lnTo>
                    <a:pt x="461" y="953"/>
                  </a:lnTo>
                  <a:lnTo>
                    <a:pt x="449" y="935"/>
                  </a:lnTo>
                  <a:lnTo>
                    <a:pt x="438" y="919"/>
                  </a:lnTo>
                  <a:lnTo>
                    <a:pt x="429" y="901"/>
                  </a:lnTo>
                  <a:lnTo>
                    <a:pt x="421" y="884"/>
                  </a:lnTo>
                  <a:lnTo>
                    <a:pt x="419" y="894"/>
                  </a:lnTo>
                  <a:lnTo>
                    <a:pt x="416" y="907"/>
                  </a:lnTo>
                  <a:lnTo>
                    <a:pt x="411" y="924"/>
                  </a:lnTo>
                  <a:lnTo>
                    <a:pt x="406" y="942"/>
                  </a:lnTo>
                  <a:lnTo>
                    <a:pt x="401" y="964"/>
                  </a:lnTo>
                  <a:lnTo>
                    <a:pt x="396" y="987"/>
                  </a:lnTo>
                  <a:lnTo>
                    <a:pt x="389" y="1013"/>
                  </a:lnTo>
                  <a:lnTo>
                    <a:pt x="383" y="1039"/>
                  </a:lnTo>
                  <a:lnTo>
                    <a:pt x="376" y="1067"/>
                  </a:lnTo>
                  <a:lnTo>
                    <a:pt x="368" y="1095"/>
                  </a:lnTo>
                  <a:lnTo>
                    <a:pt x="361" y="1123"/>
                  </a:lnTo>
                  <a:lnTo>
                    <a:pt x="348" y="1179"/>
                  </a:lnTo>
                  <a:lnTo>
                    <a:pt x="342" y="1205"/>
                  </a:lnTo>
                  <a:lnTo>
                    <a:pt x="336" y="1230"/>
                  </a:lnTo>
                  <a:lnTo>
                    <a:pt x="330" y="1254"/>
                  </a:lnTo>
                  <a:lnTo>
                    <a:pt x="325" y="1275"/>
                  </a:lnTo>
                  <a:lnTo>
                    <a:pt x="321" y="1294"/>
                  </a:lnTo>
                  <a:lnTo>
                    <a:pt x="317" y="1311"/>
                  </a:lnTo>
                  <a:lnTo>
                    <a:pt x="315" y="1323"/>
                  </a:lnTo>
                  <a:lnTo>
                    <a:pt x="313" y="1333"/>
                  </a:lnTo>
                  <a:lnTo>
                    <a:pt x="313" y="1338"/>
                  </a:lnTo>
                  <a:lnTo>
                    <a:pt x="313" y="1344"/>
                  </a:lnTo>
                  <a:lnTo>
                    <a:pt x="313" y="1349"/>
                  </a:lnTo>
                  <a:lnTo>
                    <a:pt x="315" y="1354"/>
                  </a:lnTo>
                  <a:lnTo>
                    <a:pt x="317" y="1359"/>
                  </a:lnTo>
                  <a:lnTo>
                    <a:pt x="321" y="1363"/>
                  </a:lnTo>
                  <a:lnTo>
                    <a:pt x="327" y="1366"/>
                  </a:lnTo>
                  <a:lnTo>
                    <a:pt x="335" y="1370"/>
                  </a:lnTo>
                  <a:lnTo>
                    <a:pt x="346" y="1372"/>
                  </a:lnTo>
                  <a:lnTo>
                    <a:pt x="360" y="1375"/>
                  </a:lnTo>
                  <a:lnTo>
                    <a:pt x="377" y="1377"/>
                  </a:lnTo>
                  <a:lnTo>
                    <a:pt x="399" y="1377"/>
                  </a:lnTo>
                  <a:lnTo>
                    <a:pt x="425" y="1378"/>
                  </a:lnTo>
                  <a:lnTo>
                    <a:pt x="436" y="1378"/>
                  </a:lnTo>
                  <a:lnTo>
                    <a:pt x="455" y="1379"/>
                  </a:lnTo>
                  <a:lnTo>
                    <a:pt x="463" y="1382"/>
                  </a:lnTo>
                  <a:lnTo>
                    <a:pt x="469" y="1384"/>
                  </a:lnTo>
                  <a:lnTo>
                    <a:pt x="473" y="1388"/>
                  </a:lnTo>
                  <a:lnTo>
                    <a:pt x="476" y="1395"/>
                  </a:lnTo>
                  <a:lnTo>
                    <a:pt x="477" y="1403"/>
                  </a:lnTo>
                  <a:lnTo>
                    <a:pt x="476" y="1416"/>
                  </a:lnTo>
                  <a:lnTo>
                    <a:pt x="473" y="1426"/>
                  </a:lnTo>
                  <a:lnTo>
                    <a:pt x="469" y="1434"/>
                  </a:lnTo>
                  <a:lnTo>
                    <a:pt x="464" y="1438"/>
                  </a:lnTo>
                  <a:lnTo>
                    <a:pt x="458" y="1443"/>
                  </a:lnTo>
                  <a:lnTo>
                    <a:pt x="452" y="1445"/>
                  </a:lnTo>
                  <a:lnTo>
                    <a:pt x="440" y="1446"/>
                  </a:lnTo>
                  <a:lnTo>
                    <a:pt x="435" y="1446"/>
                  </a:lnTo>
                  <a:lnTo>
                    <a:pt x="392" y="1445"/>
                  </a:lnTo>
                  <a:lnTo>
                    <a:pt x="348" y="1443"/>
                  </a:lnTo>
                  <a:lnTo>
                    <a:pt x="258" y="1439"/>
                  </a:lnTo>
                  <a:lnTo>
                    <a:pt x="214" y="1438"/>
                  </a:lnTo>
                  <a:lnTo>
                    <a:pt x="178" y="1439"/>
                  </a:lnTo>
                  <a:lnTo>
                    <a:pt x="140" y="1441"/>
                  </a:lnTo>
                  <a:lnTo>
                    <a:pt x="102" y="1443"/>
                  </a:lnTo>
                  <a:lnTo>
                    <a:pt x="65" y="1445"/>
                  </a:lnTo>
                  <a:lnTo>
                    <a:pt x="28" y="1446"/>
                  </a:lnTo>
                  <a:lnTo>
                    <a:pt x="19" y="1445"/>
                  </a:lnTo>
                  <a:lnTo>
                    <a:pt x="11" y="1443"/>
                  </a:lnTo>
                  <a:lnTo>
                    <a:pt x="5" y="1438"/>
                  </a:lnTo>
                  <a:lnTo>
                    <a:pt x="2" y="1431"/>
                  </a:lnTo>
                  <a:lnTo>
                    <a:pt x="0" y="1421"/>
                  </a:lnTo>
                  <a:lnTo>
                    <a:pt x="1" y="1409"/>
                  </a:lnTo>
                  <a:lnTo>
                    <a:pt x="4" y="1398"/>
                  </a:lnTo>
                  <a:lnTo>
                    <a:pt x="8" y="1391"/>
                  </a:lnTo>
                  <a:lnTo>
                    <a:pt x="13" y="1386"/>
                  </a:lnTo>
                  <a:lnTo>
                    <a:pt x="19" y="1382"/>
                  </a:lnTo>
                  <a:lnTo>
                    <a:pt x="26" y="1379"/>
                  </a:lnTo>
                  <a:lnTo>
                    <a:pt x="33" y="1379"/>
                  </a:lnTo>
                  <a:lnTo>
                    <a:pt x="41" y="1378"/>
                  </a:lnTo>
                  <a:lnTo>
                    <a:pt x="49" y="1378"/>
                  </a:lnTo>
                  <a:lnTo>
                    <a:pt x="74" y="1377"/>
                  </a:lnTo>
                  <a:lnTo>
                    <a:pt x="95" y="1376"/>
                  </a:lnTo>
                  <a:lnTo>
                    <a:pt x="112" y="1373"/>
                  </a:lnTo>
                  <a:lnTo>
                    <a:pt x="125" y="1369"/>
                  </a:lnTo>
                  <a:lnTo>
                    <a:pt x="136" y="1363"/>
                  </a:lnTo>
                  <a:lnTo>
                    <a:pt x="145" y="1356"/>
                  </a:lnTo>
                  <a:lnTo>
                    <a:pt x="153" y="1346"/>
                  </a:lnTo>
                  <a:lnTo>
                    <a:pt x="158" y="1335"/>
                  </a:lnTo>
                  <a:lnTo>
                    <a:pt x="163" y="1320"/>
                  </a:lnTo>
                  <a:lnTo>
                    <a:pt x="168" y="1304"/>
                  </a:lnTo>
                  <a:lnTo>
                    <a:pt x="172" y="1285"/>
                  </a:lnTo>
                  <a:lnTo>
                    <a:pt x="172" y="1284"/>
                  </a:lnTo>
                  <a:lnTo>
                    <a:pt x="421" y="271"/>
                  </a:lnTo>
                  <a:lnTo>
                    <a:pt x="425" y="253"/>
                  </a:lnTo>
                  <a:lnTo>
                    <a:pt x="430" y="235"/>
                  </a:lnTo>
                  <a:lnTo>
                    <a:pt x="432" y="218"/>
                  </a:lnTo>
                  <a:lnTo>
                    <a:pt x="434" y="199"/>
                  </a:lnTo>
                  <a:lnTo>
                    <a:pt x="435" y="178"/>
                  </a:lnTo>
                  <a:lnTo>
                    <a:pt x="435" y="153"/>
                  </a:lnTo>
                  <a:lnTo>
                    <a:pt x="434" y="132"/>
                  </a:lnTo>
                  <a:lnTo>
                    <a:pt x="432" y="113"/>
                  </a:lnTo>
                  <a:lnTo>
                    <a:pt x="429" y="98"/>
                  </a:lnTo>
                  <a:lnTo>
                    <a:pt x="425" y="85"/>
                  </a:lnTo>
                  <a:lnTo>
                    <a:pt x="419" y="74"/>
                  </a:lnTo>
                  <a:lnTo>
                    <a:pt x="413" y="66"/>
                  </a:lnTo>
                  <a:lnTo>
                    <a:pt x="406" y="60"/>
                  </a:lnTo>
                  <a:lnTo>
                    <a:pt x="398" y="55"/>
                  </a:lnTo>
                  <a:lnTo>
                    <a:pt x="388" y="52"/>
                  </a:lnTo>
                  <a:lnTo>
                    <a:pt x="379" y="51"/>
                  </a:lnTo>
                  <a:lnTo>
                    <a:pt x="368" y="50"/>
                  </a:lnTo>
                  <a:lnTo>
                    <a:pt x="350" y="52"/>
                  </a:lnTo>
                  <a:lnTo>
                    <a:pt x="334" y="58"/>
                  </a:lnTo>
                  <a:lnTo>
                    <a:pt x="317" y="67"/>
                  </a:lnTo>
                  <a:lnTo>
                    <a:pt x="303" y="79"/>
                  </a:lnTo>
                  <a:lnTo>
                    <a:pt x="289" y="95"/>
                  </a:lnTo>
                  <a:lnTo>
                    <a:pt x="276" y="114"/>
                  </a:lnTo>
                  <a:lnTo>
                    <a:pt x="264" y="135"/>
                  </a:lnTo>
                  <a:lnTo>
                    <a:pt x="253" y="160"/>
                  </a:lnTo>
                  <a:lnTo>
                    <a:pt x="242" y="188"/>
                  </a:lnTo>
                  <a:lnTo>
                    <a:pt x="232" y="218"/>
                  </a:lnTo>
                  <a:lnTo>
                    <a:pt x="221" y="251"/>
                  </a:lnTo>
                  <a:lnTo>
                    <a:pt x="212" y="285"/>
                  </a:lnTo>
                  <a:lnTo>
                    <a:pt x="203" y="322"/>
                  </a:lnTo>
                  <a:lnTo>
                    <a:pt x="199" y="337"/>
                  </a:lnTo>
                  <a:lnTo>
                    <a:pt x="196" y="348"/>
                  </a:lnTo>
                  <a:lnTo>
                    <a:pt x="193" y="357"/>
                  </a:lnTo>
                  <a:lnTo>
                    <a:pt x="189" y="364"/>
                  </a:lnTo>
                  <a:lnTo>
                    <a:pt x="187" y="368"/>
                  </a:lnTo>
                  <a:lnTo>
                    <a:pt x="183" y="370"/>
                  </a:lnTo>
                  <a:lnTo>
                    <a:pt x="178" y="371"/>
                  </a:lnTo>
                  <a:lnTo>
                    <a:pt x="172" y="372"/>
                  </a:lnTo>
                  <a:lnTo>
                    <a:pt x="162" y="372"/>
                  </a:lnTo>
                  <a:lnTo>
                    <a:pt x="159" y="371"/>
                  </a:lnTo>
                  <a:lnTo>
                    <a:pt x="154" y="371"/>
                  </a:lnTo>
                  <a:lnTo>
                    <a:pt x="149" y="368"/>
                  </a:lnTo>
                  <a:lnTo>
                    <a:pt x="145" y="364"/>
                  </a:lnTo>
                  <a:lnTo>
                    <a:pt x="142" y="358"/>
                  </a:lnTo>
                  <a:lnTo>
                    <a:pt x="140" y="350"/>
                  </a:lnTo>
                  <a:lnTo>
                    <a:pt x="141" y="347"/>
                  </a:lnTo>
                  <a:lnTo>
                    <a:pt x="142" y="340"/>
                  </a:lnTo>
                  <a:lnTo>
                    <a:pt x="144" y="330"/>
                  </a:lnTo>
                  <a:lnTo>
                    <a:pt x="147" y="317"/>
                  </a:lnTo>
                  <a:lnTo>
                    <a:pt x="151" y="302"/>
                  </a:lnTo>
                  <a:lnTo>
                    <a:pt x="155" y="285"/>
                  </a:lnTo>
                  <a:lnTo>
                    <a:pt x="160" y="266"/>
                  </a:lnTo>
                  <a:lnTo>
                    <a:pt x="164" y="247"/>
                  </a:lnTo>
                  <a:lnTo>
                    <a:pt x="170" y="227"/>
                  </a:lnTo>
                  <a:lnTo>
                    <a:pt x="184" y="185"/>
                  </a:lnTo>
                  <a:lnTo>
                    <a:pt x="199" y="146"/>
                  </a:lnTo>
                  <a:lnTo>
                    <a:pt x="207" y="129"/>
                  </a:lnTo>
                  <a:lnTo>
                    <a:pt x="213" y="119"/>
                  </a:lnTo>
                  <a:lnTo>
                    <a:pt x="219" y="108"/>
                  </a:lnTo>
                  <a:lnTo>
                    <a:pt x="226" y="96"/>
                  </a:lnTo>
                  <a:lnTo>
                    <a:pt x="234" y="83"/>
                  </a:lnTo>
                  <a:lnTo>
                    <a:pt x="243" y="69"/>
                  </a:lnTo>
                  <a:lnTo>
                    <a:pt x="254" y="56"/>
                  </a:lnTo>
                  <a:lnTo>
                    <a:pt x="266" y="44"/>
                  </a:lnTo>
                  <a:lnTo>
                    <a:pt x="280" y="32"/>
                  </a:lnTo>
                  <a:lnTo>
                    <a:pt x="296" y="22"/>
                  </a:lnTo>
                  <a:lnTo>
                    <a:pt x="313" y="12"/>
                  </a:lnTo>
                  <a:lnTo>
                    <a:pt x="332" y="6"/>
                  </a:lnTo>
                  <a:lnTo>
                    <a:pt x="353" y="1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29"/>
            <p:cNvSpPr>
              <a:spLocks/>
            </p:cNvSpPr>
            <p:nvPr/>
          </p:nvSpPr>
          <p:spPr bwMode="auto">
            <a:xfrm>
              <a:off x="5199" y="2942"/>
              <a:ext cx="575" cy="1070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45" y="3"/>
                </a:cxn>
                <a:cxn ang="0">
                  <a:pos x="355" y="13"/>
                </a:cxn>
                <a:cxn ang="0">
                  <a:pos x="358" y="32"/>
                </a:cxn>
                <a:cxn ang="0">
                  <a:pos x="358" y="47"/>
                </a:cxn>
                <a:cxn ang="0">
                  <a:pos x="359" y="966"/>
                </a:cxn>
                <a:cxn ang="0">
                  <a:pos x="364" y="981"/>
                </a:cxn>
                <a:cxn ang="0">
                  <a:pos x="374" y="993"/>
                </a:cxn>
                <a:cxn ang="0">
                  <a:pos x="392" y="1002"/>
                </a:cxn>
                <a:cxn ang="0">
                  <a:pos x="419" y="1008"/>
                </a:cxn>
                <a:cxn ang="0">
                  <a:pos x="460" y="1011"/>
                </a:cxn>
                <a:cxn ang="0">
                  <a:pos x="575" y="1013"/>
                </a:cxn>
                <a:cxn ang="0">
                  <a:pos x="565" y="1070"/>
                </a:cxn>
                <a:cxn ang="0">
                  <a:pos x="533" y="1069"/>
                </a:cxn>
                <a:cxn ang="0">
                  <a:pos x="489" y="1068"/>
                </a:cxn>
                <a:cxn ang="0">
                  <a:pos x="412" y="1066"/>
                </a:cxn>
                <a:cxn ang="0">
                  <a:pos x="362" y="1064"/>
                </a:cxn>
                <a:cxn ang="0">
                  <a:pos x="320" y="1063"/>
                </a:cxn>
                <a:cxn ang="0">
                  <a:pos x="277" y="1063"/>
                </a:cxn>
                <a:cxn ang="0">
                  <a:pos x="238" y="1063"/>
                </a:cxn>
                <a:cxn ang="0">
                  <a:pos x="192" y="1065"/>
                </a:cxn>
                <a:cxn ang="0">
                  <a:pos x="115" y="1067"/>
                </a:cxn>
                <a:cxn ang="0">
                  <a:pos x="68" y="1068"/>
                </a:cxn>
                <a:cxn ang="0">
                  <a:pos x="32" y="1069"/>
                </a:cxn>
                <a:cxn ang="0">
                  <a:pos x="11" y="1070"/>
                </a:cxn>
                <a:cxn ang="0">
                  <a:pos x="100" y="1012"/>
                </a:cxn>
                <a:cxn ang="0">
                  <a:pos x="147" y="1009"/>
                </a:cxn>
                <a:cxn ang="0">
                  <a:pos x="181" y="1004"/>
                </a:cxn>
                <a:cxn ang="0">
                  <a:pos x="204" y="997"/>
                </a:cxn>
                <a:cxn ang="0">
                  <a:pos x="218" y="986"/>
                </a:cxn>
                <a:cxn ang="0">
                  <a:pos x="226" y="973"/>
                </a:cxn>
                <a:cxn ang="0">
                  <a:pos x="228" y="948"/>
                </a:cxn>
                <a:cxn ang="0">
                  <a:pos x="200" y="130"/>
                </a:cxn>
                <a:cxn ang="0">
                  <a:pos x="141" y="148"/>
                </a:cxn>
                <a:cxn ang="0">
                  <a:pos x="84" y="157"/>
                </a:cxn>
                <a:cxn ang="0">
                  <a:pos x="35" y="160"/>
                </a:cxn>
                <a:cxn ang="0">
                  <a:pos x="0" y="161"/>
                </a:cxn>
                <a:cxn ang="0">
                  <a:pos x="17" y="103"/>
                </a:cxn>
                <a:cxn ang="0">
                  <a:pos x="58" y="102"/>
                </a:cxn>
                <a:cxn ang="0">
                  <a:pos x="104" y="98"/>
                </a:cxn>
                <a:cxn ang="0">
                  <a:pos x="156" y="87"/>
                </a:cxn>
                <a:cxn ang="0">
                  <a:pos x="209" y="69"/>
                </a:cxn>
                <a:cxn ang="0">
                  <a:pos x="261" y="41"/>
                </a:cxn>
                <a:cxn ang="0">
                  <a:pos x="309" y="0"/>
                </a:cxn>
              </a:cxnLst>
              <a:rect l="0" t="0" r="r" b="b"/>
              <a:pathLst>
                <a:path w="575" h="1070">
                  <a:moveTo>
                    <a:pt x="309" y="0"/>
                  </a:moveTo>
                  <a:lnTo>
                    <a:pt x="324" y="0"/>
                  </a:lnTo>
                  <a:lnTo>
                    <a:pt x="336" y="1"/>
                  </a:lnTo>
                  <a:lnTo>
                    <a:pt x="345" y="3"/>
                  </a:lnTo>
                  <a:lnTo>
                    <a:pt x="351" y="7"/>
                  </a:lnTo>
                  <a:lnTo>
                    <a:pt x="355" y="13"/>
                  </a:lnTo>
                  <a:lnTo>
                    <a:pt x="357" y="21"/>
                  </a:lnTo>
                  <a:lnTo>
                    <a:pt x="358" y="32"/>
                  </a:lnTo>
                  <a:lnTo>
                    <a:pt x="358" y="46"/>
                  </a:lnTo>
                  <a:lnTo>
                    <a:pt x="358" y="47"/>
                  </a:lnTo>
                  <a:lnTo>
                    <a:pt x="358" y="948"/>
                  </a:lnTo>
                  <a:lnTo>
                    <a:pt x="359" y="966"/>
                  </a:lnTo>
                  <a:lnTo>
                    <a:pt x="360" y="974"/>
                  </a:lnTo>
                  <a:lnTo>
                    <a:pt x="364" y="981"/>
                  </a:lnTo>
                  <a:lnTo>
                    <a:pt x="368" y="987"/>
                  </a:lnTo>
                  <a:lnTo>
                    <a:pt x="374" y="993"/>
                  </a:lnTo>
                  <a:lnTo>
                    <a:pt x="381" y="998"/>
                  </a:lnTo>
                  <a:lnTo>
                    <a:pt x="392" y="1002"/>
                  </a:lnTo>
                  <a:lnTo>
                    <a:pt x="404" y="1005"/>
                  </a:lnTo>
                  <a:lnTo>
                    <a:pt x="419" y="1008"/>
                  </a:lnTo>
                  <a:lnTo>
                    <a:pt x="438" y="1010"/>
                  </a:lnTo>
                  <a:lnTo>
                    <a:pt x="460" y="1011"/>
                  </a:lnTo>
                  <a:lnTo>
                    <a:pt x="486" y="1013"/>
                  </a:lnTo>
                  <a:lnTo>
                    <a:pt x="575" y="1013"/>
                  </a:lnTo>
                  <a:lnTo>
                    <a:pt x="575" y="1070"/>
                  </a:lnTo>
                  <a:lnTo>
                    <a:pt x="565" y="1070"/>
                  </a:lnTo>
                  <a:lnTo>
                    <a:pt x="551" y="1069"/>
                  </a:lnTo>
                  <a:lnTo>
                    <a:pt x="533" y="1069"/>
                  </a:lnTo>
                  <a:lnTo>
                    <a:pt x="512" y="1068"/>
                  </a:lnTo>
                  <a:lnTo>
                    <a:pt x="489" y="1068"/>
                  </a:lnTo>
                  <a:lnTo>
                    <a:pt x="438" y="1066"/>
                  </a:lnTo>
                  <a:lnTo>
                    <a:pt x="412" y="1066"/>
                  </a:lnTo>
                  <a:lnTo>
                    <a:pt x="387" y="1065"/>
                  </a:lnTo>
                  <a:lnTo>
                    <a:pt x="362" y="1064"/>
                  </a:lnTo>
                  <a:lnTo>
                    <a:pt x="340" y="1063"/>
                  </a:lnTo>
                  <a:lnTo>
                    <a:pt x="320" y="1063"/>
                  </a:lnTo>
                  <a:lnTo>
                    <a:pt x="304" y="1063"/>
                  </a:lnTo>
                  <a:lnTo>
                    <a:pt x="277" y="1063"/>
                  </a:lnTo>
                  <a:lnTo>
                    <a:pt x="260" y="1063"/>
                  </a:lnTo>
                  <a:lnTo>
                    <a:pt x="238" y="1063"/>
                  </a:lnTo>
                  <a:lnTo>
                    <a:pt x="216" y="1064"/>
                  </a:lnTo>
                  <a:lnTo>
                    <a:pt x="192" y="1065"/>
                  </a:lnTo>
                  <a:lnTo>
                    <a:pt x="166" y="1066"/>
                  </a:lnTo>
                  <a:lnTo>
                    <a:pt x="115" y="1067"/>
                  </a:lnTo>
                  <a:lnTo>
                    <a:pt x="91" y="1068"/>
                  </a:lnTo>
                  <a:lnTo>
                    <a:pt x="68" y="1068"/>
                  </a:lnTo>
                  <a:lnTo>
                    <a:pt x="49" y="1069"/>
                  </a:lnTo>
                  <a:lnTo>
                    <a:pt x="32" y="1069"/>
                  </a:lnTo>
                  <a:lnTo>
                    <a:pt x="19" y="1070"/>
                  </a:lnTo>
                  <a:lnTo>
                    <a:pt x="11" y="1070"/>
                  </a:lnTo>
                  <a:lnTo>
                    <a:pt x="11" y="1012"/>
                  </a:lnTo>
                  <a:lnTo>
                    <a:pt x="100" y="1012"/>
                  </a:lnTo>
                  <a:lnTo>
                    <a:pt x="126" y="1011"/>
                  </a:lnTo>
                  <a:lnTo>
                    <a:pt x="147" y="1009"/>
                  </a:lnTo>
                  <a:lnTo>
                    <a:pt x="166" y="1007"/>
                  </a:lnTo>
                  <a:lnTo>
                    <a:pt x="181" y="1004"/>
                  </a:lnTo>
                  <a:lnTo>
                    <a:pt x="194" y="1001"/>
                  </a:lnTo>
                  <a:lnTo>
                    <a:pt x="204" y="997"/>
                  </a:lnTo>
                  <a:lnTo>
                    <a:pt x="212" y="992"/>
                  </a:lnTo>
                  <a:lnTo>
                    <a:pt x="218" y="986"/>
                  </a:lnTo>
                  <a:lnTo>
                    <a:pt x="222" y="980"/>
                  </a:lnTo>
                  <a:lnTo>
                    <a:pt x="226" y="973"/>
                  </a:lnTo>
                  <a:lnTo>
                    <a:pt x="227" y="966"/>
                  </a:lnTo>
                  <a:lnTo>
                    <a:pt x="228" y="948"/>
                  </a:lnTo>
                  <a:lnTo>
                    <a:pt x="228" y="118"/>
                  </a:lnTo>
                  <a:lnTo>
                    <a:pt x="200" y="130"/>
                  </a:lnTo>
                  <a:lnTo>
                    <a:pt x="170" y="141"/>
                  </a:lnTo>
                  <a:lnTo>
                    <a:pt x="141" y="148"/>
                  </a:lnTo>
                  <a:lnTo>
                    <a:pt x="111" y="153"/>
                  </a:lnTo>
                  <a:lnTo>
                    <a:pt x="84" y="157"/>
                  </a:lnTo>
                  <a:lnTo>
                    <a:pt x="58" y="159"/>
                  </a:lnTo>
                  <a:lnTo>
                    <a:pt x="35" y="160"/>
                  </a:lnTo>
                  <a:lnTo>
                    <a:pt x="15" y="161"/>
                  </a:lnTo>
                  <a:lnTo>
                    <a:pt x="0" y="161"/>
                  </a:lnTo>
                  <a:lnTo>
                    <a:pt x="0" y="103"/>
                  </a:lnTo>
                  <a:lnTo>
                    <a:pt x="17" y="103"/>
                  </a:lnTo>
                  <a:lnTo>
                    <a:pt x="36" y="102"/>
                  </a:lnTo>
                  <a:lnTo>
                    <a:pt x="58" y="102"/>
                  </a:lnTo>
                  <a:lnTo>
                    <a:pt x="81" y="100"/>
                  </a:lnTo>
                  <a:lnTo>
                    <a:pt x="104" y="98"/>
                  </a:lnTo>
                  <a:lnTo>
                    <a:pt x="130" y="93"/>
                  </a:lnTo>
                  <a:lnTo>
                    <a:pt x="156" y="87"/>
                  </a:lnTo>
                  <a:lnTo>
                    <a:pt x="183" y="79"/>
                  </a:lnTo>
                  <a:lnTo>
                    <a:pt x="209" y="69"/>
                  </a:lnTo>
                  <a:lnTo>
                    <a:pt x="236" y="56"/>
                  </a:lnTo>
                  <a:lnTo>
                    <a:pt x="261" y="41"/>
                  </a:lnTo>
                  <a:lnTo>
                    <a:pt x="286" y="22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3" name="Group 32"/>
          <p:cNvGrpSpPr>
            <a:grpSpLocks noChangeAspect="1"/>
          </p:cNvGrpSpPr>
          <p:nvPr>
            <p:custDataLst>
              <p:tags r:id="rId10"/>
            </p:custDataLst>
          </p:nvPr>
        </p:nvGrpSpPr>
        <p:grpSpPr bwMode="auto">
          <a:xfrm>
            <a:off x="8001000" y="4419600"/>
            <a:ext cx="609599" cy="440520"/>
            <a:chOff x="4114" y="2676"/>
            <a:chExt cx="2001" cy="1446"/>
          </a:xfrm>
          <a:solidFill>
            <a:srgbClr val="FFC000"/>
          </a:solidFill>
        </p:grpSpPr>
        <p:sp>
          <p:nvSpPr>
            <p:cNvPr id="124" name="Freeform 34"/>
            <p:cNvSpPr>
              <a:spLocks noEditPoints="1"/>
            </p:cNvSpPr>
            <p:nvPr/>
          </p:nvSpPr>
          <p:spPr bwMode="auto">
            <a:xfrm>
              <a:off x="4114" y="2676"/>
              <a:ext cx="1165" cy="1446"/>
            </a:xfrm>
            <a:custGeom>
              <a:avLst/>
              <a:gdLst/>
              <a:ahLst/>
              <a:cxnLst>
                <a:cxn ang="0">
                  <a:pos x="796" y="63"/>
                </a:cxn>
                <a:cxn ang="0">
                  <a:pos x="680" y="137"/>
                </a:cxn>
                <a:cxn ang="0">
                  <a:pos x="596" y="228"/>
                </a:cxn>
                <a:cxn ang="0">
                  <a:pos x="456" y="740"/>
                </a:cxn>
                <a:cxn ang="0">
                  <a:pos x="449" y="780"/>
                </a:cxn>
                <a:cxn ang="0">
                  <a:pos x="461" y="831"/>
                </a:cxn>
                <a:cxn ang="0">
                  <a:pos x="495" y="907"/>
                </a:cxn>
                <a:cxn ang="0">
                  <a:pos x="563" y="968"/>
                </a:cxn>
                <a:cxn ang="0">
                  <a:pos x="667" y="974"/>
                </a:cxn>
                <a:cxn ang="0">
                  <a:pos x="782" y="903"/>
                </a:cxn>
                <a:cxn ang="0">
                  <a:pos x="891" y="748"/>
                </a:cxn>
                <a:cxn ang="0">
                  <a:pos x="938" y="613"/>
                </a:cxn>
                <a:cxn ang="0">
                  <a:pos x="983" y="430"/>
                </a:cxn>
                <a:cxn ang="0">
                  <a:pos x="1004" y="265"/>
                </a:cxn>
                <a:cxn ang="0">
                  <a:pos x="977" y="127"/>
                </a:cxn>
                <a:cxn ang="0">
                  <a:pos x="902" y="57"/>
                </a:cxn>
                <a:cxn ang="0">
                  <a:pos x="411" y="3"/>
                </a:cxn>
                <a:cxn ang="0">
                  <a:pos x="498" y="39"/>
                </a:cxn>
                <a:cxn ang="0">
                  <a:pos x="562" y="123"/>
                </a:cxn>
                <a:cxn ang="0">
                  <a:pos x="650" y="96"/>
                </a:cxn>
                <a:cxn ang="0">
                  <a:pos x="800" y="10"/>
                </a:cxn>
                <a:cxn ang="0">
                  <a:pos x="963" y="18"/>
                </a:cxn>
                <a:cxn ang="0">
                  <a:pos x="1091" y="116"/>
                </a:cxn>
                <a:cxn ang="0">
                  <a:pos x="1158" y="283"/>
                </a:cxn>
                <a:cxn ang="0">
                  <a:pos x="1147" y="514"/>
                </a:cxn>
                <a:cxn ang="0">
                  <a:pos x="1050" y="744"/>
                </a:cxn>
                <a:cxn ang="0">
                  <a:pos x="893" y="923"/>
                </a:cxn>
                <a:cxn ang="0">
                  <a:pos x="706" y="1021"/>
                </a:cxn>
                <a:cxn ang="0">
                  <a:pos x="551" y="1018"/>
                </a:cxn>
                <a:cxn ang="0">
                  <a:pos x="461" y="953"/>
                </a:cxn>
                <a:cxn ang="0">
                  <a:pos x="419" y="894"/>
                </a:cxn>
                <a:cxn ang="0">
                  <a:pos x="396" y="987"/>
                </a:cxn>
                <a:cxn ang="0">
                  <a:pos x="361" y="1123"/>
                </a:cxn>
                <a:cxn ang="0">
                  <a:pos x="325" y="1275"/>
                </a:cxn>
                <a:cxn ang="0">
                  <a:pos x="313" y="1338"/>
                </a:cxn>
                <a:cxn ang="0">
                  <a:pos x="321" y="1363"/>
                </a:cxn>
                <a:cxn ang="0">
                  <a:pos x="377" y="1377"/>
                </a:cxn>
                <a:cxn ang="0">
                  <a:pos x="463" y="1382"/>
                </a:cxn>
                <a:cxn ang="0">
                  <a:pos x="476" y="1416"/>
                </a:cxn>
                <a:cxn ang="0">
                  <a:pos x="452" y="1445"/>
                </a:cxn>
                <a:cxn ang="0">
                  <a:pos x="258" y="1439"/>
                </a:cxn>
                <a:cxn ang="0">
                  <a:pos x="65" y="1445"/>
                </a:cxn>
                <a:cxn ang="0">
                  <a:pos x="2" y="1431"/>
                </a:cxn>
                <a:cxn ang="0">
                  <a:pos x="13" y="1386"/>
                </a:cxn>
                <a:cxn ang="0">
                  <a:pos x="49" y="1378"/>
                </a:cxn>
                <a:cxn ang="0">
                  <a:pos x="136" y="1363"/>
                </a:cxn>
                <a:cxn ang="0">
                  <a:pos x="168" y="1304"/>
                </a:cxn>
                <a:cxn ang="0">
                  <a:pos x="430" y="235"/>
                </a:cxn>
                <a:cxn ang="0">
                  <a:pos x="434" y="132"/>
                </a:cxn>
                <a:cxn ang="0">
                  <a:pos x="413" y="66"/>
                </a:cxn>
                <a:cxn ang="0">
                  <a:pos x="368" y="50"/>
                </a:cxn>
                <a:cxn ang="0">
                  <a:pos x="289" y="95"/>
                </a:cxn>
                <a:cxn ang="0">
                  <a:pos x="232" y="218"/>
                </a:cxn>
                <a:cxn ang="0">
                  <a:pos x="196" y="348"/>
                </a:cxn>
                <a:cxn ang="0">
                  <a:pos x="178" y="371"/>
                </a:cxn>
                <a:cxn ang="0">
                  <a:pos x="149" y="368"/>
                </a:cxn>
                <a:cxn ang="0">
                  <a:pos x="142" y="340"/>
                </a:cxn>
                <a:cxn ang="0">
                  <a:pos x="160" y="266"/>
                </a:cxn>
                <a:cxn ang="0">
                  <a:pos x="207" y="129"/>
                </a:cxn>
                <a:cxn ang="0">
                  <a:pos x="243" y="69"/>
                </a:cxn>
                <a:cxn ang="0">
                  <a:pos x="313" y="12"/>
                </a:cxn>
              </a:cxnLst>
              <a:rect l="0" t="0" r="r" b="b"/>
              <a:pathLst>
                <a:path w="1165" h="1446">
                  <a:moveTo>
                    <a:pt x="859" y="51"/>
                  </a:moveTo>
                  <a:lnTo>
                    <a:pt x="846" y="51"/>
                  </a:lnTo>
                  <a:lnTo>
                    <a:pt x="831" y="53"/>
                  </a:lnTo>
                  <a:lnTo>
                    <a:pt x="814" y="57"/>
                  </a:lnTo>
                  <a:lnTo>
                    <a:pt x="796" y="63"/>
                  </a:lnTo>
                  <a:lnTo>
                    <a:pt x="776" y="71"/>
                  </a:lnTo>
                  <a:lnTo>
                    <a:pt x="754" y="83"/>
                  </a:lnTo>
                  <a:lnTo>
                    <a:pt x="730" y="97"/>
                  </a:lnTo>
                  <a:lnTo>
                    <a:pt x="706" y="115"/>
                  </a:lnTo>
                  <a:lnTo>
                    <a:pt x="680" y="137"/>
                  </a:lnTo>
                  <a:lnTo>
                    <a:pt x="664" y="151"/>
                  </a:lnTo>
                  <a:lnTo>
                    <a:pt x="646" y="168"/>
                  </a:lnTo>
                  <a:lnTo>
                    <a:pt x="629" y="186"/>
                  </a:lnTo>
                  <a:lnTo>
                    <a:pt x="612" y="206"/>
                  </a:lnTo>
                  <a:lnTo>
                    <a:pt x="596" y="228"/>
                  </a:lnTo>
                  <a:lnTo>
                    <a:pt x="583" y="251"/>
                  </a:lnTo>
                  <a:lnTo>
                    <a:pt x="572" y="273"/>
                  </a:lnTo>
                  <a:lnTo>
                    <a:pt x="565" y="298"/>
                  </a:lnTo>
                  <a:lnTo>
                    <a:pt x="565" y="297"/>
                  </a:lnTo>
                  <a:lnTo>
                    <a:pt x="456" y="740"/>
                  </a:lnTo>
                  <a:lnTo>
                    <a:pt x="453" y="753"/>
                  </a:lnTo>
                  <a:lnTo>
                    <a:pt x="451" y="762"/>
                  </a:lnTo>
                  <a:lnTo>
                    <a:pt x="450" y="768"/>
                  </a:lnTo>
                  <a:lnTo>
                    <a:pt x="449" y="772"/>
                  </a:lnTo>
                  <a:lnTo>
                    <a:pt x="449" y="780"/>
                  </a:lnTo>
                  <a:lnTo>
                    <a:pt x="451" y="786"/>
                  </a:lnTo>
                  <a:lnTo>
                    <a:pt x="452" y="795"/>
                  </a:lnTo>
                  <a:lnTo>
                    <a:pt x="454" y="806"/>
                  </a:lnTo>
                  <a:lnTo>
                    <a:pt x="457" y="817"/>
                  </a:lnTo>
                  <a:lnTo>
                    <a:pt x="461" y="831"/>
                  </a:lnTo>
                  <a:lnTo>
                    <a:pt x="466" y="846"/>
                  </a:lnTo>
                  <a:lnTo>
                    <a:pt x="471" y="860"/>
                  </a:lnTo>
                  <a:lnTo>
                    <a:pt x="478" y="876"/>
                  </a:lnTo>
                  <a:lnTo>
                    <a:pt x="486" y="892"/>
                  </a:lnTo>
                  <a:lnTo>
                    <a:pt x="495" y="907"/>
                  </a:lnTo>
                  <a:lnTo>
                    <a:pt x="506" y="921"/>
                  </a:lnTo>
                  <a:lnTo>
                    <a:pt x="518" y="935"/>
                  </a:lnTo>
                  <a:lnTo>
                    <a:pt x="532" y="948"/>
                  </a:lnTo>
                  <a:lnTo>
                    <a:pt x="546" y="959"/>
                  </a:lnTo>
                  <a:lnTo>
                    <a:pt x="563" y="968"/>
                  </a:lnTo>
                  <a:lnTo>
                    <a:pt x="582" y="975"/>
                  </a:lnTo>
                  <a:lnTo>
                    <a:pt x="602" y="979"/>
                  </a:lnTo>
                  <a:lnTo>
                    <a:pt x="625" y="980"/>
                  </a:lnTo>
                  <a:lnTo>
                    <a:pt x="646" y="979"/>
                  </a:lnTo>
                  <a:lnTo>
                    <a:pt x="667" y="974"/>
                  </a:lnTo>
                  <a:lnTo>
                    <a:pt x="689" y="967"/>
                  </a:lnTo>
                  <a:lnTo>
                    <a:pt x="712" y="955"/>
                  </a:lnTo>
                  <a:lnTo>
                    <a:pt x="736" y="941"/>
                  </a:lnTo>
                  <a:lnTo>
                    <a:pt x="759" y="924"/>
                  </a:lnTo>
                  <a:lnTo>
                    <a:pt x="782" y="903"/>
                  </a:lnTo>
                  <a:lnTo>
                    <a:pt x="806" y="878"/>
                  </a:lnTo>
                  <a:lnTo>
                    <a:pt x="828" y="851"/>
                  </a:lnTo>
                  <a:lnTo>
                    <a:pt x="850" y="820"/>
                  </a:lnTo>
                  <a:lnTo>
                    <a:pt x="872" y="785"/>
                  </a:lnTo>
                  <a:lnTo>
                    <a:pt x="891" y="748"/>
                  </a:lnTo>
                  <a:lnTo>
                    <a:pt x="899" y="728"/>
                  </a:lnTo>
                  <a:lnTo>
                    <a:pt x="908" y="704"/>
                  </a:lnTo>
                  <a:lnTo>
                    <a:pt x="918" y="676"/>
                  </a:lnTo>
                  <a:lnTo>
                    <a:pt x="927" y="645"/>
                  </a:lnTo>
                  <a:lnTo>
                    <a:pt x="938" y="613"/>
                  </a:lnTo>
                  <a:lnTo>
                    <a:pt x="948" y="577"/>
                  </a:lnTo>
                  <a:lnTo>
                    <a:pt x="957" y="541"/>
                  </a:lnTo>
                  <a:lnTo>
                    <a:pt x="967" y="504"/>
                  </a:lnTo>
                  <a:lnTo>
                    <a:pt x="975" y="466"/>
                  </a:lnTo>
                  <a:lnTo>
                    <a:pt x="983" y="430"/>
                  </a:lnTo>
                  <a:lnTo>
                    <a:pt x="990" y="393"/>
                  </a:lnTo>
                  <a:lnTo>
                    <a:pt x="995" y="357"/>
                  </a:lnTo>
                  <a:lnTo>
                    <a:pt x="1000" y="324"/>
                  </a:lnTo>
                  <a:lnTo>
                    <a:pt x="1003" y="294"/>
                  </a:lnTo>
                  <a:lnTo>
                    <a:pt x="1004" y="265"/>
                  </a:lnTo>
                  <a:lnTo>
                    <a:pt x="1002" y="232"/>
                  </a:lnTo>
                  <a:lnTo>
                    <a:pt x="999" y="202"/>
                  </a:lnTo>
                  <a:lnTo>
                    <a:pt x="994" y="174"/>
                  </a:lnTo>
                  <a:lnTo>
                    <a:pt x="987" y="149"/>
                  </a:lnTo>
                  <a:lnTo>
                    <a:pt x="977" y="127"/>
                  </a:lnTo>
                  <a:lnTo>
                    <a:pt x="965" y="107"/>
                  </a:lnTo>
                  <a:lnTo>
                    <a:pt x="953" y="90"/>
                  </a:lnTo>
                  <a:lnTo>
                    <a:pt x="938" y="76"/>
                  </a:lnTo>
                  <a:lnTo>
                    <a:pt x="921" y="65"/>
                  </a:lnTo>
                  <a:lnTo>
                    <a:pt x="902" y="57"/>
                  </a:lnTo>
                  <a:lnTo>
                    <a:pt x="881" y="52"/>
                  </a:lnTo>
                  <a:lnTo>
                    <a:pt x="859" y="51"/>
                  </a:lnTo>
                  <a:close/>
                  <a:moveTo>
                    <a:pt x="376" y="0"/>
                  </a:moveTo>
                  <a:lnTo>
                    <a:pt x="393" y="1"/>
                  </a:lnTo>
                  <a:lnTo>
                    <a:pt x="411" y="3"/>
                  </a:lnTo>
                  <a:lnTo>
                    <a:pt x="429" y="7"/>
                  </a:lnTo>
                  <a:lnTo>
                    <a:pt x="447" y="12"/>
                  </a:lnTo>
                  <a:lnTo>
                    <a:pt x="464" y="19"/>
                  </a:lnTo>
                  <a:lnTo>
                    <a:pt x="481" y="28"/>
                  </a:lnTo>
                  <a:lnTo>
                    <a:pt x="498" y="39"/>
                  </a:lnTo>
                  <a:lnTo>
                    <a:pt x="513" y="51"/>
                  </a:lnTo>
                  <a:lnTo>
                    <a:pt x="528" y="67"/>
                  </a:lnTo>
                  <a:lnTo>
                    <a:pt x="541" y="83"/>
                  </a:lnTo>
                  <a:lnTo>
                    <a:pt x="553" y="102"/>
                  </a:lnTo>
                  <a:lnTo>
                    <a:pt x="562" y="123"/>
                  </a:lnTo>
                  <a:lnTo>
                    <a:pt x="570" y="146"/>
                  </a:lnTo>
                  <a:lnTo>
                    <a:pt x="576" y="172"/>
                  </a:lnTo>
                  <a:lnTo>
                    <a:pt x="599" y="146"/>
                  </a:lnTo>
                  <a:lnTo>
                    <a:pt x="623" y="120"/>
                  </a:lnTo>
                  <a:lnTo>
                    <a:pt x="650" y="96"/>
                  </a:lnTo>
                  <a:lnTo>
                    <a:pt x="678" y="73"/>
                  </a:lnTo>
                  <a:lnTo>
                    <a:pt x="707" y="53"/>
                  </a:lnTo>
                  <a:lnTo>
                    <a:pt x="737" y="35"/>
                  </a:lnTo>
                  <a:lnTo>
                    <a:pt x="768" y="21"/>
                  </a:lnTo>
                  <a:lnTo>
                    <a:pt x="800" y="10"/>
                  </a:lnTo>
                  <a:lnTo>
                    <a:pt x="833" y="3"/>
                  </a:lnTo>
                  <a:lnTo>
                    <a:pt x="867" y="1"/>
                  </a:lnTo>
                  <a:lnTo>
                    <a:pt x="900" y="3"/>
                  </a:lnTo>
                  <a:lnTo>
                    <a:pt x="933" y="8"/>
                  </a:lnTo>
                  <a:lnTo>
                    <a:pt x="963" y="18"/>
                  </a:lnTo>
                  <a:lnTo>
                    <a:pt x="993" y="31"/>
                  </a:lnTo>
                  <a:lnTo>
                    <a:pt x="1021" y="47"/>
                  </a:lnTo>
                  <a:lnTo>
                    <a:pt x="1046" y="67"/>
                  </a:lnTo>
                  <a:lnTo>
                    <a:pt x="1069" y="90"/>
                  </a:lnTo>
                  <a:lnTo>
                    <a:pt x="1091" y="116"/>
                  </a:lnTo>
                  <a:lnTo>
                    <a:pt x="1109" y="144"/>
                  </a:lnTo>
                  <a:lnTo>
                    <a:pt x="1125" y="176"/>
                  </a:lnTo>
                  <a:lnTo>
                    <a:pt x="1139" y="209"/>
                  </a:lnTo>
                  <a:lnTo>
                    <a:pt x="1150" y="245"/>
                  </a:lnTo>
                  <a:lnTo>
                    <a:pt x="1158" y="283"/>
                  </a:lnTo>
                  <a:lnTo>
                    <a:pt x="1163" y="323"/>
                  </a:lnTo>
                  <a:lnTo>
                    <a:pt x="1165" y="366"/>
                  </a:lnTo>
                  <a:lnTo>
                    <a:pt x="1163" y="416"/>
                  </a:lnTo>
                  <a:lnTo>
                    <a:pt x="1156" y="465"/>
                  </a:lnTo>
                  <a:lnTo>
                    <a:pt x="1147" y="514"/>
                  </a:lnTo>
                  <a:lnTo>
                    <a:pt x="1133" y="563"/>
                  </a:lnTo>
                  <a:lnTo>
                    <a:pt x="1117" y="610"/>
                  </a:lnTo>
                  <a:lnTo>
                    <a:pt x="1097" y="656"/>
                  </a:lnTo>
                  <a:lnTo>
                    <a:pt x="1075" y="701"/>
                  </a:lnTo>
                  <a:lnTo>
                    <a:pt x="1050" y="744"/>
                  </a:lnTo>
                  <a:lnTo>
                    <a:pt x="1022" y="785"/>
                  </a:lnTo>
                  <a:lnTo>
                    <a:pt x="993" y="824"/>
                  </a:lnTo>
                  <a:lnTo>
                    <a:pt x="961" y="860"/>
                  </a:lnTo>
                  <a:lnTo>
                    <a:pt x="928" y="893"/>
                  </a:lnTo>
                  <a:lnTo>
                    <a:pt x="893" y="923"/>
                  </a:lnTo>
                  <a:lnTo>
                    <a:pt x="857" y="951"/>
                  </a:lnTo>
                  <a:lnTo>
                    <a:pt x="820" y="974"/>
                  </a:lnTo>
                  <a:lnTo>
                    <a:pt x="782" y="994"/>
                  </a:lnTo>
                  <a:lnTo>
                    <a:pt x="744" y="1010"/>
                  </a:lnTo>
                  <a:lnTo>
                    <a:pt x="706" y="1021"/>
                  </a:lnTo>
                  <a:lnTo>
                    <a:pt x="667" y="1028"/>
                  </a:lnTo>
                  <a:lnTo>
                    <a:pt x="628" y="1031"/>
                  </a:lnTo>
                  <a:lnTo>
                    <a:pt x="600" y="1030"/>
                  </a:lnTo>
                  <a:lnTo>
                    <a:pt x="574" y="1025"/>
                  </a:lnTo>
                  <a:lnTo>
                    <a:pt x="551" y="1018"/>
                  </a:lnTo>
                  <a:lnTo>
                    <a:pt x="529" y="1008"/>
                  </a:lnTo>
                  <a:lnTo>
                    <a:pt x="510" y="996"/>
                  </a:lnTo>
                  <a:lnTo>
                    <a:pt x="492" y="983"/>
                  </a:lnTo>
                  <a:lnTo>
                    <a:pt x="476" y="968"/>
                  </a:lnTo>
                  <a:lnTo>
                    <a:pt x="461" y="953"/>
                  </a:lnTo>
                  <a:lnTo>
                    <a:pt x="449" y="935"/>
                  </a:lnTo>
                  <a:lnTo>
                    <a:pt x="438" y="919"/>
                  </a:lnTo>
                  <a:lnTo>
                    <a:pt x="429" y="901"/>
                  </a:lnTo>
                  <a:lnTo>
                    <a:pt x="421" y="884"/>
                  </a:lnTo>
                  <a:lnTo>
                    <a:pt x="419" y="894"/>
                  </a:lnTo>
                  <a:lnTo>
                    <a:pt x="416" y="907"/>
                  </a:lnTo>
                  <a:lnTo>
                    <a:pt x="411" y="924"/>
                  </a:lnTo>
                  <a:lnTo>
                    <a:pt x="406" y="942"/>
                  </a:lnTo>
                  <a:lnTo>
                    <a:pt x="401" y="964"/>
                  </a:lnTo>
                  <a:lnTo>
                    <a:pt x="396" y="987"/>
                  </a:lnTo>
                  <a:lnTo>
                    <a:pt x="389" y="1013"/>
                  </a:lnTo>
                  <a:lnTo>
                    <a:pt x="383" y="1039"/>
                  </a:lnTo>
                  <a:lnTo>
                    <a:pt x="376" y="1067"/>
                  </a:lnTo>
                  <a:lnTo>
                    <a:pt x="368" y="1095"/>
                  </a:lnTo>
                  <a:lnTo>
                    <a:pt x="361" y="1123"/>
                  </a:lnTo>
                  <a:lnTo>
                    <a:pt x="348" y="1179"/>
                  </a:lnTo>
                  <a:lnTo>
                    <a:pt x="342" y="1205"/>
                  </a:lnTo>
                  <a:lnTo>
                    <a:pt x="336" y="1230"/>
                  </a:lnTo>
                  <a:lnTo>
                    <a:pt x="330" y="1254"/>
                  </a:lnTo>
                  <a:lnTo>
                    <a:pt x="325" y="1275"/>
                  </a:lnTo>
                  <a:lnTo>
                    <a:pt x="321" y="1294"/>
                  </a:lnTo>
                  <a:lnTo>
                    <a:pt x="317" y="1311"/>
                  </a:lnTo>
                  <a:lnTo>
                    <a:pt x="315" y="1323"/>
                  </a:lnTo>
                  <a:lnTo>
                    <a:pt x="313" y="1333"/>
                  </a:lnTo>
                  <a:lnTo>
                    <a:pt x="313" y="1338"/>
                  </a:lnTo>
                  <a:lnTo>
                    <a:pt x="313" y="1344"/>
                  </a:lnTo>
                  <a:lnTo>
                    <a:pt x="313" y="1349"/>
                  </a:lnTo>
                  <a:lnTo>
                    <a:pt x="315" y="1354"/>
                  </a:lnTo>
                  <a:lnTo>
                    <a:pt x="317" y="1359"/>
                  </a:lnTo>
                  <a:lnTo>
                    <a:pt x="321" y="1363"/>
                  </a:lnTo>
                  <a:lnTo>
                    <a:pt x="327" y="1366"/>
                  </a:lnTo>
                  <a:lnTo>
                    <a:pt x="335" y="1370"/>
                  </a:lnTo>
                  <a:lnTo>
                    <a:pt x="346" y="1372"/>
                  </a:lnTo>
                  <a:lnTo>
                    <a:pt x="360" y="1375"/>
                  </a:lnTo>
                  <a:lnTo>
                    <a:pt x="377" y="1377"/>
                  </a:lnTo>
                  <a:lnTo>
                    <a:pt x="399" y="1377"/>
                  </a:lnTo>
                  <a:lnTo>
                    <a:pt x="425" y="1378"/>
                  </a:lnTo>
                  <a:lnTo>
                    <a:pt x="436" y="1378"/>
                  </a:lnTo>
                  <a:lnTo>
                    <a:pt x="455" y="1379"/>
                  </a:lnTo>
                  <a:lnTo>
                    <a:pt x="463" y="1382"/>
                  </a:lnTo>
                  <a:lnTo>
                    <a:pt x="469" y="1384"/>
                  </a:lnTo>
                  <a:lnTo>
                    <a:pt x="473" y="1388"/>
                  </a:lnTo>
                  <a:lnTo>
                    <a:pt x="476" y="1395"/>
                  </a:lnTo>
                  <a:lnTo>
                    <a:pt x="477" y="1403"/>
                  </a:lnTo>
                  <a:lnTo>
                    <a:pt x="476" y="1416"/>
                  </a:lnTo>
                  <a:lnTo>
                    <a:pt x="473" y="1426"/>
                  </a:lnTo>
                  <a:lnTo>
                    <a:pt x="469" y="1434"/>
                  </a:lnTo>
                  <a:lnTo>
                    <a:pt x="464" y="1438"/>
                  </a:lnTo>
                  <a:lnTo>
                    <a:pt x="458" y="1443"/>
                  </a:lnTo>
                  <a:lnTo>
                    <a:pt x="452" y="1445"/>
                  </a:lnTo>
                  <a:lnTo>
                    <a:pt x="440" y="1446"/>
                  </a:lnTo>
                  <a:lnTo>
                    <a:pt x="435" y="1446"/>
                  </a:lnTo>
                  <a:lnTo>
                    <a:pt x="392" y="1445"/>
                  </a:lnTo>
                  <a:lnTo>
                    <a:pt x="348" y="1443"/>
                  </a:lnTo>
                  <a:lnTo>
                    <a:pt x="258" y="1439"/>
                  </a:lnTo>
                  <a:lnTo>
                    <a:pt x="214" y="1438"/>
                  </a:lnTo>
                  <a:lnTo>
                    <a:pt x="178" y="1439"/>
                  </a:lnTo>
                  <a:lnTo>
                    <a:pt x="140" y="1441"/>
                  </a:lnTo>
                  <a:lnTo>
                    <a:pt x="102" y="1443"/>
                  </a:lnTo>
                  <a:lnTo>
                    <a:pt x="65" y="1445"/>
                  </a:lnTo>
                  <a:lnTo>
                    <a:pt x="28" y="1446"/>
                  </a:lnTo>
                  <a:lnTo>
                    <a:pt x="19" y="1445"/>
                  </a:lnTo>
                  <a:lnTo>
                    <a:pt x="11" y="1443"/>
                  </a:lnTo>
                  <a:lnTo>
                    <a:pt x="5" y="1438"/>
                  </a:lnTo>
                  <a:lnTo>
                    <a:pt x="2" y="1431"/>
                  </a:lnTo>
                  <a:lnTo>
                    <a:pt x="0" y="1421"/>
                  </a:lnTo>
                  <a:lnTo>
                    <a:pt x="1" y="1409"/>
                  </a:lnTo>
                  <a:lnTo>
                    <a:pt x="4" y="1398"/>
                  </a:lnTo>
                  <a:lnTo>
                    <a:pt x="8" y="1391"/>
                  </a:lnTo>
                  <a:lnTo>
                    <a:pt x="13" y="1386"/>
                  </a:lnTo>
                  <a:lnTo>
                    <a:pt x="19" y="1382"/>
                  </a:lnTo>
                  <a:lnTo>
                    <a:pt x="26" y="1379"/>
                  </a:lnTo>
                  <a:lnTo>
                    <a:pt x="33" y="1379"/>
                  </a:lnTo>
                  <a:lnTo>
                    <a:pt x="41" y="1378"/>
                  </a:lnTo>
                  <a:lnTo>
                    <a:pt x="49" y="1378"/>
                  </a:lnTo>
                  <a:lnTo>
                    <a:pt x="74" y="1377"/>
                  </a:lnTo>
                  <a:lnTo>
                    <a:pt x="95" y="1376"/>
                  </a:lnTo>
                  <a:lnTo>
                    <a:pt x="112" y="1373"/>
                  </a:lnTo>
                  <a:lnTo>
                    <a:pt x="125" y="1369"/>
                  </a:lnTo>
                  <a:lnTo>
                    <a:pt x="136" y="1363"/>
                  </a:lnTo>
                  <a:lnTo>
                    <a:pt x="145" y="1356"/>
                  </a:lnTo>
                  <a:lnTo>
                    <a:pt x="153" y="1346"/>
                  </a:lnTo>
                  <a:lnTo>
                    <a:pt x="158" y="1335"/>
                  </a:lnTo>
                  <a:lnTo>
                    <a:pt x="163" y="1320"/>
                  </a:lnTo>
                  <a:lnTo>
                    <a:pt x="168" y="1304"/>
                  </a:lnTo>
                  <a:lnTo>
                    <a:pt x="172" y="1285"/>
                  </a:lnTo>
                  <a:lnTo>
                    <a:pt x="172" y="1284"/>
                  </a:lnTo>
                  <a:lnTo>
                    <a:pt x="421" y="271"/>
                  </a:lnTo>
                  <a:lnTo>
                    <a:pt x="425" y="253"/>
                  </a:lnTo>
                  <a:lnTo>
                    <a:pt x="430" y="235"/>
                  </a:lnTo>
                  <a:lnTo>
                    <a:pt x="432" y="218"/>
                  </a:lnTo>
                  <a:lnTo>
                    <a:pt x="434" y="199"/>
                  </a:lnTo>
                  <a:lnTo>
                    <a:pt x="435" y="178"/>
                  </a:lnTo>
                  <a:lnTo>
                    <a:pt x="435" y="153"/>
                  </a:lnTo>
                  <a:lnTo>
                    <a:pt x="434" y="132"/>
                  </a:lnTo>
                  <a:lnTo>
                    <a:pt x="432" y="113"/>
                  </a:lnTo>
                  <a:lnTo>
                    <a:pt x="429" y="98"/>
                  </a:lnTo>
                  <a:lnTo>
                    <a:pt x="425" y="85"/>
                  </a:lnTo>
                  <a:lnTo>
                    <a:pt x="419" y="74"/>
                  </a:lnTo>
                  <a:lnTo>
                    <a:pt x="413" y="66"/>
                  </a:lnTo>
                  <a:lnTo>
                    <a:pt x="406" y="60"/>
                  </a:lnTo>
                  <a:lnTo>
                    <a:pt x="398" y="55"/>
                  </a:lnTo>
                  <a:lnTo>
                    <a:pt x="388" y="52"/>
                  </a:lnTo>
                  <a:lnTo>
                    <a:pt x="379" y="51"/>
                  </a:lnTo>
                  <a:lnTo>
                    <a:pt x="368" y="50"/>
                  </a:lnTo>
                  <a:lnTo>
                    <a:pt x="350" y="52"/>
                  </a:lnTo>
                  <a:lnTo>
                    <a:pt x="334" y="58"/>
                  </a:lnTo>
                  <a:lnTo>
                    <a:pt x="317" y="67"/>
                  </a:lnTo>
                  <a:lnTo>
                    <a:pt x="303" y="79"/>
                  </a:lnTo>
                  <a:lnTo>
                    <a:pt x="289" y="95"/>
                  </a:lnTo>
                  <a:lnTo>
                    <a:pt x="276" y="114"/>
                  </a:lnTo>
                  <a:lnTo>
                    <a:pt x="264" y="135"/>
                  </a:lnTo>
                  <a:lnTo>
                    <a:pt x="253" y="160"/>
                  </a:lnTo>
                  <a:lnTo>
                    <a:pt x="242" y="188"/>
                  </a:lnTo>
                  <a:lnTo>
                    <a:pt x="232" y="218"/>
                  </a:lnTo>
                  <a:lnTo>
                    <a:pt x="221" y="251"/>
                  </a:lnTo>
                  <a:lnTo>
                    <a:pt x="212" y="285"/>
                  </a:lnTo>
                  <a:lnTo>
                    <a:pt x="203" y="322"/>
                  </a:lnTo>
                  <a:lnTo>
                    <a:pt x="199" y="337"/>
                  </a:lnTo>
                  <a:lnTo>
                    <a:pt x="196" y="348"/>
                  </a:lnTo>
                  <a:lnTo>
                    <a:pt x="193" y="357"/>
                  </a:lnTo>
                  <a:lnTo>
                    <a:pt x="189" y="364"/>
                  </a:lnTo>
                  <a:lnTo>
                    <a:pt x="187" y="368"/>
                  </a:lnTo>
                  <a:lnTo>
                    <a:pt x="183" y="370"/>
                  </a:lnTo>
                  <a:lnTo>
                    <a:pt x="178" y="371"/>
                  </a:lnTo>
                  <a:lnTo>
                    <a:pt x="172" y="372"/>
                  </a:lnTo>
                  <a:lnTo>
                    <a:pt x="162" y="372"/>
                  </a:lnTo>
                  <a:lnTo>
                    <a:pt x="159" y="371"/>
                  </a:lnTo>
                  <a:lnTo>
                    <a:pt x="154" y="371"/>
                  </a:lnTo>
                  <a:lnTo>
                    <a:pt x="149" y="368"/>
                  </a:lnTo>
                  <a:lnTo>
                    <a:pt x="145" y="364"/>
                  </a:lnTo>
                  <a:lnTo>
                    <a:pt x="142" y="358"/>
                  </a:lnTo>
                  <a:lnTo>
                    <a:pt x="140" y="350"/>
                  </a:lnTo>
                  <a:lnTo>
                    <a:pt x="141" y="347"/>
                  </a:lnTo>
                  <a:lnTo>
                    <a:pt x="142" y="340"/>
                  </a:lnTo>
                  <a:lnTo>
                    <a:pt x="144" y="330"/>
                  </a:lnTo>
                  <a:lnTo>
                    <a:pt x="147" y="317"/>
                  </a:lnTo>
                  <a:lnTo>
                    <a:pt x="151" y="302"/>
                  </a:lnTo>
                  <a:lnTo>
                    <a:pt x="155" y="285"/>
                  </a:lnTo>
                  <a:lnTo>
                    <a:pt x="160" y="266"/>
                  </a:lnTo>
                  <a:lnTo>
                    <a:pt x="164" y="247"/>
                  </a:lnTo>
                  <a:lnTo>
                    <a:pt x="170" y="227"/>
                  </a:lnTo>
                  <a:lnTo>
                    <a:pt x="184" y="185"/>
                  </a:lnTo>
                  <a:lnTo>
                    <a:pt x="199" y="146"/>
                  </a:lnTo>
                  <a:lnTo>
                    <a:pt x="207" y="129"/>
                  </a:lnTo>
                  <a:lnTo>
                    <a:pt x="213" y="119"/>
                  </a:lnTo>
                  <a:lnTo>
                    <a:pt x="219" y="108"/>
                  </a:lnTo>
                  <a:lnTo>
                    <a:pt x="226" y="96"/>
                  </a:lnTo>
                  <a:lnTo>
                    <a:pt x="234" y="83"/>
                  </a:lnTo>
                  <a:lnTo>
                    <a:pt x="243" y="69"/>
                  </a:lnTo>
                  <a:lnTo>
                    <a:pt x="254" y="56"/>
                  </a:lnTo>
                  <a:lnTo>
                    <a:pt x="266" y="44"/>
                  </a:lnTo>
                  <a:lnTo>
                    <a:pt x="280" y="32"/>
                  </a:lnTo>
                  <a:lnTo>
                    <a:pt x="296" y="22"/>
                  </a:lnTo>
                  <a:lnTo>
                    <a:pt x="313" y="12"/>
                  </a:lnTo>
                  <a:lnTo>
                    <a:pt x="332" y="6"/>
                  </a:lnTo>
                  <a:lnTo>
                    <a:pt x="353" y="1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35"/>
            <p:cNvSpPr>
              <a:spLocks/>
            </p:cNvSpPr>
            <p:nvPr/>
          </p:nvSpPr>
          <p:spPr bwMode="auto">
            <a:xfrm>
              <a:off x="5414" y="2942"/>
              <a:ext cx="701" cy="1070"/>
            </a:xfrm>
            <a:custGeom>
              <a:avLst/>
              <a:gdLst/>
              <a:ahLst/>
              <a:cxnLst>
                <a:cxn ang="0">
                  <a:pos x="400" y="5"/>
                </a:cxn>
                <a:cxn ang="0">
                  <a:pos x="496" y="30"/>
                </a:cxn>
                <a:cxn ang="0">
                  <a:pos x="579" y="75"/>
                </a:cxn>
                <a:cxn ang="0">
                  <a:pos x="644" y="139"/>
                </a:cxn>
                <a:cxn ang="0">
                  <a:pos x="686" y="220"/>
                </a:cxn>
                <a:cxn ang="0">
                  <a:pos x="701" y="315"/>
                </a:cxn>
                <a:cxn ang="0">
                  <a:pos x="687" y="406"/>
                </a:cxn>
                <a:cxn ang="0">
                  <a:pos x="648" y="486"/>
                </a:cxn>
                <a:cxn ang="0">
                  <a:pos x="591" y="557"/>
                </a:cxn>
                <a:cxn ang="0">
                  <a:pos x="522" y="621"/>
                </a:cxn>
                <a:cxn ang="0">
                  <a:pos x="439" y="689"/>
                </a:cxn>
                <a:cxn ang="0">
                  <a:pos x="375" y="741"/>
                </a:cxn>
                <a:cxn ang="0">
                  <a:pos x="324" y="785"/>
                </a:cxn>
                <a:cxn ang="0">
                  <a:pos x="263" y="839"/>
                </a:cxn>
                <a:cxn ang="0">
                  <a:pos x="188" y="907"/>
                </a:cxn>
                <a:cxn ang="0">
                  <a:pos x="496" y="933"/>
                </a:cxn>
                <a:cxn ang="0">
                  <a:pos x="564" y="931"/>
                </a:cxn>
                <a:cxn ang="0">
                  <a:pos x="601" y="925"/>
                </a:cxn>
                <a:cxn ang="0">
                  <a:pos x="617" y="906"/>
                </a:cxn>
                <a:cxn ang="0">
                  <a:pos x="635" y="839"/>
                </a:cxn>
                <a:cxn ang="0">
                  <a:pos x="644" y="789"/>
                </a:cxn>
                <a:cxn ang="0">
                  <a:pos x="652" y="1070"/>
                </a:cxn>
                <a:cxn ang="0">
                  <a:pos x="1" y="1034"/>
                </a:cxn>
                <a:cxn ang="0">
                  <a:pos x="7" y="1016"/>
                </a:cxn>
                <a:cxn ang="0">
                  <a:pos x="396" y="622"/>
                </a:cxn>
                <a:cxn ang="0">
                  <a:pos x="442" y="569"/>
                </a:cxn>
                <a:cxn ang="0">
                  <a:pos x="492" y="499"/>
                </a:cxn>
                <a:cxn ang="0">
                  <a:pos x="531" y="413"/>
                </a:cxn>
                <a:cxn ang="0">
                  <a:pos x="547" y="314"/>
                </a:cxn>
                <a:cxn ang="0">
                  <a:pos x="537" y="238"/>
                </a:cxn>
                <a:cxn ang="0">
                  <a:pos x="508" y="168"/>
                </a:cxn>
                <a:cxn ang="0">
                  <a:pos x="459" y="110"/>
                </a:cxn>
                <a:cxn ang="0">
                  <a:pos x="391" y="71"/>
                </a:cxn>
                <a:cxn ang="0">
                  <a:pos x="305" y="57"/>
                </a:cxn>
                <a:cxn ang="0">
                  <a:pos x="250" y="63"/>
                </a:cxn>
                <a:cxn ang="0">
                  <a:pos x="192" y="84"/>
                </a:cxn>
                <a:cxn ang="0">
                  <a:pos x="136" y="123"/>
                </a:cxn>
                <a:cxn ang="0">
                  <a:pos x="90" y="182"/>
                </a:cxn>
                <a:cxn ang="0">
                  <a:pos x="112" y="211"/>
                </a:cxn>
                <a:cxn ang="0">
                  <a:pos x="146" y="231"/>
                </a:cxn>
                <a:cxn ang="0">
                  <a:pos x="163" y="259"/>
                </a:cxn>
                <a:cxn ang="0">
                  <a:pos x="169" y="286"/>
                </a:cxn>
                <a:cxn ang="0">
                  <a:pos x="164" y="325"/>
                </a:cxn>
                <a:cxn ang="0">
                  <a:pos x="141" y="358"/>
                </a:cxn>
                <a:cxn ang="0">
                  <a:pos x="108" y="376"/>
                </a:cxn>
                <a:cxn ang="0">
                  <a:pos x="80" y="379"/>
                </a:cxn>
                <a:cxn ang="0">
                  <a:pos x="59" y="375"/>
                </a:cxn>
                <a:cxn ang="0">
                  <a:pos x="33" y="362"/>
                </a:cxn>
                <a:cxn ang="0">
                  <a:pos x="10" y="336"/>
                </a:cxn>
                <a:cxn ang="0">
                  <a:pos x="0" y="290"/>
                </a:cxn>
                <a:cxn ang="0">
                  <a:pos x="16" y="202"/>
                </a:cxn>
                <a:cxn ang="0">
                  <a:pos x="59" y="123"/>
                </a:cxn>
                <a:cxn ang="0">
                  <a:pos x="129" y="59"/>
                </a:cxn>
                <a:cxn ang="0">
                  <a:pos x="220" y="16"/>
                </a:cxn>
                <a:cxn ang="0">
                  <a:pos x="330" y="0"/>
                </a:cxn>
              </a:cxnLst>
              <a:rect l="0" t="0" r="r" b="b"/>
              <a:pathLst>
                <a:path w="701" h="1070">
                  <a:moveTo>
                    <a:pt x="330" y="0"/>
                  </a:moveTo>
                  <a:lnTo>
                    <a:pt x="365" y="1"/>
                  </a:lnTo>
                  <a:lnTo>
                    <a:pt x="400" y="5"/>
                  </a:lnTo>
                  <a:lnTo>
                    <a:pt x="433" y="11"/>
                  </a:lnTo>
                  <a:lnTo>
                    <a:pt x="466" y="19"/>
                  </a:lnTo>
                  <a:lnTo>
                    <a:pt x="496" y="30"/>
                  </a:lnTo>
                  <a:lnTo>
                    <a:pt x="526" y="43"/>
                  </a:lnTo>
                  <a:lnTo>
                    <a:pt x="554" y="58"/>
                  </a:lnTo>
                  <a:lnTo>
                    <a:pt x="579" y="75"/>
                  </a:lnTo>
                  <a:lnTo>
                    <a:pt x="603" y="95"/>
                  </a:lnTo>
                  <a:lnTo>
                    <a:pt x="625" y="116"/>
                  </a:lnTo>
                  <a:lnTo>
                    <a:pt x="644" y="139"/>
                  </a:lnTo>
                  <a:lnTo>
                    <a:pt x="661" y="164"/>
                  </a:lnTo>
                  <a:lnTo>
                    <a:pt x="675" y="191"/>
                  </a:lnTo>
                  <a:lnTo>
                    <a:pt x="686" y="220"/>
                  </a:lnTo>
                  <a:lnTo>
                    <a:pt x="694" y="250"/>
                  </a:lnTo>
                  <a:lnTo>
                    <a:pt x="699" y="281"/>
                  </a:lnTo>
                  <a:lnTo>
                    <a:pt x="701" y="315"/>
                  </a:lnTo>
                  <a:lnTo>
                    <a:pt x="700" y="347"/>
                  </a:lnTo>
                  <a:lnTo>
                    <a:pt x="694" y="377"/>
                  </a:lnTo>
                  <a:lnTo>
                    <a:pt x="687" y="406"/>
                  </a:lnTo>
                  <a:lnTo>
                    <a:pt x="676" y="434"/>
                  </a:lnTo>
                  <a:lnTo>
                    <a:pt x="663" y="461"/>
                  </a:lnTo>
                  <a:lnTo>
                    <a:pt x="648" y="486"/>
                  </a:lnTo>
                  <a:lnTo>
                    <a:pt x="630" y="511"/>
                  </a:lnTo>
                  <a:lnTo>
                    <a:pt x="611" y="535"/>
                  </a:lnTo>
                  <a:lnTo>
                    <a:pt x="591" y="557"/>
                  </a:lnTo>
                  <a:lnTo>
                    <a:pt x="569" y="579"/>
                  </a:lnTo>
                  <a:lnTo>
                    <a:pt x="546" y="601"/>
                  </a:lnTo>
                  <a:lnTo>
                    <a:pt x="522" y="621"/>
                  </a:lnTo>
                  <a:lnTo>
                    <a:pt x="473" y="662"/>
                  </a:lnTo>
                  <a:lnTo>
                    <a:pt x="456" y="676"/>
                  </a:lnTo>
                  <a:lnTo>
                    <a:pt x="439" y="689"/>
                  </a:lnTo>
                  <a:lnTo>
                    <a:pt x="423" y="702"/>
                  </a:lnTo>
                  <a:lnTo>
                    <a:pt x="392" y="728"/>
                  </a:lnTo>
                  <a:lnTo>
                    <a:pt x="375" y="741"/>
                  </a:lnTo>
                  <a:lnTo>
                    <a:pt x="359" y="755"/>
                  </a:lnTo>
                  <a:lnTo>
                    <a:pt x="342" y="770"/>
                  </a:lnTo>
                  <a:lnTo>
                    <a:pt x="324" y="785"/>
                  </a:lnTo>
                  <a:lnTo>
                    <a:pt x="305" y="802"/>
                  </a:lnTo>
                  <a:lnTo>
                    <a:pt x="285" y="819"/>
                  </a:lnTo>
                  <a:lnTo>
                    <a:pt x="263" y="839"/>
                  </a:lnTo>
                  <a:lnTo>
                    <a:pt x="240" y="859"/>
                  </a:lnTo>
                  <a:lnTo>
                    <a:pt x="215" y="882"/>
                  </a:lnTo>
                  <a:lnTo>
                    <a:pt x="188" y="907"/>
                  </a:lnTo>
                  <a:lnTo>
                    <a:pt x="158" y="934"/>
                  </a:lnTo>
                  <a:lnTo>
                    <a:pt x="481" y="934"/>
                  </a:lnTo>
                  <a:lnTo>
                    <a:pt x="496" y="933"/>
                  </a:lnTo>
                  <a:lnTo>
                    <a:pt x="513" y="933"/>
                  </a:lnTo>
                  <a:lnTo>
                    <a:pt x="548" y="932"/>
                  </a:lnTo>
                  <a:lnTo>
                    <a:pt x="564" y="931"/>
                  </a:lnTo>
                  <a:lnTo>
                    <a:pt x="579" y="930"/>
                  </a:lnTo>
                  <a:lnTo>
                    <a:pt x="592" y="927"/>
                  </a:lnTo>
                  <a:lnTo>
                    <a:pt x="601" y="925"/>
                  </a:lnTo>
                  <a:lnTo>
                    <a:pt x="607" y="923"/>
                  </a:lnTo>
                  <a:lnTo>
                    <a:pt x="612" y="916"/>
                  </a:lnTo>
                  <a:lnTo>
                    <a:pt x="617" y="906"/>
                  </a:lnTo>
                  <a:lnTo>
                    <a:pt x="622" y="892"/>
                  </a:lnTo>
                  <a:lnTo>
                    <a:pt x="627" y="875"/>
                  </a:lnTo>
                  <a:lnTo>
                    <a:pt x="635" y="839"/>
                  </a:lnTo>
                  <a:lnTo>
                    <a:pt x="639" y="821"/>
                  </a:lnTo>
                  <a:lnTo>
                    <a:pt x="642" y="804"/>
                  </a:lnTo>
                  <a:lnTo>
                    <a:pt x="644" y="789"/>
                  </a:lnTo>
                  <a:lnTo>
                    <a:pt x="645" y="776"/>
                  </a:lnTo>
                  <a:lnTo>
                    <a:pt x="701" y="776"/>
                  </a:lnTo>
                  <a:lnTo>
                    <a:pt x="652" y="1070"/>
                  </a:lnTo>
                  <a:lnTo>
                    <a:pt x="0" y="1070"/>
                  </a:lnTo>
                  <a:lnTo>
                    <a:pt x="0" y="1043"/>
                  </a:lnTo>
                  <a:lnTo>
                    <a:pt x="1" y="1034"/>
                  </a:lnTo>
                  <a:lnTo>
                    <a:pt x="2" y="1027"/>
                  </a:lnTo>
                  <a:lnTo>
                    <a:pt x="4" y="1021"/>
                  </a:lnTo>
                  <a:lnTo>
                    <a:pt x="7" y="1016"/>
                  </a:lnTo>
                  <a:lnTo>
                    <a:pt x="12" y="1011"/>
                  </a:lnTo>
                  <a:lnTo>
                    <a:pt x="18" y="1005"/>
                  </a:lnTo>
                  <a:lnTo>
                    <a:pt x="396" y="622"/>
                  </a:lnTo>
                  <a:lnTo>
                    <a:pt x="411" y="607"/>
                  </a:lnTo>
                  <a:lnTo>
                    <a:pt x="426" y="589"/>
                  </a:lnTo>
                  <a:lnTo>
                    <a:pt x="442" y="569"/>
                  </a:lnTo>
                  <a:lnTo>
                    <a:pt x="459" y="548"/>
                  </a:lnTo>
                  <a:lnTo>
                    <a:pt x="475" y="524"/>
                  </a:lnTo>
                  <a:lnTo>
                    <a:pt x="492" y="499"/>
                  </a:lnTo>
                  <a:lnTo>
                    <a:pt x="507" y="472"/>
                  </a:lnTo>
                  <a:lnTo>
                    <a:pt x="520" y="443"/>
                  </a:lnTo>
                  <a:lnTo>
                    <a:pt x="531" y="413"/>
                  </a:lnTo>
                  <a:lnTo>
                    <a:pt x="540" y="381"/>
                  </a:lnTo>
                  <a:lnTo>
                    <a:pt x="545" y="348"/>
                  </a:lnTo>
                  <a:lnTo>
                    <a:pt x="547" y="314"/>
                  </a:lnTo>
                  <a:lnTo>
                    <a:pt x="546" y="288"/>
                  </a:lnTo>
                  <a:lnTo>
                    <a:pt x="543" y="263"/>
                  </a:lnTo>
                  <a:lnTo>
                    <a:pt x="537" y="238"/>
                  </a:lnTo>
                  <a:lnTo>
                    <a:pt x="530" y="213"/>
                  </a:lnTo>
                  <a:lnTo>
                    <a:pt x="520" y="191"/>
                  </a:lnTo>
                  <a:lnTo>
                    <a:pt x="508" y="168"/>
                  </a:lnTo>
                  <a:lnTo>
                    <a:pt x="494" y="147"/>
                  </a:lnTo>
                  <a:lnTo>
                    <a:pt x="477" y="128"/>
                  </a:lnTo>
                  <a:lnTo>
                    <a:pt x="459" y="110"/>
                  </a:lnTo>
                  <a:lnTo>
                    <a:pt x="438" y="95"/>
                  </a:lnTo>
                  <a:lnTo>
                    <a:pt x="416" y="82"/>
                  </a:lnTo>
                  <a:lnTo>
                    <a:pt x="391" y="71"/>
                  </a:lnTo>
                  <a:lnTo>
                    <a:pt x="365" y="63"/>
                  </a:lnTo>
                  <a:lnTo>
                    <a:pt x="336" y="58"/>
                  </a:lnTo>
                  <a:lnTo>
                    <a:pt x="305" y="57"/>
                  </a:lnTo>
                  <a:lnTo>
                    <a:pt x="288" y="57"/>
                  </a:lnTo>
                  <a:lnTo>
                    <a:pt x="269" y="59"/>
                  </a:lnTo>
                  <a:lnTo>
                    <a:pt x="250" y="63"/>
                  </a:lnTo>
                  <a:lnTo>
                    <a:pt x="231" y="68"/>
                  </a:lnTo>
                  <a:lnTo>
                    <a:pt x="212" y="75"/>
                  </a:lnTo>
                  <a:lnTo>
                    <a:pt x="192" y="84"/>
                  </a:lnTo>
                  <a:lnTo>
                    <a:pt x="173" y="95"/>
                  </a:lnTo>
                  <a:lnTo>
                    <a:pt x="154" y="107"/>
                  </a:lnTo>
                  <a:lnTo>
                    <a:pt x="136" y="123"/>
                  </a:lnTo>
                  <a:lnTo>
                    <a:pt x="120" y="140"/>
                  </a:lnTo>
                  <a:lnTo>
                    <a:pt x="104" y="160"/>
                  </a:lnTo>
                  <a:lnTo>
                    <a:pt x="90" y="182"/>
                  </a:lnTo>
                  <a:lnTo>
                    <a:pt x="78" y="207"/>
                  </a:lnTo>
                  <a:lnTo>
                    <a:pt x="96" y="209"/>
                  </a:lnTo>
                  <a:lnTo>
                    <a:pt x="112" y="211"/>
                  </a:lnTo>
                  <a:lnTo>
                    <a:pt x="126" y="217"/>
                  </a:lnTo>
                  <a:lnTo>
                    <a:pt x="137" y="223"/>
                  </a:lnTo>
                  <a:lnTo>
                    <a:pt x="146" y="231"/>
                  </a:lnTo>
                  <a:lnTo>
                    <a:pt x="153" y="240"/>
                  </a:lnTo>
                  <a:lnTo>
                    <a:pt x="158" y="249"/>
                  </a:lnTo>
                  <a:lnTo>
                    <a:pt x="163" y="259"/>
                  </a:lnTo>
                  <a:lnTo>
                    <a:pt x="166" y="268"/>
                  </a:lnTo>
                  <a:lnTo>
                    <a:pt x="167" y="277"/>
                  </a:lnTo>
                  <a:lnTo>
                    <a:pt x="169" y="286"/>
                  </a:lnTo>
                  <a:lnTo>
                    <a:pt x="169" y="293"/>
                  </a:lnTo>
                  <a:lnTo>
                    <a:pt x="167" y="310"/>
                  </a:lnTo>
                  <a:lnTo>
                    <a:pt x="164" y="325"/>
                  </a:lnTo>
                  <a:lnTo>
                    <a:pt x="158" y="337"/>
                  </a:lnTo>
                  <a:lnTo>
                    <a:pt x="150" y="349"/>
                  </a:lnTo>
                  <a:lnTo>
                    <a:pt x="141" y="358"/>
                  </a:lnTo>
                  <a:lnTo>
                    <a:pt x="131" y="365"/>
                  </a:lnTo>
                  <a:lnTo>
                    <a:pt x="120" y="372"/>
                  </a:lnTo>
                  <a:lnTo>
                    <a:pt x="108" y="376"/>
                  </a:lnTo>
                  <a:lnTo>
                    <a:pt x="96" y="379"/>
                  </a:lnTo>
                  <a:lnTo>
                    <a:pt x="84" y="379"/>
                  </a:lnTo>
                  <a:lnTo>
                    <a:pt x="80" y="379"/>
                  </a:lnTo>
                  <a:lnTo>
                    <a:pt x="74" y="379"/>
                  </a:lnTo>
                  <a:lnTo>
                    <a:pt x="67" y="377"/>
                  </a:lnTo>
                  <a:lnTo>
                    <a:pt x="59" y="375"/>
                  </a:lnTo>
                  <a:lnTo>
                    <a:pt x="50" y="372"/>
                  </a:lnTo>
                  <a:lnTo>
                    <a:pt x="41" y="368"/>
                  </a:lnTo>
                  <a:lnTo>
                    <a:pt x="33" y="362"/>
                  </a:lnTo>
                  <a:lnTo>
                    <a:pt x="24" y="355"/>
                  </a:lnTo>
                  <a:lnTo>
                    <a:pt x="16" y="346"/>
                  </a:lnTo>
                  <a:lnTo>
                    <a:pt x="10" y="336"/>
                  </a:lnTo>
                  <a:lnTo>
                    <a:pt x="5" y="322"/>
                  </a:lnTo>
                  <a:lnTo>
                    <a:pt x="1" y="307"/>
                  </a:lnTo>
                  <a:lnTo>
                    <a:pt x="0" y="290"/>
                  </a:lnTo>
                  <a:lnTo>
                    <a:pt x="2" y="260"/>
                  </a:lnTo>
                  <a:lnTo>
                    <a:pt x="7" y="230"/>
                  </a:lnTo>
                  <a:lnTo>
                    <a:pt x="16" y="202"/>
                  </a:lnTo>
                  <a:lnTo>
                    <a:pt x="27" y="174"/>
                  </a:lnTo>
                  <a:lnTo>
                    <a:pt x="42" y="148"/>
                  </a:lnTo>
                  <a:lnTo>
                    <a:pt x="59" y="123"/>
                  </a:lnTo>
                  <a:lnTo>
                    <a:pt x="80" y="99"/>
                  </a:lnTo>
                  <a:lnTo>
                    <a:pt x="103" y="78"/>
                  </a:lnTo>
                  <a:lnTo>
                    <a:pt x="129" y="59"/>
                  </a:lnTo>
                  <a:lnTo>
                    <a:pt x="157" y="41"/>
                  </a:lnTo>
                  <a:lnTo>
                    <a:pt x="188" y="27"/>
                  </a:lnTo>
                  <a:lnTo>
                    <a:pt x="220" y="16"/>
                  </a:lnTo>
                  <a:lnTo>
                    <a:pt x="255" y="7"/>
                  </a:lnTo>
                  <a:lnTo>
                    <a:pt x="291" y="2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6" name="Group 14"/>
          <p:cNvGrpSpPr>
            <a:grpSpLocks noChangeAspect="1"/>
          </p:cNvGrpSpPr>
          <p:nvPr>
            <p:custDataLst>
              <p:tags r:id="rId11"/>
            </p:custDataLst>
          </p:nvPr>
        </p:nvGrpSpPr>
        <p:grpSpPr bwMode="auto">
          <a:xfrm>
            <a:off x="7315200" y="3352800"/>
            <a:ext cx="594474" cy="381000"/>
            <a:chOff x="3091" y="2725"/>
            <a:chExt cx="2083" cy="1335"/>
          </a:xfrm>
          <a:solidFill>
            <a:srgbClr val="FF0000"/>
          </a:solidFill>
        </p:grpSpPr>
        <p:sp>
          <p:nvSpPr>
            <p:cNvPr id="127" name="Freeform 16"/>
            <p:cNvSpPr>
              <a:spLocks noEditPoints="1"/>
            </p:cNvSpPr>
            <p:nvPr/>
          </p:nvSpPr>
          <p:spPr bwMode="auto">
            <a:xfrm>
              <a:off x="3091" y="2725"/>
              <a:ext cx="1253" cy="1030"/>
            </a:xfrm>
            <a:custGeom>
              <a:avLst/>
              <a:gdLst/>
              <a:ahLst/>
              <a:cxnLst>
                <a:cxn ang="0">
                  <a:pos x="516" y="64"/>
                </a:cxn>
                <a:cxn ang="0">
                  <a:pos x="395" y="138"/>
                </a:cxn>
                <a:cxn ang="0">
                  <a:pos x="282" y="283"/>
                </a:cxn>
                <a:cxn ang="0">
                  <a:pos x="219" y="444"/>
                </a:cxn>
                <a:cxn ang="0">
                  <a:pos x="177" y="621"/>
                </a:cxn>
                <a:cxn ang="0">
                  <a:pos x="167" y="763"/>
                </a:cxn>
                <a:cxn ang="0">
                  <a:pos x="202" y="891"/>
                </a:cxn>
                <a:cxn ang="0">
                  <a:pos x="291" y="966"/>
                </a:cxn>
                <a:cxn ang="0">
                  <a:pos x="411" y="978"/>
                </a:cxn>
                <a:cxn ang="0">
                  <a:pos x="556" y="945"/>
                </a:cxn>
                <a:cxn ang="0">
                  <a:pos x="742" y="846"/>
                </a:cxn>
                <a:cxn ang="0">
                  <a:pos x="824" y="750"/>
                </a:cxn>
                <a:cxn ang="0">
                  <a:pos x="822" y="478"/>
                </a:cxn>
                <a:cxn ang="0">
                  <a:pos x="814" y="322"/>
                </a:cxn>
                <a:cxn ang="0">
                  <a:pos x="786" y="197"/>
                </a:cxn>
                <a:cxn ang="0">
                  <a:pos x="729" y="99"/>
                </a:cxn>
                <a:cxn ang="0">
                  <a:pos x="627" y="51"/>
                </a:cxn>
                <a:cxn ang="0">
                  <a:pos x="667" y="6"/>
                </a:cxn>
                <a:cxn ang="0">
                  <a:pos x="780" y="45"/>
                </a:cxn>
                <a:cxn ang="0">
                  <a:pos x="878" y="131"/>
                </a:cxn>
                <a:cxn ang="0">
                  <a:pos x="949" y="269"/>
                </a:cxn>
                <a:cxn ang="0">
                  <a:pos x="975" y="469"/>
                </a:cxn>
                <a:cxn ang="0">
                  <a:pos x="1071" y="465"/>
                </a:cxn>
                <a:cxn ang="0">
                  <a:pos x="1179" y="207"/>
                </a:cxn>
                <a:cxn ang="0">
                  <a:pos x="1207" y="117"/>
                </a:cxn>
                <a:cxn ang="0">
                  <a:pos x="1244" y="114"/>
                </a:cxn>
                <a:cxn ang="0">
                  <a:pos x="1253" y="136"/>
                </a:cxn>
                <a:cxn ang="0">
                  <a:pos x="1241" y="186"/>
                </a:cxn>
                <a:cxn ang="0">
                  <a:pos x="1198" y="318"/>
                </a:cxn>
                <a:cxn ang="0">
                  <a:pos x="1109" y="502"/>
                </a:cxn>
                <a:cxn ang="0">
                  <a:pos x="990" y="678"/>
                </a:cxn>
                <a:cxn ang="0">
                  <a:pos x="975" y="720"/>
                </a:cxn>
                <a:cxn ang="0">
                  <a:pos x="978" y="838"/>
                </a:cxn>
                <a:cxn ang="0">
                  <a:pos x="994" y="927"/>
                </a:cxn>
                <a:cxn ang="0">
                  <a:pos x="1031" y="978"/>
                </a:cxn>
                <a:cxn ang="0">
                  <a:pos x="1066" y="977"/>
                </a:cxn>
                <a:cxn ang="0">
                  <a:pos x="1124" y="943"/>
                </a:cxn>
                <a:cxn ang="0">
                  <a:pos x="1173" y="857"/>
                </a:cxn>
                <a:cxn ang="0">
                  <a:pos x="1209" y="847"/>
                </a:cxn>
                <a:cxn ang="0">
                  <a:pos x="1222" y="878"/>
                </a:cxn>
                <a:cxn ang="0">
                  <a:pos x="1187" y="948"/>
                </a:cxn>
                <a:cxn ang="0">
                  <a:pos x="1106" y="1015"/>
                </a:cxn>
                <a:cxn ang="0">
                  <a:pos x="985" y="1023"/>
                </a:cxn>
                <a:cxn ang="0">
                  <a:pos x="882" y="950"/>
                </a:cxn>
                <a:cxn ang="0">
                  <a:pos x="784" y="879"/>
                </a:cxn>
                <a:cxn ang="0">
                  <a:pos x="539" y="1002"/>
                </a:cxn>
                <a:cxn ang="0">
                  <a:pos x="324" y="1029"/>
                </a:cxn>
                <a:cxn ang="0">
                  <a:pos x="166" y="977"/>
                </a:cxn>
                <a:cxn ang="0">
                  <a:pos x="59" y="868"/>
                </a:cxn>
                <a:cxn ang="0">
                  <a:pos x="5" y="716"/>
                </a:cxn>
                <a:cxn ang="0">
                  <a:pos x="19" y="503"/>
                </a:cxn>
                <a:cxn ang="0">
                  <a:pos x="123" y="280"/>
                </a:cxn>
                <a:cxn ang="0">
                  <a:pos x="295" y="105"/>
                </a:cxn>
                <a:cxn ang="0">
                  <a:pos x="509" y="9"/>
                </a:cxn>
              </a:cxnLst>
              <a:rect l="0" t="0" r="r" b="b"/>
              <a:pathLst>
                <a:path w="1253" h="1030">
                  <a:moveTo>
                    <a:pt x="601" y="50"/>
                  </a:moveTo>
                  <a:lnTo>
                    <a:pt x="582" y="50"/>
                  </a:lnTo>
                  <a:lnTo>
                    <a:pt x="561" y="53"/>
                  </a:lnTo>
                  <a:lnTo>
                    <a:pt x="539" y="57"/>
                  </a:lnTo>
                  <a:lnTo>
                    <a:pt x="516" y="64"/>
                  </a:lnTo>
                  <a:lnTo>
                    <a:pt x="493" y="73"/>
                  </a:lnTo>
                  <a:lnTo>
                    <a:pt x="469" y="85"/>
                  </a:lnTo>
                  <a:lnTo>
                    <a:pt x="445" y="100"/>
                  </a:lnTo>
                  <a:lnTo>
                    <a:pt x="420" y="117"/>
                  </a:lnTo>
                  <a:lnTo>
                    <a:pt x="395" y="138"/>
                  </a:lnTo>
                  <a:lnTo>
                    <a:pt x="370" y="161"/>
                  </a:lnTo>
                  <a:lnTo>
                    <a:pt x="345" y="190"/>
                  </a:lnTo>
                  <a:lnTo>
                    <a:pt x="320" y="221"/>
                  </a:lnTo>
                  <a:lnTo>
                    <a:pt x="295" y="257"/>
                  </a:lnTo>
                  <a:lnTo>
                    <a:pt x="282" y="283"/>
                  </a:lnTo>
                  <a:lnTo>
                    <a:pt x="268" y="311"/>
                  </a:lnTo>
                  <a:lnTo>
                    <a:pt x="255" y="342"/>
                  </a:lnTo>
                  <a:lnTo>
                    <a:pt x="242" y="374"/>
                  </a:lnTo>
                  <a:lnTo>
                    <a:pt x="231" y="408"/>
                  </a:lnTo>
                  <a:lnTo>
                    <a:pt x="219" y="444"/>
                  </a:lnTo>
                  <a:lnTo>
                    <a:pt x="209" y="480"/>
                  </a:lnTo>
                  <a:lnTo>
                    <a:pt x="199" y="516"/>
                  </a:lnTo>
                  <a:lnTo>
                    <a:pt x="191" y="552"/>
                  </a:lnTo>
                  <a:lnTo>
                    <a:pt x="184" y="587"/>
                  </a:lnTo>
                  <a:lnTo>
                    <a:pt x="177" y="621"/>
                  </a:lnTo>
                  <a:lnTo>
                    <a:pt x="172" y="653"/>
                  </a:lnTo>
                  <a:lnTo>
                    <a:pt x="169" y="682"/>
                  </a:lnTo>
                  <a:lnTo>
                    <a:pt x="166" y="710"/>
                  </a:lnTo>
                  <a:lnTo>
                    <a:pt x="165" y="733"/>
                  </a:lnTo>
                  <a:lnTo>
                    <a:pt x="167" y="763"/>
                  </a:lnTo>
                  <a:lnTo>
                    <a:pt x="169" y="792"/>
                  </a:lnTo>
                  <a:lnTo>
                    <a:pt x="175" y="819"/>
                  </a:lnTo>
                  <a:lnTo>
                    <a:pt x="182" y="845"/>
                  </a:lnTo>
                  <a:lnTo>
                    <a:pt x="191" y="868"/>
                  </a:lnTo>
                  <a:lnTo>
                    <a:pt x="202" y="891"/>
                  </a:lnTo>
                  <a:lnTo>
                    <a:pt x="216" y="911"/>
                  </a:lnTo>
                  <a:lnTo>
                    <a:pt x="231" y="928"/>
                  </a:lnTo>
                  <a:lnTo>
                    <a:pt x="249" y="943"/>
                  </a:lnTo>
                  <a:lnTo>
                    <a:pt x="269" y="957"/>
                  </a:lnTo>
                  <a:lnTo>
                    <a:pt x="291" y="966"/>
                  </a:lnTo>
                  <a:lnTo>
                    <a:pt x="314" y="974"/>
                  </a:lnTo>
                  <a:lnTo>
                    <a:pt x="341" y="979"/>
                  </a:lnTo>
                  <a:lnTo>
                    <a:pt x="369" y="980"/>
                  </a:lnTo>
                  <a:lnTo>
                    <a:pt x="388" y="979"/>
                  </a:lnTo>
                  <a:lnTo>
                    <a:pt x="411" y="978"/>
                  </a:lnTo>
                  <a:lnTo>
                    <a:pt x="436" y="975"/>
                  </a:lnTo>
                  <a:lnTo>
                    <a:pt x="463" y="971"/>
                  </a:lnTo>
                  <a:lnTo>
                    <a:pt x="492" y="965"/>
                  </a:lnTo>
                  <a:lnTo>
                    <a:pt x="522" y="957"/>
                  </a:lnTo>
                  <a:lnTo>
                    <a:pt x="556" y="945"/>
                  </a:lnTo>
                  <a:lnTo>
                    <a:pt x="590" y="932"/>
                  </a:lnTo>
                  <a:lnTo>
                    <a:pt x="626" y="916"/>
                  </a:lnTo>
                  <a:lnTo>
                    <a:pt x="663" y="896"/>
                  </a:lnTo>
                  <a:lnTo>
                    <a:pt x="702" y="873"/>
                  </a:lnTo>
                  <a:lnTo>
                    <a:pt x="742" y="846"/>
                  </a:lnTo>
                  <a:lnTo>
                    <a:pt x="783" y="815"/>
                  </a:lnTo>
                  <a:lnTo>
                    <a:pt x="824" y="780"/>
                  </a:lnTo>
                  <a:lnTo>
                    <a:pt x="825" y="780"/>
                  </a:lnTo>
                  <a:lnTo>
                    <a:pt x="824" y="766"/>
                  </a:lnTo>
                  <a:lnTo>
                    <a:pt x="824" y="750"/>
                  </a:lnTo>
                  <a:lnTo>
                    <a:pt x="823" y="730"/>
                  </a:lnTo>
                  <a:lnTo>
                    <a:pt x="822" y="707"/>
                  </a:lnTo>
                  <a:lnTo>
                    <a:pt x="822" y="682"/>
                  </a:lnTo>
                  <a:lnTo>
                    <a:pt x="822" y="655"/>
                  </a:lnTo>
                  <a:lnTo>
                    <a:pt x="822" y="478"/>
                  </a:lnTo>
                  <a:lnTo>
                    <a:pt x="820" y="429"/>
                  </a:lnTo>
                  <a:lnTo>
                    <a:pt x="820" y="402"/>
                  </a:lnTo>
                  <a:lnTo>
                    <a:pt x="818" y="376"/>
                  </a:lnTo>
                  <a:lnTo>
                    <a:pt x="816" y="349"/>
                  </a:lnTo>
                  <a:lnTo>
                    <a:pt x="814" y="322"/>
                  </a:lnTo>
                  <a:lnTo>
                    <a:pt x="810" y="297"/>
                  </a:lnTo>
                  <a:lnTo>
                    <a:pt x="805" y="270"/>
                  </a:lnTo>
                  <a:lnTo>
                    <a:pt x="801" y="245"/>
                  </a:lnTo>
                  <a:lnTo>
                    <a:pt x="794" y="220"/>
                  </a:lnTo>
                  <a:lnTo>
                    <a:pt x="786" y="197"/>
                  </a:lnTo>
                  <a:lnTo>
                    <a:pt x="777" y="175"/>
                  </a:lnTo>
                  <a:lnTo>
                    <a:pt x="768" y="153"/>
                  </a:lnTo>
                  <a:lnTo>
                    <a:pt x="756" y="134"/>
                  </a:lnTo>
                  <a:lnTo>
                    <a:pt x="743" y="115"/>
                  </a:lnTo>
                  <a:lnTo>
                    <a:pt x="729" y="99"/>
                  </a:lnTo>
                  <a:lnTo>
                    <a:pt x="712" y="84"/>
                  </a:lnTo>
                  <a:lnTo>
                    <a:pt x="694" y="73"/>
                  </a:lnTo>
                  <a:lnTo>
                    <a:pt x="673" y="63"/>
                  </a:lnTo>
                  <a:lnTo>
                    <a:pt x="652" y="56"/>
                  </a:lnTo>
                  <a:lnTo>
                    <a:pt x="627" y="51"/>
                  </a:lnTo>
                  <a:lnTo>
                    <a:pt x="601" y="50"/>
                  </a:lnTo>
                  <a:close/>
                  <a:moveTo>
                    <a:pt x="600" y="0"/>
                  </a:moveTo>
                  <a:lnTo>
                    <a:pt x="622" y="0"/>
                  </a:lnTo>
                  <a:lnTo>
                    <a:pt x="645" y="2"/>
                  </a:lnTo>
                  <a:lnTo>
                    <a:pt x="667" y="6"/>
                  </a:lnTo>
                  <a:lnTo>
                    <a:pt x="690" y="11"/>
                  </a:lnTo>
                  <a:lnTo>
                    <a:pt x="713" y="17"/>
                  </a:lnTo>
                  <a:lnTo>
                    <a:pt x="735" y="25"/>
                  </a:lnTo>
                  <a:lnTo>
                    <a:pt x="758" y="34"/>
                  </a:lnTo>
                  <a:lnTo>
                    <a:pt x="780" y="45"/>
                  </a:lnTo>
                  <a:lnTo>
                    <a:pt x="801" y="59"/>
                  </a:lnTo>
                  <a:lnTo>
                    <a:pt x="822" y="74"/>
                  </a:lnTo>
                  <a:lnTo>
                    <a:pt x="841" y="91"/>
                  </a:lnTo>
                  <a:lnTo>
                    <a:pt x="860" y="109"/>
                  </a:lnTo>
                  <a:lnTo>
                    <a:pt x="878" y="131"/>
                  </a:lnTo>
                  <a:lnTo>
                    <a:pt x="895" y="154"/>
                  </a:lnTo>
                  <a:lnTo>
                    <a:pt x="911" y="179"/>
                  </a:lnTo>
                  <a:lnTo>
                    <a:pt x="925" y="206"/>
                  </a:lnTo>
                  <a:lnTo>
                    <a:pt x="937" y="236"/>
                  </a:lnTo>
                  <a:lnTo>
                    <a:pt x="949" y="269"/>
                  </a:lnTo>
                  <a:lnTo>
                    <a:pt x="958" y="304"/>
                  </a:lnTo>
                  <a:lnTo>
                    <a:pt x="965" y="341"/>
                  </a:lnTo>
                  <a:lnTo>
                    <a:pt x="971" y="381"/>
                  </a:lnTo>
                  <a:lnTo>
                    <a:pt x="974" y="424"/>
                  </a:lnTo>
                  <a:lnTo>
                    <a:pt x="975" y="469"/>
                  </a:lnTo>
                  <a:lnTo>
                    <a:pt x="976" y="468"/>
                  </a:lnTo>
                  <a:lnTo>
                    <a:pt x="976" y="608"/>
                  </a:lnTo>
                  <a:lnTo>
                    <a:pt x="1010" y="562"/>
                  </a:lnTo>
                  <a:lnTo>
                    <a:pt x="1041" y="515"/>
                  </a:lnTo>
                  <a:lnTo>
                    <a:pt x="1071" y="465"/>
                  </a:lnTo>
                  <a:lnTo>
                    <a:pt x="1097" y="414"/>
                  </a:lnTo>
                  <a:lnTo>
                    <a:pt x="1122" y="362"/>
                  </a:lnTo>
                  <a:lnTo>
                    <a:pt x="1143" y="310"/>
                  </a:lnTo>
                  <a:lnTo>
                    <a:pt x="1162" y="258"/>
                  </a:lnTo>
                  <a:lnTo>
                    <a:pt x="1179" y="207"/>
                  </a:lnTo>
                  <a:lnTo>
                    <a:pt x="1193" y="157"/>
                  </a:lnTo>
                  <a:lnTo>
                    <a:pt x="1197" y="143"/>
                  </a:lnTo>
                  <a:lnTo>
                    <a:pt x="1200" y="131"/>
                  </a:lnTo>
                  <a:lnTo>
                    <a:pt x="1204" y="123"/>
                  </a:lnTo>
                  <a:lnTo>
                    <a:pt x="1207" y="117"/>
                  </a:lnTo>
                  <a:lnTo>
                    <a:pt x="1213" y="113"/>
                  </a:lnTo>
                  <a:lnTo>
                    <a:pt x="1219" y="111"/>
                  </a:lnTo>
                  <a:lnTo>
                    <a:pt x="1228" y="111"/>
                  </a:lnTo>
                  <a:lnTo>
                    <a:pt x="1237" y="111"/>
                  </a:lnTo>
                  <a:lnTo>
                    <a:pt x="1244" y="114"/>
                  </a:lnTo>
                  <a:lnTo>
                    <a:pt x="1248" y="118"/>
                  </a:lnTo>
                  <a:lnTo>
                    <a:pt x="1251" y="123"/>
                  </a:lnTo>
                  <a:lnTo>
                    <a:pt x="1252" y="127"/>
                  </a:lnTo>
                  <a:lnTo>
                    <a:pt x="1253" y="132"/>
                  </a:lnTo>
                  <a:lnTo>
                    <a:pt x="1253" y="136"/>
                  </a:lnTo>
                  <a:lnTo>
                    <a:pt x="1252" y="138"/>
                  </a:lnTo>
                  <a:lnTo>
                    <a:pt x="1251" y="144"/>
                  </a:lnTo>
                  <a:lnTo>
                    <a:pt x="1249" y="154"/>
                  </a:lnTo>
                  <a:lnTo>
                    <a:pt x="1245" y="168"/>
                  </a:lnTo>
                  <a:lnTo>
                    <a:pt x="1241" y="186"/>
                  </a:lnTo>
                  <a:lnTo>
                    <a:pt x="1235" y="206"/>
                  </a:lnTo>
                  <a:lnTo>
                    <a:pt x="1228" y="230"/>
                  </a:lnTo>
                  <a:lnTo>
                    <a:pt x="1219" y="257"/>
                  </a:lnTo>
                  <a:lnTo>
                    <a:pt x="1209" y="286"/>
                  </a:lnTo>
                  <a:lnTo>
                    <a:pt x="1198" y="318"/>
                  </a:lnTo>
                  <a:lnTo>
                    <a:pt x="1183" y="351"/>
                  </a:lnTo>
                  <a:lnTo>
                    <a:pt x="1168" y="386"/>
                  </a:lnTo>
                  <a:lnTo>
                    <a:pt x="1151" y="424"/>
                  </a:lnTo>
                  <a:lnTo>
                    <a:pt x="1130" y="463"/>
                  </a:lnTo>
                  <a:lnTo>
                    <a:pt x="1109" y="502"/>
                  </a:lnTo>
                  <a:lnTo>
                    <a:pt x="1084" y="543"/>
                  </a:lnTo>
                  <a:lnTo>
                    <a:pt x="1058" y="584"/>
                  </a:lnTo>
                  <a:lnTo>
                    <a:pt x="1028" y="626"/>
                  </a:lnTo>
                  <a:lnTo>
                    <a:pt x="996" y="669"/>
                  </a:lnTo>
                  <a:lnTo>
                    <a:pt x="990" y="678"/>
                  </a:lnTo>
                  <a:lnTo>
                    <a:pt x="984" y="687"/>
                  </a:lnTo>
                  <a:lnTo>
                    <a:pt x="981" y="694"/>
                  </a:lnTo>
                  <a:lnTo>
                    <a:pt x="978" y="702"/>
                  </a:lnTo>
                  <a:lnTo>
                    <a:pt x="977" y="710"/>
                  </a:lnTo>
                  <a:lnTo>
                    <a:pt x="975" y="720"/>
                  </a:lnTo>
                  <a:lnTo>
                    <a:pt x="975" y="771"/>
                  </a:lnTo>
                  <a:lnTo>
                    <a:pt x="976" y="786"/>
                  </a:lnTo>
                  <a:lnTo>
                    <a:pt x="976" y="802"/>
                  </a:lnTo>
                  <a:lnTo>
                    <a:pt x="977" y="820"/>
                  </a:lnTo>
                  <a:lnTo>
                    <a:pt x="978" y="838"/>
                  </a:lnTo>
                  <a:lnTo>
                    <a:pt x="980" y="857"/>
                  </a:lnTo>
                  <a:lnTo>
                    <a:pt x="982" y="875"/>
                  </a:lnTo>
                  <a:lnTo>
                    <a:pt x="986" y="893"/>
                  </a:lnTo>
                  <a:lnTo>
                    <a:pt x="989" y="910"/>
                  </a:lnTo>
                  <a:lnTo>
                    <a:pt x="994" y="927"/>
                  </a:lnTo>
                  <a:lnTo>
                    <a:pt x="999" y="941"/>
                  </a:lnTo>
                  <a:lnTo>
                    <a:pt x="1005" y="954"/>
                  </a:lnTo>
                  <a:lnTo>
                    <a:pt x="1013" y="965"/>
                  </a:lnTo>
                  <a:lnTo>
                    <a:pt x="1021" y="973"/>
                  </a:lnTo>
                  <a:lnTo>
                    <a:pt x="1031" y="978"/>
                  </a:lnTo>
                  <a:lnTo>
                    <a:pt x="1042" y="980"/>
                  </a:lnTo>
                  <a:lnTo>
                    <a:pt x="1045" y="980"/>
                  </a:lnTo>
                  <a:lnTo>
                    <a:pt x="1050" y="979"/>
                  </a:lnTo>
                  <a:lnTo>
                    <a:pt x="1057" y="979"/>
                  </a:lnTo>
                  <a:lnTo>
                    <a:pt x="1066" y="977"/>
                  </a:lnTo>
                  <a:lnTo>
                    <a:pt x="1076" y="974"/>
                  </a:lnTo>
                  <a:lnTo>
                    <a:pt x="1087" y="969"/>
                  </a:lnTo>
                  <a:lnTo>
                    <a:pt x="1099" y="963"/>
                  </a:lnTo>
                  <a:lnTo>
                    <a:pt x="1111" y="954"/>
                  </a:lnTo>
                  <a:lnTo>
                    <a:pt x="1124" y="943"/>
                  </a:lnTo>
                  <a:lnTo>
                    <a:pt x="1136" y="929"/>
                  </a:lnTo>
                  <a:lnTo>
                    <a:pt x="1147" y="913"/>
                  </a:lnTo>
                  <a:lnTo>
                    <a:pt x="1158" y="893"/>
                  </a:lnTo>
                  <a:lnTo>
                    <a:pt x="1168" y="869"/>
                  </a:lnTo>
                  <a:lnTo>
                    <a:pt x="1173" y="857"/>
                  </a:lnTo>
                  <a:lnTo>
                    <a:pt x="1179" y="850"/>
                  </a:lnTo>
                  <a:lnTo>
                    <a:pt x="1187" y="846"/>
                  </a:lnTo>
                  <a:lnTo>
                    <a:pt x="1196" y="844"/>
                  </a:lnTo>
                  <a:lnTo>
                    <a:pt x="1202" y="845"/>
                  </a:lnTo>
                  <a:lnTo>
                    <a:pt x="1209" y="847"/>
                  </a:lnTo>
                  <a:lnTo>
                    <a:pt x="1215" y="850"/>
                  </a:lnTo>
                  <a:lnTo>
                    <a:pt x="1219" y="855"/>
                  </a:lnTo>
                  <a:lnTo>
                    <a:pt x="1222" y="861"/>
                  </a:lnTo>
                  <a:lnTo>
                    <a:pt x="1224" y="869"/>
                  </a:lnTo>
                  <a:lnTo>
                    <a:pt x="1222" y="878"/>
                  </a:lnTo>
                  <a:lnTo>
                    <a:pt x="1219" y="889"/>
                  </a:lnTo>
                  <a:lnTo>
                    <a:pt x="1214" y="902"/>
                  </a:lnTo>
                  <a:lnTo>
                    <a:pt x="1207" y="916"/>
                  </a:lnTo>
                  <a:lnTo>
                    <a:pt x="1198" y="932"/>
                  </a:lnTo>
                  <a:lnTo>
                    <a:pt x="1187" y="948"/>
                  </a:lnTo>
                  <a:lnTo>
                    <a:pt x="1174" y="963"/>
                  </a:lnTo>
                  <a:lnTo>
                    <a:pt x="1160" y="978"/>
                  </a:lnTo>
                  <a:lnTo>
                    <a:pt x="1143" y="992"/>
                  </a:lnTo>
                  <a:lnTo>
                    <a:pt x="1125" y="1004"/>
                  </a:lnTo>
                  <a:lnTo>
                    <a:pt x="1106" y="1015"/>
                  </a:lnTo>
                  <a:lnTo>
                    <a:pt x="1085" y="1023"/>
                  </a:lnTo>
                  <a:lnTo>
                    <a:pt x="1062" y="1028"/>
                  </a:lnTo>
                  <a:lnTo>
                    <a:pt x="1038" y="1030"/>
                  </a:lnTo>
                  <a:lnTo>
                    <a:pt x="1011" y="1028"/>
                  </a:lnTo>
                  <a:lnTo>
                    <a:pt x="985" y="1023"/>
                  </a:lnTo>
                  <a:lnTo>
                    <a:pt x="961" y="1015"/>
                  </a:lnTo>
                  <a:lnTo>
                    <a:pt x="939" y="1003"/>
                  </a:lnTo>
                  <a:lnTo>
                    <a:pt x="918" y="988"/>
                  </a:lnTo>
                  <a:lnTo>
                    <a:pt x="899" y="970"/>
                  </a:lnTo>
                  <a:lnTo>
                    <a:pt x="882" y="950"/>
                  </a:lnTo>
                  <a:lnTo>
                    <a:pt x="867" y="926"/>
                  </a:lnTo>
                  <a:lnTo>
                    <a:pt x="854" y="900"/>
                  </a:lnTo>
                  <a:lnTo>
                    <a:pt x="843" y="872"/>
                  </a:lnTo>
                  <a:lnTo>
                    <a:pt x="835" y="841"/>
                  </a:lnTo>
                  <a:lnTo>
                    <a:pt x="784" y="879"/>
                  </a:lnTo>
                  <a:lnTo>
                    <a:pt x="733" y="913"/>
                  </a:lnTo>
                  <a:lnTo>
                    <a:pt x="683" y="941"/>
                  </a:lnTo>
                  <a:lnTo>
                    <a:pt x="634" y="966"/>
                  </a:lnTo>
                  <a:lnTo>
                    <a:pt x="586" y="986"/>
                  </a:lnTo>
                  <a:lnTo>
                    <a:pt x="539" y="1002"/>
                  </a:lnTo>
                  <a:lnTo>
                    <a:pt x="493" y="1015"/>
                  </a:lnTo>
                  <a:lnTo>
                    <a:pt x="448" y="1023"/>
                  </a:lnTo>
                  <a:lnTo>
                    <a:pt x="404" y="1029"/>
                  </a:lnTo>
                  <a:lnTo>
                    <a:pt x="361" y="1030"/>
                  </a:lnTo>
                  <a:lnTo>
                    <a:pt x="324" y="1029"/>
                  </a:lnTo>
                  <a:lnTo>
                    <a:pt x="289" y="1024"/>
                  </a:lnTo>
                  <a:lnTo>
                    <a:pt x="255" y="1016"/>
                  </a:lnTo>
                  <a:lnTo>
                    <a:pt x="224" y="1006"/>
                  </a:lnTo>
                  <a:lnTo>
                    <a:pt x="194" y="993"/>
                  </a:lnTo>
                  <a:lnTo>
                    <a:pt x="166" y="977"/>
                  </a:lnTo>
                  <a:lnTo>
                    <a:pt x="141" y="960"/>
                  </a:lnTo>
                  <a:lnTo>
                    <a:pt x="117" y="940"/>
                  </a:lnTo>
                  <a:lnTo>
                    <a:pt x="95" y="918"/>
                  </a:lnTo>
                  <a:lnTo>
                    <a:pt x="76" y="893"/>
                  </a:lnTo>
                  <a:lnTo>
                    <a:pt x="59" y="868"/>
                  </a:lnTo>
                  <a:lnTo>
                    <a:pt x="43" y="840"/>
                  </a:lnTo>
                  <a:lnTo>
                    <a:pt x="30" y="811"/>
                  </a:lnTo>
                  <a:lnTo>
                    <a:pt x="19" y="780"/>
                  </a:lnTo>
                  <a:lnTo>
                    <a:pt x="11" y="748"/>
                  </a:lnTo>
                  <a:lnTo>
                    <a:pt x="5" y="716"/>
                  </a:lnTo>
                  <a:lnTo>
                    <a:pt x="1" y="682"/>
                  </a:lnTo>
                  <a:lnTo>
                    <a:pt x="0" y="647"/>
                  </a:lnTo>
                  <a:lnTo>
                    <a:pt x="2" y="599"/>
                  </a:lnTo>
                  <a:lnTo>
                    <a:pt x="9" y="551"/>
                  </a:lnTo>
                  <a:lnTo>
                    <a:pt x="19" y="503"/>
                  </a:lnTo>
                  <a:lnTo>
                    <a:pt x="33" y="456"/>
                  </a:lnTo>
                  <a:lnTo>
                    <a:pt x="51" y="410"/>
                  </a:lnTo>
                  <a:lnTo>
                    <a:pt x="72" y="365"/>
                  </a:lnTo>
                  <a:lnTo>
                    <a:pt x="96" y="322"/>
                  </a:lnTo>
                  <a:lnTo>
                    <a:pt x="123" y="280"/>
                  </a:lnTo>
                  <a:lnTo>
                    <a:pt x="153" y="240"/>
                  </a:lnTo>
                  <a:lnTo>
                    <a:pt x="186" y="202"/>
                  </a:lnTo>
                  <a:lnTo>
                    <a:pt x="220" y="168"/>
                  </a:lnTo>
                  <a:lnTo>
                    <a:pt x="257" y="135"/>
                  </a:lnTo>
                  <a:lnTo>
                    <a:pt x="295" y="105"/>
                  </a:lnTo>
                  <a:lnTo>
                    <a:pt x="335" y="79"/>
                  </a:lnTo>
                  <a:lnTo>
                    <a:pt x="378" y="56"/>
                  </a:lnTo>
                  <a:lnTo>
                    <a:pt x="420" y="36"/>
                  </a:lnTo>
                  <a:lnTo>
                    <a:pt x="464" y="21"/>
                  </a:lnTo>
                  <a:lnTo>
                    <a:pt x="509" y="9"/>
                  </a:lnTo>
                  <a:lnTo>
                    <a:pt x="554" y="2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7"/>
            <p:cNvSpPr>
              <a:spLocks/>
            </p:cNvSpPr>
            <p:nvPr/>
          </p:nvSpPr>
          <p:spPr bwMode="auto">
            <a:xfrm>
              <a:off x="4599" y="2990"/>
              <a:ext cx="575" cy="1070"/>
            </a:xfrm>
            <a:custGeom>
              <a:avLst/>
              <a:gdLst/>
              <a:ahLst/>
              <a:cxnLst>
                <a:cxn ang="0">
                  <a:pos x="324" y="0"/>
                </a:cxn>
                <a:cxn ang="0">
                  <a:pos x="344" y="3"/>
                </a:cxn>
                <a:cxn ang="0">
                  <a:pos x="354" y="13"/>
                </a:cxn>
                <a:cxn ang="0">
                  <a:pos x="358" y="32"/>
                </a:cxn>
                <a:cxn ang="0">
                  <a:pos x="359" y="966"/>
                </a:cxn>
                <a:cxn ang="0">
                  <a:pos x="364" y="981"/>
                </a:cxn>
                <a:cxn ang="0">
                  <a:pos x="374" y="993"/>
                </a:cxn>
                <a:cxn ang="0">
                  <a:pos x="392" y="1002"/>
                </a:cxn>
                <a:cxn ang="0">
                  <a:pos x="419" y="1008"/>
                </a:cxn>
                <a:cxn ang="0">
                  <a:pos x="460" y="1011"/>
                </a:cxn>
                <a:cxn ang="0">
                  <a:pos x="575" y="1013"/>
                </a:cxn>
                <a:cxn ang="0">
                  <a:pos x="565" y="1070"/>
                </a:cxn>
                <a:cxn ang="0">
                  <a:pos x="532" y="1069"/>
                </a:cxn>
                <a:cxn ang="0">
                  <a:pos x="489" y="1068"/>
                </a:cxn>
                <a:cxn ang="0">
                  <a:pos x="412" y="1066"/>
                </a:cxn>
                <a:cxn ang="0">
                  <a:pos x="362" y="1064"/>
                </a:cxn>
                <a:cxn ang="0">
                  <a:pos x="320" y="1063"/>
                </a:cxn>
                <a:cxn ang="0">
                  <a:pos x="277" y="1063"/>
                </a:cxn>
                <a:cxn ang="0">
                  <a:pos x="239" y="1063"/>
                </a:cxn>
                <a:cxn ang="0">
                  <a:pos x="192" y="1065"/>
                </a:cxn>
                <a:cxn ang="0">
                  <a:pos x="115" y="1067"/>
                </a:cxn>
                <a:cxn ang="0">
                  <a:pos x="69" y="1068"/>
                </a:cxn>
                <a:cxn ang="0">
                  <a:pos x="32" y="1069"/>
                </a:cxn>
                <a:cxn ang="0">
                  <a:pos x="11" y="1070"/>
                </a:cxn>
                <a:cxn ang="0">
                  <a:pos x="99" y="1012"/>
                </a:cxn>
                <a:cxn ang="0">
                  <a:pos x="147" y="1009"/>
                </a:cxn>
                <a:cxn ang="0">
                  <a:pos x="181" y="1004"/>
                </a:cxn>
                <a:cxn ang="0">
                  <a:pos x="204" y="997"/>
                </a:cxn>
                <a:cxn ang="0">
                  <a:pos x="217" y="986"/>
                </a:cxn>
                <a:cxn ang="0">
                  <a:pos x="225" y="973"/>
                </a:cxn>
                <a:cxn ang="0">
                  <a:pos x="228" y="948"/>
                </a:cxn>
                <a:cxn ang="0">
                  <a:pos x="199" y="130"/>
                </a:cxn>
                <a:cxn ang="0">
                  <a:pos x="140" y="148"/>
                </a:cxn>
                <a:cxn ang="0">
                  <a:pos x="83" y="157"/>
                </a:cxn>
                <a:cxn ang="0">
                  <a:pos x="35" y="160"/>
                </a:cxn>
                <a:cxn ang="0">
                  <a:pos x="0" y="161"/>
                </a:cxn>
                <a:cxn ang="0">
                  <a:pos x="17" y="103"/>
                </a:cxn>
                <a:cxn ang="0">
                  <a:pos x="57" y="102"/>
                </a:cxn>
                <a:cxn ang="0">
                  <a:pos x="104" y="98"/>
                </a:cxn>
                <a:cxn ang="0">
                  <a:pos x="156" y="87"/>
                </a:cxn>
                <a:cxn ang="0">
                  <a:pos x="209" y="69"/>
                </a:cxn>
                <a:cxn ang="0">
                  <a:pos x="260" y="41"/>
                </a:cxn>
                <a:cxn ang="0">
                  <a:pos x="309" y="0"/>
                </a:cxn>
              </a:cxnLst>
              <a:rect l="0" t="0" r="r" b="b"/>
              <a:pathLst>
                <a:path w="575" h="1070">
                  <a:moveTo>
                    <a:pt x="309" y="0"/>
                  </a:moveTo>
                  <a:lnTo>
                    <a:pt x="324" y="0"/>
                  </a:lnTo>
                  <a:lnTo>
                    <a:pt x="336" y="1"/>
                  </a:lnTo>
                  <a:lnTo>
                    <a:pt x="344" y="3"/>
                  </a:lnTo>
                  <a:lnTo>
                    <a:pt x="350" y="7"/>
                  </a:lnTo>
                  <a:lnTo>
                    <a:pt x="354" y="13"/>
                  </a:lnTo>
                  <a:lnTo>
                    <a:pt x="356" y="21"/>
                  </a:lnTo>
                  <a:lnTo>
                    <a:pt x="358" y="32"/>
                  </a:lnTo>
                  <a:lnTo>
                    <a:pt x="358" y="948"/>
                  </a:lnTo>
                  <a:lnTo>
                    <a:pt x="359" y="966"/>
                  </a:lnTo>
                  <a:lnTo>
                    <a:pt x="360" y="974"/>
                  </a:lnTo>
                  <a:lnTo>
                    <a:pt x="364" y="981"/>
                  </a:lnTo>
                  <a:lnTo>
                    <a:pt x="368" y="987"/>
                  </a:lnTo>
                  <a:lnTo>
                    <a:pt x="374" y="993"/>
                  </a:lnTo>
                  <a:lnTo>
                    <a:pt x="381" y="998"/>
                  </a:lnTo>
                  <a:lnTo>
                    <a:pt x="392" y="1002"/>
                  </a:lnTo>
                  <a:lnTo>
                    <a:pt x="405" y="1005"/>
                  </a:lnTo>
                  <a:lnTo>
                    <a:pt x="419" y="1008"/>
                  </a:lnTo>
                  <a:lnTo>
                    <a:pt x="439" y="1010"/>
                  </a:lnTo>
                  <a:lnTo>
                    <a:pt x="460" y="1011"/>
                  </a:lnTo>
                  <a:lnTo>
                    <a:pt x="486" y="1013"/>
                  </a:lnTo>
                  <a:lnTo>
                    <a:pt x="575" y="1013"/>
                  </a:lnTo>
                  <a:lnTo>
                    <a:pt x="575" y="1070"/>
                  </a:lnTo>
                  <a:lnTo>
                    <a:pt x="565" y="1070"/>
                  </a:lnTo>
                  <a:lnTo>
                    <a:pt x="551" y="1069"/>
                  </a:lnTo>
                  <a:lnTo>
                    <a:pt x="532" y="1069"/>
                  </a:lnTo>
                  <a:lnTo>
                    <a:pt x="512" y="1068"/>
                  </a:lnTo>
                  <a:lnTo>
                    <a:pt x="489" y="1068"/>
                  </a:lnTo>
                  <a:lnTo>
                    <a:pt x="464" y="1067"/>
                  </a:lnTo>
                  <a:lnTo>
                    <a:pt x="412" y="1066"/>
                  </a:lnTo>
                  <a:lnTo>
                    <a:pt x="387" y="1065"/>
                  </a:lnTo>
                  <a:lnTo>
                    <a:pt x="362" y="1064"/>
                  </a:lnTo>
                  <a:lnTo>
                    <a:pt x="340" y="1063"/>
                  </a:lnTo>
                  <a:lnTo>
                    <a:pt x="320" y="1063"/>
                  </a:lnTo>
                  <a:lnTo>
                    <a:pt x="304" y="1063"/>
                  </a:lnTo>
                  <a:lnTo>
                    <a:pt x="277" y="1063"/>
                  </a:lnTo>
                  <a:lnTo>
                    <a:pt x="260" y="1063"/>
                  </a:lnTo>
                  <a:lnTo>
                    <a:pt x="239" y="1063"/>
                  </a:lnTo>
                  <a:lnTo>
                    <a:pt x="216" y="1064"/>
                  </a:lnTo>
                  <a:lnTo>
                    <a:pt x="192" y="1065"/>
                  </a:lnTo>
                  <a:lnTo>
                    <a:pt x="166" y="1066"/>
                  </a:lnTo>
                  <a:lnTo>
                    <a:pt x="115" y="1067"/>
                  </a:lnTo>
                  <a:lnTo>
                    <a:pt x="91" y="1068"/>
                  </a:lnTo>
                  <a:lnTo>
                    <a:pt x="69" y="1068"/>
                  </a:lnTo>
                  <a:lnTo>
                    <a:pt x="49" y="1069"/>
                  </a:lnTo>
                  <a:lnTo>
                    <a:pt x="32" y="1069"/>
                  </a:lnTo>
                  <a:lnTo>
                    <a:pt x="19" y="1070"/>
                  </a:lnTo>
                  <a:lnTo>
                    <a:pt x="11" y="1070"/>
                  </a:lnTo>
                  <a:lnTo>
                    <a:pt x="11" y="1012"/>
                  </a:lnTo>
                  <a:lnTo>
                    <a:pt x="99" y="1012"/>
                  </a:lnTo>
                  <a:lnTo>
                    <a:pt x="125" y="1011"/>
                  </a:lnTo>
                  <a:lnTo>
                    <a:pt x="147" y="1009"/>
                  </a:lnTo>
                  <a:lnTo>
                    <a:pt x="166" y="1007"/>
                  </a:lnTo>
                  <a:lnTo>
                    <a:pt x="181" y="1004"/>
                  </a:lnTo>
                  <a:lnTo>
                    <a:pt x="194" y="1001"/>
                  </a:lnTo>
                  <a:lnTo>
                    <a:pt x="204" y="997"/>
                  </a:lnTo>
                  <a:lnTo>
                    <a:pt x="211" y="992"/>
                  </a:lnTo>
                  <a:lnTo>
                    <a:pt x="217" y="986"/>
                  </a:lnTo>
                  <a:lnTo>
                    <a:pt x="222" y="980"/>
                  </a:lnTo>
                  <a:lnTo>
                    <a:pt x="225" y="973"/>
                  </a:lnTo>
                  <a:lnTo>
                    <a:pt x="226" y="966"/>
                  </a:lnTo>
                  <a:lnTo>
                    <a:pt x="228" y="948"/>
                  </a:lnTo>
                  <a:lnTo>
                    <a:pt x="228" y="118"/>
                  </a:lnTo>
                  <a:lnTo>
                    <a:pt x="199" y="130"/>
                  </a:lnTo>
                  <a:lnTo>
                    <a:pt x="169" y="141"/>
                  </a:lnTo>
                  <a:lnTo>
                    <a:pt x="140" y="148"/>
                  </a:lnTo>
                  <a:lnTo>
                    <a:pt x="111" y="153"/>
                  </a:lnTo>
                  <a:lnTo>
                    <a:pt x="83" y="157"/>
                  </a:lnTo>
                  <a:lnTo>
                    <a:pt x="58" y="159"/>
                  </a:lnTo>
                  <a:lnTo>
                    <a:pt x="35" y="160"/>
                  </a:lnTo>
                  <a:lnTo>
                    <a:pt x="15" y="161"/>
                  </a:lnTo>
                  <a:lnTo>
                    <a:pt x="0" y="161"/>
                  </a:lnTo>
                  <a:lnTo>
                    <a:pt x="0" y="103"/>
                  </a:lnTo>
                  <a:lnTo>
                    <a:pt x="17" y="103"/>
                  </a:lnTo>
                  <a:lnTo>
                    <a:pt x="36" y="102"/>
                  </a:lnTo>
                  <a:lnTo>
                    <a:pt x="57" y="102"/>
                  </a:lnTo>
                  <a:lnTo>
                    <a:pt x="79" y="100"/>
                  </a:lnTo>
                  <a:lnTo>
                    <a:pt x="104" y="98"/>
                  </a:lnTo>
                  <a:lnTo>
                    <a:pt x="129" y="93"/>
                  </a:lnTo>
                  <a:lnTo>
                    <a:pt x="156" y="87"/>
                  </a:lnTo>
                  <a:lnTo>
                    <a:pt x="182" y="79"/>
                  </a:lnTo>
                  <a:lnTo>
                    <a:pt x="209" y="69"/>
                  </a:lnTo>
                  <a:lnTo>
                    <a:pt x="234" y="56"/>
                  </a:lnTo>
                  <a:lnTo>
                    <a:pt x="260" y="41"/>
                  </a:lnTo>
                  <a:lnTo>
                    <a:pt x="285" y="22"/>
                  </a:lnTo>
                  <a:lnTo>
                    <a:pt x="30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9" name="Group 20"/>
          <p:cNvGrpSpPr>
            <a:grpSpLocks noChangeAspect="1"/>
          </p:cNvGrpSpPr>
          <p:nvPr>
            <p:custDataLst>
              <p:tags r:id="rId12"/>
            </p:custDataLst>
          </p:nvPr>
        </p:nvGrpSpPr>
        <p:grpSpPr bwMode="auto">
          <a:xfrm>
            <a:off x="7543800" y="5410200"/>
            <a:ext cx="685800" cy="428625"/>
            <a:chOff x="4243" y="2869"/>
            <a:chExt cx="2136" cy="1335"/>
          </a:xfrm>
          <a:solidFill>
            <a:srgbClr val="00B050"/>
          </a:solidFill>
        </p:grpSpPr>
        <p:sp>
          <p:nvSpPr>
            <p:cNvPr id="130" name="Freeform 22"/>
            <p:cNvSpPr>
              <a:spLocks noEditPoints="1"/>
            </p:cNvSpPr>
            <p:nvPr/>
          </p:nvSpPr>
          <p:spPr bwMode="auto">
            <a:xfrm>
              <a:off x="4243" y="2869"/>
              <a:ext cx="1253" cy="1030"/>
            </a:xfrm>
            <a:custGeom>
              <a:avLst/>
              <a:gdLst/>
              <a:ahLst/>
              <a:cxnLst>
                <a:cxn ang="0">
                  <a:pos x="516" y="64"/>
                </a:cxn>
                <a:cxn ang="0">
                  <a:pos x="395" y="138"/>
                </a:cxn>
                <a:cxn ang="0">
                  <a:pos x="282" y="283"/>
                </a:cxn>
                <a:cxn ang="0">
                  <a:pos x="219" y="444"/>
                </a:cxn>
                <a:cxn ang="0">
                  <a:pos x="177" y="621"/>
                </a:cxn>
                <a:cxn ang="0">
                  <a:pos x="167" y="763"/>
                </a:cxn>
                <a:cxn ang="0">
                  <a:pos x="202" y="891"/>
                </a:cxn>
                <a:cxn ang="0">
                  <a:pos x="291" y="966"/>
                </a:cxn>
                <a:cxn ang="0">
                  <a:pos x="411" y="978"/>
                </a:cxn>
                <a:cxn ang="0">
                  <a:pos x="556" y="945"/>
                </a:cxn>
                <a:cxn ang="0">
                  <a:pos x="742" y="846"/>
                </a:cxn>
                <a:cxn ang="0">
                  <a:pos x="824" y="750"/>
                </a:cxn>
                <a:cxn ang="0">
                  <a:pos x="822" y="478"/>
                </a:cxn>
                <a:cxn ang="0">
                  <a:pos x="814" y="322"/>
                </a:cxn>
                <a:cxn ang="0">
                  <a:pos x="786" y="197"/>
                </a:cxn>
                <a:cxn ang="0">
                  <a:pos x="729" y="99"/>
                </a:cxn>
                <a:cxn ang="0">
                  <a:pos x="627" y="51"/>
                </a:cxn>
                <a:cxn ang="0">
                  <a:pos x="667" y="6"/>
                </a:cxn>
                <a:cxn ang="0">
                  <a:pos x="780" y="45"/>
                </a:cxn>
                <a:cxn ang="0">
                  <a:pos x="878" y="131"/>
                </a:cxn>
                <a:cxn ang="0">
                  <a:pos x="949" y="269"/>
                </a:cxn>
                <a:cxn ang="0">
                  <a:pos x="975" y="469"/>
                </a:cxn>
                <a:cxn ang="0">
                  <a:pos x="1071" y="465"/>
                </a:cxn>
                <a:cxn ang="0">
                  <a:pos x="1179" y="207"/>
                </a:cxn>
                <a:cxn ang="0">
                  <a:pos x="1207" y="117"/>
                </a:cxn>
                <a:cxn ang="0">
                  <a:pos x="1244" y="114"/>
                </a:cxn>
                <a:cxn ang="0">
                  <a:pos x="1253" y="136"/>
                </a:cxn>
                <a:cxn ang="0">
                  <a:pos x="1241" y="186"/>
                </a:cxn>
                <a:cxn ang="0">
                  <a:pos x="1198" y="318"/>
                </a:cxn>
                <a:cxn ang="0">
                  <a:pos x="1109" y="502"/>
                </a:cxn>
                <a:cxn ang="0">
                  <a:pos x="990" y="678"/>
                </a:cxn>
                <a:cxn ang="0">
                  <a:pos x="975" y="720"/>
                </a:cxn>
                <a:cxn ang="0">
                  <a:pos x="978" y="838"/>
                </a:cxn>
                <a:cxn ang="0">
                  <a:pos x="994" y="927"/>
                </a:cxn>
                <a:cxn ang="0">
                  <a:pos x="1031" y="978"/>
                </a:cxn>
                <a:cxn ang="0">
                  <a:pos x="1066" y="977"/>
                </a:cxn>
                <a:cxn ang="0">
                  <a:pos x="1124" y="943"/>
                </a:cxn>
                <a:cxn ang="0">
                  <a:pos x="1173" y="857"/>
                </a:cxn>
                <a:cxn ang="0">
                  <a:pos x="1209" y="847"/>
                </a:cxn>
                <a:cxn ang="0">
                  <a:pos x="1222" y="878"/>
                </a:cxn>
                <a:cxn ang="0">
                  <a:pos x="1187" y="948"/>
                </a:cxn>
                <a:cxn ang="0">
                  <a:pos x="1106" y="1015"/>
                </a:cxn>
                <a:cxn ang="0">
                  <a:pos x="985" y="1023"/>
                </a:cxn>
                <a:cxn ang="0">
                  <a:pos x="882" y="950"/>
                </a:cxn>
                <a:cxn ang="0">
                  <a:pos x="784" y="879"/>
                </a:cxn>
                <a:cxn ang="0">
                  <a:pos x="539" y="1002"/>
                </a:cxn>
                <a:cxn ang="0">
                  <a:pos x="324" y="1029"/>
                </a:cxn>
                <a:cxn ang="0">
                  <a:pos x="166" y="977"/>
                </a:cxn>
                <a:cxn ang="0">
                  <a:pos x="59" y="868"/>
                </a:cxn>
                <a:cxn ang="0">
                  <a:pos x="5" y="716"/>
                </a:cxn>
                <a:cxn ang="0">
                  <a:pos x="19" y="503"/>
                </a:cxn>
                <a:cxn ang="0">
                  <a:pos x="123" y="280"/>
                </a:cxn>
                <a:cxn ang="0">
                  <a:pos x="295" y="105"/>
                </a:cxn>
                <a:cxn ang="0">
                  <a:pos x="509" y="9"/>
                </a:cxn>
              </a:cxnLst>
              <a:rect l="0" t="0" r="r" b="b"/>
              <a:pathLst>
                <a:path w="1253" h="1030">
                  <a:moveTo>
                    <a:pt x="601" y="50"/>
                  </a:moveTo>
                  <a:lnTo>
                    <a:pt x="582" y="50"/>
                  </a:lnTo>
                  <a:lnTo>
                    <a:pt x="561" y="53"/>
                  </a:lnTo>
                  <a:lnTo>
                    <a:pt x="539" y="57"/>
                  </a:lnTo>
                  <a:lnTo>
                    <a:pt x="516" y="64"/>
                  </a:lnTo>
                  <a:lnTo>
                    <a:pt x="493" y="73"/>
                  </a:lnTo>
                  <a:lnTo>
                    <a:pt x="469" y="85"/>
                  </a:lnTo>
                  <a:lnTo>
                    <a:pt x="445" y="100"/>
                  </a:lnTo>
                  <a:lnTo>
                    <a:pt x="420" y="117"/>
                  </a:lnTo>
                  <a:lnTo>
                    <a:pt x="395" y="138"/>
                  </a:lnTo>
                  <a:lnTo>
                    <a:pt x="370" y="161"/>
                  </a:lnTo>
                  <a:lnTo>
                    <a:pt x="345" y="190"/>
                  </a:lnTo>
                  <a:lnTo>
                    <a:pt x="320" y="221"/>
                  </a:lnTo>
                  <a:lnTo>
                    <a:pt x="295" y="257"/>
                  </a:lnTo>
                  <a:lnTo>
                    <a:pt x="282" y="283"/>
                  </a:lnTo>
                  <a:lnTo>
                    <a:pt x="268" y="311"/>
                  </a:lnTo>
                  <a:lnTo>
                    <a:pt x="255" y="342"/>
                  </a:lnTo>
                  <a:lnTo>
                    <a:pt x="242" y="374"/>
                  </a:lnTo>
                  <a:lnTo>
                    <a:pt x="231" y="408"/>
                  </a:lnTo>
                  <a:lnTo>
                    <a:pt x="219" y="444"/>
                  </a:lnTo>
                  <a:lnTo>
                    <a:pt x="209" y="480"/>
                  </a:lnTo>
                  <a:lnTo>
                    <a:pt x="199" y="516"/>
                  </a:lnTo>
                  <a:lnTo>
                    <a:pt x="191" y="552"/>
                  </a:lnTo>
                  <a:lnTo>
                    <a:pt x="184" y="587"/>
                  </a:lnTo>
                  <a:lnTo>
                    <a:pt x="177" y="621"/>
                  </a:lnTo>
                  <a:lnTo>
                    <a:pt x="172" y="653"/>
                  </a:lnTo>
                  <a:lnTo>
                    <a:pt x="169" y="682"/>
                  </a:lnTo>
                  <a:lnTo>
                    <a:pt x="166" y="710"/>
                  </a:lnTo>
                  <a:lnTo>
                    <a:pt x="165" y="733"/>
                  </a:lnTo>
                  <a:lnTo>
                    <a:pt x="167" y="763"/>
                  </a:lnTo>
                  <a:lnTo>
                    <a:pt x="169" y="792"/>
                  </a:lnTo>
                  <a:lnTo>
                    <a:pt x="175" y="819"/>
                  </a:lnTo>
                  <a:lnTo>
                    <a:pt x="182" y="845"/>
                  </a:lnTo>
                  <a:lnTo>
                    <a:pt x="191" y="868"/>
                  </a:lnTo>
                  <a:lnTo>
                    <a:pt x="202" y="891"/>
                  </a:lnTo>
                  <a:lnTo>
                    <a:pt x="216" y="911"/>
                  </a:lnTo>
                  <a:lnTo>
                    <a:pt x="231" y="928"/>
                  </a:lnTo>
                  <a:lnTo>
                    <a:pt x="249" y="943"/>
                  </a:lnTo>
                  <a:lnTo>
                    <a:pt x="269" y="957"/>
                  </a:lnTo>
                  <a:lnTo>
                    <a:pt x="291" y="966"/>
                  </a:lnTo>
                  <a:lnTo>
                    <a:pt x="314" y="974"/>
                  </a:lnTo>
                  <a:lnTo>
                    <a:pt x="341" y="979"/>
                  </a:lnTo>
                  <a:lnTo>
                    <a:pt x="369" y="980"/>
                  </a:lnTo>
                  <a:lnTo>
                    <a:pt x="388" y="979"/>
                  </a:lnTo>
                  <a:lnTo>
                    <a:pt x="411" y="978"/>
                  </a:lnTo>
                  <a:lnTo>
                    <a:pt x="436" y="975"/>
                  </a:lnTo>
                  <a:lnTo>
                    <a:pt x="463" y="971"/>
                  </a:lnTo>
                  <a:lnTo>
                    <a:pt x="492" y="965"/>
                  </a:lnTo>
                  <a:lnTo>
                    <a:pt x="522" y="957"/>
                  </a:lnTo>
                  <a:lnTo>
                    <a:pt x="556" y="945"/>
                  </a:lnTo>
                  <a:lnTo>
                    <a:pt x="590" y="932"/>
                  </a:lnTo>
                  <a:lnTo>
                    <a:pt x="626" y="916"/>
                  </a:lnTo>
                  <a:lnTo>
                    <a:pt x="663" y="896"/>
                  </a:lnTo>
                  <a:lnTo>
                    <a:pt x="702" y="873"/>
                  </a:lnTo>
                  <a:lnTo>
                    <a:pt x="742" y="846"/>
                  </a:lnTo>
                  <a:lnTo>
                    <a:pt x="783" y="815"/>
                  </a:lnTo>
                  <a:lnTo>
                    <a:pt x="824" y="780"/>
                  </a:lnTo>
                  <a:lnTo>
                    <a:pt x="825" y="780"/>
                  </a:lnTo>
                  <a:lnTo>
                    <a:pt x="824" y="766"/>
                  </a:lnTo>
                  <a:lnTo>
                    <a:pt x="824" y="750"/>
                  </a:lnTo>
                  <a:lnTo>
                    <a:pt x="823" y="730"/>
                  </a:lnTo>
                  <a:lnTo>
                    <a:pt x="822" y="707"/>
                  </a:lnTo>
                  <a:lnTo>
                    <a:pt x="822" y="682"/>
                  </a:lnTo>
                  <a:lnTo>
                    <a:pt x="822" y="655"/>
                  </a:lnTo>
                  <a:lnTo>
                    <a:pt x="822" y="478"/>
                  </a:lnTo>
                  <a:lnTo>
                    <a:pt x="820" y="429"/>
                  </a:lnTo>
                  <a:lnTo>
                    <a:pt x="820" y="402"/>
                  </a:lnTo>
                  <a:lnTo>
                    <a:pt x="818" y="376"/>
                  </a:lnTo>
                  <a:lnTo>
                    <a:pt x="816" y="349"/>
                  </a:lnTo>
                  <a:lnTo>
                    <a:pt x="814" y="322"/>
                  </a:lnTo>
                  <a:lnTo>
                    <a:pt x="810" y="297"/>
                  </a:lnTo>
                  <a:lnTo>
                    <a:pt x="805" y="270"/>
                  </a:lnTo>
                  <a:lnTo>
                    <a:pt x="801" y="245"/>
                  </a:lnTo>
                  <a:lnTo>
                    <a:pt x="794" y="220"/>
                  </a:lnTo>
                  <a:lnTo>
                    <a:pt x="786" y="197"/>
                  </a:lnTo>
                  <a:lnTo>
                    <a:pt x="777" y="175"/>
                  </a:lnTo>
                  <a:lnTo>
                    <a:pt x="768" y="153"/>
                  </a:lnTo>
                  <a:lnTo>
                    <a:pt x="756" y="134"/>
                  </a:lnTo>
                  <a:lnTo>
                    <a:pt x="743" y="115"/>
                  </a:lnTo>
                  <a:lnTo>
                    <a:pt x="729" y="99"/>
                  </a:lnTo>
                  <a:lnTo>
                    <a:pt x="712" y="84"/>
                  </a:lnTo>
                  <a:lnTo>
                    <a:pt x="694" y="73"/>
                  </a:lnTo>
                  <a:lnTo>
                    <a:pt x="673" y="63"/>
                  </a:lnTo>
                  <a:lnTo>
                    <a:pt x="652" y="56"/>
                  </a:lnTo>
                  <a:lnTo>
                    <a:pt x="627" y="51"/>
                  </a:lnTo>
                  <a:lnTo>
                    <a:pt x="601" y="50"/>
                  </a:lnTo>
                  <a:close/>
                  <a:moveTo>
                    <a:pt x="600" y="0"/>
                  </a:moveTo>
                  <a:lnTo>
                    <a:pt x="622" y="0"/>
                  </a:lnTo>
                  <a:lnTo>
                    <a:pt x="645" y="2"/>
                  </a:lnTo>
                  <a:lnTo>
                    <a:pt x="667" y="6"/>
                  </a:lnTo>
                  <a:lnTo>
                    <a:pt x="690" y="11"/>
                  </a:lnTo>
                  <a:lnTo>
                    <a:pt x="713" y="17"/>
                  </a:lnTo>
                  <a:lnTo>
                    <a:pt x="735" y="25"/>
                  </a:lnTo>
                  <a:lnTo>
                    <a:pt x="758" y="34"/>
                  </a:lnTo>
                  <a:lnTo>
                    <a:pt x="780" y="45"/>
                  </a:lnTo>
                  <a:lnTo>
                    <a:pt x="801" y="59"/>
                  </a:lnTo>
                  <a:lnTo>
                    <a:pt x="822" y="74"/>
                  </a:lnTo>
                  <a:lnTo>
                    <a:pt x="841" y="91"/>
                  </a:lnTo>
                  <a:lnTo>
                    <a:pt x="860" y="109"/>
                  </a:lnTo>
                  <a:lnTo>
                    <a:pt x="878" y="131"/>
                  </a:lnTo>
                  <a:lnTo>
                    <a:pt x="895" y="154"/>
                  </a:lnTo>
                  <a:lnTo>
                    <a:pt x="911" y="179"/>
                  </a:lnTo>
                  <a:lnTo>
                    <a:pt x="925" y="206"/>
                  </a:lnTo>
                  <a:lnTo>
                    <a:pt x="937" y="236"/>
                  </a:lnTo>
                  <a:lnTo>
                    <a:pt x="949" y="269"/>
                  </a:lnTo>
                  <a:lnTo>
                    <a:pt x="958" y="304"/>
                  </a:lnTo>
                  <a:lnTo>
                    <a:pt x="965" y="341"/>
                  </a:lnTo>
                  <a:lnTo>
                    <a:pt x="971" y="381"/>
                  </a:lnTo>
                  <a:lnTo>
                    <a:pt x="974" y="424"/>
                  </a:lnTo>
                  <a:lnTo>
                    <a:pt x="975" y="469"/>
                  </a:lnTo>
                  <a:lnTo>
                    <a:pt x="976" y="468"/>
                  </a:lnTo>
                  <a:lnTo>
                    <a:pt x="976" y="608"/>
                  </a:lnTo>
                  <a:lnTo>
                    <a:pt x="1010" y="562"/>
                  </a:lnTo>
                  <a:lnTo>
                    <a:pt x="1041" y="515"/>
                  </a:lnTo>
                  <a:lnTo>
                    <a:pt x="1071" y="465"/>
                  </a:lnTo>
                  <a:lnTo>
                    <a:pt x="1097" y="414"/>
                  </a:lnTo>
                  <a:lnTo>
                    <a:pt x="1122" y="362"/>
                  </a:lnTo>
                  <a:lnTo>
                    <a:pt x="1143" y="310"/>
                  </a:lnTo>
                  <a:lnTo>
                    <a:pt x="1162" y="258"/>
                  </a:lnTo>
                  <a:lnTo>
                    <a:pt x="1179" y="207"/>
                  </a:lnTo>
                  <a:lnTo>
                    <a:pt x="1193" y="157"/>
                  </a:lnTo>
                  <a:lnTo>
                    <a:pt x="1197" y="143"/>
                  </a:lnTo>
                  <a:lnTo>
                    <a:pt x="1200" y="131"/>
                  </a:lnTo>
                  <a:lnTo>
                    <a:pt x="1204" y="123"/>
                  </a:lnTo>
                  <a:lnTo>
                    <a:pt x="1207" y="117"/>
                  </a:lnTo>
                  <a:lnTo>
                    <a:pt x="1213" y="113"/>
                  </a:lnTo>
                  <a:lnTo>
                    <a:pt x="1219" y="111"/>
                  </a:lnTo>
                  <a:lnTo>
                    <a:pt x="1228" y="111"/>
                  </a:lnTo>
                  <a:lnTo>
                    <a:pt x="1237" y="111"/>
                  </a:lnTo>
                  <a:lnTo>
                    <a:pt x="1244" y="114"/>
                  </a:lnTo>
                  <a:lnTo>
                    <a:pt x="1248" y="118"/>
                  </a:lnTo>
                  <a:lnTo>
                    <a:pt x="1251" y="123"/>
                  </a:lnTo>
                  <a:lnTo>
                    <a:pt x="1252" y="127"/>
                  </a:lnTo>
                  <a:lnTo>
                    <a:pt x="1253" y="132"/>
                  </a:lnTo>
                  <a:lnTo>
                    <a:pt x="1253" y="136"/>
                  </a:lnTo>
                  <a:lnTo>
                    <a:pt x="1252" y="138"/>
                  </a:lnTo>
                  <a:lnTo>
                    <a:pt x="1251" y="144"/>
                  </a:lnTo>
                  <a:lnTo>
                    <a:pt x="1249" y="154"/>
                  </a:lnTo>
                  <a:lnTo>
                    <a:pt x="1245" y="168"/>
                  </a:lnTo>
                  <a:lnTo>
                    <a:pt x="1241" y="186"/>
                  </a:lnTo>
                  <a:lnTo>
                    <a:pt x="1235" y="206"/>
                  </a:lnTo>
                  <a:lnTo>
                    <a:pt x="1228" y="230"/>
                  </a:lnTo>
                  <a:lnTo>
                    <a:pt x="1219" y="257"/>
                  </a:lnTo>
                  <a:lnTo>
                    <a:pt x="1209" y="286"/>
                  </a:lnTo>
                  <a:lnTo>
                    <a:pt x="1198" y="318"/>
                  </a:lnTo>
                  <a:lnTo>
                    <a:pt x="1183" y="351"/>
                  </a:lnTo>
                  <a:lnTo>
                    <a:pt x="1168" y="386"/>
                  </a:lnTo>
                  <a:lnTo>
                    <a:pt x="1151" y="424"/>
                  </a:lnTo>
                  <a:lnTo>
                    <a:pt x="1130" y="463"/>
                  </a:lnTo>
                  <a:lnTo>
                    <a:pt x="1109" y="502"/>
                  </a:lnTo>
                  <a:lnTo>
                    <a:pt x="1084" y="543"/>
                  </a:lnTo>
                  <a:lnTo>
                    <a:pt x="1058" y="584"/>
                  </a:lnTo>
                  <a:lnTo>
                    <a:pt x="1028" y="626"/>
                  </a:lnTo>
                  <a:lnTo>
                    <a:pt x="996" y="669"/>
                  </a:lnTo>
                  <a:lnTo>
                    <a:pt x="990" y="678"/>
                  </a:lnTo>
                  <a:lnTo>
                    <a:pt x="984" y="687"/>
                  </a:lnTo>
                  <a:lnTo>
                    <a:pt x="981" y="694"/>
                  </a:lnTo>
                  <a:lnTo>
                    <a:pt x="978" y="702"/>
                  </a:lnTo>
                  <a:lnTo>
                    <a:pt x="977" y="710"/>
                  </a:lnTo>
                  <a:lnTo>
                    <a:pt x="975" y="720"/>
                  </a:lnTo>
                  <a:lnTo>
                    <a:pt x="975" y="771"/>
                  </a:lnTo>
                  <a:lnTo>
                    <a:pt x="976" y="786"/>
                  </a:lnTo>
                  <a:lnTo>
                    <a:pt x="976" y="802"/>
                  </a:lnTo>
                  <a:lnTo>
                    <a:pt x="977" y="820"/>
                  </a:lnTo>
                  <a:lnTo>
                    <a:pt x="978" y="838"/>
                  </a:lnTo>
                  <a:lnTo>
                    <a:pt x="980" y="857"/>
                  </a:lnTo>
                  <a:lnTo>
                    <a:pt x="982" y="875"/>
                  </a:lnTo>
                  <a:lnTo>
                    <a:pt x="986" y="893"/>
                  </a:lnTo>
                  <a:lnTo>
                    <a:pt x="989" y="910"/>
                  </a:lnTo>
                  <a:lnTo>
                    <a:pt x="994" y="927"/>
                  </a:lnTo>
                  <a:lnTo>
                    <a:pt x="999" y="941"/>
                  </a:lnTo>
                  <a:lnTo>
                    <a:pt x="1005" y="954"/>
                  </a:lnTo>
                  <a:lnTo>
                    <a:pt x="1013" y="965"/>
                  </a:lnTo>
                  <a:lnTo>
                    <a:pt x="1021" y="973"/>
                  </a:lnTo>
                  <a:lnTo>
                    <a:pt x="1031" y="978"/>
                  </a:lnTo>
                  <a:lnTo>
                    <a:pt x="1042" y="980"/>
                  </a:lnTo>
                  <a:lnTo>
                    <a:pt x="1045" y="980"/>
                  </a:lnTo>
                  <a:lnTo>
                    <a:pt x="1050" y="979"/>
                  </a:lnTo>
                  <a:lnTo>
                    <a:pt x="1057" y="979"/>
                  </a:lnTo>
                  <a:lnTo>
                    <a:pt x="1066" y="977"/>
                  </a:lnTo>
                  <a:lnTo>
                    <a:pt x="1076" y="974"/>
                  </a:lnTo>
                  <a:lnTo>
                    <a:pt x="1087" y="969"/>
                  </a:lnTo>
                  <a:lnTo>
                    <a:pt x="1099" y="963"/>
                  </a:lnTo>
                  <a:lnTo>
                    <a:pt x="1111" y="954"/>
                  </a:lnTo>
                  <a:lnTo>
                    <a:pt x="1124" y="943"/>
                  </a:lnTo>
                  <a:lnTo>
                    <a:pt x="1136" y="929"/>
                  </a:lnTo>
                  <a:lnTo>
                    <a:pt x="1147" y="913"/>
                  </a:lnTo>
                  <a:lnTo>
                    <a:pt x="1158" y="893"/>
                  </a:lnTo>
                  <a:lnTo>
                    <a:pt x="1168" y="869"/>
                  </a:lnTo>
                  <a:lnTo>
                    <a:pt x="1173" y="857"/>
                  </a:lnTo>
                  <a:lnTo>
                    <a:pt x="1179" y="850"/>
                  </a:lnTo>
                  <a:lnTo>
                    <a:pt x="1187" y="846"/>
                  </a:lnTo>
                  <a:lnTo>
                    <a:pt x="1196" y="844"/>
                  </a:lnTo>
                  <a:lnTo>
                    <a:pt x="1202" y="845"/>
                  </a:lnTo>
                  <a:lnTo>
                    <a:pt x="1209" y="847"/>
                  </a:lnTo>
                  <a:lnTo>
                    <a:pt x="1215" y="850"/>
                  </a:lnTo>
                  <a:lnTo>
                    <a:pt x="1219" y="855"/>
                  </a:lnTo>
                  <a:lnTo>
                    <a:pt x="1222" y="861"/>
                  </a:lnTo>
                  <a:lnTo>
                    <a:pt x="1224" y="869"/>
                  </a:lnTo>
                  <a:lnTo>
                    <a:pt x="1222" y="878"/>
                  </a:lnTo>
                  <a:lnTo>
                    <a:pt x="1219" y="889"/>
                  </a:lnTo>
                  <a:lnTo>
                    <a:pt x="1214" y="902"/>
                  </a:lnTo>
                  <a:lnTo>
                    <a:pt x="1207" y="916"/>
                  </a:lnTo>
                  <a:lnTo>
                    <a:pt x="1198" y="932"/>
                  </a:lnTo>
                  <a:lnTo>
                    <a:pt x="1187" y="948"/>
                  </a:lnTo>
                  <a:lnTo>
                    <a:pt x="1174" y="963"/>
                  </a:lnTo>
                  <a:lnTo>
                    <a:pt x="1160" y="978"/>
                  </a:lnTo>
                  <a:lnTo>
                    <a:pt x="1143" y="992"/>
                  </a:lnTo>
                  <a:lnTo>
                    <a:pt x="1125" y="1004"/>
                  </a:lnTo>
                  <a:lnTo>
                    <a:pt x="1106" y="1015"/>
                  </a:lnTo>
                  <a:lnTo>
                    <a:pt x="1085" y="1023"/>
                  </a:lnTo>
                  <a:lnTo>
                    <a:pt x="1062" y="1028"/>
                  </a:lnTo>
                  <a:lnTo>
                    <a:pt x="1038" y="1030"/>
                  </a:lnTo>
                  <a:lnTo>
                    <a:pt x="1011" y="1028"/>
                  </a:lnTo>
                  <a:lnTo>
                    <a:pt x="985" y="1023"/>
                  </a:lnTo>
                  <a:lnTo>
                    <a:pt x="961" y="1015"/>
                  </a:lnTo>
                  <a:lnTo>
                    <a:pt x="939" y="1003"/>
                  </a:lnTo>
                  <a:lnTo>
                    <a:pt x="918" y="988"/>
                  </a:lnTo>
                  <a:lnTo>
                    <a:pt x="899" y="970"/>
                  </a:lnTo>
                  <a:lnTo>
                    <a:pt x="882" y="950"/>
                  </a:lnTo>
                  <a:lnTo>
                    <a:pt x="867" y="926"/>
                  </a:lnTo>
                  <a:lnTo>
                    <a:pt x="854" y="900"/>
                  </a:lnTo>
                  <a:lnTo>
                    <a:pt x="843" y="872"/>
                  </a:lnTo>
                  <a:lnTo>
                    <a:pt x="835" y="841"/>
                  </a:lnTo>
                  <a:lnTo>
                    <a:pt x="784" y="879"/>
                  </a:lnTo>
                  <a:lnTo>
                    <a:pt x="733" y="913"/>
                  </a:lnTo>
                  <a:lnTo>
                    <a:pt x="683" y="941"/>
                  </a:lnTo>
                  <a:lnTo>
                    <a:pt x="634" y="966"/>
                  </a:lnTo>
                  <a:lnTo>
                    <a:pt x="586" y="986"/>
                  </a:lnTo>
                  <a:lnTo>
                    <a:pt x="539" y="1002"/>
                  </a:lnTo>
                  <a:lnTo>
                    <a:pt x="493" y="1015"/>
                  </a:lnTo>
                  <a:lnTo>
                    <a:pt x="448" y="1023"/>
                  </a:lnTo>
                  <a:lnTo>
                    <a:pt x="404" y="1029"/>
                  </a:lnTo>
                  <a:lnTo>
                    <a:pt x="361" y="1030"/>
                  </a:lnTo>
                  <a:lnTo>
                    <a:pt x="324" y="1029"/>
                  </a:lnTo>
                  <a:lnTo>
                    <a:pt x="289" y="1024"/>
                  </a:lnTo>
                  <a:lnTo>
                    <a:pt x="255" y="1016"/>
                  </a:lnTo>
                  <a:lnTo>
                    <a:pt x="224" y="1006"/>
                  </a:lnTo>
                  <a:lnTo>
                    <a:pt x="194" y="993"/>
                  </a:lnTo>
                  <a:lnTo>
                    <a:pt x="166" y="977"/>
                  </a:lnTo>
                  <a:lnTo>
                    <a:pt x="141" y="960"/>
                  </a:lnTo>
                  <a:lnTo>
                    <a:pt x="117" y="940"/>
                  </a:lnTo>
                  <a:lnTo>
                    <a:pt x="95" y="918"/>
                  </a:lnTo>
                  <a:lnTo>
                    <a:pt x="76" y="893"/>
                  </a:lnTo>
                  <a:lnTo>
                    <a:pt x="59" y="868"/>
                  </a:lnTo>
                  <a:lnTo>
                    <a:pt x="43" y="840"/>
                  </a:lnTo>
                  <a:lnTo>
                    <a:pt x="30" y="811"/>
                  </a:lnTo>
                  <a:lnTo>
                    <a:pt x="19" y="780"/>
                  </a:lnTo>
                  <a:lnTo>
                    <a:pt x="11" y="748"/>
                  </a:lnTo>
                  <a:lnTo>
                    <a:pt x="5" y="716"/>
                  </a:lnTo>
                  <a:lnTo>
                    <a:pt x="1" y="682"/>
                  </a:lnTo>
                  <a:lnTo>
                    <a:pt x="0" y="647"/>
                  </a:lnTo>
                  <a:lnTo>
                    <a:pt x="2" y="599"/>
                  </a:lnTo>
                  <a:lnTo>
                    <a:pt x="9" y="551"/>
                  </a:lnTo>
                  <a:lnTo>
                    <a:pt x="19" y="503"/>
                  </a:lnTo>
                  <a:lnTo>
                    <a:pt x="33" y="456"/>
                  </a:lnTo>
                  <a:lnTo>
                    <a:pt x="51" y="410"/>
                  </a:lnTo>
                  <a:lnTo>
                    <a:pt x="72" y="365"/>
                  </a:lnTo>
                  <a:lnTo>
                    <a:pt x="96" y="322"/>
                  </a:lnTo>
                  <a:lnTo>
                    <a:pt x="123" y="280"/>
                  </a:lnTo>
                  <a:lnTo>
                    <a:pt x="153" y="240"/>
                  </a:lnTo>
                  <a:lnTo>
                    <a:pt x="186" y="202"/>
                  </a:lnTo>
                  <a:lnTo>
                    <a:pt x="220" y="168"/>
                  </a:lnTo>
                  <a:lnTo>
                    <a:pt x="257" y="135"/>
                  </a:lnTo>
                  <a:lnTo>
                    <a:pt x="295" y="105"/>
                  </a:lnTo>
                  <a:lnTo>
                    <a:pt x="335" y="79"/>
                  </a:lnTo>
                  <a:lnTo>
                    <a:pt x="378" y="56"/>
                  </a:lnTo>
                  <a:lnTo>
                    <a:pt x="420" y="36"/>
                  </a:lnTo>
                  <a:lnTo>
                    <a:pt x="464" y="21"/>
                  </a:lnTo>
                  <a:lnTo>
                    <a:pt x="509" y="9"/>
                  </a:lnTo>
                  <a:lnTo>
                    <a:pt x="554" y="2"/>
                  </a:lnTo>
                  <a:lnTo>
                    <a:pt x="6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23"/>
            <p:cNvSpPr>
              <a:spLocks/>
            </p:cNvSpPr>
            <p:nvPr/>
          </p:nvSpPr>
          <p:spPr bwMode="auto">
            <a:xfrm>
              <a:off x="5677" y="3134"/>
              <a:ext cx="702" cy="1070"/>
            </a:xfrm>
            <a:custGeom>
              <a:avLst/>
              <a:gdLst/>
              <a:ahLst/>
              <a:cxnLst>
                <a:cxn ang="0">
                  <a:pos x="400" y="5"/>
                </a:cxn>
                <a:cxn ang="0">
                  <a:pos x="497" y="30"/>
                </a:cxn>
                <a:cxn ang="0">
                  <a:pos x="580" y="75"/>
                </a:cxn>
                <a:cxn ang="0">
                  <a:pos x="644" y="139"/>
                </a:cxn>
                <a:cxn ang="0">
                  <a:pos x="687" y="220"/>
                </a:cxn>
                <a:cxn ang="0">
                  <a:pos x="702" y="315"/>
                </a:cxn>
                <a:cxn ang="0">
                  <a:pos x="687" y="406"/>
                </a:cxn>
                <a:cxn ang="0">
                  <a:pos x="649" y="486"/>
                </a:cxn>
                <a:cxn ang="0">
                  <a:pos x="591" y="557"/>
                </a:cxn>
                <a:cxn ang="0">
                  <a:pos x="523" y="621"/>
                </a:cxn>
                <a:cxn ang="0">
                  <a:pos x="440" y="689"/>
                </a:cxn>
                <a:cxn ang="0">
                  <a:pos x="376" y="741"/>
                </a:cxn>
                <a:cxn ang="0">
                  <a:pos x="324" y="785"/>
                </a:cxn>
                <a:cxn ang="0">
                  <a:pos x="264" y="839"/>
                </a:cxn>
                <a:cxn ang="0">
                  <a:pos x="188" y="907"/>
                </a:cxn>
                <a:cxn ang="0">
                  <a:pos x="496" y="933"/>
                </a:cxn>
                <a:cxn ang="0">
                  <a:pos x="548" y="932"/>
                </a:cxn>
                <a:cxn ang="0">
                  <a:pos x="592" y="927"/>
                </a:cxn>
                <a:cxn ang="0">
                  <a:pos x="613" y="916"/>
                </a:cxn>
                <a:cxn ang="0">
                  <a:pos x="627" y="875"/>
                </a:cxn>
                <a:cxn ang="0">
                  <a:pos x="642" y="804"/>
                </a:cxn>
                <a:cxn ang="0">
                  <a:pos x="702" y="776"/>
                </a:cxn>
                <a:cxn ang="0">
                  <a:pos x="0" y="1043"/>
                </a:cxn>
                <a:cxn ang="0">
                  <a:pos x="4" y="1021"/>
                </a:cxn>
                <a:cxn ang="0">
                  <a:pos x="18" y="1005"/>
                </a:cxn>
                <a:cxn ang="0">
                  <a:pos x="427" y="589"/>
                </a:cxn>
                <a:cxn ang="0">
                  <a:pos x="476" y="524"/>
                </a:cxn>
                <a:cxn ang="0">
                  <a:pos x="521" y="443"/>
                </a:cxn>
                <a:cxn ang="0">
                  <a:pos x="546" y="348"/>
                </a:cxn>
                <a:cxn ang="0">
                  <a:pos x="543" y="263"/>
                </a:cxn>
                <a:cxn ang="0">
                  <a:pos x="520" y="191"/>
                </a:cxn>
                <a:cxn ang="0">
                  <a:pos x="478" y="128"/>
                </a:cxn>
                <a:cxn ang="0">
                  <a:pos x="416" y="82"/>
                </a:cxn>
                <a:cxn ang="0">
                  <a:pos x="336" y="58"/>
                </a:cxn>
                <a:cxn ang="0">
                  <a:pos x="270" y="59"/>
                </a:cxn>
                <a:cxn ang="0">
                  <a:pos x="212" y="75"/>
                </a:cxn>
                <a:cxn ang="0">
                  <a:pos x="155" y="107"/>
                </a:cxn>
                <a:cxn ang="0">
                  <a:pos x="104" y="160"/>
                </a:cxn>
                <a:cxn ang="0">
                  <a:pos x="96" y="209"/>
                </a:cxn>
                <a:cxn ang="0">
                  <a:pos x="137" y="223"/>
                </a:cxn>
                <a:cxn ang="0">
                  <a:pos x="159" y="249"/>
                </a:cxn>
                <a:cxn ang="0">
                  <a:pos x="168" y="277"/>
                </a:cxn>
                <a:cxn ang="0">
                  <a:pos x="168" y="310"/>
                </a:cxn>
                <a:cxn ang="0">
                  <a:pos x="150" y="349"/>
                </a:cxn>
                <a:cxn ang="0">
                  <a:pos x="119" y="372"/>
                </a:cxn>
                <a:cxn ang="0">
                  <a:pos x="85" y="379"/>
                </a:cxn>
                <a:cxn ang="0">
                  <a:pos x="68" y="377"/>
                </a:cxn>
                <a:cxn ang="0">
                  <a:pos x="42" y="368"/>
                </a:cxn>
                <a:cxn ang="0">
                  <a:pos x="17" y="346"/>
                </a:cxn>
                <a:cxn ang="0">
                  <a:pos x="2" y="307"/>
                </a:cxn>
                <a:cxn ang="0">
                  <a:pos x="7" y="230"/>
                </a:cxn>
                <a:cxn ang="0">
                  <a:pos x="42" y="148"/>
                </a:cxn>
                <a:cxn ang="0">
                  <a:pos x="103" y="78"/>
                </a:cxn>
                <a:cxn ang="0">
                  <a:pos x="187" y="27"/>
                </a:cxn>
                <a:cxn ang="0">
                  <a:pos x="291" y="2"/>
                </a:cxn>
              </a:cxnLst>
              <a:rect l="0" t="0" r="r" b="b"/>
              <a:pathLst>
                <a:path w="702" h="1070">
                  <a:moveTo>
                    <a:pt x="330" y="0"/>
                  </a:moveTo>
                  <a:lnTo>
                    <a:pt x="365" y="1"/>
                  </a:lnTo>
                  <a:lnTo>
                    <a:pt x="400" y="5"/>
                  </a:lnTo>
                  <a:lnTo>
                    <a:pt x="434" y="11"/>
                  </a:lnTo>
                  <a:lnTo>
                    <a:pt x="466" y="19"/>
                  </a:lnTo>
                  <a:lnTo>
                    <a:pt x="497" y="30"/>
                  </a:lnTo>
                  <a:lnTo>
                    <a:pt x="526" y="43"/>
                  </a:lnTo>
                  <a:lnTo>
                    <a:pt x="554" y="58"/>
                  </a:lnTo>
                  <a:lnTo>
                    <a:pt x="580" y="75"/>
                  </a:lnTo>
                  <a:lnTo>
                    <a:pt x="604" y="95"/>
                  </a:lnTo>
                  <a:lnTo>
                    <a:pt x="625" y="116"/>
                  </a:lnTo>
                  <a:lnTo>
                    <a:pt x="644" y="139"/>
                  </a:lnTo>
                  <a:lnTo>
                    <a:pt x="661" y="164"/>
                  </a:lnTo>
                  <a:lnTo>
                    <a:pt x="676" y="191"/>
                  </a:lnTo>
                  <a:lnTo>
                    <a:pt x="687" y="220"/>
                  </a:lnTo>
                  <a:lnTo>
                    <a:pt x="695" y="250"/>
                  </a:lnTo>
                  <a:lnTo>
                    <a:pt x="700" y="281"/>
                  </a:lnTo>
                  <a:lnTo>
                    <a:pt x="702" y="315"/>
                  </a:lnTo>
                  <a:lnTo>
                    <a:pt x="700" y="347"/>
                  </a:lnTo>
                  <a:lnTo>
                    <a:pt x="695" y="377"/>
                  </a:lnTo>
                  <a:lnTo>
                    <a:pt x="687" y="406"/>
                  </a:lnTo>
                  <a:lnTo>
                    <a:pt x="676" y="434"/>
                  </a:lnTo>
                  <a:lnTo>
                    <a:pt x="664" y="461"/>
                  </a:lnTo>
                  <a:lnTo>
                    <a:pt x="649" y="486"/>
                  </a:lnTo>
                  <a:lnTo>
                    <a:pt x="631" y="511"/>
                  </a:lnTo>
                  <a:lnTo>
                    <a:pt x="612" y="535"/>
                  </a:lnTo>
                  <a:lnTo>
                    <a:pt x="591" y="557"/>
                  </a:lnTo>
                  <a:lnTo>
                    <a:pt x="570" y="579"/>
                  </a:lnTo>
                  <a:lnTo>
                    <a:pt x="547" y="601"/>
                  </a:lnTo>
                  <a:lnTo>
                    <a:pt x="523" y="621"/>
                  </a:lnTo>
                  <a:lnTo>
                    <a:pt x="474" y="662"/>
                  </a:lnTo>
                  <a:lnTo>
                    <a:pt x="457" y="676"/>
                  </a:lnTo>
                  <a:lnTo>
                    <a:pt x="440" y="689"/>
                  </a:lnTo>
                  <a:lnTo>
                    <a:pt x="423" y="702"/>
                  </a:lnTo>
                  <a:lnTo>
                    <a:pt x="392" y="728"/>
                  </a:lnTo>
                  <a:lnTo>
                    <a:pt x="376" y="741"/>
                  </a:lnTo>
                  <a:lnTo>
                    <a:pt x="360" y="755"/>
                  </a:lnTo>
                  <a:lnTo>
                    <a:pt x="342" y="770"/>
                  </a:lnTo>
                  <a:lnTo>
                    <a:pt x="324" y="785"/>
                  </a:lnTo>
                  <a:lnTo>
                    <a:pt x="306" y="802"/>
                  </a:lnTo>
                  <a:lnTo>
                    <a:pt x="285" y="819"/>
                  </a:lnTo>
                  <a:lnTo>
                    <a:pt x="264" y="839"/>
                  </a:lnTo>
                  <a:lnTo>
                    <a:pt x="240" y="859"/>
                  </a:lnTo>
                  <a:lnTo>
                    <a:pt x="215" y="882"/>
                  </a:lnTo>
                  <a:lnTo>
                    <a:pt x="188" y="907"/>
                  </a:lnTo>
                  <a:lnTo>
                    <a:pt x="158" y="934"/>
                  </a:lnTo>
                  <a:lnTo>
                    <a:pt x="481" y="934"/>
                  </a:lnTo>
                  <a:lnTo>
                    <a:pt x="496" y="933"/>
                  </a:lnTo>
                  <a:lnTo>
                    <a:pt x="513" y="933"/>
                  </a:lnTo>
                  <a:lnTo>
                    <a:pt x="531" y="932"/>
                  </a:lnTo>
                  <a:lnTo>
                    <a:pt x="548" y="932"/>
                  </a:lnTo>
                  <a:lnTo>
                    <a:pt x="564" y="931"/>
                  </a:lnTo>
                  <a:lnTo>
                    <a:pt x="579" y="930"/>
                  </a:lnTo>
                  <a:lnTo>
                    <a:pt x="592" y="927"/>
                  </a:lnTo>
                  <a:lnTo>
                    <a:pt x="602" y="925"/>
                  </a:lnTo>
                  <a:lnTo>
                    <a:pt x="607" y="923"/>
                  </a:lnTo>
                  <a:lnTo>
                    <a:pt x="613" y="916"/>
                  </a:lnTo>
                  <a:lnTo>
                    <a:pt x="617" y="906"/>
                  </a:lnTo>
                  <a:lnTo>
                    <a:pt x="623" y="892"/>
                  </a:lnTo>
                  <a:lnTo>
                    <a:pt x="627" y="875"/>
                  </a:lnTo>
                  <a:lnTo>
                    <a:pt x="636" y="839"/>
                  </a:lnTo>
                  <a:lnTo>
                    <a:pt x="639" y="821"/>
                  </a:lnTo>
                  <a:lnTo>
                    <a:pt x="642" y="804"/>
                  </a:lnTo>
                  <a:lnTo>
                    <a:pt x="644" y="789"/>
                  </a:lnTo>
                  <a:lnTo>
                    <a:pt x="646" y="776"/>
                  </a:lnTo>
                  <a:lnTo>
                    <a:pt x="702" y="776"/>
                  </a:lnTo>
                  <a:lnTo>
                    <a:pt x="653" y="1070"/>
                  </a:lnTo>
                  <a:lnTo>
                    <a:pt x="0" y="1070"/>
                  </a:lnTo>
                  <a:lnTo>
                    <a:pt x="0" y="1043"/>
                  </a:lnTo>
                  <a:lnTo>
                    <a:pt x="1" y="1034"/>
                  </a:lnTo>
                  <a:lnTo>
                    <a:pt x="2" y="1027"/>
                  </a:lnTo>
                  <a:lnTo>
                    <a:pt x="4" y="1021"/>
                  </a:lnTo>
                  <a:lnTo>
                    <a:pt x="8" y="1016"/>
                  </a:lnTo>
                  <a:lnTo>
                    <a:pt x="12" y="1011"/>
                  </a:lnTo>
                  <a:lnTo>
                    <a:pt x="18" y="1005"/>
                  </a:lnTo>
                  <a:lnTo>
                    <a:pt x="397" y="622"/>
                  </a:lnTo>
                  <a:lnTo>
                    <a:pt x="411" y="607"/>
                  </a:lnTo>
                  <a:lnTo>
                    <a:pt x="427" y="589"/>
                  </a:lnTo>
                  <a:lnTo>
                    <a:pt x="443" y="569"/>
                  </a:lnTo>
                  <a:lnTo>
                    <a:pt x="459" y="548"/>
                  </a:lnTo>
                  <a:lnTo>
                    <a:pt x="476" y="524"/>
                  </a:lnTo>
                  <a:lnTo>
                    <a:pt x="492" y="499"/>
                  </a:lnTo>
                  <a:lnTo>
                    <a:pt x="507" y="472"/>
                  </a:lnTo>
                  <a:lnTo>
                    <a:pt x="521" y="443"/>
                  </a:lnTo>
                  <a:lnTo>
                    <a:pt x="532" y="413"/>
                  </a:lnTo>
                  <a:lnTo>
                    <a:pt x="540" y="381"/>
                  </a:lnTo>
                  <a:lnTo>
                    <a:pt x="546" y="348"/>
                  </a:lnTo>
                  <a:lnTo>
                    <a:pt x="548" y="314"/>
                  </a:lnTo>
                  <a:lnTo>
                    <a:pt x="547" y="288"/>
                  </a:lnTo>
                  <a:lnTo>
                    <a:pt x="543" y="263"/>
                  </a:lnTo>
                  <a:lnTo>
                    <a:pt x="538" y="238"/>
                  </a:lnTo>
                  <a:lnTo>
                    <a:pt x="530" y="213"/>
                  </a:lnTo>
                  <a:lnTo>
                    <a:pt x="520" y="191"/>
                  </a:lnTo>
                  <a:lnTo>
                    <a:pt x="508" y="168"/>
                  </a:lnTo>
                  <a:lnTo>
                    <a:pt x="494" y="147"/>
                  </a:lnTo>
                  <a:lnTo>
                    <a:pt x="478" y="128"/>
                  </a:lnTo>
                  <a:lnTo>
                    <a:pt x="459" y="110"/>
                  </a:lnTo>
                  <a:lnTo>
                    <a:pt x="438" y="95"/>
                  </a:lnTo>
                  <a:lnTo>
                    <a:pt x="416" y="82"/>
                  </a:lnTo>
                  <a:lnTo>
                    <a:pt x="391" y="71"/>
                  </a:lnTo>
                  <a:lnTo>
                    <a:pt x="365" y="63"/>
                  </a:lnTo>
                  <a:lnTo>
                    <a:pt x="336" y="58"/>
                  </a:lnTo>
                  <a:lnTo>
                    <a:pt x="306" y="57"/>
                  </a:lnTo>
                  <a:lnTo>
                    <a:pt x="288" y="57"/>
                  </a:lnTo>
                  <a:lnTo>
                    <a:pt x="270" y="59"/>
                  </a:lnTo>
                  <a:lnTo>
                    <a:pt x="251" y="63"/>
                  </a:lnTo>
                  <a:lnTo>
                    <a:pt x="232" y="68"/>
                  </a:lnTo>
                  <a:lnTo>
                    <a:pt x="212" y="75"/>
                  </a:lnTo>
                  <a:lnTo>
                    <a:pt x="192" y="84"/>
                  </a:lnTo>
                  <a:lnTo>
                    <a:pt x="173" y="95"/>
                  </a:lnTo>
                  <a:lnTo>
                    <a:pt x="155" y="107"/>
                  </a:lnTo>
                  <a:lnTo>
                    <a:pt x="136" y="123"/>
                  </a:lnTo>
                  <a:lnTo>
                    <a:pt x="120" y="140"/>
                  </a:lnTo>
                  <a:lnTo>
                    <a:pt x="104" y="160"/>
                  </a:lnTo>
                  <a:lnTo>
                    <a:pt x="90" y="182"/>
                  </a:lnTo>
                  <a:lnTo>
                    <a:pt x="78" y="207"/>
                  </a:lnTo>
                  <a:lnTo>
                    <a:pt x="96" y="209"/>
                  </a:lnTo>
                  <a:lnTo>
                    <a:pt x="113" y="211"/>
                  </a:lnTo>
                  <a:lnTo>
                    <a:pt x="126" y="217"/>
                  </a:lnTo>
                  <a:lnTo>
                    <a:pt x="137" y="223"/>
                  </a:lnTo>
                  <a:lnTo>
                    <a:pt x="147" y="231"/>
                  </a:lnTo>
                  <a:lnTo>
                    <a:pt x="153" y="240"/>
                  </a:lnTo>
                  <a:lnTo>
                    <a:pt x="159" y="249"/>
                  </a:lnTo>
                  <a:lnTo>
                    <a:pt x="163" y="259"/>
                  </a:lnTo>
                  <a:lnTo>
                    <a:pt x="166" y="268"/>
                  </a:lnTo>
                  <a:lnTo>
                    <a:pt x="168" y="277"/>
                  </a:lnTo>
                  <a:lnTo>
                    <a:pt x="169" y="286"/>
                  </a:lnTo>
                  <a:lnTo>
                    <a:pt x="169" y="293"/>
                  </a:lnTo>
                  <a:lnTo>
                    <a:pt x="168" y="310"/>
                  </a:lnTo>
                  <a:lnTo>
                    <a:pt x="164" y="325"/>
                  </a:lnTo>
                  <a:lnTo>
                    <a:pt x="158" y="337"/>
                  </a:lnTo>
                  <a:lnTo>
                    <a:pt x="150" y="349"/>
                  </a:lnTo>
                  <a:lnTo>
                    <a:pt x="141" y="358"/>
                  </a:lnTo>
                  <a:lnTo>
                    <a:pt x="131" y="365"/>
                  </a:lnTo>
                  <a:lnTo>
                    <a:pt x="119" y="372"/>
                  </a:lnTo>
                  <a:lnTo>
                    <a:pt x="108" y="376"/>
                  </a:lnTo>
                  <a:lnTo>
                    <a:pt x="96" y="379"/>
                  </a:lnTo>
                  <a:lnTo>
                    <a:pt x="85" y="379"/>
                  </a:lnTo>
                  <a:lnTo>
                    <a:pt x="81" y="379"/>
                  </a:lnTo>
                  <a:lnTo>
                    <a:pt x="75" y="379"/>
                  </a:lnTo>
                  <a:lnTo>
                    <a:pt x="68" y="377"/>
                  </a:lnTo>
                  <a:lnTo>
                    <a:pt x="60" y="375"/>
                  </a:lnTo>
                  <a:lnTo>
                    <a:pt x="51" y="372"/>
                  </a:lnTo>
                  <a:lnTo>
                    <a:pt x="42" y="368"/>
                  </a:lnTo>
                  <a:lnTo>
                    <a:pt x="33" y="362"/>
                  </a:lnTo>
                  <a:lnTo>
                    <a:pt x="24" y="355"/>
                  </a:lnTo>
                  <a:lnTo>
                    <a:pt x="17" y="346"/>
                  </a:lnTo>
                  <a:lnTo>
                    <a:pt x="10" y="336"/>
                  </a:lnTo>
                  <a:lnTo>
                    <a:pt x="5" y="322"/>
                  </a:lnTo>
                  <a:lnTo>
                    <a:pt x="2" y="307"/>
                  </a:lnTo>
                  <a:lnTo>
                    <a:pt x="0" y="290"/>
                  </a:lnTo>
                  <a:lnTo>
                    <a:pt x="2" y="260"/>
                  </a:lnTo>
                  <a:lnTo>
                    <a:pt x="7" y="230"/>
                  </a:lnTo>
                  <a:lnTo>
                    <a:pt x="16" y="202"/>
                  </a:lnTo>
                  <a:lnTo>
                    <a:pt x="28" y="174"/>
                  </a:lnTo>
                  <a:lnTo>
                    <a:pt x="42" y="148"/>
                  </a:lnTo>
                  <a:lnTo>
                    <a:pt x="60" y="123"/>
                  </a:lnTo>
                  <a:lnTo>
                    <a:pt x="80" y="99"/>
                  </a:lnTo>
                  <a:lnTo>
                    <a:pt x="103" y="78"/>
                  </a:lnTo>
                  <a:lnTo>
                    <a:pt x="129" y="59"/>
                  </a:lnTo>
                  <a:lnTo>
                    <a:pt x="157" y="41"/>
                  </a:lnTo>
                  <a:lnTo>
                    <a:pt x="187" y="27"/>
                  </a:lnTo>
                  <a:lnTo>
                    <a:pt x="220" y="16"/>
                  </a:lnTo>
                  <a:lnTo>
                    <a:pt x="255" y="7"/>
                  </a:lnTo>
                  <a:lnTo>
                    <a:pt x="291" y="2"/>
                  </a:lnTo>
                  <a:lnTo>
                    <a:pt x="3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2" name="Freeform 11"/>
          <p:cNvSpPr>
            <a:spLocks noChangeAspect="1" noEditPoints="1"/>
          </p:cNvSpPr>
          <p:nvPr>
            <p:custDataLst>
              <p:tags r:id="rId13"/>
            </p:custDataLst>
          </p:nvPr>
        </p:nvSpPr>
        <p:spPr bwMode="auto">
          <a:xfrm>
            <a:off x="7162800" y="4495800"/>
            <a:ext cx="457200" cy="456362"/>
          </a:xfrm>
          <a:custGeom>
            <a:avLst/>
            <a:gdLst/>
            <a:ahLst/>
            <a:cxnLst>
              <a:cxn ang="0">
                <a:pos x="346" y="1467"/>
              </a:cxn>
              <a:cxn ang="0">
                <a:pos x="1169" y="104"/>
              </a:cxn>
              <a:cxn ang="0">
                <a:pos x="1315" y="83"/>
              </a:cxn>
              <a:cxn ang="0">
                <a:pos x="355" y="270"/>
              </a:cxn>
              <a:cxn ang="0">
                <a:pos x="613" y="645"/>
              </a:cxn>
              <a:cxn ang="0">
                <a:pos x="863" y="1022"/>
              </a:cxn>
              <a:cxn ang="0">
                <a:pos x="1010" y="1250"/>
              </a:cxn>
              <a:cxn ang="0">
                <a:pos x="1121" y="1450"/>
              </a:cxn>
              <a:cxn ang="0">
                <a:pos x="1140" y="1541"/>
              </a:cxn>
              <a:cxn ang="0">
                <a:pos x="1349" y="1412"/>
              </a:cxn>
              <a:cxn ang="0">
                <a:pos x="1133" y="1101"/>
              </a:cxn>
              <a:cxn ang="0">
                <a:pos x="904" y="760"/>
              </a:cxn>
              <a:cxn ang="0">
                <a:pos x="724" y="488"/>
              </a:cxn>
              <a:cxn ang="0">
                <a:pos x="603" y="291"/>
              </a:cxn>
              <a:cxn ang="0">
                <a:pos x="530" y="138"/>
              </a:cxn>
              <a:cxn ang="0">
                <a:pos x="78" y="0"/>
              </a:cxn>
              <a:cxn ang="0">
                <a:pos x="781" y="31"/>
              </a:cxn>
              <a:cxn ang="0">
                <a:pos x="742" y="83"/>
              </a:cxn>
              <a:cxn ang="0">
                <a:pos x="611" y="115"/>
              </a:cxn>
              <a:cxn ang="0">
                <a:pos x="649" y="200"/>
              </a:cxn>
              <a:cxn ang="0">
                <a:pos x="748" y="367"/>
              </a:cxn>
              <a:cxn ang="0">
                <a:pos x="931" y="493"/>
              </a:cxn>
              <a:cxn ang="0">
                <a:pos x="1077" y="293"/>
              </a:cxn>
              <a:cxn ang="0">
                <a:pos x="1104" y="176"/>
              </a:cxn>
              <a:cxn ang="0">
                <a:pos x="1059" y="96"/>
              </a:cxn>
              <a:cxn ang="0">
                <a:pos x="978" y="60"/>
              </a:cxn>
              <a:cxn ang="0">
                <a:pos x="1010" y="2"/>
              </a:cxn>
              <a:cxn ang="0">
                <a:pos x="1590" y="8"/>
              </a:cxn>
              <a:cxn ang="0">
                <a:pos x="1597" y="70"/>
              </a:cxn>
              <a:cxn ang="0">
                <a:pos x="1455" y="104"/>
              </a:cxn>
              <a:cxn ang="0">
                <a:pos x="1223" y="279"/>
              </a:cxn>
              <a:cxn ang="0">
                <a:pos x="954" y="626"/>
              </a:cxn>
              <a:cxn ang="0">
                <a:pos x="1318" y="1222"/>
              </a:cxn>
              <a:cxn ang="0">
                <a:pos x="1476" y="1447"/>
              </a:cxn>
              <a:cxn ang="0">
                <a:pos x="1551" y="1536"/>
              </a:cxn>
              <a:cxn ang="0">
                <a:pos x="1632" y="1569"/>
              </a:cxn>
              <a:cxn ang="0">
                <a:pos x="1612" y="1632"/>
              </a:cxn>
              <a:cxn ang="0">
                <a:pos x="859" y="1628"/>
              </a:cxn>
              <a:cxn ang="0">
                <a:pos x="864" y="1561"/>
              </a:cxn>
              <a:cxn ang="0">
                <a:pos x="992" y="1544"/>
              </a:cxn>
              <a:cxn ang="0">
                <a:pos x="1036" y="1471"/>
              </a:cxn>
              <a:cxn ang="0">
                <a:pos x="963" y="1336"/>
              </a:cxn>
              <a:cxn ang="0">
                <a:pos x="803" y="1082"/>
              </a:cxn>
              <a:cxn ang="0">
                <a:pos x="460" y="1333"/>
              </a:cxn>
              <a:cxn ang="0">
                <a:pos x="429" y="1452"/>
              </a:cxn>
              <a:cxn ang="0">
                <a:pos x="476" y="1537"/>
              </a:cxn>
              <a:cxn ang="0">
                <a:pos x="566" y="1576"/>
              </a:cxn>
              <a:cxn ang="0">
                <a:pos x="531" y="1635"/>
              </a:cxn>
              <a:cxn ang="0">
                <a:pos x="8" y="1621"/>
              </a:cxn>
              <a:cxn ang="0">
                <a:pos x="26" y="1559"/>
              </a:cxn>
              <a:cxn ang="0">
                <a:pos x="185" y="1474"/>
              </a:cxn>
              <a:cxn ang="0">
                <a:pos x="692" y="914"/>
              </a:cxn>
              <a:cxn ang="0">
                <a:pos x="588" y="757"/>
              </a:cxn>
              <a:cxn ang="0">
                <a:pos x="389" y="463"/>
              </a:cxn>
              <a:cxn ang="0">
                <a:pos x="198" y="192"/>
              </a:cxn>
              <a:cxn ang="0">
                <a:pos x="97" y="92"/>
              </a:cxn>
              <a:cxn ang="0">
                <a:pos x="13" y="52"/>
              </a:cxn>
              <a:cxn ang="0">
                <a:pos x="44" y="3"/>
              </a:cxn>
            </a:cxnLst>
            <a:rect l="0" t="0" r="r" b="b"/>
            <a:pathLst>
              <a:path w="1640" h="1637">
                <a:moveTo>
                  <a:pt x="342" y="1437"/>
                </a:moveTo>
                <a:lnTo>
                  <a:pt x="222" y="1554"/>
                </a:lnTo>
                <a:lnTo>
                  <a:pt x="380" y="1554"/>
                </a:lnTo>
                <a:lnTo>
                  <a:pt x="376" y="1547"/>
                </a:lnTo>
                <a:lnTo>
                  <a:pt x="370" y="1537"/>
                </a:lnTo>
                <a:lnTo>
                  <a:pt x="364" y="1525"/>
                </a:lnTo>
                <a:lnTo>
                  <a:pt x="358" y="1509"/>
                </a:lnTo>
                <a:lnTo>
                  <a:pt x="352" y="1490"/>
                </a:lnTo>
                <a:lnTo>
                  <a:pt x="346" y="1467"/>
                </a:lnTo>
                <a:lnTo>
                  <a:pt x="346" y="1464"/>
                </a:lnTo>
                <a:lnTo>
                  <a:pt x="346" y="1460"/>
                </a:lnTo>
                <a:lnTo>
                  <a:pt x="344" y="1454"/>
                </a:lnTo>
                <a:lnTo>
                  <a:pt x="344" y="1447"/>
                </a:lnTo>
                <a:lnTo>
                  <a:pt x="343" y="1442"/>
                </a:lnTo>
                <a:lnTo>
                  <a:pt x="342" y="1439"/>
                </a:lnTo>
                <a:lnTo>
                  <a:pt x="342" y="1437"/>
                </a:lnTo>
                <a:close/>
                <a:moveTo>
                  <a:pt x="1157" y="83"/>
                </a:moveTo>
                <a:lnTo>
                  <a:pt x="1169" y="104"/>
                </a:lnTo>
                <a:lnTo>
                  <a:pt x="1178" y="126"/>
                </a:lnTo>
                <a:lnTo>
                  <a:pt x="1183" y="148"/>
                </a:lnTo>
                <a:lnTo>
                  <a:pt x="1186" y="171"/>
                </a:lnTo>
                <a:lnTo>
                  <a:pt x="1188" y="196"/>
                </a:lnTo>
                <a:lnTo>
                  <a:pt x="1214" y="170"/>
                </a:lnTo>
                <a:lnTo>
                  <a:pt x="1239" y="146"/>
                </a:lnTo>
                <a:lnTo>
                  <a:pt x="1263" y="123"/>
                </a:lnTo>
                <a:lnTo>
                  <a:pt x="1289" y="102"/>
                </a:lnTo>
                <a:lnTo>
                  <a:pt x="1315" y="83"/>
                </a:lnTo>
                <a:lnTo>
                  <a:pt x="1157" y="83"/>
                </a:lnTo>
                <a:close/>
                <a:moveTo>
                  <a:pt x="215" y="83"/>
                </a:moveTo>
                <a:lnTo>
                  <a:pt x="231" y="104"/>
                </a:lnTo>
                <a:lnTo>
                  <a:pt x="249" y="127"/>
                </a:lnTo>
                <a:lnTo>
                  <a:pt x="268" y="152"/>
                </a:lnTo>
                <a:lnTo>
                  <a:pt x="288" y="179"/>
                </a:lnTo>
                <a:lnTo>
                  <a:pt x="309" y="207"/>
                </a:lnTo>
                <a:lnTo>
                  <a:pt x="332" y="238"/>
                </a:lnTo>
                <a:lnTo>
                  <a:pt x="355" y="270"/>
                </a:lnTo>
                <a:lnTo>
                  <a:pt x="379" y="304"/>
                </a:lnTo>
                <a:lnTo>
                  <a:pt x="403" y="338"/>
                </a:lnTo>
                <a:lnTo>
                  <a:pt x="428" y="374"/>
                </a:lnTo>
                <a:lnTo>
                  <a:pt x="453" y="411"/>
                </a:lnTo>
                <a:lnTo>
                  <a:pt x="480" y="448"/>
                </a:lnTo>
                <a:lnTo>
                  <a:pt x="506" y="487"/>
                </a:lnTo>
                <a:lnTo>
                  <a:pt x="559" y="565"/>
                </a:lnTo>
                <a:lnTo>
                  <a:pt x="586" y="605"/>
                </a:lnTo>
                <a:lnTo>
                  <a:pt x="613" y="645"/>
                </a:lnTo>
                <a:lnTo>
                  <a:pt x="667" y="725"/>
                </a:lnTo>
                <a:lnTo>
                  <a:pt x="693" y="764"/>
                </a:lnTo>
                <a:lnTo>
                  <a:pt x="719" y="803"/>
                </a:lnTo>
                <a:lnTo>
                  <a:pt x="745" y="842"/>
                </a:lnTo>
                <a:lnTo>
                  <a:pt x="770" y="880"/>
                </a:lnTo>
                <a:lnTo>
                  <a:pt x="794" y="917"/>
                </a:lnTo>
                <a:lnTo>
                  <a:pt x="818" y="953"/>
                </a:lnTo>
                <a:lnTo>
                  <a:pt x="841" y="988"/>
                </a:lnTo>
                <a:lnTo>
                  <a:pt x="863" y="1022"/>
                </a:lnTo>
                <a:lnTo>
                  <a:pt x="885" y="1055"/>
                </a:lnTo>
                <a:lnTo>
                  <a:pt x="904" y="1086"/>
                </a:lnTo>
                <a:lnTo>
                  <a:pt x="924" y="1115"/>
                </a:lnTo>
                <a:lnTo>
                  <a:pt x="942" y="1143"/>
                </a:lnTo>
                <a:lnTo>
                  <a:pt x="958" y="1169"/>
                </a:lnTo>
                <a:lnTo>
                  <a:pt x="973" y="1192"/>
                </a:lnTo>
                <a:lnTo>
                  <a:pt x="987" y="1214"/>
                </a:lnTo>
                <a:lnTo>
                  <a:pt x="999" y="1233"/>
                </a:lnTo>
                <a:lnTo>
                  <a:pt x="1010" y="1250"/>
                </a:lnTo>
                <a:lnTo>
                  <a:pt x="1019" y="1264"/>
                </a:lnTo>
                <a:lnTo>
                  <a:pt x="1037" y="1295"/>
                </a:lnTo>
                <a:lnTo>
                  <a:pt x="1054" y="1324"/>
                </a:lnTo>
                <a:lnTo>
                  <a:pt x="1069" y="1350"/>
                </a:lnTo>
                <a:lnTo>
                  <a:pt x="1082" y="1374"/>
                </a:lnTo>
                <a:lnTo>
                  <a:pt x="1094" y="1396"/>
                </a:lnTo>
                <a:lnTo>
                  <a:pt x="1104" y="1416"/>
                </a:lnTo>
                <a:lnTo>
                  <a:pt x="1113" y="1434"/>
                </a:lnTo>
                <a:lnTo>
                  <a:pt x="1121" y="1450"/>
                </a:lnTo>
                <a:lnTo>
                  <a:pt x="1126" y="1465"/>
                </a:lnTo>
                <a:lnTo>
                  <a:pt x="1132" y="1478"/>
                </a:lnTo>
                <a:lnTo>
                  <a:pt x="1136" y="1490"/>
                </a:lnTo>
                <a:lnTo>
                  <a:pt x="1139" y="1501"/>
                </a:lnTo>
                <a:lnTo>
                  <a:pt x="1140" y="1510"/>
                </a:lnTo>
                <a:lnTo>
                  <a:pt x="1142" y="1519"/>
                </a:lnTo>
                <a:lnTo>
                  <a:pt x="1142" y="1527"/>
                </a:lnTo>
                <a:lnTo>
                  <a:pt x="1142" y="1534"/>
                </a:lnTo>
                <a:lnTo>
                  <a:pt x="1140" y="1541"/>
                </a:lnTo>
                <a:lnTo>
                  <a:pt x="1139" y="1547"/>
                </a:lnTo>
                <a:lnTo>
                  <a:pt x="1139" y="1554"/>
                </a:lnTo>
                <a:lnTo>
                  <a:pt x="1454" y="1554"/>
                </a:lnTo>
                <a:lnTo>
                  <a:pt x="1439" y="1535"/>
                </a:lnTo>
                <a:lnTo>
                  <a:pt x="1424" y="1515"/>
                </a:lnTo>
                <a:lnTo>
                  <a:pt x="1407" y="1492"/>
                </a:lnTo>
                <a:lnTo>
                  <a:pt x="1389" y="1467"/>
                </a:lnTo>
                <a:lnTo>
                  <a:pt x="1369" y="1440"/>
                </a:lnTo>
                <a:lnTo>
                  <a:pt x="1349" y="1412"/>
                </a:lnTo>
                <a:lnTo>
                  <a:pt x="1327" y="1382"/>
                </a:lnTo>
                <a:lnTo>
                  <a:pt x="1305" y="1351"/>
                </a:lnTo>
                <a:lnTo>
                  <a:pt x="1283" y="1318"/>
                </a:lnTo>
                <a:lnTo>
                  <a:pt x="1259" y="1283"/>
                </a:lnTo>
                <a:lnTo>
                  <a:pt x="1234" y="1248"/>
                </a:lnTo>
                <a:lnTo>
                  <a:pt x="1210" y="1213"/>
                </a:lnTo>
                <a:lnTo>
                  <a:pt x="1185" y="1176"/>
                </a:lnTo>
                <a:lnTo>
                  <a:pt x="1159" y="1139"/>
                </a:lnTo>
                <a:lnTo>
                  <a:pt x="1133" y="1101"/>
                </a:lnTo>
                <a:lnTo>
                  <a:pt x="1107" y="1063"/>
                </a:lnTo>
                <a:lnTo>
                  <a:pt x="1081" y="1024"/>
                </a:lnTo>
                <a:lnTo>
                  <a:pt x="1055" y="986"/>
                </a:lnTo>
                <a:lnTo>
                  <a:pt x="1029" y="947"/>
                </a:lnTo>
                <a:lnTo>
                  <a:pt x="1003" y="909"/>
                </a:lnTo>
                <a:lnTo>
                  <a:pt x="978" y="871"/>
                </a:lnTo>
                <a:lnTo>
                  <a:pt x="953" y="833"/>
                </a:lnTo>
                <a:lnTo>
                  <a:pt x="928" y="796"/>
                </a:lnTo>
                <a:lnTo>
                  <a:pt x="904" y="760"/>
                </a:lnTo>
                <a:lnTo>
                  <a:pt x="880" y="725"/>
                </a:lnTo>
                <a:lnTo>
                  <a:pt x="857" y="690"/>
                </a:lnTo>
                <a:lnTo>
                  <a:pt x="835" y="657"/>
                </a:lnTo>
                <a:lnTo>
                  <a:pt x="814" y="625"/>
                </a:lnTo>
                <a:lnTo>
                  <a:pt x="794" y="594"/>
                </a:lnTo>
                <a:lnTo>
                  <a:pt x="774" y="565"/>
                </a:lnTo>
                <a:lnTo>
                  <a:pt x="756" y="537"/>
                </a:lnTo>
                <a:lnTo>
                  <a:pt x="740" y="512"/>
                </a:lnTo>
                <a:lnTo>
                  <a:pt x="724" y="488"/>
                </a:lnTo>
                <a:lnTo>
                  <a:pt x="710" y="466"/>
                </a:lnTo>
                <a:lnTo>
                  <a:pt x="697" y="447"/>
                </a:lnTo>
                <a:lnTo>
                  <a:pt x="686" y="430"/>
                </a:lnTo>
                <a:lnTo>
                  <a:pt x="677" y="415"/>
                </a:lnTo>
                <a:lnTo>
                  <a:pt x="669" y="403"/>
                </a:lnTo>
                <a:lnTo>
                  <a:pt x="650" y="371"/>
                </a:lnTo>
                <a:lnTo>
                  <a:pt x="633" y="342"/>
                </a:lnTo>
                <a:lnTo>
                  <a:pt x="617" y="315"/>
                </a:lnTo>
                <a:lnTo>
                  <a:pt x="603" y="291"/>
                </a:lnTo>
                <a:lnTo>
                  <a:pt x="590" y="268"/>
                </a:lnTo>
                <a:lnTo>
                  <a:pt x="579" y="248"/>
                </a:lnTo>
                <a:lnTo>
                  <a:pt x="569" y="229"/>
                </a:lnTo>
                <a:lnTo>
                  <a:pt x="553" y="196"/>
                </a:lnTo>
                <a:lnTo>
                  <a:pt x="547" y="182"/>
                </a:lnTo>
                <a:lnTo>
                  <a:pt x="541" y="170"/>
                </a:lnTo>
                <a:lnTo>
                  <a:pt x="537" y="158"/>
                </a:lnTo>
                <a:lnTo>
                  <a:pt x="533" y="148"/>
                </a:lnTo>
                <a:lnTo>
                  <a:pt x="530" y="138"/>
                </a:lnTo>
                <a:lnTo>
                  <a:pt x="527" y="130"/>
                </a:lnTo>
                <a:lnTo>
                  <a:pt x="526" y="122"/>
                </a:lnTo>
                <a:lnTo>
                  <a:pt x="524" y="115"/>
                </a:lnTo>
                <a:lnTo>
                  <a:pt x="524" y="108"/>
                </a:lnTo>
                <a:lnTo>
                  <a:pt x="523" y="101"/>
                </a:lnTo>
                <a:lnTo>
                  <a:pt x="523" y="95"/>
                </a:lnTo>
                <a:lnTo>
                  <a:pt x="523" y="83"/>
                </a:lnTo>
                <a:lnTo>
                  <a:pt x="215" y="83"/>
                </a:lnTo>
                <a:close/>
                <a:moveTo>
                  <a:pt x="78" y="0"/>
                </a:moveTo>
                <a:lnTo>
                  <a:pt x="716" y="0"/>
                </a:lnTo>
                <a:lnTo>
                  <a:pt x="729" y="1"/>
                </a:lnTo>
                <a:lnTo>
                  <a:pt x="740" y="2"/>
                </a:lnTo>
                <a:lnTo>
                  <a:pt x="751" y="3"/>
                </a:lnTo>
                <a:lnTo>
                  <a:pt x="759" y="6"/>
                </a:lnTo>
                <a:lnTo>
                  <a:pt x="767" y="9"/>
                </a:lnTo>
                <a:lnTo>
                  <a:pt x="773" y="14"/>
                </a:lnTo>
                <a:lnTo>
                  <a:pt x="778" y="21"/>
                </a:lnTo>
                <a:lnTo>
                  <a:pt x="781" y="31"/>
                </a:lnTo>
                <a:lnTo>
                  <a:pt x="782" y="42"/>
                </a:lnTo>
                <a:lnTo>
                  <a:pt x="781" y="52"/>
                </a:lnTo>
                <a:lnTo>
                  <a:pt x="778" y="60"/>
                </a:lnTo>
                <a:lnTo>
                  <a:pt x="774" y="67"/>
                </a:lnTo>
                <a:lnTo>
                  <a:pt x="769" y="73"/>
                </a:lnTo>
                <a:lnTo>
                  <a:pt x="763" y="76"/>
                </a:lnTo>
                <a:lnTo>
                  <a:pt x="756" y="79"/>
                </a:lnTo>
                <a:lnTo>
                  <a:pt x="749" y="81"/>
                </a:lnTo>
                <a:lnTo>
                  <a:pt x="742" y="83"/>
                </a:lnTo>
                <a:lnTo>
                  <a:pt x="736" y="83"/>
                </a:lnTo>
                <a:lnTo>
                  <a:pt x="713" y="83"/>
                </a:lnTo>
                <a:lnTo>
                  <a:pt x="698" y="84"/>
                </a:lnTo>
                <a:lnTo>
                  <a:pt x="681" y="86"/>
                </a:lnTo>
                <a:lnTo>
                  <a:pt x="663" y="90"/>
                </a:lnTo>
                <a:lnTo>
                  <a:pt x="644" y="94"/>
                </a:lnTo>
                <a:lnTo>
                  <a:pt x="626" y="101"/>
                </a:lnTo>
                <a:lnTo>
                  <a:pt x="609" y="109"/>
                </a:lnTo>
                <a:lnTo>
                  <a:pt x="611" y="115"/>
                </a:lnTo>
                <a:lnTo>
                  <a:pt x="612" y="121"/>
                </a:lnTo>
                <a:lnTo>
                  <a:pt x="614" y="126"/>
                </a:lnTo>
                <a:lnTo>
                  <a:pt x="617" y="132"/>
                </a:lnTo>
                <a:lnTo>
                  <a:pt x="619" y="138"/>
                </a:lnTo>
                <a:lnTo>
                  <a:pt x="625" y="152"/>
                </a:lnTo>
                <a:lnTo>
                  <a:pt x="628" y="160"/>
                </a:lnTo>
                <a:lnTo>
                  <a:pt x="632" y="169"/>
                </a:lnTo>
                <a:lnTo>
                  <a:pt x="642" y="189"/>
                </a:lnTo>
                <a:lnTo>
                  <a:pt x="649" y="200"/>
                </a:lnTo>
                <a:lnTo>
                  <a:pt x="656" y="213"/>
                </a:lnTo>
                <a:lnTo>
                  <a:pt x="663" y="227"/>
                </a:lnTo>
                <a:lnTo>
                  <a:pt x="672" y="243"/>
                </a:lnTo>
                <a:lnTo>
                  <a:pt x="682" y="259"/>
                </a:lnTo>
                <a:lnTo>
                  <a:pt x="693" y="277"/>
                </a:lnTo>
                <a:lnTo>
                  <a:pt x="705" y="297"/>
                </a:lnTo>
                <a:lnTo>
                  <a:pt x="718" y="318"/>
                </a:lnTo>
                <a:lnTo>
                  <a:pt x="733" y="342"/>
                </a:lnTo>
                <a:lnTo>
                  <a:pt x="748" y="367"/>
                </a:lnTo>
                <a:lnTo>
                  <a:pt x="766" y="394"/>
                </a:lnTo>
                <a:lnTo>
                  <a:pt x="784" y="424"/>
                </a:lnTo>
                <a:lnTo>
                  <a:pt x="805" y="456"/>
                </a:lnTo>
                <a:lnTo>
                  <a:pt x="827" y="489"/>
                </a:lnTo>
                <a:lnTo>
                  <a:pt x="850" y="526"/>
                </a:lnTo>
                <a:lnTo>
                  <a:pt x="876" y="565"/>
                </a:lnTo>
                <a:lnTo>
                  <a:pt x="893" y="542"/>
                </a:lnTo>
                <a:lnTo>
                  <a:pt x="911" y="519"/>
                </a:lnTo>
                <a:lnTo>
                  <a:pt x="931" y="493"/>
                </a:lnTo>
                <a:lnTo>
                  <a:pt x="950" y="467"/>
                </a:lnTo>
                <a:lnTo>
                  <a:pt x="970" y="440"/>
                </a:lnTo>
                <a:lnTo>
                  <a:pt x="989" y="414"/>
                </a:lnTo>
                <a:lnTo>
                  <a:pt x="1007" y="388"/>
                </a:lnTo>
                <a:lnTo>
                  <a:pt x="1025" y="366"/>
                </a:lnTo>
                <a:lnTo>
                  <a:pt x="1041" y="345"/>
                </a:lnTo>
                <a:lnTo>
                  <a:pt x="1054" y="327"/>
                </a:lnTo>
                <a:lnTo>
                  <a:pt x="1066" y="309"/>
                </a:lnTo>
                <a:lnTo>
                  <a:pt x="1077" y="293"/>
                </a:lnTo>
                <a:lnTo>
                  <a:pt x="1086" y="277"/>
                </a:lnTo>
                <a:lnTo>
                  <a:pt x="1093" y="262"/>
                </a:lnTo>
                <a:lnTo>
                  <a:pt x="1098" y="246"/>
                </a:lnTo>
                <a:lnTo>
                  <a:pt x="1102" y="230"/>
                </a:lnTo>
                <a:lnTo>
                  <a:pt x="1104" y="213"/>
                </a:lnTo>
                <a:lnTo>
                  <a:pt x="1105" y="196"/>
                </a:lnTo>
                <a:lnTo>
                  <a:pt x="1105" y="189"/>
                </a:lnTo>
                <a:lnTo>
                  <a:pt x="1104" y="183"/>
                </a:lnTo>
                <a:lnTo>
                  <a:pt x="1104" y="176"/>
                </a:lnTo>
                <a:lnTo>
                  <a:pt x="1102" y="168"/>
                </a:lnTo>
                <a:lnTo>
                  <a:pt x="1100" y="159"/>
                </a:lnTo>
                <a:lnTo>
                  <a:pt x="1098" y="149"/>
                </a:lnTo>
                <a:lnTo>
                  <a:pt x="1094" y="139"/>
                </a:lnTo>
                <a:lnTo>
                  <a:pt x="1090" y="130"/>
                </a:lnTo>
                <a:lnTo>
                  <a:pt x="1084" y="120"/>
                </a:lnTo>
                <a:lnTo>
                  <a:pt x="1077" y="111"/>
                </a:lnTo>
                <a:lnTo>
                  <a:pt x="1069" y="103"/>
                </a:lnTo>
                <a:lnTo>
                  <a:pt x="1059" y="96"/>
                </a:lnTo>
                <a:lnTo>
                  <a:pt x="1047" y="90"/>
                </a:lnTo>
                <a:lnTo>
                  <a:pt x="1034" y="86"/>
                </a:lnTo>
                <a:lnTo>
                  <a:pt x="1019" y="83"/>
                </a:lnTo>
                <a:lnTo>
                  <a:pt x="1011" y="81"/>
                </a:lnTo>
                <a:lnTo>
                  <a:pt x="1003" y="79"/>
                </a:lnTo>
                <a:lnTo>
                  <a:pt x="996" y="76"/>
                </a:lnTo>
                <a:lnTo>
                  <a:pt x="989" y="72"/>
                </a:lnTo>
                <a:lnTo>
                  <a:pt x="982" y="67"/>
                </a:lnTo>
                <a:lnTo>
                  <a:pt x="978" y="60"/>
                </a:lnTo>
                <a:lnTo>
                  <a:pt x="974" y="52"/>
                </a:lnTo>
                <a:lnTo>
                  <a:pt x="973" y="42"/>
                </a:lnTo>
                <a:lnTo>
                  <a:pt x="974" y="31"/>
                </a:lnTo>
                <a:lnTo>
                  <a:pt x="977" y="23"/>
                </a:lnTo>
                <a:lnTo>
                  <a:pt x="981" y="16"/>
                </a:lnTo>
                <a:lnTo>
                  <a:pt x="987" y="11"/>
                </a:lnTo>
                <a:lnTo>
                  <a:pt x="993" y="7"/>
                </a:lnTo>
                <a:lnTo>
                  <a:pt x="1001" y="4"/>
                </a:lnTo>
                <a:lnTo>
                  <a:pt x="1010" y="2"/>
                </a:lnTo>
                <a:lnTo>
                  <a:pt x="1020" y="1"/>
                </a:lnTo>
                <a:lnTo>
                  <a:pt x="1030" y="0"/>
                </a:lnTo>
                <a:lnTo>
                  <a:pt x="1052" y="0"/>
                </a:lnTo>
                <a:lnTo>
                  <a:pt x="1051" y="1"/>
                </a:lnTo>
                <a:lnTo>
                  <a:pt x="1553" y="1"/>
                </a:lnTo>
                <a:lnTo>
                  <a:pt x="1563" y="2"/>
                </a:lnTo>
                <a:lnTo>
                  <a:pt x="1573" y="3"/>
                </a:lnTo>
                <a:lnTo>
                  <a:pt x="1582" y="5"/>
                </a:lnTo>
                <a:lnTo>
                  <a:pt x="1590" y="8"/>
                </a:lnTo>
                <a:lnTo>
                  <a:pt x="1597" y="11"/>
                </a:lnTo>
                <a:lnTo>
                  <a:pt x="1602" y="17"/>
                </a:lnTo>
                <a:lnTo>
                  <a:pt x="1607" y="24"/>
                </a:lnTo>
                <a:lnTo>
                  <a:pt x="1609" y="32"/>
                </a:lnTo>
                <a:lnTo>
                  <a:pt x="1610" y="42"/>
                </a:lnTo>
                <a:lnTo>
                  <a:pt x="1609" y="52"/>
                </a:lnTo>
                <a:lnTo>
                  <a:pt x="1607" y="59"/>
                </a:lnTo>
                <a:lnTo>
                  <a:pt x="1602" y="66"/>
                </a:lnTo>
                <a:lnTo>
                  <a:pt x="1597" y="70"/>
                </a:lnTo>
                <a:lnTo>
                  <a:pt x="1590" y="74"/>
                </a:lnTo>
                <a:lnTo>
                  <a:pt x="1583" y="77"/>
                </a:lnTo>
                <a:lnTo>
                  <a:pt x="1574" y="80"/>
                </a:lnTo>
                <a:lnTo>
                  <a:pt x="1566" y="81"/>
                </a:lnTo>
                <a:lnTo>
                  <a:pt x="1558" y="83"/>
                </a:lnTo>
                <a:lnTo>
                  <a:pt x="1550" y="84"/>
                </a:lnTo>
                <a:lnTo>
                  <a:pt x="1517" y="88"/>
                </a:lnTo>
                <a:lnTo>
                  <a:pt x="1485" y="95"/>
                </a:lnTo>
                <a:lnTo>
                  <a:pt x="1455" y="104"/>
                </a:lnTo>
                <a:lnTo>
                  <a:pt x="1425" y="116"/>
                </a:lnTo>
                <a:lnTo>
                  <a:pt x="1397" y="130"/>
                </a:lnTo>
                <a:lnTo>
                  <a:pt x="1370" y="147"/>
                </a:lnTo>
                <a:lnTo>
                  <a:pt x="1344" y="165"/>
                </a:lnTo>
                <a:lnTo>
                  <a:pt x="1318" y="185"/>
                </a:lnTo>
                <a:lnTo>
                  <a:pt x="1294" y="206"/>
                </a:lnTo>
                <a:lnTo>
                  <a:pt x="1270" y="229"/>
                </a:lnTo>
                <a:lnTo>
                  <a:pt x="1246" y="254"/>
                </a:lnTo>
                <a:lnTo>
                  <a:pt x="1223" y="279"/>
                </a:lnTo>
                <a:lnTo>
                  <a:pt x="1201" y="305"/>
                </a:lnTo>
                <a:lnTo>
                  <a:pt x="1179" y="332"/>
                </a:lnTo>
                <a:lnTo>
                  <a:pt x="1136" y="387"/>
                </a:lnTo>
                <a:lnTo>
                  <a:pt x="1115" y="415"/>
                </a:lnTo>
                <a:lnTo>
                  <a:pt x="995" y="569"/>
                </a:lnTo>
                <a:lnTo>
                  <a:pt x="984" y="585"/>
                </a:lnTo>
                <a:lnTo>
                  <a:pt x="973" y="600"/>
                </a:lnTo>
                <a:lnTo>
                  <a:pt x="963" y="614"/>
                </a:lnTo>
                <a:lnTo>
                  <a:pt x="954" y="626"/>
                </a:lnTo>
                <a:lnTo>
                  <a:pt x="946" y="636"/>
                </a:lnTo>
                <a:lnTo>
                  <a:pt x="939" y="645"/>
                </a:lnTo>
                <a:lnTo>
                  <a:pt x="934" y="651"/>
                </a:lnTo>
                <a:lnTo>
                  <a:pt x="931" y="655"/>
                </a:lnTo>
                <a:lnTo>
                  <a:pt x="1257" y="1132"/>
                </a:lnTo>
                <a:lnTo>
                  <a:pt x="1272" y="1154"/>
                </a:lnTo>
                <a:lnTo>
                  <a:pt x="1287" y="1176"/>
                </a:lnTo>
                <a:lnTo>
                  <a:pt x="1302" y="1199"/>
                </a:lnTo>
                <a:lnTo>
                  <a:pt x="1318" y="1222"/>
                </a:lnTo>
                <a:lnTo>
                  <a:pt x="1351" y="1270"/>
                </a:lnTo>
                <a:lnTo>
                  <a:pt x="1368" y="1294"/>
                </a:lnTo>
                <a:lnTo>
                  <a:pt x="1384" y="1318"/>
                </a:lnTo>
                <a:lnTo>
                  <a:pt x="1400" y="1341"/>
                </a:lnTo>
                <a:lnTo>
                  <a:pt x="1417" y="1364"/>
                </a:lnTo>
                <a:lnTo>
                  <a:pt x="1432" y="1386"/>
                </a:lnTo>
                <a:lnTo>
                  <a:pt x="1447" y="1407"/>
                </a:lnTo>
                <a:lnTo>
                  <a:pt x="1462" y="1428"/>
                </a:lnTo>
                <a:lnTo>
                  <a:pt x="1476" y="1447"/>
                </a:lnTo>
                <a:lnTo>
                  <a:pt x="1489" y="1464"/>
                </a:lnTo>
                <a:lnTo>
                  <a:pt x="1501" y="1480"/>
                </a:lnTo>
                <a:lnTo>
                  <a:pt x="1512" y="1495"/>
                </a:lnTo>
                <a:lnTo>
                  <a:pt x="1521" y="1507"/>
                </a:lnTo>
                <a:lnTo>
                  <a:pt x="1530" y="1517"/>
                </a:lnTo>
                <a:lnTo>
                  <a:pt x="1537" y="1525"/>
                </a:lnTo>
                <a:lnTo>
                  <a:pt x="1543" y="1531"/>
                </a:lnTo>
                <a:lnTo>
                  <a:pt x="1547" y="1533"/>
                </a:lnTo>
                <a:lnTo>
                  <a:pt x="1551" y="1536"/>
                </a:lnTo>
                <a:lnTo>
                  <a:pt x="1557" y="1539"/>
                </a:lnTo>
                <a:lnTo>
                  <a:pt x="1565" y="1543"/>
                </a:lnTo>
                <a:lnTo>
                  <a:pt x="1574" y="1547"/>
                </a:lnTo>
                <a:lnTo>
                  <a:pt x="1587" y="1550"/>
                </a:lnTo>
                <a:lnTo>
                  <a:pt x="1603" y="1554"/>
                </a:lnTo>
                <a:lnTo>
                  <a:pt x="1611" y="1556"/>
                </a:lnTo>
                <a:lnTo>
                  <a:pt x="1619" y="1559"/>
                </a:lnTo>
                <a:lnTo>
                  <a:pt x="1626" y="1564"/>
                </a:lnTo>
                <a:lnTo>
                  <a:pt x="1632" y="1569"/>
                </a:lnTo>
                <a:lnTo>
                  <a:pt x="1636" y="1576"/>
                </a:lnTo>
                <a:lnTo>
                  <a:pt x="1639" y="1585"/>
                </a:lnTo>
                <a:lnTo>
                  <a:pt x="1640" y="1595"/>
                </a:lnTo>
                <a:lnTo>
                  <a:pt x="1639" y="1606"/>
                </a:lnTo>
                <a:lnTo>
                  <a:pt x="1637" y="1614"/>
                </a:lnTo>
                <a:lnTo>
                  <a:pt x="1633" y="1621"/>
                </a:lnTo>
                <a:lnTo>
                  <a:pt x="1627" y="1626"/>
                </a:lnTo>
                <a:lnTo>
                  <a:pt x="1621" y="1630"/>
                </a:lnTo>
                <a:lnTo>
                  <a:pt x="1612" y="1632"/>
                </a:lnTo>
                <a:lnTo>
                  <a:pt x="1604" y="1635"/>
                </a:lnTo>
                <a:lnTo>
                  <a:pt x="1594" y="1636"/>
                </a:lnTo>
                <a:lnTo>
                  <a:pt x="1584" y="1637"/>
                </a:lnTo>
                <a:lnTo>
                  <a:pt x="910" y="1637"/>
                </a:lnTo>
                <a:lnTo>
                  <a:pt x="897" y="1636"/>
                </a:lnTo>
                <a:lnTo>
                  <a:pt x="886" y="1635"/>
                </a:lnTo>
                <a:lnTo>
                  <a:pt x="876" y="1634"/>
                </a:lnTo>
                <a:lnTo>
                  <a:pt x="867" y="1631"/>
                </a:lnTo>
                <a:lnTo>
                  <a:pt x="859" y="1628"/>
                </a:lnTo>
                <a:lnTo>
                  <a:pt x="853" y="1623"/>
                </a:lnTo>
                <a:lnTo>
                  <a:pt x="848" y="1616"/>
                </a:lnTo>
                <a:lnTo>
                  <a:pt x="846" y="1606"/>
                </a:lnTo>
                <a:lnTo>
                  <a:pt x="844" y="1595"/>
                </a:lnTo>
                <a:lnTo>
                  <a:pt x="846" y="1585"/>
                </a:lnTo>
                <a:lnTo>
                  <a:pt x="848" y="1576"/>
                </a:lnTo>
                <a:lnTo>
                  <a:pt x="852" y="1569"/>
                </a:lnTo>
                <a:lnTo>
                  <a:pt x="858" y="1564"/>
                </a:lnTo>
                <a:lnTo>
                  <a:pt x="864" y="1561"/>
                </a:lnTo>
                <a:lnTo>
                  <a:pt x="871" y="1558"/>
                </a:lnTo>
                <a:lnTo>
                  <a:pt x="878" y="1555"/>
                </a:lnTo>
                <a:lnTo>
                  <a:pt x="885" y="1554"/>
                </a:lnTo>
                <a:lnTo>
                  <a:pt x="892" y="1554"/>
                </a:lnTo>
                <a:lnTo>
                  <a:pt x="904" y="1554"/>
                </a:lnTo>
                <a:lnTo>
                  <a:pt x="926" y="1553"/>
                </a:lnTo>
                <a:lnTo>
                  <a:pt x="947" y="1551"/>
                </a:lnTo>
                <a:lnTo>
                  <a:pt x="970" y="1548"/>
                </a:lnTo>
                <a:lnTo>
                  <a:pt x="992" y="1544"/>
                </a:lnTo>
                <a:lnTo>
                  <a:pt x="1013" y="1538"/>
                </a:lnTo>
                <a:lnTo>
                  <a:pt x="1035" y="1530"/>
                </a:lnTo>
                <a:lnTo>
                  <a:pt x="1055" y="1520"/>
                </a:lnTo>
                <a:lnTo>
                  <a:pt x="1053" y="1514"/>
                </a:lnTo>
                <a:lnTo>
                  <a:pt x="1048" y="1501"/>
                </a:lnTo>
                <a:lnTo>
                  <a:pt x="1046" y="1494"/>
                </a:lnTo>
                <a:lnTo>
                  <a:pt x="1043" y="1487"/>
                </a:lnTo>
                <a:lnTo>
                  <a:pt x="1040" y="1480"/>
                </a:lnTo>
                <a:lnTo>
                  <a:pt x="1036" y="1471"/>
                </a:lnTo>
                <a:lnTo>
                  <a:pt x="1028" y="1453"/>
                </a:lnTo>
                <a:lnTo>
                  <a:pt x="1023" y="1442"/>
                </a:lnTo>
                <a:lnTo>
                  <a:pt x="1016" y="1430"/>
                </a:lnTo>
                <a:lnTo>
                  <a:pt x="1010" y="1418"/>
                </a:lnTo>
                <a:lnTo>
                  <a:pt x="1002" y="1404"/>
                </a:lnTo>
                <a:lnTo>
                  <a:pt x="994" y="1389"/>
                </a:lnTo>
                <a:lnTo>
                  <a:pt x="985" y="1373"/>
                </a:lnTo>
                <a:lnTo>
                  <a:pt x="975" y="1355"/>
                </a:lnTo>
                <a:lnTo>
                  <a:pt x="963" y="1336"/>
                </a:lnTo>
                <a:lnTo>
                  <a:pt x="951" y="1315"/>
                </a:lnTo>
                <a:lnTo>
                  <a:pt x="938" y="1293"/>
                </a:lnTo>
                <a:lnTo>
                  <a:pt x="922" y="1268"/>
                </a:lnTo>
                <a:lnTo>
                  <a:pt x="906" y="1243"/>
                </a:lnTo>
                <a:lnTo>
                  <a:pt x="889" y="1215"/>
                </a:lnTo>
                <a:lnTo>
                  <a:pt x="870" y="1184"/>
                </a:lnTo>
                <a:lnTo>
                  <a:pt x="849" y="1152"/>
                </a:lnTo>
                <a:lnTo>
                  <a:pt x="827" y="1118"/>
                </a:lnTo>
                <a:lnTo>
                  <a:pt x="803" y="1082"/>
                </a:lnTo>
                <a:lnTo>
                  <a:pt x="778" y="1042"/>
                </a:lnTo>
                <a:lnTo>
                  <a:pt x="751" y="1001"/>
                </a:lnTo>
                <a:lnTo>
                  <a:pt x="682" y="1078"/>
                </a:lnTo>
                <a:lnTo>
                  <a:pt x="614" y="1153"/>
                </a:lnTo>
                <a:lnTo>
                  <a:pt x="546" y="1230"/>
                </a:lnTo>
                <a:lnTo>
                  <a:pt x="480" y="1306"/>
                </a:lnTo>
                <a:lnTo>
                  <a:pt x="474" y="1313"/>
                </a:lnTo>
                <a:lnTo>
                  <a:pt x="468" y="1322"/>
                </a:lnTo>
                <a:lnTo>
                  <a:pt x="460" y="1333"/>
                </a:lnTo>
                <a:lnTo>
                  <a:pt x="452" y="1345"/>
                </a:lnTo>
                <a:lnTo>
                  <a:pt x="445" y="1360"/>
                </a:lnTo>
                <a:lnTo>
                  <a:pt x="438" y="1376"/>
                </a:lnTo>
                <a:lnTo>
                  <a:pt x="432" y="1394"/>
                </a:lnTo>
                <a:lnTo>
                  <a:pt x="429" y="1413"/>
                </a:lnTo>
                <a:lnTo>
                  <a:pt x="428" y="1433"/>
                </a:lnTo>
                <a:lnTo>
                  <a:pt x="428" y="1439"/>
                </a:lnTo>
                <a:lnTo>
                  <a:pt x="428" y="1445"/>
                </a:lnTo>
                <a:lnTo>
                  <a:pt x="429" y="1452"/>
                </a:lnTo>
                <a:lnTo>
                  <a:pt x="431" y="1460"/>
                </a:lnTo>
                <a:lnTo>
                  <a:pt x="432" y="1469"/>
                </a:lnTo>
                <a:lnTo>
                  <a:pt x="435" y="1479"/>
                </a:lnTo>
                <a:lnTo>
                  <a:pt x="439" y="1489"/>
                </a:lnTo>
                <a:lnTo>
                  <a:pt x="444" y="1499"/>
                </a:lnTo>
                <a:lnTo>
                  <a:pt x="450" y="1510"/>
                </a:lnTo>
                <a:lnTo>
                  <a:pt x="457" y="1520"/>
                </a:lnTo>
                <a:lnTo>
                  <a:pt x="466" y="1529"/>
                </a:lnTo>
                <a:lnTo>
                  <a:pt x="476" y="1537"/>
                </a:lnTo>
                <a:lnTo>
                  <a:pt x="488" y="1544"/>
                </a:lnTo>
                <a:lnTo>
                  <a:pt x="502" y="1550"/>
                </a:lnTo>
                <a:lnTo>
                  <a:pt x="518" y="1554"/>
                </a:lnTo>
                <a:lnTo>
                  <a:pt x="532" y="1555"/>
                </a:lnTo>
                <a:lnTo>
                  <a:pt x="540" y="1557"/>
                </a:lnTo>
                <a:lnTo>
                  <a:pt x="548" y="1560"/>
                </a:lnTo>
                <a:lnTo>
                  <a:pt x="555" y="1564"/>
                </a:lnTo>
                <a:lnTo>
                  <a:pt x="561" y="1569"/>
                </a:lnTo>
                <a:lnTo>
                  <a:pt x="566" y="1576"/>
                </a:lnTo>
                <a:lnTo>
                  <a:pt x="569" y="1585"/>
                </a:lnTo>
                <a:lnTo>
                  <a:pt x="571" y="1595"/>
                </a:lnTo>
                <a:lnTo>
                  <a:pt x="569" y="1606"/>
                </a:lnTo>
                <a:lnTo>
                  <a:pt x="566" y="1614"/>
                </a:lnTo>
                <a:lnTo>
                  <a:pt x="562" y="1621"/>
                </a:lnTo>
                <a:lnTo>
                  <a:pt x="556" y="1626"/>
                </a:lnTo>
                <a:lnTo>
                  <a:pt x="549" y="1630"/>
                </a:lnTo>
                <a:lnTo>
                  <a:pt x="540" y="1632"/>
                </a:lnTo>
                <a:lnTo>
                  <a:pt x="531" y="1635"/>
                </a:lnTo>
                <a:lnTo>
                  <a:pt x="521" y="1636"/>
                </a:lnTo>
                <a:lnTo>
                  <a:pt x="510" y="1637"/>
                </a:lnTo>
                <a:lnTo>
                  <a:pt x="57" y="1637"/>
                </a:lnTo>
                <a:lnTo>
                  <a:pt x="47" y="1636"/>
                </a:lnTo>
                <a:lnTo>
                  <a:pt x="37" y="1635"/>
                </a:lnTo>
                <a:lnTo>
                  <a:pt x="28" y="1632"/>
                </a:lnTo>
                <a:lnTo>
                  <a:pt x="20" y="1630"/>
                </a:lnTo>
                <a:lnTo>
                  <a:pt x="13" y="1626"/>
                </a:lnTo>
                <a:lnTo>
                  <a:pt x="8" y="1621"/>
                </a:lnTo>
                <a:lnTo>
                  <a:pt x="4" y="1614"/>
                </a:lnTo>
                <a:lnTo>
                  <a:pt x="1" y="1606"/>
                </a:lnTo>
                <a:lnTo>
                  <a:pt x="0" y="1595"/>
                </a:lnTo>
                <a:lnTo>
                  <a:pt x="1" y="1585"/>
                </a:lnTo>
                <a:lnTo>
                  <a:pt x="4" y="1576"/>
                </a:lnTo>
                <a:lnTo>
                  <a:pt x="8" y="1570"/>
                </a:lnTo>
                <a:lnTo>
                  <a:pt x="13" y="1565"/>
                </a:lnTo>
                <a:lnTo>
                  <a:pt x="19" y="1561"/>
                </a:lnTo>
                <a:lnTo>
                  <a:pt x="26" y="1559"/>
                </a:lnTo>
                <a:lnTo>
                  <a:pt x="34" y="1557"/>
                </a:lnTo>
                <a:lnTo>
                  <a:pt x="41" y="1555"/>
                </a:lnTo>
                <a:lnTo>
                  <a:pt x="49" y="1554"/>
                </a:lnTo>
                <a:lnTo>
                  <a:pt x="70" y="1548"/>
                </a:lnTo>
                <a:lnTo>
                  <a:pt x="92" y="1539"/>
                </a:lnTo>
                <a:lnTo>
                  <a:pt x="114" y="1527"/>
                </a:lnTo>
                <a:lnTo>
                  <a:pt x="137" y="1512"/>
                </a:lnTo>
                <a:lnTo>
                  <a:pt x="161" y="1494"/>
                </a:lnTo>
                <a:lnTo>
                  <a:pt x="185" y="1474"/>
                </a:lnTo>
                <a:lnTo>
                  <a:pt x="211" y="1450"/>
                </a:lnTo>
                <a:lnTo>
                  <a:pt x="238" y="1424"/>
                </a:lnTo>
                <a:lnTo>
                  <a:pt x="266" y="1394"/>
                </a:lnTo>
                <a:lnTo>
                  <a:pt x="296" y="1363"/>
                </a:lnTo>
                <a:lnTo>
                  <a:pt x="328" y="1328"/>
                </a:lnTo>
                <a:lnTo>
                  <a:pt x="361" y="1292"/>
                </a:lnTo>
                <a:lnTo>
                  <a:pt x="396" y="1253"/>
                </a:lnTo>
                <a:lnTo>
                  <a:pt x="432" y="1211"/>
                </a:lnTo>
                <a:lnTo>
                  <a:pt x="692" y="914"/>
                </a:lnTo>
                <a:lnTo>
                  <a:pt x="686" y="905"/>
                </a:lnTo>
                <a:lnTo>
                  <a:pt x="679" y="894"/>
                </a:lnTo>
                <a:lnTo>
                  <a:pt x="670" y="881"/>
                </a:lnTo>
                <a:lnTo>
                  <a:pt x="660" y="865"/>
                </a:lnTo>
                <a:lnTo>
                  <a:pt x="647" y="847"/>
                </a:lnTo>
                <a:lnTo>
                  <a:pt x="635" y="827"/>
                </a:lnTo>
                <a:lnTo>
                  <a:pt x="620" y="806"/>
                </a:lnTo>
                <a:lnTo>
                  <a:pt x="604" y="782"/>
                </a:lnTo>
                <a:lnTo>
                  <a:pt x="588" y="757"/>
                </a:lnTo>
                <a:lnTo>
                  <a:pt x="571" y="731"/>
                </a:lnTo>
                <a:lnTo>
                  <a:pt x="552" y="704"/>
                </a:lnTo>
                <a:lnTo>
                  <a:pt x="533" y="676"/>
                </a:lnTo>
                <a:lnTo>
                  <a:pt x="514" y="646"/>
                </a:lnTo>
                <a:lnTo>
                  <a:pt x="494" y="617"/>
                </a:lnTo>
                <a:lnTo>
                  <a:pt x="453" y="556"/>
                </a:lnTo>
                <a:lnTo>
                  <a:pt x="432" y="525"/>
                </a:lnTo>
                <a:lnTo>
                  <a:pt x="410" y="493"/>
                </a:lnTo>
                <a:lnTo>
                  <a:pt x="389" y="463"/>
                </a:lnTo>
                <a:lnTo>
                  <a:pt x="347" y="402"/>
                </a:lnTo>
                <a:lnTo>
                  <a:pt x="326" y="372"/>
                </a:lnTo>
                <a:lnTo>
                  <a:pt x="307" y="343"/>
                </a:lnTo>
                <a:lnTo>
                  <a:pt x="287" y="314"/>
                </a:lnTo>
                <a:lnTo>
                  <a:pt x="268" y="287"/>
                </a:lnTo>
                <a:lnTo>
                  <a:pt x="249" y="261"/>
                </a:lnTo>
                <a:lnTo>
                  <a:pt x="231" y="237"/>
                </a:lnTo>
                <a:lnTo>
                  <a:pt x="214" y="213"/>
                </a:lnTo>
                <a:lnTo>
                  <a:pt x="198" y="192"/>
                </a:lnTo>
                <a:lnTo>
                  <a:pt x="184" y="172"/>
                </a:lnTo>
                <a:lnTo>
                  <a:pt x="170" y="154"/>
                </a:lnTo>
                <a:lnTo>
                  <a:pt x="158" y="140"/>
                </a:lnTo>
                <a:lnTo>
                  <a:pt x="147" y="128"/>
                </a:lnTo>
                <a:lnTo>
                  <a:pt x="138" y="117"/>
                </a:lnTo>
                <a:lnTo>
                  <a:pt x="129" y="109"/>
                </a:lnTo>
                <a:lnTo>
                  <a:pt x="119" y="102"/>
                </a:lnTo>
                <a:lnTo>
                  <a:pt x="108" y="97"/>
                </a:lnTo>
                <a:lnTo>
                  <a:pt x="97" y="92"/>
                </a:lnTo>
                <a:lnTo>
                  <a:pt x="82" y="88"/>
                </a:lnTo>
                <a:lnTo>
                  <a:pt x="66" y="86"/>
                </a:lnTo>
                <a:lnTo>
                  <a:pt x="46" y="83"/>
                </a:lnTo>
                <a:lnTo>
                  <a:pt x="36" y="80"/>
                </a:lnTo>
                <a:lnTo>
                  <a:pt x="28" y="75"/>
                </a:lnTo>
                <a:lnTo>
                  <a:pt x="22" y="70"/>
                </a:lnTo>
                <a:lnTo>
                  <a:pt x="18" y="64"/>
                </a:lnTo>
                <a:lnTo>
                  <a:pt x="15" y="58"/>
                </a:lnTo>
                <a:lnTo>
                  <a:pt x="13" y="52"/>
                </a:lnTo>
                <a:lnTo>
                  <a:pt x="13" y="48"/>
                </a:lnTo>
                <a:lnTo>
                  <a:pt x="12" y="44"/>
                </a:lnTo>
                <a:lnTo>
                  <a:pt x="12" y="42"/>
                </a:lnTo>
                <a:lnTo>
                  <a:pt x="13" y="31"/>
                </a:lnTo>
                <a:lnTo>
                  <a:pt x="16" y="21"/>
                </a:lnTo>
                <a:lnTo>
                  <a:pt x="21" y="14"/>
                </a:lnTo>
                <a:lnTo>
                  <a:pt x="27" y="9"/>
                </a:lnTo>
                <a:lnTo>
                  <a:pt x="35" y="6"/>
                </a:lnTo>
                <a:lnTo>
                  <a:pt x="44" y="3"/>
                </a:lnTo>
                <a:lnTo>
                  <a:pt x="54" y="2"/>
                </a:lnTo>
                <a:lnTo>
                  <a:pt x="65" y="1"/>
                </a:lnTo>
                <a:lnTo>
                  <a:pt x="78" y="0"/>
                </a:lnTo>
                <a:close/>
              </a:path>
            </a:pathLst>
          </a:custGeom>
          <a:solidFill>
            <a:srgbClr val="0000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 advTm="33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20" grpId="0" animBg="1"/>
      <p:bldP spid="27" grpId="0" animBg="1"/>
      <p:bldP spid="28" grpId="0" animBg="1"/>
      <p:bldP spid="29" grpId="0" animBg="1"/>
      <p:bldP spid="12" grpId="0" animBg="1"/>
      <p:bldP spid="43019" grpId="0" animBg="1"/>
      <p:bldP spid="43052" grpId="0" animBg="1"/>
      <p:bldP spid="118" grpId="0" animBg="1"/>
      <p:bldP spid="119" grpId="0" animBg="1"/>
      <p:bldP spid="13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Defects and n-Categories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623965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Conclusion: Spatial boundary conditions in an n-dimensional TFT are objects in an (n-1)-category: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83650" y="4504340"/>
            <a:ext cx="6336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(Kapustin, ICM 2010 talk)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24260" y="3160165"/>
            <a:ext cx="914039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</a:rPr>
              <a:t>k-</a:t>
            </a:r>
            <a:r>
              <a:rPr lang="en-US" sz="2800" dirty="0" err="1" smtClean="0">
                <a:solidFill>
                  <a:srgbClr val="7030A0"/>
                </a:solidFill>
              </a:rPr>
              <a:t>morphism</a:t>
            </a:r>
            <a:r>
              <a:rPr lang="en-US" sz="2800" dirty="0" smtClean="0">
                <a:solidFill>
                  <a:srgbClr val="7030A0"/>
                </a:solidFill>
              </a:rPr>
              <a:t> = (n-k-1)-dimensional defect in the (n-1)-dimensional spatial boundary.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t3.gstatic.com/images?q=tbn:ANd9GcTYiOa1ByL3jFdRQ-FlMdL13X7-hS2SGdv5ktOrX02AxRpHq8-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9634" name="Picture 2" descr="http://t0.gstatic.com/images?q=tbn:ANd9GcRkFDVHRoRykqIAThj1_0Nvq_9KGgyNVU8_XLF5aTFOIfUwhhq1Y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0"/>
            <a:ext cx="1952625" cy="2333626"/>
          </a:xfrm>
          <a:prstGeom prst="rect">
            <a:avLst/>
          </a:prstGeom>
          <a:noFill/>
        </p:spPr>
      </p:pic>
      <p:sp>
        <p:nvSpPr>
          <p:cNvPr id="6" name="Down Arrow 5"/>
          <p:cNvSpPr/>
          <p:nvPr/>
        </p:nvSpPr>
        <p:spPr>
          <a:xfrm>
            <a:off x="4343400" y="762000"/>
            <a:ext cx="1752600" cy="2667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76800" y="19050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n</a:t>
            </a:r>
            <a:endParaRPr lang="en-US" sz="60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7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Locality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0" y="304495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 a truly local description we should be able to build up the theory from a </a:t>
            </a:r>
            <a:r>
              <a:rPr lang="en-US" sz="2800" dirty="0" err="1" smtClean="0">
                <a:solidFill>
                  <a:srgbClr val="FF0000"/>
                </a:solidFill>
              </a:rPr>
              <a:t>simplicial</a:t>
            </a:r>
            <a:r>
              <a:rPr lang="en-US" sz="2800" dirty="0" smtClean="0">
                <a:solidFill>
                  <a:srgbClr val="FF0000"/>
                </a:solidFill>
              </a:rPr>
              <a:t> decomposition.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8130" name="Picture 2" descr="http://t2.gstatic.com/images?q=tbn:ANd9GcRNsL9wLLWBUAInnkF-ObkE2k_bjvcpowXfvCYPOquDW8dupCXIu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1875" y="4734770"/>
            <a:ext cx="1536200" cy="1671957"/>
          </a:xfrm>
          <a:prstGeom prst="rect">
            <a:avLst/>
          </a:prstGeom>
          <a:noFill/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50875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Atiyah</a:t>
            </a:r>
            <a:r>
              <a:rPr lang="en-US" sz="3200" dirty="0" smtClean="0"/>
              <a:t>-Segal definition of a topological field theory is slightly unsatisfactory: </a:t>
            </a:r>
            <a:endParaRPr lang="en-US" sz="3200" dirty="0"/>
          </a:p>
        </p:txBody>
      </p:sp>
    </p:spTree>
  </p:cSld>
  <p:clrMapOvr>
    <a:masterClrMapping/>
  </p:clrMapOvr>
  <p:transition advTm="1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6220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8D22AE"/>
                </a:solidFill>
              </a:rPr>
              <a:t>D. Freed; D. </a:t>
            </a:r>
            <a:r>
              <a:rPr lang="en-US" sz="2400" dirty="0" err="1" smtClean="0">
                <a:solidFill>
                  <a:srgbClr val="8D22AE"/>
                </a:solidFill>
              </a:rPr>
              <a:t>Kazhdan</a:t>
            </a:r>
            <a:r>
              <a:rPr lang="en-US" sz="2400" dirty="0" smtClean="0">
                <a:solidFill>
                  <a:srgbClr val="8D22AE"/>
                </a:solidFill>
              </a:rPr>
              <a:t>; N. </a:t>
            </a:r>
            <a:r>
              <a:rPr lang="en-US" sz="2400" dirty="0" err="1" smtClean="0">
                <a:solidFill>
                  <a:srgbClr val="8D22AE"/>
                </a:solidFill>
              </a:rPr>
              <a:t>Reshetikhin</a:t>
            </a:r>
            <a:r>
              <a:rPr lang="en-US" sz="2400" dirty="0" smtClean="0">
                <a:solidFill>
                  <a:srgbClr val="8D22AE"/>
                </a:solidFill>
              </a:rPr>
              <a:t>; V. </a:t>
            </a:r>
            <a:r>
              <a:rPr lang="en-US" sz="2400" dirty="0" err="1" smtClean="0">
                <a:solidFill>
                  <a:srgbClr val="8D22AE"/>
                </a:solidFill>
              </a:rPr>
              <a:t>Turaev</a:t>
            </a:r>
            <a:r>
              <a:rPr lang="en-US" sz="2400" dirty="0" smtClean="0">
                <a:solidFill>
                  <a:srgbClr val="8D22AE"/>
                </a:solidFill>
              </a:rPr>
              <a:t>; L. Crane; </a:t>
            </a:r>
            <a:r>
              <a:rPr lang="en-US" sz="2400" dirty="0" err="1" smtClean="0">
                <a:solidFill>
                  <a:srgbClr val="8D22AE"/>
                </a:solidFill>
              </a:rPr>
              <a:t>Yetter</a:t>
            </a:r>
            <a:r>
              <a:rPr lang="en-US" sz="2400" dirty="0" smtClean="0">
                <a:solidFill>
                  <a:srgbClr val="8D22AE"/>
                </a:solidFill>
              </a:rPr>
              <a:t>; M. </a:t>
            </a:r>
            <a:r>
              <a:rPr lang="en-US" sz="2400" dirty="0" err="1" smtClean="0">
                <a:solidFill>
                  <a:srgbClr val="8D22AE"/>
                </a:solidFill>
              </a:rPr>
              <a:t>Kapranov</a:t>
            </a:r>
            <a:r>
              <a:rPr lang="en-US" sz="2400" dirty="0" smtClean="0">
                <a:solidFill>
                  <a:srgbClr val="8D22AE"/>
                </a:solidFill>
              </a:rPr>
              <a:t>; </a:t>
            </a:r>
            <a:r>
              <a:rPr lang="en-US" sz="2400" dirty="0" err="1" smtClean="0">
                <a:solidFill>
                  <a:srgbClr val="8D22AE"/>
                </a:solidFill>
              </a:rPr>
              <a:t>Voevodsky</a:t>
            </a:r>
            <a:r>
              <a:rPr lang="en-US" sz="2400" dirty="0" smtClean="0">
                <a:solidFill>
                  <a:srgbClr val="8D22AE"/>
                </a:solidFill>
              </a:rPr>
              <a:t>;  R. Lawrence; J. Baez + J. Dolan ; G. Segal;   M. Hopkins, J. Lurie, C. </a:t>
            </a:r>
            <a:r>
              <a:rPr lang="en-US" sz="2400" dirty="0" err="1" smtClean="0">
                <a:solidFill>
                  <a:srgbClr val="8D22AE"/>
                </a:solidFill>
              </a:rPr>
              <a:t>Teleman,L</a:t>
            </a:r>
            <a:r>
              <a:rPr lang="en-US" sz="2400" dirty="0" smtClean="0">
                <a:solidFill>
                  <a:srgbClr val="8D22AE"/>
                </a:solidFill>
              </a:rPr>
              <a:t>. </a:t>
            </a:r>
            <a:r>
              <a:rPr lang="en-US" sz="2400" dirty="0" err="1" smtClean="0">
                <a:solidFill>
                  <a:srgbClr val="8D22AE"/>
                </a:solidFill>
              </a:rPr>
              <a:t>Rozansky</a:t>
            </a:r>
            <a:r>
              <a:rPr lang="en-US" sz="2400" dirty="0" smtClean="0">
                <a:solidFill>
                  <a:srgbClr val="8D22AE"/>
                </a:solidFill>
              </a:rPr>
              <a:t>,  K. Walker, A. Kapustin, N. </a:t>
            </a:r>
            <a:r>
              <a:rPr lang="en-US" sz="2400" dirty="0" err="1" smtClean="0">
                <a:solidFill>
                  <a:srgbClr val="8D22AE"/>
                </a:solidFill>
              </a:rPr>
              <a:t>Saulina</a:t>
            </a:r>
            <a:r>
              <a:rPr lang="en-US" sz="2400" dirty="0" smtClean="0">
                <a:solidFill>
                  <a:srgbClr val="8D22AE"/>
                </a:solidFill>
              </a:rPr>
              <a:t>,…</a:t>
            </a:r>
            <a:endParaRPr lang="en-US" sz="2400" dirty="0">
              <a:solidFill>
                <a:srgbClr val="8D22AE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0" y="7620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AA0658"/>
                </a:solidFill>
              </a:rPr>
              <a:t>What is the axiomatic structure that would describe such a completely local decomposition? </a:t>
            </a:r>
            <a:endParaRPr lang="en-US" sz="2800" dirty="0">
              <a:solidFill>
                <a:srgbClr val="AA0658"/>
              </a:solidFill>
            </a:endParaRP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614815" y="4158695"/>
            <a:ext cx="5530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Answer: Extended TFT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0" y="527244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Definition: An n-extended  field theory is a ``homomorphism’’ from </a:t>
            </a:r>
          </a:p>
          <a:p>
            <a:r>
              <a:rPr lang="en-US" sz="2400" dirty="0" err="1" smtClean="0">
                <a:solidFill>
                  <a:srgbClr val="FF0000"/>
                </a:solidFill>
              </a:rPr>
              <a:t>Bord</a:t>
            </a:r>
            <a:r>
              <a:rPr lang="en-US" sz="2400" baseline="-25000" dirty="0" err="1" smtClean="0">
                <a:solidFill>
                  <a:srgbClr val="FF0000"/>
                </a:solidFill>
              </a:rPr>
              <a:t>n</a:t>
            </a:r>
            <a:r>
              <a:rPr lang="en-US" sz="2400" dirty="0" smtClean="0">
                <a:solidFill>
                  <a:srgbClr val="FF0000"/>
                </a:solidFill>
              </a:rPr>
              <a:t>  to a (symmetric </a:t>
            </a:r>
            <a:r>
              <a:rPr lang="en-US" sz="2400" dirty="0" err="1" smtClean="0">
                <a:solidFill>
                  <a:srgbClr val="FF0000"/>
                </a:solidFill>
              </a:rPr>
              <a:t>monoidal</a:t>
            </a:r>
            <a:r>
              <a:rPr lang="en-US" sz="2400" dirty="0" smtClean="0">
                <a:solidFill>
                  <a:srgbClr val="FF0000"/>
                </a:solidFill>
              </a:rPr>
              <a:t>)  n-category.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3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Dirac Charge Quantization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81599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Theory of the  </a:t>
            </a:r>
            <a:r>
              <a:rPr lang="en-US" sz="3200" dirty="0" err="1" smtClean="0">
                <a:solidFill>
                  <a:srgbClr val="0000FF"/>
                </a:solidFill>
              </a:rPr>
              <a:t>F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j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‘s  is an </a:t>
            </a:r>
            <a:r>
              <a:rPr lang="en-US" sz="3200" dirty="0" err="1" smtClean="0">
                <a:solidFill>
                  <a:srgbClr val="0000FF"/>
                </a:solidFill>
              </a:rPr>
              <a:t>abelian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gauge </a:t>
            </a:r>
            <a:r>
              <a:rPr lang="en-US" sz="3200" dirty="0" smtClean="0">
                <a:solidFill>
                  <a:srgbClr val="0000FF"/>
                </a:solidFill>
              </a:rPr>
              <a:t>theory, </a:t>
            </a:r>
            <a:r>
              <a:rPr lang="en-US" sz="3200" dirty="0" smtClean="0">
                <a:solidFill>
                  <a:srgbClr val="0000FF"/>
                </a:solidFill>
              </a:rPr>
              <a:t>and, just like Dirac </a:t>
            </a:r>
            <a:r>
              <a:rPr lang="en-US" sz="3200" dirty="0" smtClean="0">
                <a:solidFill>
                  <a:srgbClr val="0000FF"/>
                </a:solidFill>
              </a:rPr>
              <a:t>quantization in Maxwell theory, </a:t>
            </a:r>
            <a:r>
              <a:rPr lang="en-US" sz="3200" dirty="0" smtClean="0">
                <a:solidFill>
                  <a:srgbClr val="0000FF"/>
                </a:solidFill>
              </a:rPr>
              <a:t>there should be a quantization condition on the electric/magnetic charges for these fields.</a:t>
            </a:r>
            <a:r>
              <a:rPr lang="en-US" sz="2800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50434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D22AE"/>
                </a:solidFill>
              </a:rPr>
              <a:t>Perhaps surprisingly, the charge quantization condition turns out to involve the K-theory of the 10-dimensional </a:t>
            </a:r>
            <a:r>
              <a:rPr lang="en-US" sz="3200" dirty="0" err="1" smtClean="0">
                <a:solidFill>
                  <a:srgbClr val="8D22AE"/>
                </a:solidFill>
              </a:rPr>
              <a:t>spacetime</a:t>
            </a:r>
            <a:r>
              <a:rPr lang="en-US" sz="3200" dirty="0" smtClean="0">
                <a:solidFill>
                  <a:srgbClr val="8D22AE"/>
                </a:solidFill>
              </a:rPr>
              <a:t>:  K</a:t>
            </a:r>
            <a:r>
              <a:rPr lang="en-US" sz="3200" baseline="30000" dirty="0" smtClean="0">
                <a:solidFill>
                  <a:srgbClr val="8D22AE"/>
                </a:solidFill>
              </a:rPr>
              <a:t>1</a:t>
            </a:r>
            <a:r>
              <a:rPr lang="en-US" sz="3200" dirty="0" smtClean="0">
                <a:solidFill>
                  <a:srgbClr val="8D22AE"/>
                </a:solidFill>
              </a:rPr>
              <a:t>(X)   (for IIA)  and   K</a:t>
            </a:r>
            <a:r>
              <a:rPr lang="en-US" sz="3200" baseline="30000" dirty="0" smtClean="0">
                <a:solidFill>
                  <a:srgbClr val="8D22AE"/>
                </a:solidFill>
              </a:rPr>
              <a:t>0</a:t>
            </a:r>
            <a:r>
              <a:rPr lang="en-US" sz="3200" dirty="0" smtClean="0">
                <a:solidFill>
                  <a:srgbClr val="8D22AE"/>
                </a:solidFill>
              </a:rPr>
              <a:t>(X) (for IIB).</a:t>
            </a:r>
            <a:r>
              <a:rPr lang="en-US" sz="2400" dirty="0" smtClean="0">
                <a:solidFill>
                  <a:srgbClr val="8D22AE"/>
                </a:solidFill>
              </a:rPr>
              <a:t>   [</a:t>
            </a:r>
            <a:r>
              <a:rPr lang="en-US" sz="2400" dirty="0" err="1" smtClean="0">
                <a:solidFill>
                  <a:srgbClr val="8D22AE"/>
                </a:solidFill>
              </a:rPr>
              <a:t>Minasian</a:t>
            </a:r>
            <a:r>
              <a:rPr lang="en-US" sz="2400" dirty="0" smtClean="0">
                <a:solidFill>
                  <a:srgbClr val="8D22AE"/>
                </a:solidFill>
              </a:rPr>
              <a:t> &amp; Moore, 1997]</a:t>
            </a:r>
            <a:endParaRPr lang="en-US" dirty="0">
              <a:solidFill>
                <a:srgbClr val="8D22A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70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077145" y="433410"/>
            <a:ext cx="6172200" cy="2514600"/>
            <a:chOff x="838200" y="3352800"/>
            <a:chExt cx="6172200" cy="2514600"/>
          </a:xfrm>
        </p:grpSpPr>
        <p:sp>
          <p:nvSpPr>
            <p:cNvPr id="4" name="TextBox 3"/>
            <p:cNvSpPr txBox="1"/>
            <p:nvPr/>
          </p:nvSpPr>
          <p:spPr>
            <a:xfrm>
              <a:off x="1981200" y="3352800"/>
              <a:ext cx="4191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Example 1:  2-1-0  TFT: </a:t>
              </a:r>
              <a:endParaRPr lang="en-US" sz="2800" dirty="0"/>
            </a:p>
          </p:txBody>
        </p:sp>
        <p:grpSp>
          <p:nvGrpSpPr>
            <p:cNvPr id="5" name="Group 7"/>
            <p:cNvGrpSpPr>
              <a:grpSpLocks noChangeAspect="1"/>
            </p:cNvGrpSpPr>
            <p:nvPr>
              <p:custDataLst>
                <p:tags r:id="rId5"/>
              </p:custDataLst>
            </p:nvPr>
          </p:nvGrpSpPr>
          <p:grpSpPr bwMode="auto">
            <a:xfrm>
              <a:off x="1219201" y="3962400"/>
              <a:ext cx="1710323" cy="381000"/>
              <a:chOff x="2362" y="2274"/>
              <a:chExt cx="10428" cy="2323"/>
            </a:xfrm>
          </p:grpSpPr>
          <p:sp>
            <p:nvSpPr>
              <p:cNvPr id="30" name="Freeform 6"/>
              <p:cNvSpPr>
                <a:spLocks/>
              </p:cNvSpPr>
              <p:nvPr/>
            </p:nvSpPr>
            <p:spPr bwMode="auto">
              <a:xfrm>
                <a:off x="2362" y="2443"/>
                <a:ext cx="1525" cy="1579"/>
              </a:xfrm>
              <a:custGeom>
                <a:avLst/>
                <a:gdLst/>
                <a:ahLst/>
                <a:cxnLst>
                  <a:cxn ang="0">
                    <a:pos x="1509" y="4"/>
                  </a:cxn>
                  <a:cxn ang="0">
                    <a:pos x="1522" y="63"/>
                  </a:cxn>
                  <a:cxn ang="0">
                    <a:pos x="1467" y="516"/>
                  </a:cxn>
                  <a:cxn ang="0">
                    <a:pos x="1435" y="520"/>
                  </a:cxn>
                  <a:cxn ang="0">
                    <a:pos x="1426" y="478"/>
                  </a:cxn>
                  <a:cxn ang="0">
                    <a:pos x="1432" y="412"/>
                  </a:cxn>
                  <a:cxn ang="0">
                    <a:pos x="1432" y="270"/>
                  </a:cxn>
                  <a:cxn ang="0">
                    <a:pos x="1391" y="146"/>
                  </a:cxn>
                  <a:cxn ang="0">
                    <a:pos x="1269" y="80"/>
                  </a:cxn>
                  <a:cxn ang="0">
                    <a:pos x="791" y="70"/>
                  </a:cxn>
                  <a:cxn ang="0">
                    <a:pos x="734" y="118"/>
                  </a:cxn>
                  <a:cxn ang="0">
                    <a:pos x="782" y="748"/>
                  </a:cxn>
                  <a:cxn ang="0">
                    <a:pos x="951" y="717"/>
                  </a:cxn>
                  <a:cxn ang="0">
                    <a:pos x="1038" y="596"/>
                  </a:cxn>
                  <a:cxn ang="0">
                    <a:pos x="1070" y="489"/>
                  </a:cxn>
                  <a:cxn ang="0">
                    <a:pos x="1083" y="475"/>
                  </a:cxn>
                  <a:cxn ang="0">
                    <a:pos x="1112" y="485"/>
                  </a:cxn>
                  <a:cxn ang="0">
                    <a:pos x="1112" y="523"/>
                  </a:cxn>
                  <a:cxn ang="0">
                    <a:pos x="987" y="1056"/>
                  </a:cxn>
                  <a:cxn ang="0">
                    <a:pos x="974" y="1087"/>
                  </a:cxn>
                  <a:cxn ang="0">
                    <a:pos x="945" y="1087"/>
                  </a:cxn>
                  <a:cxn ang="0">
                    <a:pos x="935" y="1060"/>
                  </a:cxn>
                  <a:cxn ang="0">
                    <a:pos x="942" y="1039"/>
                  </a:cxn>
                  <a:cxn ang="0">
                    <a:pos x="958" y="939"/>
                  </a:cxn>
                  <a:cxn ang="0">
                    <a:pos x="948" y="876"/>
                  </a:cxn>
                  <a:cxn ang="0">
                    <a:pos x="884" y="828"/>
                  </a:cxn>
                  <a:cxn ang="0">
                    <a:pos x="570" y="817"/>
                  </a:cxn>
                  <a:cxn ang="0">
                    <a:pos x="432" y="1420"/>
                  </a:cxn>
                  <a:cxn ang="0">
                    <a:pos x="432" y="1475"/>
                  </a:cxn>
                  <a:cxn ang="0">
                    <a:pos x="496" y="1503"/>
                  </a:cxn>
                  <a:cxn ang="0">
                    <a:pos x="669" y="1510"/>
                  </a:cxn>
                  <a:cxn ang="0">
                    <a:pos x="682" y="1524"/>
                  </a:cxn>
                  <a:cxn ang="0">
                    <a:pos x="673" y="1565"/>
                  </a:cxn>
                  <a:cxn ang="0">
                    <a:pos x="593" y="1579"/>
                  </a:cxn>
                  <a:cxn ang="0">
                    <a:pos x="362" y="1572"/>
                  </a:cxn>
                  <a:cxn ang="0">
                    <a:pos x="141" y="1575"/>
                  </a:cxn>
                  <a:cxn ang="0">
                    <a:pos x="16" y="1575"/>
                  </a:cxn>
                  <a:cxn ang="0">
                    <a:pos x="0" y="1562"/>
                  </a:cxn>
                  <a:cxn ang="0">
                    <a:pos x="16" y="1513"/>
                  </a:cxn>
                  <a:cxn ang="0">
                    <a:pos x="170" y="1499"/>
                  </a:cxn>
                  <a:cxn ang="0">
                    <a:pos x="240" y="1458"/>
                  </a:cxn>
                  <a:cxn ang="0">
                    <a:pos x="538" y="170"/>
                  </a:cxn>
                  <a:cxn ang="0">
                    <a:pos x="548" y="115"/>
                  </a:cxn>
                  <a:cxn ang="0">
                    <a:pos x="493" y="73"/>
                  </a:cxn>
                  <a:cxn ang="0">
                    <a:pos x="365" y="66"/>
                  </a:cxn>
                  <a:cxn ang="0">
                    <a:pos x="352" y="18"/>
                  </a:cxn>
                </a:cxnLst>
                <a:rect l="0" t="0" r="r" b="b"/>
                <a:pathLst>
                  <a:path w="1525" h="1579">
                    <a:moveTo>
                      <a:pt x="384" y="0"/>
                    </a:moveTo>
                    <a:lnTo>
                      <a:pt x="1493" y="0"/>
                    </a:lnTo>
                    <a:lnTo>
                      <a:pt x="1509" y="4"/>
                    </a:lnTo>
                    <a:lnTo>
                      <a:pt x="1519" y="14"/>
                    </a:lnTo>
                    <a:lnTo>
                      <a:pt x="1525" y="32"/>
                    </a:lnTo>
                    <a:lnTo>
                      <a:pt x="1522" y="63"/>
                    </a:lnTo>
                    <a:lnTo>
                      <a:pt x="1480" y="464"/>
                    </a:lnTo>
                    <a:lnTo>
                      <a:pt x="1474" y="499"/>
                    </a:lnTo>
                    <a:lnTo>
                      <a:pt x="1467" y="516"/>
                    </a:lnTo>
                    <a:lnTo>
                      <a:pt x="1451" y="523"/>
                    </a:lnTo>
                    <a:lnTo>
                      <a:pt x="1442" y="523"/>
                    </a:lnTo>
                    <a:lnTo>
                      <a:pt x="1435" y="520"/>
                    </a:lnTo>
                    <a:lnTo>
                      <a:pt x="1429" y="506"/>
                    </a:lnTo>
                    <a:lnTo>
                      <a:pt x="1426" y="502"/>
                    </a:lnTo>
                    <a:lnTo>
                      <a:pt x="1426" y="478"/>
                    </a:lnTo>
                    <a:lnTo>
                      <a:pt x="1429" y="468"/>
                    </a:lnTo>
                    <a:lnTo>
                      <a:pt x="1429" y="454"/>
                    </a:lnTo>
                    <a:lnTo>
                      <a:pt x="1432" y="412"/>
                    </a:lnTo>
                    <a:lnTo>
                      <a:pt x="1435" y="385"/>
                    </a:lnTo>
                    <a:lnTo>
                      <a:pt x="1435" y="326"/>
                    </a:lnTo>
                    <a:lnTo>
                      <a:pt x="1432" y="270"/>
                    </a:lnTo>
                    <a:lnTo>
                      <a:pt x="1426" y="222"/>
                    </a:lnTo>
                    <a:lnTo>
                      <a:pt x="1413" y="180"/>
                    </a:lnTo>
                    <a:lnTo>
                      <a:pt x="1391" y="146"/>
                    </a:lnTo>
                    <a:lnTo>
                      <a:pt x="1362" y="118"/>
                    </a:lnTo>
                    <a:lnTo>
                      <a:pt x="1320" y="97"/>
                    </a:lnTo>
                    <a:lnTo>
                      <a:pt x="1269" y="80"/>
                    </a:lnTo>
                    <a:lnTo>
                      <a:pt x="1201" y="73"/>
                    </a:lnTo>
                    <a:lnTo>
                      <a:pt x="1121" y="70"/>
                    </a:lnTo>
                    <a:lnTo>
                      <a:pt x="791" y="70"/>
                    </a:lnTo>
                    <a:lnTo>
                      <a:pt x="762" y="80"/>
                    </a:lnTo>
                    <a:lnTo>
                      <a:pt x="746" y="94"/>
                    </a:lnTo>
                    <a:lnTo>
                      <a:pt x="734" y="118"/>
                    </a:lnTo>
                    <a:lnTo>
                      <a:pt x="724" y="160"/>
                    </a:lnTo>
                    <a:lnTo>
                      <a:pt x="586" y="748"/>
                    </a:lnTo>
                    <a:lnTo>
                      <a:pt x="782" y="748"/>
                    </a:lnTo>
                    <a:lnTo>
                      <a:pt x="852" y="745"/>
                    </a:lnTo>
                    <a:lnTo>
                      <a:pt x="910" y="734"/>
                    </a:lnTo>
                    <a:lnTo>
                      <a:pt x="951" y="717"/>
                    </a:lnTo>
                    <a:lnTo>
                      <a:pt x="987" y="689"/>
                    </a:lnTo>
                    <a:lnTo>
                      <a:pt x="1016" y="648"/>
                    </a:lnTo>
                    <a:lnTo>
                      <a:pt x="1038" y="596"/>
                    </a:lnTo>
                    <a:lnTo>
                      <a:pt x="1057" y="527"/>
                    </a:lnTo>
                    <a:lnTo>
                      <a:pt x="1064" y="509"/>
                    </a:lnTo>
                    <a:lnTo>
                      <a:pt x="1070" y="489"/>
                    </a:lnTo>
                    <a:lnTo>
                      <a:pt x="1073" y="482"/>
                    </a:lnTo>
                    <a:lnTo>
                      <a:pt x="1076" y="478"/>
                    </a:lnTo>
                    <a:lnTo>
                      <a:pt x="1083" y="475"/>
                    </a:lnTo>
                    <a:lnTo>
                      <a:pt x="1102" y="475"/>
                    </a:lnTo>
                    <a:lnTo>
                      <a:pt x="1105" y="482"/>
                    </a:lnTo>
                    <a:lnTo>
                      <a:pt x="1112" y="485"/>
                    </a:lnTo>
                    <a:lnTo>
                      <a:pt x="1115" y="492"/>
                    </a:lnTo>
                    <a:lnTo>
                      <a:pt x="1115" y="516"/>
                    </a:lnTo>
                    <a:lnTo>
                      <a:pt x="1112" y="523"/>
                    </a:lnTo>
                    <a:lnTo>
                      <a:pt x="1109" y="537"/>
                    </a:lnTo>
                    <a:lnTo>
                      <a:pt x="990" y="1039"/>
                    </a:lnTo>
                    <a:lnTo>
                      <a:pt x="987" y="1056"/>
                    </a:lnTo>
                    <a:lnTo>
                      <a:pt x="984" y="1070"/>
                    </a:lnTo>
                    <a:lnTo>
                      <a:pt x="977" y="1084"/>
                    </a:lnTo>
                    <a:lnTo>
                      <a:pt x="974" y="1087"/>
                    </a:lnTo>
                    <a:lnTo>
                      <a:pt x="968" y="1091"/>
                    </a:lnTo>
                    <a:lnTo>
                      <a:pt x="955" y="1091"/>
                    </a:lnTo>
                    <a:lnTo>
                      <a:pt x="945" y="1087"/>
                    </a:lnTo>
                    <a:lnTo>
                      <a:pt x="942" y="1080"/>
                    </a:lnTo>
                    <a:lnTo>
                      <a:pt x="935" y="1074"/>
                    </a:lnTo>
                    <a:lnTo>
                      <a:pt x="935" y="1060"/>
                    </a:lnTo>
                    <a:lnTo>
                      <a:pt x="939" y="1053"/>
                    </a:lnTo>
                    <a:lnTo>
                      <a:pt x="939" y="1046"/>
                    </a:lnTo>
                    <a:lnTo>
                      <a:pt x="942" y="1039"/>
                    </a:lnTo>
                    <a:lnTo>
                      <a:pt x="951" y="994"/>
                    </a:lnTo>
                    <a:lnTo>
                      <a:pt x="955" y="959"/>
                    </a:lnTo>
                    <a:lnTo>
                      <a:pt x="958" y="939"/>
                    </a:lnTo>
                    <a:lnTo>
                      <a:pt x="958" y="925"/>
                    </a:lnTo>
                    <a:lnTo>
                      <a:pt x="955" y="897"/>
                    </a:lnTo>
                    <a:lnTo>
                      <a:pt x="948" y="876"/>
                    </a:lnTo>
                    <a:lnTo>
                      <a:pt x="935" y="855"/>
                    </a:lnTo>
                    <a:lnTo>
                      <a:pt x="916" y="838"/>
                    </a:lnTo>
                    <a:lnTo>
                      <a:pt x="884" y="828"/>
                    </a:lnTo>
                    <a:lnTo>
                      <a:pt x="839" y="821"/>
                    </a:lnTo>
                    <a:lnTo>
                      <a:pt x="778" y="817"/>
                    </a:lnTo>
                    <a:lnTo>
                      <a:pt x="570" y="817"/>
                    </a:lnTo>
                    <a:lnTo>
                      <a:pt x="570" y="824"/>
                    </a:lnTo>
                    <a:lnTo>
                      <a:pt x="436" y="1402"/>
                    </a:lnTo>
                    <a:lnTo>
                      <a:pt x="432" y="1420"/>
                    </a:lnTo>
                    <a:lnTo>
                      <a:pt x="429" y="1434"/>
                    </a:lnTo>
                    <a:lnTo>
                      <a:pt x="429" y="1454"/>
                    </a:lnTo>
                    <a:lnTo>
                      <a:pt x="432" y="1475"/>
                    </a:lnTo>
                    <a:lnTo>
                      <a:pt x="439" y="1489"/>
                    </a:lnTo>
                    <a:lnTo>
                      <a:pt x="461" y="1496"/>
                    </a:lnTo>
                    <a:lnTo>
                      <a:pt x="496" y="1503"/>
                    </a:lnTo>
                    <a:lnTo>
                      <a:pt x="532" y="1506"/>
                    </a:lnTo>
                    <a:lnTo>
                      <a:pt x="663" y="1506"/>
                    </a:lnTo>
                    <a:lnTo>
                      <a:pt x="669" y="1510"/>
                    </a:lnTo>
                    <a:lnTo>
                      <a:pt x="669" y="1513"/>
                    </a:lnTo>
                    <a:lnTo>
                      <a:pt x="673" y="1513"/>
                    </a:lnTo>
                    <a:lnTo>
                      <a:pt x="682" y="1524"/>
                    </a:lnTo>
                    <a:lnTo>
                      <a:pt x="682" y="1548"/>
                    </a:lnTo>
                    <a:lnTo>
                      <a:pt x="679" y="1558"/>
                    </a:lnTo>
                    <a:lnTo>
                      <a:pt x="673" y="1565"/>
                    </a:lnTo>
                    <a:lnTo>
                      <a:pt x="669" y="1572"/>
                    </a:lnTo>
                    <a:lnTo>
                      <a:pt x="657" y="1579"/>
                    </a:lnTo>
                    <a:lnTo>
                      <a:pt x="593" y="1579"/>
                    </a:lnTo>
                    <a:lnTo>
                      <a:pt x="538" y="1575"/>
                    </a:lnTo>
                    <a:lnTo>
                      <a:pt x="416" y="1575"/>
                    </a:lnTo>
                    <a:lnTo>
                      <a:pt x="362" y="1572"/>
                    </a:lnTo>
                    <a:lnTo>
                      <a:pt x="269" y="1572"/>
                    </a:lnTo>
                    <a:lnTo>
                      <a:pt x="208" y="1575"/>
                    </a:lnTo>
                    <a:lnTo>
                      <a:pt x="141" y="1575"/>
                    </a:lnTo>
                    <a:lnTo>
                      <a:pt x="83" y="1579"/>
                    </a:lnTo>
                    <a:lnTo>
                      <a:pt x="25" y="1579"/>
                    </a:lnTo>
                    <a:lnTo>
                      <a:pt x="16" y="1575"/>
                    </a:lnTo>
                    <a:lnTo>
                      <a:pt x="9" y="1575"/>
                    </a:lnTo>
                    <a:lnTo>
                      <a:pt x="6" y="1569"/>
                    </a:lnTo>
                    <a:lnTo>
                      <a:pt x="0" y="1562"/>
                    </a:lnTo>
                    <a:lnTo>
                      <a:pt x="0" y="1551"/>
                    </a:lnTo>
                    <a:lnTo>
                      <a:pt x="3" y="1524"/>
                    </a:lnTo>
                    <a:lnTo>
                      <a:pt x="16" y="1513"/>
                    </a:lnTo>
                    <a:lnTo>
                      <a:pt x="35" y="1506"/>
                    </a:lnTo>
                    <a:lnTo>
                      <a:pt x="125" y="1506"/>
                    </a:lnTo>
                    <a:lnTo>
                      <a:pt x="170" y="1499"/>
                    </a:lnTo>
                    <a:lnTo>
                      <a:pt x="202" y="1492"/>
                    </a:lnTo>
                    <a:lnTo>
                      <a:pt x="224" y="1479"/>
                    </a:lnTo>
                    <a:lnTo>
                      <a:pt x="240" y="1458"/>
                    </a:lnTo>
                    <a:lnTo>
                      <a:pt x="250" y="1430"/>
                    </a:lnTo>
                    <a:lnTo>
                      <a:pt x="256" y="1395"/>
                    </a:lnTo>
                    <a:lnTo>
                      <a:pt x="538" y="170"/>
                    </a:lnTo>
                    <a:lnTo>
                      <a:pt x="544" y="146"/>
                    </a:lnTo>
                    <a:lnTo>
                      <a:pt x="548" y="129"/>
                    </a:lnTo>
                    <a:lnTo>
                      <a:pt x="548" y="115"/>
                    </a:lnTo>
                    <a:lnTo>
                      <a:pt x="541" y="94"/>
                    </a:lnTo>
                    <a:lnTo>
                      <a:pt x="522" y="80"/>
                    </a:lnTo>
                    <a:lnTo>
                      <a:pt x="493" y="73"/>
                    </a:lnTo>
                    <a:lnTo>
                      <a:pt x="455" y="70"/>
                    </a:lnTo>
                    <a:lnTo>
                      <a:pt x="384" y="70"/>
                    </a:lnTo>
                    <a:lnTo>
                      <a:pt x="365" y="66"/>
                    </a:lnTo>
                    <a:lnTo>
                      <a:pt x="352" y="59"/>
                    </a:lnTo>
                    <a:lnTo>
                      <a:pt x="349" y="45"/>
                    </a:lnTo>
                    <a:lnTo>
                      <a:pt x="352" y="18"/>
                    </a:lnTo>
                    <a:lnTo>
                      <a:pt x="365" y="7"/>
                    </a:lnTo>
                    <a:lnTo>
                      <a:pt x="38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"/>
              <p:cNvSpPr>
                <a:spLocks/>
              </p:cNvSpPr>
              <p:nvPr/>
            </p:nvSpPr>
            <p:spPr bwMode="auto">
              <a:xfrm>
                <a:off x="4179" y="2274"/>
                <a:ext cx="500" cy="2312"/>
              </a:xfrm>
              <a:custGeom>
                <a:avLst/>
                <a:gdLst/>
                <a:ahLst/>
                <a:cxnLst>
                  <a:cxn ang="0">
                    <a:pos x="481" y="0"/>
                  </a:cxn>
                  <a:cxn ang="0">
                    <a:pos x="497" y="14"/>
                  </a:cxn>
                  <a:cxn ang="0">
                    <a:pos x="490" y="38"/>
                  </a:cxn>
                  <a:cxn ang="0">
                    <a:pos x="477" y="52"/>
                  </a:cxn>
                  <a:cxn ang="0">
                    <a:pos x="388" y="163"/>
                  </a:cxn>
                  <a:cxn ang="0">
                    <a:pos x="263" y="388"/>
                  </a:cxn>
                  <a:cxn ang="0">
                    <a:pos x="182" y="630"/>
                  </a:cxn>
                  <a:cxn ang="0">
                    <a:pos x="138" y="889"/>
                  </a:cxn>
                  <a:cxn ang="0">
                    <a:pos x="125" y="1159"/>
                  </a:cxn>
                  <a:cxn ang="0">
                    <a:pos x="138" y="1405"/>
                  </a:cxn>
                  <a:cxn ang="0">
                    <a:pos x="176" y="1661"/>
                  </a:cxn>
                  <a:cxn ang="0">
                    <a:pos x="253" y="1911"/>
                  </a:cxn>
                  <a:cxn ang="0">
                    <a:pos x="378" y="2143"/>
                  </a:cxn>
                  <a:cxn ang="0">
                    <a:pos x="490" y="2278"/>
                  </a:cxn>
                  <a:cxn ang="0">
                    <a:pos x="500" y="2291"/>
                  </a:cxn>
                  <a:cxn ang="0">
                    <a:pos x="497" y="2291"/>
                  </a:cxn>
                  <a:cxn ang="0">
                    <a:pos x="490" y="2309"/>
                  </a:cxn>
                  <a:cxn ang="0">
                    <a:pos x="474" y="2312"/>
                  </a:cxn>
                  <a:cxn ang="0">
                    <a:pos x="439" y="2291"/>
                  </a:cxn>
                  <a:cxn ang="0">
                    <a:pos x="368" y="2226"/>
                  </a:cxn>
                  <a:cxn ang="0">
                    <a:pos x="279" y="2118"/>
                  </a:cxn>
                  <a:cxn ang="0">
                    <a:pos x="186" y="1966"/>
                  </a:cxn>
                  <a:cxn ang="0">
                    <a:pos x="90" y="1748"/>
                  </a:cxn>
                  <a:cxn ang="0">
                    <a:pos x="25" y="1488"/>
                  </a:cxn>
                  <a:cxn ang="0">
                    <a:pos x="3" y="1256"/>
                  </a:cxn>
                  <a:cxn ang="0">
                    <a:pos x="3" y="1031"/>
                  </a:cxn>
                  <a:cxn ang="0">
                    <a:pos x="41" y="754"/>
                  </a:cxn>
                  <a:cxn ang="0">
                    <a:pos x="134" y="450"/>
                  </a:cxn>
                  <a:cxn ang="0">
                    <a:pos x="227" y="273"/>
                  </a:cxn>
                  <a:cxn ang="0">
                    <a:pos x="324" y="142"/>
                  </a:cxn>
                  <a:cxn ang="0">
                    <a:pos x="407" y="52"/>
                  </a:cxn>
                  <a:cxn ang="0">
                    <a:pos x="461" y="7"/>
                  </a:cxn>
                </a:cxnLst>
                <a:rect l="0" t="0" r="r" b="b"/>
                <a:pathLst>
                  <a:path w="500" h="2312">
                    <a:moveTo>
                      <a:pt x="474" y="0"/>
                    </a:moveTo>
                    <a:lnTo>
                      <a:pt x="481" y="0"/>
                    </a:lnTo>
                    <a:lnTo>
                      <a:pt x="493" y="7"/>
                    </a:lnTo>
                    <a:lnTo>
                      <a:pt x="497" y="14"/>
                    </a:lnTo>
                    <a:lnTo>
                      <a:pt x="497" y="31"/>
                    </a:lnTo>
                    <a:lnTo>
                      <a:pt x="490" y="38"/>
                    </a:lnTo>
                    <a:lnTo>
                      <a:pt x="487" y="45"/>
                    </a:lnTo>
                    <a:lnTo>
                      <a:pt x="477" y="52"/>
                    </a:lnTo>
                    <a:lnTo>
                      <a:pt x="468" y="62"/>
                    </a:lnTo>
                    <a:lnTo>
                      <a:pt x="388" y="163"/>
                    </a:lnTo>
                    <a:lnTo>
                      <a:pt x="317" y="270"/>
                    </a:lnTo>
                    <a:lnTo>
                      <a:pt x="263" y="388"/>
                    </a:lnTo>
                    <a:lnTo>
                      <a:pt x="218" y="505"/>
                    </a:lnTo>
                    <a:lnTo>
                      <a:pt x="182" y="630"/>
                    </a:lnTo>
                    <a:lnTo>
                      <a:pt x="157" y="758"/>
                    </a:lnTo>
                    <a:lnTo>
                      <a:pt x="138" y="889"/>
                    </a:lnTo>
                    <a:lnTo>
                      <a:pt x="128" y="1024"/>
                    </a:lnTo>
                    <a:lnTo>
                      <a:pt x="125" y="1159"/>
                    </a:lnTo>
                    <a:lnTo>
                      <a:pt x="128" y="1281"/>
                    </a:lnTo>
                    <a:lnTo>
                      <a:pt x="138" y="1405"/>
                    </a:lnTo>
                    <a:lnTo>
                      <a:pt x="154" y="1533"/>
                    </a:lnTo>
                    <a:lnTo>
                      <a:pt x="176" y="1661"/>
                    </a:lnTo>
                    <a:lnTo>
                      <a:pt x="211" y="1789"/>
                    </a:lnTo>
                    <a:lnTo>
                      <a:pt x="253" y="1911"/>
                    </a:lnTo>
                    <a:lnTo>
                      <a:pt x="311" y="2032"/>
                    </a:lnTo>
                    <a:lnTo>
                      <a:pt x="378" y="2143"/>
                    </a:lnTo>
                    <a:lnTo>
                      <a:pt x="461" y="2246"/>
                    </a:lnTo>
                    <a:lnTo>
                      <a:pt x="490" y="2278"/>
                    </a:lnTo>
                    <a:lnTo>
                      <a:pt x="493" y="2284"/>
                    </a:lnTo>
                    <a:lnTo>
                      <a:pt x="500" y="2291"/>
                    </a:lnTo>
                    <a:lnTo>
                      <a:pt x="500" y="2298"/>
                    </a:lnTo>
                    <a:lnTo>
                      <a:pt x="497" y="2291"/>
                    </a:lnTo>
                    <a:lnTo>
                      <a:pt x="493" y="2302"/>
                    </a:lnTo>
                    <a:lnTo>
                      <a:pt x="490" y="2309"/>
                    </a:lnTo>
                    <a:lnTo>
                      <a:pt x="484" y="2312"/>
                    </a:lnTo>
                    <a:lnTo>
                      <a:pt x="474" y="2312"/>
                    </a:lnTo>
                    <a:lnTo>
                      <a:pt x="461" y="2305"/>
                    </a:lnTo>
                    <a:lnTo>
                      <a:pt x="439" y="2291"/>
                    </a:lnTo>
                    <a:lnTo>
                      <a:pt x="407" y="2264"/>
                    </a:lnTo>
                    <a:lnTo>
                      <a:pt x="368" y="2226"/>
                    </a:lnTo>
                    <a:lnTo>
                      <a:pt x="327" y="2177"/>
                    </a:lnTo>
                    <a:lnTo>
                      <a:pt x="279" y="2118"/>
                    </a:lnTo>
                    <a:lnTo>
                      <a:pt x="234" y="2046"/>
                    </a:lnTo>
                    <a:lnTo>
                      <a:pt x="186" y="1966"/>
                    </a:lnTo>
                    <a:lnTo>
                      <a:pt x="141" y="1876"/>
                    </a:lnTo>
                    <a:lnTo>
                      <a:pt x="90" y="1748"/>
                    </a:lnTo>
                    <a:lnTo>
                      <a:pt x="51" y="1616"/>
                    </a:lnTo>
                    <a:lnTo>
                      <a:pt x="25" y="1488"/>
                    </a:lnTo>
                    <a:lnTo>
                      <a:pt x="9" y="1367"/>
                    </a:lnTo>
                    <a:lnTo>
                      <a:pt x="3" y="1256"/>
                    </a:lnTo>
                    <a:lnTo>
                      <a:pt x="0" y="1156"/>
                    </a:lnTo>
                    <a:lnTo>
                      <a:pt x="3" y="1031"/>
                    </a:lnTo>
                    <a:lnTo>
                      <a:pt x="16" y="896"/>
                    </a:lnTo>
                    <a:lnTo>
                      <a:pt x="41" y="754"/>
                    </a:lnTo>
                    <a:lnTo>
                      <a:pt x="80" y="602"/>
                    </a:lnTo>
                    <a:lnTo>
                      <a:pt x="134" y="450"/>
                    </a:lnTo>
                    <a:lnTo>
                      <a:pt x="179" y="356"/>
                    </a:lnTo>
                    <a:lnTo>
                      <a:pt x="227" y="273"/>
                    </a:lnTo>
                    <a:lnTo>
                      <a:pt x="275" y="204"/>
                    </a:lnTo>
                    <a:lnTo>
                      <a:pt x="324" y="142"/>
                    </a:lnTo>
                    <a:lnTo>
                      <a:pt x="365" y="90"/>
                    </a:lnTo>
                    <a:lnTo>
                      <a:pt x="407" y="52"/>
                    </a:lnTo>
                    <a:lnTo>
                      <a:pt x="439" y="24"/>
                    </a:lnTo>
                    <a:lnTo>
                      <a:pt x="461" y="7"/>
                    </a:lnTo>
                    <a:lnTo>
                      <a:pt x="4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8"/>
              <p:cNvSpPr>
                <a:spLocks/>
              </p:cNvSpPr>
              <p:nvPr/>
            </p:nvSpPr>
            <p:spPr bwMode="auto">
              <a:xfrm>
                <a:off x="4884" y="2433"/>
                <a:ext cx="2154" cy="1585"/>
              </a:xfrm>
              <a:custGeom>
                <a:avLst/>
                <a:gdLst/>
                <a:ahLst/>
                <a:cxnLst>
                  <a:cxn ang="0">
                    <a:pos x="763" y="7"/>
                  </a:cxn>
                  <a:cxn ang="0">
                    <a:pos x="945" y="1364"/>
                  </a:cxn>
                  <a:cxn ang="0">
                    <a:pos x="1759" y="7"/>
                  </a:cxn>
                  <a:cxn ang="0">
                    <a:pos x="2138" y="4"/>
                  </a:cxn>
                  <a:cxn ang="0">
                    <a:pos x="2150" y="52"/>
                  </a:cxn>
                  <a:cxn ang="0">
                    <a:pos x="2083" y="69"/>
                  </a:cxn>
                  <a:cxn ang="0">
                    <a:pos x="1948" y="87"/>
                  </a:cxn>
                  <a:cxn ang="0">
                    <a:pos x="1907" y="149"/>
                  </a:cxn>
                  <a:cxn ang="0">
                    <a:pos x="1609" y="1416"/>
                  </a:cxn>
                  <a:cxn ang="0">
                    <a:pos x="1599" y="1471"/>
                  </a:cxn>
                  <a:cxn ang="0">
                    <a:pos x="1654" y="1509"/>
                  </a:cxn>
                  <a:cxn ang="0">
                    <a:pos x="1782" y="1516"/>
                  </a:cxn>
                  <a:cxn ang="0">
                    <a:pos x="1798" y="1551"/>
                  </a:cxn>
                  <a:cxn ang="0">
                    <a:pos x="1779" y="1582"/>
                  </a:cxn>
                  <a:cxn ang="0">
                    <a:pos x="1756" y="1585"/>
                  </a:cxn>
                  <a:cxn ang="0">
                    <a:pos x="1384" y="1582"/>
                  </a:cxn>
                  <a:cxn ang="0">
                    <a:pos x="1211" y="1585"/>
                  </a:cxn>
                  <a:cxn ang="0">
                    <a:pos x="1195" y="1575"/>
                  </a:cxn>
                  <a:cxn ang="0">
                    <a:pos x="1195" y="1530"/>
                  </a:cxn>
                  <a:cxn ang="0">
                    <a:pos x="1317" y="1513"/>
                  </a:cxn>
                  <a:cxn ang="0">
                    <a:pos x="1416" y="1485"/>
                  </a:cxn>
                  <a:cxn ang="0">
                    <a:pos x="1448" y="1402"/>
                  </a:cxn>
                  <a:cxn ang="0">
                    <a:pos x="888" y="1544"/>
                  </a:cxn>
                  <a:cxn ang="0">
                    <a:pos x="868" y="1572"/>
                  </a:cxn>
                  <a:cxn ang="0">
                    <a:pos x="824" y="1582"/>
                  </a:cxn>
                  <a:cxn ang="0">
                    <a:pos x="804" y="1530"/>
                  </a:cxn>
                  <a:cxn ang="0">
                    <a:pos x="317" y="1385"/>
                  </a:cxn>
                  <a:cxn ang="0">
                    <a:pos x="327" y="1457"/>
                  </a:cxn>
                  <a:cxn ang="0">
                    <a:pos x="407" y="1506"/>
                  </a:cxn>
                  <a:cxn ang="0">
                    <a:pos x="484" y="1513"/>
                  </a:cxn>
                  <a:cxn ang="0">
                    <a:pos x="500" y="1523"/>
                  </a:cxn>
                  <a:cxn ang="0">
                    <a:pos x="487" y="1575"/>
                  </a:cxn>
                  <a:cxn ang="0">
                    <a:pos x="471" y="1582"/>
                  </a:cxn>
                  <a:cxn ang="0">
                    <a:pos x="240" y="1575"/>
                  </a:cxn>
                  <a:cxn ang="0">
                    <a:pos x="13" y="1579"/>
                  </a:cxn>
                  <a:cxn ang="0">
                    <a:pos x="3" y="1530"/>
                  </a:cxn>
                  <a:cxn ang="0">
                    <a:pos x="38" y="1509"/>
                  </a:cxn>
                  <a:cxn ang="0">
                    <a:pos x="199" y="1468"/>
                  </a:cxn>
                  <a:cxn ang="0">
                    <a:pos x="263" y="1378"/>
                  </a:cxn>
                  <a:cxn ang="0">
                    <a:pos x="548" y="145"/>
                  </a:cxn>
                  <a:cxn ang="0">
                    <a:pos x="551" y="100"/>
                  </a:cxn>
                  <a:cxn ang="0">
                    <a:pos x="532" y="83"/>
                  </a:cxn>
                  <a:cxn ang="0">
                    <a:pos x="474" y="73"/>
                  </a:cxn>
                  <a:cxn ang="0">
                    <a:pos x="365" y="66"/>
                  </a:cxn>
                  <a:cxn ang="0">
                    <a:pos x="356" y="17"/>
                  </a:cxn>
                </a:cxnLst>
                <a:rect l="0" t="0" r="r" b="b"/>
                <a:pathLst>
                  <a:path w="2154" h="1585">
                    <a:moveTo>
                      <a:pt x="388" y="0"/>
                    </a:moveTo>
                    <a:lnTo>
                      <a:pt x="743" y="0"/>
                    </a:lnTo>
                    <a:lnTo>
                      <a:pt x="763" y="7"/>
                    </a:lnTo>
                    <a:lnTo>
                      <a:pt x="772" y="21"/>
                    </a:lnTo>
                    <a:lnTo>
                      <a:pt x="779" y="52"/>
                    </a:lnTo>
                    <a:lnTo>
                      <a:pt x="945" y="1364"/>
                    </a:lnTo>
                    <a:lnTo>
                      <a:pt x="1731" y="45"/>
                    </a:lnTo>
                    <a:lnTo>
                      <a:pt x="1743" y="17"/>
                    </a:lnTo>
                    <a:lnTo>
                      <a:pt x="1759" y="7"/>
                    </a:lnTo>
                    <a:lnTo>
                      <a:pt x="1779" y="0"/>
                    </a:lnTo>
                    <a:lnTo>
                      <a:pt x="2118" y="0"/>
                    </a:lnTo>
                    <a:lnTo>
                      <a:pt x="2138" y="4"/>
                    </a:lnTo>
                    <a:lnTo>
                      <a:pt x="2150" y="10"/>
                    </a:lnTo>
                    <a:lnTo>
                      <a:pt x="2154" y="24"/>
                    </a:lnTo>
                    <a:lnTo>
                      <a:pt x="2150" y="52"/>
                    </a:lnTo>
                    <a:lnTo>
                      <a:pt x="2138" y="62"/>
                    </a:lnTo>
                    <a:lnTo>
                      <a:pt x="2115" y="69"/>
                    </a:lnTo>
                    <a:lnTo>
                      <a:pt x="2083" y="69"/>
                    </a:lnTo>
                    <a:lnTo>
                      <a:pt x="2022" y="73"/>
                    </a:lnTo>
                    <a:lnTo>
                      <a:pt x="1980" y="76"/>
                    </a:lnTo>
                    <a:lnTo>
                      <a:pt x="1948" y="87"/>
                    </a:lnTo>
                    <a:lnTo>
                      <a:pt x="1929" y="100"/>
                    </a:lnTo>
                    <a:lnTo>
                      <a:pt x="1916" y="121"/>
                    </a:lnTo>
                    <a:lnTo>
                      <a:pt x="1907" y="149"/>
                    </a:lnTo>
                    <a:lnTo>
                      <a:pt x="1900" y="180"/>
                    </a:lnTo>
                    <a:lnTo>
                      <a:pt x="1894" y="180"/>
                    </a:lnTo>
                    <a:lnTo>
                      <a:pt x="1609" y="1416"/>
                    </a:lnTo>
                    <a:lnTo>
                      <a:pt x="1602" y="1440"/>
                    </a:lnTo>
                    <a:lnTo>
                      <a:pt x="1599" y="1454"/>
                    </a:lnTo>
                    <a:lnTo>
                      <a:pt x="1599" y="1471"/>
                    </a:lnTo>
                    <a:lnTo>
                      <a:pt x="1606" y="1492"/>
                    </a:lnTo>
                    <a:lnTo>
                      <a:pt x="1625" y="1502"/>
                    </a:lnTo>
                    <a:lnTo>
                      <a:pt x="1654" y="1509"/>
                    </a:lnTo>
                    <a:lnTo>
                      <a:pt x="1692" y="1513"/>
                    </a:lnTo>
                    <a:lnTo>
                      <a:pt x="1763" y="1513"/>
                    </a:lnTo>
                    <a:lnTo>
                      <a:pt x="1782" y="1516"/>
                    </a:lnTo>
                    <a:lnTo>
                      <a:pt x="1795" y="1523"/>
                    </a:lnTo>
                    <a:lnTo>
                      <a:pt x="1798" y="1537"/>
                    </a:lnTo>
                    <a:lnTo>
                      <a:pt x="1798" y="1551"/>
                    </a:lnTo>
                    <a:lnTo>
                      <a:pt x="1791" y="1572"/>
                    </a:lnTo>
                    <a:lnTo>
                      <a:pt x="1785" y="1579"/>
                    </a:lnTo>
                    <a:lnTo>
                      <a:pt x="1779" y="1582"/>
                    </a:lnTo>
                    <a:lnTo>
                      <a:pt x="1772" y="1582"/>
                    </a:lnTo>
                    <a:lnTo>
                      <a:pt x="1766" y="1585"/>
                    </a:lnTo>
                    <a:lnTo>
                      <a:pt x="1756" y="1585"/>
                    </a:lnTo>
                    <a:lnTo>
                      <a:pt x="1487" y="1579"/>
                    </a:lnTo>
                    <a:lnTo>
                      <a:pt x="1442" y="1579"/>
                    </a:lnTo>
                    <a:lnTo>
                      <a:pt x="1384" y="1582"/>
                    </a:lnTo>
                    <a:lnTo>
                      <a:pt x="1323" y="1582"/>
                    </a:lnTo>
                    <a:lnTo>
                      <a:pt x="1266" y="1585"/>
                    </a:lnTo>
                    <a:lnTo>
                      <a:pt x="1211" y="1585"/>
                    </a:lnTo>
                    <a:lnTo>
                      <a:pt x="1208" y="1582"/>
                    </a:lnTo>
                    <a:lnTo>
                      <a:pt x="1202" y="1582"/>
                    </a:lnTo>
                    <a:lnTo>
                      <a:pt x="1195" y="1575"/>
                    </a:lnTo>
                    <a:lnTo>
                      <a:pt x="1192" y="1568"/>
                    </a:lnTo>
                    <a:lnTo>
                      <a:pt x="1192" y="1558"/>
                    </a:lnTo>
                    <a:lnTo>
                      <a:pt x="1195" y="1530"/>
                    </a:lnTo>
                    <a:lnTo>
                      <a:pt x="1208" y="1520"/>
                    </a:lnTo>
                    <a:lnTo>
                      <a:pt x="1227" y="1513"/>
                    </a:lnTo>
                    <a:lnTo>
                      <a:pt x="1317" y="1513"/>
                    </a:lnTo>
                    <a:lnTo>
                      <a:pt x="1362" y="1506"/>
                    </a:lnTo>
                    <a:lnTo>
                      <a:pt x="1394" y="1499"/>
                    </a:lnTo>
                    <a:lnTo>
                      <a:pt x="1416" y="1485"/>
                    </a:lnTo>
                    <a:lnTo>
                      <a:pt x="1429" y="1464"/>
                    </a:lnTo>
                    <a:lnTo>
                      <a:pt x="1439" y="1437"/>
                    </a:lnTo>
                    <a:lnTo>
                      <a:pt x="1448" y="1402"/>
                    </a:lnTo>
                    <a:lnTo>
                      <a:pt x="1756" y="76"/>
                    </a:lnTo>
                    <a:lnTo>
                      <a:pt x="1753" y="76"/>
                    </a:lnTo>
                    <a:lnTo>
                      <a:pt x="888" y="1544"/>
                    </a:lnTo>
                    <a:lnTo>
                      <a:pt x="881" y="1554"/>
                    </a:lnTo>
                    <a:lnTo>
                      <a:pt x="875" y="1561"/>
                    </a:lnTo>
                    <a:lnTo>
                      <a:pt x="868" y="1572"/>
                    </a:lnTo>
                    <a:lnTo>
                      <a:pt x="859" y="1579"/>
                    </a:lnTo>
                    <a:lnTo>
                      <a:pt x="840" y="1585"/>
                    </a:lnTo>
                    <a:lnTo>
                      <a:pt x="824" y="1582"/>
                    </a:lnTo>
                    <a:lnTo>
                      <a:pt x="811" y="1568"/>
                    </a:lnTo>
                    <a:lnTo>
                      <a:pt x="808" y="1551"/>
                    </a:lnTo>
                    <a:lnTo>
                      <a:pt x="804" y="1530"/>
                    </a:lnTo>
                    <a:lnTo>
                      <a:pt x="618" y="94"/>
                    </a:lnTo>
                    <a:lnTo>
                      <a:pt x="324" y="1357"/>
                    </a:lnTo>
                    <a:lnTo>
                      <a:pt x="317" y="1385"/>
                    </a:lnTo>
                    <a:lnTo>
                      <a:pt x="317" y="1409"/>
                    </a:lnTo>
                    <a:lnTo>
                      <a:pt x="320" y="1433"/>
                    </a:lnTo>
                    <a:lnTo>
                      <a:pt x="327" y="1457"/>
                    </a:lnTo>
                    <a:lnTo>
                      <a:pt x="343" y="1478"/>
                    </a:lnTo>
                    <a:lnTo>
                      <a:pt x="368" y="1495"/>
                    </a:lnTo>
                    <a:lnTo>
                      <a:pt x="407" y="1506"/>
                    </a:lnTo>
                    <a:lnTo>
                      <a:pt x="461" y="1509"/>
                    </a:lnTo>
                    <a:lnTo>
                      <a:pt x="477" y="1509"/>
                    </a:lnTo>
                    <a:lnTo>
                      <a:pt x="484" y="1513"/>
                    </a:lnTo>
                    <a:lnTo>
                      <a:pt x="490" y="1513"/>
                    </a:lnTo>
                    <a:lnTo>
                      <a:pt x="493" y="1520"/>
                    </a:lnTo>
                    <a:lnTo>
                      <a:pt x="500" y="1523"/>
                    </a:lnTo>
                    <a:lnTo>
                      <a:pt x="500" y="1547"/>
                    </a:lnTo>
                    <a:lnTo>
                      <a:pt x="493" y="1568"/>
                    </a:lnTo>
                    <a:lnTo>
                      <a:pt x="487" y="1575"/>
                    </a:lnTo>
                    <a:lnTo>
                      <a:pt x="481" y="1579"/>
                    </a:lnTo>
                    <a:lnTo>
                      <a:pt x="474" y="1579"/>
                    </a:lnTo>
                    <a:lnTo>
                      <a:pt x="471" y="1582"/>
                    </a:lnTo>
                    <a:lnTo>
                      <a:pt x="461" y="1582"/>
                    </a:lnTo>
                    <a:lnTo>
                      <a:pt x="352" y="1579"/>
                    </a:lnTo>
                    <a:lnTo>
                      <a:pt x="240" y="1575"/>
                    </a:lnTo>
                    <a:lnTo>
                      <a:pt x="29" y="1582"/>
                    </a:lnTo>
                    <a:lnTo>
                      <a:pt x="19" y="1582"/>
                    </a:lnTo>
                    <a:lnTo>
                      <a:pt x="13" y="1579"/>
                    </a:lnTo>
                    <a:lnTo>
                      <a:pt x="0" y="1565"/>
                    </a:lnTo>
                    <a:lnTo>
                      <a:pt x="0" y="1540"/>
                    </a:lnTo>
                    <a:lnTo>
                      <a:pt x="3" y="1530"/>
                    </a:lnTo>
                    <a:lnTo>
                      <a:pt x="16" y="1516"/>
                    </a:lnTo>
                    <a:lnTo>
                      <a:pt x="29" y="1509"/>
                    </a:lnTo>
                    <a:lnTo>
                      <a:pt x="38" y="1509"/>
                    </a:lnTo>
                    <a:lnTo>
                      <a:pt x="106" y="1502"/>
                    </a:lnTo>
                    <a:lnTo>
                      <a:pt x="157" y="1489"/>
                    </a:lnTo>
                    <a:lnTo>
                      <a:pt x="199" y="1468"/>
                    </a:lnTo>
                    <a:lnTo>
                      <a:pt x="227" y="1444"/>
                    </a:lnTo>
                    <a:lnTo>
                      <a:pt x="250" y="1412"/>
                    </a:lnTo>
                    <a:lnTo>
                      <a:pt x="263" y="1378"/>
                    </a:lnTo>
                    <a:lnTo>
                      <a:pt x="272" y="1340"/>
                    </a:lnTo>
                    <a:lnTo>
                      <a:pt x="545" y="159"/>
                    </a:lnTo>
                    <a:lnTo>
                      <a:pt x="548" y="145"/>
                    </a:lnTo>
                    <a:lnTo>
                      <a:pt x="548" y="135"/>
                    </a:lnTo>
                    <a:lnTo>
                      <a:pt x="551" y="128"/>
                    </a:lnTo>
                    <a:lnTo>
                      <a:pt x="551" y="100"/>
                    </a:lnTo>
                    <a:lnTo>
                      <a:pt x="548" y="94"/>
                    </a:lnTo>
                    <a:lnTo>
                      <a:pt x="542" y="87"/>
                    </a:lnTo>
                    <a:lnTo>
                      <a:pt x="532" y="83"/>
                    </a:lnTo>
                    <a:lnTo>
                      <a:pt x="519" y="80"/>
                    </a:lnTo>
                    <a:lnTo>
                      <a:pt x="503" y="76"/>
                    </a:lnTo>
                    <a:lnTo>
                      <a:pt x="474" y="73"/>
                    </a:lnTo>
                    <a:lnTo>
                      <a:pt x="442" y="69"/>
                    </a:lnTo>
                    <a:lnTo>
                      <a:pt x="384" y="69"/>
                    </a:lnTo>
                    <a:lnTo>
                      <a:pt x="365" y="66"/>
                    </a:lnTo>
                    <a:lnTo>
                      <a:pt x="356" y="59"/>
                    </a:lnTo>
                    <a:lnTo>
                      <a:pt x="352" y="45"/>
                    </a:lnTo>
                    <a:lnTo>
                      <a:pt x="356" y="17"/>
                    </a:lnTo>
                    <a:lnTo>
                      <a:pt x="368" y="7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9"/>
              <p:cNvSpPr>
                <a:spLocks/>
              </p:cNvSpPr>
              <p:nvPr/>
            </p:nvSpPr>
            <p:spPr bwMode="auto">
              <a:xfrm>
                <a:off x="6986" y="3260"/>
                <a:ext cx="676" cy="1094"/>
              </a:xfrm>
              <a:custGeom>
                <a:avLst/>
                <a:gdLst/>
                <a:ahLst/>
                <a:cxnLst>
                  <a:cxn ang="0">
                    <a:pos x="388" y="7"/>
                  </a:cxn>
                  <a:cxn ang="0">
                    <a:pos x="516" y="49"/>
                  </a:cxn>
                  <a:cxn ang="0">
                    <a:pos x="616" y="135"/>
                  </a:cxn>
                  <a:cxn ang="0">
                    <a:pos x="670" y="253"/>
                  </a:cxn>
                  <a:cxn ang="0">
                    <a:pos x="670" y="385"/>
                  </a:cxn>
                  <a:cxn ang="0">
                    <a:pos x="625" y="499"/>
                  </a:cxn>
                  <a:cxn ang="0">
                    <a:pos x="552" y="592"/>
                  </a:cxn>
                  <a:cxn ang="0">
                    <a:pos x="459" y="675"/>
                  </a:cxn>
                  <a:cxn ang="0">
                    <a:pos x="350" y="769"/>
                  </a:cxn>
                  <a:cxn ang="0">
                    <a:pos x="266" y="845"/>
                  </a:cxn>
                  <a:cxn ang="0">
                    <a:pos x="154" y="952"/>
                  </a:cxn>
                  <a:cxn ang="0">
                    <a:pos x="542" y="949"/>
                  </a:cxn>
                  <a:cxn ang="0">
                    <a:pos x="584" y="942"/>
                  </a:cxn>
                  <a:cxn ang="0">
                    <a:pos x="606" y="893"/>
                  </a:cxn>
                  <a:cxn ang="0">
                    <a:pos x="619" y="821"/>
                  </a:cxn>
                  <a:cxn ang="0">
                    <a:pos x="676" y="793"/>
                  </a:cxn>
                  <a:cxn ang="0">
                    <a:pos x="628" y="1094"/>
                  </a:cxn>
                  <a:cxn ang="0">
                    <a:pos x="0" y="1067"/>
                  </a:cxn>
                  <a:cxn ang="0">
                    <a:pos x="7" y="1039"/>
                  </a:cxn>
                  <a:cxn ang="0">
                    <a:pos x="382" y="637"/>
                  </a:cxn>
                  <a:cxn ang="0">
                    <a:pos x="443" y="561"/>
                  </a:cxn>
                  <a:cxn ang="0">
                    <a:pos x="500" y="454"/>
                  </a:cxn>
                  <a:cxn ang="0">
                    <a:pos x="526" y="322"/>
                  </a:cxn>
                  <a:cxn ang="0">
                    <a:pos x="507" y="212"/>
                  </a:cxn>
                  <a:cxn ang="0">
                    <a:pos x="446" y="122"/>
                  </a:cxn>
                  <a:cxn ang="0">
                    <a:pos x="353" y="66"/>
                  </a:cxn>
                  <a:cxn ang="0">
                    <a:pos x="253" y="63"/>
                  </a:cxn>
                  <a:cxn ang="0">
                    <a:pos x="173" y="90"/>
                  </a:cxn>
                  <a:cxn ang="0">
                    <a:pos x="103" y="160"/>
                  </a:cxn>
                  <a:cxn ang="0">
                    <a:pos x="106" y="215"/>
                  </a:cxn>
                  <a:cxn ang="0">
                    <a:pos x="144" y="246"/>
                  </a:cxn>
                  <a:cxn ang="0">
                    <a:pos x="161" y="281"/>
                  </a:cxn>
                  <a:cxn ang="0">
                    <a:pos x="157" y="329"/>
                  </a:cxn>
                  <a:cxn ang="0">
                    <a:pos x="125" y="371"/>
                  </a:cxn>
                  <a:cxn ang="0">
                    <a:pos x="80" y="385"/>
                  </a:cxn>
                  <a:cxn ang="0">
                    <a:pos x="55" y="381"/>
                  </a:cxn>
                  <a:cxn ang="0">
                    <a:pos x="19" y="353"/>
                  </a:cxn>
                  <a:cxn ang="0">
                    <a:pos x="0" y="295"/>
                  </a:cxn>
                  <a:cxn ang="0">
                    <a:pos x="29" y="170"/>
                  </a:cxn>
                  <a:cxn ang="0">
                    <a:pos x="112" y="70"/>
                  </a:cxn>
                  <a:cxn ang="0">
                    <a:pos x="241" y="7"/>
                  </a:cxn>
                </a:cxnLst>
                <a:rect l="0" t="0" r="r" b="b"/>
                <a:pathLst>
                  <a:path w="676" h="1094">
                    <a:moveTo>
                      <a:pt x="318" y="0"/>
                    </a:moveTo>
                    <a:lnTo>
                      <a:pt x="388" y="7"/>
                    </a:lnTo>
                    <a:lnTo>
                      <a:pt x="455" y="25"/>
                    </a:lnTo>
                    <a:lnTo>
                      <a:pt x="516" y="49"/>
                    </a:lnTo>
                    <a:lnTo>
                      <a:pt x="571" y="87"/>
                    </a:lnTo>
                    <a:lnTo>
                      <a:pt x="616" y="135"/>
                    </a:lnTo>
                    <a:lnTo>
                      <a:pt x="648" y="187"/>
                    </a:lnTo>
                    <a:lnTo>
                      <a:pt x="670" y="253"/>
                    </a:lnTo>
                    <a:lnTo>
                      <a:pt x="676" y="322"/>
                    </a:lnTo>
                    <a:lnTo>
                      <a:pt x="670" y="385"/>
                    </a:lnTo>
                    <a:lnTo>
                      <a:pt x="651" y="443"/>
                    </a:lnTo>
                    <a:lnTo>
                      <a:pt x="625" y="499"/>
                    </a:lnTo>
                    <a:lnTo>
                      <a:pt x="590" y="547"/>
                    </a:lnTo>
                    <a:lnTo>
                      <a:pt x="552" y="592"/>
                    </a:lnTo>
                    <a:lnTo>
                      <a:pt x="507" y="634"/>
                    </a:lnTo>
                    <a:lnTo>
                      <a:pt x="459" y="675"/>
                    </a:lnTo>
                    <a:lnTo>
                      <a:pt x="420" y="707"/>
                    </a:lnTo>
                    <a:lnTo>
                      <a:pt x="350" y="769"/>
                    </a:lnTo>
                    <a:lnTo>
                      <a:pt x="311" y="803"/>
                    </a:lnTo>
                    <a:lnTo>
                      <a:pt x="266" y="845"/>
                    </a:lnTo>
                    <a:lnTo>
                      <a:pt x="215" y="893"/>
                    </a:lnTo>
                    <a:lnTo>
                      <a:pt x="154" y="952"/>
                    </a:lnTo>
                    <a:lnTo>
                      <a:pt x="510" y="952"/>
                    </a:lnTo>
                    <a:lnTo>
                      <a:pt x="542" y="949"/>
                    </a:lnTo>
                    <a:lnTo>
                      <a:pt x="571" y="945"/>
                    </a:lnTo>
                    <a:lnTo>
                      <a:pt x="584" y="942"/>
                    </a:lnTo>
                    <a:lnTo>
                      <a:pt x="593" y="925"/>
                    </a:lnTo>
                    <a:lnTo>
                      <a:pt x="606" y="893"/>
                    </a:lnTo>
                    <a:lnTo>
                      <a:pt x="612" y="859"/>
                    </a:lnTo>
                    <a:lnTo>
                      <a:pt x="619" y="821"/>
                    </a:lnTo>
                    <a:lnTo>
                      <a:pt x="622" y="793"/>
                    </a:lnTo>
                    <a:lnTo>
                      <a:pt x="676" y="793"/>
                    </a:lnTo>
                    <a:lnTo>
                      <a:pt x="676" y="797"/>
                    </a:lnTo>
                    <a:lnTo>
                      <a:pt x="628" y="1094"/>
                    </a:lnTo>
                    <a:lnTo>
                      <a:pt x="0" y="1094"/>
                    </a:lnTo>
                    <a:lnTo>
                      <a:pt x="0" y="1067"/>
                    </a:lnTo>
                    <a:lnTo>
                      <a:pt x="3" y="1049"/>
                    </a:lnTo>
                    <a:lnTo>
                      <a:pt x="7" y="1039"/>
                    </a:lnTo>
                    <a:lnTo>
                      <a:pt x="16" y="1028"/>
                    </a:lnTo>
                    <a:lnTo>
                      <a:pt x="382" y="637"/>
                    </a:lnTo>
                    <a:lnTo>
                      <a:pt x="410" y="603"/>
                    </a:lnTo>
                    <a:lnTo>
                      <a:pt x="443" y="561"/>
                    </a:lnTo>
                    <a:lnTo>
                      <a:pt x="471" y="513"/>
                    </a:lnTo>
                    <a:lnTo>
                      <a:pt x="500" y="454"/>
                    </a:lnTo>
                    <a:lnTo>
                      <a:pt x="519" y="392"/>
                    </a:lnTo>
                    <a:lnTo>
                      <a:pt x="526" y="322"/>
                    </a:lnTo>
                    <a:lnTo>
                      <a:pt x="519" y="267"/>
                    </a:lnTo>
                    <a:lnTo>
                      <a:pt x="507" y="212"/>
                    </a:lnTo>
                    <a:lnTo>
                      <a:pt x="481" y="163"/>
                    </a:lnTo>
                    <a:lnTo>
                      <a:pt x="446" y="122"/>
                    </a:lnTo>
                    <a:lnTo>
                      <a:pt x="404" y="87"/>
                    </a:lnTo>
                    <a:lnTo>
                      <a:pt x="353" y="66"/>
                    </a:lnTo>
                    <a:lnTo>
                      <a:pt x="292" y="59"/>
                    </a:lnTo>
                    <a:lnTo>
                      <a:pt x="253" y="63"/>
                    </a:lnTo>
                    <a:lnTo>
                      <a:pt x="215" y="73"/>
                    </a:lnTo>
                    <a:lnTo>
                      <a:pt x="173" y="90"/>
                    </a:lnTo>
                    <a:lnTo>
                      <a:pt x="135" y="118"/>
                    </a:lnTo>
                    <a:lnTo>
                      <a:pt x="103" y="160"/>
                    </a:lnTo>
                    <a:lnTo>
                      <a:pt x="74" y="212"/>
                    </a:lnTo>
                    <a:lnTo>
                      <a:pt x="106" y="215"/>
                    </a:lnTo>
                    <a:lnTo>
                      <a:pt x="132" y="225"/>
                    </a:lnTo>
                    <a:lnTo>
                      <a:pt x="144" y="246"/>
                    </a:lnTo>
                    <a:lnTo>
                      <a:pt x="154" y="263"/>
                    </a:lnTo>
                    <a:lnTo>
                      <a:pt x="161" y="281"/>
                    </a:lnTo>
                    <a:lnTo>
                      <a:pt x="161" y="298"/>
                    </a:lnTo>
                    <a:lnTo>
                      <a:pt x="157" y="329"/>
                    </a:lnTo>
                    <a:lnTo>
                      <a:pt x="144" y="353"/>
                    </a:lnTo>
                    <a:lnTo>
                      <a:pt x="125" y="371"/>
                    </a:lnTo>
                    <a:lnTo>
                      <a:pt x="103" y="381"/>
                    </a:lnTo>
                    <a:lnTo>
                      <a:pt x="80" y="385"/>
                    </a:lnTo>
                    <a:lnTo>
                      <a:pt x="71" y="385"/>
                    </a:lnTo>
                    <a:lnTo>
                      <a:pt x="55" y="381"/>
                    </a:lnTo>
                    <a:lnTo>
                      <a:pt x="36" y="371"/>
                    </a:lnTo>
                    <a:lnTo>
                      <a:pt x="19" y="353"/>
                    </a:lnTo>
                    <a:lnTo>
                      <a:pt x="7" y="329"/>
                    </a:lnTo>
                    <a:lnTo>
                      <a:pt x="0" y="295"/>
                    </a:lnTo>
                    <a:lnTo>
                      <a:pt x="7" y="229"/>
                    </a:lnTo>
                    <a:lnTo>
                      <a:pt x="29" y="170"/>
                    </a:lnTo>
                    <a:lnTo>
                      <a:pt x="64" y="115"/>
                    </a:lnTo>
                    <a:lnTo>
                      <a:pt x="112" y="70"/>
                    </a:lnTo>
                    <a:lnTo>
                      <a:pt x="173" y="32"/>
                    </a:lnTo>
                    <a:lnTo>
                      <a:pt x="241" y="7"/>
                    </a:lnTo>
                    <a:lnTo>
                      <a:pt x="3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10"/>
              <p:cNvSpPr>
                <a:spLocks/>
              </p:cNvSpPr>
              <p:nvPr/>
            </p:nvSpPr>
            <p:spPr bwMode="auto">
              <a:xfrm>
                <a:off x="7977" y="2281"/>
                <a:ext cx="499" cy="2316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35" y="7"/>
                  </a:cxn>
                  <a:cxn ang="0">
                    <a:pos x="57" y="21"/>
                  </a:cxn>
                  <a:cxn ang="0">
                    <a:pos x="89" y="48"/>
                  </a:cxn>
                  <a:cxn ang="0">
                    <a:pos x="128" y="90"/>
                  </a:cxn>
                  <a:cxn ang="0">
                    <a:pos x="169" y="138"/>
                  </a:cxn>
                  <a:cxn ang="0">
                    <a:pos x="217" y="197"/>
                  </a:cxn>
                  <a:cxn ang="0">
                    <a:pos x="262" y="266"/>
                  </a:cxn>
                  <a:cxn ang="0">
                    <a:pos x="310" y="346"/>
                  </a:cxn>
                  <a:cxn ang="0">
                    <a:pos x="355" y="436"/>
                  </a:cxn>
                  <a:cxn ang="0">
                    <a:pos x="407" y="567"/>
                  </a:cxn>
                  <a:cxn ang="0">
                    <a:pos x="445" y="696"/>
                  </a:cxn>
                  <a:cxn ang="0">
                    <a:pos x="471" y="824"/>
                  </a:cxn>
                  <a:cxn ang="0">
                    <a:pos x="487" y="945"/>
                  </a:cxn>
                  <a:cxn ang="0">
                    <a:pos x="493" y="1056"/>
                  </a:cxn>
                  <a:cxn ang="0">
                    <a:pos x="496" y="1156"/>
                  </a:cxn>
                  <a:cxn ang="0">
                    <a:pos x="499" y="1159"/>
                  </a:cxn>
                  <a:cxn ang="0">
                    <a:pos x="496" y="1284"/>
                  </a:cxn>
                  <a:cxn ang="0">
                    <a:pos x="483" y="1419"/>
                  </a:cxn>
                  <a:cxn ang="0">
                    <a:pos x="458" y="1561"/>
                  </a:cxn>
                  <a:cxn ang="0">
                    <a:pos x="419" y="1713"/>
                  </a:cxn>
                  <a:cxn ang="0">
                    <a:pos x="365" y="1866"/>
                  </a:cxn>
                  <a:cxn ang="0">
                    <a:pos x="320" y="1959"/>
                  </a:cxn>
                  <a:cxn ang="0">
                    <a:pos x="272" y="2042"/>
                  </a:cxn>
                  <a:cxn ang="0">
                    <a:pos x="224" y="2111"/>
                  </a:cxn>
                  <a:cxn ang="0">
                    <a:pos x="176" y="2174"/>
                  </a:cxn>
                  <a:cxn ang="0">
                    <a:pos x="134" y="2226"/>
                  </a:cxn>
                  <a:cxn ang="0">
                    <a:pos x="92" y="2264"/>
                  </a:cxn>
                  <a:cxn ang="0">
                    <a:pos x="60" y="2291"/>
                  </a:cxn>
                  <a:cxn ang="0">
                    <a:pos x="38" y="2309"/>
                  </a:cxn>
                  <a:cxn ang="0">
                    <a:pos x="25" y="2316"/>
                  </a:cxn>
                  <a:cxn ang="0">
                    <a:pos x="16" y="2312"/>
                  </a:cxn>
                  <a:cxn ang="0">
                    <a:pos x="9" y="2309"/>
                  </a:cxn>
                  <a:cxn ang="0">
                    <a:pos x="3" y="2295"/>
                  </a:cxn>
                  <a:cxn ang="0">
                    <a:pos x="3" y="2288"/>
                  </a:cxn>
                  <a:cxn ang="0">
                    <a:pos x="6" y="2281"/>
                  </a:cxn>
                  <a:cxn ang="0">
                    <a:pos x="9" y="2277"/>
                  </a:cxn>
                  <a:cxn ang="0">
                    <a:pos x="12" y="2271"/>
                  </a:cxn>
                  <a:cxn ang="0">
                    <a:pos x="22" y="2264"/>
                  </a:cxn>
                  <a:cxn ang="0">
                    <a:pos x="32" y="2253"/>
                  </a:cxn>
                  <a:cxn ang="0">
                    <a:pos x="115" y="2153"/>
                  </a:cxn>
                  <a:cxn ang="0">
                    <a:pos x="182" y="2042"/>
                  </a:cxn>
                  <a:cxn ang="0">
                    <a:pos x="240" y="1928"/>
                  </a:cxn>
                  <a:cxn ang="0">
                    <a:pos x="285" y="1807"/>
                  </a:cxn>
                  <a:cxn ang="0">
                    <a:pos x="320" y="1682"/>
                  </a:cxn>
                  <a:cxn ang="0">
                    <a:pos x="346" y="1554"/>
                  </a:cxn>
                  <a:cxn ang="0">
                    <a:pos x="362" y="1422"/>
                  </a:cxn>
                  <a:cxn ang="0">
                    <a:pos x="371" y="1287"/>
                  </a:cxn>
                  <a:cxn ang="0">
                    <a:pos x="374" y="1156"/>
                  </a:cxn>
                  <a:cxn ang="0">
                    <a:pos x="368" y="979"/>
                  </a:cxn>
                  <a:cxn ang="0">
                    <a:pos x="352" y="817"/>
                  </a:cxn>
                  <a:cxn ang="0">
                    <a:pos x="323" y="664"/>
                  </a:cxn>
                  <a:cxn ang="0">
                    <a:pos x="288" y="522"/>
                  </a:cxn>
                  <a:cxn ang="0">
                    <a:pos x="240" y="391"/>
                  </a:cxn>
                  <a:cxn ang="0">
                    <a:pos x="182" y="273"/>
                  </a:cxn>
                  <a:cxn ang="0">
                    <a:pos x="115" y="169"/>
                  </a:cxn>
                  <a:cxn ang="0">
                    <a:pos x="41" y="76"/>
                  </a:cxn>
                  <a:cxn ang="0">
                    <a:pos x="0" y="31"/>
                  </a:cxn>
                  <a:cxn ang="0">
                    <a:pos x="0" y="24"/>
                  </a:cxn>
                  <a:cxn ang="0">
                    <a:pos x="3" y="14"/>
                  </a:cxn>
                  <a:cxn ang="0">
                    <a:pos x="6" y="7"/>
                  </a:cxn>
                  <a:cxn ang="0">
                    <a:pos x="12" y="3"/>
                  </a:cxn>
                  <a:cxn ang="0">
                    <a:pos x="22" y="0"/>
                  </a:cxn>
                </a:cxnLst>
                <a:rect l="0" t="0" r="r" b="b"/>
                <a:pathLst>
                  <a:path w="499" h="2316">
                    <a:moveTo>
                      <a:pt x="22" y="0"/>
                    </a:moveTo>
                    <a:lnTo>
                      <a:pt x="35" y="7"/>
                    </a:lnTo>
                    <a:lnTo>
                      <a:pt x="57" y="21"/>
                    </a:lnTo>
                    <a:lnTo>
                      <a:pt x="89" y="48"/>
                    </a:lnTo>
                    <a:lnTo>
                      <a:pt x="128" y="90"/>
                    </a:lnTo>
                    <a:lnTo>
                      <a:pt x="169" y="138"/>
                    </a:lnTo>
                    <a:lnTo>
                      <a:pt x="217" y="197"/>
                    </a:lnTo>
                    <a:lnTo>
                      <a:pt x="262" y="266"/>
                    </a:lnTo>
                    <a:lnTo>
                      <a:pt x="310" y="346"/>
                    </a:lnTo>
                    <a:lnTo>
                      <a:pt x="355" y="436"/>
                    </a:lnTo>
                    <a:lnTo>
                      <a:pt x="407" y="567"/>
                    </a:lnTo>
                    <a:lnTo>
                      <a:pt x="445" y="696"/>
                    </a:lnTo>
                    <a:lnTo>
                      <a:pt x="471" y="824"/>
                    </a:lnTo>
                    <a:lnTo>
                      <a:pt x="487" y="945"/>
                    </a:lnTo>
                    <a:lnTo>
                      <a:pt x="493" y="1056"/>
                    </a:lnTo>
                    <a:lnTo>
                      <a:pt x="496" y="1156"/>
                    </a:lnTo>
                    <a:lnTo>
                      <a:pt x="499" y="1159"/>
                    </a:lnTo>
                    <a:lnTo>
                      <a:pt x="496" y="1284"/>
                    </a:lnTo>
                    <a:lnTo>
                      <a:pt x="483" y="1419"/>
                    </a:lnTo>
                    <a:lnTo>
                      <a:pt x="458" y="1561"/>
                    </a:lnTo>
                    <a:lnTo>
                      <a:pt x="419" y="1713"/>
                    </a:lnTo>
                    <a:lnTo>
                      <a:pt x="365" y="1866"/>
                    </a:lnTo>
                    <a:lnTo>
                      <a:pt x="320" y="1959"/>
                    </a:lnTo>
                    <a:lnTo>
                      <a:pt x="272" y="2042"/>
                    </a:lnTo>
                    <a:lnTo>
                      <a:pt x="224" y="2111"/>
                    </a:lnTo>
                    <a:lnTo>
                      <a:pt x="176" y="2174"/>
                    </a:lnTo>
                    <a:lnTo>
                      <a:pt x="134" y="2226"/>
                    </a:lnTo>
                    <a:lnTo>
                      <a:pt x="92" y="2264"/>
                    </a:lnTo>
                    <a:lnTo>
                      <a:pt x="60" y="2291"/>
                    </a:lnTo>
                    <a:lnTo>
                      <a:pt x="38" y="2309"/>
                    </a:lnTo>
                    <a:lnTo>
                      <a:pt x="25" y="2316"/>
                    </a:lnTo>
                    <a:lnTo>
                      <a:pt x="16" y="2312"/>
                    </a:lnTo>
                    <a:lnTo>
                      <a:pt x="9" y="2309"/>
                    </a:lnTo>
                    <a:lnTo>
                      <a:pt x="3" y="2295"/>
                    </a:lnTo>
                    <a:lnTo>
                      <a:pt x="3" y="2288"/>
                    </a:lnTo>
                    <a:lnTo>
                      <a:pt x="6" y="2281"/>
                    </a:lnTo>
                    <a:lnTo>
                      <a:pt x="9" y="2277"/>
                    </a:lnTo>
                    <a:lnTo>
                      <a:pt x="12" y="2271"/>
                    </a:lnTo>
                    <a:lnTo>
                      <a:pt x="22" y="2264"/>
                    </a:lnTo>
                    <a:lnTo>
                      <a:pt x="32" y="2253"/>
                    </a:lnTo>
                    <a:lnTo>
                      <a:pt x="115" y="2153"/>
                    </a:lnTo>
                    <a:lnTo>
                      <a:pt x="182" y="2042"/>
                    </a:lnTo>
                    <a:lnTo>
                      <a:pt x="240" y="1928"/>
                    </a:lnTo>
                    <a:lnTo>
                      <a:pt x="285" y="1807"/>
                    </a:lnTo>
                    <a:lnTo>
                      <a:pt x="320" y="1682"/>
                    </a:lnTo>
                    <a:lnTo>
                      <a:pt x="346" y="1554"/>
                    </a:lnTo>
                    <a:lnTo>
                      <a:pt x="362" y="1422"/>
                    </a:lnTo>
                    <a:lnTo>
                      <a:pt x="371" y="1287"/>
                    </a:lnTo>
                    <a:lnTo>
                      <a:pt x="374" y="1156"/>
                    </a:lnTo>
                    <a:lnTo>
                      <a:pt x="368" y="979"/>
                    </a:lnTo>
                    <a:lnTo>
                      <a:pt x="352" y="817"/>
                    </a:lnTo>
                    <a:lnTo>
                      <a:pt x="323" y="664"/>
                    </a:lnTo>
                    <a:lnTo>
                      <a:pt x="288" y="522"/>
                    </a:lnTo>
                    <a:lnTo>
                      <a:pt x="240" y="391"/>
                    </a:lnTo>
                    <a:lnTo>
                      <a:pt x="182" y="273"/>
                    </a:lnTo>
                    <a:lnTo>
                      <a:pt x="115" y="169"/>
                    </a:lnTo>
                    <a:lnTo>
                      <a:pt x="41" y="76"/>
                    </a:lnTo>
                    <a:lnTo>
                      <a:pt x="0" y="31"/>
                    </a:lnTo>
                    <a:lnTo>
                      <a:pt x="0" y="24"/>
                    </a:lnTo>
                    <a:lnTo>
                      <a:pt x="3" y="14"/>
                    </a:lnTo>
                    <a:lnTo>
                      <a:pt x="6" y="7"/>
                    </a:lnTo>
                    <a:lnTo>
                      <a:pt x="12" y="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11"/>
              <p:cNvSpPr>
                <a:spLocks/>
              </p:cNvSpPr>
              <p:nvPr/>
            </p:nvSpPr>
            <p:spPr bwMode="auto">
              <a:xfrm>
                <a:off x="9483" y="2762"/>
                <a:ext cx="1070" cy="1343"/>
              </a:xfrm>
              <a:custGeom>
                <a:avLst/>
                <a:gdLst/>
                <a:ahLst/>
                <a:cxnLst>
                  <a:cxn ang="0">
                    <a:pos x="1019" y="0"/>
                  </a:cxn>
                  <a:cxn ang="0">
                    <a:pos x="1054" y="10"/>
                  </a:cxn>
                  <a:cxn ang="0">
                    <a:pos x="1070" y="45"/>
                  </a:cxn>
                  <a:cxn ang="0">
                    <a:pos x="1054" y="83"/>
                  </a:cxn>
                  <a:cxn ang="0">
                    <a:pos x="1019" y="93"/>
                  </a:cxn>
                  <a:cxn ang="0">
                    <a:pos x="564" y="100"/>
                  </a:cxn>
                  <a:cxn ang="0">
                    <a:pos x="384" y="163"/>
                  </a:cxn>
                  <a:cxn ang="0">
                    <a:pos x="237" y="277"/>
                  </a:cxn>
                  <a:cxn ang="0">
                    <a:pos x="134" y="436"/>
                  </a:cxn>
                  <a:cxn ang="0">
                    <a:pos x="86" y="626"/>
                  </a:cxn>
                  <a:cxn ang="0">
                    <a:pos x="1038" y="630"/>
                  </a:cxn>
                  <a:cxn ang="0">
                    <a:pos x="1067" y="651"/>
                  </a:cxn>
                  <a:cxn ang="0">
                    <a:pos x="1067" y="699"/>
                  </a:cxn>
                  <a:cxn ang="0">
                    <a:pos x="1038" y="720"/>
                  </a:cxn>
                  <a:cxn ang="0">
                    <a:pos x="997" y="723"/>
                  </a:cxn>
                  <a:cxn ang="0">
                    <a:pos x="86" y="716"/>
                  </a:cxn>
                  <a:cxn ang="0">
                    <a:pos x="134" y="910"/>
                  </a:cxn>
                  <a:cxn ang="0">
                    <a:pos x="237" y="1066"/>
                  </a:cxn>
                  <a:cxn ang="0">
                    <a:pos x="384" y="1180"/>
                  </a:cxn>
                  <a:cxn ang="0">
                    <a:pos x="564" y="1243"/>
                  </a:cxn>
                  <a:cxn ang="0">
                    <a:pos x="1019" y="1250"/>
                  </a:cxn>
                  <a:cxn ang="0">
                    <a:pos x="1054" y="1260"/>
                  </a:cxn>
                  <a:cxn ang="0">
                    <a:pos x="1070" y="1298"/>
                  </a:cxn>
                  <a:cxn ang="0">
                    <a:pos x="1054" y="1333"/>
                  </a:cxn>
                  <a:cxn ang="0">
                    <a:pos x="1019" y="1343"/>
                  </a:cxn>
                  <a:cxn ang="0">
                    <a:pos x="551" y="1333"/>
                  </a:cxn>
                  <a:cxn ang="0">
                    <a:pos x="352" y="1267"/>
                  </a:cxn>
                  <a:cxn ang="0">
                    <a:pos x="192" y="1146"/>
                  </a:cxn>
                  <a:cxn ang="0">
                    <a:pos x="74" y="980"/>
                  </a:cxn>
                  <a:cxn ang="0">
                    <a:pos x="9" y="779"/>
                  </a:cxn>
                  <a:cxn ang="0">
                    <a:pos x="9" y="561"/>
                  </a:cxn>
                  <a:cxn ang="0">
                    <a:pos x="74" y="360"/>
                  </a:cxn>
                  <a:cxn ang="0">
                    <a:pos x="189" y="194"/>
                  </a:cxn>
                  <a:cxn ang="0">
                    <a:pos x="352" y="73"/>
                  </a:cxn>
                  <a:cxn ang="0">
                    <a:pos x="548" y="10"/>
                  </a:cxn>
                </a:cxnLst>
                <a:rect l="0" t="0" r="r" b="b"/>
                <a:pathLst>
                  <a:path w="1070" h="1343">
                    <a:moveTo>
                      <a:pt x="657" y="0"/>
                    </a:moveTo>
                    <a:lnTo>
                      <a:pt x="1019" y="0"/>
                    </a:lnTo>
                    <a:lnTo>
                      <a:pt x="1038" y="3"/>
                    </a:lnTo>
                    <a:lnTo>
                      <a:pt x="1054" y="10"/>
                    </a:lnTo>
                    <a:lnTo>
                      <a:pt x="1067" y="24"/>
                    </a:lnTo>
                    <a:lnTo>
                      <a:pt x="1070" y="45"/>
                    </a:lnTo>
                    <a:lnTo>
                      <a:pt x="1067" y="69"/>
                    </a:lnTo>
                    <a:lnTo>
                      <a:pt x="1054" y="83"/>
                    </a:lnTo>
                    <a:lnTo>
                      <a:pt x="1038" y="90"/>
                    </a:lnTo>
                    <a:lnTo>
                      <a:pt x="1019" y="93"/>
                    </a:lnTo>
                    <a:lnTo>
                      <a:pt x="663" y="93"/>
                    </a:lnTo>
                    <a:lnTo>
                      <a:pt x="564" y="100"/>
                    </a:lnTo>
                    <a:lnTo>
                      <a:pt x="471" y="125"/>
                    </a:lnTo>
                    <a:lnTo>
                      <a:pt x="384" y="163"/>
                    </a:lnTo>
                    <a:lnTo>
                      <a:pt x="304" y="215"/>
                    </a:lnTo>
                    <a:lnTo>
                      <a:pt x="237" y="277"/>
                    </a:lnTo>
                    <a:lnTo>
                      <a:pt x="179" y="353"/>
                    </a:lnTo>
                    <a:lnTo>
                      <a:pt x="134" y="436"/>
                    </a:lnTo>
                    <a:lnTo>
                      <a:pt x="102" y="526"/>
                    </a:lnTo>
                    <a:lnTo>
                      <a:pt x="86" y="626"/>
                    </a:lnTo>
                    <a:lnTo>
                      <a:pt x="1019" y="626"/>
                    </a:lnTo>
                    <a:lnTo>
                      <a:pt x="1038" y="630"/>
                    </a:lnTo>
                    <a:lnTo>
                      <a:pt x="1054" y="637"/>
                    </a:lnTo>
                    <a:lnTo>
                      <a:pt x="1067" y="651"/>
                    </a:lnTo>
                    <a:lnTo>
                      <a:pt x="1070" y="675"/>
                    </a:lnTo>
                    <a:lnTo>
                      <a:pt x="1067" y="699"/>
                    </a:lnTo>
                    <a:lnTo>
                      <a:pt x="1054" y="713"/>
                    </a:lnTo>
                    <a:lnTo>
                      <a:pt x="1038" y="720"/>
                    </a:lnTo>
                    <a:lnTo>
                      <a:pt x="1019" y="723"/>
                    </a:lnTo>
                    <a:lnTo>
                      <a:pt x="997" y="723"/>
                    </a:lnTo>
                    <a:lnTo>
                      <a:pt x="997" y="716"/>
                    </a:lnTo>
                    <a:lnTo>
                      <a:pt x="86" y="716"/>
                    </a:lnTo>
                    <a:lnTo>
                      <a:pt x="102" y="817"/>
                    </a:lnTo>
                    <a:lnTo>
                      <a:pt x="134" y="910"/>
                    </a:lnTo>
                    <a:lnTo>
                      <a:pt x="182" y="993"/>
                    </a:lnTo>
                    <a:lnTo>
                      <a:pt x="237" y="1066"/>
                    </a:lnTo>
                    <a:lnTo>
                      <a:pt x="307" y="1128"/>
                    </a:lnTo>
                    <a:lnTo>
                      <a:pt x="384" y="1180"/>
                    </a:lnTo>
                    <a:lnTo>
                      <a:pt x="471" y="1218"/>
                    </a:lnTo>
                    <a:lnTo>
                      <a:pt x="564" y="1243"/>
                    </a:lnTo>
                    <a:lnTo>
                      <a:pt x="663" y="1250"/>
                    </a:lnTo>
                    <a:lnTo>
                      <a:pt x="1019" y="1250"/>
                    </a:lnTo>
                    <a:lnTo>
                      <a:pt x="1038" y="1253"/>
                    </a:lnTo>
                    <a:lnTo>
                      <a:pt x="1054" y="1260"/>
                    </a:lnTo>
                    <a:lnTo>
                      <a:pt x="1067" y="1274"/>
                    </a:lnTo>
                    <a:lnTo>
                      <a:pt x="1070" y="1298"/>
                    </a:lnTo>
                    <a:lnTo>
                      <a:pt x="1067" y="1319"/>
                    </a:lnTo>
                    <a:lnTo>
                      <a:pt x="1054" y="1333"/>
                    </a:lnTo>
                    <a:lnTo>
                      <a:pt x="1038" y="1340"/>
                    </a:lnTo>
                    <a:lnTo>
                      <a:pt x="1019" y="1343"/>
                    </a:lnTo>
                    <a:lnTo>
                      <a:pt x="657" y="1343"/>
                    </a:lnTo>
                    <a:lnTo>
                      <a:pt x="551" y="1333"/>
                    </a:lnTo>
                    <a:lnTo>
                      <a:pt x="448" y="1308"/>
                    </a:lnTo>
                    <a:lnTo>
                      <a:pt x="352" y="1267"/>
                    </a:lnTo>
                    <a:lnTo>
                      <a:pt x="269" y="1215"/>
                    </a:lnTo>
                    <a:lnTo>
                      <a:pt x="192" y="1146"/>
                    </a:lnTo>
                    <a:lnTo>
                      <a:pt x="125" y="1070"/>
                    </a:lnTo>
                    <a:lnTo>
                      <a:pt x="74" y="980"/>
                    </a:lnTo>
                    <a:lnTo>
                      <a:pt x="32" y="883"/>
                    </a:lnTo>
                    <a:lnTo>
                      <a:pt x="9" y="779"/>
                    </a:lnTo>
                    <a:lnTo>
                      <a:pt x="0" y="671"/>
                    </a:lnTo>
                    <a:lnTo>
                      <a:pt x="9" y="561"/>
                    </a:lnTo>
                    <a:lnTo>
                      <a:pt x="32" y="457"/>
                    </a:lnTo>
                    <a:lnTo>
                      <a:pt x="74" y="360"/>
                    </a:lnTo>
                    <a:lnTo>
                      <a:pt x="125" y="273"/>
                    </a:lnTo>
                    <a:lnTo>
                      <a:pt x="189" y="194"/>
                    </a:lnTo>
                    <a:lnTo>
                      <a:pt x="266" y="128"/>
                    </a:lnTo>
                    <a:lnTo>
                      <a:pt x="352" y="73"/>
                    </a:lnTo>
                    <a:lnTo>
                      <a:pt x="448" y="35"/>
                    </a:lnTo>
                    <a:lnTo>
                      <a:pt x="548" y="10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12"/>
              <p:cNvSpPr>
                <a:spLocks noEditPoints="1"/>
              </p:cNvSpPr>
              <p:nvPr/>
            </p:nvSpPr>
            <p:spPr bwMode="auto">
              <a:xfrm>
                <a:off x="11399" y="2385"/>
                <a:ext cx="1391" cy="1675"/>
              </a:xfrm>
              <a:custGeom>
                <a:avLst/>
                <a:gdLst/>
                <a:ahLst/>
                <a:cxnLst>
                  <a:cxn ang="0">
                    <a:pos x="1215" y="187"/>
                  </a:cxn>
                  <a:cxn ang="0">
                    <a:pos x="1186" y="225"/>
                  </a:cxn>
                  <a:cxn ang="0">
                    <a:pos x="1260" y="315"/>
                  </a:cxn>
                  <a:cxn ang="0">
                    <a:pos x="494" y="138"/>
                  </a:cxn>
                  <a:cxn ang="0">
                    <a:pos x="318" y="238"/>
                  </a:cxn>
                  <a:cxn ang="0">
                    <a:pos x="170" y="429"/>
                  </a:cxn>
                  <a:cxn ang="0">
                    <a:pos x="87" y="720"/>
                  </a:cxn>
                  <a:cxn ang="0">
                    <a:pos x="93" y="1010"/>
                  </a:cxn>
                  <a:cxn ang="0">
                    <a:pos x="177" y="1256"/>
                  </a:cxn>
                  <a:cxn ang="0">
                    <a:pos x="350" y="1460"/>
                  </a:cxn>
                  <a:cxn ang="0">
                    <a:pos x="475" y="1495"/>
                  </a:cxn>
                  <a:cxn ang="0">
                    <a:pos x="359" y="1267"/>
                  </a:cxn>
                  <a:cxn ang="0">
                    <a:pos x="311" y="1003"/>
                  </a:cxn>
                  <a:cxn ang="0">
                    <a:pos x="308" y="713"/>
                  </a:cxn>
                  <a:cxn ang="0">
                    <a:pos x="359" y="415"/>
                  </a:cxn>
                  <a:cxn ang="0">
                    <a:pos x="433" y="228"/>
                  </a:cxn>
                  <a:cxn ang="0">
                    <a:pos x="500" y="135"/>
                  </a:cxn>
                  <a:cxn ang="0">
                    <a:pos x="785" y="0"/>
                  </a:cxn>
                  <a:cxn ang="0">
                    <a:pos x="930" y="27"/>
                  </a:cxn>
                  <a:cxn ang="0">
                    <a:pos x="1077" y="90"/>
                  </a:cxn>
                  <a:cxn ang="0">
                    <a:pos x="1199" y="110"/>
                  </a:cxn>
                  <a:cxn ang="0">
                    <a:pos x="1247" y="76"/>
                  </a:cxn>
                  <a:cxn ang="0">
                    <a:pos x="1263" y="20"/>
                  </a:cxn>
                  <a:cxn ang="0">
                    <a:pos x="1298" y="0"/>
                  </a:cxn>
                  <a:cxn ang="0">
                    <a:pos x="1334" y="52"/>
                  </a:cxn>
                  <a:cxn ang="0">
                    <a:pos x="1327" y="526"/>
                  </a:cxn>
                  <a:cxn ang="0">
                    <a:pos x="1285" y="543"/>
                  </a:cxn>
                  <a:cxn ang="0">
                    <a:pos x="1260" y="512"/>
                  </a:cxn>
                  <a:cxn ang="0">
                    <a:pos x="1218" y="408"/>
                  </a:cxn>
                  <a:cxn ang="0">
                    <a:pos x="1039" y="197"/>
                  </a:cxn>
                  <a:cxn ang="0">
                    <a:pos x="827" y="90"/>
                  </a:cxn>
                  <a:cxn ang="0">
                    <a:pos x="632" y="117"/>
                  </a:cxn>
                  <a:cxn ang="0">
                    <a:pos x="484" y="290"/>
                  </a:cxn>
                  <a:cxn ang="0">
                    <a:pos x="395" y="588"/>
                  </a:cxn>
                  <a:cxn ang="0">
                    <a:pos x="385" y="1021"/>
                  </a:cxn>
                  <a:cxn ang="0">
                    <a:pos x="433" y="1267"/>
                  </a:cxn>
                  <a:cxn ang="0">
                    <a:pos x="536" y="1457"/>
                  </a:cxn>
                  <a:cxn ang="0">
                    <a:pos x="715" y="1557"/>
                  </a:cxn>
                  <a:cxn ang="0">
                    <a:pos x="981" y="1533"/>
                  </a:cxn>
                  <a:cxn ang="0">
                    <a:pos x="1231" y="1388"/>
                  </a:cxn>
                  <a:cxn ang="0">
                    <a:pos x="1318" y="1298"/>
                  </a:cxn>
                  <a:cxn ang="0">
                    <a:pos x="1353" y="1284"/>
                  </a:cxn>
                  <a:cxn ang="0">
                    <a:pos x="1385" y="1308"/>
                  </a:cxn>
                  <a:cxn ang="0">
                    <a:pos x="1385" y="1350"/>
                  </a:cxn>
                  <a:cxn ang="0">
                    <a:pos x="1269" y="1481"/>
                  </a:cxn>
                  <a:cxn ang="0">
                    <a:pos x="1090" y="1599"/>
                  </a:cxn>
                  <a:cxn ang="0">
                    <a:pos x="834" y="1672"/>
                  </a:cxn>
                  <a:cxn ang="0">
                    <a:pos x="590" y="1658"/>
                  </a:cxn>
                  <a:cxn ang="0">
                    <a:pos x="346" y="1561"/>
                  </a:cxn>
                  <a:cxn ang="0">
                    <a:pos x="151" y="1374"/>
                  </a:cxn>
                  <a:cxn ang="0">
                    <a:pos x="26" y="1087"/>
                  </a:cxn>
                  <a:cxn ang="0">
                    <a:pos x="7" y="706"/>
                  </a:cxn>
                  <a:cxn ang="0">
                    <a:pos x="100" y="387"/>
                  </a:cxn>
                  <a:cxn ang="0">
                    <a:pos x="276" y="166"/>
                  </a:cxn>
                  <a:cxn ang="0">
                    <a:pos x="507" y="41"/>
                  </a:cxn>
                  <a:cxn ang="0">
                    <a:pos x="757" y="0"/>
                  </a:cxn>
                </a:cxnLst>
                <a:rect l="0" t="0" r="r" b="b"/>
                <a:pathLst>
                  <a:path w="1391" h="1675">
                    <a:moveTo>
                      <a:pt x="1260" y="169"/>
                    </a:moveTo>
                    <a:lnTo>
                      <a:pt x="1241" y="180"/>
                    </a:lnTo>
                    <a:lnTo>
                      <a:pt x="1215" y="187"/>
                    </a:lnTo>
                    <a:lnTo>
                      <a:pt x="1160" y="187"/>
                    </a:lnTo>
                    <a:lnTo>
                      <a:pt x="1151" y="183"/>
                    </a:lnTo>
                    <a:lnTo>
                      <a:pt x="1186" y="225"/>
                    </a:lnTo>
                    <a:lnTo>
                      <a:pt x="1215" y="256"/>
                    </a:lnTo>
                    <a:lnTo>
                      <a:pt x="1241" y="287"/>
                    </a:lnTo>
                    <a:lnTo>
                      <a:pt x="1260" y="315"/>
                    </a:lnTo>
                    <a:lnTo>
                      <a:pt x="1260" y="169"/>
                    </a:lnTo>
                    <a:close/>
                    <a:moveTo>
                      <a:pt x="497" y="135"/>
                    </a:moveTo>
                    <a:lnTo>
                      <a:pt x="494" y="138"/>
                    </a:lnTo>
                    <a:lnTo>
                      <a:pt x="439" y="159"/>
                    </a:lnTo>
                    <a:lnTo>
                      <a:pt x="378" y="193"/>
                    </a:lnTo>
                    <a:lnTo>
                      <a:pt x="318" y="238"/>
                    </a:lnTo>
                    <a:lnTo>
                      <a:pt x="263" y="290"/>
                    </a:lnTo>
                    <a:lnTo>
                      <a:pt x="215" y="356"/>
                    </a:lnTo>
                    <a:lnTo>
                      <a:pt x="170" y="429"/>
                    </a:lnTo>
                    <a:lnTo>
                      <a:pt x="132" y="515"/>
                    </a:lnTo>
                    <a:lnTo>
                      <a:pt x="103" y="612"/>
                    </a:lnTo>
                    <a:lnTo>
                      <a:pt x="87" y="720"/>
                    </a:lnTo>
                    <a:lnTo>
                      <a:pt x="80" y="841"/>
                    </a:lnTo>
                    <a:lnTo>
                      <a:pt x="84" y="927"/>
                    </a:lnTo>
                    <a:lnTo>
                      <a:pt x="93" y="1010"/>
                    </a:lnTo>
                    <a:lnTo>
                      <a:pt x="112" y="1097"/>
                    </a:lnTo>
                    <a:lnTo>
                      <a:pt x="138" y="1177"/>
                    </a:lnTo>
                    <a:lnTo>
                      <a:pt x="177" y="1256"/>
                    </a:lnTo>
                    <a:lnTo>
                      <a:pt x="221" y="1332"/>
                    </a:lnTo>
                    <a:lnTo>
                      <a:pt x="279" y="1402"/>
                    </a:lnTo>
                    <a:lnTo>
                      <a:pt x="350" y="1460"/>
                    </a:lnTo>
                    <a:lnTo>
                      <a:pt x="436" y="1516"/>
                    </a:lnTo>
                    <a:lnTo>
                      <a:pt x="532" y="1557"/>
                    </a:lnTo>
                    <a:lnTo>
                      <a:pt x="475" y="1495"/>
                    </a:lnTo>
                    <a:lnTo>
                      <a:pt x="427" y="1426"/>
                    </a:lnTo>
                    <a:lnTo>
                      <a:pt x="388" y="1350"/>
                    </a:lnTo>
                    <a:lnTo>
                      <a:pt x="359" y="1267"/>
                    </a:lnTo>
                    <a:lnTo>
                      <a:pt x="337" y="1180"/>
                    </a:lnTo>
                    <a:lnTo>
                      <a:pt x="321" y="1090"/>
                    </a:lnTo>
                    <a:lnTo>
                      <a:pt x="311" y="1003"/>
                    </a:lnTo>
                    <a:lnTo>
                      <a:pt x="305" y="920"/>
                    </a:lnTo>
                    <a:lnTo>
                      <a:pt x="305" y="841"/>
                    </a:lnTo>
                    <a:lnTo>
                      <a:pt x="308" y="713"/>
                    </a:lnTo>
                    <a:lnTo>
                      <a:pt x="321" y="598"/>
                    </a:lnTo>
                    <a:lnTo>
                      <a:pt x="337" y="502"/>
                    </a:lnTo>
                    <a:lnTo>
                      <a:pt x="359" y="415"/>
                    </a:lnTo>
                    <a:lnTo>
                      <a:pt x="382" y="339"/>
                    </a:lnTo>
                    <a:lnTo>
                      <a:pt x="407" y="277"/>
                    </a:lnTo>
                    <a:lnTo>
                      <a:pt x="433" y="228"/>
                    </a:lnTo>
                    <a:lnTo>
                      <a:pt x="478" y="155"/>
                    </a:lnTo>
                    <a:lnTo>
                      <a:pt x="494" y="138"/>
                    </a:lnTo>
                    <a:lnTo>
                      <a:pt x="500" y="135"/>
                    </a:lnTo>
                    <a:lnTo>
                      <a:pt x="497" y="135"/>
                    </a:lnTo>
                    <a:close/>
                    <a:moveTo>
                      <a:pt x="757" y="0"/>
                    </a:moveTo>
                    <a:lnTo>
                      <a:pt x="785" y="0"/>
                    </a:lnTo>
                    <a:lnTo>
                      <a:pt x="824" y="3"/>
                    </a:lnTo>
                    <a:lnTo>
                      <a:pt x="872" y="10"/>
                    </a:lnTo>
                    <a:lnTo>
                      <a:pt x="930" y="27"/>
                    </a:lnTo>
                    <a:lnTo>
                      <a:pt x="994" y="52"/>
                    </a:lnTo>
                    <a:lnTo>
                      <a:pt x="1032" y="69"/>
                    </a:lnTo>
                    <a:lnTo>
                      <a:pt x="1077" y="90"/>
                    </a:lnTo>
                    <a:lnTo>
                      <a:pt x="1132" y="103"/>
                    </a:lnTo>
                    <a:lnTo>
                      <a:pt x="1186" y="110"/>
                    </a:lnTo>
                    <a:lnTo>
                      <a:pt x="1199" y="110"/>
                    </a:lnTo>
                    <a:lnTo>
                      <a:pt x="1215" y="107"/>
                    </a:lnTo>
                    <a:lnTo>
                      <a:pt x="1234" y="97"/>
                    </a:lnTo>
                    <a:lnTo>
                      <a:pt x="1247" y="76"/>
                    </a:lnTo>
                    <a:lnTo>
                      <a:pt x="1257" y="45"/>
                    </a:lnTo>
                    <a:lnTo>
                      <a:pt x="1260" y="31"/>
                    </a:lnTo>
                    <a:lnTo>
                      <a:pt x="1263" y="20"/>
                    </a:lnTo>
                    <a:lnTo>
                      <a:pt x="1279" y="3"/>
                    </a:lnTo>
                    <a:lnTo>
                      <a:pt x="1285" y="0"/>
                    </a:lnTo>
                    <a:lnTo>
                      <a:pt x="1298" y="0"/>
                    </a:lnTo>
                    <a:lnTo>
                      <a:pt x="1314" y="3"/>
                    </a:lnTo>
                    <a:lnTo>
                      <a:pt x="1327" y="17"/>
                    </a:lnTo>
                    <a:lnTo>
                      <a:pt x="1334" y="52"/>
                    </a:lnTo>
                    <a:lnTo>
                      <a:pt x="1334" y="488"/>
                    </a:lnTo>
                    <a:lnTo>
                      <a:pt x="1330" y="508"/>
                    </a:lnTo>
                    <a:lnTo>
                      <a:pt x="1327" y="526"/>
                    </a:lnTo>
                    <a:lnTo>
                      <a:pt x="1314" y="540"/>
                    </a:lnTo>
                    <a:lnTo>
                      <a:pt x="1298" y="543"/>
                    </a:lnTo>
                    <a:lnTo>
                      <a:pt x="1285" y="543"/>
                    </a:lnTo>
                    <a:lnTo>
                      <a:pt x="1276" y="536"/>
                    </a:lnTo>
                    <a:lnTo>
                      <a:pt x="1263" y="522"/>
                    </a:lnTo>
                    <a:lnTo>
                      <a:pt x="1260" y="512"/>
                    </a:lnTo>
                    <a:lnTo>
                      <a:pt x="1257" y="505"/>
                    </a:lnTo>
                    <a:lnTo>
                      <a:pt x="1253" y="495"/>
                    </a:lnTo>
                    <a:lnTo>
                      <a:pt x="1218" y="408"/>
                    </a:lnTo>
                    <a:lnTo>
                      <a:pt x="1167" y="325"/>
                    </a:lnTo>
                    <a:lnTo>
                      <a:pt x="1106" y="256"/>
                    </a:lnTo>
                    <a:lnTo>
                      <a:pt x="1039" y="197"/>
                    </a:lnTo>
                    <a:lnTo>
                      <a:pt x="968" y="148"/>
                    </a:lnTo>
                    <a:lnTo>
                      <a:pt x="894" y="114"/>
                    </a:lnTo>
                    <a:lnTo>
                      <a:pt x="827" y="90"/>
                    </a:lnTo>
                    <a:lnTo>
                      <a:pt x="763" y="83"/>
                    </a:lnTo>
                    <a:lnTo>
                      <a:pt x="696" y="93"/>
                    </a:lnTo>
                    <a:lnTo>
                      <a:pt x="632" y="117"/>
                    </a:lnTo>
                    <a:lnTo>
                      <a:pt x="577" y="159"/>
                    </a:lnTo>
                    <a:lnTo>
                      <a:pt x="526" y="218"/>
                    </a:lnTo>
                    <a:lnTo>
                      <a:pt x="484" y="290"/>
                    </a:lnTo>
                    <a:lnTo>
                      <a:pt x="446" y="377"/>
                    </a:lnTo>
                    <a:lnTo>
                      <a:pt x="417" y="474"/>
                    </a:lnTo>
                    <a:lnTo>
                      <a:pt x="395" y="588"/>
                    </a:lnTo>
                    <a:lnTo>
                      <a:pt x="382" y="709"/>
                    </a:lnTo>
                    <a:lnTo>
                      <a:pt x="378" y="841"/>
                    </a:lnTo>
                    <a:lnTo>
                      <a:pt x="385" y="1021"/>
                    </a:lnTo>
                    <a:lnTo>
                      <a:pt x="398" y="1107"/>
                    </a:lnTo>
                    <a:lnTo>
                      <a:pt x="411" y="1187"/>
                    </a:lnTo>
                    <a:lnTo>
                      <a:pt x="433" y="1267"/>
                    </a:lnTo>
                    <a:lnTo>
                      <a:pt x="462" y="1339"/>
                    </a:lnTo>
                    <a:lnTo>
                      <a:pt x="494" y="1402"/>
                    </a:lnTo>
                    <a:lnTo>
                      <a:pt x="536" y="1457"/>
                    </a:lnTo>
                    <a:lnTo>
                      <a:pt x="587" y="1502"/>
                    </a:lnTo>
                    <a:lnTo>
                      <a:pt x="644" y="1537"/>
                    </a:lnTo>
                    <a:lnTo>
                      <a:pt x="715" y="1557"/>
                    </a:lnTo>
                    <a:lnTo>
                      <a:pt x="792" y="1564"/>
                    </a:lnTo>
                    <a:lnTo>
                      <a:pt x="888" y="1557"/>
                    </a:lnTo>
                    <a:lnTo>
                      <a:pt x="981" y="1533"/>
                    </a:lnTo>
                    <a:lnTo>
                      <a:pt x="1071" y="1498"/>
                    </a:lnTo>
                    <a:lnTo>
                      <a:pt x="1154" y="1447"/>
                    </a:lnTo>
                    <a:lnTo>
                      <a:pt x="1231" y="1388"/>
                    </a:lnTo>
                    <a:lnTo>
                      <a:pt x="1298" y="1315"/>
                    </a:lnTo>
                    <a:lnTo>
                      <a:pt x="1311" y="1305"/>
                    </a:lnTo>
                    <a:lnTo>
                      <a:pt x="1318" y="1298"/>
                    </a:lnTo>
                    <a:lnTo>
                      <a:pt x="1327" y="1291"/>
                    </a:lnTo>
                    <a:lnTo>
                      <a:pt x="1340" y="1284"/>
                    </a:lnTo>
                    <a:lnTo>
                      <a:pt x="1353" y="1284"/>
                    </a:lnTo>
                    <a:lnTo>
                      <a:pt x="1362" y="1287"/>
                    </a:lnTo>
                    <a:lnTo>
                      <a:pt x="1372" y="1294"/>
                    </a:lnTo>
                    <a:lnTo>
                      <a:pt x="1385" y="1308"/>
                    </a:lnTo>
                    <a:lnTo>
                      <a:pt x="1388" y="1318"/>
                    </a:lnTo>
                    <a:lnTo>
                      <a:pt x="1391" y="1332"/>
                    </a:lnTo>
                    <a:lnTo>
                      <a:pt x="1385" y="1350"/>
                    </a:lnTo>
                    <a:lnTo>
                      <a:pt x="1369" y="1377"/>
                    </a:lnTo>
                    <a:lnTo>
                      <a:pt x="1308" y="1443"/>
                    </a:lnTo>
                    <a:lnTo>
                      <a:pt x="1269" y="1481"/>
                    </a:lnTo>
                    <a:lnTo>
                      <a:pt x="1228" y="1516"/>
                    </a:lnTo>
                    <a:lnTo>
                      <a:pt x="1183" y="1547"/>
                    </a:lnTo>
                    <a:lnTo>
                      <a:pt x="1090" y="1599"/>
                    </a:lnTo>
                    <a:lnTo>
                      <a:pt x="1000" y="1637"/>
                    </a:lnTo>
                    <a:lnTo>
                      <a:pt x="914" y="1661"/>
                    </a:lnTo>
                    <a:lnTo>
                      <a:pt x="834" y="1672"/>
                    </a:lnTo>
                    <a:lnTo>
                      <a:pt x="760" y="1675"/>
                    </a:lnTo>
                    <a:lnTo>
                      <a:pt x="673" y="1672"/>
                    </a:lnTo>
                    <a:lnTo>
                      <a:pt x="590" y="1658"/>
                    </a:lnTo>
                    <a:lnTo>
                      <a:pt x="503" y="1633"/>
                    </a:lnTo>
                    <a:lnTo>
                      <a:pt x="423" y="1602"/>
                    </a:lnTo>
                    <a:lnTo>
                      <a:pt x="346" y="1561"/>
                    </a:lnTo>
                    <a:lnTo>
                      <a:pt x="276" y="1509"/>
                    </a:lnTo>
                    <a:lnTo>
                      <a:pt x="209" y="1447"/>
                    </a:lnTo>
                    <a:lnTo>
                      <a:pt x="151" y="1374"/>
                    </a:lnTo>
                    <a:lnTo>
                      <a:pt x="100" y="1287"/>
                    </a:lnTo>
                    <a:lnTo>
                      <a:pt x="58" y="1194"/>
                    </a:lnTo>
                    <a:lnTo>
                      <a:pt x="26" y="1087"/>
                    </a:lnTo>
                    <a:lnTo>
                      <a:pt x="7" y="969"/>
                    </a:lnTo>
                    <a:lnTo>
                      <a:pt x="0" y="837"/>
                    </a:lnTo>
                    <a:lnTo>
                      <a:pt x="7" y="706"/>
                    </a:lnTo>
                    <a:lnTo>
                      <a:pt x="26" y="588"/>
                    </a:lnTo>
                    <a:lnTo>
                      <a:pt x="58" y="481"/>
                    </a:lnTo>
                    <a:lnTo>
                      <a:pt x="100" y="387"/>
                    </a:lnTo>
                    <a:lnTo>
                      <a:pt x="151" y="301"/>
                    </a:lnTo>
                    <a:lnTo>
                      <a:pt x="212" y="228"/>
                    </a:lnTo>
                    <a:lnTo>
                      <a:pt x="276" y="166"/>
                    </a:lnTo>
                    <a:lnTo>
                      <a:pt x="350" y="114"/>
                    </a:lnTo>
                    <a:lnTo>
                      <a:pt x="427" y="72"/>
                    </a:lnTo>
                    <a:lnTo>
                      <a:pt x="507" y="41"/>
                    </a:lnTo>
                    <a:lnTo>
                      <a:pt x="590" y="17"/>
                    </a:lnTo>
                    <a:lnTo>
                      <a:pt x="673" y="3"/>
                    </a:lnTo>
                    <a:lnTo>
                      <a:pt x="7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15"/>
            <p:cNvGrpSpPr>
              <a:grpSpLocks noChangeAspect="1"/>
            </p:cNvGrpSpPr>
            <p:nvPr>
              <p:custDataLst>
                <p:tags r:id="rId6"/>
              </p:custDataLst>
            </p:nvPr>
          </p:nvGrpSpPr>
          <p:grpSpPr bwMode="auto">
            <a:xfrm>
              <a:off x="838200" y="4724396"/>
              <a:ext cx="2514598" cy="375985"/>
              <a:chOff x="2458" y="2750"/>
              <a:chExt cx="15543" cy="2324"/>
            </a:xfrm>
          </p:grpSpPr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2458" y="2925"/>
                <a:ext cx="1513" cy="1567"/>
              </a:xfrm>
              <a:custGeom>
                <a:avLst/>
                <a:gdLst/>
                <a:ahLst/>
                <a:cxnLst>
                  <a:cxn ang="0">
                    <a:pos x="1489" y="0"/>
                  </a:cxn>
                  <a:cxn ang="0">
                    <a:pos x="1508" y="10"/>
                  </a:cxn>
                  <a:cxn ang="0">
                    <a:pos x="1513" y="62"/>
                  </a:cxn>
                  <a:cxn ang="0">
                    <a:pos x="1470" y="485"/>
                  </a:cxn>
                  <a:cxn ang="0">
                    <a:pos x="1465" y="510"/>
                  </a:cxn>
                  <a:cxn ang="0">
                    <a:pos x="1432" y="521"/>
                  </a:cxn>
                  <a:cxn ang="0">
                    <a:pos x="1423" y="505"/>
                  </a:cxn>
                  <a:cxn ang="0">
                    <a:pos x="1418" y="474"/>
                  </a:cxn>
                  <a:cxn ang="0">
                    <a:pos x="1423" y="449"/>
                  </a:cxn>
                  <a:cxn ang="0">
                    <a:pos x="1427" y="320"/>
                  </a:cxn>
                  <a:cxn ang="0">
                    <a:pos x="1413" y="191"/>
                  </a:cxn>
                  <a:cxn ang="0">
                    <a:pos x="1346" y="114"/>
                  </a:cxn>
                  <a:cxn ang="0">
                    <a:pos x="1213" y="72"/>
                  </a:cxn>
                  <a:cxn ang="0">
                    <a:pos x="785" y="67"/>
                  </a:cxn>
                  <a:cxn ang="0">
                    <a:pos x="737" y="93"/>
                  </a:cxn>
                  <a:cxn ang="0">
                    <a:pos x="718" y="160"/>
                  </a:cxn>
                  <a:cxn ang="0">
                    <a:pos x="775" y="748"/>
                  </a:cxn>
                  <a:cxn ang="0">
                    <a:pos x="918" y="732"/>
                  </a:cxn>
                  <a:cxn ang="0">
                    <a:pos x="999" y="665"/>
                  </a:cxn>
                  <a:cxn ang="0">
                    <a:pos x="1051" y="526"/>
                  </a:cxn>
                  <a:cxn ang="0">
                    <a:pos x="1061" y="490"/>
                  </a:cxn>
                  <a:cxn ang="0">
                    <a:pos x="1075" y="474"/>
                  </a:cxn>
                  <a:cxn ang="0">
                    <a:pos x="1099" y="480"/>
                  </a:cxn>
                  <a:cxn ang="0">
                    <a:pos x="1109" y="495"/>
                  </a:cxn>
                  <a:cxn ang="0">
                    <a:pos x="1104" y="536"/>
                  </a:cxn>
                  <a:cxn ang="0">
                    <a:pos x="980" y="1057"/>
                  </a:cxn>
                  <a:cxn ang="0">
                    <a:pos x="975" y="1077"/>
                  </a:cxn>
                  <a:cxn ang="0">
                    <a:pos x="947" y="1088"/>
                  </a:cxn>
                  <a:cxn ang="0">
                    <a:pos x="932" y="1072"/>
                  </a:cxn>
                  <a:cxn ang="0">
                    <a:pos x="928" y="1046"/>
                  </a:cxn>
                  <a:cxn ang="0">
                    <a:pos x="942" y="985"/>
                  </a:cxn>
                  <a:cxn ang="0">
                    <a:pos x="951" y="933"/>
                  </a:cxn>
                  <a:cxn ang="0">
                    <a:pos x="942" y="861"/>
                  </a:cxn>
                  <a:cxn ang="0">
                    <a:pos x="890" y="830"/>
                  </a:cxn>
                  <a:cxn ang="0">
                    <a:pos x="775" y="815"/>
                  </a:cxn>
                  <a:cxn ang="0">
                    <a:pos x="423" y="1412"/>
                  </a:cxn>
                  <a:cxn ang="0">
                    <a:pos x="428" y="1464"/>
                  </a:cxn>
                  <a:cxn ang="0">
                    <a:pos x="437" y="1479"/>
                  </a:cxn>
                  <a:cxn ang="0">
                    <a:pos x="490" y="1490"/>
                  </a:cxn>
                  <a:cxn ang="0">
                    <a:pos x="656" y="1495"/>
                  </a:cxn>
                  <a:cxn ang="0">
                    <a:pos x="661" y="1500"/>
                  </a:cxn>
                  <a:cxn ang="0">
                    <a:pos x="666" y="1505"/>
                  </a:cxn>
                  <a:cxn ang="0">
                    <a:pos x="675" y="1541"/>
                  </a:cxn>
                  <a:cxn ang="0">
                    <a:pos x="656" y="1562"/>
                  </a:cxn>
                  <a:cxn ang="0">
                    <a:pos x="509" y="1567"/>
                  </a:cxn>
                  <a:cxn ang="0">
                    <a:pos x="252" y="1562"/>
                  </a:cxn>
                  <a:cxn ang="0">
                    <a:pos x="19" y="1567"/>
                  </a:cxn>
                  <a:cxn ang="0">
                    <a:pos x="4" y="1557"/>
                  </a:cxn>
                  <a:cxn ang="0">
                    <a:pos x="0" y="1521"/>
                  </a:cxn>
                  <a:cxn ang="0">
                    <a:pos x="14" y="1500"/>
                  </a:cxn>
                  <a:cxn ang="0">
                    <a:pos x="33" y="1495"/>
                  </a:cxn>
                  <a:cxn ang="0">
                    <a:pos x="180" y="1490"/>
                  </a:cxn>
                  <a:cxn ang="0">
                    <a:pos x="233" y="1454"/>
                  </a:cxn>
                  <a:cxn ang="0">
                    <a:pos x="257" y="1387"/>
                  </a:cxn>
                  <a:cxn ang="0">
                    <a:pos x="542" y="144"/>
                  </a:cxn>
                  <a:cxn ang="0">
                    <a:pos x="547" y="108"/>
                  </a:cxn>
                  <a:cxn ang="0">
                    <a:pos x="504" y="72"/>
                  </a:cxn>
                  <a:cxn ang="0">
                    <a:pos x="376" y="67"/>
                  </a:cxn>
                  <a:cxn ang="0">
                    <a:pos x="352" y="62"/>
                  </a:cxn>
                  <a:cxn ang="0">
                    <a:pos x="347" y="26"/>
                  </a:cxn>
                  <a:cxn ang="0">
                    <a:pos x="366" y="5"/>
                  </a:cxn>
                </a:cxnLst>
                <a:rect l="0" t="0" r="r" b="b"/>
                <a:pathLst>
                  <a:path w="1513" h="1567">
                    <a:moveTo>
                      <a:pt x="376" y="0"/>
                    </a:moveTo>
                    <a:lnTo>
                      <a:pt x="1489" y="0"/>
                    </a:lnTo>
                    <a:lnTo>
                      <a:pt x="1504" y="5"/>
                    </a:lnTo>
                    <a:lnTo>
                      <a:pt x="1508" y="10"/>
                    </a:lnTo>
                    <a:lnTo>
                      <a:pt x="1513" y="21"/>
                    </a:lnTo>
                    <a:lnTo>
                      <a:pt x="1513" y="62"/>
                    </a:lnTo>
                    <a:lnTo>
                      <a:pt x="1475" y="464"/>
                    </a:lnTo>
                    <a:lnTo>
                      <a:pt x="1470" y="485"/>
                    </a:lnTo>
                    <a:lnTo>
                      <a:pt x="1470" y="500"/>
                    </a:lnTo>
                    <a:lnTo>
                      <a:pt x="1465" y="510"/>
                    </a:lnTo>
                    <a:lnTo>
                      <a:pt x="1456" y="521"/>
                    </a:lnTo>
                    <a:lnTo>
                      <a:pt x="1432" y="521"/>
                    </a:lnTo>
                    <a:lnTo>
                      <a:pt x="1427" y="510"/>
                    </a:lnTo>
                    <a:lnTo>
                      <a:pt x="1423" y="505"/>
                    </a:lnTo>
                    <a:lnTo>
                      <a:pt x="1418" y="495"/>
                    </a:lnTo>
                    <a:lnTo>
                      <a:pt x="1418" y="474"/>
                    </a:lnTo>
                    <a:lnTo>
                      <a:pt x="1423" y="464"/>
                    </a:lnTo>
                    <a:lnTo>
                      <a:pt x="1423" y="449"/>
                    </a:lnTo>
                    <a:lnTo>
                      <a:pt x="1427" y="407"/>
                    </a:lnTo>
                    <a:lnTo>
                      <a:pt x="1427" y="320"/>
                    </a:lnTo>
                    <a:lnTo>
                      <a:pt x="1423" y="253"/>
                    </a:lnTo>
                    <a:lnTo>
                      <a:pt x="1413" y="191"/>
                    </a:lnTo>
                    <a:lnTo>
                      <a:pt x="1389" y="144"/>
                    </a:lnTo>
                    <a:lnTo>
                      <a:pt x="1346" y="114"/>
                    </a:lnTo>
                    <a:lnTo>
                      <a:pt x="1294" y="88"/>
                    </a:lnTo>
                    <a:lnTo>
                      <a:pt x="1213" y="72"/>
                    </a:lnTo>
                    <a:lnTo>
                      <a:pt x="1113" y="67"/>
                    </a:lnTo>
                    <a:lnTo>
                      <a:pt x="785" y="67"/>
                    </a:lnTo>
                    <a:lnTo>
                      <a:pt x="756" y="77"/>
                    </a:lnTo>
                    <a:lnTo>
                      <a:pt x="737" y="93"/>
                    </a:lnTo>
                    <a:lnTo>
                      <a:pt x="728" y="119"/>
                    </a:lnTo>
                    <a:lnTo>
                      <a:pt x="718" y="160"/>
                    </a:lnTo>
                    <a:lnTo>
                      <a:pt x="580" y="748"/>
                    </a:lnTo>
                    <a:lnTo>
                      <a:pt x="775" y="748"/>
                    </a:lnTo>
                    <a:lnTo>
                      <a:pt x="856" y="742"/>
                    </a:lnTo>
                    <a:lnTo>
                      <a:pt x="918" y="732"/>
                    </a:lnTo>
                    <a:lnTo>
                      <a:pt x="966" y="706"/>
                    </a:lnTo>
                    <a:lnTo>
                      <a:pt x="999" y="665"/>
                    </a:lnTo>
                    <a:lnTo>
                      <a:pt x="1028" y="603"/>
                    </a:lnTo>
                    <a:lnTo>
                      <a:pt x="1051" y="526"/>
                    </a:lnTo>
                    <a:lnTo>
                      <a:pt x="1056" y="505"/>
                    </a:lnTo>
                    <a:lnTo>
                      <a:pt x="1061" y="490"/>
                    </a:lnTo>
                    <a:lnTo>
                      <a:pt x="1066" y="480"/>
                    </a:lnTo>
                    <a:lnTo>
                      <a:pt x="1075" y="474"/>
                    </a:lnTo>
                    <a:lnTo>
                      <a:pt x="1094" y="474"/>
                    </a:lnTo>
                    <a:lnTo>
                      <a:pt x="1099" y="480"/>
                    </a:lnTo>
                    <a:lnTo>
                      <a:pt x="1104" y="490"/>
                    </a:lnTo>
                    <a:lnTo>
                      <a:pt x="1109" y="495"/>
                    </a:lnTo>
                    <a:lnTo>
                      <a:pt x="1109" y="521"/>
                    </a:lnTo>
                    <a:lnTo>
                      <a:pt x="1104" y="536"/>
                    </a:lnTo>
                    <a:lnTo>
                      <a:pt x="985" y="1036"/>
                    </a:lnTo>
                    <a:lnTo>
                      <a:pt x="980" y="1057"/>
                    </a:lnTo>
                    <a:lnTo>
                      <a:pt x="975" y="1072"/>
                    </a:lnTo>
                    <a:lnTo>
                      <a:pt x="975" y="1077"/>
                    </a:lnTo>
                    <a:lnTo>
                      <a:pt x="966" y="1088"/>
                    </a:lnTo>
                    <a:lnTo>
                      <a:pt x="947" y="1088"/>
                    </a:lnTo>
                    <a:lnTo>
                      <a:pt x="937" y="1082"/>
                    </a:lnTo>
                    <a:lnTo>
                      <a:pt x="932" y="1072"/>
                    </a:lnTo>
                    <a:lnTo>
                      <a:pt x="928" y="1057"/>
                    </a:lnTo>
                    <a:lnTo>
                      <a:pt x="928" y="1046"/>
                    </a:lnTo>
                    <a:lnTo>
                      <a:pt x="932" y="1031"/>
                    </a:lnTo>
                    <a:lnTo>
                      <a:pt x="942" y="985"/>
                    </a:lnTo>
                    <a:lnTo>
                      <a:pt x="947" y="954"/>
                    </a:lnTo>
                    <a:lnTo>
                      <a:pt x="951" y="933"/>
                    </a:lnTo>
                    <a:lnTo>
                      <a:pt x="951" y="887"/>
                    </a:lnTo>
                    <a:lnTo>
                      <a:pt x="942" y="861"/>
                    </a:lnTo>
                    <a:lnTo>
                      <a:pt x="923" y="840"/>
                    </a:lnTo>
                    <a:lnTo>
                      <a:pt x="890" y="830"/>
                    </a:lnTo>
                    <a:lnTo>
                      <a:pt x="842" y="820"/>
                    </a:lnTo>
                    <a:lnTo>
                      <a:pt x="775" y="815"/>
                    </a:lnTo>
                    <a:lnTo>
                      <a:pt x="561" y="815"/>
                    </a:lnTo>
                    <a:lnTo>
                      <a:pt x="423" y="1412"/>
                    </a:lnTo>
                    <a:lnTo>
                      <a:pt x="423" y="1454"/>
                    </a:lnTo>
                    <a:lnTo>
                      <a:pt x="428" y="1464"/>
                    </a:lnTo>
                    <a:lnTo>
                      <a:pt x="428" y="1474"/>
                    </a:lnTo>
                    <a:lnTo>
                      <a:pt x="437" y="1479"/>
                    </a:lnTo>
                    <a:lnTo>
                      <a:pt x="466" y="1490"/>
                    </a:lnTo>
                    <a:lnTo>
                      <a:pt x="490" y="1490"/>
                    </a:lnTo>
                    <a:lnTo>
                      <a:pt x="533" y="1495"/>
                    </a:lnTo>
                    <a:lnTo>
                      <a:pt x="656" y="1495"/>
                    </a:lnTo>
                    <a:lnTo>
                      <a:pt x="656" y="1500"/>
                    </a:lnTo>
                    <a:lnTo>
                      <a:pt x="661" y="1500"/>
                    </a:lnTo>
                    <a:lnTo>
                      <a:pt x="661" y="1505"/>
                    </a:lnTo>
                    <a:lnTo>
                      <a:pt x="666" y="1505"/>
                    </a:lnTo>
                    <a:lnTo>
                      <a:pt x="675" y="1515"/>
                    </a:lnTo>
                    <a:lnTo>
                      <a:pt x="675" y="1541"/>
                    </a:lnTo>
                    <a:lnTo>
                      <a:pt x="666" y="1562"/>
                    </a:lnTo>
                    <a:lnTo>
                      <a:pt x="656" y="1562"/>
                    </a:lnTo>
                    <a:lnTo>
                      <a:pt x="652" y="1567"/>
                    </a:lnTo>
                    <a:lnTo>
                      <a:pt x="509" y="1567"/>
                    </a:lnTo>
                    <a:lnTo>
                      <a:pt x="437" y="1562"/>
                    </a:lnTo>
                    <a:lnTo>
                      <a:pt x="252" y="1562"/>
                    </a:lnTo>
                    <a:lnTo>
                      <a:pt x="171" y="1567"/>
                    </a:lnTo>
                    <a:lnTo>
                      <a:pt x="19" y="1567"/>
                    </a:lnTo>
                    <a:lnTo>
                      <a:pt x="9" y="1562"/>
                    </a:lnTo>
                    <a:lnTo>
                      <a:pt x="4" y="1557"/>
                    </a:lnTo>
                    <a:lnTo>
                      <a:pt x="0" y="1546"/>
                    </a:lnTo>
                    <a:lnTo>
                      <a:pt x="0" y="1521"/>
                    </a:lnTo>
                    <a:lnTo>
                      <a:pt x="4" y="1510"/>
                    </a:lnTo>
                    <a:lnTo>
                      <a:pt x="14" y="1500"/>
                    </a:lnTo>
                    <a:lnTo>
                      <a:pt x="23" y="1500"/>
                    </a:lnTo>
                    <a:lnTo>
                      <a:pt x="33" y="1495"/>
                    </a:lnTo>
                    <a:lnTo>
                      <a:pt x="133" y="1495"/>
                    </a:lnTo>
                    <a:lnTo>
                      <a:pt x="180" y="1490"/>
                    </a:lnTo>
                    <a:lnTo>
                      <a:pt x="214" y="1474"/>
                    </a:lnTo>
                    <a:lnTo>
                      <a:pt x="233" y="1454"/>
                    </a:lnTo>
                    <a:lnTo>
                      <a:pt x="247" y="1428"/>
                    </a:lnTo>
                    <a:lnTo>
                      <a:pt x="257" y="1387"/>
                    </a:lnTo>
                    <a:lnTo>
                      <a:pt x="537" y="165"/>
                    </a:lnTo>
                    <a:lnTo>
                      <a:pt x="542" y="144"/>
                    </a:lnTo>
                    <a:lnTo>
                      <a:pt x="547" y="129"/>
                    </a:lnTo>
                    <a:lnTo>
                      <a:pt x="547" y="108"/>
                    </a:lnTo>
                    <a:lnTo>
                      <a:pt x="537" y="83"/>
                    </a:lnTo>
                    <a:lnTo>
                      <a:pt x="504" y="72"/>
                    </a:lnTo>
                    <a:lnTo>
                      <a:pt x="461" y="67"/>
                    </a:lnTo>
                    <a:lnTo>
                      <a:pt x="376" y="67"/>
                    </a:lnTo>
                    <a:lnTo>
                      <a:pt x="361" y="62"/>
                    </a:lnTo>
                    <a:lnTo>
                      <a:pt x="352" y="62"/>
                    </a:lnTo>
                    <a:lnTo>
                      <a:pt x="347" y="52"/>
                    </a:lnTo>
                    <a:lnTo>
                      <a:pt x="347" y="26"/>
                    </a:lnTo>
                    <a:lnTo>
                      <a:pt x="357" y="5"/>
                    </a:lnTo>
                    <a:lnTo>
                      <a:pt x="366" y="5"/>
                    </a:lnTo>
                    <a:lnTo>
                      <a:pt x="3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4261" y="2750"/>
                <a:ext cx="500" cy="2319"/>
              </a:xfrm>
              <a:custGeom>
                <a:avLst/>
                <a:gdLst/>
                <a:ahLst/>
                <a:cxnLst>
                  <a:cxn ang="0">
                    <a:pos x="472" y="0"/>
                  </a:cxn>
                  <a:cxn ang="0">
                    <a:pos x="481" y="0"/>
                  </a:cxn>
                  <a:cxn ang="0">
                    <a:pos x="491" y="5"/>
                  </a:cxn>
                  <a:cxn ang="0">
                    <a:pos x="495" y="15"/>
                  </a:cxn>
                  <a:cxn ang="0">
                    <a:pos x="495" y="31"/>
                  </a:cxn>
                  <a:cxn ang="0">
                    <a:pos x="486" y="41"/>
                  </a:cxn>
                  <a:cxn ang="0">
                    <a:pos x="481" y="51"/>
                  </a:cxn>
                  <a:cxn ang="0">
                    <a:pos x="467" y="62"/>
                  </a:cxn>
                  <a:cxn ang="0">
                    <a:pos x="367" y="196"/>
                  </a:cxn>
                  <a:cxn ang="0">
                    <a:pos x="286" y="340"/>
                  </a:cxn>
                  <a:cxn ang="0">
                    <a:pos x="224" y="490"/>
                  </a:cxn>
                  <a:cxn ang="0">
                    <a:pos x="176" y="649"/>
                  </a:cxn>
                  <a:cxn ang="0">
                    <a:pos x="148" y="819"/>
                  </a:cxn>
                  <a:cxn ang="0">
                    <a:pos x="129" y="990"/>
                  </a:cxn>
                  <a:cxn ang="0">
                    <a:pos x="124" y="1160"/>
                  </a:cxn>
                  <a:cxn ang="0">
                    <a:pos x="129" y="1299"/>
                  </a:cxn>
                  <a:cxn ang="0">
                    <a:pos x="138" y="1438"/>
                  </a:cxn>
                  <a:cxn ang="0">
                    <a:pos x="157" y="1582"/>
                  </a:cxn>
                  <a:cxn ang="0">
                    <a:pos x="191" y="1727"/>
                  </a:cxn>
                  <a:cxn ang="0">
                    <a:pos x="234" y="1866"/>
                  </a:cxn>
                  <a:cxn ang="0">
                    <a:pos x="295" y="2005"/>
                  </a:cxn>
                  <a:cxn ang="0">
                    <a:pos x="372" y="2129"/>
                  </a:cxn>
                  <a:cxn ang="0">
                    <a:pos x="462" y="2247"/>
                  </a:cxn>
                  <a:cxn ang="0">
                    <a:pos x="495" y="2283"/>
                  </a:cxn>
                  <a:cxn ang="0">
                    <a:pos x="495" y="2288"/>
                  </a:cxn>
                  <a:cxn ang="0">
                    <a:pos x="500" y="2293"/>
                  </a:cxn>
                  <a:cxn ang="0">
                    <a:pos x="500" y="2309"/>
                  </a:cxn>
                  <a:cxn ang="0">
                    <a:pos x="495" y="2314"/>
                  </a:cxn>
                  <a:cxn ang="0">
                    <a:pos x="486" y="2319"/>
                  </a:cxn>
                  <a:cxn ang="0">
                    <a:pos x="476" y="2319"/>
                  </a:cxn>
                  <a:cxn ang="0">
                    <a:pos x="457" y="2309"/>
                  </a:cxn>
                  <a:cxn ang="0">
                    <a:pos x="424" y="2283"/>
                  </a:cxn>
                  <a:cxn ang="0">
                    <a:pos x="376" y="2237"/>
                  </a:cxn>
                  <a:cxn ang="0">
                    <a:pos x="324" y="2175"/>
                  </a:cxn>
                  <a:cxn ang="0">
                    <a:pos x="262" y="2092"/>
                  </a:cxn>
                  <a:cxn ang="0">
                    <a:pos x="200" y="1995"/>
                  </a:cxn>
                  <a:cxn ang="0">
                    <a:pos x="143" y="1881"/>
                  </a:cxn>
                  <a:cxn ang="0">
                    <a:pos x="81" y="1727"/>
                  </a:cxn>
                  <a:cxn ang="0">
                    <a:pos x="43" y="1567"/>
                  </a:cxn>
                  <a:cxn ang="0">
                    <a:pos x="15" y="1417"/>
                  </a:cxn>
                  <a:cxn ang="0">
                    <a:pos x="5" y="1278"/>
                  </a:cxn>
                  <a:cxn ang="0">
                    <a:pos x="0" y="1160"/>
                  </a:cxn>
                  <a:cxn ang="0">
                    <a:pos x="5" y="1005"/>
                  </a:cxn>
                  <a:cxn ang="0">
                    <a:pos x="24" y="830"/>
                  </a:cxn>
                  <a:cxn ang="0">
                    <a:pos x="67" y="644"/>
                  </a:cxn>
                  <a:cxn ang="0">
                    <a:pos x="134" y="453"/>
                  </a:cxn>
                  <a:cxn ang="0">
                    <a:pos x="186" y="350"/>
                  </a:cxn>
                  <a:cxn ang="0">
                    <a:pos x="238" y="258"/>
                  </a:cxn>
                  <a:cxn ang="0">
                    <a:pos x="291" y="180"/>
                  </a:cxn>
                  <a:cxn ang="0">
                    <a:pos x="343" y="113"/>
                  </a:cxn>
                  <a:cxn ang="0">
                    <a:pos x="391" y="67"/>
                  </a:cxn>
                  <a:cxn ang="0">
                    <a:pos x="429" y="31"/>
                  </a:cxn>
                  <a:cxn ang="0">
                    <a:pos x="457" y="5"/>
                  </a:cxn>
                  <a:cxn ang="0">
                    <a:pos x="472" y="0"/>
                  </a:cxn>
                </a:cxnLst>
                <a:rect l="0" t="0" r="r" b="b"/>
                <a:pathLst>
                  <a:path w="500" h="2319">
                    <a:moveTo>
                      <a:pt x="472" y="0"/>
                    </a:moveTo>
                    <a:lnTo>
                      <a:pt x="481" y="0"/>
                    </a:lnTo>
                    <a:lnTo>
                      <a:pt x="491" y="5"/>
                    </a:lnTo>
                    <a:lnTo>
                      <a:pt x="495" y="15"/>
                    </a:lnTo>
                    <a:lnTo>
                      <a:pt x="495" y="31"/>
                    </a:lnTo>
                    <a:lnTo>
                      <a:pt x="486" y="41"/>
                    </a:lnTo>
                    <a:lnTo>
                      <a:pt x="481" y="51"/>
                    </a:lnTo>
                    <a:lnTo>
                      <a:pt x="467" y="62"/>
                    </a:lnTo>
                    <a:lnTo>
                      <a:pt x="367" y="196"/>
                    </a:lnTo>
                    <a:lnTo>
                      <a:pt x="286" y="340"/>
                    </a:lnTo>
                    <a:lnTo>
                      <a:pt x="224" y="490"/>
                    </a:lnTo>
                    <a:lnTo>
                      <a:pt x="176" y="649"/>
                    </a:lnTo>
                    <a:lnTo>
                      <a:pt x="148" y="819"/>
                    </a:lnTo>
                    <a:lnTo>
                      <a:pt x="129" y="990"/>
                    </a:lnTo>
                    <a:lnTo>
                      <a:pt x="124" y="1160"/>
                    </a:lnTo>
                    <a:lnTo>
                      <a:pt x="129" y="1299"/>
                    </a:lnTo>
                    <a:lnTo>
                      <a:pt x="138" y="1438"/>
                    </a:lnTo>
                    <a:lnTo>
                      <a:pt x="157" y="1582"/>
                    </a:lnTo>
                    <a:lnTo>
                      <a:pt x="191" y="1727"/>
                    </a:lnTo>
                    <a:lnTo>
                      <a:pt x="234" y="1866"/>
                    </a:lnTo>
                    <a:lnTo>
                      <a:pt x="295" y="2005"/>
                    </a:lnTo>
                    <a:lnTo>
                      <a:pt x="372" y="2129"/>
                    </a:lnTo>
                    <a:lnTo>
                      <a:pt x="462" y="2247"/>
                    </a:lnTo>
                    <a:lnTo>
                      <a:pt x="495" y="2283"/>
                    </a:lnTo>
                    <a:lnTo>
                      <a:pt x="495" y="2288"/>
                    </a:lnTo>
                    <a:lnTo>
                      <a:pt x="500" y="2293"/>
                    </a:lnTo>
                    <a:lnTo>
                      <a:pt x="500" y="2309"/>
                    </a:lnTo>
                    <a:lnTo>
                      <a:pt x="495" y="2314"/>
                    </a:lnTo>
                    <a:lnTo>
                      <a:pt x="486" y="2319"/>
                    </a:lnTo>
                    <a:lnTo>
                      <a:pt x="476" y="2319"/>
                    </a:lnTo>
                    <a:lnTo>
                      <a:pt x="457" y="2309"/>
                    </a:lnTo>
                    <a:lnTo>
                      <a:pt x="424" y="2283"/>
                    </a:lnTo>
                    <a:lnTo>
                      <a:pt x="376" y="2237"/>
                    </a:lnTo>
                    <a:lnTo>
                      <a:pt x="324" y="2175"/>
                    </a:lnTo>
                    <a:lnTo>
                      <a:pt x="262" y="2092"/>
                    </a:lnTo>
                    <a:lnTo>
                      <a:pt x="200" y="1995"/>
                    </a:lnTo>
                    <a:lnTo>
                      <a:pt x="143" y="1881"/>
                    </a:lnTo>
                    <a:lnTo>
                      <a:pt x="81" y="1727"/>
                    </a:lnTo>
                    <a:lnTo>
                      <a:pt x="43" y="1567"/>
                    </a:lnTo>
                    <a:lnTo>
                      <a:pt x="15" y="1417"/>
                    </a:lnTo>
                    <a:lnTo>
                      <a:pt x="5" y="1278"/>
                    </a:lnTo>
                    <a:lnTo>
                      <a:pt x="0" y="1160"/>
                    </a:lnTo>
                    <a:lnTo>
                      <a:pt x="5" y="1005"/>
                    </a:lnTo>
                    <a:lnTo>
                      <a:pt x="24" y="830"/>
                    </a:lnTo>
                    <a:lnTo>
                      <a:pt x="67" y="644"/>
                    </a:lnTo>
                    <a:lnTo>
                      <a:pt x="134" y="453"/>
                    </a:lnTo>
                    <a:lnTo>
                      <a:pt x="186" y="350"/>
                    </a:lnTo>
                    <a:lnTo>
                      <a:pt x="238" y="258"/>
                    </a:lnTo>
                    <a:lnTo>
                      <a:pt x="291" y="180"/>
                    </a:lnTo>
                    <a:lnTo>
                      <a:pt x="343" y="113"/>
                    </a:lnTo>
                    <a:lnTo>
                      <a:pt x="391" y="67"/>
                    </a:lnTo>
                    <a:lnTo>
                      <a:pt x="429" y="31"/>
                    </a:lnTo>
                    <a:lnTo>
                      <a:pt x="457" y="5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4971" y="2915"/>
                <a:ext cx="2141" cy="1572"/>
              </a:xfrm>
              <a:custGeom>
                <a:avLst/>
                <a:gdLst/>
                <a:ahLst/>
                <a:cxnLst>
                  <a:cxn ang="0">
                    <a:pos x="751" y="5"/>
                  </a:cxn>
                  <a:cxn ang="0">
                    <a:pos x="766" y="51"/>
                  </a:cxn>
                  <a:cxn ang="0">
                    <a:pos x="1732" y="15"/>
                  </a:cxn>
                  <a:cxn ang="0">
                    <a:pos x="2113" y="0"/>
                  </a:cxn>
                  <a:cxn ang="0">
                    <a:pos x="2141" y="15"/>
                  </a:cxn>
                  <a:cxn ang="0">
                    <a:pos x="2122" y="62"/>
                  </a:cxn>
                  <a:cxn ang="0">
                    <a:pos x="1956" y="77"/>
                  </a:cxn>
                  <a:cxn ang="0">
                    <a:pos x="1898" y="139"/>
                  </a:cxn>
                  <a:cxn ang="0">
                    <a:pos x="1603" y="1397"/>
                  </a:cxn>
                  <a:cxn ang="0">
                    <a:pos x="1594" y="1438"/>
                  </a:cxn>
                  <a:cxn ang="0">
                    <a:pos x="1632" y="1489"/>
                  </a:cxn>
                  <a:cxn ang="0">
                    <a:pos x="1779" y="1500"/>
                  </a:cxn>
                  <a:cxn ang="0">
                    <a:pos x="1794" y="1536"/>
                  </a:cxn>
                  <a:cxn ang="0">
                    <a:pos x="1775" y="1562"/>
                  </a:cxn>
                  <a:cxn ang="0">
                    <a:pos x="1484" y="1562"/>
                  </a:cxn>
                  <a:cxn ang="0">
                    <a:pos x="1208" y="1567"/>
                  </a:cxn>
                  <a:cxn ang="0">
                    <a:pos x="1189" y="1551"/>
                  </a:cxn>
                  <a:cxn ang="0">
                    <a:pos x="1204" y="1500"/>
                  </a:cxn>
                  <a:cxn ang="0">
                    <a:pos x="1323" y="1495"/>
                  </a:cxn>
                  <a:cxn ang="0">
                    <a:pos x="1423" y="1453"/>
                  </a:cxn>
                  <a:cxn ang="0">
                    <a:pos x="1751" y="62"/>
                  </a:cxn>
                  <a:cxn ang="0">
                    <a:pos x="875" y="1541"/>
                  </a:cxn>
                  <a:cxn ang="0">
                    <a:pos x="832" y="1572"/>
                  </a:cxn>
                  <a:cxn ang="0">
                    <a:pos x="809" y="1556"/>
                  </a:cxn>
                  <a:cxn ang="0">
                    <a:pos x="799" y="1515"/>
                  </a:cxn>
                  <a:cxn ang="0">
                    <a:pos x="318" y="1361"/>
                  </a:cxn>
                  <a:cxn ang="0">
                    <a:pos x="333" y="1458"/>
                  </a:cxn>
                  <a:cxn ang="0">
                    <a:pos x="461" y="1500"/>
                  </a:cxn>
                  <a:cxn ang="0">
                    <a:pos x="494" y="1505"/>
                  </a:cxn>
                  <a:cxn ang="0">
                    <a:pos x="494" y="1556"/>
                  </a:cxn>
                  <a:cxn ang="0">
                    <a:pos x="471" y="1572"/>
                  </a:cxn>
                  <a:cxn ang="0">
                    <a:pos x="133" y="1572"/>
                  </a:cxn>
                  <a:cxn ang="0">
                    <a:pos x="4" y="1556"/>
                  </a:cxn>
                  <a:cxn ang="0">
                    <a:pos x="4" y="1515"/>
                  </a:cxn>
                  <a:cxn ang="0">
                    <a:pos x="28" y="1500"/>
                  </a:cxn>
                  <a:cxn ang="0">
                    <a:pos x="171" y="1474"/>
                  </a:cxn>
                  <a:cxn ang="0">
                    <a:pos x="261" y="1376"/>
                  </a:cxn>
                  <a:cxn ang="0">
                    <a:pos x="547" y="134"/>
                  </a:cxn>
                  <a:cxn ang="0">
                    <a:pos x="518" y="77"/>
                  </a:cxn>
                  <a:cxn ang="0">
                    <a:pos x="375" y="67"/>
                  </a:cxn>
                  <a:cxn ang="0">
                    <a:pos x="347" y="51"/>
                  </a:cxn>
                  <a:cxn ang="0">
                    <a:pos x="361" y="5"/>
                  </a:cxn>
                </a:cxnLst>
                <a:rect l="0" t="0" r="r" b="b"/>
                <a:pathLst>
                  <a:path w="2141" h="1572">
                    <a:moveTo>
                      <a:pt x="380" y="0"/>
                    </a:moveTo>
                    <a:lnTo>
                      <a:pt x="737" y="0"/>
                    </a:lnTo>
                    <a:lnTo>
                      <a:pt x="751" y="5"/>
                    </a:lnTo>
                    <a:lnTo>
                      <a:pt x="756" y="15"/>
                    </a:lnTo>
                    <a:lnTo>
                      <a:pt x="761" y="31"/>
                    </a:lnTo>
                    <a:lnTo>
                      <a:pt x="766" y="51"/>
                    </a:lnTo>
                    <a:lnTo>
                      <a:pt x="932" y="1361"/>
                    </a:lnTo>
                    <a:lnTo>
                      <a:pt x="1718" y="41"/>
                    </a:lnTo>
                    <a:lnTo>
                      <a:pt x="1732" y="15"/>
                    </a:lnTo>
                    <a:lnTo>
                      <a:pt x="1746" y="5"/>
                    </a:lnTo>
                    <a:lnTo>
                      <a:pt x="1770" y="0"/>
                    </a:lnTo>
                    <a:lnTo>
                      <a:pt x="2113" y="0"/>
                    </a:lnTo>
                    <a:lnTo>
                      <a:pt x="2127" y="5"/>
                    </a:lnTo>
                    <a:lnTo>
                      <a:pt x="2132" y="5"/>
                    </a:lnTo>
                    <a:lnTo>
                      <a:pt x="2141" y="15"/>
                    </a:lnTo>
                    <a:lnTo>
                      <a:pt x="2141" y="41"/>
                    </a:lnTo>
                    <a:lnTo>
                      <a:pt x="2132" y="62"/>
                    </a:lnTo>
                    <a:lnTo>
                      <a:pt x="2122" y="62"/>
                    </a:lnTo>
                    <a:lnTo>
                      <a:pt x="2108" y="67"/>
                    </a:lnTo>
                    <a:lnTo>
                      <a:pt x="2003" y="67"/>
                    </a:lnTo>
                    <a:lnTo>
                      <a:pt x="1956" y="77"/>
                    </a:lnTo>
                    <a:lnTo>
                      <a:pt x="1927" y="87"/>
                    </a:lnTo>
                    <a:lnTo>
                      <a:pt x="1908" y="108"/>
                    </a:lnTo>
                    <a:lnTo>
                      <a:pt x="1898" y="139"/>
                    </a:lnTo>
                    <a:lnTo>
                      <a:pt x="1889" y="175"/>
                    </a:lnTo>
                    <a:lnTo>
                      <a:pt x="1889" y="165"/>
                    </a:lnTo>
                    <a:lnTo>
                      <a:pt x="1603" y="1397"/>
                    </a:lnTo>
                    <a:lnTo>
                      <a:pt x="1599" y="1412"/>
                    </a:lnTo>
                    <a:lnTo>
                      <a:pt x="1599" y="1428"/>
                    </a:lnTo>
                    <a:lnTo>
                      <a:pt x="1594" y="1438"/>
                    </a:lnTo>
                    <a:lnTo>
                      <a:pt x="1594" y="1453"/>
                    </a:lnTo>
                    <a:lnTo>
                      <a:pt x="1603" y="1479"/>
                    </a:lnTo>
                    <a:lnTo>
                      <a:pt x="1632" y="1489"/>
                    </a:lnTo>
                    <a:lnTo>
                      <a:pt x="1680" y="1495"/>
                    </a:lnTo>
                    <a:lnTo>
                      <a:pt x="1765" y="1495"/>
                    </a:lnTo>
                    <a:lnTo>
                      <a:pt x="1779" y="1500"/>
                    </a:lnTo>
                    <a:lnTo>
                      <a:pt x="1789" y="1500"/>
                    </a:lnTo>
                    <a:lnTo>
                      <a:pt x="1794" y="1510"/>
                    </a:lnTo>
                    <a:lnTo>
                      <a:pt x="1794" y="1536"/>
                    </a:lnTo>
                    <a:lnTo>
                      <a:pt x="1789" y="1551"/>
                    </a:lnTo>
                    <a:lnTo>
                      <a:pt x="1784" y="1556"/>
                    </a:lnTo>
                    <a:lnTo>
                      <a:pt x="1775" y="1562"/>
                    </a:lnTo>
                    <a:lnTo>
                      <a:pt x="1770" y="1567"/>
                    </a:lnTo>
                    <a:lnTo>
                      <a:pt x="1618" y="1567"/>
                    </a:lnTo>
                    <a:lnTo>
                      <a:pt x="1484" y="1562"/>
                    </a:lnTo>
                    <a:lnTo>
                      <a:pt x="1427" y="1562"/>
                    </a:lnTo>
                    <a:lnTo>
                      <a:pt x="1351" y="1567"/>
                    </a:lnTo>
                    <a:lnTo>
                      <a:pt x="1208" y="1567"/>
                    </a:lnTo>
                    <a:lnTo>
                      <a:pt x="1204" y="1562"/>
                    </a:lnTo>
                    <a:lnTo>
                      <a:pt x="1194" y="1556"/>
                    </a:lnTo>
                    <a:lnTo>
                      <a:pt x="1189" y="1551"/>
                    </a:lnTo>
                    <a:lnTo>
                      <a:pt x="1189" y="1520"/>
                    </a:lnTo>
                    <a:lnTo>
                      <a:pt x="1194" y="1510"/>
                    </a:lnTo>
                    <a:lnTo>
                      <a:pt x="1204" y="1500"/>
                    </a:lnTo>
                    <a:lnTo>
                      <a:pt x="1213" y="1500"/>
                    </a:lnTo>
                    <a:lnTo>
                      <a:pt x="1223" y="1495"/>
                    </a:lnTo>
                    <a:lnTo>
                      <a:pt x="1323" y="1495"/>
                    </a:lnTo>
                    <a:lnTo>
                      <a:pt x="1370" y="1489"/>
                    </a:lnTo>
                    <a:lnTo>
                      <a:pt x="1404" y="1474"/>
                    </a:lnTo>
                    <a:lnTo>
                      <a:pt x="1423" y="1453"/>
                    </a:lnTo>
                    <a:lnTo>
                      <a:pt x="1437" y="1428"/>
                    </a:lnTo>
                    <a:lnTo>
                      <a:pt x="1446" y="1386"/>
                    </a:lnTo>
                    <a:lnTo>
                      <a:pt x="1751" y="62"/>
                    </a:lnTo>
                    <a:lnTo>
                      <a:pt x="1746" y="62"/>
                    </a:lnTo>
                    <a:lnTo>
                      <a:pt x="880" y="1531"/>
                    </a:lnTo>
                    <a:lnTo>
                      <a:pt x="875" y="1541"/>
                    </a:lnTo>
                    <a:lnTo>
                      <a:pt x="856" y="1562"/>
                    </a:lnTo>
                    <a:lnTo>
                      <a:pt x="847" y="1567"/>
                    </a:lnTo>
                    <a:lnTo>
                      <a:pt x="832" y="1572"/>
                    </a:lnTo>
                    <a:lnTo>
                      <a:pt x="818" y="1572"/>
                    </a:lnTo>
                    <a:lnTo>
                      <a:pt x="813" y="1562"/>
                    </a:lnTo>
                    <a:lnTo>
                      <a:pt x="809" y="1556"/>
                    </a:lnTo>
                    <a:lnTo>
                      <a:pt x="804" y="1546"/>
                    </a:lnTo>
                    <a:lnTo>
                      <a:pt x="799" y="1531"/>
                    </a:lnTo>
                    <a:lnTo>
                      <a:pt x="799" y="1515"/>
                    </a:lnTo>
                    <a:lnTo>
                      <a:pt x="613" y="82"/>
                    </a:lnTo>
                    <a:lnTo>
                      <a:pt x="323" y="1345"/>
                    </a:lnTo>
                    <a:lnTo>
                      <a:pt x="318" y="1361"/>
                    </a:lnTo>
                    <a:lnTo>
                      <a:pt x="318" y="1397"/>
                    </a:lnTo>
                    <a:lnTo>
                      <a:pt x="323" y="1428"/>
                    </a:lnTo>
                    <a:lnTo>
                      <a:pt x="333" y="1458"/>
                    </a:lnTo>
                    <a:lnTo>
                      <a:pt x="361" y="1479"/>
                    </a:lnTo>
                    <a:lnTo>
                      <a:pt x="399" y="1495"/>
                    </a:lnTo>
                    <a:lnTo>
                      <a:pt x="461" y="1500"/>
                    </a:lnTo>
                    <a:lnTo>
                      <a:pt x="475" y="1500"/>
                    </a:lnTo>
                    <a:lnTo>
                      <a:pt x="485" y="1505"/>
                    </a:lnTo>
                    <a:lnTo>
                      <a:pt x="494" y="1505"/>
                    </a:lnTo>
                    <a:lnTo>
                      <a:pt x="499" y="1515"/>
                    </a:lnTo>
                    <a:lnTo>
                      <a:pt x="499" y="1541"/>
                    </a:lnTo>
                    <a:lnTo>
                      <a:pt x="494" y="1556"/>
                    </a:lnTo>
                    <a:lnTo>
                      <a:pt x="485" y="1562"/>
                    </a:lnTo>
                    <a:lnTo>
                      <a:pt x="480" y="1567"/>
                    </a:lnTo>
                    <a:lnTo>
                      <a:pt x="471" y="1572"/>
                    </a:lnTo>
                    <a:lnTo>
                      <a:pt x="352" y="1572"/>
                    </a:lnTo>
                    <a:lnTo>
                      <a:pt x="237" y="1567"/>
                    </a:lnTo>
                    <a:lnTo>
                      <a:pt x="133" y="1572"/>
                    </a:lnTo>
                    <a:lnTo>
                      <a:pt x="19" y="1572"/>
                    </a:lnTo>
                    <a:lnTo>
                      <a:pt x="9" y="1567"/>
                    </a:lnTo>
                    <a:lnTo>
                      <a:pt x="4" y="1556"/>
                    </a:lnTo>
                    <a:lnTo>
                      <a:pt x="0" y="1541"/>
                    </a:lnTo>
                    <a:lnTo>
                      <a:pt x="0" y="1525"/>
                    </a:lnTo>
                    <a:lnTo>
                      <a:pt x="4" y="1515"/>
                    </a:lnTo>
                    <a:lnTo>
                      <a:pt x="14" y="1510"/>
                    </a:lnTo>
                    <a:lnTo>
                      <a:pt x="19" y="1505"/>
                    </a:lnTo>
                    <a:lnTo>
                      <a:pt x="28" y="1500"/>
                    </a:lnTo>
                    <a:lnTo>
                      <a:pt x="38" y="1500"/>
                    </a:lnTo>
                    <a:lnTo>
                      <a:pt x="114" y="1489"/>
                    </a:lnTo>
                    <a:lnTo>
                      <a:pt x="171" y="1474"/>
                    </a:lnTo>
                    <a:lnTo>
                      <a:pt x="214" y="1448"/>
                    </a:lnTo>
                    <a:lnTo>
                      <a:pt x="242" y="1412"/>
                    </a:lnTo>
                    <a:lnTo>
                      <a:pt x="261" y="1376"/>
                    </a:lnTo>
                    <a:lnTo>
                      <a:pt x="271" y="1330"/>
                    </a:lnTo>
                    <a:lnTo>
                      <a:pt x="542" y="149"/>
                    </a:lnTo>
                    <a:lnTo>
                      <a:pt x="547" y="134"/>
                    </a:lnTo>
                    <a:lnTo>
                      <a:pt x="547" y="93"/>
                    </a:lnTo>
                    <a:lnTo>
                      <a:pt x="533" y="77"/>
                    </a:lnTo>
                    <a:lnTo>
                      <a:pt x="518" y="77"/>
                    </a:lnTo>
                    <a:lnTo>
                      <a:pt x="499" y="72"/>
                    </a:lnTo>
                    <a:lnTo>
                      <a:pt x="456" y="67"/>
                    </a:lnTo>
                    <a:lnTo>
                      <a:pt x="375" y="67"/>
                    </a:lnTo>
                    <a:lnTo>
                      <a:pt x="361" y="62"/>
                    </a:lnTo>
                    <a:lnTo>
                      <a:pt x="352" y="62"/>
                    </a:lnTo>
                    <a:lnTo>
                      <a:pt x="347" y="51"/>
                    </a:lnTo>
                    <a:lnTo>
                      <a:pt x="347" y="26"/>
                    </a:lnTo>
                    <a:lnTo>
                      <a:pt x="352" y="15"/>
                    </a:lnTo>
                    <a:lnTo>
                      <a:pt x="361" y="5"/>
                    </a:lnTo>
                    <a:lnTo>
                      <a:pt x="371" y="5"/>
                    </a:lnTo>
                    <a:lnTo>
                      <a:pt x="38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7136" y="3740"/>
                <a:ext cx="552" cy="1087"/>
              </a:xfrm>
              <a:custGeom>
                <a:avLst/>
                <a:gdLst/>
                <a:ahLst/>
                <a:cxnLst>
                  <a:cxn ang="0">
                    <a:pos x="295" y="0"/>
                  </a:cxn>
                  <a:cxn ang="0">
                    <a:pos x="314" y="0"/>
                  </a:cxn>
                  <a:cxn ang="0">
                    <a:pos x="328" y="5"/>
                  </a:cxn>
                  <a:cxn ang="0">
                    <a:pos x="333" y="5"/>
                  </a:cxn>
                  <a:cxn ang="0">
                    <a:pos x="338" y="15"/>
                  </a:cxn>
                  <a:cxn ang="0">
                    <a:pos x="343" y="30"/>
                  </a:cxn>
                  <a:cxn ang="0">
                    <a:pos x="343" y="979"/>
                  </a:cxn>
                  <a:cxn ang="0">
                    <a:pos x="347" y="999"/>
                  </a:cxn>
                  <a:cxn ang="0">
                    <a:pos x="362" y="1015"/>
                  </a:cxn>
                  <a:cxn ang="0">
                    <a:pos x="386" y="1025"/>
                  </a:cxn>
                  <a:cxn ang="0">
                    <a:pos x="433" y="1030"/>
                  </a:cxn>
                  <a:cxn ang="0">
                    <a:pos x="552" y="1030"/>
                  </a:cxn>
                  <a:cxn ang="0">
                    <a:pos x="552" y="1087"/>
                  </a:cxn>
                  <a:cxn ang="0">
                    <a:pos x="424" y="1087"/>
                  </a:cxn>
                  <a:cxn ang="0">
                    <a:pos x="366" y="1082"/>
                  </a:cxn>
                  <a:cxn ang="0">
                    <a:pos x="190" y="1082"/>
                  </a:cxn>
                  <a:cxn ang="0">
                    <a:pos x="133" y="1087"/>
                  </a:cxn>
                  <a:cxn ang="0">
                    <a:pos x="10" y="1087"/>
                  </a:cxn>
                  <a:cxn ang="0">
                    <a:pos x="10" y="1030"/>
                  </a:cxn>
                  <a:cxn ang="0">
                    <a:pos x="128" y="1030"/>
                  </a:cxn>
                  <a:cxn ang="0">
                    <a:pos x="176" y="1025"/>
                  </a:cxn>
                  <a:cxn ang="0">
                    <a:pos x="200" y="1015"/>
                  </a:cxn>
                  <a:cxn ang="0">
                    <a:pos x="214" y="999"/>
                  </a:cxn>
                  <a:cxn ang="0">
                    <a:pos x="219" y="979"/>
                  </a:cxn>
                  <a:cxn ang="0">
                    <a:pos x="219" y="118"/>
                  </a:cxn>
                  <a:cxn ang="0">
                    <a:pos x="157" y="144"/>
                  </a:cxn>
                  <a:cxn ang="0">
                    <a:pos x="95" y="154"/>
                  </a:cxn>
                  <a:cxn ang="0">
                    <a:pos x="38" y="159"/>
                  </a:cxn>
                  <a:cxn ang="0">
                    <a:pos x="0" y="159"/>
                  </a:cxn>
                  <a:cxn ang="0">
                    <a:pos x="0" y="103"/>
                  </a:cxn>
                  <a:cxn ang="0">
                    <a:pos x="48" y="103"/>
                  </a:cxn>
                  <a:cxn ang="0">
                    <a:pos x="105" y="97"/>
                  </a:cxn>
                  <a:cxn ang="0">
                    <a:pos x="167" y="82"/>
                  </a:cxn>
                  <a:cxn ang="0">
                    <a:pos x="233" y="51"/>
                  </a:cxn>
                  <a:cxn ang="0">
                    <a:pos x="295" y="0"/>
                  </a:cxn>
                </a:cxnLst>
                <a:rect l="0" t="0" r="r" b="b"/>
                <a:pathLst>
                  <a:path w="552" h="1087">
                    <a:moveTo>
                      <a:pt x="295" y="0"/>
                    </a:moveTo>
                    <a:lnTo>
                      <a:pt x="314" y="0"/>
                    </a:lnTo>
                    <a:lnTo>
                      <a:pt x="328" y="5"/>
                    </a:lnTo>
                    <a:lnTo>
                      <a:pt x="333" y="5"/>
                    </a:lnTo>
                    <a:lnTo>
                      <a:pt x="338" y="15"/>
                    </a:lnTo>
                    <a:lnTo>
                      <a:pt x="343" y="30"/>
                    </a:lnTo>
                    <a:lnTo>
                      <a:pt x="343" y="979"/>
                    </a:lnTo>
                    <a:lnTo>
                      <a:pt x="347" y="999"/>
                    </a:lnTo>
                    <a:lnTo>
                      <a:pt x="362" y="1015"/>
                    </a:lnTo>
                    <a:lnTo>
                      <a:pt x="386" y="1025"/>
                    </a:lnTo>
                    <a:lnTo>
                      <a:pt x="433" y="1030"/>
                    </a:lnTo>
                    <a:lnTo>
                      <a:pt x="552" y="1030"/>
                    </a:lnTo>
                    <a:lnTo>
                      <a:pt x="552" y="1087"/>
                    </a:lnTo>
                    <a:lnTo>
                      <a:pt x="424" y="1087"/>
                    </a:lnTo>
                    <a:lnTo>
                      <a:pt x="366" y="1082"/>
                    </a:lnTo>
                    <a:lnTo>
                      <a:pt x="190" y="1082"/>
                    </a:lnTo>
                    <a:lnTo>
                      <a:pt x="133" y="1087"/>
                    </a:lnTo>
                    <a:lnTo>
                      <a:pt x="10" y="1087"/>
                    </a:lnTo>
                    <a:lnTo>
                      <a:pt x="10" y="1030"/>
                    </a:lnTo>
                    <a:lnTo>
                      <a:pt x="128" y="1030"/>
                    </a:lnTo>
                    <a:lnTo>
                      <a:pt x="176" y="1025"/>
                    </a:lnTo>
                    <a:lnTo>
                      <a:pt x="200" y="1015"/>
                    </a:lnTo>
                    <a:lnTo>
                      <a:pt x="214" y="999"/>
                    </a:lnTo>
                    <a:lnTo>
                      <a:pt x="219" y="979"/>
                    </a:lnTo>
                    <a:lnTo>
                      <a:pt x="219" y="118"/>
                    </a:lnTo>
                    <a:lnTo>
                      <a:pt x="157" y="144"/>
                    </a:lnTo>
                    <a:lnTo>
                      <a:pt x="95" y="154"/>
                    </a:lnTo>
                    <a:lnTo>
                      <a:pt x="38" y="159"/>
                    </a:lnTo>
                    <a:lnTo>
                      <a:pt x="0" y="159"/>
                    </a:lnTo>
                    <a:lnTo>
                      <a:pt x="0" y="103"/>
                    </a:lnTo>
                    <a:lnTo>
                      <a:pt x="48" y="103"/>
                    </a:lnTo>
                    <a:lnTo>
                      <a:pt x="105" y="97"/>
                    </a:lnTo>
                    <a:lnTo>
                      <a:pt x="167" y="82"/>
                    </a:lnTo>
                    <a:lnTo>
                      <a:pt x="233" y="51"/>
                    </a:lnTo>
                    <a:lnTo>
                      <a:pt x="29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8045" y="2755"/>
                <a:ext cx="500" cy="231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24" y="0"/>
                  </a:cxn>
                  <a:cxn ang="0">
                    <a:pos x="43" y="10"/>
                  </a:cxn>
                  <a:cxn ang="0">
                    <a:pos x="76" y="36"/>
                  </a:cxn>
                  <a:cxn ang="0">
                    <a:pos x="124" y="83"/>
                  </a:cxn>
                  <a:cxn ang="0">
                    <a:pos x="176" y="144"/>
                  </a:cxn>
                  <a:cxn ang="0">
                    <a:pos x="238" y="227"/>
                  </a:cxn>
                  <a:cxn ang="0">
                    <a:pos x="300" y="325"/>
                  </a:cxn>
                  <a:cxn ang="0">
                    <a:pos x="357" y="438"/>
                  </a:cxn>
                  <a:cxn ang="0">
                    <a:pos x="419" y="598"/>
                  </a:cxn>
                  <a:cxn ang="0">
                    <a:pos x="457" y="753"/>
                  </a:cxn>
                  <a:cxn ang="0">
                    <a:pos x="485" y="902"/>
                  </a:cxn>
                  <a:cxn ang="0">
                    <a:pos x="495" y="1041"/>
                  </a:cxn>
                  <a:cxn ang="0">
                    <a:pos x="500" y="1160"/>
                  </a:cxn>
                  <a:cxn ang="0">
                    <a:pos x="495" y="1160"/>
                  </a:cxn>
                  <a:cxn ang="0">
                    <a:pos x="490" y="1314"/>
                  </a:cxn>
                  <a:cxn ang="0">
                    <a:pos x="471" y="1490"/>
                  </a:cxn>
                  <a:cxn ang="0">
                    <a:pos x="428" y="1675"/>
                  </a:cxn>
                  <a:cxn ang="0">
                    <a:pos x="362" y="1866"/>
                  </a:cxn>
                  <a:cxn ang="0">
                    <a:pos x="314" y="1969"/>
                  </a:cxn>
                  <a:cxn ang="0">
                    <a:pos x="257" y="2062"/>
                  </a:cxn>
                  <a:cxn ang="0">
                    <a:pos x="205" y="2139"/>
                  </a:cxn>
                  <a:cxn ang="0">
                    <a:pos x="152" y="2206"/>
                  </a:cxn>
                  <a:cxn ang="0">
                    <a:pos x="105" y="2252"/>
                  </a:cxn>
                  <a:cxn ang="0">
                    <a:pos x="67" y="2288"/>
                  </a:cxn>
                  <a:cxn ang="0">
                    <a:pos x="38" y="2314"/>
                  </a:cxn>
                  <a:cxn ang="0">
                    <a:pos x="24" y="2319"/>
                  </a:cxn>
                  <a:cxn ang="0">
                    <a:pos x="14" y="2319"/>
                  </a:cxn>
                  <a:cxn ang="0">
                    <a:pos x="5" y="2314"/>
                  </a:cxn>
                  <a:cxn ang="0">
                    <a:pos x="0" y="2304"/>
                  </a:cxn>
                  <a:cxn ang="0">
                    <a:pos x="0" y="2288"/>
                  </a:cxn>
                  <a:cxn ang="0">
                    <a:pos x="10" y="2278"/>
                  </a:cxn>
                  <a:cxn ang="0">
                    <a:pos x="14" y="2268"/>
                  </a:cxn>
                  <a:cxn ang="0">
                    <a:pos x="29" y="2258"/>
                  </a:cxn>
                  <a:cxn ang="0">
                    <a:pos x="133" y="2124"/>
                  </a:cxn>
                  <a:cxn ang="0">
                    <a:pos x="214" y="1979"/>
                  </a:cxn>
                  <a:cxn ang="0">
                    <a:pos x="276" y="1825"/>
                  </a:cxn>
                  <a:cxn ang="0">
                    <a:pos x="319" y="1665"/>
                  </a:cxn>
                  <a:cxn ang="0">
                    <a:pos x="352" y="1500"/>
                  </a:cxn>
                  <a:cxn ang="0">
                    <a:pos x="366" y="1330"/>
                  </a:cxn>
                  <a:cxn ang="0">
                    <a:pos x="371" y="1160"/>
                  </a:cxn>
                  <a:cxn ang="0">
                    <a:pos x="362" y="959"/>
                  </a:cxn>
                  <a:cxn ang="0">
                    <a:pos x="343" y="773"/>
                  </a:cxn>
                  <a:cxn ang="0">
                    <a:pos x="309" y="603"/>
                  </a:cxn>
                  <a:cxn ang="0">
                    <a:pos x="257" y="448"/>
                  </a:cxn>
                  <a:cxn ang="0">
                    <a:pos x="200" y="304"/>
                  </a:cxn>
                  <a:cxn ang="0">
                    <a:pos x="124" y="186"/>
                  </a:cxn>
                  <a:cxn ang="0">
                    <a:pos x="38" y="77"/>
                  </a:cxn>
                  <a:cxn ang="0">
                    <a:pos x="5" y="41"/>
                  </a:cxn>
                  <a:cxn ang="0">
                    <a:pos x="5" y="36"/>
                  </a:cxn>
                  <a:cxn ang="0">
                    <a:pos x="0" y="31"/>
                  </a:cxn>
                  <a:cxn ang="0">
                    <a:pos x="0" y="16"/>
                  </a:cxn>
                  <a:cxn ang="0">
                    <a:pos x="5" y="5"/>
                  </a:cxn>
                  <a:cxn ang="0">
                    <a:pos x="14" y="0"/>
                  </a:cxn>
                </a:cxnLst>
                <a:rect l="0" t="0" r="r" b="b"/>
                <a:pathLst>
                  <a:path w="500" h="2319">
                    <a:moveTo>
                      <a:pt x="14" y="0"/>
                    </a:moveTo>
                    <a:lnTo>
                      <a:pt x="24" y="0"/>
                    </a:lnTo>
                    <a:lnTo>
                      <a:pt x="43" y="10"/>
                    </a:lnTo>
                    <a:lnTo>
                      <a:pt x="76" y="36"/>
                    </a:lnTo>
                    <a:lnTo>
                      <a:pt x="124" y="83"/>
                    </a:lnTo>
                    <a:lnTo>
                      <a:pt x="176" y="144"/>
                    </a:lnTo>
                    <a:lnTo>
                      <a:pt x="238" y="227"/>
                    </a:lnTo>
                    <a:lnTo>
                      <a:pt x="300" y="325"/>
                    </a:lnTo>
                    <a:lnTo>
                      <a:pt x="357" y="438"/>
                    </a:lnTo>
                    <a:lnTo>
                      <a:pt x="419" y="598"/>
                    </a:lnTo>
                    <a:lnTo>
                      <a:pt x="457" y="753"/>
                    </a:lnTo>
                    <a:lnTo>
                      <a:pt x="485" y="902"/>
                    </a:lnTo>
                    <a:lnTo>
                      <a:pt x="495" y="1041"/>
                    </a:lnTo>
                    <a:lnTo>
                      <a:pt x="500" y="1160"/>
                    </a:lnTo>
                    <a:lnTo>
                      <a:pt x="495" y="1160"/>
                    </a:lnTo>
                    <a:lnTo>
                      <a:pt x="490" y="1314"/>
                    </a:lnTo>
                    <a:lnTo>
                      <a:pt x="471" y="1490"/>
                    </a:lnTo>
                    <a:lnTo>
                      <a:pt x="428" y="1675"/>
                    </a:lnTo>
                    <a:lnTo>
                      <a:pt x="362" y="1866"/>
                    </a:lnTo>
                    <a:lnTo>
                      <a:pt x="314" y="1969"/>
                    </a:lnTo>
                    <a:lnTo>
                      <a:pt x="257" y="2062"/>
                    </a:lnTo>
                    <a:lnTo>
                      <a:pt x="205" y="2139"/>
                    </a:lnTo>
                    <a:lnTo>
                      <a:pt x="152" y="2206"/>
                    </a:lnTo>
                    <a:lnTo>
                      <a:pt x="105" y="2252"/>
                    </a:lnTo>
                    <a:lnTo>
                      <a:pt x="67" y="2288"/>
                    </a:lnTo>
                    <a:lnTo>
                      <a:pt x="38" y="2314"/>
                    </a:lnTo>
                    <a:lnTo>
                      <a:pt x="24" y="2319"/>
                    </a:lnTo>
                    <a:lnTo>
                      <a:pt x="14" y="2319"/>
                    </a:lnTo>
                    <a:lnTo>
                      <a:pt x="5" y="2314"/>
                    </a:lnTo>
                    <a:lnTo>
                      <a:pt x="0" y="2304"/>
                    </a:lnTo>
                    <a:lnTo>
                      <a:pt x="0" y="2288"/>
                    </a:lnTo>
                    <a:lnTo>
                      <a:pt x="10" y="2278"/>
                    </a:lnTo>
                    <a:lnTo>
                      <a:pt x="14" y="2268"/>
                    </a:lnTo>
                    <a:lnTo>
                      <a:pt x="29" y="2258"/>
                    </a:lnTo>
                    <a:lnTo>
                      <a:pt x="133" y="2124"/>
                    </a:lnTo>
                    <a:lnTo>
                      <a:pt x="214" y="1979"/>
                    </a:lnTo>
                    <a:lnTo>
                      <a:pt x="276" y="1825"/>
                    </a:lnTo>
                    <a:lnTo>
                      <a:pt x="319" y="1665"/>
                    </a:lnTo>
                    <a:lnTo>
                      <a:pt x="352" y="1500"/>
                    </a:lnTo>
                    <a:lnTo>
                      <a:pt x="366" y="1330"/>
                    </a:lnTo>
                    <a:lnTo>
                      <a:pt x="371" y="1160"/>
                    </a:lnTo>
                    <a:lnTo>
                      <a:pt x="362" y="959"/>
                    </a:lnTo>
                    <a:lnTo>
                      <a:pt x="343" y="773"/>
                    </a:lnTo>
                    <a:lnTo>
                      <a:pt x="309" y="603"/>
                    </a:lnTo>
                    <a:lnTo>
                      <a:pt x="257" y="448"/>
                    </a:lnTo>
                    <a:lnTo>
                      <a:pt x="200" y="304"/>
                    </a:lnTo>
                    <a:lnTo>
                      <a:pt x="124" y="186"/>
                    </a:lnTo>
                    <a:lnTo>
                      <a:pt x="38" y="77"/>
                    </a:lnTo>
                    <a:lnTo>
                      <a:pt x="5" y="41"/>
                    </a:lnTo>
                    <a:lnTo>
                      <a:pt x="5" y="36"/>
                    </a:lnTo>
                    <a:lnTo>
                      <a:pt x="0" y="31"/>
                    </a:lnTo>
                    <a:lnTo>
                      <a:pt x="0" y="16"/>
                    </a:lnTo>
                    <a:lnTo>
                      <a:pt x="5" y="5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9549" y="3250"/>
                <a:ext cx="1071" cy="1340"/>
              </a:xfrm>
              <a:custGeom>
                <a:avLst/>
                <a:gdLst/>
                <a:ahLst/>
                <a:cxnLst>
                  <a:cxn ang="0">
                    <a:pos x="657" y="0"/>
                  </a:cxn>
                  <a:cxn ang="0">
                    <a:pos x="1023" y="0"/>
                  </a:cxn>
                  <a:cxn ang="0">
                    <a:pos x="1047" y="5"/>
                  </a:cxn>
                  <a:cxn ang="0">
                    <a:pos x="1066" y="15"/>
                  </a:cxn>
                  <a:cxn ang="0">
                    <a:pos x="1071" y="41"/>
                  </a:cxn>
                  <a:cxn ang="0">
                    <a:pos x="1066" y="67"/>
                  </a:cxn>
                  <a:cxn ang="0">
                    <a:pos x="1047" y="82"/>
                  </a:cxn>
                  <a:cxn ang="0">
                    <a:pos x="1023" y="88"/>
                  </a:cxn>
                  <a:cxn ang="0">
                    <a:pos x="662" y="88"/>
                  </a:cxn>
                  <a:cxn ang="0">
                    <a:pos x="533" y="103"/>
                  </a:cxn>
                  <a:cxn ang="0">
                    <a:pos x="419" y="139"/>
                  </a:cxn>
                  <a:cxn ang="0">
                    <a:pos x="314" y="201"/>
                  </a:cxn>
                  <a:cxn ang="0">
                    <a:pos x="228" y="278"/>
                  </a:cxn>
                  <a:cxn ang="0">
                    <a:pos x="157" y="376"/>
                  </a:cxn>
                  <a:cxn ang="0">
                    <a:pos x="109" y="490"/>
                  </a:cxn>
                  <a:cxn ang="0">
                    <a:pos x="86" y="618"/>
                  </a:cxn>
                  <a:cxn ang="0">
                    <a:pos x="1023" y="618"/>
                  </a:cxn>
                  <a:cxn ang="0">
                    <a:pos x="1047" y="624"/>
                  </a:cxn>
                  <a:cxn ang="0">
                    <a:pos x="1066" y="639"/>
                  </a:cxn>
                  <a:cxn ang="0">
                    <a:pos x="1071" y="665"/>
                  </a:cxn>
                  <a:cxn ang="0">
                    <a:pos x="1066" y="691"/>
                  </a:cxn>
                  <a:cxn ang="0">
                    <a:pos x="1047" y="706"/>
                  </a:cxn>
                  <a:cxn ang="0">
                    <a:pos x="1023" y="711"/>
                  </a:cxn>
                  <a:cxn ang="0">
                    <a:pos x="995" y="711"/>
                  </a:cxn>
                  <a:cxn ang="0">
                    <a:pos x="995" y="721"/>
                  </a:cxn>
                  <a:cxn ang="0">
                    <a:pos x="86" y="721"/>
                  </a:cxn>
                  <a:cxn ang="0">
                    <a:pos x="109" y="850"/>
                  </a:cxn>
                  <a:cxn ang="0">
                    <a:pos x="157" y="964"/>
                  </a:cxn>
                  <a:cxn ang="0">
                    <a:pos x="228" y="1062"/>
                  </a:cxn>
                  <a:cxn ang="0">
                    <a:pos x="314" y="1139"/>
                  </a:cxn>
                  <a:cxn ang="0">
                    <a:pos x="419" y="1201"/>
                  </a:cxn>
                  <a:cxn ang="0">
                    <a:pos x="533" y="1237"/>
                  </a:cxn>
                  <a:cxn ang="0">
                    <a:pos x="662" y="1252"/>
                  </a:cxn>
                  <a:cxn ang="0">
                    <a:pos x="1023" y="1252"/>
                  </a:cxn>
                  <a:cxn ang="0">
                    <a:pos x="1047" y="1257"/>
                  </a:cxn>
                  <a:cxn ang="0">
                    <a:pos x="1066" y="1273"/>
                  </a:cxn>
                  <a:cxn ang="0">
                    <a:pos x="1071" y="1299"/>
                  </a:cxn>
                  <a:cxn ang="0">
                    <a:pos x="1066" y="1324"/>
                  </a:cxn>
                  <a:cxn ang="0">
                    <a:pos x="1047" y="1335"/>
                  </a:cxn>
                  <a:cxn ang="0">
                    <a:pos x="1023" y="1340"/>
                  </a:cxn>
                  <a:cxn ang="0">
                    <a:pos x="657" y="1340"/>
                  </a:cxn>
                  <a:cxn ang="0">
                    <a:pos x="523" y="1324"/>
                  </a:cxn>
                  <a:cxn ang="0">
                    <a:pos x="400" y="1288"/>
                  </a:cxn>
                  <a:cxn ang="0">
                    <a:pos x="286" y="1227"/>
                  </a:cxn>
                  <a:cxn ang="0">
                    <a:pos x="190" y="1144"/>
                  </a:cxn>
                  <a:cxn ang="0">
                    <a:pos x="109" y="1046"/>
                  </a:cxn>
                  <a:cxn ang="0">
                    <a:pos x="52" y="933"/>
                  </a:cxn>
                  <a:cxn ang="0">
                    <a:pos x="14" y="804"/>
                  </a:cxn>
                  <a:cxn ang="0">
                    <a:pos x="0" y="670"/>
                  </a:cxn>
                  <a:cxn ang="0">
                    <a:pos x="14" y="536"/>
                  </a:cxn>
                  <a:cxn ang="0">
                    <a:pos x="52" y="407"/>
                  </a:cxn>
                  <a:cxn ang="0">
                    <a:pos x="109" y="294"/>
                  </a:cxn>
                  <a:cxn ang="0">
                    <a:pos x="190" y="196"/>
                  </a:cxn>
                  <a:cxn ang="0">
                    <a:pos x="286" y="113"/>
                  </a:cxn>
                  <a:cxn ang="0">
                    <a:pos x="400" y="51"/>
                  </a:cxn>
                  <a:cxn ang="0">
                    <a:pos x="523" y="15"/>
                  </a:cxn>
                  <a:cxn ang="0">
                    <a:pos x="657" y="0"/>
                  </a:cxn>
                </a:cxnLst>
                <a:rect l="0" t="0" r="r" b="b"/>
                <a:pathLst>
                  <a:path w="1071" h="1340">
                    <a:moveTo>
                      <a:pt x="657" y="0"/>
                    </a:moveTo>
                    <a:lnTo>
                      <a:pt x="1023" y="0"/>
                    </a:lnTo>
                    <a:lnTo>
                      <a:pt x="1047" y="5"/>
                    </a:lnTo>
                    <a:lnTo>
                      <a:pt x="1066" y="15"/>
                    </a:lnTo>
                    <a:lnTo>
                      <a:pt x="1071" y="41"/>
                    </a:lnTo>
                    <a:lnTo>
                      <a:pt x="1066" y="67"/>
                    </a:lnTo>
                    <a:lnTo>
                      <a:pt x="1047" y="82"/>
                    </a:lnTo>
                    <a:lnTo>
                      <a:pt x="1023" y="88"/>
                    </a:lnTo>
                    <a:lnTo>
                      <a:pt x="662" y="88"/>
                    </a:lnTo>
                    <a:lnTo>
                      <a:pt x="533" y="103"/>
                    </a:lnTo>
                    <a:lnTo>
                      <a:pt x="419" y="139"/>
                    </a:lnTo>
                    <a:lnTo>
                      <a:pt x="314" y="201"/>
                    </a:lnTo>
                    <a:lnTo>
                      <a:pt x="228" y="278"/>
                    </a:lnTo>
                    <a:lnTo>
                      <a:pt x="157" y="376"/>
                    </a:lnTo>
                    <a:lnTo>
                      <a:pt x="109" y="490"/>
                    </a:lnTo>
                    <a:lnTo>
                      <a:pt x="86" y="618"/>
                    </a:lnTo>
                    <a:lnTo>
                      <a:pt x="1023" y="618"/>
                    </a:lnTo>
                    <a:lnTo>
                      <a:pt x="1047" y="624"/>
                    </a:lnTo>
                    <a:lnTo>
                      <a:pt x="1066" y="639"/>
                    </a:lnTo>
                    <a:lnTo>
                      <a:pt x="1071" y="665"/>
                    </a:lnTo>
                    <a:lnTo>
                      <a:pt x="1066" y="691"/>
                    </a:lnTo>
                    <a:lnTo>
                      <a:pt x="1047" y="706"/>
                    </a:lnTo>
                    <a:lnTo>
                      <a:pt x="1023" y="711"/>
                    </a:lnTo>
                    <a:lnTo>
                      <a:pt x="995" y="711"/>
                    </a:lnTo>
                    <a:lnTo>
                      <a:pt x="995" y="721"/>
                    </a:lnTo>
                    <a:lnTo>
                      <a:pt x="86" y="721"/>
                    </a:lnTo>
                    <a:lnTo>
                      <a:pt x="109" y="850"/>
                    </a:lnTo>
                    <a:lnTo>
                      <a:pt x="157" y="964"/>
                    </a:lnTo>
                    <a:lnTo>
                      <a:pt x="228" y="1062"/>
                    </a:lnTo>
                    <a:lnTo>
                      <a:pt x="314" y="1139"/>
                    </a:lnTo>
                    <a:lnTo>
                      <a:pt x="419" y="1201"/>
                    </a:lnTo>
                    <a:lnTo>
                      <a:pt x="533" y="1237"/>
                    </a:lnTo>
                    <a:lnTo>
                      <a:pt x="662" y="1252"/>
                    </a:lnTo>
                    <a:lnTo>
                      <a:pt x="1023" y="1252"/>
                    </a:lnTo>
                    <a:lnTo>
                      <a:pt x="1047" y="1257"/>
                    </a:lnTo>
                    <a:lnTo>
                      <a:pt x="1066" y="1273"/>
                    </a:lnTo>
                    <a:lnTo>
                      <a:pt x="1071" y="1299"/>
                    </a:lnTo>
                    <a:lnTo>
                      <a:pt x="1066" y="1324"/>
                    </a:lnTo>
                    <a:lnTo>
                      <a:pt x="1047" y="1335"/>
                    </a:lnTo>
                    <a:lnTo>
                      <a:pt x="1023" y="1340"/>
                    </a:lnTo>
                    <a:lnTo>
                      <a:pt x="657" y="1340"/>
                    </a:lnTo>
                    <a:lnTo>
                      <a:pt x="523" y="1324"/>
                    </a:lnTo>
                    <a:lnTo>
                      <a:pt x="400" y="1288"/>
                    </a:lnTo>
                    <a:lnTo>
                      <a:pt x="286" y="1227"/>
                    </a:lnTo>
                    <a:lnTo>
                      <a:pt x="190" y="1144"/>
                    </a:lnTo>
                    <a:lnTo>
                      <a:pt x="109" y="1046"/>
                    </a:lnTo>
                    <a:lnTo>
                      <a:pt x="52" y="933"/>
                    </a:lnTo>
                    <a:lnTo>
                      <a:pt x="14" y="804"/>
                    </a:lnTo>
                    <a:lnTo>
                      <a:pt x="0" y="670"/>
                    </a:lnTo>
                    <a:lnTo>
                      <a:pt x="14" y="536"/>
                    </a:lnTo>
                    <a:lnTo>
                      <a:pt x="52" y="407"/>
                    </a:lnTo>
                    <a:lnTo>
                      <a:pt x="109" y="294"/>
                    </a:lnTo>
                    <a:lnTo>
                      <a:pt x="190" y="196"/>
                    </a:lnTo>
                    <a:lnTo>
                      <a:pt x="286" y="113"/>
                    </a:lnTo>
                    <a:lnTo>
                      <a:pt x="400" y="51"/>
                    </a:lnTo>
                    <a:lnTo>
                      <a:pt x="523" y="15"/>
                    </a:lnTo>
                    <a:lnTo>
                      <a:pt x="6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11505" y="2920"/>
                <a:ext cx="1523" cy="1634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14" y="5"/>
                  </a:cxn>
                  <a:cxn ang="0">
                    <a:pos x="405" y="5"/>
                  </a:cxn>
                  <a:cxn ang="0">
                    <a:pos x="552" y="10"/>
                  </a:cxn>
                  <a:cxn ang="0">
                    <a:pos x="566" y="21"/>
                  </a:cxn>
                  <a:cxn ang="0">
                    <a:pos x="557" y="67"/>
                  </a:cxn>
                  <a:cxn ang="0">
                    <a:pos x="538" y="72"/>
                  </a:cxn>
                  <a:cxn ang="0">
                    <a:pos x="452" y="77"/>
                  </a:cxn>
                  <a:cxn ang="0">
                    <a:pos x="376" y="113"/>
                  </a:cxn>
                  <a:cxn ang="0">
                    <a:pos x="509" y="1366"/>
                  </a:cxn>
                  <a:cxn ang="0">
                    <a:pos x="1171" y="227"/>
                  </a:cxn>
                  <a:cxn ang="0">
                    <a:pos x="1195" y="175"/>
                  </a:cxn>
                  <a:cxn ang="0">
                    <a:pos x="1190" y="113"/>
                  </a:cxn>
                  <a:cxn ang="0">
                    <a:pos x="1137" y="72"/>
                  </a:cxn>
                  <a:cxn ang="0">
                    <a:pos x="1085" y="67"/>
                  </a:cxn>
                  <a:cxn ang="0">
                    <a:pos x="1071" y="62"/>
                  </a:cxn>
                  <a:cxn ang="0">
                    <a:pos x="1066" y="26"/>
                  </a:cxn>
                  <a:cxn ang="0">
                    <a:pos x="1085" y="5"/>
                  </a:cxn>
                  <a:cxn ang="0">
                    <a:pos x="1104" y="0"/>
                  </a:cxn>
                  <a:cxn ang="0">
                    <a:pos x="1409" y="0"/>
                  </a:cxn>
                  <a:cxn ang="0">
                    <a:pos x="1509" y="5"/>
                  </a:cxn>
                  <a:cxn ang="0">
                    <a:pos x="1523" y="15"/>
                  </a:cxn>
                  <a:cxn ang="0">
                    <a:pos x="1518" y="52"/>
                  </a:cxn>
                  <a:cxn ang="0">
                    <a:pos x="1494" y="67"/>
                  </a:cxn>
                  <a:cxn ang="0">
                    <a:pos x="1414" y="77"/>
                  </a:cxn>
                  <a:cxn ang="0">
                    <a:pos x="1323" y="129"/>
                  </a:cxn>
                  <a:cxn ang="0">
                    <a:pos x="1223" y="258"/>
                  </a:cxn>
                  <a:cxn ang="0">
                    <a:pos x="452" y="1593"/>
                  </a:cxn>
                  <a:cxn ang="0">
                    <a:pos x="433" y="1618"/>
                  </a:cxn>
                  <a:cxn ang="0">
                    <a:pos x="409" y="1634"/>
                  </a:cxn>
                  <a:cxn ang="0">
                    <a:pos x="362" y="1624"/>
                  </a:cxn>
                  <a:cxn ang="0">
                    <a:pos x="352" y="1598"/>
                  </a:cxn>
                  <a:cxn ang="0">
                    <a:pos x="181" y="149"/>
                  </a:cxn>
                  <a:cxn ang="0">
                    <a:pos x="167" y="93"/>
                  </a:cxn>
                  <a:cxn ang="0">
                    <a:pos x="109" y="72"/>
                  </a:cxn>
                  <a:cxn ang="0">
                    <a:pos x="24" y="67"/>
                  </a:cxn>
                  <a:cxn ang="0">
                    <a:pos x="5" y="62"/>
                  </a:cxn>
                  <a:cxn ang="0">
                    <a:pos x="0" y="26"/>
                  </a:cxn>
                  <a:cxn ang="0">
                    <a:pos x="14" y="5"/>
                  </a:cxn>
                </a:cxnLst>
                <a:rect l="0" t="0" r="r" b="b"/>
                <a:pathLst>
                  <a:path w="1523" h="1634">
                    <a:moveTo>
                      <a:pt x="24" y="0"/>
                    </a:moveTo>
                    <a:lnTo>
                      <a:pt x="38" y="0"/>
                    </a:lnTo>
                    <a:lnTo>
                      <a:pt x="152" y="5"/>
                    </a:lnTo>
                    <a:lnTo>
                      <a:pt x="214" y="5"/>
                    </a:lnTo>
                    <a:lnTo>
                      <a:pt x="271" y="10"/>
                    </a:lnTo>
                    <a:lnTo>
                      <a:pt x="405" y="5"/>
                    </a:lnTo>
                    <a:lnTo>
                      <a:pt x="543" y="5"/>
                    </a:lnTo>
                    <a:lnTo>
                      <a:pt x="552" y="10"/>
                    </a:lnTo>
                    <a:lnTo>
                      <a:pt x="557" y="15"/>
                    </a:lnTo>
                    <a:lnTo>
                      <a:pt x="566" y="21"/>
                    </a:lnTo>
                    <a:lnTo>
                      <a:pt x="566" y="46"/>
                    </a:lnTo>
                    <a:lnTo>
                      <a:pt x="557" y="67"/>
                    </a:lnTo>
                    <a:lnTo>
                      <a:pt x="547" y="67"/>
                    </a:lnTo>
                    <a:lnTo>
                      <a:pt x="538" y="72"/>
                    </a:lnTo>
                    <a:lnTo>
                      <a:pt x="514" y="72"/>
                    </a:lnTo>
                    <a:lnTo>
                      <a:pt x="452" y="77"/>
                    </a:lnTo>
                    <a:lnTo>
                      <a:pt x="405" y="93"/>
                    </a:lnTo>
                    <a:lnTo>
                      <a:pt x="376" y="113"/>
                    </a:lnTo>
                    <a:lnTo>
                      <a:pt x="366" y="144"/>
                    </a:lnTo>
                    <a:lnTo>
                      <a:pt x="509" y="1366"/>
                    </a:lnTo>
                    <a:lnTo>
                      <a:pt x="1166" y="237"/>
                    </a:lnTo>
                    <a:lnTo>
                      <a:pt x="1171" y="227"/>
                    </a:lnTo>
                    <a:lnTo>
                      <a:pt x="1185" y="201"/>
                    </a:lnTo>
                    <a:lnTo>
                      <a:pt x="1195" y="175"/>
                    </a:lnTo>
                    <a:lnTo>
                      <a:pt x="1199" y="144"/>
                    </a:lnTo>
                    <a:lnTo>
                      <a:pt x="1190" y="113"/>
                    </a:lnTo>
                    <a:lnTo>
                      <a:pt x="1171" y="88"/>
                    </a:lnTo>
                    <a:lnTo>
                      <a:pt x="1137" y="72"/>
                    </a:lnTo>
                    <a:lnTo>
                      <a:pt x="1099" y="67"/>
                    </a:lnTo>
                    <a:lnTo>
                      <a:pt x="1085" y="67"/>
                    </a:lnTo>
                    <a:lnTo>
                      <a:pt x="1076" y="62"/>
                    </a:lnTo>
                    <a:lnTo>
                      <a:pt x="1071" y="62"/>
                    </a:lnTo>
                    <a:lnTo>
                      <a:pt x="1066" y="52"/>
                    </a:lnTo>
                    <a:lnTo>
                      <a:pt x="1066" y="26"/>
                    </a:lnTo>
                    <a:lnTo>
                      <a:pt x="1076" y="5"/>
                    </a:lnTo>
                    <a:lnTo>
                      <a:pt x="1085" y="5"/>
                    </a:lnTo>
                    <a:lnTo>
                      <a:pt x="1090" y="0"/>
                    </a:lnTo>
                    <a:lnTo>
                      <a:pt x="1104" y="0"/>
                    </a:lnTo>
                    <a:lnTo>
                      <a:pt x="1318" y="5"/>
                    </a:lnTo>
                    <a:lnTo>
                      <a:pt x="1409" y="0"/>
                    </a:lnTo>
                    <a:lnTo>
                      <a:pt x="1504" y="0"/>
                    </a:lnTo>
                    <a:lnTo>
                      <a:pt x="1509" y="5"/>
                    </a:lnTo>
                    <a:lnTo>
                      <a:pt x="1518" y="10"/>
                    </a:lnTo>
                    <a:lnTo>
                      <a:pt x="1523" y="15"/>
                    </a:lnTo>
                    <a:lnTo>
                      <a:pt x="1523" y="41"/>
                    </a:lnTo>
                    <a:lnTo>
                      <a:pt x="1518" y="52"/>
                    </a:lnTo>
                    <a:lnTo>
                      <a:pt x="1504" y="67"/>
                    </a:lnTo>
                    <a:lnTo>
                      <a:pt x="1494" y="67"/>
                    </a:lnTo>
                    <a:lnTo>
                      <a:pt x="1456" y="72"/>
                    </a:lnTo>
                    <a:lnTo>
                      <a:pt x="1414" y="77"/>
                    </a:lnTo>
                    <a:lnTo>
                      <a:pt x="1371" y="98"/>
                    </a:lnTo>
                    <a:lnTo>
                      <a:pt x="1323" y="129"/>
                    </a:lnTo>
                    <a:lnTo>
                      <a:pt x="1275" y="180"/>
                    </a:lnTo>
                    <a:lnTo>
                      <a:pt x="1223" y="258"/>
                    </a:lnTo>
                    <a:lnTo>
                      <a:pt x="1223" y="263"/>
                    </a:lnTo>
                    <a:lnTo>
                      <a:pt x="452" y="1593"/>
                    </a:lnTo>
                    <a:lnTo>
                      <a:pt x="443" y="1608"/>
                    </a:lnTo>
                    <a:lnTo>
                      <a:pt x="433" y="1618"/>
                    </a:lnTo>
                    <a:lnTo>
                      <a:pt x="419" y="1629"/>
                    </a:lnTo>
                    <a:lnTo>
                      <a:pt x="409" y="1634"/>
                    </a:lnTo>
                    <a:lnTo>
                      <a:pt x="381" y="1634"/>
                    </a:lnTo>
                    <a:lnTo>
                      <a:pt x="362" y="1624"/>
                    </a:lnTo>
                    <a:lnTo>
                      <a:pt x="357" y="1613"/>
                    </a:lnTo>
                    <a:lnTo>
                      <a:pt x="352" y="1598"/>
                    </a:lnTo>
                    <a:lnTo>
                      <a:pt x="347" y="1577"/>
                    </a:lnTo>
                    <a:lnTo>
                      <a:pt x="181" y="149"/>
                    </a:lnTo>
                    <a:lnTo>
                      <a:pt x="176" y="119"/>
                    </a:lnTo>
                    <a:lnTo>
                      <a:pt x="167" y="93"/>
                    </a:lnTo>
                    <a:lnTo>
                      <a:pt x="148" y="77"/>
                    </a:lnTo>
                    <a:lnTo>
                      <a:pt x="109" y="72"/>
                    </a:lnTo>
                    <a:lnTo>
                      <a:pt x="52" y="67"/>
                    </a:lnTo>
                    <a:lnTo>
                      <a:pt x="24" y="67"/>
                    </a:lnTo>
                    <a:lnTo>
                      <a:pt x="14" y="62"/>
                    </a:lnTo>
                    <a:lnTo>
                      <a:pt x="5" y="62"/>
                    </a:lnTo>
                    <a:lnTo>
                      <a:pt x="0" y="52"/>
                    </a:lnTo>
                    <a:lnTo>
                      <a:pt x="0" y="26"/>
                    </a:lnTo>
                    <a:lnTo>
                      <a:pt x="10" y="5"/>
                    </a:lnTo>
                    <a:lnTo>
                      <a:pt x="14" y="5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13180" y="2930"/>
                <a:ext cx="1547" cy="1567"/>
              </a:xfrm>
              <a:custGeom>
                <a:avLst/>
                <a:gdLst/>
                <a:ahLst/>
                <a:cxnLst>
                  <a:cxn ang="0">
                    <a:pos x="1523" y="0"/>
                  </a:cxn>
                  <a:cxn ang="0">
                    <a:pos x="1542" y="11"/>
                  </a:cxn>
                  <a:cxn ang="0">
                    <a:pos x="1547" y="62"/>
                  </a:cxn>
                  <a:cxn ang="0">
                    <a:pos x="1504" y="485"/>
                  </a:cxn>
                  <a:cxn ang="0">
                    <a:pos x="1490" y="521"/>
                  </a:cxn>
                  <a:cxn ang="0">
                    <a:pos x="1461" y="511"/>
                  </a:cxn>
                  <a:cxn ang="0">
                    <a:pos x="1452" y="495"/>
                  </a:cxn>
                  <a:cxn ang="0">
                    <a:pos x="1457" y="408"/>
                  </a:cxn>
                  <a:cxn ang="0">
                    <a:pos x="1461" y="325"/>
                  </a:cxn>
                  <a:cxn ang="0">
                    <a:pos x="1442" y="191"/>
                  </a:cxn>
                  <a:cxn ang="0">
                    <a:pos x="1376" y="109"/>
                  </a:cxn>
                  <a:cxn ang="0">
                    <a:pos x="1238" y="72"/>
                  </a:cxn>
                  <a:cxn ang="0">
                    <a:pos x="786" y="67"/>
                  </a:cxn>
                  <a:cxn ang="0">
                    <a:pos x="738" y="93"/>
                  </a:cxn>
                  <a:cxn ang="0">
                    <a:pos x="590" y="717"/>
                  </a:cxn>
                  <a:cxn ang="0">
                    <a:pos x="876" y="712"/>
                  </a:cxn>
                  <a:cxn ang="0">
                    <a:pos x="985" y="670"/>
                  </a:cxn>
                  <a:cxn ang="0">
                    <a:pos x="1047" y="562"/>
                  </a:cxn>
                  <a:cxn ang="0">
                    <a:pos x="1076" y="459"/>
                  </a:cxn>
                  <a:cxn ang="0">
                    <a:pos x="1090" y="444"/>
                  </a:cxn>
                  <a:cxn ang="0">
                    <a:pos x="1119" y="449"/>
                  </a:cxn>
                  <a:cxn ang="0">
                    <a:pos x="1123" y="469"/>
                  </a:cxn>
                  <a:cxn ang="0">
                    <a:pos x="1000" y="1031"/>
                  </a:cxn>
                  <a:cxn ang="0">
                    <a:pos x="985" y="1052"/>
                  </a:cxn>
                  <a:cxn ang="0">
                    <a:pos x="947" y="1031"/>
                  </a:cxn>
                  <a:cxn ang="0">
                    <a:pos x="952" y="1005"/>
                  </a:cxn>
                  <a:cxn ang="0">
                    <a:pos x="971" y="923"/>
                  </a:cxn>
                  <a:cxn ang="0">
                    <a:pos x="966" y="835"/>
                  </a:cxn>
                  <a:cxn ang="0">
                    <a:pos x="919" y="799"/>
                  </a:cxn>
                  <a:cxn ang="0">
                    <a:pos x="790" y="784"/>
                  </a:cxn>
                  <a:cxn ang="0">
                    <a:pos x="433" y="1418"/>
                  </a:cxn>
                  <a:cxn ang="0">
                    <a:pos x="429" y="1449"/>
                  </a:cxn>
                  <a:cxn ang="0">
                    <a:pos x="424" y="1480"/>
                  </a:cxn>
                  <a:cxn ang="0">
                    <a:pos x="443" y="1490"/>
                  </a:cxn>
                  <a:cxn ang="0">
                    <a:pos x="814" y="1495"/>
                  </a:cxn>
                  <a:cxn ang="0">
                    <a:pos x="1019" y="1469"/>
                  </a:cxn>
                  <a:cxn ang="0">
                    <a:pos x="1162" y="1402"/>
                  </a:cxn>
                  <a:cxn ang="0">
                    <a:pos x="1266" y="1278"/>
                  </a:cxn>
                  <a:cxn ang="0">
                    <a:pos x="1357" y="1108"/>
                  </a:cxn>
                  <a:cxn ang="0">
                    <a:pos x="1404" y="990"/>
                  </a:cxn>
                  <a:cxn ang="0">
                    <a:pos x="1409" y="974"/>
                  </a:cxn>
                  <a:cxn ang="0">
                    <a:pos x="1442" y="969"/>
                  </a:cxn>
                  <a:cxn ang="0">
                    <a:pos x="1457" y="1000"/>
                  </a:cxn>
                  <a:cxn ang="0">
                    <a:pos x="1452" y="1016"/>
                  </a:cxn>
                  <a:cxn ang="0">
                    <a:pos x="1438" y="1026"/>
                  </a:cxn>
                  <a:cxn ang="0">
                    <a:pos x="1233" y="1541"/>
                  </a:cxn>
                  <a:cxn ang="0">
                    <a:pos x="1223" y="1557"/>
                  </a:cxn>
                  <a:cxn ang="0">
                    <a:pos x="29" y="1567"/>
                  </a:cxn>
                  <a:cxn ang="0">
                    <a:pos x="5" y="1557"/>
                  </a:cxn>
                  <a:cxn ang="0">
                    <a:pos x="0" y="1521"/>
                  </a:cxn>
                  <a:cxn ang="0">
                    <a:pos x="15" y="1500"/>
                  </a:cxn>
                  <a:cxn ang="0">
                    <a:pos x="34" y="1495"/>
                  </a:cxn>
                  <a:cxn ang="0">
                    <a:pos x="181" y="1490"/>
                  </a:cxn>
                  <a:cxn ang="0">
                    <a:pos x="233" y="1454"/>
                  </a:cxn>
                  <a:cxn ang="0">
                    <a:pos x="257" y="1387"/>
                  </a:cxn>
                  <a:cxn ang="0">
                    <a:pos x="543" y="145"/>
                  </a:cxn>
                  <a:cxn ang="0">
                    <a:pos x="548" y="109"/>
                  </a:cxn>
                  <a:cxn ang="0">
                    <a:pos x="510" y="72"/>
                  </a:cxn>
                  <a:cxn ang="0">
                    <a:pos x="376" y="67"/>
                  </a:cxn>
                  <a:cxn ang="0">
                    <a:pos x="352" y="62"/>
                  </a:cxn>
                  <a:cxn ang="0">
                    <a:pos x="348" y="26"/>
                  </a:cxn>
                  <a:cxn ang="0">
                    <a:pos x="367" y="5"/>
                  </a:cxn>
                </a:cxnLst>
                <a:rect l="0" t="0" r="r" b="b"/>
                <a:pathLst>
                  <a:path w="1547" h="1567">
                    <a:moveTo>
                      <a:pt x="376" y="0"/>
                    </a:moveTo>
                    <a:lnTo>
                      <a:pt x="1523" y="0"/>
                    </a:lnTo>
                    <a:lnTo>
                      <a:pt x="1538" y="5"/>
                    </a:lnTo>
                    <a:lnTo>
                      <a:pt x="1542" y="11"/>
                    </a:lnTo>
                    <a:lnTo>
                      <a:pt x="1547" y="21"/>
                    </a:lnTo>
                    <a:lnTo>
                      <a:pt x="1547" y="62"/>
                    </a:lnTo>
                    <a:lnTo>
                      <a:pt x="1504" y="464"/>
                    </a:lnTo>
                    <a:lnTo>
                      <a:pt x="1504" y="485"/>
                    </a:lnTo>
                    <a:lnTo>
                      <a:pt x="1499" y="500"/>
                    </a:lnTo>
                    <a:lnTo>
                      <a:pt x="1490" y="521"/>
                    </a:lnTo>
                    <a:lnTo>
                      <a:pt x="1466" y="521"/>
                    </a:lnTo>
                    <a:lnTo>
                      <a:pt x="1461" y="511"/>
                    </a:lnTo>
                    <a:lnTo>
                      <a:pt x="1457" y="505"/>
                    </a:lnTo>
                    <a:lnTo>
                      <a:pt x="1452" y="495"/>
                    </a:lnTo>
                    <a:lnTo>
                      <a:pt x="1452" y="449"/>
                    </a:lnTo>
                    <a:lnTo>
                      <a:pt x="1457" y="408"/>
                    </a:lnTo>
                    <a:lnTo>
                      <a:pt x="1461" y="382"/>
                    </a:lnTo>
                    <a:lnTo>
                      <a:pt x="1461" y="325"/>
                    </a:lnTo>
                    <a:lnTo>
                      <a:pt x="1457" y="253"/>
                    </a:lnTo>
                    <a:lnTo>
                      <a:pt x="1442" y="191"/>
                    </a:lnTo>
                    <a:lnTo>
                      <a:pt x="1419" y="145"/>
                    </a:lnTo>
                    <a:lnTo>
                      <a:pt x="1376" y="109"/>
                    </a:lnTo>
                    <a:lnTo>
                      <a:pt x="1319" y="83"/>
                    </a:lnTo>
                    <a:lnTo>
                      <a:pt x="1238" y="72"/>
                    </a:lnTo>
                    <a:lnTo>
                      <a:pt x="1138" y="67"/>
                    </a:lnTo>
                    <a:lnTo>
                      <a:pt x="786" y="67"/>
                    </a:lnTo>
                    <a:lnTo>
                      <a:pt x="757" y="78"/>
                    </a:lnTo>
                    <a:lnTo>
                      <a:pt x="738" y="93"/>
                    </a:lnTo>
                    <a:lnTo>
                      <a:pt x="728" y="119"/>
                    </a:lnTo>
                    <a:lnTo>
                      <a:pt x="590" y="717"/>
                    </a:lnTo>
                    <a:lnTo>
                      <a:pt x="790" y="717"/>
                    </a:lnTo>
                    <a:lnTo>
                      <a:pt x="876" y="712"/>
                    </a:lnTo>
                    <a:lnTo>
                      <a:pt x="938" y="696"/>
                    </a:lnTo>
                    <a:lnTo>
                      <a:pt x="985" y="670"/>
                    </a:lnTo>
                    <a:lnTo>
                      <a:pt x="1019" y="624"/>
                    </a:lnTo>
                    <a:lnTo>
                      <a:pt x="1047" y="562"/>
                    </a:lnTo>
                    <a:lnTo>
                      <a:pt x="1076" y="469"/>
                    </a:lnTo>
                    <a:lnTo>
                      <a:pt x="1076" y="459"/>
                    </a:lnTo>
                    <a:lnTo>
                      <a:pt x="1081" y="449"/>
                    </a:lnTo>
                    <a:lnTo>
                      <a:pt x="1090" y="444"/>
                    </a:lnTo>
                    <a:lnTo>
                      <a:pt x="1109" y="444"/>
                    </a:lnTo>
                    <a:lnTo>
                      <a:pt x="1119" y="449"/>
                    </a:lnTo>
                    <a:lnTo>
                      <a:pt x="1123" y="459"/>
                    </a:lnTo>
                    <a:lnTo>
                      <a:pt x="1123" y="469"/>
                    </a:lnTo>
                    <a:lnTo>
                      <a:pt x="1004" y="1011"/>
                    </a:lnTo>
                    <a:lnTo>
                      <a:pt x="1000" y="1031"/>
                    </a:lnTo>
                    <a:lnTo>
                      <a:pt x="995" y="1041"/>
                    </a:lnTo>
                    <a:lnTo>
                      <a:pt x="985" y="1052"/>
                    </a:lnTo>
                    <a:lnTo>
                      <a:pt x="962" y="1052"/>
                    </a:lnTo>
                    <a:lnTo>
                      <a:pt x="947" y="1031"/>
                    </a:lnTo>
                    <a:lnTo>
                      <a:pt x="947" y="1021"/>
                    </a:lnTo>
                    <a:lnTo>
                      <a:pt x="952" y="1005"/>
                    </a:lnTo>
                    <a:lnTo>
                      <a:pt x="962" y="959"/>
                    </a:lnTo>
                    <a:lnTo>
                      <a:pt x="971" y="923"/>
                    </a:lnTo>
                    <a:lnTo>
                      <a:pt x="971" y="861"/>
                    </a:lnTo>
                    <a:lnTo>
                      <a:pt x="966" y="835"/>
                    </a:lnTo>
                    <a:lnTo>
                      <a:pt x="947" y="815"/>
                    </a:lnTo>
                    <a:lnTo>
                      <a:pt x="919" y="799"/>
                    </a:lnTo>
                    <a:lnTo>
                      <a:pt x="866" y="789"/>
                    </a:lnTo>
                    <a:lnTo>
                      <a:pt x="790" y="784"/>
                    </a:lnTo>
                    <a:lnTo>
                      <a:pt x="576" y="784"/>
                    </a:lnTo>
                    <a:lnTo>
                      <a:pt x="433" y="1418"/>
                    </a:lnTo>
                    <a:lnTo>
                      <a:pt x="429" y="1433"/>
                    </a:lnTo>
                    <a:lnTo>
                      <a:pt x="429" y="1449"/>
                    </a:lnTo>
                    <a:lnTo>
                      <a:pt x="424" y="1459"/>
                    </a:lnTo>
                    <a:lnTo>
                      <a:pt x="424" y="1480"/>
                    </a:lnTo>
                    <a:lnTo>
                      <a:pt x="433" y="1490"/>
                    </a:lnTo>
                    <a:lnTo>
                      <a:pt x="443" y="1490"/>
                    </a:lnTo>
                    <a:lnTo>
                      <a:pt x="452" y="1495"/>
                    </a:lnTo>
                    <a:lnTo>
                      <a:pt x="814" y="1495"/>
                    </a:lnTo>
                    <a:lnTo>
                      <a:pt x="928" y="1490"/>
                    </a:lnTo>
                    <a:lnTo>
                      <a:pt x="1019" y="1469"/>
                    </a:lnTo>
                    <a:lnTo>
                      <a:pt x="1100" y="1443"/>
                    </a:lnTo>
                    <a:lnTo>
                      <a:pt x="1162" y="1402"/>
                    </a:lnTo>
                    <a:lnTo>
                      <a:pt x="1219" y="1346"/>
                    </a:lnTo>
                    <a:lnTo>
                      <a:pt x="1266" y="1278"/>
                    </a:lnTo>
                    <a:lnTo>
                      <a:pt x="1314" y="1201"/>
                    </a:lnTo>
                    <a:lnTo>
                      <a:pt x="1357" y="1108"/>
                    </a:lnTo>
                    <a:lnTo>
                      <a:pt x="1400" y="1000"/>
                    </a:lnTo>
                    <a:lnTo>
                      <a:pt x="1404" y="990"/>
                    </a:lnTo>
                    <a:lnTo>
                      <a:pt x="1404" y="985"/>
                    </a:lnTo>
                    <a:lnTo>
                      <a:pt x="1409" y="974"/>
                    </a:lnTo>
                    <a:lnTo>
                      <a:pt x="1419" y="969"/>
                    </a:lnTo>
                    <a:lnTo>
                      <a:pt x="1442" y="969"/>
                    </a:lnTo>
                    <a:lnTo>
                      <a:pt x="1457" y="985"/>
                    </a:lnTo>
                    <a:lnTo>
                      <a:pt x="1457" y="1000"/>
                    </a:lnTo>
                    <a:lnTo>
                      <a:pt x="1452" y="1005"/>
                    </a:lnTo>
                    <a:lnTo>
                      <a:pt x="1452" y="1016"/>
                    </a:lnTo>
                    <a:lnTo>
                      <a:pt x="1447" y="1026"/>
                    </a:lnTo>
                    <a:lnTo>
                      <a:pt x="1438" y="1026"/>
                    </a:lnTo>
                    <a:lnTo>
                      <a:pt x="1238" y="1526"/>
                    </a:lnTo>
                    <a:lnTo>
                      <a:pt x="1233" y="1541"/>
                    </a:lnTo>
                    <a:lnTo>
                      <a:pt x="1228" y="1552"/>
                    </a:lnTo>
                    <a:lnTo>
                      <a:pt x="1223" y="1557"/>
                    </a:lnTo>
                    <a:lnTo>
                      <a:pt x="1204" y="1567"/>
                    </a:lnTo>
                    <a:lnTo>
                      <a:pt x="29" y="1567"/>
                    </a:lnTo>
                    <a:lnTo>
                      <a:pt x="15" y="1562"/>
                    </a:lnTo>
                    <a:lnTo>
                      <a:pt x="5" y="1557"/>
                    </a:lnTo>
                    <a:lnTo>
                      <a:pt x="0" y="1552"/>
                    </a:lnTo>
                    <a:lnTo>
                      <a:pt x="0" y="1521"/>
                    </a:lnTo>
                    <a:lnTo>
                      <a:pt x="5" y="1510"/>
                    </a:lnTo>
                    <a:lnTo>
                      <a:pt x="15" y="1500"/>
                    </a:lnTo>
                    <a:lnTo>
                      <a:pt x="24" y="1500"/>
                    </a:lnTo>
                    <a:lnTo>
                      <a:pt x="34" y="1495"/>
                    </a:lnTo>
                    <a:lnTo>
                      <a:pt x="134" y="1495"/>
                    </a:lnTo>
                    <a:lnTo>
                      <a:pt x="181" y="1490"/>
                    </a:lnTo>
                    <a:lnTo>
                      <a:pt x="214" y="1474"/>
                    </a:lnTo>
                    <a:lnTo>
                      <a:pt x="233" y="1454"/>
                    </a:lnTo>
                    <a:lnTo>
                      <a:pt x="248" y="1428"/>
                    </a:lnTo>
                    <a:lnTo>
                      <a:pt x="257" y="1387"/>
                    </a:lnTo>
                    <a:lnTo>
                      <a:pt x="538" y="165"/>
                    </a:lnTo>
                    <a:lnTo>
                      <a:pt x="543" y="145"/>
                    </a:lnTo>
                    <a:lnTo>
                      <a:pt x="548" y="129"/>
                    </a:lnTo>
                    <a:lnTo>
                      <a:pt x="548" y="109"/>
                    </a:lnTo>
                    <a:lnTo>
                      <a:pt x="538" y="83"/>
                    </a:lnTo>
                    <a:lnTo>
                      <a:pt x="510" y="72"/>
                    </a:lnTo>
                    <a:lnTo>
                      <a:pt x="462" y="67"/>
                    </a:lnTo>
                    <a:lnTo>
                      <a:pt x="376" y="67"/>
                    </a:lnTo>
                    <a:lnTo>
                      <a:pt x="362" y="62"/>
                    </a:lnTo>
                    <a:lnTo>
                      <a:pt x="352" y="62"/>
                    </a:lnTo>
                    <a:lnTo>
                      <a:pt x="348" y="52"/>
                    </a:lnTo>
                    <a:lnTo>
                      <a:pt x="348" y="26"/>
                    </a:lnTo>
                    <a:lnTo>
                      <a:pt x="357" y="5"/>
                    </a:lnTo>
                    <a:lnTo>
                      <a:pt x="367" y="5"/>
                    </a:lnTo>
                    <a:lnTo>
                      <a:pt x="37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14927" y="2863"/>
                <a:ext cx="1518" cy="1681"/>
              </a:xfrm>
              <a:custGeom>
                <a:avLst/>
                <a:gdLst/>
                <a:ahLst/>
                <a:cxnLst>
                  <a:cxn ang="0">
                    <a:pos x="1052" y="11"/>
                  </a:cxn>
                  <a:cxn ang="0">
                    <a:pos x="1190" y="72"/>
                  </a:cxn>
                  <a:cxn ang="0">
                    <a:pos x="1275" y="150"/>
                  </a:cxn>
                  <a:cxn ang="0">
                    <a:pos x="1314" y="206"/>
                  </a:cxn>
                  <a:cxn ang="0">
                    <a:pos x="1480" y="5"/>
                  </a:cxn>
                  <a:cxn ang="0">
                    <a:pos x="1490" y="0"/>
                  </a:cxn>
                  <a:cxn ang="0">
                    <a:pos x="1518" y="16"/>
                  </a:cxn>
                  <a:cxn ang="0">
                    <a:pos x="1504" y="26"/>
                  </a:cxn>
                  <a:cxn ang="0">
                    <a:pos x="1361" y="645"/>
                  </a:cxn>
                  <a:cxn ang="0">
                    <a:pos x="1352" y="655"/>
                  </a:cxn>
                  <a:cxn ang="0">
                    <a:pos x="1323" y="660"/>
                  </a:cxn>
                  <a:cxn ang="0">
                    <a:pos x="1309" y="655"/>
                  </a:cxn>
                  <a:cxn ang="0">
                    <a:pos x="1304" y="624"/>
                  </a:cxn>
                  <a:cxn ang="0">
                    <a:pos x="1309" y="521"/>
                  </a:cxn>
                  <a:cxn ang="0">
                    <a:pos x="1280" y="315"/>
                  </a:cxn>
                  <a:cxn ang="0">
                    <a:pos x="1190" y="165"/>
                  </a:cxn>
                  <a:cxn ang="0">
                    <a:pos x="1052" y="83"/>
                  </a:cxn>
                  <a:cxn ang="0">
                    <a:pos x="847" y="88"/>
                  </a:cxn>
                  <a:cxn ang="0">
                    <a:pos x="628" y="181"/>
                  </a:cxn>
                  <a:cxn ang="0">
                    <a:pos x="443" y="351"/>
                  </a:cxn>
                  <a:cxn ang="0">
                    <a:pos x="300" y="603"/>
                  </a:cxn>
                  <a:cxn ang="0">
                    <a:pos x="219" y="856"/>
                  </a:cxn>
                  <a:cxn ang="0">
                    <a:pos x="190" y="1062"/>
                  </a:cxn>
                  <a:cxn ang="0">
                    <a:pos x="195" y="1242"/>
                  </a:cxn>
                  <a:cxn ang="0">
                    <a:pos x="252" y="1413"/>
                  </a:cxn>
                  <a:cxn ang="0">
                    <a:pos x="347" y="1526"/>
                  </a:cxn>
                  <a:cxn ang="0">
                    <a:pos x="471" y="1588"/>
                  </a:cxn>
                  <a:cxn ang="0">
                    <a:pos x="604" y="1608"/>
                  </a:cxn>
                  <a:cxn ang="0">
                    <a:pos x="790" y="1572"/>
                  </a:cxn>
                  <a:cxn ang="0">
                    <a:pos x="999" y="1438"/>
                  </a:cxn>
                  <a:cxn ang="0">
                    <a:pos x="1133" y="1273"/>
                  </a:cxn>
                  <a:cxn ang="0">
                    <a:pos x="1199" y="1124"/>
                  </a:cxn>
                  <a:cxn ang="0">
                    <a:pos x="1218" y="1062"/>
                  </a:cxn>
                  <a:cxn ang="0">
                    <a:pos x="1233" y="1052"/>
                  </a:cxn>
                  <a:cxn ang="0">
                    <a:pos x="1261" y="1057"/>
                  </a:cxn>
                  <a:cxn ang="0">
                    <a:pos x="1271" y="1072"/>
                  </a:cxn>
                  <a:cxn ang="0">
                    <a:pos x="1256" y="1139"/>
                  </a:cxn>
                  <a:cxn ang="0">
                    <a:pos x="1185" y="1289"/>
                  </a:cxn>
                  <a:cxn ang="0">
                    <a:pos x="1037" y="1480"/>
                  </a:cxn>
                  <a:cxn ang="0">
                    <a:pos x="880" y="1598"/>
                  </a:cxn>
                  <a:cxn ang="0">
                    <a:pos x="685" y="1670"/>
                  </a:cxn>
                  <a:cxn ang="0">
                    <a:pos x="457" y="1670"/>
                  </a:cxn>
                  <a:cxn ang="0">
                    <a:pos x="252" y="1583"/>
                  </a:cxn>
                  <a:cxn ang="0">
                    <a:pos x="95" y="1413"/>
                  </a:cxn>
                  <a:cxn ang="0">
                    <a:pos x="9" y="1186"/>
                  </a:cxn>
                  <a:cxn ang="0">
                    <a:pos x="19" y="871"/>
                  </a:cxn>
                  <a:cxn ang="0">
                    <a:pos x="143" y="536"/>
                  </a:cxn>
                  <a:cxn ang="0">
                    <a:pos x="362" y="258"/>
                  </a:cxn>
                  <a:cxn ang="0">
                    <a:pos x="642" y="72"/>
                  </a:cxn>
                  <a:cxn ang="0">
                    <a:pos x="957" y="0"/>
                  </a:cxn>
                </a:cxnLst>
                <a:rect l="0" t="0" r="r" b="b"/>
                <a:pathLst>
                  <a:path w="1518" h="1681">
                    <a:moveTo>
                      <a:pt x="957" y="0"/>
                    </a:moveTo>
                    <a:lnTo>
                      <a:pt x="1052" y="11"/>
                    </a:lnTo>
                    <a:lnTo>
                      <a:pt x="1128" y="36"/>
                    </a:lnTo>
                    <a:lnTo>
                      <a:pt x="1190" y="72"/>
                    </a:lnTo>
                    <a:lnTo>
                      <a:pt x="1242" y="114"/>
                    </a:lnTo>
                    <a:lnTo>
                      <a:pt x="1275" y="150"/>
                    </a:lnTo>
                    <a:lnTo>
                      <a:pt x="1299" y="186"/>
                    </a:lnTo>
                    <a:lnTo>
                      <a:pt x="1314" y="206"/>
                    </a:lnTo>
                    <a:lnTo>
                      <a:pt x="1461" y="26"/>
                    </a:lnTo>
                    <a:lnTo>
                      <a:pt x="1480" y="5"/>
                    </a:lnTo>
                    <a:lnTo>
                      <a:pt x="1485" y="5"/>
                    </a:lnTo>
                    <a:lnTo>
                      <a:pt x="1490" y="0"/>
                    </a:lnTo>
                    <a:lnTo>
                      <a:pt x="1504" y="0"/>
                    </a:lnTo>
                    <a:lnTo>
                      <a:pt x="1518" y="16"/>
                    </a:lnTo>
                    <a:lnTo>
                      <a:pt x="1518" y="21"/>
                    </a:lnTo>
                    <a:lnTo>
                      <a:pt x="1504" y="26"/>
                    </a:lnTo>
                    <a:lnTo>
                      <a:pt x="1371" y="614"/>
                    </a:lnTo>
                    <a:lnTo>
                      <a:pt x="1361" y="645"/>
                    </a:lnTo>
                    <a:lnTo>
                      <a:pt x="1361" y="650"/>
                    </a:lnTo>
                    <a:lnTo>
                      <a:pt x="1352" y="655"/>
                    </a:lnTo>
                    <a:lnTo>
                      <a:pt x="1347" y="660"/>
                    </a:lnTo>
                    <a:lnTo>
                      <a:pt x="1323" y="660"/>
                    </a:lnTo>
                    <a:lnTo>
                      <a:pt x="1318" y="655"/>
                    </a:lnTo>
                    <a:lnTo>
                      <a:pt x="1309" y="655"/>
                    </a:lnTo>
                    <a:lnTo>
                      <a:pt x="1304" y="650"/>
                    </a:lnTo>
                    <a:lnTo>
                      <a:pt x="1304" y="624"/>
                    </a:lnTo>
                    <a:lnTo>
                      <a:pt x="1309" y="603"/>
                    </a:lnTo>
                    <a:lnTo>
                      <a:pt x="1309" y="521"/>
                    </a:lnTo>
                    <a:lnTo>
                      <a:pt x="1299" y="413"/>
                    </a:lnTo>
                    <a:lnTo>
                      <a:pt x="1280" y="315"/>
                    </a:lnTo>
                    <a:lnTo>
                      <a:pt x="1242" y="232"/>
                    </a:lnTo>
                    <a:lnTo>
                      <a:pt x="1190" y="165"/>
                    </a:lnTo>
                    <a:lnTo>
                      <a:pt x="1128" y="114"/>
                    </a:lnTo>
                    <a:lnTo>
                      <a:pt x="1052" y="83"/>
                    </a:lnTo>
                    <a:lnTo>
                      <a:pt x="961" y="72"/>
                    </a:lnTo>
                    <a:lnTo>
                      <a:pt x="847" y="88"/>
                    </a:lnTo>
                    <a:lnTo>
                      <a:pt x="738" y="124"/>
                    </a:lnTo>
                    <a:lnTo>
                      <a:pt x="628" y="181"/>
                    </a:lnTo>
                    <a:lnTo>
                      <a:pt x="528" y="258"/>
                    </a:lnTo>
                    <a:lnTo>
                      <a:pt x="443" y="351"/>
                    </a:lnTo>
                    <a:lnTo>
                      <a:pt x="362" y="475"/>
                    </a:lnTo>
                    <a:lnTo>
                      <a:pt x="300" y="603"/>
                    </a:lnTo>
                    <a:lnTo>
                      <a:pt x="252" y="732"/>
                    </a:lnTo>
                    <a:lnTo>
                      <a:pt x="219" y="856"/>
                    </a:lnTo>
                    <a:lnTo>
                      <a:pt x="200" y="964"/>
                    </a:lnTo>
                    <a:lnTo>
                      <a:pt x="190" y="1062"/>
                    </a:lnTo>
                    <a:lnTo>
                      <a:pt x="186" y="1129"/>
                    </a:lnTo>
                    <a:lnTo>
                      <a:pt x="195" y="1242"/>
                    </a:lnTo>
                    <a:lnTo>
                      <a:pt x="214" y="1335"/>
                    </a:lnTo>
                    <a:lnTo>
                      <a:pt x="252" y="1413"/>
                    </a:lnTo>
                    <a:lnTo>
                      <a:pt x="295" y="1480"/>
                    </a:lnTo>
                    <a:lnTo>
                      <a:pt x="347" y="1526"/>
                    </a:lnTo>
                    <a:lnTo>
                      <a:pt x="409" y="1562"/>
                    </a:lnTo>
                    <a:lnTo>
                      <a:pt x="471" y="1588"/>
                    </a:lnTo>
                    <a:lnTo>
                      <a:pt x="538" y="1603"/>
                    </a:lnTo>
                    <a:lnTo>
                      <a:pt x="604" y="1608"/>
                    </a:lnTo>
                    <a:lnTo>
                      <a:pt x="695" y="1598"/>
                    </a:lnTo>
                    <a:lnTo>
                      <a:pt x="790" y="1572"/>
                    </a:lnTo>
                    <a:lnTo>
                      <a:pt x="890" y="1521"/>
                    </a:lnTo>
                    <a:lnTo>
                      <a:pt x="999" y="1438"/>
                    </a:lnTo>
                    <a:lnTo>
                      <a:pt x="1076" y="1356"/>
                    </a:lnTo>
                    <a:lnTo>
                      <a:pt x="1133" y="1273"/>
                    </a:lnTo>
                    <a:lnTo>
                      <a:pt x="1171" y="1191"/>
                    </a:lnTo>
                    <a:lnTo>
                      <a:pt x="1199" y="1124"/>
                    </a:lnTo>
                    <a:lnTo>
                      <a:pt x="1214" y="1072"/>
                    </a:lnTo>
                    <a:lnTo>
                      <a:pt x="1218" y="1062"/>
                    </a:lnTo>
                    <a:lnTo>
                      <a:pt x="1228" y="1057"/>
                    </a:lnTo>
                    <a:lnTo>
                      <a:pt x="1233" y="1052"/>
                    </a:lnTo>
                    <a:lnTo>
                      <a:pt x="1256" y="1052"/>
                    </a:lnTo>
                    <a:lnTo>
                      <a:pt x="1261" y="1057"/>
                    </a:lnTo>
                    <a:lnTo>
                      <a:pt x="1271" y="1062"/>
                    </a:lnTo>
                    <a:lnTo>
                      <a:pt x="1271" y="1072"/>
                    </a:lnTo>
                    <a:lnTo>
                      <a:pt x="1266" y="1093"/>
                    </a:lnTo>
                    <a:lnTo>
                      <a:pt x="1256" y="1139"/>
                    </a:lnTo>
                    <a:lnTo>
                      <a:pt x="1228" y="1206"/>
                    </a:lnTo>
                    <a:lnTo>
                      <a:pt x="1185" y="1289"/>
                    </a:lnTo>
                    <a:lnTo>
                      <a:pt x="1123" y="1382"/>
                    </a:lnTo>
                    <a:lnTo>
                      <a:pt x="1037" y="1480"/>
                    </a:lnTo>
                    <a:lnTo>
                      <a:pt x="966" y="1541"/>
                    </a:lnTo>
                    <a:lnTo>
                      <a:pt x="880" y="1598"/>
                    </a:lnTo>
                    <a:lnTo>
                      <a:pt x="790" y="1639"/>
                    </a:lnTo>
                    <a:lnTo>
                      <a:pt x="685" y="1670"/>
                    </a:lnTo>
                    <a:lnTo>
                      <a:pt x="576" y="1681"/>
                    </a:lnTo>
                    <a:lnTo>
                      <a:pt x="457" y="1670"/>
                    </a:lnTo>
                    <a:lnTo>
                      <a:pt x="347" y="1634"/>
                    </a:lnTo>
                    <a:lnTo>
                      <a:pt x="252" y="1583"/>
                    </a:lnTo>
                    <a:lnTo>
                      <a:pt x="167" y="1505"/>
                    </a:lnTo>
                    <a:lnTo>
                      <a:pt x="95" y="1413"/>
                    </a:lnTo>
                    <a:lnTo>
                      <a:pt x="43" y="1304"/>
                    </a:lnTo>
                    <a:lnTo>
                      <a:pt x="9" y="1186"/>
                    </a:lnTo>
                    <a:lnTo>
                      <a:pt x="0" y="1047"/>
                    </a:lnTo>
                    <a:lnTo>
                      <a:pt x="19" y="871"/>
                    </a:lnTo>
                    <a:lnTo>
                      <a:pt x="67" y="696"/>
                    </a:lnTo>
                    <a:lnTo>
                      <a:pt x="143" y="536"/>
                    </a:lnTo>
                    <a:lnTo>
                      <a:pt x="243" y="392"/>
                    </a:lnTo>
                    <a:lnTo>
                      <a:pt x="362" y="258"/>
                    </a:lnTo>
                    <a:lnTo>
                      <a:pt x="495" y="155"/>
                    </a:lnTo>
                    <a:lnTo>
                      <a:pt x="642" y="72"/>
                    </a:lnTo>
                    <a:lnTo>
                      <a:pt x="800" y="21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16545" y="2930"/>
                <a:ext cx="1456" cy="1557"/>
              </a:xfrm>
              <a:custGeom>
                <a:avLst/>
                <a:gdLst/>
                <a:ahLst/>
                <a:cxnLst>
                  <a:cxn ang="0">
                    <a:pos x="1433" y="0"/>
                  </a:cxn>
                  <a:cxn ang="0">
                    <a:pos x="1452" y="5"/>
                  </a:cxn>
                  <a:cxn ang="0">
                    <a:pos x="1456" y="57"/>
                  </a:cxn>
                  <a:cxn ang="0">
                    <a:pos x="1395" y="464"/>
                  </a:cxn>
                  <a:cxn ang="0">
                    <a:pos x="1390" y="500"/>
                  </a:cxn>
                  <a:cxn ang="0">
                    <a:pos x="1376" y="521"/>
                  </a:cxn>
                  <a:cxn ang="0">
                    <a:pos x="1347" y="516"/>
                  </a:cxn>
                  <a:cxn ang="0">
                    <a:pos x="1337" y="500"/>
                  </a:cxn>
                  <a:cxn ang="0">
                    <a:pos x="1342" y="449"/>
                  </a:cxn>
                  <a:cxn ang="0">
                    <a:pos x="1357" y="346"/>
                  </a:cxn>
                  <a:cxn ang="0">
                    <a:pos x="1361" y="263"/>
                  </a:cxn>
                  <a:cxn ang="0">
                    <a:pos x="1337" y="145"/>
                  </a:cxn>
                  <a:cxn ang="0">
                    <a:pos x="1261" y="93"/>
                  </a:cxn>
                  <a:cxn ang="0">
                    <a:pos x="1133" y="72"/>
                  </a:cxn>
                  <a:cxn ang="0">
                    <a:pos x="914" y="78"/>
                  </a:cxn>
                  <a:cxn ang="0">
                    <a:pos x="876" y="109"/>
                  </a:cxn>
                  <a:cxn ang="0">
                    <a:pos x="866" y="150"/>
                  </a:cxn>
                  <a:cxn ang="0">
                    <a:pos x="576" y="1402"/>
                  </a:cxn>
                  <a:cxn ang="0">
                    <a:pos x="581" y="1454"/>
                  </a:cxn>
                  <a:cxn ang="0">
                    <a:pos x="700" y="1485"/>
                  </a:cxn>
                  <a:cxn ang="0">
                    <a:pos x="862" y="1490"/>
                  </a:cxn>
                  <a:cxn ang="0">
                    <a:pos x="866" y="1526"/>
                  </a:cxn>
                  <a:cxn ang="0">
                    <a:pos x="852" y="1547"/>
                  </a:cxn>
                  <a:cxn ang="0">
                    <a:pos x="838" y="1557"/>
                  </a:cxn>
                  <a:cxn ang="0">
                    <a:pos x="628" y="1552"/>
                  </a:cxn>
                  <a:cxn ang="0">
                    <a:pos x="452" y="1547"/>
                  </a:cxn>
                  <a:cxn ang="0">
                    <a:pos x="271" y="1552"/>
                  </a:cxn>
                  <a:cxn ang="0">
                    <a:pos x="81" y="1557"/>
                  </a:cxn>
                  <a:cxn ang="0">
                    <a:pos x="57" y="1541"/>
                  </a:cxn>
                  <a:cxn ang="0">
                    <a:pos x="62" y="1500"/>
                  </a:cxn>
                  <a:cxn ang="0">
                    <a:pos x="100" y="1485"/>
                  </a:cxn>
                  <a:cxn ang="0">
                    <a:pos x="295" y="1480"/>
                  </a:cxn>
                  <a:cxn ang="0">
                    <a:pos x="367" y="1454"/>
                  </a:cxn>
                  <a:cxn ang="0">
                    <a:pos x="395" y="1407"/>
                  </a:cxn>
                  <a:cxn ang="0">
                    <a:pos x="690" y="139"/>
                  </a:cxn>
                  <a:cxn ang="0">
                    <a:pos x="695" y="119"/>
                  </a:cxn>
                  <a:cxn ang="0">
                    <a:pos x="700" y="78"/>
                  </a:cxn>
                  <a:cxn ang="0">
                    <a:pos x="676" y="62"/>
                  </a:cxn>
                  <a:cxn ang="0">
                    <a:pos x="447" y="67"/>
                  </a:cxn>
                  <a:cxn ang="0">
                    <a:pos x="290" y="93"/>
                  </a:cxn>
                  <a:cxn ang="0">
                    <a:pos x="186" y="181"/>
                  </a:cxn>
                  <a:cxn ang="0">
                    <a:pos x="110" y="346"/>
                  </a:cxn>
                  <a:cxn ang="0">
                    <a:pos x="57" y="485"/>
                  </a:cxn>
                  <a:cxn ang="0">
                    <a:pos x="38" y="516"/>
                  </a:cxn>
                  <a:cxn ang="0">
                    <a:pos x="14" y="511"/>
                  </a:cxn>
                  <a:cxn ang="0">
                    <a:pos x="0" y="500"/>
                  </a:cxn>
                  <a:cxn ang="0">
                    <a:pos x="10" y="464"/>
                  </a:cxn>
                  <a:cxn ang="0">
                    <a:pos x="14" y="449"/>
                  </a:cxn>
                  <a:cxn ang="0">
                    <a:pos x="152" y="26"/>
                  </a:cxn>
                  <a:cxn ang="0">
                    <a:pos x="171" y="5"/>
                  </a:cxn>
                </a:cxnLst>
                <a:rect l="0" t="0" r="r" b="b"/>
                <a:pathLst>
                  <a:path w="1456" h="1557">
                    <a:moveTo>
                      <a:pt x="181" y="0"/>
                    </a:moveTo>
                    <a:lnTo>
                      <a:pt x="1433" y="0"/>
                    </a:lnTo>
                    <a:lnTo>
                      <a:pt x="1442" y="5"/>
                    </a:lnTo>
                    <a:lnTo>
                      <a:pt x="1452" y="5"/>
                    </a:lnTo>
                    <a:lnTo>
                      <a:pt x="1456" y="16"/>
                    </a:lnTo>
                    <a:lnTo>
                      <a:pt x="1456" y="57"/>
                    </a:lnTo>
                    <a:lnTo>
                      <a:pt x="1452" y="62"/>
                    </a:lnTo>
                    <a:lnTo>
                      <a:pt x="1395" y="464"/>
                    </a:lnTo>
                    <a:lnTo>
                      <a:pt x="1390" y="485"/>
                    </a:lnTo>
                    <a:lnTo>
                      <a:pt x="1390" y="500"/>
                    </a:lnTo>
                    <a:lnTo>
                      <a:pt x="1380" y="511"/>
                    </a:lnTo>
                    <a:lnTo>
                      <a:pt x="1376" y="521"/>
                    </a:lnTo>
                    <a:lnTo>
                      <a:pt x="1352" y="521"/>
                    </a:lnTo>
                    <a:lnTo>
                      <a:pt x="1347" y="516"/>
                    </a:lnTo>
                    <a:lnTo>
                      <a:pt x="1342" y="505"/>
                    </a:lnTo>
                    <a:lnTo>
                      <a:pt x="1337" y="500"/>
                    </a:lnTo>
                    <a:lnTo>
                      <a:pt x="1337" y="459"/>
                    </a:lnTo>
                    <a:lnTo>
                      <a:pt x="1342" y="449"/>
                    </a:lnTo>
                    <a:lnTo>
                      <a:pt x="1347" y="402"/>
                    </a:lnTo>
                    <a:lnTo>
                      <a:pt x="1357" y="346"/>
                    </a:lnTo>
                    <a:lnTo>
                      <a:pt x="1361" y="299"/>
                    </a:lnTo>
                    <a:lnTo>
                      <a:pt x="1361" y="263"/>
                    </a:lnTo>
                    <a:lnTo>
                      <a:pt x="1357" y="196"/>
                    </a:lnTo>
                    <a:lnTo>
                      <a:pt x="1337" y="145"/>
                    </a:lnTo>
                    <a:lnTo>
                      <a:pt x="1304" y="114"/>
                    </a:lnTo>
                    <a:lnTo>
                      <a:pt x="1261" y="93"/>
                    </a:lnTo>
                    <a:lnTo>
                      <a:pt x="1204" y="78"/>
                    </a:lnTo>
                    <a:lnTo>
                      <a:pt x="1133" y="72"/>
                    </a:lnTo>
                    <a:lnTo>
                      <a:pt x="947" y="72"/>
                    </a:lnTo>
                    <a:lnTo>
                      <a:pt x="914" y="78"/>
                    </a:lnTo>
                    <a:lnTo>
                      <a:pt x="890" y="83"/>
                    </a:lnTo>
                    <a:lnTo>
                      <a:pt x="876" y="109"/>
                    </a:lnTo>
                    <a:lnTo>
                      <a:pt x="862" y="160"/>
                    </a:lnTo>
                    <a:lnTo>
                      <a:pt x="866" y="150"/>
                    </a:lnTo>
                    <a:lnTo>
                      <a:pt x="581" y="1382"/>
                    </a:lnTo>
                    <a:lnTo>
                      <a:pt x="576" y="1402"/>
                    </a:lnTo>
                    <a:lnTo>
                      <a:pt x="576" y="1428"/>
                    </a:lnTo>
                    <a:lnTo>
                      <a:pt x="581" y="1454"/>
                    </a:lnTo>
                    <a:lnTo>
                      <a:pt x="605" y="1474"/>
                    </a:lnTo>
                    <a:lnTo>
                      <a:pt x="700" y="1485"/>
                    </a:lnTo>
                    <a:lnTo>
                      <a:pt x="833" y="1485"/>
                    </a:lnTo>
                    <a:lnTo>
                      <a:pt x="862" y="1490"/>
                    </a:lnTo>
                    <a:lnTo>
                      <a:pt x="866" y="1510"/>
                    </a:lnTo>
                    <a:lnTo>
                      <a:pt x="866" y="1526"/>
                    </a:lnTo>
                    <a:lnTo>
                      <a:pt x="862" y="1541"/>
                    </a:lnTo>
                    <a:lnTo>
                      <a:pt x="852" y="1547"/>
                    </a:lnTo>
                    <a:lnTo>
                      <a:pt x="847" y="1552"/>
                    </a:lnTo>
                    <a:lnTo>
                      <a:pt x="838" y="1557"/>
                    </a:lnTo>
                    <a:lnTo>
                      <a:pt x="724" y="1557"/>
                    </a:lnTo>
                    <a:lnTo>
                      <a:pt x="628" y="1552"/>
                    </a:lnTo>
                    <a:lnTo>
                      <a:pt x="543" y="1552"/>
                    </a:lnTo>
                    <a:lnTo>
                      <a:pt x="452" y="1547"/>
                    </a:lnTo>
                    <a:lnTo>
                      <a:pt x="362" y="1552"/>
                    </a:lnTo>
                    <a:lnTo>
                      <a:pt x="271" y="1552"/>
                    </a:lnTo>
                    <a:lnTo>
                      <a:pt x="186" y="1557"/>
                    </a:lnTo>
                    <a:lnTo>
                      <a:pt x="81" y="1557"/>
                    </a:lnTo>
                    <a:lnTo>
                      <a:pt x="62" y="1547"/>
                    </a:lnTo>
                    <a:lnTo>
                      <a:pt x="57" y="1541"/>
                    </a:lnTo>
                    <a:lnTo>
                      <a:pt x="57" y="1526"/>
                    </a:lnTo>
                    <a:lnTo>
                      <a:pt x="62" y="1500"/>
                    </a:lnTo>
                    <a:lnTo>
                      <a:pt x="76" y="1490"/>
                    </a:lnTo>
                    <a:lnTo>
                      <a:pt x="100" y="1485"/>
                    </a:lnTo>
                    <a:lnTo>
                      <a:pt x="233" y="1485"/>
                    </a:lnTo>
                    <a:lnTo>
                      <a:pt x="295" y="1480"/>
                    </a:lnTo>
                    <a:lnTo>
                      <a:pt x="338" y="1469"/>
                    </a:lnTo>
                    <a:lnTo>
                      <a:pt x="367" y="1454"/>
                    </a:lnTo>
                    <a:lnTo>
                      <a:pt x="386" y="1433"/>
                    </a:lnTo>
                    <a:lnTo>
                      <a:pt x="395" y="1407"/>
                    </a:lnTo>
                    <a:lnTo>
                      <a:pt x="405" y="1376"/>
                    </a:lnTo>
                    <a:lnTo>
                      <a:pt x="690" y="139"/>
                    </a:lnTo>
                    <a:lnTo>
                      <a:pt x="695" y="134"/>
                    </a:lnTo>
                    <a:lnTo>
                      <a:pt x="695" y="119"/>
                    </a:lnTo>
                    <a:lnTo>
                      <a:pt x="700" y="109"/>
                    </a:lnTo>
                    <a:lnTo>
                      <a:pt x="700" y="78"/>
                    </a:lnTo>
                    <a:lnTo>
                      <a:pt x="690" y="67"/>
                    </a:lnTo>
                    <a:lnTo>
                      <a:pt x="676" y="62"/>
                    </a:lnTo>
                    <a:lnTo>
                      <a:pt x="552" y="62"/>
                    </a:lnTo>
                    <a:lnTo>
                      <a:pt x="447" y="67"/>
                    </a:lnTo>
                    <a:lnTo>
                      <a:pt x="362" y="72"/>
                    </a:lnTo>
                    <a:lnTo>
                      <a:pt x="290" y="93"/>
                    </a:lnTo>
                    <a:lnTo>
                      <a:pt x="233" y="129"/>
                    </a:lnTo>
                    <a:lnTo>
                      <a:pt x="186" y="181"/>
                    </a:lnTo>
                    <a:lnTo>
                      <a:pt x="148" y="253"/>
                    </a:lnTo>
                    <a:lnTo>
                      <a:pt x="110" y="346"/>
                    </a:lnTo>
                    <a:lnTo>
                      <a:pt x="67" y="464"/>
                    </a:lnTo>
                    <a:lnTo>
                      <a:pt x="57" y="485"/>
                    </a:lnTo>
                    <a:lnTo>
                      <a:pt x="52" y="500"/>
                    </a:lnTo>
                    <a:lnTo>
                      <a:pt x="38" y="516"/>
                    </a:lnTo>
                    <a:lnTo>
                      <a:pt x="29" y="516"/>
                    </a:lnTo>
                    <a:lnTo>
                      <a:pt x="14" y="511"/>
                    </a:lnTo>
                    <a:lnTo>
                      <a:pt x="10" y="505"/>
                    </a:lnTo>
                    <a:lnTo>
                      <a:pt x="0" y="500"/>
                    </a:lnTo>
                    <a:lnTo>
                      <a:pt x="0" y="485"/>
                    </a:lnTo>
                    <a:lnTo>
                      <a:pt x="10" y="464"/>
                    </a:lnTo>
                    <a:lnTo>
                      <a:pt x="10" y="454"/>
                    </a:lnTo>
                    <a:lnTo>
                      <a:pt x="14" y="449"/>
                    </a:lnTo>
                    <a:lnTo>
                      <a:pt x="143" y="42"/>
                    </a:lnTo>
                    <a:lnTo>
                      <a:pt x="152" y="26"/>
                    </a:lnTo>
                    <a:lnTo>
                      <a:pt x="162" y="5"/>
                    </a:lnTo>
                    <a:lnTo>
                      <a:pt x="171" y="5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4114800" y="3962400"/>
              <a:ext cx="2895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Partition Function 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191000" y="47244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Hilbert Space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19600" y="5486400"/>
              <a:ext cx="2362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Boundary conditions</a:t>
              </a:r>
              <a:endParaRPr lang="en-US" dirty="0"/>
            </a:p>
          </p:txBody>
        </p:sp>
        <p:grpSp>
          <p:nvGrpSpPr>
            <p:cNvPr id="10" name="Group 20"/>
            <p:cNvGrpSpPr>
              <a:grpSpLocks noChangeAspect="1"/>
            </p:cNvGrpSpPr>
            <p:nvPr>
              <p:custDataLst>
                <p:tags r:id="rId7"/>
              </p:custDataLst>
            </p:nvPr>
          </p:nvGrpSpPr>
          <p:grpSpPr bwMode="auto">
            <a:xfrm>
              <a:off x="990601" y="5486399"/>
              <a:ext cx="2208058" cy="380999"/>
              <a:chOff x="641" y="3527"/>
              <a:chExt cx="13428" cy="2317"/>
            </a:xfrm>
          </p:grpSpPr>
          <p:sp>
            <p:nvSpPr>
              <p:cNvPr id="11" name="Freeform 22"/>
              <p:cNvSpPr>
                <a:spLocks/>
              </p:cNvSpPr>
              <p:nvPr/>
            </p:nvSpPr>
            <p:spPr bwMode="auto">
              <a:xfrm>
                <a:off x="641" y="3692"/>
                <a:ext cx="1527" cy="1578"/>
              </a:xfrm>
              <a:custGeom>
                <a:avLst/>
                <a:gdLst/>
                <a:ahLst/>
                <a:cxnLst>
                  <a:cxn ang="0">
                    <a:pos x="1510" y="4"/>
                  </a:cxn>
                  <a:cxn ang="0">
                    <a:pos x="1523" y="26"/>
                  </a:cxn>
                  <a:cxn ang="0">
                    <a:pos x="1482" y="462"/>
                  </a:cxn>
                  <a:cxn ang="0">
                    <a:pos x="1469" y="516"/>
                  </a:cxn>
                  <a:cxn ang="0">
                    <a:pos x="1440" y="516"/>
                  </a:cxn>
                  <a:cxn ang="0">
                    <a:pos x="1424" y="476"/>
                  </a:cxn>
                  <a:cxn ang="0">
                    <a:pos x="1432" y="409"/>
                  </a:cxn>
                  <a:cxn ang="0">
                    <a:pos x="1432" y="258"/>
                  </a:cxn>
                  <a:cxn ang="0">
                    <a:pos x="1378" y="124"/>
                  </a:cxn>
                  <a:cxn ang="0">
                    <a:pos x="1213" y="71"/>
                  </a:cxn>
                  <a:cxn ang="0">
                    <a:pos x="763" y="75"/>
                  </a:cxn>
                  <a:cxn ang="0">
                    <a:pos x="582" y="747"/>
                  </a:cxn>
                  <a:cxn ang="0">
                    <a:pos x="920" y="729"/>
                  </a:cxn>
                  <a:cxn ang="0">
                    <a:pos x="1032" y="605"/>
                  </a:cxn>
                  <a:cxn ang="0">
                    <a:pos x="1065" y="493"/>
                  </a:cxn>
                  <a:cxn ang="0">
                    <a:pos x="1077" y="476"/>
                  </a:cxn>
                  <a:cxn ang="0">
                    <a:pos x="1110" y="489"/>
                  </a:cxn>
                  <a:cxn ang="0">
                    <a:pos x="1110" y="525"/>
                  </a:cxn>
                  <a:cxn ang="0">
                    <a:pos x="978" y="1076"/>
                  </a:cxn>
                  <a:cxn ang="0">
                    <a:pos x="966" y="1094"/>
                  </a:cxn>
                  <a:cxn ang="0">
                    <a:pos x="937" y="1085"/>
                  </a:cxn>
                  <a:cxn ang="0">
                    <a:pos x="928" y="1058"/>
                  </a:cxn>
                  <a:cxn ang="0">
                    <a:pos x="937" y="1036"/>
                  </a:cxn>
                  <a:cxn ang="0">
                    <a:pos x="953" y="938"/>
                  </a:cxn>
                  <a:cxn ang="0">
                    <a:pos x="941" y="867"/>
                  </a:cxn>
                  <a:cxn ang="0">
                    <a:pos x="842" y="823"/>
                  </a:cxn>
                  <a:cxn ang="0">
                    <a:pos x="578" y="823"/>
                  </a:cxn>
                  <a:cxn ang="0">
                    <a:pos x="433" y="1432"/>
                  </a:cxn>
                  <a:cxn ang="0">
                    <a:pos x="462" y="1494"/>
                  </a:cxn>
                  <a:cxn ang="0">
                    <a:pos x="664" y="1503"/>
                  </a:cxn>
                  <a:cxn ang="0">
                    <a:pos x="672" y="1512"/>
                  </a:cxn>
                  <a:cxn ang="0">
                    <a:pos x="685" y="1525"/>
                  </a:cxn>
                  <a:cxn ang="0">
                    <a:pos x="677" y="1570"/>
                  </a:cxn>
                  <a:cxn ang="0">
                    <a:pos x="652" y="1578"/>
                  </a:cxn>
                  <a:cxn ang="0">
                    <a:pos x="441" y="1574"/>
                  </a:cxn>
                  <a:cxn ang="0">
                    <a:pos x="206" y="1574"/>
                  </a:cxn>
                  <a:cxn ang="0">
                    <a:pos x="24" y="1578"/>
                  </a:cxn>
                  <a:cxn ang="0">
                    <a:pos x="0" y="1561"/>
                  </a:cxn>
                  <a:cxn ang="0">
                    <a:pos x="12" y="1512"/>
                  </a:cxn>
                  <a:cxn ang="0">
                    <a:pos x="132" y="1503"/>
                  </a:cxn>
                  <a:cxn ang="0">
                    <a:pos x="231" y="1458"/>
                  </a:cxn>
                  <a:cxn ang="0">
                    <a:pos x="540" y="169"/>
                  </a:cxn>
                  <a:cxn ang="0">
                    <a:pos x="549" y="129"/>
                  </a:cxn>
                  <a:cxn ang="0">
                    <a:pos x="524" y="80"/>
                  </a:cxn>
                  <a:cxn ang="0">
                    <a:pos x="375" y="71"/>
                  </a:cxn>
                  <a:cxn ang="0">
                    <a:pos x="346" y="44"/>
                  </a:cxn>
                  <a:cxn ang="0">
                    <a:pos x="383" y="0"/>
                  </a:cxn>
                </a:cxnLst>
                <a:rect l="0" t="0" r="r" b="b"/>
                <a:pathLst>
                  <a:path w="1527" h="1578">
                    <a:moveTo>
                      <a:pt x="383" y="0"/>
                    </a:moveTo>
                    <a:lnTo>
                      <a:pt x="1498" y="0"/>
                    </a:lnTo>
                    <a:lnTo>
                      <a:pt x="1510" y="4"/>
                    </a:lnTo>
                    <a:lnTo>
                      <a:pt x="1519" y="9"/>
                    </a:lnTo>
                    <a:lnTo>
                      <a:pt x="1523" y="13"/>
                    </a:lnTo>
                    <a:lnTo>
                      <a:pt x="1523" y="26"/>
                    </a:lnTo>
                    <a:lnTo>
                      <a:pt x="1527" y="40"/>
                    </a:lnTo>
                    <a:lnTo>
                      <a:pt x="1523" y="62"/>
                    </a:lnTo>
                    <a:lnTo>
                      <a:pt x="1482" y="462"/>
                    </a:lnTo>
                    <a:lnTo>
                      <a:pt x="1482" y="480"/>
                    </a:lnTo>
                    <a:lnTo>
                      <a:pt x="1477" y="498"/>
                    </a:lnTo>
                    <a:lnTo>
                      <a:pt x="1469" y="516"/>
                    </a:lnTo>
                    <a:lnTo>
                      <a:pt x="1465" y="520"/>
                    </a:lnTo>
                    <a:lnTo>
                      <a:pt x="1453" y="520"/>
                    </a:lnTo>
                    <a:lnTo>
                      <a:pt x="1440" y="516"/>
                    </a:lnTo>
                    <a:lnTo>
                      <a:pt x="1432" y="511"/>
                    </a:lnTo>
                    <a:lnTo>
                      <a:pt x="1424" y="493"/>
                    </a:lnTo>
                    <a:lnTo>
                      <a:pt x="1424" y="476"/>
                    </a:lnTo>
                    <a:lnTo>
                      <a:pt x="1428" y="462"/>
                    </a:lnTo>
                    <a:lnTo>
                      <a:pt x="1428" y="449"/>
                    </a:lnTo>
                    <a:lnTo>
                      <a:pt x="1432" y="409"/>
                    </a:lnTo>
                    <a:lnTo>
                      <a:pt x="1436" y="378"/>
                    </a:lnTo>
                    <a:lnTo>
                      <a:pt x="1436" y="320"/>
                    </a:lnTo>
                    <a:lnTo>
                      <a:pt x="1432" y="258"/>
                    </a:lnTo>
                    <a:lnTo>
                      <a:pt x="1424" y="204"/>
                    </a:lnTo>
                    <a:lnTo>
                      <a:pt x="1407" y="160"/>
                    </a:lnTo>
                    <a:lnTo>
                      <a:pt x="1378" y="124"/>
                    </a:lnTo>
                    <a:lnTo>
                      <a:pt x="1341" y="98"/>
                    </a:lnTo>
                    <a:lnTo>
                      <a:pt x="1283" y="80"/>
                    </a:lnTo>
                    <a:lnTo>
                      <a:pt x="1213" y="71"/>
                    </a:lnTo>
                    <a:lnTo>
                      <a:pt x="1122" y="66"/>
                    </a:lnTo>
                    <a:lnTo>
                      <a:pt x="792" y="66"/>
                    </a:lnTo>
                    <a:lnTo>
                      <a:pt x="763" y="75"/>
                    </a:lnTo>
                    <a:lnTo>
                      <a:pt x="743" y="89"/>
                    </a:lnTo>
                    <a:lnTo>
                      <a:pt x="722" y="155"/>
                    </a:lnTo>
                    <a:lnTo>
                      <a:pt x="582" y="747"/>
                    </a:lnTo>
                    <a:lnTo>
                      <a:pt x="780" y="747"/>
                    </a:lnTo>
                    <a:lnTo>
                      <a:pt x="858" y="742"/>
                    </a:lnTo>
                    <a:lnTo>
                      <a:pt x="920" y="729"/>
                    </a:lnTo>
                    <a:lnTo>
                      <a:pt x="970" y="702"/>
                    </a:lnTo>
                    <a:lnTo>
                      <a:pt x="1007" y="662"/>
                    </a:lnTo>
                    <a:lnTo>
                      <a:pt x="1032" y="605"/>
                    </a:lnTo>
                    <a:lnTo>
                      <a:pt x="1056" y="525"/>
                    </a:lnTo>
                    <a:lnTo>
                      <a:pt x="1061" y="507"/>
                    </a:lnTo>
                    <a:lnTo>
                      <a:pt x="1065" y="493"/>
                    </a:lnTo>
                    <a:lnTo>
                      <a:pt x="1065" y="485"/>
                    </a:lnTo>
                    <a:lnTo>
                      <a:pt x="1073" y="480"/>
                    </a:lnTo>
                    <a:lnTo>
                      <a:pt x="1077" y="476"/>
                    </a:lnTo>
                    <a:lnTo>
                      <a:pt x="1098" y="476"/>
                    </a:lnTo>
                    <a:lnTo>
                      <a:pt x="1106" y="480"/>
                    </a:lnTo>
                    <a:lnTo>
                      <a:pt x="1110" y="489"/>
                    </a:lnTo>
                    <a:lnTo>
                      <a:pt x="1114" y="493"/>
                    </a:lnTo>
                    <a:lnTo>
                      <a:pt x="1114" y="516"/>
                    </a:lnTo>
                    <a:lnTo>
                      <a:pt x="1110" y="525"/>
                    </a:lnTo>
                    <a:lnTo>
                      <a:pt x="1106" y="538"/>
                    </a:lnTo>
                    <a:lnTo>
                      <a:pt x="986" y="1040"/>
                    </a:lnTo>
                    <a:lnTo>
                      <a:pt x="978" y="1076"/>
                    </a:lnTo>
                    <a:lnTo>
                      <a:pt x="978" y="1085"/>
                    </a:lnTo>
                    <a:lnTo>
                      <a:pt x="974" y="1089"/>
                    </a:lnTo>
                    <a:lnTo>
                      <a:pt x="966" y="1094"/>
                    </a:lnTo>
                    <a:lnTo>
                      <a:pt x="957" y="1094"/>
                    </a:lnTo>
                    <a:lnTo>
                      <a:pt x="945" y="1089"/>
                    </a:lnTo>
                    <a:lnTo>
                      <a:pt x="937" y="1085"/>
                    </a:lnTo>
                    <a:lnTo>
                      <a:pt x="933" y="1076"/>
                    </a:lnTo>
                    <a:lnTo>
                      <a:pt x="928" y="1063"/>
                    </a:lnTo>
                    <a:lnTo>
                      <a:pt x="928" y="1058"/>
                    </a:lnTo>
                    <a:lnTo>
                      <a:pt x="933" y="1049"/>
                    </a:lnTo>
                    <a:lnTo>
                      <a:pt x="933" y="1040"/>
                    </a:lnTo>
                    <a:lnTo>
                      <a:pt x="937" y="1036"/>
                    </a:lnTo>
                    <a:lnTo>
                      <a:pt x="945" y="992"/>
                    </a:lnTo>
                    <a:lnTo>
                      <a:pt x="949" y="960"/>
                    </a:lnTo>
                    <a:lnTo>
                      <a:pt x="953" y="938"/>
                    </a:lnTo>
                    <a:lnTo>
                      <a:pt x="953" y="925"/>
                    </a:lnTo>
                    <a:lnTo>
                      <a:pt x="949" y="894"/>
                    </a:lnTo>
                    <a:lnTo>
                      <a:pt x="941" y="867"/>
                    </a:lnTo>
                    <a:lnTo>
                      <a:pt x="924" y="845"/>
                    </a:lnTo>
                    <a:lnTo>
                      <a:pt x="891" y="831"/>
                    </a:lnTo>
                    <a:lnTo>
                      <a:pt x="842" y="823"/>
                    </a:lnTo>
                    <a:lnTo>
                      <a:pt x="776" y="818"/>
                    </a:lnTo>
                    <a:lnTo>
                      <a:pt x="565" y="818"/>
                    </a:lnTo>
                    <a:lnTo>
                      <a:pt x="578" y="823"/>
                    </a:lnTo>
                    <a:lnTo>
                      <a:pt x="441" y="1401"/>
                    </a:lnTo>
                    <a:lnTo>
                      <a:pt x="437" y="1418"/>
                    </a:lnTo>
                    <a:lnTo>
                      <a:pt x="433" y="1432"/>
                    </a:lnTo>
                    <a:lnTo>
                      <a:pt x="433" y="1472"/>
                    </a:lnTo>
                    <a:lnTo>
                      <a:pt x="441" y="1485"/>
                    </a:lnTo>
                    <a:lnTo>
                      <a:pt x="462" y="1494"/>
                    </a:lnTo>
                    <a:lnTo>
                      <a:pt x="499" y="1498"/>
                    </a:lnTo>
                    <a:lnTo>
                      <a:pt x="540" y="1503"/>
                    </a:lnTo>
                    <a:lnTo>
                      <a:pt x="664" y="1503"/>
                    </a:lnTo>
                    <a:lnTo>
                      <a:pt x="668" y="1507"/>
                    </a:lnTo>
                    <a:lnTo>
                      <a:pt x="672" y="1507"/>
                    </a:lnTo>
                    <a:lnTo>
                      <a:pt x="672" y="1512"/>
                    </a:lnTo>
                    <a:lnTo>
                      <a:pt x="677" y="1512"/>
                    </a:lnTo>
                    <a:lnTo>
                      <a:pt x="681" y="1516"/>
                    </a:lnTo>
                    <a:lnTo>
                      <a:pt x="685" y="1525"/>
                    </a:lnTo>
                    <a:lnTo>
                      <a:pt x="685" y="1547"/>
                    </a:lnTo>
                    <a:lnTo>
                      <a:pt x="681" y="1561"/>
                    </a:lnTo>
                    <a:lnTo>
                      <a:pt x="677" y="1570"/>
                    </a:lnTo>
                    <a:lnTo>
                      <a:pt x="668" y="1574"/>
                    </a:lnTo>
                    <a:lnTo>
                      <a:pt x="660" y="1574"/>
                    </a:lnTo>
                    <a:lnTo>
                      <a:pt x="652" y="1578"/>
                    </a:lnTo>
                    <a:lnTo>
                      <a:pt x="586" y="1578"/>
                    </a:lnTo>
                    <a:lnTo>
                      <a:pt x="516" y="1574"/>
                    </a:lnTo>
                    <a:lnTo>
                      <a:pt x="441" y="1574"/>
                    </a:lnTo>
                    <a:lnTo>
                      <a:pt x="371" y="1570"/>
                    </a:lnTo>
                    <a:lnTo>
                      <a:pt x="268" y="1570"/>
                    </a:lnTo>
                    <a:lnTo>
                      <a:pt x="206" y="1574"/>
                    </a:lnTo>
                    <a:lnTo>
                      <a:pt x="140" y="1574"/>
                    </a:lnTo>
                    <a:lnTo>
                      <a:pt x="78" y="1578"/>
                    </a:lnTo>
                    <a:lnTo>
                      <a:pt x="24" y="1578"/>
                    </a:lnTo>
                    <a:lnTo>
                      <a:pt x="16" y="1574"/>
                    </a:lnTo>
                    <a:lnTo>
                      <a:pt x="12" y="1574"/>
                    </a:lnTo>
                    <a:lnTo>
                      <a:pt x="0" y="1561"/>
                    </a:lnTo>
                    <a:lnTo>
                      <a:pt x="0" y="1530"/>
                    </a:lnTo>
                    <a:lnTo>
                      <a:pt x="4" y="1521"/>
                    </a:lnTo>
                    <a:lnTo>
                      <a:pt x="12" y="1512"/>
                    </a:lnTo>
                    <a:lnTo>
                      <a:pt x="20" y="1507"/>
                    </a:lnTo>
                    <a:lnTo>
                      <a:pt x="33" y="1503"/>
                    </a:lnTo>
                    <a:lnTo>
                      <a:pt x="132" y="1503"/>
                    </a:lnTo>
                    <a:lnTo>
                      <a:pt x="181" y="1494"/>
                    </a:lnTo>
                    <a:lnTo>
                      <a:pt x="214" y="1481"/>
                    </a:lnTo>
                    <a:lnTo>
                      <a:pt x="231" y="1458"/>
                    </a:lnTo>
                    <a:lnTo>
                      <a:pt x="247" y="1432"/>
                    </a:lnTo>
                    <a:lnTo>
                      <a:pt x="256" y="1392"/>
                    </a:lnTo>
                    <a:lnTo>
                      <a:pt x="540" y="169"/>
                    </a:lnTo>
                    <a:lnTo>
                      <a:pt x="544" y="151"/>
                    </a:lnTo>
                    <a:lnTo>
                      <a:pt x="544" y="138"/>
                    </a:lnTo>
                    <a:lnTo>
                      <a:pt x="549" y="129"/>
                    </a:lnTo>
                    <a:lnTo>
                      <a:pt x="549" y="115"/>
                    </a:lnTo>
                    <a:lnTo>
                      <a:pt x="540" y="93"/>
                    </a:lnTo>
                    <a:lnTo>
                      <a:pt x="524" y="80"/>
                    </a:lnTo>
                    <a:lnTo>
                      <a:pt x="491" y="75"/>
                    </a:lnTo>
                    <a:lnTo>
                      <a:pt x="454" y="71"/>
                    </a:lnTo>
                    <a:lnTo>
                      <a:pt x="375" y="71"/>
                    </a:lnTo>
                    <a:lnTo>
                      <a:pt x="363" y="66"/>
                    </a:lnTo>
                    <a:lnTo>
                      <a:pt x="346" y="58"/>
                    </a:lnTo>
                    <a:lnTo>
                      <a:pt x="346" y="44"/>
                    </a:lnTo>
                    <a:lnTo>
                      <a:pt x="350" y="18"/>
                    </a:lnTo>
                    <a:lnTo>
                      <a:pt x="363" y="4"/>
                    </a:lnTo>
                    <a:lnTo>
                      <a:pt x="38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23"/>
              <p:cNvSpPr>
                <a:spLocks/>
              </p:cNvSpPr>
              <p:nvPr/>
            </p:nvSpPr>
            <p:spPr bwMode="auto">
              <a:xfrm>
                <a:off x="2449" y="3532"/>
                <a:ext cx="507" cy="2312"/>
              </a:xfrm>
              <a:custGeom>
                <a:avLst/>
                <a:gdLst/>
                <a:ahLst/>
                <a:cxnLst>
                  <a:cxn ang="0">
                    <a:pos x="479" y="0"/>
                  </a:cxn>
                  <a:cxn ang="0">
                    <a:pos x="491" y="0"/>
                  </a:cxn>
                  <a:cxn ang="0">
                    <a:pos x="503" y="13"/>
                  </a:cxn>
                  <a:cxn ang="0">
                    <a:pos x="503" y="31"/>
                  </a:cxn>
                  <a:cxn ang="0">
                    <a:pos x="499" y="35"/>
                  </a:cxn>
                  <a:cxn ang="0">
                    <a:pos x="499" y="40"/>
                  </a:cxn>
                  <a:cxn ang="0">
                    <a:pos x="491" y="44"/>
                  </a:cxn>
                  <a:cxn ang="0">
                    <a:pos x="487" y="53"/>
                  </a:cxn>
                  <a:cxn ang="0">
                    <a:pos x="474" y="62"/>
                  </a:cxn>
                  <a:cxn ang="0">
                    <a:pos x="384" y="173"/>
                  </a:cxn>
                  <a:cxn ang="0">
                    <a:pos x="309" y="298"/>
                  </a:cxn>
                  <a:cxn ang="0">
                    <a:pos x="252" y="427"/>
                  </a:cxn>
                  <a:cxn ang="0">
                    <a:pos x="206" y="564"/>
                  </a:cxn>
                  <a:cxn ang="0">
                    <a:pos x="173" y="707"/>
                  </a:cxn>
                  <a:cxn ang="0">
                    <a:pos x="148" y="854"/>
                  </a:cxn>
                  <a:cxn ang="0">
                    <a:pos x="136" y="1005"/>
                  </a:cxn>
                  <a:cxn ang="0">
                    <a:pos x="132" y="1156"/>
                  </a:cxn>
                  <a:cxn ang="0">
                    <a:pos x="136" y="1289"/>
                  </a:cxn>
                  <a:cxn ang="0">
                    <a:pos x="148" y="1432"/>
                  </a:cxn>
                  <a:cxn ang="0">
                    <a:pos x="169" y="1578"/>
                  </a:cxn>
                  <a:cxn ang="0">
                    <a:pos x="202" y="1721"/>
                  </a:cxn>
                  <a:cxn ang="0">
                    <a:pos x="243" y="1863"/>
                  </a:cxn>
                  <a:cxn ang="0">
                    <a:pos x="305" y="1996"/>
                  </a:cxn>
                  <a:cxn ang="0">
                    <a:pos x="379" y="2125"/>
                  </a:cxn>
                  <a:cxn ang="0">
                    <a:pos x="470" y="2241"/>
                  </a:cxn>
                  <a:cxn ang="0">
                    <a:pos x="483" y="2254"/>
                  </a:cxn>
                  <a:cxn ang="0">
                    <a:pos x="495" y="2263"/>
                  </a:cxn>
                  <a:cxn ang="0">
                    <a:pos x="499" y="2272"/>
                  </a:cxn>
                  <a:cxn ang="0">
                    <a:pos x="507" y="2281"/>
                  </a:cxn>
                  <a:cxn ang="0">
                    <a:pos x="507" y="2290"/>
                  </a:cxn>
                  <a:cxn ang="0">
                    <a:pos x="499" y="2290"/>
                  </a:cxn>
                  <a:cxn ang="0">
                    <a:pos x="491" y="2308"/>
                  </a:cxn>
                  <a:cxn ang="0">
                    <a:pos x="483" y="2312"/>
                  </a:cxn>
                  <a:cxn ang="0">
                    <a:pos x="474" y="2312"/>
                  </a:cxn>
                  <a:cxn ang="0">
                    <a:pos x="458" y="2303"/>
                  </a:cxn>
                  <a:cxn ang="0">
                    <a:pos x="433" y="2286"/>
                  </a:cxn>
                  <a:cxn ang="0">
                    <a:pos x="392" y="2250"/>
                  </a:cxn>
                  <a:cxn ang="0">
                    <a:pos x="346" y="2201"/>
                  </a:cxn>
                  <a:cxn ang="0">
                    <a:pos x="297" y="2143"/>
                  </a:cxn>
                  <a:cxn ang="0">
                    <a:pos x="243" y="2068"/>
                  </a:cxn>
                  <a:cxn ang="0">
                    <a:pos x="190" y="1979"/>
                  </a:cxn>
                  <a:cxn ang="0">
                    <a:pos x="140" y="1876"/>
                  </a:cxn>
                  <a:cxn ang="0">
                    <a:pos x="82" y="1721"/>
                  </a:cxn>
                  <a:cxn ang="0">
                    <a:pos x="41" y="1565"/>
                  </a:cxn>
                  <a:cxn ang="0">
                    <a:pos x="16" y="1414"/>
                  </a:cxn>
                  <a:cxn ang="0">
                    <a:pos x="4" y="1276"/>
                  </a:cxn>
                  <a:cxn ang="0">
                    <a:pos x="0" y="1156"/>
                  </a:cxn>
                  <a:cxn ang="0">
                    <a:pos x="4" y="1000"/>
                  </a:cxn>
                  <a:cxn ang="0">
                    <a:pos x="29" y="822"/>
                  </a:cxn>
                  <a:cxn ang="0">
                    <a:pos x="70" y="640"/>
                  </a:cxn>
                  <a:cxn ang="0">
                    <a:pos x="136" y="449"/>
                  </a:cxn>
                  <a:cxn ang="0">
                    <a:pos x="185" y="347"/>
                  </a:cxn>
                  <a:cxn ang="0">
                    <a:pos x="239" y="253"/>
                  </a:cxn>
                  <a:cxn ang="0">
                    <a:pos x="297" y="178"/>
                  </a:cxn>
                  <a:cxn ang="0">
                    <a:pos x="346" y="115"/>
                  </a:cxn>
                  <a:cxn ang="0">
                    <a:pos x="396" y="66"/>
                  </a:cxn>
                  <a:cxn ang="0">
                    <a:pos x="433" y="26"/>
                  </a:cxn>
                  <a:cxn ang="0">
                    <a:pos x="462" y="9"/>
                  </a:cxn>
                  <a:cxn ang="0">
                    <a:pos x="479" y="0"/>
                  </a:cxn>
                </a:cxnLst>
                <a:rect l="0" t="0" r="r" b="b"/>
                <a:pathLst>
                  <a:path w="507" h="2312">
                    <a:moveTo>
                      <a:pt x="479" y="0"/>
                    </a:moveTo>
                    <a:lnTo>
                      <a:pt x="491" y="0"/>
                    </a:lnTo>
                    <a:lnTo>
                      <a:pt x="503" y="13"/>
                    </a:lnTo>
                    <a:lnTo>
                      <a:pt x="503" y="31"/>
                    </a:lnTo>
                    <a:lnTo>
                      <a:pt x="499" y="35"/>
                    </a:lnTo>
                    <a:lnTo>
                      <a:pt x="499" y="40"/>
                    </a:lnTo>
                    <a:lnTo>
                      <a:pt x="491" y="44"/>
                    </a:lnTo>
                    <a:lnTo>
                      <a:pt x="487" y="53"/>
                    </a:lnTo>
                    <a:lnTo>
                      <a:pt x="474" y="62"/>
                    </a:lnTo>
                    <a:lnTo>
                      <a:pt x="384" y="173"/>
                    </a:lnTo>
                    <a:lnTo>
                      <a:pt x="309" y="298"/>
                    </a:lnTo>
                    <a:lnTo>
                      <a:pt x="252" y="427"/>
                    </a:lnTo>
                    <a:lnTo>
                      <a:pt x="206" y="564"/>
                    </a:lnTo>
                    <a:lnTo>
                      <a:pt x="173" y="707"/>
                    </a:lnTo>
                    <a:lnTo>
                      <a:pt x="148" y="854"/>
                    </a:lnTo>
                    <a:lnTo>
                      <a:pt x="136" y="1005"/>
                    </a:lnTo>
                    <a:lnTo>
                      <a:pt x="132" y="1156"/>
                    </a:lnTo>
                    <a:lnTo>
                      <a:pt x="136" y="1289"/>
                    </a:lnTo>
                    <a:lnTo>
                      <a:pt x="148" y="1432"/>
                    </a:lnTo>
                    <a:lnTo>
                      <a:pt x="169" y="1578"/>
                    </a:lnTo>
                    <a:lnTo>
                      <a:pt x="202" y="1721"/>
                    </a:lnTo>
                    <a:lnTo>
                      <a:pt x="243" y="1863"/>
                    </a:lnTo>
                    <a:lnTo>
                      <a:pt x="305" y="1996"/>
                    </a:lnTo>
                    <a:lnTo>
                      <a:pt x="379" y="2125"/>
                    </a:lnTo>
                    <a:lnTo>
                      <a:pt x="470" y="2241"/>
                    </a:lnTo>
                    <a:lnTo>
                      <a:pt x="483" y="2254"/>
                    </a:lnTo>
                    <a:lnTo>
                      <a:pt x="495" y="2263"/>
                    </a:lnTo>
                    <a:lnTo>
                      <a:pt x="499" y="2272"/>
                    </a:lnTo>
                    <a:lnTo>
                      <a:pt x="507" y="2281"/>
                    </a:lnTo>
                    <a:lnTo>
                      <a:pt x="507" y="2290"/>
                    </a:lnTo>
                    <a:lnTo>
                      <a:pt x="499" y="2290"/>
                    </a:lnTo>
                    <a:lnTo>
                      <a:pt x="491" y="2308"/>
                    </a:lnTo>
                    <a:lnTo>
                      <a:pt x="483" y="2312"/>
                    </a:lnTo>
                    <a:lnTo>
                      <a:pt x="474" y="2312"/>
                    </a:lnTo>
                    <a:lnTo>
                      <a:pt x="458" y="2303"/>
                    </a:lnTo>
                    <a:lnTo>
                      <a:pt x="433" y="2286"/>
                    </a:lnTo>
                    <a:lnTo>
                      <a:pt x="392" y="2250"/>
                    </a:lnTo>
                    <a:lnTo>
                      <a:pt x="346" y="2201"/>
                    </a:lnTo>
                    <a:lnTo>
                      <a:pt x="297" y="2143"/>
                    </a:lnTo>
                    <a:lnTo>
                      <a:pt x="243" y="2068"/>
                    </a:lnTo>
                    <a:lnTo>
                      <a:pt x="190" y="1979"/>
                    </a:lnTo>
                    <a:lnTo>
                      <a:pt x="140" y="1876"/>
                    </a:lnTo>
                    <a:lnTo>
                      <a:pt x="82" y="1721"/>
                    </a:lnTo>
                    <a:lnTo>
                      <a:pt x="41" y="1565"/>
                    </a:lnTo>
                    <a:lnTo>
                      <a:pt x="16" y="1414"/>
                    </a:lnTo>
                    <a:lnTo>
                      <a:pt x="4" y="1276"/>
                    </a:lnTo>
                    <a:lnTo>
                      <a:pt x="0" y="1156"/>
                    </a:lnTo>
                    <a:lnTo>
                      <a:pt x="4" y="1000"/>
                    </a:lnTo>
                    <a:lnTo>
                      <a:pt x="29" y="822"/>
                    </a:lnTo>
                    <a:lnTo>
                      <a:pt x="70" y="640"/>
                    </a:lnTo>
                    <a:lnTo>
                      <a:pt x="136" y="449"/>
                    </a:lnTo>
                    <a:lnTo>
                      <a:pt x="185" y="347"/>
                    </a:lnTo>
                    <a:lnTo>
                      <a:pt x="239" y="253"/>
                    </a:lnTo>
                    <a:lnTo>
                      <a:pt x="297" y="178"/>
                    </a:lnTo>
                    <a:lnTo>
                      <a:pt x="346" y="115"/>
                    </a:lnTo>
                    <a:lnTo>
                      <a:pt x="396" y="66"/>
                    </a:lnTo>
                    <a:lnTo>
                      <a:pt x="433" y="26"/>
                    </a:lnTo>
                    <a:lnTo>
                      <a:pt x="462" y="9"/>
                    </a:lnTo>
                    <a:lnTo>
                      <a:pt x="479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24"/>
              <p:cNvSpPr>
                <a:spLocks/>
              </p:cNvSpPr>
              <p:nvPr/>
            </p:nvSpPr>
            <p:spPr bwMode="auto">
              <a:xfrm>
                <a:off x="3163" y="3678"/>
                <a:ext cx="2155" cy="1584"/>
              </a:xfrm>
              <a:custGeom>
                <a:avLst/>
                <a:gdLst/>
                <a:ahLst/>
                <a:cxnLst>
                  <a:cxn ang="0">
                    <a:pos x="759" y="5"/>
                  </a:cxn>
                  <a:cxn ang="0">
                    <a:pos x="941" y="1361"/>
                  </a:cxn>
                  <a:cxn ang="0">
                    <a:pos x="1758" y="5"/>
                  </a:cxn>
                  <a:cxn ang="0">
                    <a:pos x="2151" y="9"/>
                  </a:cxn>
                  <a:cxn ang="0">
                    <a:pos x="2151" y="54"/>
                  </a:cxn>
                  <a:cxn ang="0">
                    <a:pos x="2085" y="72"/>
                  </a:cxn>
                  <a:cxn ang="0">
                    <a:pos x="1940" y="94"/>
                  </a:cxn>
                  <a:cxn ang="0">
                    <a:pos x="1903" y="183"/>
                  </a:cxn>
                  <a:cxn ang="0">
                    <a:pos x="1606" y="1432"/>
                  </a:cxn>
                  <a:cxn ang="0">
                    <a:pos x="1602" y="1468"/>
                  </a:cxn>
                  <a:cxn ang="0">
                    <a:pos x="1659" y="1504"/>
                  </a:cxn>
                  <a:cxn ang="0">
                    <a:pos x="1787" y="1512"/>
                  </a:cxn>
                  <a:cxn ang="0">
                    <a:pos x="1796" y="1570"/>
                  </a:cxn>
                  <a:cxn ang="0">
                    <a:pos x="1775" y="1584"/>
                  </a:cxn>
                  <a:cxn ang="0">
                    <a:pos x="1494" y="1575"/>
                  </a:cxn>
                  <a:cxn ang="0">
                    <a:pos x="1329" y="1579"/>
                  </a:cxn>
                  <a:cxn ang="0">
                    <a:pos x="1214" y="1579"/>
                  </a:cxn>
                  <a:cxn ang="0">
                    <a:pos x="1197" y="1566"/>
                  </a:cxn>
                  <a:cxn ang="0">
                    <a:pos x="1209" y="1517"/>
                  </a:cxn>
                  <a:cxn ang="0">
                    <a:pos x="1329" y="1508"/>
                  </a:cxn>
                  <a:cxn ang="0">
                    <a:pos x="1428" y="1464"/>
                  </a:cxn>
                  <a:cxn ang="0">
                    <a:pos x="1758" y="72"/>
                  </a:cxn>
                  <a:cxn ang="0">
                    <a:pos x="879" y="1557"/>
                  </a:cxn>
                  <a:cxn ang="0">
                    <a:pos x="854" y="1579"/>
                  </a:cxn>
                  <a:cxn ang="0">
                    <a:pos x="813" y="1552"/>
                  </a:cxn>
                  <a:cxn ang="0">
                    <a:pos x="623" y="94"/>
                  </a:cxn>
                  <a:cxn ang="0">
                    <a:pos x="322" y="1406"/>
                  </a:cxn>
                  <a:cxn ang="0">
                    <a:pos x="351" y="1477"/>
                  </a:cxn>
                  <a:cxn ang="0">
                    <a:pos x="466" y="1508"/>
                  </a:cxn>
                  <a:cxn ang="0">
                    <a:pos x="499" y="1517"/>
                  </a:cxn>
                  <a:cxn ang="0">
                    <a:pos x="495" y="1570"/>
                  </a:cxn>
                  <a:cxn ang="0">
                    <a:pos x="475" y="1584"/>
                  </a:cxn>
                  <a:cxn ang="0">
                    <a:pos x="132" y="1579"/>
                  </a:cxn>
                  <a:cxn ang="0">
                    <a:pos x="4" y="1575"/>
                  </a:cxn>
                  <a:cxn ang="0">
                    <a:pos x="4" y="1526"/>
                  </a:cxn>
                  <a:cxn ang="0">
                    <a:pos x="25" y="1508"/>
                  </a:cxn>
                  <a:cxn ang="0">
                    <a:pos x="157" y="1490"/>
                  </a:cxn>
                  <a:cxn ang="0">
                    <a:pos x="243" y="1410"/>
                  </a:cxn>
                  <a:cxn ang="0">
                    <a:pos x="541" y="161"/>
                  </a:cxn>
                  <a:cxn ang="0">
                    <a:pos x="549" y="103"/>
                  </a:cxn>
                  <a:cxn ang="0">
                    <a:pos x="524" y="85"/>
                  </a:cxn>
                  <a:cxn ang="0">
                    <a:pos x="376" y="72"/>
                  </a:cxn>
                  <a:cxn ang="0">
                    <a:pos x="351" y="58"/>
                  </a:cxn>
                  <a:cxn ang="0">
                    <a:pos x="367" y="5"/>
                  </a:cxn>
                </a:cxnLst>
                <a:rect l="0" t="0" r="r" b="b"/>
                <a:pathLst>
                  <a:path w="2155" h="1584">
                    <a:moveTo>
                      <a:pt x="388" y="0"/>
                    </a:moveTo>
                    <a:lnTo>
                      <a:pt x="743" y="0"/>
                    </a:lnTo>
                    <a:lnTo>
                      <a:pt x="759" y="5"/>
                    </a:lnTo>
                    <a:lnTo>
                      <a:pt x="768" y="23"/>
                    </a:lnTo>
                    <a:lnTo>
                      <a:pt x="776" y="49"/>
                    </a:lnTo>
                    <a:lnTo>
                      <a:pt x="941" y="1361"/>
                    </a:lnTo>
                    <a:lnTo>
                      <a:pt x="1730" y="45"/>
                    </a:lnTo>
                    <a:lnTo>
                      <a:pt x="1742" y="18"/>
                    </a:lnTo>
                    <a:lnTo>
                      <a:pt x="1758" y="5"/>
                    </a:lnTo>
                    <a:lnTo>
                      <a:pt x="1779" y="0"/>
                    </a:lnTo>
                    <a:lnTo>
                      <a:pt x="2134" y="0"/>
                    </a:lnTo>
                    <a:lnTo>
                      <a:pt x="2151" y="9"/>
                    </a:lnTo>
                    <a:lnTo>
                      <a:pt x="2155" y="18"/>
                    </a:lnTo>
                    <a:lnTo>
                      <a:pt x="2155" y="27"/>
                    </a:lnTo>
                    <a:lnTo>
                      <a:pt x="2151" y="54"/>
                    </a:lnTo>
                    <a:lnTo>
                      <a:pt x="2138" y="67"/>
                    </a:lnTo>
                    <a:lnTo>
                      <a:pt x="2118" y="72"/>
                    </a:lnTo>
                    <a:lnTo>
                      <a:pt x="2085" y="72"/>
                    </a:lnTo>
                    <a:lnTo>
                      <a:pt x="2019" y="76"/>
                    </a:lnTo>
                    <a:lnTo>
                      <a:pt x="1973" y="80"/>
                    </a:lnTo>
                    <a:lnTo>
                      <a:pt x="1940" y="94"/>
                    </a:lnTo>
                    <a:lnTo>
                      <a:pt x="1924" y="116"/>
                    </a:lnTo>
                    <a:lnTo>
                      <a:pt x="1911" y="147"/>
                    </a:lnTo>
                    <a:lnTo>
                      <a:pt x="1903" y="183"/>
                    </a:lnTo>
                    <a:lnTo>
                      <a:pt x="1899" y="183"/>
                    </a:lnTo>
                    <a:lnTo>
                      <a:pt x="1610" y="1415"/>
                    </a:lnTo>
                    <a:lnTo>
                      <a:pt x="1606" y="1432"/>
                    </a:lnTo>
                    <a:lnTo>
                      <a:pt x="1606" y="1446"/>
                    </a:lnTo>
                    <a:lnTo>
                      <a:pt x="1602" y="1455"/>
                    </a:lnTo>
                    <a:lnTo>
                      <a:pt x="1602" y="1468"/>
                    </a:lnTo>
                    <a:lnTo>
                      <a:pt x="1610" y="1486"/>
                    </a:lnTo>
                    <a:lnTo>
                      <a:pt x="1626" y="1499"/>
                    </a:lnTo>
                    <a:lnTo>
                      <a:pt x="1659" y="1504"/>
                    </a:lnTo>
                    <a:lnTo>
                      <a:pt x="1697" y="1508"/>
                    </a:lnTo>
                    <a:lnTo>
                      <a:pt x="1775" y="1508"/>
                    </a:lnTo>
                    <a:lnTo>
                      <a:pt x="1787" y="1512"/>
                    </a:lnTo>
                    <a:lnTo>
                      <a:pt x="1804" y="1521"/>
                    </a:lnTo>
                    <a:lnTo>
                      <a:pt x="1804" y="1552"/>
                    </a:lnTo>
                    <a:lnTo>
                      <a:pt x="1796" y="1570"/>
                    </a:lnTo>
                    <a:lnTo>
                      <a:pt x="1787" y="1579"/>
                    </a:lnTo>
                    <a:lnTo>
                      <a:pt x="1779" y="1579"/>
                    </a:lnTo>
                    <a:lnTo>
                      <a:pt x="1775" y="1584"/>
                    </a:lnTo>
                    <a:lnTo>
                      <a:pt x="1763" y="1584"/>
                    </a:lnTo>
                    <a:lnTo>
                      <a:pt x="1626" y="1579"/>
                    </a:lnTo>
                    <a:lnTo>
                      <a:pt x="1494" y="1575"/>
                    </a:lnTo>
                    <a:lnTo>
                      <a:pt x="1449" y="1575"/>
                    </a:lnTo>
                    <a:lnTo>
                      <a:pt x="1391" y="1579"/>
                    </a:lnTo>
                    <a:lnTo>
                      <a:pt x="1329" y="1579"/>
                    </a:lnTo>
                    <a:lnTo>
                      <a:pt x="1271" y="1584"/>
                    </a:lnTo>
                    <a:lnTo>
                      <a:pt x="1218" y="1584"/>
                    </a:lnTo>
                    <a:lnTo>
                      <a:pt x="1214" y="1579"/>
                    </a:lnTo>
                    <a:lnTo>
                      <a:pt x="1205" y="1579"/>
                    </a:lnTo>
                    <a:lnTo>
                      <a:pt x="1201" y="1570"/>
                    </a:lnTo>
                    <a:lnTo>
                      <a:pt x="1197" y="1566"/>
                    </a:lnTo>
                    <a:lnTo>
                      <a:pt x="1197" y="1535"/>
                    </a:lnTo>
                    <a:lnTo>
                      <a:pt x="1201" y="1526"/>
                    </a:lnTo>
                    <a:lnTo>
                      <a:pt x="1209" y="1517"/>
                    </a:lnTo>
                    <a:lnTo>
                      <a:pt x="1218" y="1512"/>
                    </a:lnTo>
                    <a:lnTo>
                      <a:pt x="1230" y="1508"/>
                    </a:lnTo>
                    <a:lnTo>
                      <a:pt x="1329" y="1508"/>
                    </a:lnTo>
                    <a:lnTo>
                      <a:pt x="1379" y="1499"/>
                    </a:lnTo>
                    <a:lnTo>
                      <a:pt x="1408" y="1486"/>
                    </a:lnTo>
                    <a:lnTo>
                      <a:pt x="1428" y="1464"/>
                    </a:lnTo>
                    <a:lnTo>
                      <a:pt x="1441" y="1437"/>
                    </a:lnTo>
                    <a:lnTo>
                      <a:pt x="1453" y="1397"/>
                    </a:lnTo>
                    <a:lnTo>
                      <a:pt x="1758" y="72"/>
                    </a:lnTo>
                    <a:lnTo>
                      <a:pt x="1754" y="72"/>
                    </a:lnTo>
                    <a:lnTo>
                      <a:pt x="887" y="1539"/>
                    </a:lnTo>
                    <a:lnTo>
                      <a:pt x="879" y="1557"/>
                    </a:lnTo>
                    <a:lnTo>
                      <a:pt x="871" y="1566"/>
                    </a:lnTo>
                    <a:lnTo>
                      <a:pt x="863" y="1570"/>
                    </a:lnTo>
                    <a:lnTo>
                      <a:pt x="854" y="1579"/>
                    </a:lnTo>
                    <a:lnTo>
                      <a:pt x="830" y="1579"/>
                    </a:lnTo>
                    <a:lnTo>
                      <a:pt x="817" y="1566"/>
                    </a:lnTo>
                    <a:lnTo>
                      <a:pt x="813" y="1552"/>
                    </a:lnTo>
                    <a:lnTo>
                      <a:pt x="813" y="1539"/>
                    </a:lnTo>
                    <a:lnTo>
                      <a:pt x="809" y="1526"/>
                    </a:lnTo>
                    <a:lnTo>
                      <a:pt x="623" y="94"/>
                    </a:lnTo>
                    <a:lnTo>
                      <a:pt x="330" y="1357"/>
                    </a:lnTo>
                    <a:lnTo>
                      <a:pt x="322" y="1383"/>
                    </a:lnTo>
                    <a:lnTo>
                      <a:pt x="322" y="1406"/>
                    </a:lnTo>
                    <a:lnTo>
                      <a:pt x="326" y="1432"/>
                    </a:lnTo>
                    <a:lnTo>
                      <a:pt x="334" y="1455"/>
                    </a:lnTo>
                    <a:lnTo>
                      <a:pt x="351" y="1477"/>
                    </a:lnTo>
                    <a:lnTo>
                      <a:pt x="376" y="1495"/>
                    </a:lnTo>
                    <a:lnTo>
                      <a:pt x="413" y="1504"/>
                    </a:lnTo>
                    <a:lnTo>
                      <a:pt x="466" y="1508"/>
                    </a:lnTo>
                    <a:lnTo>
                      <a:pt x="487" y="1508"/>
                    </a:lnTo>
                    <a:lnTo>
                      <a:pt x="491" y="1512"/>
                    </a:lnTo>
                    <a:lnTo>
                      <a:pt x="499" y="1517"/>
                    </a:lnTo>
                    <a:lnTo>
                      <a:pt x="504" y="1526"/>
                    </a:lnTo>
                    <a:lnTo>
                      <a:pt x="504" y="1552"/>
                    </a:lnTo>
                    <a:lnTo>
                      <a:pt x="495" y="1570"/>
                    </a:lnTo>
                    <a:lnTo>
                      <a:pt x="487" y="1579"/>
                    </a:lnTo>
                    <a:lnTo>
                      <a:pt x="483" y="1579"/>
                    </a:lnTo>
                    <a:lnTo>
                      <a:pt x="475" y="1584"/>
                    </a:lnTo>
                    <a:lnTo>
                      <a:pt x="466" y="1584"/>
                    </a:lnTo>
                    <a:lnTo>
                      <a:pt x="243" y="1575"/>
                    </a:lnTo>
                    <a:lnTo>
                      <a:pt x="132" y="1579"/>
                    </a:lnTo>
                    <a:lnTo>
                      <a:pt x="29" y="1584"/>
                    </a:lnTo>
                    <a:lnTo>
                      <a:pt x="21" y="1584"/>
                    </a:lnTo>
                    <a:lnTo>
                      <a:pt x="4" y="1575"/>
                    </a:lnTo>
                    <a:lnTo>
                      <a:pt x="0" y="1566"/>
                    </a:lnTo>
                    <a:lnTo>
                      <a:pt x="0" y="1539"/>
                    </a:lnTo>
                    <a:lnTo>
                      <a:pt x="4" y="1526"/>
                    </a:lnTo>
                    <a:lnTo>
                      <a:pt x="12" y="1517"/>
                    </a:lnTo>
                    <a:lnTo>
                      <a:pt x="21" y="1512"/>
                    </a:lnTo>
                    <a:lnTo>
                      <a:pt x="25" y="1508"/>
                    </a:lnTo>
                    <a:lnTo>
                      <a:pt x="37" y="1508"/>
                    </a:lnTo>
                    <a:lnTo>
                      <a:pt x="103" y="1504"/>
                    </a:lnTo>
                    <a:lnTo>
                      <a:pt x="157" y="1490"/>
                    </a:lnTo>
                    <a:lnTo>
                      <a:pt x="194" y="1468"/>
                    </a:lnTo>
                    <a:lnTo>
                      <a:pt x="223" y="1441"/>
                    </a:lnTo>
                    <a:lnTo>
                      <a:pt x="243" y="1410"/>
                    </a:lnTo>
                    <a:lnTo>
                      <a:pt x="260" y="1375"/>
                    </a:lnTo>
                    <a:lnTo>
                      <a:pt x="268" y="1339"/>
                    </a:lnTo>
                    <a:lnTo>
                      <a:pt x="541" y="161"/>
                    </a:lnTo>
                    <a:lnTo>
                      <a:pt x="545" y="143"/>
                    </a:lnTo>
                    <a:lnTo>
                      <a:pt x="549" y="134"/>
                    </a:lnTo>
                    <a:lnTo>
                      <a:pt x="549" y="103"/>
                    </a:lnTo>
                    <a:lnTo>
                      <a:pt x="545" y="94"/>
                    </a:lnTo>
                    <a:lnTo>
                      <a:pt x="537" y="89"/>
                    </a:lnTo>
                    <a:lnTo>
                      <a:pt x="524" y="85"/>
                    </a:lnTo>
                    <a:lnTo>
                      <a:pt x="504" y="80"/>
                    </a:lnTo>
                    <a:lnTo>
                      <a:pt x="413" y="72"/>
                    </a:lnTo>
                    <a:lnTo>
                      <a:pt x="376" y="72"/>
                    </a:lnTo>
                    <a:lnTo>
                      <a:pt x="363" y="67"/>
                    </a:lnTo>
                    <a:lnTo>
                      <a:pt x="355" y="63"/>
                    </a:lnTo>
                    <a:lnTo>
                      <a:pt x="351" y="58"/>
                    </a:lnTo>
                    <a:lnTo>
                      <a:pt x="351" y="45"/>
                    </a:lnTo>
                    <a:lnTo>
                      <a:pt x="355" y="18"/>
                    </a:lnTo>
                    <a:lnTo>
                      <a:pt x="367" y="5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25"/>
              <p:cNvSpPr>
                <a:spLocks noEditPoints="1"/>
              </p:cNvSpPr>
              <p:nvPr/>
            </p:nvSpPr>
            <p:spPr bwMode="auto">
              <a:xfrm>
                <a:off x="5252" y="4510"/>
                <a:ext cx="710" cy="1121"/>
              </a:xfrm>
              <a:custGeom>
                <a:avLst/>
                <a:gdLst/>
                <a:ahLst/>
                <a:cxnLst>
                  <a:cxn ang="0">
                    <a:pos x="322" y="53"/>
                  </a:cxn>
                  <a:cxn ang="0">
                    <a:pos x="247" y="85"/>
                  </a:cxn>
                  <a:cxn ang="0">
                    <a:pos x="181" y="156"/>
                  </a:cxn>
                  <a:cxn ang="0">
                    <a:pos x="148" y="285"/>
                  </a:cxn>
                  <a:cxn ang="0">
                    <a:pos x="136" y="458"/>
                  </a:cxn>
                  <a:cxn ang="0">
                    <a:pos x="140" y="734"/>
                  </a:cxn>
                  <a:cxn ang="0">
                    <a:pos x="161" y="898"/>
                  </a:cxn>
                  <a:cxn ang="0">
                    <a:pos x="210" y="1005"/>
                  </a:cxn>
                  <a:cxn ang="0">
                    <a:pos x="280" y="1058"/>
                  </a:cxn>
                  <a:cxn ang="0">
                    <a:pos x="355" y="1076"/>
                  </a:cxn>
                  <a:cxn ang="0">
                    <a:pos x="392" y="1076"/>
                  </a:cxn>
                  <a:cxn ang="0">
                    <a:pos x="466" y="1045"/>
                  </a:cxn>
                  <a:cxn ang="0">
                    <a:pos x="532" y="965"/>
                  </a:cxn>
                  <a:cxn ang="0">
                    <a:pos x="569" y="787"/>
                  </a:cxn>
                  <a:cxn ang="0">
                    <a:pos x="574" y="414"/>
                  </a:cxn>
                  <a:cxn ang="0">
                    <a:pos x="545" y="200"/>
                  </a:cxn>
                  <a:cxn ang="0">
                    <a:pos x="491" y="107"/>
                  </a:cxn>
                  <a:cxn ang="0">
                    <a:pos x="404" y="53"/>
                  </a:cxn>
                  <a:cxn ang="0">
                    <a:pos x="355" y="0"/>
                  </a:cxn>
                  <a:cxn ang="0">
                    <a:pos x="487" y="27"/>
                  </a:cxn>
                  <a:cxn ang="0">
                    <a:pos x="586" y="98"/>
                  </a:cxn>
                  <a:cxn ang="0">
                    <a:pos x="664" y="231"/>
                  </a:cxn>
                  <a:cxn ang="0">
                    <a:pos x="706" y="440"/>
                  </a:cxn>
                  <a:cxn ang="0">
                    <a:pos x="710" y="649"/>
                  </a:cxn>
                  <a:cxn ang="0">
                    <a:pos x="697" y="760"/>
                  </a:cxn>
                  <a:cxn ang="0">
                    <a:pos x="664" y="889"/>
                  </a:cxn>
                  <a:cxn ang="0">
                    <a:pos x="607" y="1005"/>
                  </a:cxn>
                  <a:cxn ang="0">
                    <a:pos x="503" y="1090"/>
                  </a:cxn>
                  <a:cxn ang="0">
                    <a:pos x="355" y="1121"/>
                  </a:cxn>
                  <a:cxn ang="0">
                    <a:pos x="206" y="1090"/>
                  </a:cxn>
                  <a:cxn ang="0">
                    <a:pos x="103" y="1005"/>
                  </a:cxn>
                  <a:cxn ang="0">
                    <a:pos x="45" y="889"/>
                  </a:cxn>
                  <a:cxn ang="0">
                    <a:pos x="12" y="760"/>
                  </a:cxn>
                  <a:cxn ang="0">
                    <a:pos x="0" y="649"/>
                  </a:cxn>
                  <a:cxn ang="0">
                    <a:pos x="4" y="427"/>
                  </a:cxn>
                  <a:cxn ang="0">
                    <a:pos x="24" y="302"/>
                  </a:cxn>
                  <a:cxn ang="0">
                    <a:pos x="70" y="178"/>
                  </a:cxn>
                  <a:cxn ang="0">
                    <a:pos x="148" y="71"/>
                  </a:cxn>
                  <a:cxn ang="0">
                    <a:pos x="272" y="9"/>
                  </a:cxn>
                </a:cxnLst>
                <a:rect l="0" t="0" r="r" b="b"/>
                <a:pathLst>
                  <a:path w="710" h="1121">
                    <a:moveTo>
                      <a:pt x="355" y="49"/>
                    </a:moveTo>
                    <a:lnTo>
                      <a:pt x="322" y="53"/>
                    </a:lnTo>
                    <a:lnTo>
                      <a:pt x="285" y="62"/>
                    </a:lnTo>
                    <a:lnTo>
                      <a:pt x="247" y="85"/>
                    </a:lnTo>
                    <a:lnTo>
                      <a:pt x="210" y="116"/>
                    </a:lnTo>
                    <a:lnTo>
                      <a:pt x="181" y="156"/>
                    </a:lnTo>
                    <a:lnTo>
                      <a:pt x="161" y="214"/>
                    </a:lnTo>
                    <a:lnTo>
                      <a:pt x="148" y="285"/>
                    </a:lnTo>
                    <a:lnTo>
                      <a:pt x="140" y="369"/>
                    </a:lnTo>
                    <a:lnTo>
                      <a:pt x="136" y="458"/>
                    </a:lnTo>
                    <a:lnTo>
                      <a:pt x="136" y="640"/>
                    </a:lnTo>
                    <a:lnTo>
                      <a:pt x="140" y="734"/>
                    </a:lnTo>
                    <a:lnTo>
                      <a:pt x="148" y="823"/>
                    </a:lnTo>
                    <a:lnTo>
                      <a:pt x="161" y="898"/>
                    </a:lnTo>
                    <a:lnTo>
                      <a:pt x="181" y="956"/>
                    </a:lnTo>
                    <a:lnTo>
                      <a:pt x="210" y="1005"/>
                    </a:lnTo>
                    <a:lnTo>
                      <a:pt x="243" y="1036"/>
                    </a:lnTo>
                    <a:lnTo>
                      <a:pt x="280" y="1058"/>
                    </a:lnTo>
                    <a:lnTo>
                      <a:pt x="318" y="1072"/>
                    </a:lnTo>
                    <a:lnTo>
                      <a:pt x="355" y="1076"/>
                    </a:lnTo>
                    <a:lnTo>
                      <a:pt x="359" y="1081"/>
                    </a:lnTo>
                    <a:lnTo>
                      <a:pt x="392" y="1076"/>
                    </a:lnTo>
                    <a:lnTo>
                      <a:pt x="429" y="1067"/>
                    </a:lnTo>
                    <a:lnTo>
                      <a:pt x="466" y="1045"/>
                    </a:lnTo>
                    <a:lnTo>
                      <a:pt x="503" y="1014"/>
                    </a:lnTo>
                    <a:lnTo>
                      <a:pt x="532" y="965"/>
                    </a:lnTo>
                    <a:lnTo>
                      <a:pt x="553" y="898"/>
                    </a:lnTo>
                    <a:lnTo>
                      <a:pt x="569" y="787"/>
                    </a:lnTo>
                    <a:lnTo>
                      <a:pt x="574" y="672"/>
                    </a:lnTo>
                    <a:lnTo>
                      <a:pt x="574" y="414"/>
                    </a:lnTo>
                    <a:lnTo>
                      <a:pt x="561" y="298"/>
                    </a:lnTo>
                    <a:lnTo>
                      <a:pt x="545" y="200"/>
                    </a:lnTo>
                    <a:lnTo>
                      <a:pt x="520" y="147"/>
                    </a:lnTo>
                    <a:lnTo>
                      <a:pt x="491" y="107"/>
                    </a:lnTo>
                    <a:lnTo>
                      <a:pt x="450" y="76"/>
                    </a:lnTo>
                    <a:lnTo>
                      <a:pt x="404" y="53"/>
                    </a:lnTo>
                    <a:lnTo>
                      <a:pt x="355" y="49"/>
                    </a:lnTo>
                    <a:close/>
                    <a:moveTo>
                      <a:pt x="355" y="0"/>
                    </a:moveTo>
                    <a:lnTo>
                      <a:pt x="425" y="9"/>
                    </a:lnTo>
                    <a:lnTo>
                      <a:pt x="487" y="27"/>
                    </a:lnTo>
                    <a:lnTo>
                      <a:pt x="540" y="58"/>
                    </a:lnTo>
                    <a:lnTo>
                      <a:pt x="586" y="98"/>
                    </a:lnTo>
                    <a:lnTo>
                      <a:pt x="619" y="142"/>
                    </a:lnTo>
                    <a:lnTo>
                      <a:pt x="664" y="231"/>
                    </a:lnTo>
                    <a:lnTo>
                      <a:pt x="689" y="329"/>
                    </a:lnTo>
                    <a:lnTo>
                      <a:pt x="706" y="440"/>
                    </a:lnTo>
                    <a:lnTo>
                      <a:pt x="710" y="565"/>
                    </a:lnTo>
                    <a:lnTo>
                      <a:pt x="710" y="649"/>
                    </a:lnTo>
                    <a:lnTo>
                      <a:pt x="706" y="703"/>
                    </a:lnTo>
                    <a:lnTo>
                      <a:pt x="697" y="760"/>
                    </a:lnTo>
                    <a:lnTo>
                      <a:pt x="685" y="827"/>
                    </a:lnTo>
                    <a:lnTo>
                      <a:pt x="664" y="889"/>
                    </a:lnTo>
                    <a:lnTo>
                      <a:pt x="640" y="947"/>
                    </a:lnTo>
                    <a:lnTo>
                      <a:pt x="607" y="1005"/>
                    </a:lnTo>
                    <a:lnTo>
                      <a:pt x="561" y="1050"/>
                    </a:lnTo>
                    <a:lnTo>
                      <a:pt x="503" y="1090"/>
                    </a:lnTo>
                    <a:lnTo>
                      <a:pt x="437" y="1112"/>
                    </a:lnTo>
                    <a:lnTo>
                      <a:pt x="355" y="1121"/>
                    </a:lnTo>
                    <a:lnTo>
                      <a:pt x="272" y="1112"/>
                    </a:lnTo>
                    <a:lnTo>
                      <a:pt x="206" y="1090"/>
                    </a:lnTo>
                    <a:lnTo>
                      <a:pt x="148" y="1050"/>
                    </a:lnTo>
                    <a:lnTo>
                      <a:pt x="103" y="1005"/>
                    </a:lnTo>
                    <a:lnTo>
                      <a:pt x="70" y="947"/>
                    </a:lnTo>
                    <a:lnTo>
                      <a:pt x="45" y="889"/>
                    </a:lnTo>
                    <a:lnTo>
                      <a:pt x="24" y="827"/>
                    </a:lnTo>
                    <a:lnTo>
                      <a:pt x="12" y="760"/>
                    </a:lnTo>
                    <a:lnTo>
                      <a:pt x="4" y="703"/>
                    </a:lnTo>
                    <a:lnTo>
                      <a:pt x="0" y="649"/>
                    </a:lnTo>
                    <a:lnTo>
                      <a:pt x="0" y="485"/>
                    </a:lnTo>
                    <a:lnTo>
                      <a:pt x="4" y="427"/>
                    </a:lnTo>
                    <a:lnTo>
                      <a:pt x="12" y="369"/>
                    </a:lnTo>
                    <a:lnTo>
                      <a:pt x="24" y="302"/>
                    </a:lnTo>
                    <a:lnTo>
                      <a:pt x="45" y="240"/>
                    </a:lnTo>
                    <a:lnTo>
                      <a:pt x="70" y="178"/>
                    </a:lnTo>
                    <a:lnTo>
                      <a:pt x="103" y="120"/>
                    </a:lnTo>
                    <a:lnTo>
                      <a:pt x="148" y="71"/>
                    </a:lnTo>
                    <a:lnTo>
                      <a:pt x="206" y="36"/>
                    </a:lnTo>
                    <a:lnTo>
                      <a:pt x="272" y="9"/>
                    </a:lnTo>
                    <a:lnTo>
                      <a:pt x="3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6255" y="3527"/>
                <a:ext cx="508" cy="2313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25" y="0"/>
                  </a:cxn>
                  <a:cxn ang="0">
                    <a:pos x="41" y="9"/>
                  </a:cxn>
                  <a:cxn ang="0">
                    <a:pos x="66" y="27"/>
                  </a:cxn>
                  <a:cxn ang="0">
                    <a:pos x="107" y="62"/>
                  </a:cxn>
                  <a:cxn ang="0">
                    <a:pos x="153" y="111"/>
                  </a:cxn>
                  <a:cxn ang="0">
                    <a:pos x="202" y="174"/>
                  </a:cxn>
                  <a:cxn ang="0">
                    <a:pos x="256" y="249"/>
                  </a:cxn>
                  <a:cxn ang="0">
                    <a:pos x="309" y="334"/>
                  </a:cxn>
                  <a:cxn ang="0">
                    <a:pos x="359" y="436"/>
                  </a:cxn>
                  <a:cxn ang="0">
                    <a:pos x="417" y="596"/>
                  </a:cxn>
                  <a:cxn ang="0">
                    <a:pos x="458" y="752"/>
                  </a:cxn>
                  <a:cxn ang="0">
                    <a:pos x="483" y="899"/>
                  </a:cxn>
                  <a:cxn ang="0">
                    <a:pos x="495" y="1036"/>
                  </a:cxn>
                  <a:cxn ang="0">
                    <a:pos x="499" y="1157"/>
                  </a:cxn>
                  <a:cxn ang="0">
                    <a:pos x="508" y="1157"/>
                  </a:cxn>
                  <a:cxn ang="0">
                    <a:pos x="499" y="1312"/>
                  </a:cxn>
                  <a:cxn ang="0">
                    <a:pos x="479" y="1490"/>
                  </a:cxn>
                  <a:cxn ang="0">
                    <a:pos x="437" y="1672"/>
                  </a:cxn>
                  <a:cxn ang="0">
                    <a:pos x="371" y="1864"/>
                  </a:cxn>
                  <a:cxn ang="0">
                    <a:pos x="322" y="1966"/>
                  </a:cxn>
                  <a:cxn ang="0">
                    <a:pos x="268" y="2059"/>
                  </a:cxn>
                  <a:cxn ang="0">
                    <a:pos x="210" y="2135"/>
                  </a:cxn>
                  <a:cxn ang="0">
                    <a:pos x="161" y="2197"/>
                  </a:cxn>
                  <a:cxn ang="0">
                    <a:pos x="111" y="2246"/>
                  </a:cxn>
                  <a:cxn ang="0">
                    <a:pos x="74" y="2286"/>
                  </a:cxn>
                  <a:cxn ang="0">
                    <a:pos x="45" y="2304"/>
                  </a:cxn>
                  <a:cxn ang="0">
                    <a:pos x="29" y="2313"/>
                  </a:cxn>
                  <a:cxn ang="0">
                    <a:pos x="16" y="2313"/>
                  </a:cxn>
                  <a:cxn ang="0">
                    <a:pos x="4" y="2299"/>
                  </a:cxn>
                  <a:cxn ang="0">
                    <a:pos x="4" y="2282"/>
                  </a:cxn>
                  <a:cxn ang="0">
                    <a:pos x="8" y="2282"/>
                  </a:cxn>
                  <a:cxn ang="0">
                    <a:pos x="8" y="2273"/>
                  </a:cxn>
                  <a:cxn ang="0">
                    <a:pos x="16" y="2268"/>
                  </a:cxn>
                  <a:cxn ang="0">
                    <a:pos x="20" y="2259"/>
                  </a:cxn>
                  <a:cxn ang="0">
                    <a:pos x="33" y="2250"/>
                  </a:cxn>
                  <a:cxn ang="0">
                    <a:pos x="124" y="2135"/>
                  </a:cxn>
                  <a:cxn ang="0">
                    <a:pos x="198" y="2015"/>
                  </a:cxn>
                  <a:cxn ang="0">
                    <a:pos x="256" y="1881"/>
                  </a:cxn>
                  <a:cxn ang="0">
                    <a:pos x="301" y="1743"/>
                  </a:cxn>
                  <a:cxn ang="0">
                    <a:pos x="338" y="1601"/>
                  </a:cxn>
                  <a:cxn ang="0">
                    <a:pos x="359" y="1454"/>
                  </a:cxn>
                  <a:cxn ang="0">
                    <a:pos x="371" y="1303"/>
                  </a:cxn>
                  <a:cxn ang="0">
                    <a:pos x="376" y="1157"/>
                  </a:cxn>
                  <a:cxn ang="0">
                    <a:pos x="367" y="956"/>
                  </a:cxn>
                  <a:cxn ang="0">
                    <a:pos x="347" y="770"/>
                  </a:cxn>
                  <a:cxn ang="0">
                    <a:pos x="309" y="601"/>
                  </a:cxn>
                  <a:cxn ang="0">
                    <a:pos x="264" y="445"/>
                  </a:cxn>
                  <a:cxn ang="0">
                    <a:pos x="202" y="307"/>
                  </a:cxn>
                  <a:cxn ang="0">
                    <a:pos x="128" y="183"/>
                  </a:cxn>
                  <a:cxn ang="0">
                    <a:pos x="41" y="76"/>
                  </a:cxn>
                  <a:cxn ang="0">
                    <a:pos x="29" y="62"/>
                  </a:cxn>
                  <a:cxn ang="0">
                    <a:pos x="16" y="54"/>
                  </a:cxn>
                  <a:cxn ang="0">
                    <a:pos x="8" y="45"/>
                  </a:cxn>
                  <a:cxn ang="0">
                    <a:pos x="4" y="36"/>
                  </a:cxn>
                  <a:cxn ang="0">
                    <a:pos x="0" y="31"/>
                  </a:cxn>
                  <a:cxn ang="0">
                    <a:pos x="0" y="27"/>
                  </a:cxn>
                  <a:cxn ang="0">
                    <a:pos x="4" y="14"/>
                  </a:cxn>
                  <a:cxn ang="0">
                    <a:pos x="8" y="5"/>
                  </a:cxn>
                  <a:cxn ang="0">
                    <a:pos x="16" y="0"/>
                  </a:cxn>
                </a:cxnLst>
                <a:rect l="0" t="0" r="r" b="b"/>
                <a:pathLst>
                  <a:path w="508" h="2313">
                    <a:moveTo>
                      <a:pt x="16" y="0"/>
                    </a:moveTo>
                    <a:lnTo>
                      <a:pt x="25" y="0"/>
                    </a:lnTo>
                    <a:lnTo>
                      <a:pt x="41" y="9"/>
                    </a:lnTo>
                    <a:lnTo>
                      <a:pt x="66" y="27"/>
                    </a:lnTo>
                    <a:lnTo>
                      <a:pt x="107" y="62"/>
                    </a:lnTo>
                    <a:lnTo>
                      <a:pt x="153" y="111"/>
                    </a:lnTo>
                    <a:lnTo>
                      <a:pt x="202" y="174"/>
                    </a:lnTo>
                    <a:lnTo>
                      <a:pt x="256" y="249"/>
                    </a:lnTo>
                    <a:lnTo>
                      <a:pt x="309" y="334"/>
                    </a:lnTo>
                    <a:lnTo>
                      <a:pt x="359" y="436"/>
                    </a:lnTo>
                    <a:lnTo>
                      <a:pt x="417" y="596"/>
                    </a:lnTo>
                    <a:lnTo>
                      <a:pt x="458" y="752"/>
                    </a:lnTo>
                    <a:lnTo>
                      <a:pt x="483" y="899"/>
                    </a:lnTo>
                    <a:lnTo>
                      <a:pt x="495" y="1036"/>
                    </a:lnTo>
                    <a:lnTo>
                      <a:pt x="499" y="1157"/>
                    </a:lnTo>
                    <a:lnTo>
                      <a:pt x="508" y="1157"/>
                    </a:lnTo>
                    <a:lnTo>
                      <a:pt x="499" y="1312"/>
                    </a:lnTo>
                    <a:lnTo>
                      <a:pt x="479" y="1490"/>
                    </a:lnTo>
                    <a:lnTo>
                      <a:pt x="437" y="1672"/>
                    </a:lnTo>
                    <a:lnTo>
                      <a:pt x="371" y="1864"/>
                    </a:lnTo>
                    <a:lnTo>
                      <a:pt x="322" y="1966"/>
                    </a:lnTo>
                    <a:lnTo>
                      <a:pt x="268" y="2059"/>
                    </a:lnTo>
                    <a:lnTo>
                      <a:pt x="210" y="2135"/>
                    </a:lnTo>
                    <a:lnTo>
                      <a:pt x="161" y="2197"/>
                    </a:lnTo>
                    <a:lnTo>
                      <a:pt x="111" y="2246"/>
                    </a:lnTo>
                    <a:lnTo>
                      <a:pt x="74" y="2286"/>
                    </a:lnTo>
                    <a:lnTo>
                      <a:pt x="45" y="2304"/>
                    </a:lnTo>
                    <a:lnTo>
                      <a:pt x="29" y="2313"/>
                    </a:lnTo>
                    <a:lnTo>
                      <a:pt x="16" y="2313"/>
                    </a:lnTo>
                    <a:lnTo>
                      <a:pt x="4" y="2299"/>
                    </a:lnTo>
                    <a:lnTo>
                      <a:pt x="4" y="2282"/>
                    </a:lnTo>
                    <a:lnTo>
                      <a:pt x="8" y="2282"/>
                    </a:lnTo>
                    <a:lnTo>
                      <a:pt x="8" y="2273"/>
                    </a:lnTo>
                    <a:lnTo>
                      <a:pt x="16" y="2268"/>
                    </a:lnTo>
                    <a:lnTo>
                      <a:pt x="20" y="2259"/>
                    </a:lnTo>
                    <a:lnTo>
                      <a:pt x="33" y="2250"/>
                    </a:lnTo>
                    <a:lnTo>
                      <a:pt x="124" y="2135"/>
                    </a:lnTo>
                    <a:lnTo>
                      <a:pt x="198" y="2015"/>
                    </a:lnTo>
                    <a:lnTo>
                      <a:pt x="256" y="1881"/>
                    </a:lnTo>
                    <a:lnTo>
                      <a:pt x="301" y="1743"/>
                    </a:lnTo>
                    <a:lnTo>
                      <a:pt x="338" y="1601"/>
                    </a:lnTo>
                    <a:lnTo>
                      <a:pt x="359" y="1454"/>
                    </a:lnTo>
                    <a:lnTo>
                      <a:pt x="371" y="1303"/>
                    </a:lnTo>
                    <a:lnTo>
                      <a:pt x="376" y="1157"/>
                    </a:lnTo>
                    <a:lnTo>
                      <a:pt x="367" y="956"/>
                    </a:lnTo>
                    <a:lnTo>
                      <a:pt x="347" y="770"/>
                    </a:lnTo>
                    <a:lnTo>
                      <a:pt x="309" y="601"/>
                    </a:lnTo>
                    <a:lnTo>
                      <a:pt x="264" y="445"/>
                    </a:lnTo>
                    <a:lnTo>
                      <a:pt x="202" y="307"/>
                    </a:lnTo>
                    <a:lnTo>
                      <a:pt x="128" y="183"/>
                    </a:lnTo>
                    <a:lnTo>
                      <a:pt x="41" y="76"/>
                    </a:lnTo>
                    <a:lnTo>
                      <a:pt x="29" y="62"/>
                    </a:lnTo>
                    <a:lnTo>
                      <a:pt x="16" y="54"/>
                    </a:lnTo>
                    <a:lnTo>
                      <a:pt x="8" y="45"/>
                    </a:lnTo>
                    <a:lnTo>
                      <a:pt x="4" y="36"/>
                    </a:lnTo>
                    <a:lnTo>
                      <a:pt x="0" y="31"/>
                    </a:lnTo>
                    <a:lnTo>
                      <a:pt x="0" y="27"/>
                    </a:lnTo>
                    <a:lnTo>
                      <a:pt x="4" y="14"/>
                    </a:lnTo>
                    <a:lnTo>
                      <a:pt x="8" y="5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7762" y="4012"/>
                <a:ext cx="1077" cy="1343"/>
              </a:xfrm>
              <a:custGeom>
                <a:avLst/>
                <a:gdLst/>
                <a:ahLst/>
                <a:cxnLst>
                  <a:cxn ang="0">
                    <a:pos x="660" y="0"/>
                  </a:cxn>
                  <a:cxn ang="0">
                    <a:pos x="1032" y="0"/>
                  </a:cxn>
                  <a:cxn ang="0">
                    <a:pos x="1052" y="4"/>
                  </a:cxn>
                  <a:cxn ang="0">
                    <a:pos x="1069" y="18"/>
                  </a:cxn>
                  <a:cxn ang="0">
                    <a:pos x="1077" y="44"/>
                  </a:cxn>
                  <a:cxn ang="0">
                    <a:pos x="1069" y="71"/>
                  </a:cxn>
                  <a:cxn ang="0">
                    <a:pos x="1052" y="89"/>
                  </a:cxn>
                  <a:cxn ang="0">
                    <a:pos x="1032" y="93"/>
                  </a:cxn>
                  <a:cxn ang="0">
                    <a:pos x="668" y="93"/>
                  </a:cxn>
                  <a:cxn ang="0">
                    <a:pos x="557" y="102"/>
                  </a:cxn>
                  <a:cxn ang="0">
                    <a:pos x="454" y="133"/>
                  </a:cxn>
                  <a:cxn ang="0">
                    <a:pos x="359" y="178"/>
                  </a:cxn>
                  <a:cxn ang="0">
                    <a:pos x="276" y="240"/>
                  </a:cxn>
                  <a:cxn ang="0">
                    <a:pos x="206" y="320"/>
                  </a:cxn>
                  <a:cxn ang="0">
                    <a:pos x="148" y="409"/>
                  </a:cxn>
                  <a:cxn ang="0">
                    <a:pos x="111" y="511"/>
                  </a:cxn>
                  <a:cxn ang="0">
                    <a:pos x="90" y="623"/>
                  </a:cxn>
                  <a:cxn ang="0">
                    <a:pos x="1032" y="623"/>
                  </a:cxn>
                  <a:cxn ang="0">
                    <a:pos x="1052" y="627"/>
                  </a:cxn>
                  <a:cxn ang="0">
                    <a:pos x="1069" y="645"/>
                  </a:cxn>
                  <a:cxn ang="0">
                    <a:pos x="1077" y="672"/>
                  </a:cxn>
                  <a:cxn ang="0">
                    <a:pos x="1069" y="698"/>
                  </a:cxn>
                  <a:cxn ang="0">
                    <a:pos x="1052" y="716"/>
                  </a:cxn>
                  <a:cxn ang="0">
                    <a:pos x="1032" y="720"/>
                  </a:cxn>
                  <a:cxn ang="0">
                    <a:pos x="1003" y="720"/>
                  </a:cxn>
                  <a:cxn ang="0">
                    <a:pos x="1003" y="716"/>
                  </a:cxn>
                  <a:cxn ang="0">
                    <a:pos x="90" y="716"/>
                  </a:cxn>
                  <a:cxn ang="0">
                    <a:pos x="111" y="827"/>
                  </a:cxn>
                  <a:cxn ang="0">
                    <a:pos x="148" y="929"/>
                  </a:cxn>
                  <a:cxn ang="0">
                    <a:pos x="206" y="1023"/>
                  </a:cxn>
                  <a:cxn ang="0">
                    <a:pos x="276" y="1098"/>
                  </a:cxn>
                  <a:cxn ang="0">
                    <a:pos x="359" y="1161"/>
                  </a:cxn>
                  <a:cxn ang="0">
                    <a:pos x="454" y="1210"/>
                  </a:cxn>
                  <a:cxn ang="0">
                    <a:pos x="557" y="1241"/>
                  </a:cxn>
                  <a:cxn ang="0">
                    <a:pos x="668" y="1250"/>
                  </a:cxn>
                  <a:cxn ang="0">
                    <a:pos x="1032" y="1250"/>
                  </a:cxn>
                  <a:cxn ang="0">
                    <a:pos x="1052" y="1254"/>
                  </a:cxn>
                  <a:cxn ang="0">
                    <a:pos x="1069" y="1272"/>
                  </a:cxn>
                  <a:cxn ang="0">
                    <a:pos x="1077" y="1299"/>
                  </a:cxn>
                  <a:cxn ang="0">
                    <a:pos x="1069" y="1325"/>
                  </a:cxn>
                  <a:cxn ang="0">
                    <a:pos x="1052" y="1339"/>
                  </a:cxn>
                  <a:cxn ang="0">
                    <a:pos x="1032" y="1343"/>
                  </a:cxn>
                  <a:cxn ang="0">
                    <a:pos x="660" y="1343"/>
                  </a:cxn>
                  <a:cxn ang="0">
                    <a:pos x="540" y="1334"/>
                  </a:cxn>
                  <a:cxn ang="0">
                    <a:pos x="429" y="1303"/>
                  </a:cxn>
                  <a:cxn ang="0">
                    <a:pos x="326" y="1250"/>
                  </a:cxn>
                  <a:cxn ang="0">
                    <a:pos x="231" y="1183"/>
                  </a:cxn>
                  <a:cxn ang="0">
                    <a:pos x="152" y="1103"/>
                  </a:cxn>
                  <a:cxn ang="0">
                    <a:pos x="86" y="1009"/>
                  </a:cxn>
                  <a:cxn ang="0">
                    <a:pos x="41" y="907"/>
                  </a:cxn>
                  <a:cxn ang="0">
                    <a:pos x="12" y="792"/>
                  </a:cxn>
                  <a:cxn ang="0">
                    <a:pos x="0" y="672"/>
                  </a:cxn>
                  <a:cxn ang="0">
                    <a:pos x="12" y="551"/>
                  </a:cxn>
                  <a:cxn ang="0">
                    <a:pos x="41" y="436"/>
                  </a:cxn>
                  <a:cxn ang="0">
                    <a:pos x="90" y="334"/>
                  </a:cxn>
                  <a:cxn ang="0">
                    <a:pos x="152" y="236"/>
                  </a:cxn>
                  <a:cxn ang="0">
                    <a:pos x="235" y="156"/>
                  </a:cxn>
                  <a:cxn ang="0">
                    <a:pos x="326" y="89"/>
                  </a:cxn>
                  <a:cxn ang="0">
                    <a:pos x="429" y="40"/>
                  </a:cxn>
                  <a:cxn ang="0">
                    <a:pos x="540" y="9"/>
                  </a:cxn>
                  <a:cxn ang="0">
                    <a:pos x="660" y="0"/>
                  </a:cxn>
                </a:cxnLst>
                <a:rect l="0" t="0" r="r" b="b"/>
                <a:pathLst>
                  <a:path w="1077" h="1343">
                    <a:moveTo>
                      <a:pt x="660" y="0"/>
                    </a:moveTo>
                    <a:lnTo>
                      <a:pt x="1032" y="0"/>
                    </a:lnTo>
                    <a:lnTo>
                      <a:pt x="1052" y="4"/>
                    </a:lnTo>
                    <a:lnTo>
                      <a:pt x="1069" y="18"/>
                    </a:lnTo>
                    <a:lnTo>
                      <a:pt x="1077" y="44"/>
                    </a:lnTo>
                    <a:lnTo>
                      <a:pt x="1069" y="71"/>
                    </a:lnTo>
                    <a:lnTo>
                      <a:pt x="1052" y="89"/>
                    </a:lnTo>
                    <a:lnTo>
                      <a:pt x="1032" y="93"/>
                    </a:lnTo>
                    <a:lnTo>
                      <a:pt x="668" y="93"/>
                    </a:lnTo>
                    <a:lnTo>
                      <a:pt x="557" y="102"/>
                    </a:lnTo>
                    <a:lnTo>
                      <a:pt x="454" y="133"/>
                    </a:lnTo>
                    <a:lnTo>
                      <a:pt x="359" y="178"/>
                    </a:lnTo>
                    <a:lnTo>
                      <a:pt x="276" y="240"/>
                    </a:lnTo>
                    <a:lnTo>
                      <a:pt x="206" y="320"/>
                    </a:lnTo>
                    <a:lnTo>
                      <a:pt x="148" y="409"/>
                    </a:lnTo>
                    <a:lnTo>
                      <a:pt x="111" y="511"/>
                    </a:lnTo>
                    <a:lnTo>
                      <a:pt x="90" y="623"/>
                    </a:lnTo>
                    <a:lnTo>
                      <a:pt x="1032" y="623"/>
                    </a:lnTo>
                    <a:lnTo>
                      <a:pt x="1052" y="627"/>
                    </a:lnTo>
                    <a:lnTo>
                      <a:pt x="1069" y="645"/>
                    </a:lnTo>
                    <a:lnTo>
                      <a:pt x="1077" y="672"/>
                    </a:lnTo>
                    <a:lnTo>
                      <a:pt x="1069" y="698"/>
                    </a:lnTo>
                    <a:lnTo>
                      <a:pt x="1052" y="716"/>
                    </a:lnTo>
                    <a:lnTo>
                      <a:pt x="1032" y="720"/>
                    </a:lnTo>
                    <a:lnTo>
                      <a:pt x="1003" y="720"/>
                    </a:lnTo>
                    <a:lnTo>
                      <a:pt x="1003" y="716"/>
                    </a:lnTo>
                    <a:lnTo>
                      <a:pt x="90" y="716"/>
                    </a:lnTo>
                    <a:lnTo>
                      <a:pt x="111" y="827"/>
                    </a:lnTo>
                    <a:lnTo>
                      <a:pt x="148" y="929"/>
                    </a:lnTo>
                    <a:lnTo>
                      <a:pt x="206" y="1023"/>
                    </a:lnTo>
                    <a:lnTo>
                      <a:pt x="276" y="1098"/>
                    </a:lnTo>
                    <a:lnTo>
                      <a:pt x="359" y="1161"/>
                    </a:lnTo>
                    <a:lnTo>
                      <a:pt x="454" y="1210"/>
                    </a:lnTo>
                    <a:lnTo>
                      <a:pt x="557" y="1241"/>
                    </a:lnTo>
                    <a:lnTo>
                      <a:pt x="668" y="1250"/>
                    </a:lnTo>
                    <a:lnTo>
                      <a:pt x="1032" y="1250"/>
                    </a:lnTo>
                    <a:lnTo>
                      <a:pt x="1052" y="1254"/>
                    </a:lnTo>
                    <a:lnTo>
                      <a:pt x="1069" y="1272"/>
                    </a:lnTo>
                    <a:lnTo>
                      <a:pt x="1077" y="1299"/>
                    </a:lnTo>
                    <a:lnTo>
                      <a:pt x="1069" y="1325"/>
                    </a:lnTo>
                    <a:lnTo>
                      <a:pt x="1052" y="1339"/>
                    </a:lnTo>
                    <a:lnTo>
                      <a:pt x="1032" y="1343"/>
                    </a:lnTo>
                    <a:lnTo>
                      <a:pt x="660" y="1343"/>
                    </a:lnTo>
                    <a:lnTo>
                      <a:pt x="540" y="1334"/>
                    </a:lnTo>
                    <a:lnTo>
                      <a:pt x="429" y="1303"/>
                    </a:lnTo>
                    <a:lnTo>
                      <a:pt x="326" y="1250"/>
                    </a:lnTo>
                    <a:lnTo>
                      <a:pt x="231" y="1183"/>
                    </a:lnTo>
                    <a:lnTo>
                      <a:pt x="152" y="1103"/>
                    </a:lnTo>
                    <a:lnTo>
                      <a:pt x="86" y="1009"/>
                    </a:lnTo>
                    <a:lnTo>
                      <a:pt x="41" y="907"/>
                    </a:lnTo>
                    <a:lnTo>
                      <a:pt x="12" y="792"/>
                    </a:lnTo>
                    <a:lnTo>
                      <a:pt x="0" y="672"/>
                    </a:lnTo>
                    <a:lnTo>
                      <a:pt x="12" y="551"/>
                    </a:lnTo>
                    <a:lnTo>
                      <a:pt x="41" y="436"/>
                    </a:lnTo>
                    <a:lnTo>
                      <a:pt x="90" y="334"/>
                    </a:lnTo>
                    <a:lnTo>
                      <a:pt x="152" y="236"/>
                    </a:lnTo>
                    <a:lnTo>
                      <a:pt x="235" y="156"/>
                    </a:lnTo>
                    <a:lnTo>
                      <a:pt x="326" y="89"/>
                    </a:lnTo>
                    <a:lnTo>
                      <a:pt x="429" y="40"/>
                    </a:lnTo>
                    <a:lnTo>
                      <a:pt x="540" y="9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9727" y="3634"/>
                <a:ext cx="1312" cy="1681"/>
              </a:xfrm>
              <a:custGeom>
                <a:avLst/>
                <a:gdLst/>
                <a:ahLst/>
                <a:cxnLst>
                  <a:cxn ang="0">
                    <a:pos x="829" y="4"/>
                  </a:cxn>
                  <a:cxn ang="0">
                    <a:pos x="966" y="53"/>
                  </a:cxn>
                  <a:cxn ang="0">
                    <a:pos x="1065" y="120"/>
                  </a:cxn>
                  <a:cxn ang="0">
                    <a:pos x="1143" y="196"/>
                  </a:cxn>
                  <a:cxn ang="0">
                    <a:pos x="1259" y="13"/>
                  </a:cxn>
                  <a:cxn ang="0">
                    <a:pos x="1296" y="0"/>
                  </a:cxn>
                  <a:cxn ang="0">
                    <a:pos x="1308" y="22"/>
                  </a:cxn>
                  <a:cxn ang="0">
                    <a:pos x="1304" y="649"/>
                  </a:cxn>
                  <a:cxn ang="0">
                    <a:pos x="1288" y="658"/>
                  </a:cxn>
                  <a:cxn ang="0">
                    <a:pos x="1255" y="654"/>
                  </a:cxn>
                  <a:cxn ang="0">
                    <a:pos x="1242" y="631"/>
                  </a:cxn>
                  <a:cxn ang="0">
                    <a:pos x="1213" y="480"/>
                  </a:cxn>
                  <a:cxn ang="0">
                    <a:pos x="1110" y="258"/>
                  </a:cxn>
                  <a:cxn ang="0">
                    <a:pos x="961" y="116"/>
                  </a:cxn>
                  <a:cxn ang="0">
                    <a:pos x="772" y="67"/>
                  </a:cxn>
                  <a:cxn ang="0">
                    <a:pos x="701" y="71"/>
                  </a:cxn>
                  <a:cxn ang="0">
                    <a:pos x="606" y="98"/>
                  </a:cxn>
                  <a:cxn ang="0">
                    <a:pos x="499" y="151"/>
                  </a:cxn>
                  <a:cxn ang="0">
                    <a:pos x="396" y="240"/>
                  </a:cxn>
                  <a:cxn ang="0">
                    <a:pos x="309" y="378"/>
                  </a:cxn>
                  <a:cxn ang="0">
                    <a:pos x="247" y="574"/>
                  </a:cxn>
                  <a:cxn ang="0">
                    <a:pos x="222" y="836"/>
                  </a:cxn>
                  <a:cxn ang="0">
                    <a:pos x="247" y="1098"/>
                  </a:cxn>
                  <a:cxn ang="0">
                    <a:pos x="309" y="1294"/>
                  </a:cxn>
                  <a:cxn ang="0">
                    <a:pos x="400" y="1432"/>
                  </a:cxn>
                  <a:cxn ang="0">
                    <a:pos x="503" y="1521"/>
                  </a:cxn>
                  <a:cxn ang="0">
                    <a:pos x="606" y="1574"/>
                  </a:cxn>
                  <a:cxn ang="0">
                    <a:pos x="743" y="1605"/>
                  </a:cxn>
                  <a:cxn ang="0">
                    <a:pos x="862" y="1596"/>
                  </a:cxn>
                  <a:cxn ang="0">
                    <a:pos x="1023" y="1525"/>
                  </a:cxn>
                  <a:cxn ang="0">
                    <a:pos x="1160" y="1396"/>
                  </a:cxn>
                  <a:cxn ang="0">
                    <a:pos x="1242" y="1201"/>
                  </a:cxn>
                  <a:cxn ang="0">
                    <a:pos x="1259" y="1067"/>
                  </a:cxn>
                  <a:cxn ang="0">
                    <a:pos x="1271" y="1050"/>
                  </a:cxn>
                  <a:cxn ang="0">
                    <a:pos x="1304" y="1054"/>
                  </a:cxn>
                  <a:cxn ang="0">
                    <a:pos x="1312" y="1067"/>
                  </a:cxn>
                  <a:cxn ang="0">
                    <a:pos x="1304" y="1183"/>
                  </a:cxn>
                  <a:cxn ang="0">
                    <a:pos x="1246" y="1365"/>
                  </a:cxn>
                  <a:cxn ang="0">
                    <a:pos x="1131" y="1525"/>
                  </a:cxn>
                  <a:cxn ang="0">
                    <a:pos x="961" y="1636"/>
                  </a:cxn>
                  <a:cxn ang="0">
                    <a:pos x="751" y="1681"/>
                  </a:cxn>
                  <a:cxn ang="0">
                    <a:pos x="520" y="1641"/>
                  </a:cxn>
                  <a:cxn ang="0">
                    <a:pos x="313" y="1521"/>
                  </a:cxn>
                  <a:cxn ang="0">
                    <a:pos x="152" y="1343"/>
                  </a:cxn>
                  <a:cxn ang="0">
                    <a:pos x="45" y="1112"/>
                  </a:cxn>
                  <a:cxn ang="0">
                    <a:pos x="4" y="840"/>
                  </a:cxn>
                  <a:cxn ang="0">
                    <a:pos x="12" y="689"/>
                  </a:cxn>
                  <a:cxn ang="0">
                    <a:pos x="103" y="414"/>
                  </a:cxn>
                  <a:cxn ang="0">
                    <a:pos x="272" y="196"/>
                  </a:cxn>
                  <a:cxn ang="0">
                    <a:pos x="491" y="53"/>
                  </a:cxn>
                  <a:cxn ang="0">
                    <a:pos x="747" y="0"/>
                  </a:cxn>
                </a:cxnLst>
                <a:rect l="0" t="0" r="r" b="b"/>
                <a:pathLst>
                  <a:path w="1312" h="1681">
                    <a:moveTo>
                      <a:pt x="747" y="0"/>
                    </a:moveTo>
                    <a:lnTo>
                      <a:pt x="829" y="4"/>
                    </a:lnTo>
                    <a:lnTo>
                      <a:pt x="904" y="27"/>
                    </a:lnTo>
                    <a:lnTo>
                      <a:pt x="966" y="53"/>
                    </a:lnTo>
                    <a:lnTo>
                      <a:pt x="1019" y="84"/>
                    </a:lnTo>
                    <a:lnTo>
                      <a:pt x="1065" y="120"/>
                    </a:lnTo>
                    <a:lnTo>
                      <a:pt x="1106" y="160"/>
                    </a:lnTo>
                    <a:lnTo>
                      <a:pt x="1143" y="196"/>
                    </a:lnTo>
                    <a:lnTo>
                      <a:pt x="1250" y="27"/>
                    </a:lnTo>
                    <a:lnTo>
                      <a:pt x="1259" y="13"/>
                    </a:lnTo>
                    <a:lnTo>
                      <a:pt x="1271" y="0"/>
                    </a:lnTo>
                    <a:lnTo>
                      <a:pt x="1296" y="0"/>
                    </a:lnTo>
                    <a:lnTo>
                      <a:pt x="1300" y="4"/>
                    </a:lnTo>
                    <a:lnTo>
                      <a:pt x="1308" y="22"/>
                    </a:lnTo>
                    <a:lnTo>
                      <a:pt x="1308" y="640"/>
                    </a:lnTo>
                    <a:lnTo>
                      <a:pt x="1304" y="649"/>
                    </a:lnTo>
                    <a:lnTo>
                      <a:pt x="1300" y="654"/>
                    </a:lnTo>
                    <a:lnTo>
                      <a:pt x="1288" y="658"/>
                    </a:lnTo>
                    <a:lnTo>
                      <a:pt x="1263" y="658"/>
                    </a:lnTo>
                    <a:lnTo>
                      <a:pt x="1255" y="654"/>
                    </a:lnTo>
                    <a:lnTo>
                      <a:pt x="1250" y="649"/>
                    </a:lnTo>
                    <a:lnTo>
                      <a:pt x="1242" y="631"/>
                    </a:lnTo>
                    <a:lnTo>
                      <a:pt x="1242" y="618"/>
                    </a:lnTo>
                    <a:lnTo>
                      <a:pt x="1213" y="480"/>
                    </a:lnTo>
                    <a:lnTo>
                      <a:pt x="1172" y="360"/>
                    </a:lnTo>
                    <a:lnTo>
                      <a:pt x="1110" y="258"/>
                    </a:lnTo>
                    <a:lnTo>
                      <a:pt x="1040" y="178"/>
                    </a:lnTo>
                    <a:lnTo>
                      <a:pt x="961" y="116"/>
                    </a:lnTo>
                    <a:lnTo>
                      <a:pt x="871" y="80"/>
                    </a:lnTo>
                    <a:lnTo>
                      <a:pt x="772" y="67"/>
                    </a:lnTo>
                    <a:lnTo>
                      <a:pt x="738" y="67"/>
                    </a:lnTo>
                    <a:lnTo>
                      <a:pt x="701" y="71"/>
                    </a:lnTo>
                    <a:lnTo>
                      <a:pt x="656" y="84"/>
                    </a:lnTo>
                    <a:lnTo>
                      <a:pt x="606" y="98"/>
                    </a:lnTo>
                    <a:lnTo>
                      <a:pt x="553" y="120"/>
                    </a:lnTo>
                    <a:lnTo>
                      <a:pt x="499" y="151"/>
                    </a:lnTo>
                    <a:lnTo>
                      <a:pt x="450" y="191"/>
                    </a:lnTo>
                    <a:lnTo>
                      <a:pt x="396" y="240"/>
                    </a:lnTo>
                    <a:lnTo>
                      <a:pt x="350" y="302"/>
                    </a:lnTo>
                    <a:lnTo>
                      <a:pt x="309" y="378"/>
                    </a:lnTo>
                    <a:lnTo>
                      <a:pt x="272" y="471"/>
                    </a:lnTo>
                    <a:lnTo>
                      <a:pt x="247" y="574"/>
                    </a:lnTo>
                    <a:lnTo>
                      <a:pt x="227" y="698"/>
                    </a:lnTo>
                    <a:lnTo>
                      <a:pt x="222" y="836"/>
                    </a:lnTo>
                    <a:lnTo>
                      <a:pt x="227" y="974"/>
                    </a:lnTo>
                    <a:lnTo>
                      <a:pt x="247" y="1098"/>
                    </a:lnTo>
                    <a:lnTo>
                      <a:pt x="272" y="1201"/>
                    </a:lnTo>
                    <a:lnTo>
                      <a:pt x="309" y="1294"/>
                    </a:lnTo>
                    <a:lnTo>
                      <a:pt x="350" y="1370"/>
                    </a:lnTo>
                    <a:lnTo>
                      <a:pt x="400" y="1432"/>
                    </a:lnTo>
                    <a:lnTo>
                      <a:pt x="450" y="1481"/>
                    </a:lnTo>
                    <a:lnTo>
                      <a:pt x="503" y="1521"/>
                    </a:lnTo>
                    <a:lnTo>
                      <a:pt x="557" y="1552"/>
                    </a:lnTo>
                    <a:lnTo>
                      <a:pt x="606" y="1574"/>
                    </a:lnTo>
                    <a:lnTo>
                      <a:pt x="705" y="1601"/>
                    </a:lnTo>
                    <a:lnTo>
                      <a:pt x="743" y="1605"/>
                    </a:lnTo>
                    <a:lnTo>
                      <a:pt x="776" y="1605"/>
                    </a:lnTo>
                    <a:lnTo>
                      <a:pt x="862" y="1596"/>
                    </a:lnTo>
                    <a:lnTo>
                      <a:pt x="945" y="1570"/>
                    </a:lnTo>
                    <a:lnTo>
                      <a:pt x="1023" y="1525"/>
                    </a:lnTo>
                    <a:lnTo>
                      <a:pt x="1098" y="1467"/>
                    </a:lnTo>
                    <a:lnTo>
                      <a:pt x="1160" y="1396"/>
                    </a:lnTo>
                    <a:lnTo>
                      <a:pt x="1205" y="1307"/>
                    </a:lnTo>
                    <a:lnTo>
                      <a:pt x="1242" y="1201"/>
                    </a:lnTo>
                    <a:lnTo>
                      <a:pt x="1259" y="1085"/>
                    </a:lnTo>
                    <a:lnTo>
                      <a:pt x="1259" y="1067"/>
                    </a:lnTo>
                    <a:lnTo>
                      <a:pt x="1263" y="1058"/>
                    </a:lnTo>
                    <a:lnTo>
                      <a:pt x="1271" y="1050"/>
                    </a:lnTo>
                    <a:lnTo>
                      <a:pt x="1296" y="1050"/>
                    </a:lnTo>
                    <a:lnTo>
                      <a:pt x="1304" y="1054"/>
                    </a:lnTo>
                    <a:lnTo>
                      <a:pt x="1308" y="1063"/>
                    </a:lnTo>
                    <a:lnTo>
                      <a:pt x="1312" y="1067"/>
                    </a:lnTo>
                    <a:lnTo>
                      <a:pt x="1312" y="1090"/>
                    </a:lnTo>
                    <a:lnTo>
                      <a:pt x="1304" y="1183"/>
                    </a:lnTo>
                    <a:lnTo>
                      <a:pt x="1283" y="1272"/>
                    </a:lnTo>
                    <a:lnTo>
                      <a:pt x="1246" y="1365"/>
                    </a:lnTo>
                    <a:lnTo>
                      <a:pt x="1193" y="1450"/>
                    </a:lnTo>
                    <a:lnTo>
                      <a:pt x="1131" y="1525"/>
                    </a:lnTo>
                    <a:lnTo>
                      <a:pt x="1052" y="1588"/>
                    </a:lnTo>
                    <a:lnTo>
                      <a:pt x="961" y="1636"/>
                    </a:lnTo>
                    <a:lnTo>
                      <a:pt x="862" y="1668"/>
                    </a:lnTo>
                    <a:lnTo>
                      <a:pt x="751" y="1681"/>
                    </a:lnTo>
                    <a:lnTo>
                      <a:pt x="631" y="1672"/>
                    </a:lnTo>
                    <a:lnTo>
                      <a:pt x="520" y="1641"/>
                    </a:lnTo>
                    <a:lnTo>
                      <a:pt x="412" y="1588"/>
                    </a:lnTo>
                    <a:lnTo>
                      <a:pt x="313" y="1521"/>
                    </a:lnTo>
                    <a:lnTo>
                      <a:pt x="227" y="1441"/>
                    </a:lnTo>
                    <a:lnTo>
                      <a:pt x="152" y="1343"/>
                    </a:lnTo>
                    <a:lnTo>
                      <a:pt x="90" y="1232"/>
                    </a:lnTo>
                    <a:lnTo>
                      <a:pt x="45" y="1112"/>
                    </a:lnTo>
                    <a:lnTo>
                      <a:pt x="12" y="978"/>
                    </a:lnTo>
                    <a:lnTo>
                      <a:pt x="4" y="840"/>
                    </a:lnTo>
                    <a:lnTo>
                      <a:pt x="0" y="840"/>
                    </a:lnTo>
                    <a:lnTo>
                      <a:pt x="12" y="689"/>
                    </a:lnTo>
                    <a:lnTo>
                      <a:pt x="49" y="543"/>
                    </a:lnTo>
                    <a:lnTo>
                      <a:pt x="103" y="414"/>
                    </a:lnTo>
                    <a:lnTo>
                      <a:pt x="181" y="298"/>
                    </a:lnTo>
                    <a:lnTo>
                      <a:pt x="272" y="196"/>
                    </a:lnTo>
                    <a:lnTo>
                      <a:pt x="375" y="111"/>
                    </a:lnTo>
                    <a:lnTo>
                      <a:pt x="491" y="53"/>
                    </a:lnTo>
                    <a:lnTo>
                      <a:pt x="615" y="13"/>
                    </a:lnTo>
                    <a:lnTo>
                      <a:pt x="74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29"/>
              <p:cNvSpPr>
                <a:spLocks noEditPoints="1"/>
              </p:cNvSpPr>
              <p:nvPr/>
            </p:nvSpPr>
            <p:spPr bwMode="auto">
              <a:xfrm>
                <a:off x="11237" y="3607"/>
                <a:ext cx="1482" cy="1655"/>
              </a:xfrm>
              <a:custGeom>
                <a:avLst/>
                <a:gdLst/>
                <a:ahLst/>
                <a:cxnLst>
                  <a:cxn ang="0">
                    <a:pos x="673" y="307"/>
                  </a:cxn>
                  <a:cxn ang="0">
                    <a:pos x="430" y="1059"/>
                  </a:cxn>
                  <a:cxn ang="0">
                    <a:pos x="917" y="1059"/>
                  </a:cxn>
                  <a:cxn ang="0">
                    <a:pos x="673" y="307"/>
                  </a:cxn>
                  <a:cxn ang="0">
                    <a:pos x="723" y="0"/>
                  </a:cxn>
                  <a:cxn ang="0">
                    <a:pos x="752" y="0"/>
                  </a:cxn>
                  <a:cxn ang="0">
                    <a:pos x="764" y="5"/>
                  </a:cxn>
                  <a:cxn ang="0">
                    <a:pos x="772" y="14"/>
                  </a:cxn>
                  <a:cxn ang="0">
                    <a:pos x="777" y="23"/>
                  </a:cxn>
                  <a:cxn ang="0">
                    <a:pos x="785" y="49"/>
                  </a:cxn>
                  <a:cxn ang="0">
                    <a:pos x="793" y="45"/>
                  </a:cxn>
                  <a:cxn ang="0">
                    <a:pos x="1260" y="1490"/>
                  </a:cxn>
                  <a:cxn ang="0">
                    <a:pos x="1276" y="1530"/>
                  </a:cxn>
                  <a:cxn ang="0">
                    <a:pos x="1297" y="1552"/>
                  </a:cxn>
                  <a:cxn ang="0">
                    <a:pos x="1330" y="1570"/>
                  </a:cxn>
                  <a:cxn ang="0">
                    <a:pos x="1375" y="1579"/>
                  </a:cxn>
                  <a:cxn ang="0">
                    <a:pos x="1482" y="1579"/>
                  </a:cxn>
                  <a:cxn ang="0">
                    <a:pos x="1482" y="1650"/>
                  </a:cxn>
                  <a:cxn ang="0">
                    <a:pos x="1342" y="1646"/>
                  </a:cxn>
                  <a:cxn ang="0">
                    <a:pos x="1198" y="1641"/>
                  </a:cxn>
                  <a:cxn ang="0">
                    <a:pos x="1045" y="1641"/>
                  </a:cxn>
                  <a:cxn ang="0">
                    <a:pos x="958" y="1646"/>
                  </a:cxn>
                  <a:cxn ang="0">
                    <a:pos x="888" y="1650"/>
                  </a:cxn>
                  <a:cxn ang="0">
                    <a:pos x="888" y="1579"/>
                  </a:cxn>
                  <a:cxn ang="0">
                    <a:pos x="921" y="1579"/>
                  </a:cxn>
                  <a:cxn ang="0">
                    <a:pos x="958" y="1575"/>
                  </a:cxn>
                  <a:cxn ang="0">
                    <a:pos x="999" y="1570"/>
                  </a:cxn>
                  <a:cxn ang="0">
                    <a:pos x="1032" y="1557"/>
                  </a:cxn>
                  <a:cxn ang="0">
                    <a:pos x="1057" y="1539"/>
                  </a:cxn>
                  <a:cxn ang="0">
                    <a:pos x="1066" y="1508"/>
                  </a:cxn>
                  <a:cxn ang="0">
                    <a:pos x="1066" y="1503"/>
                  </a:cxn>
                  <a:cxn ang="0">
                    <a:pos x="1061" y="1494"/>
                  </a:cxn>
                  <a:cxn ang="0">
                    <a:pos x="1061" y="1486"/>
                  </a:cxn>
                  <a:cxn ang="0">
                    <a:pos x="1057" y="1477"/>
                  </a:cxn>
                  <a:cxn ang="0">
                    <a:pos x="946" y="1125"/>
                  </a:cxn>
                  <a:cxn ang="0">
                    <a:pos x="413" y="1130"/>
                  </a:cxn>
                  <a:cxn ang="0">
                    <a:pos x="314" y="1432"/>
                  </a:cxn>
                  <a:cxn ang="0">
                    <a:pos x="310" y="1437"/>
                  </a:cxn>
                  <a:cxn ang="0">
                    <a:pos x="310" y="1468"/>
                  </a:cxn>
                  <a:cxn ang="0">
                    <a:pos x="318" y="1503"/>
                  </a:cxn>
                  <a:cxn ang="0">
                    <a:pos x="335" y="1535"/>
                  </a:cxn>
                  <a:cxn ang="0">
                    <a:pos x="368" y="1561"/>
                  </a:cxn>
                  <a:cxn ang="0">
                    <a:pos x="413" y="1579"/>
                  </a:cxn>
                  <a:cxn ang="0">
                    <a:pos x="471" y="1583"/>
                  </a:cxn>
                  <a:cxn ang="0">
                    <a:pos x="471" y="1655"/>
                  </a:cxn>
                  <a:cxn ang="0">
                    <a:pos x="409" y="1650"/>
                  </a:cxn>
                  <a:cxn ang="0">
                    <a:pos x="343" y="1650"/>
                  </a:cxn>
                  <a:cxn ang="0">
                    <a:pos x="277" y="1646"/>
                  </a:cxn>
                  <a:cxn ang="0">
                    <a:pos x="137" y="1646"/>
                  </a:cxn>
                  <a:cxn ang="0">
                    <a:pos x="62" y="1650"/>
                  </a:cxn>
                  <a:cxn ang="0">
                    <a:pos x="0" y="1655"/>
                  </a:cxn>
                  <a:cxn ang="0">
                    <a:pos x="0" y="1583"/>
                  </a:cxn>
                  <a:cxn ang="0">
                    <a:pos x="67" y="1579"/>
                  </a:cxn>
                  <a:cxn ang="0">
                    <a:pos x="124" y="1566"/>
                  </a:cxn>
                  <a:cxn ang="0">
                    <a:pos x="174" y="1535"/>
                  </a:cxn>
                  <a:cxn ang="0">
                    <a:pos x="215" y="1494"/>
                  </a:cxn>
                  <a:cxn ang="0">
                    <a:pos x="244" y="1432"/>
                  </a:cxn>
                  <a:cxn ang="0">
                    <a:pos x="686" y="49"/>
                  </a:cxn>
                  <a:cxn ang="0">
                    <a:pos x="690" y="31"/>
                  </a:cxn>
                  <a:cxn ang="0">
                    <a:pos x="698" y="23"/>
                  </a:cxn>
                  <a:cxn ang="0">
                    <a:pos x="706" y="9"/>
                  </a:cxn>
                  <a:cxn ang="0">
                    <a:pos x="723" y="0"/>
                  </a:cxn>
                </a:cxnLst>
                <a:rect l="0" t="0" r="r" b="b"/>
                <a:pathLst>
                  <a:path w="1482" h="1655">
                    <a:moveTo>
                      <a:pt x="673" y="307"/>
                    </a:moveTo>
                    <a:lnTo>
                      <a:pt x="430" y="1059"/>
                    </a:lnTo>
                    <a:lnTo>
                      <a:pt x="917" y="1059"/>
                    </a:lnTo>
                    <a:lnTo>
                      <a:pt x="673" y="307"/>
                    </a:lnTo>
                    <a:close/>
                    <a:moveTo>
                      <a:pt x="723" y="0"/>
                    </a:moveTo>
                    <a:lnTo>
                      <a:pt x="752" y="0"/>
                    </a:lnTo>
                    <a:lnTo>
                      <a:pt x="764" y="5"/>
                    </a:lnTo>
                    <a:lnTo>
                      <a:pt x="772" y="14"/>
                    </a:lnTo>
                    <a:lnTo>
                      <a:pt x="777" y="23"/>
                    </a:lnTo>
                    <a:lnTo>
                      <a:pt x="785" y="49"/>
                    </a:lnTo>
                    <a:lnTo>
                      <a:pt x="793" y="45"/>
                    </a:lnTo>
                    <a:lnTo>
                      <a:pt x="1260" y="1490"/>
                    </a:lnTo>
                    <a:lnTo>
                      <a:pt x="1276" y="1530"/>
                    </a:lnTo>
                    <a:lnTo>
                      <a:pt x="1297" y="1552"/>
                    </a:lnTo>
                    <a:lnTo>
                      <a:pt x="1330" y="1570"/>
                    </a:lnTo>
                    <a:lnTo>
                      <a:pt x="1375" y="1579"/>
                    </a:lnTo>
                    <a:lnTo>
                      <a:pt x="1482" y="1579"/>
                    </a:lnTo>
                    <a:lnTo>
                      <a:pt x="1482" y="1650"/>
                    </a:lnTo>
                    <a:lnTo>
                      <a:pt x="1342" y="1646"/>
                    </a:lnTo>
                    <a:lnTo>
                      <a:pt x="1198" y="1641"/>
                    </a:lnTo>
                    <a:lnTo>
                      <a:pt x="1045" y="1641"/>
                    </a:lnTo>
                    <a:lnTo>
                      <a:pt x="958" y="1646"/>
                    </a:lnTo>
                    <a:lnTo>
                      <a:pt x="888" y="1650"/>
                    </a:lnTo>
                    <a:lnTo>
                      <a:pt x="888" y="1579"/>
                    </a:lnTo>
                    <a:lnTo>
                      <a:pt x="921" y="1579"/>
                    </a:lnTo>
                    <a:lnTo>
                      <a:pt x="958" y="1575"/>
                    </a:lnTo>
                    <a:lnTo>
                      <a:pt x="999" y="1570"/>
                    </a:lnTo>
                    <a:lnTo>
                      <a:pt x="1032" y="1557"/>
                    </a:lnTo>
                    <a:lnTo>
                      <a:pt x="1057" y="1539"/>
                    </a:lnTo>
                    <a:lnTo>
                      <a:pt x="1066" y="1508"/>
                    </a:lnTo>
                    <a:lnTo>
                      <a:pt x="1066" y="1503"/>
                    </a:lnTo>
                    <a:lnTo>
                      <a:pt x="1061" y="1494"/>
                    </a:lnTo>
                    <a:lnTo>
                      <a:pt x="1061" y="1486"/>
                    </a:lnTo>
                    <a:lnTo>
                      <a:pt x="1057" y="1477"/>
                    </a:lnTo>
                    <a:lnTo>
                      <a:pt x="946" y="1125"/>
                    </a:lnTo>
                    <a:lnTo>
                      <a:pt x="413" y="1130"/>
                    </a:lnTo>
                    <a:lnTo>
                      <a:pt x="314" y="1432"/>
                    </a:lnTo>
                    <a:lnTo>
                      <a:pt x="310" y="1437"/>
                    </a:lnTo>
                    <a:lnTo>
                      <a:pt x="310" y="1468"/>
                    </a:lnTo>
                    <a:lnTo>
                      <a:pt x="318" y="1503"/>
                    </a:lnTo>
                    <a:lnTo>
                      <a:pt x="335" y="1535"/>
                    </a:lnTo>
                    <a:lnTo>
                      <a:pt x="368" y="1561"/>
                    </a:lnTo>
                    <a:lnTo>
                      <a:pt x="413" y="1579"/>
                    </a:lnTo>
                    <a:lnTo>
                      <a:pt x="471" y="1583"/>
                    </a:lnTo>
                    <a:lnTo>
                      <a:pt x="471" y="1655"/>
                    </a:lnTo>
                    <a:lnTo>
                      <a:pt x="409" y="1650"/>
                    </a:lnTo>
                    <a:lnTo>
                      <a:pt x="343" y="1650"/>
                    </a:lnTo>
                    <a:lnTo>
                      <a:pt x="277" y="1646"/>
                    </a:lnTo>
                    <a:lnTo>
                      <a:pt x="137" y="1646"/>
                    </a:lnTo>
                    <a:lnTo>
                      <a:pt x="62" y="1650"/>
                    </a:lnTo>
                    <a:lnTo>
                      <a:pt x="0" y="1655"/>
                    </a:lnTo>
                    <a:lnTo>
                      <a:pt x="0" y="1583"/>
                    </a:lnTo>
                    <a:lnTo>
                      <a:pt x="67" y="1579"/>
                    </a:lnTo>
                    <a:lnTo>
                      <a:pt x="124" y="1566"/>
                    </a:lnTo>
                    <a:lnTo>
                      <a:pt x="174" y="1535"/>
                    </a:lnTo>
                    <a:lnTo>
                      <a:pt x="215" y="1494"/>
                    </a:lnTo>
                    <a:lnTo>
                      <a:pt x="244" y="1432"/>
                    </a:lnTo>
                    <a:lnTo>
                      <a:pt x="686" y="49"/>
                    </a:lnTo>
                    <a:lnTo>
                      <a:pt x="690" y="31"/>
                    </a:lnTo>
                    <a:lnTo>
                      <a:pt x="698" y="23"/>
                    </a:lnTo>
                    <a:lnTo>
                      <a:pt x="706" y="9"/>
                    </a:lnTo>
                    <a:lnTo>
                      <a:pt x="7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12674" y="3701"/>
                <a:ext cx="1395" cy="156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354" y="0"/>
                  </a:cxn>
                  <a:cxn ang="0">
                    <a:pos x="1395" y="520"/>
                  </a:cxn>
                  <a:cxn ang="0">
                    <a:pos x="1342" y="520"/>
                  </a:cxn>
                  <a:cxn ang="0">
                    <a:pos x="1333" y="404"/>
                  </a:cxn>
                  <a:cxn ang="0">
                    <a:pos x="1321" y="311"/>
                  </a:cxn>
                  <a:cxn ang="0">
                    <a:pos x="1300" y="235"/>
                  </a:cxn>
                  <a:cxn ang="0">
                    <a:pos x="1276" y="178"/>
                  </a:cxn>
                  <a:cxn ang="0">
                    <a:pos x="1243" y="133"/>
                  </a:cxn>
                  <a:cxn ang="0">
                    <a:pos x="1197" y="106"/>
                  </a:cxn>
                  <a:cxn ang="0">
                    <a:pos x="1135" y="84"/>
                  </a:cxn>
                  <a:cxn ang="0">
                    <a:pos x="1057" y="75"/>
                  </a:cxn>
                  <a:cxn ang="0">
                    <a:pos x="958" y="71"/>
                  </a:cxn>
                  <a:cxn ang="0">
                    <a:pos x="912" y="71"/>
                  </a:cxn>
                  <a:cxn ang="0">
                    <a:pos x="867" y="75"/>
                  </a:cxn>
                  <a:cxn ang="0">
                    <a:pos x="834" y="80"/>
                  </a:cxn>
                  <a:cxn ang="0">
                    <a:pos x="813" y="89"/>
                  </a:cxn>
                  <a:cxn ang="0">
                    <a:pos x="801" y="111"/>
                  </a:cxn>
                  <a:cxn ang="0">
                    <a:pos x="797" y="138"/>
                  </a:cxn>
                  <a:cxn ang="0">
                    <a:pos x="797" y="1418"/>
                  </a:cxn>
                  <a:cxn ang="0">
                    <a:pos x="801" y="1445"/>
                  </a:cxn>
                  <a:cxn ang="0">
                    <a:pos x="813" y="1463"/>
                  </a:cxn>
                  <a:cxn ang="0">
                    <a:pos x="838" y="1481"/>
                  </a:cxn>
                  <a:cxn ang="0">
                    <a:pos x="879" y="1489"/>
                  </a:cxn>
                  <a:cxn ang="0">
                    <a:pos x="941" y="1498"/>
                  </a:cxn>
                  <a:cxn ang="0">
                    <a:pos x="1106" y="1498"/>
                  </a:cxn>
                  <a:cxn ang="0">
                    <a:pos x="1106" y="1569"/>
                  </a:cxn>
                  <a:cxn ang="0">
                    <a:pos x="1053" y="1565"/>
                  </a:cxn>
                  <a:cxn ang="0">
                    <a:pos x="987" y="1565"/>
                  </a:cxn>
                  <a:cxn ang="0">
                    <a:pos x="908" y="1561"/>
                  </a:cxn>
                  <a:cxn ang="0">
                    <a:pos x="491" y="1561"/>
                  </a:cxn>
                  <a:cxn ang="0">
                    <a:pos x="413" y="1565"/>
                  </a:cxn>
                  <a:cxn ang="0">
                    <a:pos x="347" y="1565"/>
                  </a:cxn>
                  <a:cxn ang="0">
                    <a:pos x="293" y="1569"/>
                  </a:cxn>
                  <a:cxn ang="0">
                    <a:pos x="293" y="1498"/>
                  </a:cxn>
                  <a:cxn ang="0">
                    <a:pos x="458" y="1498"/>
                  </a:cxn>
                  <a:cxn ang="0">
                    <a:pos x="520" y="1489"/>
                  </a:cxn>
                  <a:cxn ang="0">
                    <a:pos x="561" y="1481"/>
                  </a:cxn>
                  <a:cxn ang="0">
                    <a:pos x="586" y="1463"/>
                  </a:cxn>
                  <a:cxn ang="0">
                    <a:pos x="599" y="1441"/>
                  </a:cxn>
                  <a:cxn ang="0">
                    <a:pos x="603" y="1418"/>
                  </a:cxn>
                  <a:cxn ang="0">
                    <a:pos x="603" y="133"/>
                  </a:cxn>
                  <a:cxn ang="0">
                    <a:pos x="599" y="106"/>
                  </a:cxn>
                  <a:cxn ang="0">
                    <a:pos x="582" y="89"/>
                  </a:cxn>
                  <a:cxn ang="0">
                    <a:pos x="557" y="80"/>
                  </a:cxn>
                  <a:cxn ang="0">
                    <a:pos x="524" y="75"/>
                  </a:cxn>
                  <a:cxn ang="0">
                    <a:pos x="483" y="71"/>
                  </a:cxn>
                  <a:cxn ang="0">
                    <a:pos x="438" y="71"/>
                  </a:cxn>
                  <a:cxn ang="0">
                    <a:pos x="339" y="75"/>
                  </a:cxn>
                  <a:cxn ang="0">
                    <a:pos x="264" y="84"/>
                  </a:cxn>
                  <a:cxn ang="0">
                    <a:pos x="202" y="106"/>
                  </a:cxn>
                  <a:cxn ang="0">
                    <a:pos x="153" y="133"/>
                  </a:cxn>
                  <a:cxn ang="0">
                    <a:pos x="120" y="178"/>
                  </a:cxn>
                  <a:cxn ang="0">
                    <a:pos x="95" y="235"/>
                  </a:cxn>
                  <a:cxn ang="0">
                    <a:pos x="78" y="311"/>
                  </a:cxn>
                  <a:cxn ang="0">
                    <a:pos x="62" y="404"/>
                  </a:cxn>
                  <a:cxn ang="0">
                    <a:pos x="54" y="520"/>
                  </a:cxn>
                  <a:cxn ang="0">
                    <a:pos x="0" y="520"/>
                  </a:cxn>
                  <a:cxn ang="0">
                    <a:pos x="41" y="0"/>
                  </a:cxn>
                </a:cxnLst>
                <a:rect l="0" t="0" r="r" b="b"/>
                <a:pathLst>
                  <a:path w="1395" h="1569">
                    <a:moveTo>
                      <a:pt x="41" y="0"/>
                    </a:moveTo>
                    <a:lnTo>
                      <a:pt x="1354" y="0"/>
                    </a:lnTo>
                    <a:lnTo>
                      <a:pt x="1395" y="520"/>
                    </a:lnTo>
                    <a:lnTo>
                      <a:pt x="1342" y="520"/>
                    </a:lnTo>
                    <a:lnTo>
                      <a:pt x="1333" y="404"/>
                    </a:lnTo>
                    <a:lnTo>
                      <a:pt x="1321" y="311"/>
                    </a:lnTo>
                    <a:lnTo>
                      <a:pt x="1300" y="235"/>
                    </a:lnTo>
                    <a:lnTo>
                      <a:pt x="1276" y="178"/>
                    </a:lnTo>
                    <a:lnTo>
                      <a:pt x="1243" y="133"/>
                    </a:lnTo>
                    <a:lnTo>
                      <a:pt x="1197" y="106"/>
                    </a:lnTo>
                    <a:lnTo>
                      <a:pt x="1135" y="84"/>
                    </a:lnTo>
                    <a:lnTo>
                      <a:pt x="1057" y="75"/>
                    </a:lnTo>
                    <a:lnTo>
                      <a:pt x="958" y="71"/>
                    </a:lnTo>
                    <a:lnTo>
                      <a:pt x="912" y="71"/>
                    </a:lnTo>
                    <a:lnTo>
                      <a:pt x="867" y="75"/>
                    </a:lnTo>
                    <a:lnTo>
                      <a:pt x="834" y="80"/>
                    </a:lnTo>
                    <a:lnTo>
                      <a:pt x="813" y="89"/>
                    </a:lnTo>
                    <a:lnTo>
                      <a:pt x="801" y="111"/>
                    </a:lnTo>
                    <a:lnTo>
                      <a:pt x="797" y="138"/>
                    </a:lnTo>
                    <a:lnTo>
                      <a:pt x="797" y="1418"/>
                    </a:lnTo>
                    <a:lnTo>
                      <a:pt x="801" y="1445"/>
                    </a:lnTo>
                    <a:lnTo>
                      <a:pt x="813" y="1463"/>
                    </a:lnTo>
                    <a:lnTo>
                      <a:pt x="838" y="1481"/>
                    </a:lnTo>
                    <a:lnTo>
                      <a:pt x="879" y="1489"/>
                    </a:lnTo>
                    <a:lnTo>
                      <a:pt x="941" y="1498"/>
                    </a:lnTo>
                    <a:lnTo>
                      <a:pt x="1106" y="1498"/>
                    </a:lnTo>
                    <a:lnTo>
                      <a:pt x="1106" y="1569"/>
                    </a:lnTo>
                    <a:lnTo>
                      <a:pt x="1053" y="1565"/>
                    </a:lnTo>
                    <a:lnTo>
                      <a:pt x="987" y="1565"/>
                    </a:lnTo>
                    <a:lnTo>
                      <a:pt x="908" y="1561"/>
                    </a:lnTo>
                    <a:lnTo>
                      <a:pt x="491" y="1561"/>
                    </a:lnTo>
                    <a:lnTo>
                      <a:pt x="413" y="1565"/>
                    </a:lnTo>
                    <a:lnTo>
                      <a:pt x="347" y="1565"/>
                    </a:lnTo>
                    <a:lnTo>
                      <a:pt x="293" y="1569"/>
                    </a:lnTo>
                    <a:lnTo>
                      <a:pt x="293" y="1498"/>
                    </a:lnTo>
                    <a:lnTo>
                      <a:pt x="458" y="1498"/>
                    </a:lnTo>
                    <a:lnTo>
                      <a:pt x="520" y="1489"/>
                    </a:lnTo>
                    <a:lnTo>
                      <a:pt x="561" y="1481"/>
                    </a:lnTo>
                    <a:lnTo>
                      <a:pt x="586" y="1463"/>
                    </a:lnTo>
                    <a:lnTo>
                      <a:pt x="599" y="1441"/>
                    </a:lnTo>
                    <a:lnTo>
                      <a:pt x="603" y="1418"/>
                    </a:lnTo>
                    <a:lnTo>
                      <a:pt x="603" y="133"/>
                    </a:lnTo>
                    <a:lnTo>
                      <a:pt x="599" y="106"/>
                    </a:lnTo>
                    <a:lnTo>
                      <a:pt x="582" y="89"/>
                    </a:lnTo>
                    <a:lnTo>
                      <a:pt x="557" y="80"/>
                    </a:lnTo>
                    <a:lnTo>
                      <a:pt x="524" y="75"/>
                    </a:lnTo>
                    <a:lnTo>
                      <a:pt x="483" y="71"/>
                    </a:lnTo>
                    <a:lnTo>
                      <a:pt x="438" y="71"/>
                    </a:lnTo>
                    <a:lnTo>
                      <a:pt x="339" y="75"/>
                    </a:lnTo>
                    <a:lnTo>
                      <a:pt x="264" y="84"/>
                    </a:lnTo>
                    <a:lnTo>
                      <a:pt x="202" y="106"/>
                    </a:lnTo>
                    <a:lnTo>
                      <a:pt x="153" y="133"/>
                    </a:lnTo>
                    <a:lnTo>
                      <a:pt x="120" y="178"/>
                    </a:lnTo>
                    <a:lnTo>
                      <a:pt x="95" y="235"/>
                    </a:lnTo>
                    <a:lnTo>
                      <a:pt x="78" y="311"/>
                    </a:lnTo>
                    <a:lnTo>
                      <a:pt x="62" y="404"/>
                    </a:lnTo>
                    <a:lnTo>
                      <a:pt x="54" y="520"/>
                    </a:lnTo>
                    <a:lnTo>
                      <a:pt x="0" y="52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8" name="TextBox 37"/>
          <p:cNvSpPr txBox="1"/>
          <p:nvPr/>
        </p:nvSpPr>
        <p:spPr>
          <a:xfrm>
            <a:off x="923525" y="3236975"/>
            <a:ext cx="7796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Example 2:  3-2-1-0  TFT  (e.g. </a:t>
            </a:r>
            <a:r>
              <a:rPr lang="en-US" sz="2800" dirty="0" err="1" smtClean="0"/>
              <a:t>Chern</a:t>
            </a:r>
            <a:r>
              <a:rPr lang="en-US" sz="2800" dirty="0" smtClean="0"/>
              <a:t>-Simons): </a:t>
            </a:r>
            <a:endParaRPr lang="en-US" sz="2800" dirty="0"/>
          </a:p>
        </p:txBody>
      </p:sp>
      <p:sp>
        <p:nvSpPr>
          <p:cNvPr id="41" name="TextBox 40"/>
          <p:cNvSpPr txBox="1"/>
          <p:nvPr/>
        </p:nvSpPr>
        <p:spPr>
          <a:xfrm>
            <a:off x="4353745" y="4000195"/>
            <a:ext cx="4097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Partition Function (</a:t>
            </a:r>
            <a:r>
              <a:rPr lang="en-US" sz="2000" dirty="0" err="1" smtClean="0"/>
              <a:t>Reshetikhin</a:t>
            </a:r>
            <a:r>
              <a:rPr lang="en-US" sz="2000" dirty="0" smtClean="0"/>
              <a:t>-</a:t>
            </a:r>
            <a:r>
              <a:rPr lang="en-US" sz="2000" dirty="0" err="1" smtClean="0"/>
              <a:t>Turaev</a:t>
            </a:r>
            <a:r>
              <a:rPr lang="en-US" sz="2000" dirty="0" smtClean="0"/>
              <a:t>-Witten invariant)  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4418380" y="4849985"/>
            <a:ext cx="47256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Hilbert Space (of conformal blocks)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4379975" y="5541275"/>
            <a:ext cx="47640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Category of </a:t>
            </a:r>
            <a:r>
              <a:rPr lang="en-US" sz="2400" dirty="0" err="1" smtClean="0"/>
              <a:t>integrable</a:t>
            </a:r>
            <a:r>
              <a:rPr lang="en-US" sz="2400" dirty="0" smtClean="0"/>
              <a:t> reps of LG</a:t>
            </a:r>
            <a:endParaRPr lang="en-US" sz="2400" dirty="0"/>
          </a:p>
        </p:txBody>
      </p:sp>
      <p:grpSp>
        <p:nvGrpSpPr>
          <p:cNvPr id="3086" name="Group 1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538005" y="4158695"/>
            <a:ext cx="1710318" cy="381000"/>
            <a:chOff x="929" y="2586"/>
            <a:chExt cx="10428" cy="2323"/>
          </a:xfrm>
        </p:grpSpPr>
        <p:sp>
          <p:nvSpPr>
            <p:cNvPr id="3088" name="Freeform 16"/>
            <p:cNvSpPr>
              <a:spLocks/>
            </p:cNvSpPr>
            <p:nvPr/>
          </p:nvSpPr>
          <p:spPr bwMode="auto">
            <a:xfrm>
              <a:off x="929" y="2755"/>
              <a:ext cx="1525" cy="1579"/>
            </a:xfrm>
            <a:custGeom>
              <a:avLst/>
              <a:gdLst/>
              <a:ahLst/>
              <a:cxnLst>
                <a:cxn ang="0">
                  <a:pos x="1509" y="4"/>
                </a:cxn>
                <a:cxn ang="0">
                  <a:pos x="1522" y="63"/>
                </a:cxn>
                <a:cxn ang="0">
                  <a:pos x="1467" y="516"/>
                </a:cxn>
                <a:cxn ang="0">
                  <a:pos x="1435" y="520"/>
                </a:cxn>
                <a:cxn ang="0">
                  <a:pos x="1426" y="478"/>
                </a:cxn>
                <a:cxn ang="0">
                  <a:pos x="1432" y="412"/>
                </a:cxn>
                <a:cxn ang="0">
                  <a:pos x="1432" y="270"/>
                </a:cxn>
                <a:cxn ang="0">
                  <a:pos x="1391" y="146"/>
                </a:cxn>
                <a:cxn ang="0">
                  <a:pos x="1269" y="80"/>
                </a:cxn>
                <a:cxn ang="0">
                  <a:pos x="791" y="70"/>
                </a:cxn>
                <a:cxn ang="0">
                  <a:pos x="734" y="118"/>
                </a:cxn>
                <a:cxn ang="0">
                  <a:pos x="782" y="748"/>
                </a:cxn>
                <a:cxn ang="0">
                  <a:pos x="951" y="717"/>
                </a:cxn>
                <a:cxn ang="0">
                  <a:pos x="1038" y="596"/>
                </a:cxn>
                <a:cxn ang="0">
                  <a:pos x="1070" y="489"/>
                </a:cxn>
                <a:cxn ang="0">
                  <a:pos x="1083" y="475"/>
                </a:cxn>
                <a:cxn ang="0">
                  <a:pos x="1112" y="485"/>
                </a:cxn>
                <a:cxn ang="0">
                  <a:pos x="1112" y="523"/>
                </a:cxn>
                <a:cxn ang="0">
                  <a:pos x="987" y="1056"/>
                </a:cxn>
                <a:cxn ang="0">
                  <a:pos x="974" y="1087"/>
                </a:cxn>
                <a:cxn ang="0">
                  <a:pos x="945" y="1087"/>
                </a:cxn>
                <a:cxn ang="0">
                  <a:pos x="935" y="1060"/>
                </a:cxn>
                <a:cxn ang="0">
                  <a:pos x="942" y="1039"/>
                </a:cxn>
                <a:cxn ang="0">
                  <a:pos x="958" y="939"/>
                </a:cxn>
                <a:cxn ang="0">
                  <a:pos x="948" y="876"/>
                </a:cxn>
                <a:cxn ang="0">
                  <a:pos x="884" y="828"/>
                </a:cxn>
                <a:cxn ang="0">
                  <a:pos x="570" y="817"/>
                </a:cxn>
                <a:cxn ang="0">
                  <a:pos x="432" y="1420"/>
                </a:cxn>
                <a:cxn ang="0">
                  <a:pos x="432" y="1475"/>
                </a:cxn>
                <a:cxn ang="0">
                  <a:pos x="496" y="1503"/>
                </a:cxn>
                <a:cxn ang="0">
                  <a:pos x="669" y="1510"/>
                </a:cxn>
                <a:cxn ang="0">
                  <a:pos x="682" y="1524"/>
                </a:cxn>
                <a:cxn ang="0">
                  <a:pos x="673" y="1565"/>
                </a:cxn>
                <a:cxn ang="0">
                  <a:pos x="593" y="1579"/>
                </a:cxn>
                <a:cxn ang="0">
                  <a:pos x="362" y="1572"/>
                </a:cxn>
                <a:cxn ang="0">
                  <a:pos x="141" y="1575"/>
                </a:cxn>
                <a:cxn ang="0">
                  <a:pos x="16" y="1575"/>
                </a:cxn>
                <a:cxn ang="0">
                  <a:pos x="0" y="1562"/>
                </a:cxn>
                <a:cxn ang="0">
                  <a:pos x="16" y="1513"/>
                </a:cxn>
                <a:cxn ang="0">
                  <a:pos x="170" y="1499"/>
                </a:cxn>
                <a:cxn ang="0">
                  <a:pos x="240" y="1458"/>
                </a:cxn>
                <a:cxn ang="0">
                  <a:pos x="538" y="170"/>
                </a:cxn>
                <a:cxn ang="0">
                  <a:pos x="548" y="115"/>
                </a:cxn>
                <a:cxn ang="0">
                  <a:pos x="493" y="73"/>
                </a:cxn>
                <a:cxn ang="0">
                  <a:pos x="365" y="66"/>
                </a:cxn>
                <a:cxn ang="0">
                  <a:pos x="352" y="18"/>
                </a:cxn>
              </a:cxnLst>
              <a:rect l="0" t="0" r="r" b="b"/>
              <a:pathLst>
                <a:path w="1525" h="1579">
                  <a:moveTo>
                    <a:pt x="384" y="0"/>
                  </a:moveTo>
                  <a:lnTo>
                    <a:pt x="1493" y="0"/>
                  </a:lnTo>
                  <a:lnTo>
                    <a:pt x="1509" y="4"/>
                  </a:lnTo>
                  <a:lnTo>
                    <a:pt x="1519" y="14"/>
                  </a:lnTo>
                  <a:lnTo>
                    <a:pt x="1525" y="32"/>
                  </a:lnTo>
                  <a:lnTo>
                    <a:pt x="1522" y="63"/>
                  </a:lnTo>
                  <a:lnTo>
                    <a:pt x="1480" y="464"/>
                  </a:lnTo>
                  <a:lnTo>
                    <a:pt x="1474" y="499"/>
                  </a:lnTo>
                  <a:lnTo>
                    <a:pt x="1467" y="516"/>
                  </a:lnTo>
                  <a:lnTo>
                    <a:pt x="1451" y="523"/>
                  </a:lnTo>
                  <a:lnTo>
                    <a:pt x="1442" y="523"/>
                  </a:lnTo>
                  <a:lnTo>
                    <a:pt x="1435" y="520"/>
                  </a:lnTo>
                  <a:lnTo>
                    <a:pt x="1429" y="506"/>
                  </a:lnTo>
                  <a:lnTo>
                    <a:pt x="1426" y="502"/>
                  </a:lnTo>
                  <a:lnTo>
                    <a:pt x="1426" y="478"/>
                  </a:lnTo>
                  <a:lnTo>
                    <a:pt x="1429" y="468"/>
                  </a:lnTo>
                  <a:lnTo>
                    <a:pt x="1429" y="454"/>
                  </a:lnTo>
                  <a:lnTo>
                    <a:pt x="1432" y="412"/>
                  </a:lnTo>
                  <a:lnTo>
                    <a:pt x="1435" y="385"/>
                  </a:lnTo>
                  <a:lnTo>
                    <a:pt x="1435" y="326"/>
                  </a:lnTo>
                  <a:lnTo>
                    <a:pt x="1432" y="270"/>
                  </a:lnTo>
                  <a:lnTo>
                    <a:pt x="1426" y="222"/>
                  </a:lnTo>
                  <a:lnTo>
                    <a:pt x="1413" y="180"/>
                  </a:lnTo>
                  <a:lnTo>
                    <a:pt x="1391" y="146"/>
                  </a:lnTo>
                  <a:lnTo>
                    <a:pt x="1362" y="118"/>
                  </a:lnTo>
                  <a:lnTo>
                    <a:pt x="1320" y="97"/>
                  </a:lnTo>
                  <a:lnTo>
                    <a:pt x="1269" y="80"/>
                  </a:lnTo>
                  <a:lnTo>
                    <a:pt x="1201" y="73"/>
                  </a:lnTo>
                  <a:lnTo>
                    <a:pt x="1121" y="70"/>
                  </a:lnTo>
                  <a:lnTo>
                    <a:pt x="791" y="70"/>
                  </a:lnTo>
                  <a:lnTo>
                    <a:pt x="762" y="80"/>
                  </a:lnTo>
                  <a:lnTo>
                    <a:pt x="746" y="94"/>
                  </a:lnTo>
                  <a:lnTo>
                    <a:pt x="734" y="118"/>
                  </a:lnTo>
                  <a:lnTo>
                    <a:pt x="724" y="160"/>
                  </a:lnTo>
                  <a:lnTo>
                    <a:pt x="586" y="748"/>
                  </a:lnTo>
                  <a:lnTo>
                    <a:pt x="782" y="748"/>
                  </a:lnTo>
                  <a:lnTo>
                    <a:pt x="852" y="745"/>
                  </a:lnTo>
                  <a:lnTo>
                    <a:pt x="910" y="734"/>
                  </a:lnTo>
                  <a:lnTo>
                    <a:pt x="951" y="717"/>
                  </a:lnTo>
                  <a:lnTo>
                    <a:pt x="987" y="689"/>
                  </a:lnTo>
                  <a:lnTo>
                    <a:pt x="1016" y="648"/>
                  </a:lnTo>
                  <a:lnTo>
                    <a:pt x="1038" y="596"/>
                  </a:lnTo>
                  <a:lnTo>
                    <a:pt x="1057" y="527"/>
                  </a:lnTo>
                  <a:lnTo>
                    <a:pt x="1064" y="509"/>
                  </a:lnTo>
                  <a:lnTo>
                    <a:pt x="1070" y="489"/>
                  </a:lnTo>
                  <a:lnTo>
                    <a:pt x="1073" y="482"/>
                  </a:lnTo>
                  <a:lnTo>
                    <a:pt x="1076" y="478"/>
                  </a:lnTo>
                  <a:lnTo>
                    <a:pt x="1083" y="475"/>
                  </a:lnTo>
                  <a:lnTo>
                    <a:pt x="1102" y="475"/>
                  </a:lnTo>
                  <a:lnTo>
                    <a:pt x="1105" y="482"/>
                  </a:lnTo>
                  <a:lnTo>
                    <a:pt x="1112" y="485"/>
                  </a:lnTo>
                  <a:lnTo>
                    <a:pt x="1115" y="492"/>
                  </a:lnTo>
                  <a:lnTo>
                    <a:pt x="1115" y="516"/>
                  </a:lnTo>
                  <a:lnTo>
                    <a:pt x="1112" y="523"/>
                  </a:lnTo>
                  <a:lnTo>
                    <a:pt x="1109" y="537"/>
                  </a:lnTo>
                  <a:lnTo>
                    <a:pt x="990" y="1039"/>
                  </a:lnTo>
                  <a:lnTo>
                    <a:pt x="987" y="1056"/>
                  </a:lnTo>
                  <a:lnTo>
                    <a:pt x="984" y="1070"/>
                  </a:lnTo>
                  <a:lnTo>
                    <a:pt x="977" y="1084"/>
                  </a:lnTo>
                  <a:lnTo>
                    <a:pt x="974" y="1087"/>
                  </a:lnTo>
                  <a:lnTo>
                    <a:pt x="968" y="1091"/>
                  </a:lnTo>
                  <a:lnTo>
                    <a:pt x="955" y="1091"/>
                  </a:lnTo>
                  <a:lnTo>
                    <a:pt x="945" y="1087"/>
                  </a:lnTo>
                  <a:lnTo>
                    <a:pt x="942" y="1080"/>
                  </a:lnTo>
                  <a:lnTo>
                    <a:pt x="935" y="1074"/>
                  </a:lnTo>
                  <a:lnTo>
                    <a:pt x="935" y="1060"/>
                  </a:lnTo>
                  <a:lnTo>
                    <a:pt x="939" y="1053"/>
                  </a:lnTo>
                  <a:lnTo>
                    <a:pt x="939" y="1046"/>
                  </a:lnTo>
                  <a:lnTo>
                    <a:pt x="942" y="1039"/>
                  </a:lnTo>
                  <a:lnTo>
                    <a:pt x="951" y="994"/>
                  </a:lnTo>
                  <a:lnTo>
                    <a:pt x="955" y="959"/>
                  </a:lnTo>
                  <a:lnTo>
                    <a:pt x="958" y="939"/>
                  </a:lnTo>
                  <a:lnTo>
                    <a:pt x="958" y="925"/>
                  </a:lnTo>
                  <a:lnTo>
                    <a:pt x="955" y="897"/>
                  </a:lnTo>
                  <a:lnTo>
                    <a:pt x="948" y="876"/>
                  </a:lnTo>
                  <a:lnTo>
                    <a:pt x="935" y="855"/>
                  </a:lnTo>
                  <a:lnTo>
                    <a:pt x="916" y="838"/>
                  </a:lnTo>
                  <a:lnTo>
                    <a:pt x="884" y="828"/>
                  </a:lnTo>
                  <a:lnTo>
                    <a:pt x="839" y="821"/>
                  </a:lnTo>
                  <a:lnTo>
                    <a:pt x="778" y="817"/>
                  </a:lnTo>
                  <a:lnTo>
                    <a:pt x="570" y="817"/>
                  </a:lnTo>
                  <a:lnTo>
                    <a:pt x="570" y="824"/>
                  </a:lnTo>
                  <a:lnTo>
                    <a:pt x="436" y="1402"/>
                  </a:lnTo>
                  <a:lnTo>
                    <a:pt x="432" y="1420"/>
                  </a:lnTo>
                  <a:lnTo>
                    <a:pt x="429" y="1434"/>
                  </a:lnTo>
                  <a:lnTo>
                    <a:pt x="429" y="1454"/>
                  </a:lnTo>
                  <a:lnTo>
                    <a:pt x="432" y="1475"/>
                  </a:lnTo>
                  <a:lnTo>
                    <a:pt x="439" y="1489"/>
                  </a:lnTo>
                  <a:lnTo>
                    <a:pt x="461" y="1496"/>
                  </a:lnTo>
                  <a:lnTo>
                    <a:pt x="496" y="1503"/>
                  </a:lnTo>
                  <a:lnTo>
                    <a:pt x="532" y="1506"/>
                  </a:lnTo>
                  <a:lnTo>
                    <a:pt x="663" y="1506"/>
                  </a:lnTo>
                  <a:lnTo>
                    <a:pt x="669" y="1510"/>
                  </a:lnTo>
                  <a:lnTo>
                    <a:pt x="669" y="1513"/>
                  </a:lnTo>
                  <a:lnTo>
                    <a:pt x="673" y="1513"/>
                  </a:lnTo>
                  <a:lnTo>
                    <a:pt x="682" y="1524"/>
                  </a:lnTo>
                  <a:lnTo>
                    <a:pt x="682" y="1548"/>
                  </a:lnTo>
                  <a:lnTo>
                    <a:pt x="679" y="1558"/>
                  </a:lnTo>
                  <a:lnTo>
                    <a:pt x="673" y="1565"/>
                  </a:lnTo>
                  <a:lnTo>
                    <a:pt x="669" y="1572"/>
                  </a:lnTo>
                  <a:lnTo>
                    <a:pt x="657" y="1579"/>
                  </a:lnTo>
                  <a:lnTo>
                    <a:pt x="593" y="1579"/>
                  </a:lnTo>
                  <a:lnTo>
                    <a:pt x="538" y="1575"/>
                  </a:lnTo>
                  <a:lnTo>
                    <a:pt x="416" y="1575"/>
                  </a:lnTo>
                  <a:lnTo>
                    <a:pt x="362" y="1572"/>
                  </a:lnTo>
                  <a:lnTo>
                    <a:pt x="269" y="1572"/>
                  </a:lnTo>
                  <a:lnTo>
                    <a:pt x="208" y="1575"/>
                  </a:lnTo>
                  <a:lnTo>
                    <a:pt x="141" y="1575"/>
                  </a:lnTo>
                  <a:lnTo>
                    <a:pt x="83" y="1579"/>
                  </a:lnTo>
                  <a:lnTo>
                    <a:pt x="25" y="1579"/>
                  </a:lnTo>
                  <a:lnTo>
                    <a:pt x="16" y="1575"/>
                  </a:lnTo>
                  <a:lnTo>
                    <a:pt x="9" y="1575"/>
                  </a:lnTo>
                  <a:lnTo>
                    <a:pt x="6" y="1569"/>
                  </a:lnTo>
                  <a:lnTo>
                    <a:pt x="0" y="1562"/>
                  </a:lnTo>
                  <a:lnTo>
                    <a:pt x="0" y="1551"/>
                  </a:lnTo>
                  <a:lnTo>
                    <a:pt x="3" y="1524"/>
                  </a:lnTo>
                  <a:lnTo>
                    <a:pt x="16" y="1513"/>
                  </a:lnTo>
                  <a:lnTo>
                    <a:pt x="35" y="1506"/>
                  </a:lnTo>
                  <a:lnTo>
                    <a:pt x="125" y="1506"/>
                  </a:lnTo>
                  <a:lnTo>
                    <a:pt x="170" y="1499"/>
                  </a:lnTo>
                  <a:lnTo>
                    <a:pt x="202" y="1492"/>
                  </a:lnTo>
                  <a:lnTo>
                    <a:pt x="224" y="1479"/>
                  </a:lnTo>
                  <a:lnTo>
                    <a:pt x="240" y="1458"/>
                  </a:lnTo>
                  <a:lnTo>
                    <a:pt x="250" y="1430"/>
                  </a:lnTo>
                  <a:lnTo>
                    <a:pt x="256" y="1395"/>
                  </a:lnTo>
                  <a:lnTo>
                    <a:pt x="538" y="170"/>
                  </a:lnTo>
                  <a:lnTo>
                    <a:pt x="544" y="146"/>
                  </a:lnTo>
                  <a:lnTo>
                    <a:pt x="548" y="129"/>
                  </a:lnTo>
                  <a:lnTo>
                    <a:pt x="548" y="115"/>
                  </a:lnTo>
                  <a:lnTo>
                    <a:pt x="541" y="94"/>
                  </a:lnTo>
                  <a:lnTo>
                    <a:pt x="522" y="80"/>
                  </a:lnTo>
                  <a:lnTo>
                    <a:pt x="493" y="73"/>
                  </a:lnTo>
                  <a:lnTo>
                    <a:pt x="455" y="70"/>
                  </a:lnTo>
                  <a:lnTo>
                    <a:pt x="384" y="70"/>
                  </a:lnTo>
                  <a:lnTo>
                    <a:pt x="365" y="66"/>
                  </a:lnTo>
                  <a:lnTo>
                    <a:pt x="352" y="59"/>
                  </a:lnTo>
                  <a:lnTo>
                    <a:pt x="349" y="45"/>
                  </a:lnTo>
                  <a:lnTo>
                    <a:pt x="352" y="18"/>
                  </a:lnTo>
                  <a:lnTo>
                    <a:pt x="365" y="7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auto">
            <a:xfrm>
              <a:off x="2746" y="2586"/>
              <a:ext cx="500" cy="2312"/>
            </a:xfrm>
            <a:custGeom>
              <a:avLst/>
              <a:gdLst/>
              <a:ahLst/>
              <a:cxnLst>
                <a:cxn ang="0">
                  <a:pos x="481" y="0"/>
                </a:cxn>
                <a:cxn ang="0">
                  <a:pos x="497" y="14"/>
                </a:cxn>
                <a:cxn ang="0">
                  <a:pos x="490" y="38"/>
                </a:cxn>
                <a:cxn ang="0">
                  <a:pos x="477" y="52"/>
                </a:cxn>
                <a:cxn ang="0">
                  <a:pos x="388" y="163"/>
                </a:cxn>
                <a:cxn ang="0">
                  <a:pos x="263" y="388"/>
                </a:cxn>
                <a:cxn ang="0">
                  <a:pos x="182" y="630"/>
                </a:cxn>
                <a:cxn ang="0">
                  <a:pos x="138" y="889"/>
                </a:cxn>
                <a:cxn ang="0">
                  <a:pos x="125" y="1159"/>
                </a:cxn>
                <a:cxn ang="0">
                  <a:pos x="138" y="1405"/>
                </a:cxn>
                <a:cxn ang="0">
                  <a:pos x="176" y="1661"/>
                </a:cxn>
                <a:cxn ang="0">
                  <a:pos x="253" y="1911"/>
                </a:cxn>
                <a:cxn ang="0">
                  <a:pos x="378" y="2143"/>
                </a:cxn>
                <a:cxn ang="0">
                  <a:pos x="490" y="2278"/>
                </a:cxn>
                <a:cxn ang="0">
                  <a:pos x="500" y="2291"/>
                </a:cxn>
                <a:cxn ang="0">
                  <a:pos x="497" y="2291"/>
                </a:cxn>
                <a:cxn ang="0">
                  <a:pos x="490" y="2309"/>
                </a:cxn>
                <a:cxn ang="0">
                  <a:pos x="474" y="2312"/>
                </a:cxn>
                <a:cxn ang="0">
                  <a:pos x="439" y="2291"/>
                </a:cxn>
                <a:cxn ang="0">
                  <a:pos x="368" y="2226"/>
                </a:cxn>
                <a:cxn ang="0">
                  <a:pos x="279" y="2118"/>
                </a:cxn>
                <a:cxn ang="0">
                  <a:pos x="186" y="1966"/>
                </a:cxn>
                <a:cxn ang="0">
                  <a:pos x="90" y="1748"/>
                </a:cxn>
                <a:cxn ang="0">
                  <a:pos x="25" y="1488"/>
                </a:cxn>
                <a:cxn ang="0">
                  <a:pos x="3" y="1256"/>
                </a:cxn>
                <a:cxn ang="0">
                  <a:pos x="3" y="1031"/>
                </a:cxn>
                <a:cxn ang="0">
                  <a:pos x="41" y="754"/>
                </a:cxn>
                <a:cxn ang="0">
                  <a:pos x="134" y="450"/>
                </a:cxn>
                <a:cxn ang="0">
                  <a:pos x="227" y="273"/>
                </a:cxn>
                <a:cxn ang="0">
                  <a:pos x="324" y="142"/>
                </a:cxn>
                <a:cxn ang="0">
                  <a:pos x="407" y="52"/>
                </a:cxn>
                <a:cxn ang="0">
                  <a:pos x="461" y="7"/>
                </a:cxn>
              </a:cxnLst>
              <a:rect l="0" t="0" r="r" b="b"/>
              <a:pathLst>
                <a:path w="500" h="2312">
                  <a:moveTo>
                    <a:pt x="474" y="0"/>
                  </a:moveTo>
                  <a:lnTo>
                    <a:pt x="481" y="0"/>
                  </a:lnTo>
                  <a:lnTo>
                    <a:pt x="493" y="7"/>
                  </a:lnTo>
                  <a:lnTo>
                    <a:pt x="497" y="14"/>
                  </a:lnTo>
                  <a:lnTo>
                    <a:pt x="497" y="31"/>
                  </a:lnTo>
                  <a:lnTo>
                    <a:pt x="490" y="38"/>
                  </a:lnTo>
                  <a:lnTo>
                    <a:pt x="487" y="45"/>
                  </a:lnTo>
                  <a:lnTo>
                    <a:pt x="477" y="52"/>
                  </a:lnTo>
                  <a:lnTo>
                    <a:pt x="468" y="62"/>
                  </a:lnTo>
                  <a:lnTo>
                    <a:pt x="388" y="163"/>
                  </a:lnTo>
                  <a:lnTo>
                    <a:pt x="317" y="270"/>
                  </a:lnTo>
                  <a:lnTo>
                    <a:pt x="263" y="388"/>
                  </a:lnTo>
                  <a:lnTo>
                    <a:pt x="218" y="505"/>
                  </a:lnTo>
                  <a:lnTo>
                    <a:pt x="182" y="630"/>
                  </a:lnTo>
                  <a:lnTo>
                    <a:pt x="157" y="758"/>
                  </a:lnTo>
                  <a:lnTo>
                    <a:pt x="138" y="889"/>
                  </a:lnTo>
                  <a:lnTo>
                    <a:pt x="128" y="1024"/>
                  </a:lnTo>
                  <a:lnTo>
                    <a:pt x="125" y="1159"/>
                  </a:lnTo>
                  <a:lnTo>
                    <a:pt x="128" y="1281"/>
                  </a:lnTo>
                  <a:lnTo>
                    <a:pt x="138" y="1405"/>
                  </a:lnTo>
                  <a:lnTo>
                    <a:pt x="154" y="1533"/>
                  </a:lnTo>
                  <a:lnTo>
                    <a:pt x="176" y="1661"/>
                  </a:lnTo>
                  <a:lnTo>
                    <a:pt x="211" y="1789"/>
                  </a:lnTo>
                  <a:lnTo>
                    <a:pt x="253" y="1911"/>
                  </a:lnTo>
                  <a:lnTo>
                    <a:pt x="311" y="2032"/>
                  </a:lnTo>
                  <a:lnTo>
                    <a:pt x="378" y="2143"/>
                  </a:lnTo>
                  <a:lnTo>
                    <a:pt x="461" y="2246"/>
                  </a:lnTo>
                  <a:lnTo>
                    <a:pt x="490" y="2278"/>
                  </a:lnTo>
                  <a:lnTo>
                    <a:pt x="493" y="2284"/>
                  </a:lnTo>
                  <a:lnTo>
                    <a:pt x="500" y="2291"/>
                  </a:lnTo>
                  <a:lnTo>
                    <a:pt x="500" y="2298"/>
                  </a:lnTo>
                  <a:lnTo>
                    <a:pt x="497" y="2291"/>
                  </a:lnTo>
                  <a:lnTo>
                    <a:pt x="493" y="2302"/>
                  </a:lnTo>
                  <a:lnTo>
                    <a:pt x="490" y="2309"/>
                  </a:lnTo>
                  <a:lnTo>
                    <a:pt x="484" y="2312"/>
                  </a:lnTo>
                  <a:lnTo>
                    <a:pt x="474" y="2312"/>
                  </a:lnTo>
                  <a:lnTo>
                    <a:pt x="461" y="2305"/>
                  </a:lnTo>
                  <a:lnTo>
                    <a:pt x="439" y="2291"/>
                  </a:lnTo>
                  <a:lnTo>
                    <a:pt x="407" y="2264"/>
                  </a:lnTo>
                  <a:lnTo>
                    <a:pt x="368" y="2226"/>
                  </a:lnTo>
                  <a:lnTo>
                    <a:pt x="327" y="2177"/>
                  </a:lnTo>
                  <a:lnTo>
                    <a:pt x="279" y="2118"/>
                  </a:lnTo>
                  <a:lnTo>
                    <a:pt x="234" y="2046"/>
                  </a:lnTo>
                  <a:lnTo>
                    <a:pt x="186" y="1966"/>
                  </a:lnTo>
                  <a:lnTo>
                    <a:pt x="141" y="1876"/>
                  </a:lnTo>
                  <a:lnTo>
                    <a:pt x="90" y="1748"/>
                  </a:lnTo>
                  <a:lnTo>
                    <a:pt x="51" y="1616"/>
                  </a:lnTo>
                  <a:lnTo>
                    <a:pt x="25" y="1488"/>
                  </a:lnTo>
                  <a:lnTo>
                    <a:pt x="9" y="1367"/>
                  </a:lnTo>
                  <a:lnTo>
                    <a:pt x="3" y="1256"/>
                  </a:lnTo>
                  <a:lnTo>
                    <a:pt x="0" y="1156"/>
                  </a:lnTo>
                  <a:lnTo>
                    <a:pt x="3" y="1031"/>
                  </a:lnTo>
                  <a:lnTo>
                    <a:pt x="16" y="896"/>
                  </a:lnTo>
                  <a:lnTo>
                    <a:pt x="41" y="754"/>
                  </a:lnTo>
                  <a:lnTo>
                    <a:pt x="80" y="602"/>
                  </a:lnTo>
                  <a:lnTo>
                    <a:pt x="134" y="450"/>
                  </a:lnTo>
                  <a:lnTo>
                    <a:pt x="179" y="356"/>
                  </a:lnTo>
                  <a:lnTo>
                    <a:pt x="227" y="273"/>
                  </a:lnTo>
                  <a:lnTo>
                    <a:pt x="275" y="204"/>
                  </a:lnTo>
                  <a:lnTo>
                    <a:pt x="324" y="142"/>
                  </a:lnTo>
                  <a:lnTo>
                    <a:pt x="365" y="90"/>
                  </a:lnTo>
                  <a:lnTo>
                    <a:pt x="407" y="52"/>
                  </a:lnTo>
                  <a:lnTo>
                    <a:pt x="439" y="24"/>
                  </a:lnTo>
                  <a:lnTo>
                    <a:pt x="461" y="7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auto">
            <a:xfrm>
              <a:off x="3451" y="2745"/>
              <a:ext cx="2154" cy="1585"/>
            </a:xfrm>
            <a:custGeom>
              <a:avLst/>
              <a:gdLst/>
              <a:ahLst/>
              <a:cxnLst>
                <a:cxn ang="0">
                  <a:pos x="763" y="7"/>
                </a:cxn>
                <a:cxn ang="0">
                  <a:pos x="945" y="1364"/>
                </a:cxn>
                <a:cxn ang="0">
                  <a:pos x="1759" y="7"/>
                </a:cxn>
                <a:cxn ang="0">
                  <a:pos x="2138" y="4"/>
                </a:cxn>
                <a:cxn ang="0">
                  <a:pos x="2150" y="52"/>
                </a:cxn>
                <a:cxn ang="0">
                  <a:pos x="2083" y="69"/>
                </a:cxn>
                <a:cxn ang="0">
                  <a:pos x="1948" y="87"/>
                </a:cxn>
                <a:cxn ang="0">
                  <a:pos x="1907" y="149"/>
                </a:cxn>
                <a:cxn ang="0">
                  <a:pos x="1609" y="1416"/>
                </a:cxn>
                <a:cxn ang="0">
                  <a:pos x="1599" y="1471"/>
                </a:cxn>
                <a:cxn ang="0">
                  <a:pos x="1654" y="1509"/>
                </a:cxn>
                <a:cxn ang="0">
                  <a:pos x="1782" y="1516"/>
                </a:cxn>
                <a:cxn ang="0">
                  <a:pos x="1798" y="1551"/>
                </a:cxn>
                <a:cxn ang="0">
                  <a:pos x="1779" y="1582"/>
                </a:cxn>
                <a:cxn ang="0">
                  <a:pos x="1756" y="1585"/>
                </a:cxn>
                <a:cxn ang="0">
                  <a:pos x="1384" y="1582"/>
                </a:cxn>
                <a:cxn ang="0">
                  <a:pos x="1211" y="1585"/>
                </a:cxn>
                <a:cxn ang="0">
                  <a:pos x="1195" y="1575"/>
                </a:cxn>
                <a:cxn ang="0">
                  <a:pos x="1195" y="1530"/>
                </a:cxn>
                <a:cxn ang="0">
                  <a:pos x="1317" y="1513"/>
                </a:cxn>
                <a:cxn ang="0">
                  <a:pos x="1416" y="1485"/>
                </a:cxn>
                <a:cxn ang="0">
                  <a:pos x="1448" y="1402"/>
                </a:cxn>
                <a:cxn ang="0">
                  <a:pos x="888" y="1544"/>
                </a:cxn>
                <a:cxn ang="0">
                  <a:pos x="868" y="1572"/>
                </a:cxn>
                <a:cxn ang="0">
                  <a:pos x="824" y="1582"/>
                </a:cxn>
                <a:cxn ang="0">
                  <a:pos x="804" y="1530"/>
                </a:cxn>
                <a:cxn ang="0">
                  <a:pos x="317" y="1385"/>
                </a:cxn>
                <a:cxn ang="0">
                  <a:pos x="327" y="1457"/>
                </a:cxn>
                <a:cxn ang="0">
                  <a:pos x="407" y="1506"/>
                </a:cxn>
                <a:cxn ang="0">
                  <a:pos x="484" y="1513"/>
                </a:cxn>
                <a:cxn ang="0">
                  <a:pos x="500" y="1523"/>
                </a:cxn>
                <a:cxn ang="0">
                  <a:pos x="487" y="1575"/>
                </a:cxn>
                <a:cxn ang="0">
                  <a:pos x="471" y="1582"/>
                </a:cxn>
                <a:cxn ang="0">
                  <a:pos x="240" y="1575"/>
                </a:cxn>
                <a:cxn ang="0">
                  <a:pos x="13" y="1579"/>
                </a:cxn>
                <a:cxn ang="0">
                  <a:pos x="3" y="1530"/>
                </a:cxn>
                <a:cxn ang="0">
                  <a:pos x="38" y="1509"/>
                </a:cxn>
                <a:cxn ang="0">
                  <a:pos x="199" y="1468"/>
                </a:cxn>
                <a:cxn ang="0">
                  <a:pos x="263" y="1378"/>
                </a:cxn>
                <a:cxn ang="0">
                  <a:pos x="548" y="145"/>
                </a:cxn>
                <a:cxn ang="0">
                  <a:pos x="551" y="100"/>
                </a:cxn>
                <a:cxn ang="0">
                  <a:pos x="532" y="83"/>
                </a:cxn>
                <a:cxn ang="0">
                  <a:pos x="474" y="73"/>
                </a:cxn>
                <a:cxn ang="0">
                  <a:pos x="365" y="66"/>
                </a:cxn>
                <a:cxn ang="0">
                  <a:pos x="356" y="17"/>
                </a:cxn>
              </a:cxnLst>
              <a:rect l="0" t="0" r="r" b="b"/>
              <a:pathLst>
                <a:path w="2154" h="1585">
                  <a:moveTo>
                    <a:pt x="388" y="0"/>
                  </a:moveTo>
                  <a:lnTo>
                    <a:pt x="743" y="0"/>
                  </a:lnTo>
                  <a:lnTo>
                    <a:pt x="763" y="7"/>
                  </a:lnTo>
                  <a:lnTo>
                    <a:pt x="772" y="21"/>
                  </a:lnTo>
                  <a:lnTo>
                    <a:pt x="779" y="52"/>
                  </a:lnTo>
                  <a:lnTo>
                    <a:pt x="945" y="1364"/>
                  </a:lnTo>
                  <a:lnTo>
                    <a:pt x="1731" y="45"/>
                  </a:lnTo>
                  <a:lnTo>
                    <a:pt x="1743" y="17"/>
                  </a:lnTo>
                  <a:lnTo>
                    <a:pt x="1759" y="7"/>
                  </a:lnTo>
                  <a:lnTo>
                    <a:pt x="1779" y="0"/>
                  </a:lnTo>
                  <a:lnTo>
                    <a:pt x="2118" y="0"/>
                  </a:lnTo>
                  <a:lnTo>
                    <a:pt x="2138" y="4"/>
                  </a:lnTo>
                  <a:lnTo>
                    <a:pt x="2150" y="10"/>
                  </a:lnTo>
                  <a:lnTo>
                    <a:pt x="2154" y="24"/>
                  </a:lnTo>
                  <a:lnTo>
                    <a:pt x="2150" y="52"/>
                  </a:lnTo>
                  <a:lnTo>
                    <a:pt x="2138" y="62"/>
                  </a:lnTo>
                  <a:lnTo>
                    <a:pt x="2115" y="69"/>
                  </a:lnTo>
                  <a:lnTo>
                    <a:pt x="2083" y="69"/>
                  </a:lnTo>
                  <a:lnTo>
                    <a:pt x="2022" y="73"/>
                  </a:lnTo>
                  <a:lnTo>
                    <a:pt x="1980" y="76"/>
                  </a:lnTo>
                  <a:lnTo>
                    <a:pt x="1948" y="87"/>
                  </a:lnTo>
                  <a:lnTo>
                    <a:pt x="1929" y="100"/>
                  </a:lnTo>
                  <a:lnTo>
                    <a:pt x="1916" y="121"/>
                  </a:lnTo>
                  <a:lnTo>
                    <a:pt x="1907" y="149"/>
                  </a:lnTo>
                  <a:lnTo>
                    <a:pt x="1900" y="180"/>
                  </a:lnTo>
                  <a:lnTo>
                    <a:pt x="1894" y="180"/>
                  </a:lnTo>
                  <a:lnTo>
                    <a:pt x="1609" y="1416"/>
                  </a:lnTo>
                  <a:lnTo>
                    <a:pt x="1602" y="1440"/>
                  </a:lnTo>
                  <a:lnTo>
                    <a:pt x="1599" y="1454"/>
                  </a:lnTo>
                  <a:lnTo>
                    <a:pt x="1599" y="1471"/>
                  </a:lnTo>
                  <a:lnTo>
                    <a:pt x="1606" y="1492"/>
                  </a:lnTo>
                  <a:lnTo>
                    <a:pt x="1625" y="1502"/>
                  </a:lnTo>
                  <a:lnTo>
                    <a:pt x="1654" y="1509"/>
                  </a:lnTo>
                  <a:lnTo>
                    <a:pt x="1692" y="1513"/>
                  </a:lnTo>
                  <a:lnTo>
                    <a:pt x="1763" y="1513"/>
                  </a:lnTo>
                  <a:lnTo>
                    <a:pt x="1782" y="1516"/>
                  </a:lnTo>
                  <a:lnTo>
                    <a:pt x="1795" y="1523"/>
                  </a:lnTo>
                  <a:lnTo>
                    <a:pt x="1798" y="1537"/>
                  </a:lnTo>
                  <a:lnTo>
                    <a:pt x="1798" y="1551"/>
                  </a:lnTo>
                  <a:lnTo>
                    <a:pt x="1791" y="1572"/>
                  </a:lnTo>
                  <a:lnTo>
                    <a:pt x="1785" y="1579"/>
                  </a:lnTo>
                  <a:lnTo>
                    <a:pt x="1779" y="1582"/>
                  </a:lnTo>
                  <a:lnTo>
                    <a:pt x="1772" y="1582"/>
                  </a:lnTo>
                  <a:lnTo>
                    <a:pt x="1766" y="1585"/>
                  </a:lnTo>
                  <a:lnTo>
                    <a:pt x="1756" y="1585"/>
                  </a:lnTo>
                  <a:lnTo>
                    <a:pt x="1487" y="1579"/>
                  </a:lnTo>
                  <a:lnTo>
                    <a:pt x="1442" y="1579"/>
                  </a:lnTo>
                  <a:lnTo>
                    <a:pt x="1384" y="1582"/>
                  </a:lnTo>
                  <a:lnTo>
                    <a:pt x="1323" y="1582"/>
                  </a:lnTo>
                  <a:lnTo>
                    <a:pt x="1266" y="1585"/>
                  </a:lnTo>
                  <a:lnTo>
                    <a:pt x="1211" y="1585"/>
                  </a:lnTo>
                  <a:lnTo>
                    <a:pt x="1208" y="1582"/>
                  </a:lnTo>
                  <a:lnTo>
                    <a:pt x="1202" y="1582"/>
                  </a:lnTo>
                  <a:lnTo>
                    <a:pt x="1195" y="1575"/>
                  </a:lnTo>
                  <a:lnTo>
                    <a:pt x="1192" y="1568"/>
                  </a:lnTo>
                  <a:lnTo>
                    <a:pt x="1192" y="1558"/>
                  </a:lnTo>
                  <a:lnTo>
                    <a:pt x="1195" y="1530"/>
                  </a:lnTo>
                  <a:lnTo>
                    <a:pt x="1208" y="1520"/>
                  </a:lnTo>
                  <a:lnTo>
                    <a:pt x="1227" y="1513"/>
                  </a:lnTo>
                  <a:lnTo>
                    <a:pt x="1317" y="1513"/>
                  </a:lnTo>
                  <a:lnTo>
                    <a:pt x="1362" y="1506"/>
                  </a:lnTo>
                  <a:lnTo>
                    <a:pt x="1394" y="1499"/>
                  </a:lnTo>
                  <a:lnTo>
                    <a:pt x="1416" y="1485"/>
                  </a:lnTo>
                  <a:lnTo>
                    <a:pt x="1429" y="1464"/>
                  </a:lnTo>
                  <a:lnTo>
                    <a:pt x="1439" y="1437"/>
                  </a:lnTo>
                  <a:lnTo>
                    <a:pt x="1448" y="1402"/>
                  </a:lnTo>
                  <a:lnTo>
                    <a:pt x="1756" y="76"/>
                  </a:lnTo>
                  <a:lnTo>
                    <a:pt x="1753" y="76"/>
                  </a:lnTo>
                  <a:lnTo>
                    <a:pt x="888" y="1544"/>
                  </a:lnTo>
                  <a:lnTo>
                    <a:pt x="881" y="1554"/>
                  </a:lnTo>
                  <a:lnTo>
                    <a:pt x="875" y="1561"/>
                  </a:lnTo>
                  <a:lnTo>
                    <a:pt x="868" y="1572"/>
                  </a:lnTo>
                  <a:lnTo>
                    <a:pt x="859" y="1579"/>
                  </a:lnTo>
                  <a:lnTo>
                    <a:pt x="840" y="1585"/>
                  </a:lnTo>
                  <a:lnTo>
                    <a:pt x="824" y="1582"/>
                  </a:lnTo>
                  <a:lnTo>
                    <a:pt x="811" y="1568"/>
                  </a:lnTo>
                  <a:lnTo>
                    <a:pt x="808" y="1551"/>
                  </a:lnTo>
                  <a:lnTo>
                    <a:pt x="804" y="1530"/>
                  </a:lnTo>
                  <a:lnTo>
                    <a:pt x="618" y="94"/>
                  </a:lnTo>
                  <a:lnTo>
                    <a:pt x="324" y="1357"/>
                  </a:lnTo>
                  <a:lnTo>
                    <a:pt x="317" y="1385"/>
                  </a:lnTo>
                  <a:lnTo>
                    <a:pt x="317" y="1409"/>
                  </a:lnTo>
                  <a:lnTo>
                    <a:pt x="320" y="1433"/>
                  </a:lnTo>
                  <a:lnTo>
                    <a:pt x="327" y="1457"/>
                  </a:lnTo>
                  <a:lnTo>
                    <a:pt x="343" y="1478"/>
                  </a:lnTo>
                  <a:lnTo>
                    <a:pt x="368" y="1495"/>
                  </a:lnTo>
                  <a:lnTo>
                    <a:pt x="407" y="1506"/>
                  </a:lnTo>
                  <a:lnTo>
                    <a:pt x="461" y="1509"/>
                  </a:lnTo>
                  <a:lnTo>
                    <a:pt x="477" y="1509"/>
                  </a:lnTo>
                  <a:lnTo>
                    <a:pt x="484" y="1513"/>
                  </a:lnTo>
                  <a:lnTo>
                    <a:pt x="490" y="1513"/>
                  </a:lnTo>
                  <a:lnTo>
                    <a:pt x="493" y="1520"/>
                  </a:lnTo>
                  <a:lnTo>
                    <a:pt x="500" y="1523"/>
                  </a:lnTo>
                  <a:lnTo>
                    <a:pt x="500" y="1547"/>
                  </a:lnTo>
                  <a:lnTo>
                    <a:pt x="493" y="1568"/>
                  </a:lnTo>
                  <a:lnTo>
                    <a:pt x="487" y="1575"/>
                  </a:lnTo>
                  <a:lnTo>
                    <a:pt x="481" y="1579"/>
                  </a:lnTo>
                  <a:lnTo>
                    <a:pt x="474" y="1579"/>
                  </a:lnTo>
                  <a:lnTo>
                    <a:pt x="471" y="1582"/>
                  </a:lnTo>
                  <a:lnTo>
                    <a:pt x="461" y="1582"/>
                  </a:lnTo>
                  <a:lnTo>
                    <a:pt x="352" y="1579"/>
                  </a:lnTo>
                  <a:lnTo>
                    <a:pt x="240" y="1575"/>
                  </a:lnTo>
                  <a:lnTo>
                    <a:pt x="29" y="1582"/>
                  </a:lnTo>
                  <a:lnTo>
                    <a:pt x="19" y="1582"/>
                  </a:lnTo>
                  <a:lnTo>
                    <a:pt x="13" y="1579"/>
                  </a:lnTo>
                  <a:lnTo>
                    <a:pt x="0" y="1565"/>
                  </a:lnTo>
                  <a:lnTo>
                    <a:pt x="0" y="1540"/>
                  </a:lnTo>
                  <a:lnTo>
                    <a:pt x="3" y="1530"/>
                  </a:lnTo>
                  <a:lnTo>
                    <a:pt x="16" y="1516"/>
                  </a:lnTo>
                  <a:lnTo>
                    <a:pt x="29" y="1509"/>
                  </a:lnTo>
                  <a:lnTo>
                    <a:pt x="38" y="1509"/>
                  </a:lnTo>
                  <a:lnTo>
                    <a:pt x="106" y="1502"/>
                  </a:lnTo>
                  <a:lnTo>
                    <a:pt x="157" y="1489"/>
                  </a:lnTo>
                  <a:lnTo>
                    <a:pt x="199" y="1468"/>
                  </a:lnTo>
                  <a:lnTo>
                    <a:pt x="227" y="1444"/>
                  </a:lnTo>
                  <a:lnTo>
                    <a:pt x="250" y="1412"/>
                  </a:lnTo>
                  <a:lnTo>
                    <a:pt x="263" y="1378"/>
                  </a:lnTo>
                  <a:lnTo>
                    <a:pt x="272" y="1340"/>
                  </a:lnTo>
                  <a:lnTo>
                    <a:pt x="545" y="159"/>
                  </a:lnTo>
                  <a:lnTo>
                    <a:pt x="548" y="145"/>
                  </a:lnTo>
                  <a:lnTo>
                    <a:pt x="548" y="135"/>
                  </a:lnTo>
                  <a:lnTo>
                    <a:pt x="551" y="128"/>
                  </a:lnTo>
                  <a:lnTo>
                    <a:pt x="551" y="100"/>
                  </a:lnTo>
                  <a:lnTo>
                    <a:pt x="548" y="94"/>
                  </a:lnTo>
                  <a:lnTo>
                    <a:pt x="542" y="87"/>
                  </a:lnTo>
                  <a:lnTo>
                    <a:pt x="532" y="83"/>
                  </a:lnTo>
                  <a:lnTo>
                    <a:pt x="519" y="80"/>
                  </a:lnTo>
                  <a:lnTo>
                    <a:pt x="503" y="76"/>
                  </a:lnTo>
                  <a:lnTo>
                    <a:pt x="474" y="73"/>
                  </a:lnTo>
                  <a:lnTo>
                    <a:pt x="442" y="69"/>
                  </a:lnTo>
                  <a:lnTo>
                    <a:pt x="384" y="69"/>
                  </a:lnTo>
                  <a:lnTo>
                    <a:pt x="365" y="66"/>
                  </a:lnTo>
                  <a:lnTo>
                    <a:pt x="356" y="59"/>
                  </a:lnTo>
                  <a:lnTo>
                    <a:pt x="352" y="45"/>
                  </a:lnTo>
                  <a:lnTo>
                    <a:pt x="356" y="17"/>
                  </a:lnTo>
                  <a:lnTo>
                    <a:pt x="368" y="7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auto">
            <a:xfrm>
              <a:off x="5540" y="3572"/>
              <a:ext cx="702" cy="1125"/>
            </a:xfrm>
            <a:custGeom>
              <a:avLst/>
              <a:gdLst/>
              <a:ahLst/>
              <a:cxnLst>
                <a:cxn ang="0">
                  <a:pos x="417" y="7"/>
                </a:cxn>
                <a:cxn ang="0">
                  <a:pos x="539" y="49"/>
                </a:cxn>
                <a:cxn ang="0">
                  <a:pos x="622" y="125"/>
                </a:cxn>
                <a:cxn ang="0">
                  <a:pos x="654" y="225"/>
                </a:cxn>
                <a:cxn ang="0">
                  <a:pos x="638" y="319"/>
                </a:cxn>
                <a:cxn ang="0">
                  <a:pos x="590" y="409"/>
                </a:cxn>
                <a:cxn ang="0">
                  <a:pos x="500" y="485"/>
                </a:cxn>
                <a:cxn ang="0">
                  <a:pos x="504" y="537"/>
                </a:cxn>
                <a:cxn ang="0">
                  <a:pos x="609" y="606"/>
                </a:cxn>
                <a:cxn ang="0">
                  <a:pos x="680" y="700"/>
                </a:cxn>
                <a:cxn ang="0">
                  <a:pos x="702" y="807"/>
                </a:cxn>
                <a:cxn ang="0">
                  <a:pos x="667" y="942"/>
                </a:cxn>
                <a:cxn ang="0">
                  <a:pos x="571" y="1053"/>
                </a:cxn>
                <a:cxn ang="0">
                  <a:pos x="430" y="1115"/>
                </a:cxn>
                <a:cxn ang="0">
                  <a:pos x="266" y="1118"/>
                </a:cxn>
                <a:cxn ang="0">
                  <a:pos x="132" y="1073"/>
                </a:cxn>
                <a:cxn ang="0">
                  <a:pos x="36" y="987"/>
                </a:cxn>
                <a:cxn ang="0">
                  <a:pos x="0" y="869"/>
                </a:cxn>
                <a:cxn ang="0">
                  <a:pos x="16" y="807"/>
                </a:cxn>
                <a:cxn ang="0">
                  <a:pos x="61" y="779"/>
                </a:cxn>
                <a:cxn ang="0">
                  <a:pos x="119" y="783"/>
                </a:cxn>
                <a:cxn ang="0">
                  <a:pos x="161" y="831"/>
                </a:cxn>
                <a:cxn ang="0">
                  <a:pos x="164" y="887"/>
                </a:cxn>
                <a:cxn ang="0">
                  <a:pos x="141" y="932"/>
                </a:cxn>
                <a:cxn ang="0">
                  <a:pos x="81" y="956"/>
                </a:cxn>
                <a:cxn ang="0">
                  <a:pos x="164" y="1032"/>
                </a:cxn>
                <a:cxn ang="0">
                  <a:pos x="260" y="1067"/>
                </a:cxn>
                <a:cxn ang="0">
                  <a:pos x="340" y="1073"/>
                </a:cxn>
                <a:cxn ang="0">
                  <a:pos x="407" y="1060"/>
                </a:cxn>
                <a:cxn ang="0">
                  <a:pos x="472" y="1018"/>
                </a:cxn>
                <a:cxn ang="0">
                  <a:pos x="516" y="935"/>
                </a:cxn>
                <a:cxn ang="0">
                  <a:pos x="536" y="807"/>
                </a:cxn>
                <a:cxn ang="0">
                  <a:pos x="516" y="679"/>
                </a:cxn>
                <a:cxn ang="0">
                  <a:pos x="462" y="592"/>
                </a:cxn>
                <a:cxn ang="0">
                  <a:pos x="382" y="551"/>
                </a:cxn>
                <a:cxn ang="0">
                  <a:pos x="331" y="540"/>
                </a:cxn>
                <a:cxn ang="0">
                  <a:pos x="218" y="537"/>
                </a:cxn>
                <a:cxn ang="0">
                  <a:pos x="209" y="527"/>
                </a:cxn>
                <a:cxn ang="0">
                  <a:pos x="212" y="502"/>
                </a:cxn>
                <a:cxn ang="0">
                  <a:pos x="218" y="499"/>
                </a:cxn>
                <a:cxn ang="0">
                  <a:pos x="228" y="495"/>
                </a:cxn>
                <a:cxn ang="0">
                  <a:pos x="273" y="492"/>
                </a:cxn>
                <a:cxn ang="0">
                  <a:pos x="366" y="478"/>
                </a:cxn>
                <a:cxn ang="0">
                  <a:pos x="443" y="423"/>
                </a:cxn>
                <a:cxn ang="0">
                  <a:pos x="488" y="329"/>
                </a:cxn>
                <a:cxn ang="0">
                  <a:pos x="504" y="225"/>
                </a:cxn>
                <a:cxn ang="0">
                  <a:pos x="484" y="128"/>
                </a:cxn>
                <a:cxn ang="0">
                  <a:pos x="433" y="73"/>
                </a:cxn>
                <a:cxn ang="0">
                  <a:pos x="369" y="52"/>
                </a:cxn>
                <a:cxn ang="0">
                  <a:pos x="299" y="52"/>
                </a:cxn>
                <a:cxn ang="0">
                  <a:pos x="209" y="77"/>
                </a:cxn>
                <a:cxn ang="0">
                  <a:pos x="125" y="139"/>
                </a:cxn>
                <a:cxn ang="0">
                  <a:pos x="183" y="163"/>
                </a:cxn>
                <a:cxn ang="0">
                  <a:pos x="202" y="222"/>
                </a:cxn>
                <a:cxn ang="0">
                  <a:pos x="183" y="281"/>
                </a:cxn>
                <a:cxn ang="0">
                  <a:pos x="125" y="305"/>
                </a:cxn>
                <a:cxn ang="0">
                  <a:pos x="68" y="284"/>
                </a:cxn>
                <a:cxn ang="0">
                  <a:pos x="45" y="222"/>
                </a:cxn>
                <a:cxn ang="0">
                  <a:pos x="74" y="122"/>
                </a:cxn>
                <a:cxn ang="0">
                  <a:pos x="157" y="45"/>
                </a:cxn>
                <a:cxn ang="0">
                  <a:pos x="276" y="7"/>
                </a:cxn>
              </a:cxnLst>
              <a:rect l="0" t="0" r="r" b="b"/>
              <a:pathLst>
                <a:path w="702" h="1125">
                  <a:moveTo>
                    <a:pt x="347" y="0"/>
                  </a:moveTo>
                  <a:lnTo>
                    <a:pt x="417" y="7"/>
                  </a:lnTo>
                  <a:lnTo>
                    <a:pt x="481" y="21"/>
                  </a:lnTo>
                  <a:lnTo>
                    <a:pt x="539" y="49"/>
                  </a:lnTo>
                  <a:lnTo>
                    <a:pt x="587" y="83"/>
                  </a:lnTo>
                  <a:lnTo>
                    <a:pt x="622" y="125"/>
                  </a:lnTo>
                  <a:lnTo>
                    <a:pt x="645" y="173"/>
                  </a:lnTo>
                  <a:lnTo>
                    <a:pt x="654" y="225"/>
                  </a:lnTo>
                  <a:lnTo>
                    <a:pt x="651" y="270"/>
                  </a:lnTo>
                  <a:lnTo>
                    <a:pt x="638" y="319"/>
                  </a:lnTo>
                  <a:lnTo>
                    <a:pt x="619" y="364"/>
                  </a:lnTo>
                  <a:lnTo>
                    <a:pt x="590" y="409"/>
                  </a:lnTo>
                  <a:lnTo>
                    <a:pt x="552" y="450"/>
                  </a:lnTo>
                  <a:lnTo>
                    <a:pt x="500" y="485"/>
                  </a:lnTo>
                  <a:lnTo>
                    <a:pt x="436" y="516"/>
                  </a:lnTo>
                  <a:lnTo>
                    <a:pt x="504" y="537"/>
                  </a:lnTo>
                  <a:lnTo>
                    <a:pt x="561" y="568"/>
                  </a:lnTo>
                  <a:lnTo>
                    <a:pt x="609" y="606"/>
                  </a:lnTo>
                  <a:lnTo>
                    <a:pt x="651" y="651"/>
                  </a:lnTo>
                  <a:lnTo>
                    <a:pt x="680" y="700"/>
                  </a:lnTo>
                  <a:lnTo>
                    <a:pt x="696" y="752"/>
                  </a:lnTo>
                  <a:lnTo>
                    <a:pt x="702" y="807"/>
                  </a:lnTo>
                  <a:lnTo>
                    <a:pt x="693" y="876"/>
                  </a:lnTo>
                  <a:lnTo>
                    <a:pt x="667" y="942"/>
                  </a:lnTo>
                  <a:lnTo>
                    <a:pt x="625" y="1001"/>
                  </a:lnTo>
                  <a:lnTo>
                    <a:pt x="571" y="1053"/>
                  </a:lnTo>
                  <a:lnTo>
                    <a:pt x="507" y="1091"/>
                  </a:lnTo>
                  <a:lnTo>
                    <a:pt x="430" y="1115"/>
                  </a:lnTo>
                  <a:lnTo>
                    <a:pt x="343" y="1125"/>
                  </a:lnTo>
                  <a:lnTo>
                    <a:pt x="266" y="1118"/>
                  </a:lnTo>
                  <a:lnTo>
                    <a:pt x="193" y="1101"/>
                  </a:lnTo>
                  <a:lnTo>
                    <a:pt x="132" y="1073"/>
                  </a:lnTo>
                  <a:lnTo>
                    <a:pt x="77" y="1035"/>
                  </a:lnTo>
                  <a:lnTo>
                    <a:pt x="36" y="987"/>
                  </a:lnTo>
                  <a:lnTo>
                    <a:pt x="10" y="932"/>
                  </a:lnTo>
                  <a:lnTo>
                    <a:pt x="0" y="869"/>
                  </a:lnTo>
                  <a:lnTo>
                    <a:pt x="4" y="835"/>
                  </a:lnTo>
                  <a:lnTo>
                    <a:pt x="16" y="807"/>
                  </a:lnTo>
                  <a:lnTo>
                    <a:pt x="36" y="790"/>
                  </a:lnTo>
                  <a:lnTo>
                    <a:pt x="61" y="779"/>
                  </a:lnTo>
                  <a:lnTo>
                    <a:pt x="87" y="776"/>
                  </a:lnTo>
                  <a:lnTo>
                    <a:pt x="119" y="783"/>
                  </a:lnTo>
                  <a:lnTo>
                    <a:pt x="145" y="800"/>
                  </a:lnTo>
                  <a:lnTo>
                    <a:pt x="161" y="831"/>
                  </a:lnTo>
                  <a:lnTo>
                    <a:pt x="167" y="866"/>
                  </a:lnTo>
                  <a:lnTo>
                    <a:pt x="164" y="887"/>
                  </a:lnTo>
                  <a:lnTo>
                    <a:pt x="157" y="911"/>
                  </a:lnTo>
                  <a:lnTo>
                    <a:pt x="141" y="932"/>
                  </a:lnTo>
                  <a:lnTo>
                    <a:pt x="116" y="949"/>
                  </a:lnTo>
                  <a:lnTo>
                    <a:pt x="81" y="956"/>
                  </a:lnTo>
                  <a:lnTo>
                    <a:pt x="119" y="1001"/>
                  </a:lnTo>
                  <a:lnTo>
                    <a:pt x="164" y="1032"/>
                  </a:lnTo>
                  <a:lnTo>
                    <a:pt x="212" y="1053"/>
                  </a:lnTo>
                  <a:lnTo>
                    <a:pt x="260" y="1067"/>
                  </a:lnTo>
                  <a:lnTo>
                    <a:pt x="305" y="1070"/>
                  </a:lnTo>
                  <a:lnTo>
                    <a:pt x="340" y="1073"/>
                  </a:lnTo>
                  <a:lnTo>
                    <a:pt x="372" y="1070"/>
                  </a:lnTo>
                  <a:lnTo>
                    <a:pt x="407" y="1060"/>
                  </a:lnTo>
                  <a:lnTo>
                    <a:pt x="440" y="1042"/>
                  </a:lnTo>
                  <a:lnTo>
                    <a:pt x="472" y="1018"/>
                  </a:lnTo>
                  <a:lnTo>
                    <a:pt x="497" y="980"/>
                  </a:lnTo>
                  <a:lnTo>
                    <a:pt x="516" y="935"/>
                  </a:lnTo>
                  <a:lnTo>
                    <a:pt x="529" y="876"/>
                  </a:lnTo>
                  <a:lnTo>
                    <a:pt x="536" y="807"/>
                  </a:lnTo>
                  <a:lnTo>
                    <a:pt x="529" y="738"/>
                  </a:lnTo>
                  <a:lnTo>
                    <a:pt x="516" y="679"/>
                  </a:lnTo>
                  <a:lnTo>
                    <a:pt x="494" y="630"/>
                  </a:lnTo>
                  <a:lnTo>
                    <a:pt x="462" y="592"/>
                  </a:lnTo>
                  <a:lnTo>
                    <a:pt x="427" y="565"/>
                  </a:lnTo>
                  <a:lnTo>
                    <a:pt x="382" y="551"/>
                  </a:lnTo>
                  <a:lnTo>
                    <a:pt x="334" y="544"/>
                  </a:lnTo>
                  <a:lnTo>
                    <a:pt x="331" y="540"/>
                  </a:lnTo>
                  <a:lnTo>
                    <a:pt x="228" y="540"/>
                  </a:lnTo>
                  <a:lnTo>
                    <a:pt x="218" y="537"/>
                  </a:lnTo>
                  <a:lnTo>
                    <a:pt x="212" y="533"/>
                  </a:lnTo>
                  <a:lnTo>
                    <a:pt x="209" y="527"/>
                  </a:lnTo>
                  <a:lnTo>
                    <a:pt x="209" y="509"/>
                  </a:lnTo>
                  <a:lnTo>
                    <a:pt x="212" y="502"/>
                  </a:lnTo>
                  <a:lnTo>
                    <a:pt x="215" y="502"/>
                  </a:lnTo>
                  <a:lnTo>
                    <a:pt x="218" y="499"/>
                  </a:lnTo>
                  <a:lnTo>
                    <a:pt x="222" y="499"/>
                  </a:lnTo>
                  <a:lnTo>
                    <a:pt x="228" y="495"/>
                  </a:lnTo>
                  <a:lnTo>
                    <a:pt x="250" y="495"/>
                  </a:lnTo>
                  <a:lnTo>
                    <a:pt x="273" y="492"/>
                  </a:lnTo>
                  <a:lnTo>
                    <a:pt x="324" y="488"/>
                  </a:lnTo>
                  <a:lnTo>
                    <a:pt x="366" y="478"/>
                  </a:lnTo>
                  <a:lnTo>
                    <a:pt x="404" y="461"/>
                  </a:lnTo>
                  <a:lnTo>
                    <a:pt x="443" y="423"/>
                  </a:lnTo>
                  <a:lnTo>
                    <a:pt x="468" y="381"/>
                  </a:lnTo>
                  <a:lnTo>
                    <a:pt x="488" y="329"/>
                  </a:lnTo>
                  <a:lnTo>
                    <a:pt x="500" y="277"/>
                  </a:lnTo>
                  <a:lnTo>
                    <a:pt x="504" y="225"/>
                  </a:lnTo>
                  <a:lnTo>
                    <a:pt x="497" y="173"/>
                  </a:lnTo>
                  <a:lnTo>
                    <a:pt x="484" y="128"/>
                  </a:lnTo>
                  <a:lnTo>
                    <a:pt x="459" y="97"/>
                  </a:lnTo>
                  <a:lnTo>
                    <a:pt x="433" y="73"/>
                  </a:lnTo>
                  <a:lnTo>
                    <a:pt x="401" y="59"/>
                  </a:lnTo>
                  <a:lnTo>
                    <a:pt x="369" y="52"/>
                  </a:lnTo>
                  <a:lnTo>
                    <a:pt x="337" y="49"/>
                  </a:lnTo>
                  <a:lnTo>
                    <a:pt x="299" y="52"/>
                  </a:lnTo>
                  <a:lnTo>
                    <a:pt x="254" y="59"/>
                  </a:lnTo>
                  <a:lnTo>
                    <a:pt x="209" y="77"/>
                  </a:lnTo>
                  <a:lnTo>
                    <a:pt x="164" y="101"/>
                  </a:lnTo>
                  <a:lnTo>
                    <a:pt x="125" y="139"/>
                  </a:lnTo>
                  <a:lnTo>
                    <a:pt x="157" y="146"/>
                  </a:lnTo>
                  <a:lnTo>
                    <a:pt x="183" y="163"/>
                  </a:lnTo>
                  <a:lnTo>
                    <a:pt x="196" y="187"/>
                  </a:lnTo>
                  <a:lnTo>
                    <a:pt x="202" y="222"/>
                  </a:lnTo>
                  <a:lnTo>
                    <a:pt x="196" y="253"/>
                  </a:lnTo>
                  <a:lnTo>
                    <a:pt x="183" y="281"/>
                  </a:lnTo>
                  <a:lnTo>
                    <a:pt x="157" y="298"/>
                  </a:lnTo>
                  <a:lnTo>
                    <a:pt x="125" y="305"/>
                  </a:lnTo>
                  <a:lnTo>
                    <a:pt x="93" y="302"/>
                  </a:lnTo>
                  <a:lnTo>
                    <a:pt x="68" y="284"/>
                  </a:lnTo>
                  <a:lnTo>
                    <a:pt x="52" y="260"/>
                  </a:lnTo>
                  <a:lnTo>
                    <a:pt x="45" y="222"/>
                  </a:lnTo>
                  <a:lnTo>
                    <a:pt x="52" y="167"/>
                  </a:lnTo>
                  <a:lnTo>
                    <a:pt x="74" y="122"/>
                  </a:lnTo>
                  <a:lnTo>
                    <a:pt x="109" y="80"/>
                  </a:lnTo>
                  <a:lnTo>
                    <a:pt x="157" y="45"/>
                  </a:lnTo>
                  <a:lnTo>
                    <a:pt x="212" y="21"/>
                  </a:lnTo>
                  <a:lnTo>
                    <a:pt x="276" y="7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auto">
            <a:xfrm>
              <a:off x="6544" y="2593"/>
              <a:ext cx="499" cy="2316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35" y="7"/>
                </a:cxn>
                <a:cxn ang="0">
                  <a:pos x="57" y="21"/>
                </a:cxn>
                <a:cxn ang="0">
                  <a:pos x="89" y="48"/>
                </a:cxn>
                <a:cxn ang="0">
                  <a:pos x="128" y="90"/>
                </a:cxn>
                <a:cxn ang="0">
                  <a:pos x="169" y="138"/>
                </a:cxn>
                <a:cxn ang="0">
                  <a:pos x="217" y="197"/>
                </a:cxn>
                <a:cxn ang="0">
                  <a:pos x="262" y="266"/>
                </a:cxn>
                <a:cxn ang="0">
                  <a:pos x="310" y="346"/>
                </a:cxn>
                <a:cxn ang="0">
                  <a:pos x="355" y="436"/>
                </a:cxn>
                <a:cxn ang="0">
                  <a:pos x="407" y="567"/>
                </a:cxn>
                <a:cxn ang="0">
                  <a:pos x="445" y="696"/>
                </a:cxn>
                <a:cxn ang="0">
                  <a:pos x="471" y="824"/>
                </a:cxn>
                <a:cxn ang="0">
                  <a:pos x="487" y="945"/>
                </a:cxn>
                <a:cxn ang="0">
                  <a:pos x="493" y="1056"/>
                </a:cxn>
                <a:cxn ang="0">
                  <a:pos x="496" y="1156"/>
                </a:cxn>
                <a:cxn ang="0">
                  <a:pos x="499" y="1159"/>
                </a:cxn>
                <a:cxn ang="0">
                  <a:pos x="496" y="1284"/>
                </a:cxn>
                <a:cxn ang="0">
                  <a:pos x="483" y="1419"/>
                </a:cxn>
                <a:cxn ang="0">
                  <a:pos x="458" y="1561"/>
                </a:cxn>
                <a:cxn ang="0">
                  <a:pos x="419" y="1713"/>
                </a:cxn>
                <a:cxn ang="0">
                  <a:pos x="365" y="1866"/>
                </a:cxn>
                <a:cxn ang="0">
                  <a:pos x="320" y="1959"/>
                </a:cxn>
                <a:cxn ang="0">
                  <a:pos x="272" y="2042"/>
                </a:cxn>
                <a:cxn ang="0">
                  <a:pos x="224" y="2111"/>
                </a:cxn>
                <a:cxn ang="0">
                  <a:pos x="176" y="2174"/>
                </a:cxn>
                <a:cxn ang="0">
                  <a:pos x="134" y="2226"/>
                </a:cxn>
                <a:cxn ang="0">
                  <a:pos x="92" y="2264"/>
                </a:cxn>
                <a:cxn ang="0">
                  <a:pos x="60" y="2291"/>
                </a:cxn>
                <a:cxn ang="0">
                  <a:pos x="38" y="2309"/>
                </a:cxn>
                <a:cxn ang="0">
                  <a:pos x="25" y="2316"/>
                </a:cxn>
                <a:cxn ang="0">
                  <a:pos x="16" y="2312"/>
                </a:cxn>
                <a:cxn ang="0">
                  <a:pos x="9" y="2309"/>
                </a:cxn>
                <a:cxn ang="0">
                  <a:pos x="3" y="2295"/>
                </a:cxn>
                <a:cxn ang="0">
                  <a:pos x="3" y="2288"/>
                </a:cxn>
                <a:cxn ang="0">
                  <a:pos x="6" y="2281"/>
                </a:cxn>
                <a:cxn ang="0">
                  <a:pos x="9" y="2277"/>
                </a:cxn>
                <a:cxn ang="0">
                  <a:pos x="12" y="2271"/>
                </a:cxn>
                <a:cxn ang="0">
                  <a:pos x="22" y="2264"/>
                </a:cxn>
                <a:cxn ang="0">
                  <a:pos x="32" y="2253"/>
                </a:cxn>
                <a:cxn ang="0">
                  <a:pos x="115" y="2153"/>
                </a:cxn>
                <a:cxn ang="0">
                  <a:pos x="182" y="2042"/>
                </a:cxn>
                <a:cxn ang="0">
                  <a:pos x="240" y="1928"/>
                </a:cxn>
                <a:cxn ang="0">
                  <a:pos x="285" y="1807"/>
                </a:cxn>
                <a:cxn ang="0">
                  <a:pos x="320" y="1682"/>
                </a:cxn>
                <a:cxn ang="0">
                  <a:pos x="346" y="1554"/>
                </a:cxn>
                <a:cxn ang="0">
                  <a:pos x="362" y="1422"/>
                </a:cxn>
                <a:cxn ang="0">
                  <a:pos x="371" y="1287"/>
                </a:cxn>
                <a:cxn ang="0">
                  <a:pos x="374" y="1156"/>
                </a:cxn>
                <a:cxn ang="0">
                  <a:pos x="368" y="979"/>
                </a:cxn>
                <a:cxn ang="0">
                  <a:pos x="352" y="817"/>
                </a:cxn>
                <a:cxn ang="0">
                  <a:pos x="323" y="664"/>
                </a:cxn>
                <a:cxn ang="0">
                  <a:pos x="288" y="522"/>
                </a:cxn>
                <a:cxn ang="0">
                  <a:pos x="240" y="391"/>
                </a:cxn>
                <a:cxn ang="0">
                  <a:pos x="182" y="273"/>
                </a:cxn>
                <a:cxn ang="0">
                  <a:pos x="115" y="169"/>
                </a:cxn>
                <a:cxn ang="0">
                  <a:pos x="41" y="76"/>
                </a:cxn>
                <a:cxn ang="0">
                  <a:pos x="0" y="31"/>
                </a:cxn>
                <a:cxn ang="0">
                  <a:pos x="0" y="24"/>
                </a:cxn>
                <a:cxn ang="0">
                  <a:pos x="3" y="14"/>
                </a:cxn>
                <a:cxn ang="0">
                  <a:pos x="6" y="7"/>
                </a:cxn>
                <a:cxn ang="0">
                  <a:pos x="12" y="3"/>
                </a:cxn>
                <a:cxn ang="0">
                  <a:pos x="22" y="0"/>
                </a:cxn>
              </a:cxnLst>
              <a:rect l="0" t="0" r="r" b="b"/>
              <a:pathLst>
                <a:path w="499" h="2316">
                  <a:moveTo>
                    <a:pt x="22" y="0"/>
                  </a:moveTo>
                  <a:lnTo>
                    <a:pt x="35" y="7"/>
                  </a:lnTo>
                  <a:lnTo>
                    <a:pt x="57" y="21"/>
                  </a:lnTo>
                  <a:lnTo>
                    <a:pt x="89" y="48"/>
                  </a:lnTo>
                  <a:lnTo>
                    <a:pt x="128" y="90"/>
                  </a:lnTo>
                  <a:lnTo>
                    <a:pt x="169" y="138"/>
                  </a:lnTo>
                  <a:lnTo>
                    <a:pt x="217" y="197"/>
                  </a:lnTo>
                  <a:lnTo>
                    <a:pt x="262" y="266"/>
                  </a:lnTo>
                  <a:lnTo>
                    <a:pt x="310" y="346"/>
                  </a:lnTo>
                  <a:lnTo>
                    <a:pt x="355" y="436"/>
                  </a:lnTo>
                  <a:lnTo>
                    <a:pt x="407" y="567"/>
                  </a:lnTo>
                  <a:lnTo>
                    <a:pt x="445" y="696"/>
                  </a:lnTo>
                  <a:lnTo>
                    <a:pt x="471" y="824"/>
                  </a:lnTo>
                  <a:lnTo>
                    <a:pt x="487" y="945"/>
                  </a:lnTo>
                  <a:lnTo>
                    <a:pt x="493" y="1056"/>
                  </a:lnTo>
                  <a:lnTo>
                    <a:pt x="496" y="1156"/>
                  </a:lnTo>
                  <a:lnTo>
                    <a:pt x="499" y="1159"/>
                  </a:lnTo>
                  <a:lnTo>
                    <a:pt x="496" y="1284"/>
                  </a:lnTo>
                  <a:lnTo>
                    <a:pt x="483" y="1419"/>
                  </a:lnTo>
                  <a:lnTo>
                    <a:pt x="458" y="1561"/>
                  </a:lnTo>
                  <a:lnTo>
                    <a:pt x="419" y="1713"/>
                  </a:lnTo>
                  <a:lnTo>
                    <a:pt x="365" y="1866"/>
                  </a:lnTo>
                  <a:lnTo>
                    <a:pt x="320" y="1959"/>
                  </a:lnTo>
                  <a:lnTo>
                    <a:pt x="272" y="2042"/>
                  </a:lnTo>
                  <a:lnTo>
                    <a:pt x="224" y="2111"/>
                  </a:lnTo>
                  <a:lnTo>
                    <a:pt x="176" y="2174"/>
                  </a:lnTo>
                  <a:lnTo>
                    <a:pt x="134" y="2226"/>
                  </a:lnTo>
                  <a:lnTo>
                    <a:pt x="92" y="2264"/>
                  </a:lnTo>
                  <a:lnTo>
                    <a:pt x="60" y="2291"/>
                  </a:lnTo>
                  <a:lnTo>
                    <a:pt x="38" y="2309"/>
                  </a:lnTo>
                  <a:lnTo>
                    <a:pt x="25" y="2316"/>
                  </a:lnTo>
                  <a:lnTo>
                    <a:pt x="16" y="2312"/>
                  </a:lnTo>
                  <a:lnTo>
                    <a:pt x="9" y="2309"/>
                  </a:lnTo>
                  <a:lnTo>
                    <a:pt x="3" y="2295"/>
                  </a:lnTo>
                  <a:lnTo>
                    <a:pt x="3" y="2288"/>
                  </a:lnTo>
                  <a:lnTo>
                    <a:pt x="6" y="2281"/>
                  </a:lnTo>
                  <a:lnTo>
                    <a:pt x="9" y="2277"/>
                  </a:lnTo>
                  <a:lnTo>
                    <a:pt x="12" y="2271"/>
                  </a:lnTo>
                  <a:lnTo>
                    <a:pt x="22" y="2264"/>
                  </a:lnTo>
                  <a:lnTo>
                    <a:pt x="32" y="2253"/>
                  </a:lnTo>
                  <a:lnTo>
                    <a:pt x="115" y="2153"/>
                  </a:lnTo>
                  <a:lnTo>
                    <a:pt x="182" y="2042"/>
                  </a:lnTo>
                  <a:lnTo>
                    <a:pt x="240" y="1928"/>
                  </a:lnTo>
                  <a:lnTo>
                    <a:pt x="285" y="1807"/>
                  </a:lnTo>
                  <a:lnTo>
                    <a:pt x="320" y="1682"/>
                  </a:lnTo>
                  <a:lnTo>
                    <a:pt x="346" y="1554"/>
                  </a:lnTo>
                  <a:lnTo>
                    <a:pt x="362" y="1422"/>
                  </a:lnTo>
                  <a:lnTo>
                    <a:pt x="371" y="1287"/>
                  </a:lnTo>
                  <a:lnTo>
                    <a:pt x="374" y="1156"/>
                  </a:lnTo>
                  <a:lnTo>
                    <a:pt x="368" y="979"/>
                  </a:lnTo>
                  <a:lnTo>
                    <a:pt x="352" y="817"/>
                  </a:lnTo>
                  <a:lnTo>
                    <a:pt x="323" y="664"/>
                  </a:lnTo>
                  <a:lnTo>
                    <a:pt x="288" y="522"/>
                  </a:lnTo>
                  <a:lnTo>
                    <a:pt x="240" y="391"/>
                  </a:lnTo>
                  <a:lnTo>
                    <a:pt x="182" y="273"/>
                  </a:lnTo>
                  <a:lnTo>
                    <a:pt x="115" y="169"/>
                  </a:lnTo>
                  <a:lnTo>
                    <a:pt x="41" y="76"/>
                  </a:lnTo>
                  <a:lnTo>
                    <a:pt x="0" y="31"/>
                  </a:lnTo>
                  <a:lnTo>
                    <a:pt x="0" y="24"/>
                  </a:lnTo>
                  <a:lnTo>
                    <a:pt x="3" y="14"/>
                  </a:lnTo>
                  <a:lnTo>
                    <a:pt x="6" y="7"/>
                  </a:lnTo>
                  <a:lnTo>
                    <a:pt x="12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auto">
            <a:xfrm>
              <a:off x="8050" y="3074"/>
              <a:ext cx="1070" cy="1343"/>
            </a:xfrm>
            <a:custGeom>
              <a:avLst/>
              <a:gdLst/>
              <a:ahLst/>
              <a:cxnLst>
                <a:cxn ang="0">
                  <a:pos x="1019" y="0"/>
                </a:cxn>
                <a:cxn ang="0">
                  <a:pos x="1054" y="10"/>
                </a:cxn>
                <a:cxn ang="0">
                  <a:pos x="1070" y="45"/>
                </a:cxn>
                <a:cxn ang="0">
                  <a:pos x="1054" y="83"/>
                </a:cxn>
                <a:cxn ang="0">
                  <a:pos x="1019" y="93"/>
                </a:cxn>
                <a:cxn ang="0">
                  <a:pos x="564" y="100"/>
                </a:cxn>
                <a:cxn ang="0">
                  <a:pos x="384" y="163"/>
                </a:cxn>
                <a:cxn ang="0">
                  <a:pos x="237" y="277"/>
                </a:cxn>
                <a:cxn ang="0">
                  <a:pos x="134" y="436"/>
                </a:cxn>
                <a:cxn ang="0">
                  <a:pos x="86" y="626"/>
                </a:cxn>
                <a:cxn ang="0">
                  <a:pos x="1038" y="630"/>
                </a:cxn>
                <a:cxn ang="0">
                  <a:pos x="1067" y="651"/>
                </a:cxn>
                <a:cxn ang="0">
                  <a:pos x="1067" y="699"/>
                </a:cxn>
                <a:cxn ang="0">
                  <a:pos x="1038" y="720"/>
                </a:cxn>
                <a:cxn ang="0">
                  <a:pos x="997" y="723"/>
                </a:cxn>
                <a:cxn ang="0">
                  <a:pos x="86" y="716"/>
                </a:cxn>
                <a:cxn ang="0">
                  <a:pos x="134" y="910"/>
                </a:cxn>
                <a:cxn ang="0">
                  <a:pos x="237" y="1066"/>
                </a:cxn>
                <a:cxn ang="0">
                  <a:pos x="384" y="1180"/>
                </a:cxn>
                <a:cxn ang="0">
                  <a:pos x="564" y="1243"/>
                </a:cxn>
                <a:cxn ang="0">
                  <a:pos x="1019" y="1250"/>
                </a:cxn>
                <a:cxn ang="0">
                  <a:pos x="1054" y="1260"/>
                </a:cxn>
                <a:cxn ang="0">
                  <a:pos x="1070" y="1298"/>
                </a:cxn>
                <a:cxn ang="0">
                  <a:pos x="1054" y="1333"/>
                </a:cxn>
                <a:cxn ang="0">
                  <a:pos x="1019" y="1343"/>
                </a:cxn>
                <a:cxn ang="0">
                  <a:pos x="551" y="1333"/>
                </a:cxn>
                <a:cxn ang="0">
                  <a:pos x="352" y="1267"/>
                </a:cxn>
                <a:cxn ang="0">
                  <a:pos x="192" y="1146"/>
                </a:cxn>
                <a:cxn ang="0">
                  <a:pos x="74" y="980"/>
                </a:cxn>
                <a:cxn ang="0">
                  <a:pos x="9" y="779"/>
                </a:cxn>
                <a:cxn ang="0">
                  <a:pos x="9" y="561"/>
                </a:cxn>
                <a:cxn ang="0">
                  <a:pos x="74" y="360"/>
                </a:cxn>
                <a:cxn ang="0">
                  <a:pos x="189" y="194"/>
                </a:cxn>
                <a:cxn ang="0">
                  <a:pos x="352" y="73"/>
                </a:cxn>
                <a:cxn ang="0">
                  <a:pos x="548" y="10"/>
                </a:cxn>
              </a:cxnLst>
              <a:rect l="0" t="0" r="r" b="b"/>
              <a:pathLst>
                <a:path w="1070" h="1343">
                  <a:moveTo>
                    <a:pt x="657" y="0"/>
                  </a:moveTo>
                  <a:lnTo>
                    <a:pt x="1019" y="0"/>
                  </a:lnTo>
                  <a:lnTo>
                    <a:pt x="1038" y="3"/>
                  </a:lnTo>
                  <a:lnTo>
                    <a:pt x="1054" y="10"/>
                  </a:lnTo>
                  <a:lnTo>
                    <a:pt x="1067" y="24"/>
                  </a:lnTo>
                  <a:lnTo>
                    <a:pt x="1070" y="45"/>
                  </a:lnTo>
                  <a:lnTo>
                    <a:pt x="1067" y="69"/>
                  </a:lnTo>
                  <a:lnTo>
                    <a:pt x="1054" y="83"/>
                  </a:lnTo>
                  <a:lnTo>
                    <a:pt x="1038" y="90"/>
                  </a:lnTo>
                  <a:lnTo>
                    <a:pt x="1019" y="93"/>
                  </a:lnTo>
                  <a:lnTo>
                    <a:pt x="663" y="93"/>
                  </a:lnTo>
                  <a:lnTo>
                    <a:pt x="564" y="100"/>
                  </a:lnTo>
                  <a:lnTo>
                    <a:pt x="471" y="125"/>
                  </a:lnTo>
                  <a:lnTo>
                    <a:pt x="384" y="163"/>
                  </a:lnTo>
                  <a:lnTo>
                    <a:pt x="304" y="215"/>
                  </a:lnTo>
                  <a:lnTo>
                    <a:pt x="237" y="277"/>
                  </a:lnTo>
                  <a:lnTo>
                    <a:pt x="179" y="353"/>
                  </a:lnTo>
                  <a:lnTo>
                    <a:pt x="134" y="436"/>
                  </a:lnTo>
                  <a:lnTo>
                    <a:pt x="102" y="526"/>
                  </a:lnTo>
                  <a:lnTo>
                    <a:pt x="86" y="626"/>
                  </a:lnTo>
                  <a:lnTo>
                    <a:pt x="1019" y="626"/>
                  </a:lnTo>
                  <a:lnTo>
                    <a:pt x="1038" y="630"/>
                  </a:lnTo>
                  <a:lnTo>
                    <a:pt x="1054" y="637"/>
                  </a:lnTo>
                  <a:lnTo>
                    <a:pt x="1067" y="651"/>
                  </a:lnTo>
                  <a:lnTo>
                    <a:pt x="1070" y="675"/>
                  </a:lnTo>
                  <a:lnTo>
                    <a:pt x="1067" y="699"/>
                  </a:lnTo>
                  <a:lnTo>
                    <a:pt x="1054" y="713"/>
                  </a:lnTo>
                  <a:lnTo>
                    <a:pt x="1038" y="720"/>
                  </a:lnTo>
                  <a:lnTo>
                    <a:pt x="1019" y="723"/>
                  </a:lnTo>
                  <a:lnTo>
                    <a:pt x="997" y="723"/>
                  </a:lnTo>
                  <a:lnTo>
                    <a:pt x="997" y="716"/>
                  </a:lnTo>
                  <a:lnTo>
                    <a:pt x="86" y="716"/>
                  </a:lnTo>
                  <a:lnTo>
                    <a:pt x="102" y="817"/>
                  </a:lnTo>
                  <a:lnTo>
                    <a:pt x="134" y="910"/>
                  </a:lnTo>
                  <a:lnTo>
                    <a:pt x="182" y="993"/>
                  </a:lnTo>
                  <a:lnTo>
                    <a:pt x="237" y="1066"/>
                  </a:lnTo>
                  <a:lnTo>
                    <a:pt x="307" y="1128"/>
                  </a:lnTo>
                  <a:lnTo>
                    <a:pt x="384" y="1180"/>
                  </a:lnTo>
                  <a:lnTo>
                    <a:pt x="471" y="1218"/>
                  </a:lnTo>
                  <a:lnTo>
                    <a:pt x="564" y="1243"/>
                  </a:lnTo>
                  <a:lnTo>
                    <a:pt x="663" y="1250"/>
                  </a:lnTo>
                  <a:lnTo>
                    <a:pt x="1019" y="1250"/>
                  </a:lnTo>
                  <a:lnTo>
                    <a:pt x="1038" y="1253"/>
                  </a:lnTo>
                  <a:lnTo>
                    <a:pt x="1054" y="1260"/>
                  </a:lnTo>
                  <a:lnTo>
                    <a:pt x="1067" y="1274"/>
                  </a:lnTo>
                  <a:lnTo>
                    <a:pt x="1070" y="1298"/>
                  </a:lnTo>
                  <a:lnTo>
                    <a:pt x="1067" y="1319"/>
                  </a:lnTo>
                  <a:lnTo>
                    <a:pt x="1054" y="1333"/>
                  </a:lnTo>
                  <a:lnTo>
                    <a:pt x="1038" y="1340"/>
                  </a:lnTo>
                  <a:lnTo>
                    <a:pt x="1019" y="1343"/>
                  </a:lnTo>
                  <a:lnTo>
                    <a:pt x="657" y="1343"/>
                  </a:lnTo>
                  <a:lnTo>
                    <a:pt x="551" y="1333"/>
                  </a:lnTo>
                  <a:lnTo>
                    <a:pt x="448" y="1308"/>
                  </a:lnTo>
                  <a:lnTo>
                    <a:pt x="352" y="1267"/>
                  </a:lnTo>
                  <a:lnTo>
                    <a:pt x="269" y="1215"/>
                  </a:lnTo>
                  <a:lnTo>
                    <a:pt x="192" y="1146"/>
                  </a:lnTo>
                  <a:lnTo>
                    <a:pt x="125" y="1070"/>
                  </a:lnTo>
                  <a:lnTo>
                    <a:pt x="74" y="980"/>
                  </a:lnTo>
                  <a:lnTo>
                    <a:pt x="32" y="883"/>
                  </a:lnTo>
                  <a:lnTo>
                    <a:pt x="9" y="779"/>
                  </a:lnTo>
                  <a:lnTo>
                    <a:pt x="0" y="671"/>
                  </a:lnTo>
                  <a:lnTo>
                    <a:pt x="9" y="561"/>
                  </a:lnTo>
                  <a:lnTo>
                    <a:pt x="32" y="457"/>
                  </a:lnTo>
                  <a:lnTo>
                    <a:pt x="74" y="360"/>
                  </a:lnTo>
                  <a:lnTo>
                    <a:pt x="125" y="273"/>
                  </a:lnTo>
                  <a:lnTo>
                    <a:pt x="189" y="194"/>
                  </a:lnTo>
                  <a:lnTo>
                    <a:pt x="266" y="128"/>
                  </a:lnTo>
                  <a:lnTo>
                    <a:pt x="352" y="73"/>
                  </a:lnTo>
                  <a:lnTo>
                    <a:pt x="448" y="35"/>
                  </a:lnTo>
                  <a:lnTo>
                    <a:pt x="548" y="10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 noEditPoints="1"/>
            </p:cNvSpPr>
            <p:nvPr/>
          </p:nvSpPr>
          <p:spPr bwMode="auto">
            <a:xfrm>
              <a:off x="9966" y="2697"/>
              <a:ext cx="1391" cy="1675"/>
            </a:xfrm>
            <a:custGeom>
              <a:avLst/>
              <a:gdLst/>
              <a:ahLst/>
              <a:cxnLst>
                <a:cxn ang="0">
                  <a:pos x="1215" y="187"/>
                </a:cxn>
                <a:cxn ang="0">
                  <a:pos x="1186" y="225"/>
                </a:cxn>
                <a:cxn ang="0">
                  <a:pos x="1260" y="315"/>
                </a:cxn>
                <a:cxn ang="0">
                  <a:pos x="494" y="138"/>
                </a:cxn>
                <a:cxn ang="0">
                  <a:pos x="318" y="238"/>
                </a:cxn>
                <a:cxn ang="0">
                  <a:pos x="170" y="429"/>
                </a:cxn>
                <a:cxn ang="0">
                  <a:pos x="87" y="720"/>
                </a:cxn>
                <a:cxn ang="0">
                  <a:pos x="93" y="1010"/>
                </a:cxn>
                <a:cxn ang="0">
                  <a:pos x="177" y="1256"/>
                </a:cxn>
                <a:cxn ang="0">
                  <a:pos x="350" y="1460"/>
                </a:cxn>
                <a:cxn ang="0">
                  <a:pos x="475" y="1495"/>
                </a:cxn>
                <a:cxn ang="0">
                  <a:pos x="359" y="1267"/>
                </a:cxn>
                <a:cxn ang="0">
                  <a:pos x="311" y="1003"/>
                </a:cxn>
                <a:cxn ang="0">
                  <a:pos x="308" y="713"/>
                </a:cxn>
                <a:cxn ang="0">
                  <a:pos x="359" y="415"/>
                </a:cxn>
                <a:cxn ang="0">
                  <a:pos x="433" y="228"/>
                </a:cxn>
                <a:cxn ang="0">
                  <a:pos x="500" y="135"/>
                </a:cxn>
                <a:cxn ang="0">
                  <a:pos x="785" y="0"/>
                </a:cxn>
                <a:cxn ang="0">
                  <a:pos x="930" y="27"/>
                </a:cxn>
                <a:cxn ang="0">
                  <a:pos x="1077" y="90"/>
                </a:cxn>
                <a:cxn ang="0">
                  <a:pos x="1199" y="110"/>
                </a:cxn>
                <a:cxn ang="0">
                  <a:pos x="1247" y="76"/>
                </a:cxn>
                <a:cxn ang="0">
                  <a:pos x="1263" y="20"/>
                </a:cxn>
                <a:cxn ang="0">
                  <a:pos x="1298" y="0"/>
                </a:cxn>
                <a:cxn ang="0">
                  <a:pos x="1334" y="52"/>
                </a:cxn>
                <a:cxn ang="0">
                  <a:pos x="1327" y="526"/>
                </a:cxn>
                <a:cxn ang="0">
                  <a:pos x="1285" y="543"/>
                </a:cxn>
                <a:cxn ang="0">
                  <a:pos x="1260" y="512"/>
                </a:cxn>
                <a:cxn ang="0">
                  <a:pos x="1218" y="408"/>
                </a:cxn>
                <a:cxn ang="0">
                  <a:pos x="1039" y="197"/>
                </a:cxn>
                <a:cxn ang="0">
                  <a:pos x="827" y="90"/>
                </a:cxn>
                <a:cxn ang="0">
                  <a:pos x="632" y="117"/>
                </a:cxn>
                <a:cxn ang="0">
                  <a:pos x="484" y="290"/>
                </a:cxn>
                <a:cxn ang="0">
                  <a:pos x="395" y="588"/>
                </a:cxn>
                <a:cxn ang="0">
                  <a:pos x="385" y="1021"/>
                </a:cxn>
                <a:cxn ang="0">
                  <a:pos x="433" y="1267"/>
                </a:cxn>
                <a:cxn ang="0">
                  <a:pos x="536" y="1457"/>
                </a:cxn>
                <a:cxn ang="0">
                  <a:pos x="715" y="1557"/>
                </a:cxn>
                <a:cxn ang="0">
                  <a:pos x="981" y="1533"/>
                </a:cxn>
                <a:cxn ang="0">
                  <a:pos x="1231" y="1388"/>
                </a:cxn>
                <a:cxn ang="0">
                  <a:pos x="1318" y="1298"/>
                </a:cxn>
                <a:cxn ang="0">
                  <a:pos x="1353" y="1284"/>
                </a:cxn>
                <a:cxn ang="0">
                  <a:pos x="1385" y="1308"/>
                </a:cxn>
                <a:cxn ang="0">
                  <a:pos x="1385" y="1350"/>
                </a:cxn>
                <a:cxn ang="0">
                  <a:pos x="1269" y="1481"/>
                </a:cxn>
                <a:cxn ang="0">
                  <a:pos x="1090" y="1599"/>
                </a:cxn>
                <a:cxn ang="0">
                  <a:pos x="834" y="1672"/>
                </a:cxn>
                <a:cxn ang="0">
                  <a:pos x="590" y="1658"/>
                </a:cxn>
                <a:cxn ang="0">
                  <a:pos x="346" y="1561"/>
                </a:cxn>
                <a:cxn ang="0">
                  <a:pos x="151" y="1374"/>
                </a:cxn>
                <a:cxn ang="0">
                  <a:pos x="26" y="1087"/>
                </a:cxn>
                <a:cxn ang="0">
                  <a:pos x="7" y="706"/>
                </a:cxn>
                <a:cxn ang="0">
                  <a:pos x="100" y="387"/>
                </a:cxn>
                <a:cxn ang="0">
                  <a:pos x="276" y="166"/>
                </a:cxn>
                <a:cxn ang="0">
                  <a:pos x="507" y="41"/>
                </a:cxn>
                <a:cxn ang="0">
                  <a:pos x="757" y="0"/>
                </a:cxn>
              </a:cxnLst>
              <a:rect l="0" t="0" r="r" b="b"/>
              <a:pathLst>
                <a:path w="1391" h="1675">
                  <a:moveTo>
                    <a:pt x="1260" y="169"/>
                  </a:moveTo>
                  <a:lnTo>
                    <a:pt x="1241" y="180"/>
                  </a:lnTo>
                  <a:lnTo>
                    <a:pt x="1215" y="187"/>
                  </a:lnTo>
                  <a:lnTo>
                    <a:pt x="1160" y="187"/>
                  </a:lnTo>
                  <a:lnTo>
                    <a:pt x="1151" y="183"/>
                  </a:lnTo>
                  <a:lnTo>
                    <a:pt x="1186" y="225"/>
                  </a:lnTo>
                  <a:lnTo>
                    <a:pt x="1215" y="256"/>
                  </a:lnTo>
                  <a:lnTo>
                    <a:pt x="1241" y="287"/>
                  </a:lnTo>
                  <a:lnTo>
                    <a:pt x="1260" y="315"/>
                  </a:lnTo>
                  <a:lnTo>
                    <a:pt x="1260" y="169"/>
                  </a:lnTo>
                  <a:close/>
                  <a:moveTo>
                    <a:pt x="497" y="135"/>
                  </a:moveTo>
                  <a:lnTo>
                    <a:pt x="494" y="138"/>
                  </a:lnTo>
                  <a:lnTo>
                    <a:pt x="439" y="159"/>
                  </a:lnTo>
                  <a:lnTo>
                    <a:pt x="378" y="193"/>
                  </a:lnTo>
                  <a:lnTo>
                    <a:pt x="318" y="238"/>
                  </a:lnTo>
                  <a:lnTo>
                    <a:pt x="263" y="290"/>
                  </a:lnTo>
                  <a:lnTo>
                    <a:pt x="215" y="356"/>
                  </a:lnTo>
                  <a:lnTo>
                    <a:pt x="170" y="429"/>
                  </a:lnTo>
                  <a:lnTo>
                    <a:pt x="132" y="515"/>
                  </a:lnTo>
                  <a:lnTo>
                    <a:pt x="103" y="612"/>
                  </a:lnTo>
                  <a:lnTo>
                    <a:pt x="87" y="720"/>
                  </a:lnTo>
                  <a:lnTo>
                    <a:pt x="80" y="841"/>
                  </a:lnTo>
                  <a:lnTo>
                    <a:pt x="84" y="927"/>
                  </a:lnTo>
                  <a:lnTo>
                    <a:pt x="93" y="1010"/>
                  </a:lnTo>
                  <a:lnTo>
                    <a:pt x="112" y="1097"/>
                  </a:lnTo>
                  <a:lnTo>
                    <a:pt x="138" y="1177"/>
                  </a:lnTo>
                  <a:lnTo>
                    <a:pt x="177" y="1256"/>
                  </a:lnTo>
                  <a:lnTo>
                    <a:pt x="221" y="1332"/>
                  </a:lnTo>
                  <a:lnTo>
                    <a:pt x="279" y="1402"/>
                  </a:lnTo>
                  <a:lnTo>
                    <a:pt x="350" y="1460"/>
                  </a:lnTo>
                  <a:lnTo>
                    <a:pt x="436" y="1516"/>
                  </a:lnTo>
                  <a:lnTo>
                    <a:pt x="532" y="1557"/>
                  </a:lnTo>
                  <a:lnTo>
                    <a:pt x="475" y="1495"/>
                  </a:lnTo>
                  <a:lnTo>
                    <a:pt x="427" y="1426"/>
                  </a:lnTo>
                  <a:lnTo>
                    <a:pt x="388" y="1350"/>
                  </a:lnTo>
                  <a:lnTo>
                    <a:pt x="359" y="1267"/>
                  </a:lnTo>
                  <a:lnTo>
                    <a:pt x="337" y="1180"/>
                  </a:lnTo>
                  <a:lnTo>
                    <a:pt x="321" y="1090"/>
                  </a:lnTo>
                  <a:lnTo>
                    <a:pt x="311" y="1003"/>
                  </a:lnTo>
                  <a:lnTo>
                    <a:pt x="305" y="920"/>
                  </a:lnTo>
                  <a:lnTo>
                    <a:pt x="305" y="841"/>
                  </a:lnTo>
                  <a:lnTo>
                    <a:pt x="308" y="713"/>
                  </a:lnTo>
                  <a:lnTo>
                    <a:pt x="321" y="598"/>
                  </a:lnTo>
                  <a:lnTo>
                    <a:pt x="337" y="502"/>
                  </a:lnTo>
                  <a:lnTo>
                    <a:pt x="359" y="415"/>
                  </a:lnTo>
                  <a:lnTo>
                    <a:pt x="382" y="339"/>
                  </a:lnTo>
                  <a:lnTo>
                    <a:pt x="407" y="277"/>
                  </a:lnTo>
                  <a:lnTo>
                    <a:pt x="433" y="228"/>
                  </a:lnTo>
                  <a:lnTo>
                    <a:pt x="478" y="155"/>
                  </a:lnTo>
                  <a:lnTo>
                    <a:pt x="494" y="138"/>
                  </a:lnTo>
                  <a:lnTo>
                    <a:pt x="500" y="135"/>
                  </a:lnTo>
                  <a:lnTo>
                    <a:pt x="497" y="135"/>
                  </a:lnTo>
                  <a:close/>
                  <a:moveTo>
                    <a:pt x="757" y="0"/>
                  </a:moveTo>
                  <a:lnTo>
                    <a:pt x="785" y="0"/>
                  </a:lnTo>
                  <a:lnTo>
                    <a:pt x="824" y="3"/>
                  </a:lnTo>
                  <a:lnTo>
                    <a:pt x="872" y="10"/>
                  </a:lnTo>
                  <a:lnTo>
                    <a:pt x="930" y="27"/>
                  </a:lnTo>
                  <a:lnTo>
                    <a:pt x="994" y="52"/>
                  </a:lnTo>
                  <a:lnTo>
                    <a:pt x="1032" y="69"/>
                  </a:lnTo>
                  <a:lnTo>
                    <a:pt x="1077" y="90"/>
                  </a:lnTo>
                  <a:lnTo>
                    <a:pt x="1132" y="103"/>
                  </a:lnTo>
                  <a:lnTo>
                    <a:pt x="1186" y="110"/>
                  </a:lnTo>
                  <a:lnTo>
                    <a:pt x="1199" y="110"/>
                  </a:lnTo>
                  <a:lnTo>
                    <a:pt x="1215" y="107"/>
                  </a:lnTo>
                  <a:lnTo>
                    <a:pt x="1234" y="97"/>
                  </a:lnTo>
                  <a:lnTo>
                    <a:pt x="1247" y="76"/>
                  </a:lnTo>
                  <a:lnTo>
                    <a:pt x="1257" y="45"/>
                  </a:lnTo>
                  <a:lnTo>
                    <a:pt x="1260" y="31"/>
                  </a:lnTo>
                  <a:lnTo>
                    <a:pt x="1263" y="20"/>
                  </a:lnTo>
                  <a:lnTo>
                    <a:pt x="1279" y="3"/>
                  </a:lnTo>
                  <a:lnTo>
                    <a:pt x="1285" y="0"/>
                  </a:lnTo>
                  <a:lnTo>
                    <a:pt x="1298" y="0"/>
                  </a:lnTo>
                  <a:lnTo>
                    <a:pt x="1314" y="3"/>
                  </a:lnTo>
                  <a:lnTo>
                    <a:pt x="1327" y="17"/>
                  </a:lnTo>
                  <a:lnTo>
                    <a:pt x="1334" y="52"/>
                  </a:lnTo>
                  <a:lnTo>
                    <a:pt x="1334" y="488"/>
                  </a:lnTo>
                  <a:lnTo>
                    <a:pt x="1330" y="508"/>
                  </a:lnTo>
                  <a:lnTo>
                    <a:pt x="1327" y="526"/>
                  </a:lnTo>
                  <a:lnTo>
                    <a:pt x="1314" y="540"/>
                  </a:lnTo>
                  <a:lnTo>
                    <a:pt x="1298" y="543"/>
                  </a:lnTo>
                  <a:lnTo>
                    <a:pt x="1285" y="543"/>
                  </a:lnTo>
                  <a:lnTo>
                    <a:pt x="1276" y="536"/>
                  </a:lnTo>
                  <a:lnTo>
                    <a:pt x="1263" y="522"/>
                  </a:lnTo>
                  <a:lnTo>
                    <a:pt x="1260" y="512"/>
                  </a:lnTo>
                  <a:lnTo>
                    <a:pt x="1257" y="505"/>
                  </a:lnTo>
                  <a:lnTo>
                    <a:pt x="1253" y="495"/>
                  </a:lnTo>
                  <a:lnTo>
                    <a:pt x="1218" y="408"/>
                  </a:lnTo>
                  <a:lnTo>
                    <a:pt x="1167" y="325"/>
                  </a:lnTo>
                  <a:lnTo>
                    <a:pt x="1106" y="256"/>
                  </a:lnTo>
                  <a:lnTo>
                    <a:pt x="1039" y="197"/>
                  </a:lnTo>
                  <a:lnTo>
                    <a:pt x="968" y="148"/>
                  </a:lnTo>
                  <a:lnTo>
                    <a:pt x="894" y="114"/>
                  </a:lnTo>
                  <a:lnTo>
                    <a:pt x="827" y="90"/>
                  </a:lnTo>
                  <a:lnTo>
                    <a:pt x="763" y="83"/>
                  </a:lnTo>
                  <a:lnTo>
                    <a:pt x="696" y="93"/>
                  </a:lnTo>
                  <a:lnTo>
                    <a:pt x="632" y="117"/>
                  </a:lnTo>
                  <a:lnTo>
                    <a:pt x="577" y="159"/>
                  </a:lnTo>
                  <a:lnTo>
                    <a:pt x="526" y="218"/>
                  </a:lnTo>
                  <a:lnTo>
                    <a:pt x="484" y="290"/>
                  </a:lnTo>
                  <a:lnTo>
                    <a:pt x="446" y="377"/>
                  </a:lnTo>
                  <a:lnTo>
                    <a:pt x="417" y="474"/>
                  </a:lnTo>
                  <a:lnTo>
                    <a:pt x="395" y="588"/>
                  </a:lnTo>
                  <a:lnTo>
                    <a:pt x="382" y="709"/>
                  </a:lnTo>
                  <a:lnTo>
                    <a:pt x="378" y="841"/>
                  </a:lnTo>
                  <a:lnTo>
                    <a:pt x="385" y="1021"/>
                  </a:lnTo>
                  <a:lnTo>
                    <a:pt x="398" y="1107"/>
                  </a:lnTo>
                  <a:lnTo>
                    <a:pt x="411" y="1187"/>
                  </a:lnTo>
                  <a:lnTo>
                    <a:pt x="433" y="1267"/>
                  </a:lnTo>
                  <a:lnTo>
                    <a:pt x="462" y="1339"/>
                  </a:lnTo>
                  <a:lnTo>
                    <a:pt x="494" y="1402"/>
                  </a:lnTo>
                  <a:lnTo>
                    <a:pt x="536" y="1457"/>
                  </a:lnTo>
                  <a:lnTo>
                    <a:pt x="587" y="1502"/>
                  </a:lnTo>
                  <a:lnTo>
                    <a:pt x="644" y="1537"/>
                  </a:lnTo>
                  <a:lnTo>
                    <a:pt x="715" y="1557"/>
                  </a:lnTo>
                  <a:lnTo>
                    <a:pt x="792" y="1564"/>
                  </a:lnTo>
                  <a:lnTo>
                    <a:pt x="888" y="1557"/>
                  </a:lnTo>
                  <a:lnTo>
                    <a:pt x="981" y="1533"/>
                  </a:lnTo>
                  <a:lnTo>
                    <a:pt x="1071" y="1498"/>
                  </a:lnTo>
                  <a:lnTo>
                    <a:pt x="1154" y="1447"/>
                  </a:lnTo>
                  <a:lnTo>
                    <a:pt x="1231" y="1388"/>
                  </a:lnTo>
                  <a:lnTo>
                    <a:pt x="1298" y="1315"/>
                  </a:lnTo>
                  <a:lnTo>
                    <a:pt x="1311" y="1305"/>
                  </a:lnTo>
                  <a:lnTo>
                    <a:pt x="1318" y="1298"/>
                  </a:lnTo>
                  <a:lnTo>
                    <a:pt x="1327" y="1291"/>
                  </a:lnTo>
                  <a:lnTo>
                    <a:pt x="1340" y="1284"/>
                  </a:lnTo>
                  <a:lnTo>
                    <a:pt x="1353" y="1284"/>
                  </a:lnTo>
                  <a:lnTo>
                    <a:pt x="1362" y="1287"/>
                  </a:lnTo>
                  <a:lnTo>
                    <a:pt x="1372" y="1294"/>
                  </a:lnTo>
                  <a:lnTo>
                    <a:pt x="1385" y="1308"/>
                  </a:lnTo>
                  <a:lnTo>
                    <a:pt x="1388" y="1318"/>
                  </a:lnTo>
                  <a:lnTo>
                    <a:pt x="1391" y="1332"/>
                  </a:lnTo>
                  <a:lnTo>
                    <a:pt x="1385" y="1350"/>
                  </a:lnTo>
                  <a:lnTo>
                    <a:pt x="1369" y="1377"/>
                  </a:lnTo>
                  <a:lnTo>
                    <a:pt x="1308" y="1443"/>
                  </a:lnTo>
                  <a:lnTo>
                    <a:pt x="1269" y="1481"/>
                  </a:lnTo>
                  <a:lnTo>
                    <a:pt x="1228" y="1516"/>
                  </a:lnTo>
                  <a:lnTo>
                    <a:pt x="1183" y="1547"/>
                  </a:lnTo>
                  <a:lnTo>
                    <a:pt x="1090" y="1599"/>
                  </a:lnTo>
                  <a:lnTo>
                    <a:pt x="1000" y="1637"/>
                  </a:lnTo>
                  <a:lnTo>
                    <a:pt x="914" y="1661"/>
                  </a:lnTo>
                  <a:lnTo>
                    <a:pt x="834" y="1672"/>
                  </a:lnTo>
                  <a:lnTo>
                    <a:pt x="760" y="1675"/>
                  </a:lnTo>
                  <a:lnTo>
                    <a:pt x="673" y="1672"/>
                  </a:lnTo>
                  <a:lnTo>
                    <a:pt x="590" y="1658"/>
                  </a:lnTo>
                  <a:lnTo>
                    <a:pt x="503" y="1633"/>
                  </a:lnTo>
                  <a:lnTo>
                    <a:pt x="423" y="1602"/>
                  </a:lnTo>
                  <a:lnTo>
                    <a:pt x="346" y="1561"/>
                  </a:lnTo>
                  <a:lnTo>
                    <a:pt x="276" y="1509"/>
                  </a:lnTo>
                  <a:lnTo>
                    <a:pt x="209" y="1447"/>
                  </a:lnTo>
                  <a:lnTo>
                    <a:pt x="151" y="1374"/>
                  </a:lnTo>
                  <a:lnTo>
                    <a:pt x="100" y="1287"/>
                  </a:lnTo>
                  <a:lnTo>
                    <a:pt x="58" y="1194"/>
                  </a:lnTo>
                  <a:lnTo>
                    <a:pt x="26" y="1087"/>
                  </a:lnTo>
                  <a:lnTo>
                    <a:pt x="7" y="969"/>
                  </a:lnTo>
                  <a:lnTo>
                    <a:pt x="0" y="837"/>
                  </a:lnTo>
                  <a:lnTo>
                    <a:pt x="7" y="706"/>
                  </a:lnTo>
                  <a:lnTo>
                    <a:pt x="26" y="588"/>
                  </a:lnTo>
                  <a:lnTo>
                    <a:pt x="58" y="481"/>
                  </a:lnTo>
                  <a:lnTo>
                    <a:pt x="100" y="387"/>
                  </a:lnTo>
                  <a:lnTo>
                    <a:pt x="151" y="301"/>
                  </a:lnTo>
                  <a:lnTo>
                    <a:pt x="212" y="228"/>
                  </a:lnTo>
                  <a:lnTo>
                    <a:pt x="276" y="166"/>
                  </a:lnTo>
                  <a:lnTo>
                    <a:pt x="350" y="114"/>
                  </a:lnTo>
                  <a:lnTo>
                    <a:pt x="427" y="72"/>
                  </a:lnTo>
                  <a:lnTo>
                    <a:pt x="507" y="41"/>
                  </a:lnTo>
                  <a:lnTo>
                    <a:pt x="590" y="17"/>
                  </a:lnTo>
                  <a:lnTo>
                    <a:pt x="673" y="3"/>
                  </a:lnTo>
                  <a:lnTo>
                    <a:pt x="75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97" name="Group 25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192360" y="4888390"/>
            <a:ext cx="2514602" cy="375985"/>
            <a:chOff x="689" y="3062"/>
            <a:chExt cx="15543" cy="2324"/>
          </a:xfrm>
        </p:grpSpPr>
        <p:sp>
          <p:nvSpPr>
            <p:cNvPr id="3099" name="Freeform 27"/>
            <p:cNvSpPr>
              <a:spLocks/>
            </p:cNvSpPr>
            <p:nvPr/>
          </p:nvSpPr>
          <p:spPr bwMode="auto">
            <a:xfrm>
              <a:off x="689" y="3237"/>
              <a:ext cx="1513" cy="1567"/>
            </a:xfrm>
            <a:custGeom>
              <a:avLst/>
              <a:gdLst/>
              <a:ahLst/>
              <a:cxnLst>
                <a:cxn ang="0">
                  <a:pos x="1489" y="0"/>
                </a:cxn>
                <a:cxn ang="0">
                  <a:pos x="1508" y="10"/>
                </a:cxn>
                <a:cxn ang="0">
                  <a:pos x="1513" y="62"/>
                </a:cxn>
                <a:cxn ang="0">
                  <a:pos x="1470" y="485"/>
                </a:cxn>
                <a:cxn ang="0">
                  <a:pos x="1465" y="510"/>
                </a:cxn>
                <a:cxn ang="0">
                  <a:pos x="1432" y="521"/>
                </a:cxn>
                <a:cxn ang="0">
                  <a:pos x="1423" y="505"/>
                </a:cxn>
                <a:cxn ang="0">
                  <a:pos x="1418" y="474"/>
                </a:cxn>
                <a:cxn ang="0">
                  <a:pos x="1423" y="449"/>
                </a:cxn>
                <a:cxn ang="0">
                  <a:pos x="1427" y="320"/>
                </a:cxn>
                <a:cxn ang="0">
                  <a:pos x="1413" y="191"/>
                </a:cxn>
                <a:cxn ang="0">
                  <a:pos x="1346" y="114"/>
                </a:cxn>
                <a:cxn ang="0">
                  <a:pos x="1213" y="72"/>
                </a:cxn>
                <a:cxn ang="0">
                  <a:pos x="785" y="67"/>
                </a:cxn>
                <a:cxn ang="0">
                  <a:pos x="737" y="93"/>
                </a:cxn>
                <a:cxn ang="0">
                  <a:pos x="718" y="160"/>
                </a:cxn>
                <a:cxn ang="0">
                  <a:pos x="775" y="748"/>
                </a:cxn>
                <a:cxn ang="0">
                  <a:pos x="918" y="732"/>
                </a:cxn>
                <a:cxn ang="0">
                  <a:pos x="999" y="665"/>
                </a:cxn>
                <a:cxn ang="0">
                  <a:pos x="1051" y="526"/>
                </a:cxn>
                <a:cxn ang="0">
                  <a:pos x="1061" y="490"/>
                </a:cxn>
                <a:cxn ang="0">
                  <a:pos x="1075" y="474"/>
                </a:cxn>
                <a:cxn ang="0">
                  <a:pos x="1099" y="480"/>
                </a:cxn>
                <a:cxn ang="0">
                  <a:pos x="1109" y="495"/>
                </a:cxn>
                <a:cxn ang="0">
                  <a:pos x="1104" y="536"/>
                </a:cxn>
                <a:cxn ang="0">
                  <a:pos x="980" y="1057"/>
                </a:cxn>
                <a:cxn ang="0">
                  <a:pos x="975" y="1077"/>
                </a:cxn>
                <a:cxn ang="0">
                  <a:pos x="947" y="1088"/>
                </a:cxn>
                <a:cxn ang="0">
                  <a:pos x="932" y="1072"/>
                </a:cxn>
                <a:cxn ang="0">
                  <a:pos x="928" y="1046"/>
                </a:cxn>
                <a:cxn ang="0">
                  <a:pos x="942" y="985"/>
                </a:cxn>
                <a:cxn ang="0">
                  <a:pos x="951" y="933"/>
                </a:cxn>
                <a:cxn ang="0">
                  <a:pos x="942" y="861"/>
                </a:cxn>
                <a:cxn ang="0">
                  <a:pos x="890" y="830"/>
                </a:cxn>
                <a:cxn ang="0">
                  <a:pos x="775" y="815"/>
                </a:cxn>
                <a:cxn ang="0">
                  <a:pos x="423" y="1412"/>
                </a:cxn>
                <a:cxn ang="0">
                  <a:pos x="428" y="1464"/>
                </a:cxn>
                <a:cxn ang="0">
                  <a:pos x="437" y="1479"/>
                </a:cxn>
                <a:cxn ang="0">
                  <a:pos x="490" y="1490"/>
                </a:cxn>
                <a:cxn ang="0">
                  <a:pos x="656" y="1495"/>
                </a:cxn>
                <a:cxn ang="0">
                  <a:pos x="661" y="1500"/>
                </a:cxn>
                <a:cxn ang="0">
                  <a:pos x="666" y="1505"/>
                </a:cxn>
                <a:cxn ang="0">
                  <a:pos x="675" y="1541"/>
                </a:cxn>
                <a:cxn ang="0">
                  <a:pos x="656" y="1562"/>
                </a:cxn>
                <a:cxn ang="0">
                  <a:pos x="509" y="1567"/>
                </a:cxn>
                <a:cxn ang="0">
                  <a:pos x="252" y="1562"/>
                </a:cxn>
                <a:cxn ang="0">
                  <a:pos x="19" y="1567"/>
                </a:cxn>
                <a:cxn ang="0">
                  <a:pos x="4" y="1557"/>
                </a:cxn>
                <a:cxn ang="0">
                  <a:pos x="0" y="1521"/>
                </a:cxn>
                <a:cxn ang="0">
                  <a:pos x="14" y="1500"/>
                </a:cxn>
                <a:cxn ang="0">
                  <a:pos x="33" y="1495"/>
                </a:cxn>
                <a:cxn ang="0">
                  <a:pos x="180" y="1490"/>
                </a:cxn>
                <a:cxn ang="0">
                  <a:pos x="233" y="1454"/>
                </a:cxn>
                <a:cxn ang="0">
                  <a:pos x="257" y="1387"/>
                </a:cxn>
                <a:cxn ang="0">
                  <a:pos x="542" y="144"/>
                </a:cxn>
                <a:cxn ang="0">
                  <a:pos x="547" y="108"/>
                </a:cxn>
                <a:cxn ang="0">
                  <a:pos x="504" y="72"/>
                </a:cxn>
                <a:cxn ang="0">
                  <a:pos x="376" y="67"/>
                </a:cxn>
                <a:cxn ang="0">
                  <a:pos x="352" y="62"/>
                </a:cxn>
                <a:cxn ang="0">
                  <a:pos x="347" y="26"/>
                </a:cxn>
                <a:cxn ang="0">
                  <a:pos x="366" y="5"/>
                </a:cxn>
              </a:cxnLst>
              <a:rect l="0" t="0" r="r" b="b"/>
              <a:pathLst>
                <a:path w="1513" h="1567">
                  <a:moveTo>
                    <a:pt x="376" y="0"/>
                  </a:moveTo>
                  <a:lnTo>
                    <a:pt x="1489" y="0"/>
                  </a:lnTo>
                  <a:lnTo>
                    <a:pt x="1504" y="5"/>
                  </a:lnTo>
                  <a:lnTo>
                    <a:pt x="1508" y="10"/>
                  </a:lnTo>
                  <a:lnTo>
                    <a:pt x="1513" y="21"/>
                  </a:lnTo>
                  <a:lnTo>
                    <a:pt x="1513" y="62"/>
                  </a:lnTo>
                  <a:lnTo>
                    <a:pt x="1475" y="464"/>
                  </a:lnTo>
                  <a:lnTo>
                    <a:pt x="1470" y="485"/>
                  </a:lnTo>
                  <a:lnTo>
                    <a:pt x="1470" y="500"/>
                  </a:lnTo>
                  <a:lnTo>
                    <a:pt x="1465" y="510"/>
                  </a:lnTo>
                  <a:lnTo>
                    <a:pt x="1456" y="521"/>
                  </a:lnTo>
                  <a:lnTo>
                    <a:pt x="1432" y="521"/>
                  </a:lnTo>
                  <a:lnTo>
                    <a:pt x="1427" y="510"/>
                  </a:lnTo>
                  <a:lnTo>
                    <a:pt x="1423" y="505"/>
                  </a:lnTo>
                  <a:lnTo>
                    <a:pt x="1418" y="495"/>
                  </a:lnTo>
                  <a:lnTo>
                    <a:pt x="1418" y="474"/>
                  </a:lnTo>
                  <a:lnTo>
                    <a:pt x="1423" y="464"/>
                  </a:lnTo>
                  <a:lnTo>
                    <a:pt x="1423" y="449"/>
                  </a:lnTo>
                  <a:lnTo>
                    <a:pt x="1427" y="407"/>
                  </a:lnTo>
                  <a:lnTo>
                    <a:pt x="1427" y="320"/>
                  </a:lnTo>
                  <a:lnTo>
                    <a:pt x="1423" y="253"/>
                  </a:lnTo>
                  <a:lnTo>
                    <a:pt x="1413" y="191"/>
                  </a:lnTo>
                  <a:lnTo>
                    <a:pt x="1389" y="144"/>
                  </a:lnTo>
                  <a:lnTo>
                    <a:pt x="1346" y="114"/>
                  </a:lnTo>
                  <a:lnTo>
                    <a:pt x="1294" y="88"/>
                  </a:lnTo>
                  <a:lnTo>
                    <a:pt x="1213" y="72"/>
                  </a:lnTo>
                  <a:lnTo>
                    <a:pt x="1113" y="67"/>
                  </a:lnTo>
                  <a:lnTo>
                    <a:pt x="785" y="67"/>
                  </a:lnTo>
                  <a:lnTo>
                    <a:pt x="756" y="77"/>
                  </a:lnTo>
                  <a:lnTo>
                    <a:pt x="737" y="93"/>
                  </a:lnTo>
                  <a:lnTo>
                    <a:pt x="728" y="119"/>
                  </a:lnTo>
                  <a:lnTo>
                    <a:pt x="718" y="160"/>
                  </a:lnTo>
                  <a:lnTo>
                    <a:pt x="580" y="748"/>
                  </a:lnTo>
                  <a:lnTo>
                    <a:pt x="775" y="748"/>
                  </a:lnTo>
                  <a:lnTo>
                    <a:pt x="856" y="742"/>
                  </a:lnTo>
                  <a:lnTo>
                    <a:pt x="918" y="732"/>
                  </a:lnTo>
                  <a:lnTo>
                    <a:pt x="966" y="706"/>
                  </a:lnTo>
                  <a:lnTo>
                    <a:pt x="999" y="665"/>
                  </a:lnTo>
                  <a:lnTo>
                    <a:pt x="1028" y="603"/>
                  </a:lnTo>
                  <a:lnTo>
                    <a:pt x="1051" y="526"/>
                  </a:lnTo>
                  <a:lnTo>
                    <a:pt x="1056" y="505"/>
                  </a:lnTo>
                  <a:lnTo>
                    <a:pt x="1061" y="490"/>
                  </a:lnTo>
                  <a:lnTo>
                    <a:pt x="1066" y="480"/>
                  </a:lnTo>
                  <a:lnTo>
                    <a:pt x="1075" y="474"/>
                  </a:lnTo>
                  <a:lnTo>
                    <a:pt x="1094" y="474"/>
                  </a:lnTo>
                  <a:lnTo>
                    <a:pt x="1099" y="480"/>
                  </a:lnTo>
                  <a:lnTo>
                    <a:pt x="1104" y="490"/>
                  </a:lnTo>
                  <a:lnTo>
                    <a:pt x="1109" y="495"/>
                  </a:lnTo>
                  <a:lnTo>
                    <a:pt x="1109" y="521"/>
                  </a:lnTo>
                  <a:lnTo>
                    <a:pt x="1104" y="536"/>
                  </a:lnTo>
                  <a:lnTo>
                    <a:pt x="985" y="1036"/>
                  </a:lnTo>
                  <a:lnTo>
                    <a:pt x="980" y="1057"/>
                  </a:lnTo>
                  <a:lnTo>
                    <a:pt x="975" y="1072"/>
                  </a:lnTo>
                  <a:lnTo>
                    <a:pt x="975" y="1077"/>
                  </a:lnTo>
                  <a:lnTo>
                    <a:pt x="966" y="1088"/>
                  </a:lnTo>
                  <a:lnTo>
                    <a:pt x="947" y="1088"/>
                  </a:lnTo>
                  <a:lnTo>
                    <a:pt x="937" y="1082"/>
                  </a:lnTo>
                  <a:lnTo>
                    <a:pt x="932" y="1072"/>
                  </a:lnTo>
                  <a:lnTo>
                    <a:pt x="928" y="1057"/>
                  </a:lnTo>
                  <a:lnTo>
                    <a:pt x="928" y="1046"/>
                  </a:lnTo>
                  <a:lnTo>
                    <a:pt x="932" y="1031"/>
                  </a:lnTo>
                  <a:lnTo>
                    <a:pt x="942" y="985"/>
                  </a:lnTo>
                  <a:lnTo>
                    <a:pt x="947" y="954"/>
                  </a:lnTo>
                  <a:lnTo>
                    <a:pt x="951" y="933"/>
                  </a:lnTo>
                  <a:lnTo>
                    <a:pt x="951" y="887"/>
                  </a:lnTo>
                  <a:lnTo>
                    <a:pt x="942" y="861"/>
                  </a:lnTo>
                  <a:lnTo>
                    <a:pt x="923" y="840"/>
                  </a:lnTo>
                  <a:lnTo>
                    <a:pt x="890" y="830"/>
                  </a:lnTo>
                  <a:lnTo>
                    <a:pt x="842" y="820"/>
                  </a:lnTo>
                  <a:lnTo>
                    <a:pt x="775" y="815"/>
                  </a:lnTo>
                  <a:lnTo>
                    <a:pt x="561" y="815"/>
                  </a:lnTo>
                  <a:lnTo>
                    <a:pt x="423" y="1412"/>
                  </a:lnTo>
                  <a:lnTo>
                    <a:pt x="423" y="1454"/>
                  </a:lnTo>
                  <a:lnTo>
                    <a:pt x="428" y="1464"/>
                  </a:lnTo>
                  <a:lnTo>
                    <a:pt x="428" y="1474"/>
                  </a:lnTo>
                  <a:lnTo>
                    <a:pt x="437" y="1479"/>
                  </a:lnTo>
                  <a:lnTo>
                    <a:pt x="466" y="1490"/>
                  </a:lnTo>
                  <a:lnTo>
                    <a:pt x="490" y="1490"/>
                  </a:lnTo>
                  <a:lnTo>
                    <a:pt x="533" y="1495"/>
                  </a:lnTo>
                  <a:lnTo>
                    <a:pt x="656" y="1495"/>
                  </a:lnTo>
                  <a:lnTo>
                    <a:pt x="656" y="1500"/>
                  </a:lnTo>
                  <a:lnTo>
                    <a:pt x="661" y="1500"/>
                  </a:lnTo>
                  <a:lnTo>
                    <a:pt x="661" y="1505"/>
                  </a:lnTo>
                  <a:lnTo>
                    <a:pt x="666" y="1505"/>
                  </a:lnTo>
                  <a:lnTo>
                    <a:pt x="675" y="1515"/>
                  </a:lnTo>
                  <a:lnTo>
                    <a:pt x="675" y="1541"/>
                  </a:lnTo>
                  <a:lnTo>
                    <a:pt x="666" y="1562"/>
                  </a:lnTo>
                  <a:lnTo>
                    <a:pt x="656" y="1562"/>
                  </a:lnTo>
                  <a:lnTo>
                    <a:pt x="652" y="1567"/>
                  </a:lnTo>
                  <a:lnTo>
                    <a:pt x="509" y="1567"/>
                  </a:lnTo>
                  <a:lnTo>
                    <a:pt x="437" y="1562"/>
                  </a:lnTo>
                  <a:lnTo>
                    <a:pt x="252" y="1562"/>
                  </a:lnTo>
                  <a:lnTo>
                    <a:pt x="171" y="1567"/>
                  </a:lnTo>
                  <a:lnTo>
                    <a:pt x="19" y="1567"/>
                  </a:lnTo>
                  <a:lnTo>
                    <a:pt x="9" y="1562"/>
                  </a:lnTo>
                  <a:lnTo>
                    <a:pt x="4" y="1557"/>
                  </a:lnTo>
                  <a:lnTo>
                    <a:pt x="0" y="1546"/>
                  </a:lnTo>
                  <a:lnTo>
                    <a:pt x="0" y="1521"/>
                  </a:lnTo>
                  <a:lnTo>
                    <a:pt x="4" y="1510"/>
                  </a:lnTo>
                  <a:lnTo>
                    <a:pt x="14" y="1500"/>
                  </a:lnTo>
                  <a:lnTo>
                    <a:pt x="23" y="1500"/>
                  </a:lnTo>
                  <a:lnTo>
                    <a:pt x="33" y="1495"/>
                  </a:lnTo>
                  <a:lnTo>
                    <a:pt x="133" y="1495"/>
                  </a:lnTo>
                  <a:lnTo>
                    <a:pt x="180" y="1490"/>
                  </a:lnTo>
                  <a:lnTo>
                    <a:pt x="214" y="1474"/>
                  </a:lnTo>
                  <a:lnTo>
                    <a:pt x="233" y="1454"/>
                  </a:lnTo>
                  <a:lnTo>
                    <a:pt x="247" y="1428"/>
                  </a:lnTo>
                  <a:lnTo>
                    <a:pt x="257" y="1387"/>
                  </a:lnTo>
                  <a:lnTo>
                    <a:pt x="537" y="165"/>
                  </a:lnTo>
                  <a:lnTo>
                    <a:pt x="542" y="144"/>
                  </a:lnTo>
                  <a:lnTo>
                    <a:pt x="547" y="129"/>
                  </a:lnTo>
                  <a:lnTo>
                    <a:pt x="547" y="108"/>
                  </a:lnTo>
                  <a:lnTo>
                    <a:pt x="537" y="83"/>
                  </a:lnTo>
                  <a:lnTo>
                    <a:pt x="504" y="72"/>
                  </a:lnTo>
                  <a:lnTo>
                    <a:pt x="461" y="67"/>
                  </a:lnTo>
                  <a:lnTo>
                    <a:pt x="376" y="67"/>
                  </a:lnTo>
                  <a:lnTo>
                    <a:pt x="361" y="62"/>
                  </a:lnTo>
                  <a:lnTo>
                    <a:pt x="352" y="62"/>
                  </a:lnTo>
                  <a:lnTo>
                    <a:pt x="347" y="52"/>
                  </a:lnTo>
                  <a:lnTo>
                    <a:pt x="347" y="26"/>
                  </a:lnTo>
                  <a:lnTo>
                    <a:pt x="357" y="5"/>
                  </a:lnTo>
                  <a:lnTo>
                    <a:pt x="366" y="5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0" name="Freeform 28"/>
            <p:cNvSpPr>
              <a:spLocks/>
            </p:cNvSpPr>
            <p:nvPr/>
          </p:nvSpPr>
          <p:spPr bwMode="auto">
            <a:xfrm>
              <a:off x="2492" y="3062"/>
              <a:ext cx="500" cy="2319"/>
            </a:xfrm>
            <a:custGeom>
              <a:avLst/>
              <a:gdLst/>
              <a:ahLst/>
              <a:cxnLst>
                <a:cxn ang="0">
                  <a:pos x="472" y="0"/>
                </a:cxn>
                <a:cxn ang="0">
                  <a:pos x="481" y="0"/>
                </a:cxn>
                <a:cxn ang="0">
                  <a:pos x="491" y="5"/>
                </a:cxn>
                <a:cxn ang="0">
                  <a:pos x="495" y="15"/>
                </a:cxn>
                <a:cxn ang="0">
                  <a:pos x="495" y="31"/>
                </a:cxn>
                <a:cxn ang="0">
                  <a:pos x="486" y="41"/>
                </a:cxn>
                <a:cxn ang="0">
                  <a:pos x="481" y="51"/>
                </a:cxn>
                <a:cxn ang="0">
                  <a:pos x="467" y="62"/>
                </a:cxn>
                <a:cxn ang="0">
                  <a:pos x="367" y="196"/>
                </a:cxn>
                <a:cxn ang="0">
                  <a:pos x="286" y="340"/>
                </a:cxn>
                <a:cxn ang="0">
                  <a:pos x="224" y="490"/>
                </a:cxn>
                <a:cxn ang="0">
                  <a:pos x="176" y="649"/>
                </a:cxn>
                <a:cxn ang="0">
                  <a:pos x="148" y="819"/>
                </a:cxn>
                <a:cxn ang="0">
                  <a:pos x="129" y="990"/>
                </a:cxn>
                <a:cxn ang="0">
                  <a:pos x="124" y="1160"/>
                </a:cxn>
                <a:cxn ang="0">
                  <a:pos x="129" y="1299"/>
                </a:cxn>
                <a:cxn ang="0">
                  <a:pos x="138" y="1438"/>
                </a:cxn>
                <a:cxn ang="0">
                  <a:pos x="157" y="1582"/>
                </a:cxn>
                <a:cxn ang="0">
                  <a:pos x="191" y="1727"/>
                </a:cxn>
                <a:cxn ang="0">
                  <a:pos x="234" y="1866"/>
                </a:cxn>
                <a:cxn ang="0">
                  <a:pos x="295" y="2005"/>
                </a:cxn>
                <a:cxn ang="0">
                  <a:pos x="372" y="2129"/>
                </a:cxn>
                <a:cxn ang="0">
                  <a:pos x="462" y="2247"/>
                </a:cxn>
                <a:cxn ang="0">
                  <a:pos x="495" y="2283"/>
                </a:cxn>
                <a:cxn ang="0">
                  <a:pos x="495" y="2288"/>
                </a:cxn>
                <a:cxn ang="0">
                  <a:pos x="500" y="2293"/>
                </a:cxn>
                <a:cxn ang="0">
                  <a:pos x="500" y="2309"/>
                </a:cxn>
                <a:cxn ang="0">
                  <a:pos x="495" y="2314"/>
                </a:cxn>
                <a:cxn ang="0">
                  <a:pos x="486" y="2319"/>
                </a:cxn>
                <a:cxn ang="0">
                  <a:pos x="476" y="2319"/>
                </a:cxn>
                <a:cxn ang="0">
                  <a:pos x="457" y="2309"/>
                </a:cxn>
                <a:cxn ang="0">
                  <a:pos x="424" y="2283"/>
                </a:cxn>
                <a:cxn ang="0">
                  <a:pos x="376" y="2237"/>
                </a:cxn>
                <a:cxn ang="0">
                  <a:pos x="324" y="2175"/>
                </a:cxn>
                <a:cxn ang="0">
                  <a:pos x="262" y="2092"/>
                </a:cxn>
                <a:cxn ang="0">
                  <a:pos x="200" y="1995"/>
                </a:cxn>
                <a:cxn ang="0">
                  <a:pos x="143" y="1881"/>
                </a:cxn>
                <a:cxn ang="0">
                  <a:pos x="81" y="1727"/>
                </a:cxn>
                <a:cxn ang="0">
                  <a:pos x="43" y="1567"/>
                </a:cxn>
                <a:cxn ang="0">
                  <a:pos x="15" y="1417"/>
                </a:cxn>
                <a:cxn ang="0">
                  <a:pos x="5" y="1278"/>
                </a:cxn>
                <a:cxn ang="0">
                  <a:pos x="0" y="1160"/>
                </a:cxn>
                <a:cxn ang="0">
                  <a:pos x="5" y="1005"/>
                </a:cxn>
                <a:cxn ang="0">
                  <a:pos x="24" y="830"/>
                </a:cxn>
                <a:cxn ang="0">
                  <a:pos x="67" y="644"/>
                </a:cxn>
                <a:cxn ang="0">
                  <a:pos x="134" y="453"/>
                </a:cxn>
                <a:cxn ang="0">
                  <a:pos x="186" y="350"/>
                </a:cxn>
                <a:cxn ang="0">
                  <a:pos x="238" y="258"/>
                </a:cxn>
                <a:cxn ang="0">
                  <a:pos x="291" y="180"/>
                </a:cxn>
                <a:cxn ang="0">
                  <a:pos x="343" y="113"/>
                </a:cxn>
                <a:cxn ang="0">
                  <a:pos x="391" y="67"/>
                </a:cxn>
                <a:cxn ang="0">
                  <a:pos x="429" y="31"/>
                </a:cxn>
                <a:cxn ang="0">
                  <a:pos x="457" y="5"/>
                </a:cxn>
                <a:cxn ang="0">
                  <a:pos x="472" y="0"/>
                </a:cxn>
              </a:cxnLst>
              <a:rect l="0" t="0" r="r" b="b"/>
              <a:pathLst>
                <a:path w="500" h="2319">
                  <a:moveTo>
                    <a:pt x="472" y="0"/>
                  </a:moveTo>
                  <a:lnTo>
                    <a:pt x="481" y="0"/>
                  </a:lnTo>
                  <a:lnTo>
                    <a:pt x="491" y="5"/>
                  </a:lnTo>
                  <a:lnTo>
                    <a:pt x="495" y="15"/>
                  </a:lnTo>
                  <a:lnTo>
                    <a:pt x="495" y="31"/>
                  </a:lnTo>
                  <a:lnTo>
                    <a:pt x="486" y="41"/>
                  </a:lnTo>
                  <a:lnTo>
                    <a:pt x="481" y="51"/>
                  </a:lnTo>
                  <a:lnTo>
                    <a:pt x="467" y="62"/>
                  </a:lnTo>
                  <a:lnTo>
                    <a:pt x="367" y="196"/>
                  </a:lnTo>
                  <a:lnTo>
                    <a:pt x="286" y="340"/>
                  </a:lnTo>
                  <a:lnTo>
                    <a:pt x="224" y="490"/>
                  </a:lnTo>
                  <a:lnTo>
                    <a:pt x="176" y="649"/>
                  </a:lnTo>
                  <a:lnTo>
                    <a:pt x="148" y="819"/>
                  </a:lnTo>
                  <a:lnTo>
                    <a:pt x="129" y="990"/>
                  </a:lnTo>
                  <a:lnTo>
                    <a:pt x="124" y="1160"/>
                  </a:lnTo>
                  <a:lnTo>
                    <a:pt x="129" y="1299"/>
                  </a:lnTo>
                  <a:lnTo>
                    <a:pt x="138" y="1438"/>
                  </a:lnTo>
                  <a:lnTo>
                    <a:pt x="157" y="1582"/>
                  </a:lnTo>
                  <a:lnTo>
                    <a:pt x="191" y="1727"/>
                  </a:lnTo>
                  <a:lnTo>
                    <a:pt x="234" y="1866"/>
                  </a:lnTo>
                  <a:lnTo>
                    <a:pt x="295" y="2005"/>
                  </a:lnTo>
                  <a:lnTo>
                    <a:pt x="372" y="2129"/>
                  </a:lnTo>
                  <a:lnTo>
                    <a:pt x="462" y="2247"/>
                  </a:lnTo>
                  <a:lnTo>
                    <a:pt x="495" y="2283"/>
                  </a:lnTo>
                  <a:lnTo>
                    <a:pt x="495" y="2288"/>
                  </a:lnTo>
                  <a:lnTo>
                    <a:pt x="500" y="2293"/>
                  </a:lnTo>
                  <a:lnTo>
                    <a:pt x="500" y="2309"/>
                  </a:lnTo>
                  <a:lnTo>
                    <a:pt x="495" y="2314"/>
                  </a:lnTo>
                  <a:lnTo>
                    <a:pt x="486" y="2319"/>
                  </a:lnTo>
                  <a:lnTo>
                    <a:pt x="476" y="2319"/>
                  </a:lnTo>
                  <a:lnTo>
                    <a:pt x="457" y="2309"/>
                  </a:lnTo>
                  <a:lnTo>
                    <a:pt x="424" y="2283"/>
                  </a:lnTo>
                  <a:lnTo>
                    <a:pt x="376" y="2237"/>
                  </a:lnTo>
                  <a:lnTo>
                    <a:pt x="324" y="2175"/>
                  </a:lnTo>
                  <a:lnTo>
                    <a:pt x="262" y="2092"/>
                  </a:lnTo>
                  <a:lnTo>
                    <a:pt x="200" y="1995"/>
                  </a:lnTo>
                  <a:lnTo>
                    <a:pt x="143" y="1881"/>
                  </a:lnTo>
                  <a:lnTo>
                    <a:pt x="81" y="1727"/>
                  </a:lnTo>
                  <a:lnTo>
                    <a:pt x="43" y="1567"/>
                  </a:lnTo>
                  <a:lnTo>
                    <a:pt x="15" y="1417"/>
                  </a:lnTo>
                  <a:lnTo>
                    <a:pt x="5" y="1278"/>
                  </a:lnTo>
                  <a:lnTo>
                    <a:pt x="0" y="1160"/>
                  </a:lnTo>
                  <a:lnTo>
                    <a:pt x="5" y="1005"/>
                  </a:lnTo>
                  <a:lnTo>
                    <a:pt x="24" y="830"/>
                  </a:lnTo>
                  <a:lnTo>
                    <a:pt x="67" y="644"/>
                  </a:lnTo>
                  <a:lnTo>
                    <a:pt x="134" y="453"/>
                  </a:lnTo>
                  <a:lnTo>
                    <a:pt x="186" y="350"/>
                  </a:lnTo>
                  <a:lnTo>
                    <a:pt x="238" y="258"/>
                  </a:lnTo>
                  <a:lnTo>
                    <a:pt x="291" y="180"/>
                  </a:lnTo>
                  <a:lnTo>
                    <a:pt x="343" y="113"/>
                  </a:lnTo>
                  <a:lnTo>
                    <a:pt x="391" y="67"/>
                  </a:lnTo>
                  <a:lnTo>
                    <a:pt x="429" y="31"/>
                  </a:lnTo>
                  <a:lnTo>
                    <a:pt x="457" y="5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1" name="Freeform 29"/>
            <p:cNvSpPr>
              <a:spLocks/>
            </p:cNvSpPr>
            <p:nvPr/>
          </p:nvSpPr>
          <p:spPr bwMode="auto">
            <a:xfrm>
              <a:off x="3202" y="3227"/>
              <a:ext cx="2141" cy="1572"/>
            </a:xfrm>
            <a:custGeom>
              <a:avLst/>
              <a:gdLst/>
              <a:ahLst/>
              <a:cxnLst>
                <a:cxn ang="0">
                  <a:pos x="751" y="5"/>
                </a:cxn>
                <a:cxn ang="0">
                  <a:pos x="766" y="51"/>
                </a:cxn>
                <a:cxn ang="0">
                  <a:pos x="1732" y="15"/>
                </a:cxn>
                <a:cxn ang="0">
                  <a:pos x="2113" y="0"/>
                </a:cxn>
                <a:cxn ang="0">
                  <a:pos x="2141" y="15"/>
                </a:cxn>
                <a:cxn ang="0">
                  <a:pos x="2122" y="62"/>
                </a:cxn>
                <a:cxn ang="0">
                  <a:pos x="1956" y="77"/>
                </a:cxn>
                <a:cxn ang="0">
                  <a:pos x="1898" y="139"/>
                </a:cxn>
                <a:cxn ang="0">
                  <a:pos x="1603" y="1397"/>
                </a:cxn>
                <a:cxn ang="0">
                  <a:pos x="1594" y="1438"/>
                </a:cxn>
                <a:cxn ang="0">
                  <a:pos x="1632" y="1489"/>
                </a:cxn>
                <a:cxn ang="0">
                  <a:pos x="1779" y="1500"/>
                </a:cxn>
                <a:cxn ang="0">
                  <a:pos x="1794" y="1536"/>
                </a:cxn>
                <a:cxn ang="0">
                  <a:pos x="1775" y="1562"/>
                </a:cxn>
                <a:cxn ang="0">
                  <a:pos x="1484" y="1562"/>
                </a:cxn>
                <a:cxn ang="0">
                  <a:pos x="1208" y="1567"/>
                </a:cxn>
                <a:cxn ang="0">
                  <a:pos x="1189" y="1551"/>
                </a:cxn>
                <a:cxn ang="0">
                  <a:pos x="1204" y="1500"/>
                </a:cxn>
                <a:cxn ang="0">
                  <a:pos x="1323" y="1495"/>
                </a:cxn>
                <a:cxn ang="0">
                  <a:pos x="1423" y="1453"/>
                </a:cxn>
                <a:cxn ang="0">
                  <a:pos x="1751" y="62"/>
                </a:cxn>
                <a:cxn ang="0">
                  <a:pos x="875" y="1541"/>
                </a:cxn>
                <a:cxn ang="0">
                  <a:pos x="832" y="1572"/>
                </a:cxn>
                <a:cxn ang="0">
                  <a:pos x="809" y="1556"/>
                </a:cxn>
                <a:cxn ang="0">
                  <a:pos x="799" y="1515"/>
                </a:cxn>
                <a:cxn ang="0">
                  <a:pos x="318" y="1361"/>
                </a:cxn>
                <a:cxn ang="0">
                  <a:pos x="333" y="1458"/>
                </a:cxn>
                <a:cxn ang="0">
                  <a:pos x="461" y="1500"/>
                </a:cxn>
                <a:cxn ang="0">
                  <a:pos x="494" y="1505"/>
                </a:cxn>
                <a:cxn ang="0">
                  <a:pos x="494" y="1556"/>
                </a:cxn>
                <a:cxn ang="0">
                  <a:pos x="471" y="1572"/>
                </a:cxn>
                <a:cxn ang="0">
                  <a:pos x="133" y="1572"/>
                </a:cxn>
                <a:cxn ang="0">
                  <a:pos x="4" y="1556"/>
                </a:cxn>
                <a:cxn ang="0">
                  <a:pos x="4" y="1515"/>
                </a:cxn>
                <a:cxn ang="0">
                  <a:pos x="28" y="1500"/>
                </a:cxn>
                <a:cxn ang="0">
                  <a:pos x="171" y="1474"/>
                </a:cxn>
                <a:cxn ang="0">
                  <a:pos x="261" y="1376"/>
                </a:cxn>
                <a:cxn ang="0">
                  <a:pos x="547" y="134"/>
                </a:cxn>
                <a:cxn ang="0">
                  <a:pos x="518" y="77"/>
                </a:cxn>
                <a:cxn ang="0">
                  <a:pos x="375" y="67"/>
                </a:cxn>
                <a:cxn ang="0">
                  <a:pos x="347" y="51"/>
                </a:cxn>
                <a:cxn ang="0">
                  <a:pos x="361" y="5"/>
                </a:cxn>
              </a:cxnLst>
              <a:rect l="0" t="0" r="r" b="b"/>
              <a:pathLst>
                <a:path w="2141" h="1572">
                  <a:moveTo>
                    <a:pt x="380" y="0"/>
                  </a:moveTo>
                  <a:lnTo>
                    <a:pt x="737" y="0"/>
                  </a:lnTo>
                  <a:lnTo>
                    <a:pt x="751" y="5"/>
                  </a:lnTo>
                  <a:lnTo>
                    <a:pt x="756" y="15"/>
                  </a:lnTo>
                  <a:lnTo>
                    <a:pt x="761" y="31"/>
                  </a:lnTo>
                  <a:lnTo>
                    <a:pt x="766" y="51"/>
                  </a:lnTo>
                  <a:lnTo>
                    <a:pt x="932" y="1361"/>
                  </a:lnTo>
                  <a:lnTo>
                    <a:pt x="1718" y="41"/>
                  </a:lnTo>
                  <a:lnTo>
                    <a:pt x="1732" y="15"/>
                  </a:lnTo>
                  <a:lnTo>
                    <a:pt x="1746" y="5"/>
                  </a:lnTo>
                  <a:lnTo>
                    <a:pt x="1770" y="0"/>
                  </a:lnTo>
                  <a:lnTo>
                    <a:pt x="2113" y="0"/>
                  </a:lnTo>
                  <a:lnTo>
                    <a:pt x="2127" y="5"/>
                  </a:lnTo>
                  <a:lnTo>
                    <a:pt x="2132" y="5"/>
                  </a:lnTo>
                  <a:lnTo>
                    <a:pt x="2141" y="15"/>
                  </a:lnTo>
                  <a:lnTo>
                    <a:pt x="2141" y="41"/>
                  </a:lnTo>
                  <a:lnTo>
                    <a:pt x="2132" y="62"/>
                  </a:lnTo>
                  <a:lnTo>
                    <a:pt x="2122" y="62"/>
                  </a:lnTo>
                  <a:lnTo>
                    <a:pt x="2108" y="67"/>
                  </a:lnTo>
                  <a:lnTo>
                    <a:pt x="2003" y="67"/>
                  </a:lnTo>
                  <a:lnTo>
                    <a:pt x="1956" y="77"/>
                  </a:lnTo>
                  <a:lnTo>
                    <a:pt x="1927" y="87"/>
                  </a:lnTo>
                  <a:lnTo>
                    <a:pt x="1908" y="108"/>
                  </a:lnTo>
                  <a:lnTo>
                    <a:pt x="1898" y="139"/>
                  </a:lnTo>
                  <a:lnTo>
                    <a:pt x="1889" y="175"/>
                  </a:lnTo>
                  <a:lnTo>
                    <a:pt x="1889" y="165"/>
                  </a:lnTo>
                  <a:lnTo>
                    <a:pt x="1603" y="1397"/>
                  </a:lnTo>
                  <a:lnTo>
                    <a:pt x="1599" y="1412"/>
                  </a:lnTo>
                  <a:lnTo>
                    <a:pt x="1599" y="1428"/>
                  </a:lnTo>
                  <a:lnTo>
                    <a:pt x="1594" y="1438"/>
                  </a:lnTo>
                  <a:lnTo>
                    <a:pt x="1594" y="1453"/>
                  </a:lnTo>
                  <a:lnTo>
                    <a:pt x="1603" y="1479"/>
                  </a:lnTo>
                  <a:lnTo>
                    <a:pt x="1632" y="1489"/>
                  </a:lnTo>
                  <a:lnTo>
                    <a:pt x="1680" y="1495"/>
                  </a:lnTo>
                  <a:lnTo>
                    <a:pt x="1765" y="1495"/>
                  </a:lnTo>
                  <a:lnTo>
                    <a:pt x="1779" y="1500"/>
                  </a:lnTo>
                  <a:lnTo>
                    <a:pt x="1789" y="1500"/>
                  </a:lnTo>
                  <a:lnTo>
                    <a:pt x="1794" y="1510"/>
                  </a:lnTo>
                  <a:lnTo>
                    <a:pt x="1794" y="1536"/>
                  </a:lnTo>
                  <a:lnTo>
                    <a:pt x="1789" y="1551"/>
                  </a:lnTo>
                  <a:lnTo>
                    <a:pt x="1784" y="1556"/>
                  </a:lnTo>
                  <a:lnTo>
                    <a:pt x="1775" y="1562"/>
                  </a:lnTo>
                  <a:lnTo>
                    <a:pt x="1770" y="1567"/>
                  </a:lnTo>
                  <a:lnTo>
                    <a:pt x="1618" y="1567"/>
                  </a:lnTo>
                  <a:lnTo>
                    <a:pt x="1484" y="1562"/>
                  </a:lnTo>
                  <a:lnTo>
                    <a:pt x="1427" y="1562"/>
                  </a:lnTo>
                  <a:lnTo>
                    <a:pt x="1351" y="1567"/>
                  </a:lnTo>
                  <a:lnTo>
                    <a:pt x="1208" y="1567"/>
                  </a:lnTo>
                  <a:lnTo>
                    <a:pt x="1204" y="1562"/>
                  </a:lnTo>
                  <a:lnTo>
                    <a:pt x="1194" y="1556"/>
                  </a:lnTo>
                  <a:lnTo>
                    <a:pt x="1189" y="1551"/>
                  </a:lnTo>
                  <a:lnTo>
                    <a:pt x="1189" y="1520"/>
                  </a:lnTo>
                  <a:lnTo>
                    <a:pt x="1194" y="1510"/>
                  </a:lnTo>
                  <a:lnTo>
                    <a:pt x="1204" y="1500"/>
                  </a:lnTo>
                  <a:lnTo>
                    <a:pt x="1213" y="1500"/>
                  </a:lnTo>
                  <a:lnTo>
                    <a:pt x="1223" y="1495"/>
                  </a:lnTo>
                  <a:lnTo>
                    <a:pt x="1323" y="1495"/>
                  </a:lnTo>
                  <a:lnTo>
                    <a:pt x="1370" y="1489"/>
                  </a:lnTo>
                  <a:lnTo>
                    <a:pt x="1404" y="1474"/>
                  </a:lnTo>
                  <a:lnTo>
                    <a:pt x="1423" y="1453"/>
                  </a:lnTo>
                  <a:lnTo>
                    <a:pt x="1437" y="1428"/>
                  </a:lnTo>
                  <a:lnTo>
                    <a:pt x="1446" y="1386"/>
                  </a:lnTo>
                  <a:lnTo>
                    <a:pt x="1751" y="62"/>
                  </a:lnTo>
                  <a:lnTo>
                    <a:pt x="1746" y="62"/>
                  </a:lnTo>
                  <a:lnTo>
                    <a:pt x="880" y="1531"/>
                  </a:lnTo>
                  <a:lnTo>
                    <a:pt x="875" y="1541"/>
                  </a:lnTo>
                  <a:lnTo>
                    <a:pt x="856" y="1562"/>
                  </a:lnTo>
                  <a:lnTo>
                    <a:pt x="847" y="1567"/>
                  </a:lnTo>
                  <a:lnTo>
                    <a:pt x="832" y="1572"/>
                  </a:lnTo>
                  <a:lnTo>
                    <a:pt x="818" y="1572"/>
                  </a:lnTo>
                  <a:lnTo>
                    <a:pt x="813" y="1562"/>
                  </a:lnTo>
                  <a:lnTo>
                    <a:pt x="809" y="1556"/>
                  </a:lnTo>
                  <a:lnTo>
                    <a:pt x="804" y="1546"/>
                  </a:lnTo>
                  <a:lnTo>
                    <a:pt x="799" y="1531"/>
                  </a:lnTo>
                  <a:lnTo>
                    <a:pt x="799" y="1515"/>
                  </a:lnTo>
                  <a:lnTo>
                    <a:pt x="613" y="82"/>
                  </a:lnTo>
                  <a:lnTo>
                    <a:pt x="323" y="1345"/>
                  </a:lnTo>
                  <a:lnTo>
                    <a:pt x="318" y="1361"/>
                  </a:lnTo>
                  <a:lnTo>
                    <a:pt x="318" y="1397"/>
                  </a:lnTo>
                  <a:lnTo>
                    <a:pt x="323" y="1428"/>
                  </a:lnTo>
                  <a:lnTo>
                    <a:pt x="333" y="1458"/>
                  </a:lnTo>
                  <a:lnTo>
                    <a:pt x="361" y="1479"/>
                  </a:lnTo>
                  <a:lnTo>
                    <a:pt x="399" y="1495"/>
                  </a:lnTo>
                  <a:lnTo>
                    <a:pt x="461" y="1500"/>
                  </a:lnTo>
                  <a:lnTo>
                    <a:pt x="475" y="1500"/>
                  </a:lnTo>
                  <a:lnTo>
                    <a:pt x="485" y="1505"/>
                  </a:lnTo>
                  <a:lnTo>
                    <a:pt x="494" y="1505"/>
                  </a:lnTo>
                  <a:lnTo>
                    <a:pt x="499" y="1515"/>
                  </a:lnTo>
                  <a:lnTo>
                    <a:pt x="499" y="1541"/>
                  </a:lnTo>
                  <a:lnTo>
                    <a:pt x="494" y="1556"/>
                  </a:lnTo>
                  <a:lnTo>
                    <a:pt x="485" y="1562"/>
                  </a:lnTo>
                  <a:lnTo>
                    <a:pt x="480" y="1567"/>
                  </a:lnTo>
                  <a:lnTo>
                    <a:pt x="471" y="1572"/>
                  </a:lnTo>
                  <a:lnTo>
                    <a:pt x="352" y="1572"/>
                  </a:lnTo>
                  <a:lnTo>
                    <a:pt x="237" y="1567"/>
                  </a:lnTo>
                  <a:lnTo>
                    <a:pt x="133" y="1572"/>
                  </a:lnTo>
                  <a:lnTo>
                    <a:pt x="19" y="1572"/>
                  </a:lnTo>
                  <a:lnTo>
                    <a:pt x="9" y="1567"/>
                  </a:lnTo>
                  <a:lnTo>
                    <a:pt x="4" y="1556"/>
                  </a:lnTo>
                  <a:lnTo>
                    <a:pt x="0" y="1541"/>
                  </a:lnTo>
                  <a:lnTo>
                    <a:pt x="0" y="1525"/>
                  </a:lnTo>
                  <a:lnTo>
                    <a:pt x="4" y="1515"/>
                  </a:lnTo>
                  <a:lnTo>
                    <a:pt x="14" y="1510"/>
                  </a:lnTo>
                  <a:lnTo>
                    <a:pt x="19" y="1505"/>
                  </a:lnTo>
                  <a:lnTo>
                    <a:pt x="28" y="1500"/>
                  </a:lnTo>
                  <a:lnTo>
                    <a:pt x="38" y="1500"/>
                  </a:lnTo>
                  <a:lnTo>
                    <a:pt x="114" y="1489"/>
                  </a:lnTo>
                  <a:lnTo>
                    <a:pt x="171" y="1474"/>
                  </a:lnTo>
                  <a:lnTo>
                    <a:pt x="214" y="1448"/>
                  </a:lnTo>
                  <a:lnTo>
                    <a:pt x="242" y="1412"/>
                  </a:lnTo>
                  <a:lnTo>
                    <a:pt x="261" y="1376"/>
                  </a:lnTo>
                  <a:lnTo>
                    <a:pt x="271" y="1330"/>
                  </a:lnTo>
                  <a:lnTo>
                    <a:pt x="542" y="149"/>
                  </a:lnTo>
                  <a:lnTo>
                    <a:pt x="547" y="134"/>
                  </a:lnTo>
                  <a:lnTo>
                    <a:pt x="547" y="93"/>
                  </a:lnTo>
                  <a:lnTo>
                    <a:pt x="533" y="77"/>
                  </a:lnTo>
                  <a:lnTo>
                    <a:pt x="518" y="77"/>
                  </a:lnTo>
                  <a:lnTo>
                    <a:pt x="499" y="72"/>
                  </a:lnTo>
                  <a:lnTo>
                    <a:pt x="456" y="67"/>
                  </a:lnTo>
                  <a:lnTo>
                    <a:pt x="375" y="67"/>
                  </a:lnTo>
                  <a:lnTo>
                    <a:pt x="361" y="62"/>
                  </a:lnTo>
                  <a:lnTo>
                    <a:pt x="352" y="62"/>
                  </a:lnTo>
                  <a:lnTo>
                    <a:pt x="347" y="51"/>
                  </a:lnTo>
                  <a:lnTo>
                    <a:pt x="347" y="26"/>
                  </a:lnTo>
                  <a:lnTo>
                    <a:pt x="352" y="15"/>
                  </a:lnTo>
                  <a:lnTo>
                    <a:pt x="361" y="5"/>
                  </a:lnTo>
                  <a:lnTo>
                    <a:pt x="371" y="5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2" name="Freeform 30"/>
            <p:cNvSpPr>
              <a:spLocks/>
            </p:cNvSpPr>
            <p:nvPr/>
          </p:nvSpPr>
          <p:spPr bwMode="auto">
            <a:xfrm>
              <a:off x="5296" y="4046"/>
              <a:ext cx="675" cy="1093"/>
            </a:xfrm>
            <a:custGeom>
              <a:avLst/>
              <a:gdLst/>
              <a:ahLst/>
              <a:cxnLst>
                <a:cxn ang="0">
                  <a:pos x="395" y="6"/>
                </a:cxn>
                <a:cxn ang="0">
                  <a:pos x="537" y="62"/>
                </a:cxn>
                <a:cxn ang="0">
                  <a:pos x="633" y="170"/>
                </a:cxn>
                <a:cxn ang="0">
                  <a:pos x="671" y="320"/>
                </a:cxn>
                <a:cxn ang="0">
                  <a:pos x="637" y="464"/>
                </a:cxn>
                <a:cxn ang="0">
                  <a:pos x="556" y="578"/>
                </a:cxn>
                <a:cxn ang="0">
                  <a:pos x="452" y="676"/>
                </a:cxn>
                <a:cxn ang="0">
                  <a:pos x="276" y="830"/>
                </a:cxn>
                <a:cxn ang="0">
                  <a:pos x="147" y="954"/>
                </a:cxn>
                <a:cxn ang="0">
                  <a:pos x="561" y="949"/>
                </a:cxn>
                <a:cxn ang="0">
                  <a:pos x="595" y="918"/>
                </a:cxn>
                <a:cxn ang="0">
                  <a:pos x="614" y="830"/>
                </a:cxn>
                <a:cxn ang="0">
                  <a:pos x="675" y="794"/>
                </a:cxn>
                <a:cxn ang="0">
                  <a:pos x="4" y="1093"/>
                </a:cxn>
                <a:cxn ang="0">
                  <a:pos x="9" y="1041"/>
                </a:cxn>
                <a:cxn ang="0">
                  <a:pos x="418" y="593"/>
                </a:cxn>
                <a:cxn ang="0">
                  <a:pos x="490" y="474"/>
                </a:cxn>
                <a:cxn ang="0">
                  <a:pos x="528" y="320"/>
                </a:cxn>
                <a:cxn ang="0">
                  <a:pos x="499" y="191"/>
                </a:cxn>
                <a:cxn ang="0">
                  <a:pos x="423" y="93"/>
                </a:cxn>
                <a:cxn ang="0">
                  <a:pos x="295" y="57"/>
                </a:cxn>
                <a:cxn ang="0">
                  <a:pos x="199" y="78"/>
                </a:cxn>
                <a:cxn ang="0">
                  <a:pos x="109" y="150"/>
                </a:cxn>
                <a:cxn ang="0">
                  <a:pos x="114" y="217"/>
                </a:cxn>
                <a:cxn ang="0">
                  <a:pos x="152" y="253"/>
                </a:cxn>
                <a:cxn ang="0">
                  <a:pos x="161" y="299"/>
                </a:cxn>
                <a:cxn ang="0">
                  <a:pos x="133" y="366"/>
                </a:cxn>
                <a:cxn ang="0">
                  <a:pos x="81" y="387"/>
                </a:cxn>
                <a:cxn ang="0">
                  <a:pos x="47" y="377"/>
                </a:cxn>
                <a:cxn ang="0">
                  <a:pos x="4" y="335"/>
                </a:cxn>
                <a:cxn ang="0">
                  <a:pos x="9" y="222"/>
                </a:cxn>
                <a:cxn ang="0">
                  <a:pos x="85" y="93"/>
                </a:cxn>
                <a:cxn ang="0">
                  <a:pos x="223" y="11"/>
                </a:cxn>
              </a:cxnLst>
              <a:rect l="0" t="0" r="r" b="b"/>
              <a:pathLst>
                <a:path w="675" h="1093">
                  <a:moveTo>
                    <a:pt x="314" y="0"/>
                  </a:moveTo>
                  <a:lnTo>
                    <a:pt x="395" y="6"/>
                  </a:lnTo>
                  <a:lnTo>
                    <a:pt x="471" y="31"/>
                  </a:lnTo>
                  <a:lnTo>
                    <a:pt x="537" y="62"/>
                  </a:lnTo>
                  <a:lnTo>
                    <a:pt x="590" y="114"/>
                  </a:lnTo>
                  <a:lnTo>
                    <a:pt x="633" y="170"/>
                  </a:lnTo>
                  <a:lnTo>
                    <a:pt x="661" y="243"/>
                  </a:lnTo>
                  <a:lnTo>
                    <a:pt x="671" y="320"/>
                  </a:lnTo>
                  <a:lnTo>
                    <a:pt x="661" y="397"/>
                  </a:lnTo>
                  <a:lnTo>
                    <a:pt x="637" y="464"/>
                  </a:lnTo>
                  <a:lnTo>
                    <a:pt x="604" y="521"/>
                  </a:lnTo>
                  <a:lnTo>
                    <a:pt x="556" y="578"/>
                  </a:lnTo>
                  <a:lnTo>
                    <a:pt x="504" y="629"/>
                  </a:lnTo>
                  <a:lnTo>
                    <a:pt x="452" y="676"/>
                  </a:lnTo>
                  <a:lnTo>
                    <a:pt x="323" y="784"/>
                  </a:lnTo>
                  <a:lnTo>
                    <a:pt x="276" y="830"/>
                  </a:lnTo>
                  <a:lnTo>
                    <a:pt x="219" y="887"/>
                  </a:lnTo>
                  <a:lnTo>
                    <a:pt x="147" y="954"/>
                  </a:lnTo>
                  <a:lnTo>
                    <a:pt x="528" y="954"/>
                  </a:lnTo>
                  <a:lnTo>
                    <a:pt x="561" y="949"/>
                  </a:lnTo>
                  <a:lnTo>
                    <a:pt x="580" y="944"/>
                  </a:lnTo>
                  <a:lnTo>
                    <a:pt x="595" y="918"/>
                  </a:lnTo>
                  <a:lnTo>
                    <a:pt x="604" y="877"/>
                  </a:lnTo>
                  <a:lnTo>
                    <a:pt x="614" y="830"/>
                  </a:lnTo>
                  <a:lnTo>
                    <a:pt x="618" y="794"/>
                  </a:lnTo>
                  <a:lnTo>
                    <a:pt x="675" y="794"/>
                  </a:lnTo>
                  <a:lnTo>
                    <a:pt x="628" y="1093"/>
                  </a:lnTo>
                  <a:lnTo>
                    <a:pt x="4" y="1093"/>
                  </a:lnTo>
                  <a:lnTo>
                    <a:pt x="4" y="1052"/>
                  </a:lnTo>
                  <a:lnTo>
                    <a:pt x="9" y="1041"/>
                  </a:lnTo>
                  <a:lnTo>
                    <a:pt x="385" y="634"/>
                  </a:lnTo>
                  <a:lnTo>
                    <a:pt x="418" y="593"/>
                  </a:lnTo>
                  <a:lnTo>
                    <a:pt x="457" y="536"/>
                  </a:lnTo>
                  <a:lnTo>
                    <a:pt x="490" y="474"/>
                  </a:lnTo>
                  <a:lnTo>
                    <a:pt x="518" y="402"/>
                  </a:lnTo>
                  <a:lnTo>
                    <a:pt x="528" y="320"/>
                  </a:lnTo>
                  <a:lnTo>
                    <a:pt x="523" y="253"/>
                  </a:lnTo>
                  <a:lnTo>
                    <a:pt x="499" y="191"/>
                  </a:lnTo>
                  <a:lnTo>
                    <a:pt x="466" y="140"/>
                  </a:lnTo>
                  <a:lnTo>
                    <a:pt x="423" y="93"/>
                  </a:lnTo>
                  <a:lnTo>
                    <a:pt x="366" y="67"/>
                  </a:lnTo>
                  <a:lnTo>
                    <a:pt x="295" y="57"/>
                  </a:lnTo>
                  <a:lnTo>
                    <a:pt x="247" y="62"/>
                  </a:lnTo>
                  <a:lnTo>
                    <a:pt x="199" y="78"/>
                  </a:lnTo>
                  <a:lnTo>
                    <a:pt x="152" y="109"/>
                  </a:lnTo>
                  <a:lnTo>
                    <a:pt x="109" y="150"/>
                  </a:lnTo>
                  <a:lnTo>
                    <a:pt x="76" y="212"/>
                  </a:lnTo>
                  <a:lnTo>
                    <a:pt x="114" y="217"/>
                  </a:lnTo>
                  <a:lnTo>
                    <a:pt x="138" y="227"/>
                  </a:lnTo>
                  <a:lnTo>
                    <a:pt x="152" y="253"/>
                  </a:lnTo>
                  <a:lnTo>
                    <a:pt x="161" y="279"/>
                  </a:lnTo>
                  <a:lnTo>
                    <a:pt x="161" y="299"/>
                  </a:lnTo>
                  <a:lnTo>
                    <a:pt x="152" y="335"/>
                  </a:lnTo>
                  <a:lnTo>
                    <a:pt x="133" y="366"/>
                  </a:lnTo>
                  <a:lnTo>
                    <a:pt x="109" y="382"/>
                  </a:lnTo>
                  <a:lnTo>
                    <a:pt x="81" y="387"/>
                  </a:lnTo>
                  <a:lnTo>
                    <a:pt x="66" y="387"/>
                  </a:lnTo>
                  <a:lnTo>
                    <a:pt x="47" y="377"/>
                  </a:lnTo>
                  <a:lnTo>
                    <a:pt x="23" y="361"/>
                  </a:lnTo>
                  <a:lnTo>
                    <a:pt x="4" y="335"/>
                  </a:lnTo>
                  <a:lnTo>
                    <a:pt x="0" y="294"/>
                  </a:lnTo>
                  <a:lnTo>
                    <a:pt x="9" y="222"/>
                  </a:lnTo>
                  <a:lnTo>
                    <a:pt x="38" y="150"/>
                  </a:lnTo>
                  <a:lnTo>
                    <a:pt x="85" y="93"/>
                  </a:lnTo>
                  <a:lnTo>
                    <a:pt x="147" y="42"/>
                  </a:lnTo>
                  <a:lnTo>
                    <a:pt x="223" y="11"/>
                  </a:lnTo>
                  <a:lnTo>
                    <a:pt x="3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3" name="Freeform 31"/>
            <p:cNvSpPr>
              <a:spLocks/>
            </p:cNvSpPr>
            <p:nvPr/>
          </p:nvSpPr>
          <p:spPr bwMode="auto">
            <a:xfrm>
              <a:off x="6276" y="3067"/>
              <a:ext cx="500" cy="231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4" y="0"/>
                </a:cxn>
                <a:cxn ang="0">
                  <a:pos x="43" y="10"/>
                </a:cxn>
                <a:cxn ang="0">
                  <a:pos x="76" y="36"/>
                </a:cxn>
                <a:cxn ang="0">
                  <a:pos x="124" y="83"/>
                </a:cxn>
                <a:cxn ang="0">
                  <a:pos x="176" y="144"/>
                </a:cxn>
                <a:cxn ang="0">
                  <a:pos x="238" y="227"/>
                </a:cxn>
                <a:cxn ang="0">
                  <a:pos x="300" y="325"/>
                </a:cxn>
                <a:cxn ang="0">
                  <a:pos x="357" y="438"/>
                </a:cxn>
                <a:cxn ang="0">
                  <a:pos x="419" y="598"/>
                </a:cxn>
                <a:cxn ang="0">
                  <a:pos x="457" y="753"/>
                </a:cxn>
                <a:cxn ang="0">
                  <a:pos x="485" y="902"/>
                </a:cxn>
                <a:cxn ang="0">
                  <a:pos x="495" y="1041"/>
                </a:cxn>
                <a:cxn ang="0">
                  <a:pos x="500" y="1160"/>
                </a:cxn>
                <a:cxn ang="0">
                  <a:pos x="495" y="1160"/>
                </a:cxn>
                <a:cxn ang="0">
                  <a:pos x="490" y="1314"/>
                </a:cxn>
                <a:cxn ang="0">
                  <a:pos x="471" y="1490"/>
                </a:cxn>
                <a:cxn ang="0">
                  <a:pos x="428" y="1675"/>
                </a:cxn>
                <a:cxn ang="0">
                  <a:pos x="362" y="1866"/>
                </a:cxn>
                <a:cxn ang="0">
                  <a:pos x="314" y="1969"/>
                </a:cxn>
                <a:cxn ang="0">
                  <a:pos x="257" y="2062"/>
                </a:cxn>
                <a:cxn ang="0">
                  <a:pos x="205" y="2139"/>
                </a:cxn>
                <a:cxn ang="0">
                  <a:pos x="152" y="2206"/>
                </a:cxn>
                <a:cxn ang="0">
                  <a:pos x="105" y="2252"/>
                </a:cxn>
                <a:cxn ang="0">
                  <a:pos x="67" y="2288"/>
                </a:cxn>
                <a:cxn ang="0">
                  <a:pos x="38" y="2314"/>
                </a:cxn>
                <a:cxn ang="0">
                  <a:pos x="24" y="2319"/>
                </a:cxn>
                <a:cxn ang="0">
                  <a:pos x="14" y="2319"/>
                </a:cxn>
                <a:cxn ang="0">
                  <a:pos x="5" y="2314"/>
                </a:cxn>
                <a:cxn ang="0">
                  <a:pos x="0" y="2304"/>
                </a:cxn>
                <a:cxn ang="0">
                  <a:pos x="0" y="2288"/>
                </a:cxn>
                <a:cxn ang="0">
                  <a:pos x="10" y="2278"/>
                </a:cxn>
                <a:cxn ang="0">
                  <a:pos x="14" y="2268"/>
                </a:cxn>
                <a:cxn ang="0">
                  <a:pos x="29" y="2258"/>
                </a:cxn>
                <a:cxn ang="0">
                  <a:pos x="133" y="2124"/>
                </a:cxn>
                <a:cxn ang="0">
                  <a:pos x="214" y="1979"/>
                </a:cxn>
                <a:cxn ang="0">
                  <a:pos x="276" y="1825"/>
                </a:cxn>
                <a:cxn ang="0">
                  <a:pos x="319" y="1665"/>
                </a:cxn>
                <a:cxn ang="0">
                  <a:pos x="352" y="1500"/>
                </a:cxn>
                <a:cxn ang="0">
                  <a:pos x="366" y="1330"/>
                </a:cxn>
                <a:cxn ang="0">
                  <a:pos x="371" y="1160"/>
                </a:cxn>
                <a:cxn ang="0">
                  <a:pos x="362" y="959"/>
                </a:cxn>
                <a:cxn ang="0">
                  <a:pos x="343" y="773"/>
                </a:cxn>
                <a:cxn ang="0">
                  <a:pos x="309" y="603"/>
                </a:cxn>
                <a:cxn ang="0">
                  <a:pos x="257" y="448"/>
                </a:cxn>
                <a:cxn ang="0">
                  <a:pos x="200" y="304"/>
                </a:cxn>
                <a:cxn ang="0">
                  <a:pos x="124" y="186"/>
                </a:cxn>
                <a:cxn ang="0">
                  <a:pos x="38" y="77"/>
                </a:cxn>
                <a:cxn ang="0">
                  <a:pos x="5" y="41"/>
                </a:cxn>
                <a:cxn ang="0">
                  <a:pos x="5" y="36"/>
                </a:cxn>
                <a:cxn ang="0">
                  <a:pos x="0" y="31"/>
                </a:cxn>
                <a:cxn ang="0">
                  <a:pos x="0" y="16"/>
                </a:cxn>
                <a:cxn ang="0">
                  <a:pos x="5" y="5"/>
                </a:cxn>
                <a:cxn ang="0">
                  <a:pos x="14" y="0"/>
                </a:cxn>
              </a:cxnLst>
              <a:rect l="0" t="0" r="r" b="b"/>
              <a:pathLst>
                <a:path w="500" h="2319">
                  <a:moveTo>
                    <a:pt x="14" y="0"/>
                  </a:moveTo>
                  <a:lnTo>
                    <a:pt x="24" y="0"/>
                  </a:lnTo>
                  <a:lnTo>
                    <a:pt x="43" y="10"/>
                  </a:lnTo>
                  <a:lnTo>
                    <a:pt x="76" y="36"/>
                  </a:lnTo>
                  <a:lnTo>
                    <a:pt x="124" y="83"/>
                  </a:lnTo>
                  <a:lnTo>
                    <a:pt x="176" y="144"/>
                  </a:lnTo>
                  <a:lnTo>
                    <a:pt x="238" y="227"/>
                  </a:lnTo>
                  <a:lnTo>
                    <a:pt x="300" y="325"/>
                  </a:lnTo>
                  <a:lnTo>
                    <a:pt x="357" y="438"/>
                  </a:lnTo>
                  <a:lnTo>
                    <a:pt x="419" y="598"/>
                  </a:lnTo>
                  <a:lnTo>
                    <a:pt x="457" y="753"/>
                  </a:lnTo>
                  <a:lnTo>
                    <a:pt x="485" y="902"/>
                  </a:lnTo>
                  <a:lnTo>
                    <a:pt x="495" y="1041"/>
                  </a:lnTo>
                  <a:lnTo>
                    <a:pt x="500" y="1160"/>
                  </a:lnTo>
                  <a:lnTo>
                    <a:pt x="495" y="1160"/>
                  </a:lnTo>
                  <a:lnTo>
                    <a:pt x="490" y="1314"/>
                  </a:lnTo>
                  <a:lnTo>
                    <a:pt x="471" y="1490"/>
                  </a:lnTo>
                  <a:lnTo>
                    <a:pt x="428" y="1675"/>
                  </a:lnTo>
                  <a:lnTo>
                    <a:pt x="362" y="1866"/>
                  </a:lnTo>
                  <a:lnTo>
                    <a:pt x="314" y="1969"/>
                  </a:lnTo>
                  <a:lnTo>
                    <a:pt x="257" y="2062"/>
                  </a:lnTo>
                  <a:lnTo>
                    <a:pt x="205" y="2139"/>
                  </a:lnTo>
                  <a:lnTo>
                    <a:pt x="152" y="2206"/>
                  </a:lnTo>
                  <a:lnTo>
                    <a:pt x="105" y="2252"/>
                  </a:lnTo>
                  <a:lnTo>
                    <a:pt x="67" y="2288"/>
                  </a:lnTo>
                  <a:lnTo>
                    <a:pt x="38" y="2314"/>
                  </a:lnTo>
                  <a:lnTo>
                    <a:pt x="24" y="2319"/>
                  </a:lnTo>
                  <a:lnTo>
                    <a:pt x="14" y="2319"/>
                  </a:lnTo>
                  <a:lnTo>
                    <a:pt x="5" y="2314"/>
                  </a:lnTo>
                  <a:lnTo>
                    <a:pt x="0" y="2304"/>
                  </a:lnTo>
                  <a:lnTo>
                    <a:pt x="0" y="2288"/>
                  </a:lnTo>
                  <a:lnTo>
                    <a:pt x="10" y="2278"/>
                  </a:lnTo>
                  <a:lnTo>
                    <a:pt x="14" y="2268"/>
                  </a:lnTo>
                  <a:lnTo>
                    <a:pt x="29" y="2258"/>
                  </a:lnTo>
                  <a:lnTo>
                    <a:pt x="133" y="2124"/>
                  </a:lnTo>
                  <a:lnTo>
                    <a:pt x="214" y="1979"/>
                  </a:lnTo>
                  <a:lnTo>
                    <a:pt x="276" y="1825"/>
                  </a:lnTo>
                  <a:lnTo>
                    <a:pt x="319" y="1665"/>
                  </a:lnTo>
                  <a:lnTo>
                    <a:pt x="352" y="1500"/>
                  </a:lnTo>
                  <a:lnTo>
                    <a:pt x="366" y="1330"/>
                  </a:lnTo>
                  <a:lnTo>
                    <a:pt x="371" y="1160"/>
                  </a:lnTo>
                  <a:lnTo>
                    <a:pt x="362" y="959"/>
                  </a:lnTo>
                  <a:lnTo>
                    <a:pt x="343" y="773"/>
                  </a:lnTo>
                  <a:lnTo>
                    <a:pt x="309" y="603"/>
                  </a:lnTo>
                  <a:lnTo>
                    <a:pt x="257" y="448"/>
                  </a:lnTo>
                  <a:lnTo>
                    <a:pt x="200" y="304"/>
                  </a:lnTo>
                  <a:lnTo>
                    <a:pt x="124" y="186"/>
                  </a:lnTo>
                  <a:lnTo>
                    <a:pt x="38" y="77"/>
                  </a:lnTo>
                  <a:lnTo>
                    <a:pt x="5" y="41"/>
                  </a:lnTo>
                  <a:lnTo>
                    <a:pt x="5" y="36"/>
                  </a:lnTo>
                  <a:lnTo>
                    <a:pt x="0" y="31"/>
                  </a:lnTo>
                  <a:lnTo>
                    <a:pt x="0" y="16"/>
                  </a:lnTo>
                  <a:lnTo>
                    <a:pt x="5" y="5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4" name="Freeform 32"/>
            <p:cNvSpPr>
              <a:spLocks/>
            </p:cNvSpPr>
            <p:nvPr/>
          </p:nvSpPr>
          <p:spPr bwMode="auto">
            <a:xfrm>
              <a:off x="7780" y="3562"/>
              <a:ext cx="1071" cy="1340"/>
            </a:xfrm>
            <a:custGeom>
              <a:avLst/>
              <a:gdLst/>
              <a:ahLst/>
              <a:cxnLst>
                <a:cxn ang="0">
                  <a:pos x="657" y="0"/>
                </a:cxn>
                <a:cxn ang="0">
                  <a:pos x="1023" y="0"/>
                </a:cxn>
                <a:cxn ang="0">
                  <a:pos x="1047" y="5"/>
                </a:cxn>
                <a:cxn ang="0">
                  <a:pos x="1066" y="15"/>
                </a:cxn>
                <a:cxn ang="0">
                  <a:pos x="1071" y="41"/>
                </a:cxn>
                <a:cxn ang="0">
                  <a:pos x="1066" y="67"/>
                </a:cxn>
                <a:cxn ang="0">
                  <a:pos x="1047" y="82"/>
                </a:cxn>
                <a:cxn ang="0">
                  <a:pos x="1023" y="88"/>
                </a:cxn>
                <a:cxn ang="0">
                  <a:pos x="662" y="88"/>
                </a:cxn>
                <a:cxn ang="0">
                  <a:pos x="533" y="103"/>
                </a:cxn>
                <a:cxn ang="0">
                  <a:pos x="419" y="139"/>
                </a:cxn>
                <a:cxn ang="0">
                  <a:pos x="314" y="201"/>
                </a:cxn>
                <a:cxn ang="0">
                  <a:pos x="228" y="278"/>
                </a:cxn>
                <a:cxn ang="0">
                  <a:pos x="157" y="376"/>
                </a:cxn>
                <a:cxn ang="0">
                  <a:pos x="109" y="490"/>
                </a:cxn>
                <a:cxn ang="0">
                  <a:pos x="86" y="618"/>
                </a:cxn>
                <a:cxn ang="0">
                  <a:pos x="1023" y="618"/>
                </a:cxn>
                <a:cxn ang="0">
                  <a:pos x="1047" y="624"/>
                </a:cxn>
                <a:cxn ang="0">
                  <a:pos x="1066" y="639"/>
                </a:cxn>
                <a:cxn ang="0">
                  <a:pos x="1071" y="665"/>
                </a:cxn>
                <a:cxn ang="0">
                  <a:pos x="1066" y="691"/>
                </a:cxn>
                <a:cxn ang="0">
                  <a:pos x="1047" y="706"/>
                </a:cxn>
                <a:cxn ang="0">
                  <a:pos x="1023" y="711"/>
                </a:cxn>
                <a:cxn ang="0">
                  <a:pos x="995" y="711"/>
                </a:cxn>
                <a:cxn ang="0">
                  <a:pos x="995" y="721"/>
                </a:cxn>
                <a:cxn ang="0">
                  <a:pos x="86" y="721"/>
                </a:cxn>
                <a:cxn ang="0">
                  <a:pos x="109" y="850"/>
                </a:cxn>
                <a:cxn ang="0">
                  <a:pos x="157" y="964"/>
                </a:cxn>
                <a:cxn ang="0">
                  <a:pos x="228" y="1062"/>
                </a:cxn>
                <a:cxn ang="0">
                  <a:pos x="314" y="1139"/>
                </a:cxn>
                <a:cxn ang="0">
                  <a:pos x="419" y="1201"/>
                </a:cxn>
                <a:cxn ang="0">
                  <a:pos x="533" y="1237"/>
                </a:cxn>
                <a:cxn ang="0">
                  <a:pos x="662" y="1252"/>
                </a:cxn>
                <a:cxn ang="0">
                  <a:pos x="1023" y="1252"/>
                </a:cxn>
                <a:cxn ang="0">
                  <a:pos x="1047" y="1257"/>
                </a:cxn>
                <a:cxn ang="0">
                  <a:pos x="1066" y="1273"/>
                </a:cxn>
                <a:cxn ang="0">
                  <a:pos x="1071" y="1299"/>
                </a:cxn>
                <a:cxn ang="0">
                  <a:pos x="1066" y="1324"/>
                </a:cxn>
                <a:cxn ang="0">
                  <a:pos x="1047" y="1335"/>
                </a:cxn>
                <a:cxn ang="0">
                  <a:pos x="1023" y="1340"/>
                </a:cxn>
                <a:cxn ang="0">
                  <a:pos x="657" y="1340"/>
                </a:cxn>
                <a:cxn ang="0">
                  <a:pos x="523" y="1324"/>
                </a:cxn>
                <a:cxn ang="0">
                  <a:pos x="400" y="1288"/>
                </a:cxn>
                <a:cxn ang="0">
                  <a:pos x="286" y="1227"/>
                </a:cxn>
                <a:cxn ang="0">
                  <a:pos x="190" y="1144"/>
                </a:cxn>
                <a:cxn ang="0">
                  <a:pos x="109" y="1046"/>
                </a:cxn>
                <a:cxn ang="0">
                  <a:pos x="52" y="933"/>
                </a:cxn>
                <a:cxn ang="0">
                  <a:pos x="14" y="804"/>
                </a:cxn>
                <a:cxn ang="0">
                  <a:pos x="0" y="670"/>
                </a:cxn>
                <a:cxn ang="0">
                  <a:pos x="14" y="536"/>
                </a:cxn>
                <a:cxn ang="0">
                  <a:pos x="52" y="407"/>
                </a:cxn>
                <a:cxn ang="0">
                  <a:pos x="109" y="294"/>
                </a:cxn>
                <a:cxn ang="0">
                  <a:pos x="190" y="196"/>
                </a:cxn>
                <a:cxn ang="0">
                  <a:pos x="286" y="113"/>
                </a:cxn>
                <a:cxn ang="0">
                  <a:pos x="400" y="51"/>
                </a:cxn>
                <a:cxn ang="0">
                  <a:pos x="523" y="15"/>
                </a:cxn>
                <a:cxn ang="0">
                  <a:pos x="657" y="0"/>
                </a:cxn>
              </a:cxnLst>
              <a:rect l="0" t="0" r="r" b="b"/>
              <a:pathLst>
                <a:path w="1071" h="1340">
                  <a:moveTo>
                    <a:pt x="657" y="0"/>
                  </a:moveTo>
                  <a:lnTo>
                    <a:pt x="1023" y="0"/>
                  </a:lnTo>
                  <a:lnTo>
                    <a:pt x="1047" y="5"/>
                  </a:lnTo>
                  <a:lnTo>
                    <a:pt x="1066" y="15"/>
                  </a:lnTo>
                  <a:lnTo>
                    <a:pt x="1071" y="41"/>
                  </a:lnTo>
                  <a:lnTo>
                    <a:pt x="1066" y="67"/>
                  </a:lnTo>
                  <a:lnTo>
                    <a:pt x="1047" y="82"/>
                  </a:lnTo>
                  <a:lnTo>
                    <a:pt x="1023" y="88"/>
                  </a:lnTo>
                  <a:lnTo>
                    <a:pt x="662" y="88"/>
                  </a:lnTo>
                  <a:lnTo>
                    <a:pt x="533" y="103"/>
                  </a:lnTo>
                  <a:lnTo>
                    <a:pt x="419" y="139"/>
                  </a:lnTo>
                  <a:lnTo>
                    <a:pt x="314" y="201"/>
                  </a:lnTo>
                  <a:lnTo>
                    <a:pt x="228" y="278"/>
                  </a:lnTo>
                  <a:lnTo>
                    <a:pt x="157" y="376"/>
                  </a:lnTo>
                  <a:lnTo>
                    <a:pt x="109" y="490"/>
                  </a:lnTo>
                  <a:lnTo>
                    <a:pt x="86" y="618"/>
                  </a:lnTo>
                  <a:lnTo>
                    <a:pt x="1023" y="618"/>
                  </a:lnTo>
                  <a:lnTo>
                    <a:pt x="1047" y="624"/>
                  </a:lnTo>
                  <a:lnTo>
                    <a:pt x="1066" y="639"/>
                  </a:lnTo>
                  <a:lnTo>
                    <a:pt x="1071" y="665"/>
                  </a:lnTo>
                  <a:lnTo>
                    <a:pt x="1066" y="691"/>
                  </a:lnTo>
                  <a:lnTo>
                    <a:pt x="1047" y="706"/>
                  </a:lnTo>
                  <a:lnTo>
                    <a:pt x="1023" y="711"/>
                  </a:lnTo>
                  <a:lnTo>
                    <a:pt x="995" y="711"/>
                  </a:lnTo>
                  <a:lnTo>
                    <a:pt x="995" y="721"/>
                  </a:lnTo>
                  <a:lnTo>
                    <a:pt x="86" y="721"/>
                  </a:lnTo>
                  <a:lnTo>
                    <a:pt x="109" y="850"/>
                  </a:lnTo>
                  <a:lnTo>
                    <a:pt x="157" y="964"/>
                  </a:lnTo>
                  <a:lnTo>
                    <a:pt x="228" y="1062"/>
                  </a:lnTo>
                  <a:lnTo>
                    <a:pt x="314" y="1139"/>
                  </a:lnTo>
                  <a:lnTo>
                    <a:pt x="419" y="1201"/>
                  </a:lnTo>
                  <a:lnTo>
                    <a:pt x="533" y="1237"/>
                  </a:lnTo>
                  <a:lnTo>
                    <a:pt x="662" y="1252"/>
                  </a:lnTo>
                  <a:lnTo>
                    <a:pt x="1023" y="1252"/>
                  </a:lnTo>
                  <a:lnTo>
                    <a:pt x="1047" y="1257"/>
                  </a:lnTo>
                  <a:lnTo>
                    <a:pt x="1066" y="1273"/>
                  </a:lnTo>
                  <a:lnTo>
                    <a:pt x="1071" y="1299"/>
                  </a:lnTo>
                  <a:lnTo>
                    <a:pt x="1066" y="1324"/>
                  </a:lnTo>
                  <a:lnTo>
                    <a:pt x="1047" y="1335"/>
                  </a:lnTo>
                  <a:lnTo>
                    <a:pt x="1023" y="1340"/>
                  </a:lnTo>
                  <a:lnTo>
                    <a:pt x="657" y="1340"/>
                  </a:lnTo>
                  <a:lnTo>
                    <a:pt x="523" y="1324"/>
                  </a:lnTo>
                  <a:lnTo>
                    <a:pt x="400" y="1288"/>
                  </a:lnTo>
                  <a:lnTo>
                    <a:pt x="286" y="1227"/>
                  </a:lnTo>
                  <a:lnTo>
                    <a:pt x="190" y="1144"/>
                  </a:lnTo>
                  <a:lnTo>
                    <a:pt x="109" y="1046"/>
                  </a:lnTo>
                  <a:lnTo>
                    <a:pt x="52" y="933"/>
                  </a:lnTo>
                  <a:lnTo>
                    <a:pt x="14" y="804"/>
                  </a:lnTo>
                  <a:lnTo>
                    <a:pt x="0" y="670"/>
                  </a:lnTo>
                  <a:lnTo>
                    <a:pt x="14" y="536"/>
                  </a:lnTo>
                  <a:lnTo>
                    <a:pt x="52" y="407"/>
                  </a:lnTo>
                  <a:lnTo>
                    <a:pt x="109" y="294"/>
                  </a:lnTo>
                  <a:lnTo>
                    <a:pt x="190" y="196"/>
                  </a:lnTo>
                  <a:lnTo>
                    <a:pt x="286" y="113"/>
                  </a:lnTo>
                  <a:lnTo>
                    <a:pt x="400" y="51"/>
                  </a:lnTo>
                  <a:lnTo>
                    <a:pt x="523" y="15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5" name="Freeform 33"/>
            <p:cNvSpPr>
              <a:spLocks/>
            </p:cNvSpPr>
            <p:nvPr/>
          </p:nvSpPr>
          <p:spPr bwMode="auto">
            <a:xfrm>
              <a:off x="9736" y="3232"/>
              <a:ext cx="1523" cy="163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214" y="5"/>
                </a:cxn>
                <a:cxn ang="0">
                  <a:pos x="405" y="5"/>
                </a:cxn>
                <a:cxn ang="0">
                  <a:pos x="552" y="10"/>
                </a:cxn>
                <a:cxn ang="0">
                  <a:pos x="566" y="21"/>
                </a:cxn>
                <a:cxn ang="0">
                  <a:pos x="557" y="67"/>
                </a:cxn>
                <a:cxn ang="0">
                  <a:pos x="538" y="72"/>
                </a:cxn>
                <a:cxn ang="0">
                  <a:pos x="452" y="77"/>
                </a:cxn>
                <a:cxn ang="0">
                  <a:pos x="376" y="113"/>
                </a:cxn>
                <a:cxn ang="0">
                  <a:pos x="509" y="1366"/>
                </a:cxn>
                <a:cxn ang="0">
                  <a:pos x="1171" y="227"/>
                </a:cxn>
                <a:cxn ang="0">
                  <a:pos x="1195" y="175"/>
                </a:cxn>
                <a:cxn ang="0">
                  <a:pos x="1190" y="113"/>
                </a:cxn>
                <a:cxn ang="0">
                  <a:pos x="1137" y="72"/>
                </a:cxn>
                <a:cxn ang="0">
                  <a:pos x="1085" y="67"/>
                </a:cxn>
                <a:cxn ang="0">
                  <a:pos x="1071" y="62"/>
                </a:cxn>
                <a:cxn ang="0">
                  <a:pos x="1066" y="26"/>
                </a:cxn>
                <a:cxn ang="0">
                  <a:pos x="1085" y="5"/>
                </a:cxn>
                <a:cxn ang="0">
                  <a:pos x="1104" y="0"/>
                </a:cxn>
                <a:cxn ang="0">
                  <a:pos x="1409" y="0"/>
                </a:cxn>
                <a:cxn ang="0">
                  <a:pos x="1509" y="5"/>
                </a:cxn>
                <a:cxn ang="0">
                  <a:pos x="1523" y="15"/>
                </a:cxn>
                <a:cxn ang="0">
                  <a:pos x="1518" y="52"/>
                </a:cxn>
                <a:cxn ang="0">
                  <a:pos x="1494" y="67"/>
                </a:cxn>
                <a:cxn ang="0">
                  <a:pos x="1414" y="77"/>
                </a:cxn>
                <a:cxn ang="0">
                  <a:pos x="1323" y="129"/>
                </a:cxn>
                <a:cxn ang="0">
                  <a:pos x="1223" y="258"/>
                </a:cxn>
                <a:cxn ang="0">
                  <a:pos x="452" y="1593"/>
                </a:cxn>
                <a:cxn ang="0">
                  <a:pos x="433" y="1618"/>
                </a:cxn>
                <a:cxn ang="0">
                  <a:pos x="409" y="1634"/>
                </a:cxn>
                <a:cxn ang="0">
                  <a:pos x="362" y="1624"/>
                </a:cxn>
                <a:cxn ang="0">
                  <a:pos x="352" y="1598"/>
                </a:cxn>
                <a:cxn ang="0">
                  <a:pos x="181" y="149"/>
                </a:cxn>
                <a:cxn ang="0">
                  <a:pos x="167" y="93"/>
                </a:cxn>
                <a:cxn ang="0">
                  <a:pos x="109" y="72"/>
                </a:cxn>
                <a:cxn ang="0">
                  <a:pos x="24" y="67"/>
                </a:cxn>
                <a:cxn ang="0">
                  <a:pos x="5" y="62"/>
                </a:cxn>
                <a:cxn ang="0">
                  <a:pos x="0" y="26"/>
                </a:cxn>
                <a:cxn ang="0">
                  <a:pos x="14" y="5"/>
                </a:cxn>
              </a:cxnLst>
              <a:rect l="0" t="0" r="r" b="b"/>
              <a:pathLst>
                <a:path w="1523" h="1634">
                  <a:moveTo>
                    <a:pt x="24" y="0"/>
                  </a:moveTo>
                  <a:lnTo>
                    <a:pt x="38" y="0"/>
                  </a:lnTo>
                  <a:lnTo>
                    <a:pt x="152" y="5"/>
                  </a:lnTo>
                  <a:lnTo>
                    <a:pt x="214" y="5"/>
                  </a:lnTo>
                  <a:lnTo>
                    <a:pt x="271" y="10"/>
                  </a:lnTo>
                  <a:lnTo>
                    <a:pt x="405" y="5"/>
                  </a:lnTo>
                  <a:lnTo>
                    <a:pt x="543" y="5"/>
                  </a:lnTo>
                  <a:lnTo>
                    <a:pt x="552" y="10"/>
                  </a:lnTo>
                  <a:lnTo>
                    <a:pt x="557" y="15"/>
                  </a:lnTo>
                  <a:lnTo>
                    <a:pt x="566" y="21"/>
                  </a:lnTo>
                  <a:lnTo>
                    <a:pt x="566" y="46"/>
                  </a:lnTo>
                  <a:lnTo>
                    <a:pt x="557" y="67"/>
                  </a:lnTo>
                  <a:lnTo>
                    <a:pt x="547" y="67"/>
                  </a:lnTo>
                  <a:lnTo>
                    <a:pt x="538" y="72"/>
                  </a:lnTo>
                  <a:lnTo>
                    <a:pt x="514" y="72"/>
                  </a:lnTo>
                  <a:lnTo>
                    <a:pt x="452" y="77"/>
                  </a:lnTo>
                  <a:lnTo>
                    <a:pt x="405" y="93"/>
                  </a:lnTo>
                  <a:lnTo>
                    <a:pt x="376" y="113"/>
                  </a:lnTo>
                  <a:lnTo>
                    <a:pt x="366" y="144"/>
                  </a:lnTo>
                  <a:lnTo>
                    <a:pt x="509" y="1366"/>
                  </a:lnTo>
                  <a:lnTo>
                    <a:pt x="1166" y="237"/>
                  </a:lnTo>
                  <a:lnTo>
                    <a:pt x="1171" y="227"/>
                  </a:lnTo>
                  <a:lnTo>
                    <a:pt x="1185" y="201"/>
                  </a:lnTo>
                  <a:lnTo>
                    <a:pt x="1195" y="175"/>
                  </a:lnTo>
                  <a:lnTo>
                    <a:pt x="1199" y="144"/>
                  </a:lnTo>
                  <a:lnTo>
                    <a:pt x="1190" y="113"/>
                  </a:lnTo>
                  <a:lnTo>
                    <a:pt x="1171" y="88"/>
                  </a:lnTo>
                  <a:lnTo>
                    <a:pt x="1137" y="72"/>
                  </a:lnTo>
                  <a:lnTo>
                    <a:pt x="1099" y="67"/>
                  </a:lnTo>
                  <a:lnTo>
                    <a:pt x="1085" y="67"/>
                  </a:lnTo>
                  <a:lnTo>
                    <a:pt x="1076" y="62"/>
                  </a:lnTo>
                  <a:lnTo>
                    <a:pt x="1071" y="62"/>
                  </a:lnTo>
                  <a:lnTo>
                    <a:pt x="1066" y="52"/>
                  </a:lnTo>
                  <a:lnTo>
                    <a:pt x="1066" y="26"/>
                  </a:lnTo>
                  <a:lnTo>
                    <a:pt x="1076" y="5"/>
                  </a:lnTo>
                  <a:lnTo>
                    <a:pt x="1085" y="5"/>
                  </a:lnTo>
                  <a:lnTo>
                    <a:pt x="1090" y="0"/>
                  </a:lnTo>
                  <a:lnTo>
                    <a:pt x="1104" y="0"/>
                  </a:lnTo>
                  <a:lnTo>
                    <a:pt x="1318" y="5"/>
                  </a:lnTo>
                  <a:lnTo>
                    <a:pt x="1409" y="0"/>
                  </a:lnTo>
                  <a:lnTo>
                    <a:pt x="1504" y="0"/>
                  </a:lnTo>
                  <a:lnTo>
                    <a:pt x="1509" y="5"/>
                  </a:lnTo>
                  <a:lnTo>
                    <a:pt x="1518" y="10"/>
                  </a:lnTo>
                  <a:lnTo>
                    <a:pt x="1523" y="15"/>
                  </a:lnTo>
                  <a:lnTo>
                    <a:pt x="1523" y="41"/>
                  </a:lnTo>
                  <a:lnTo>
                    <a:pt x="1518" y="52"/>
                  </a:lnTo>
                  <a:lnTo>
                    <a:pt x="1504" y="67"/>
                  </a:lnTo>
                  <a:lnTo>
                    <a:pt x="1494" y="67"/>
                  </a:lnTo>
                  <a:lnTo>
                    <a:pt x="1456" y="72"/>
                  </a:lnTo>
                  <a:lnTo>
                    <a:pt x="1414" y="77"/>
                  </a:lnTo>
                  <a:lnTo>
                    <a:pt x="1371" y="98"/>
                  </a:lnTo>
                  <a:lnTo>
                    <a:pt x="1323" y="129"/>
                  </a:lnTo>
                  <a:lnTo>
                    <a:pt x="1275" y="180"/>
                  </a:lnTo>
                  <a:lnTo>
                    <a:pt x="1223" y="258"/>
                  </a:lnTo>
                  <a:lnTo>
                    <a:pt x="1223" y="263"/>
                  </a:lnTo>
                  <a:lnTo>
                    <a:pt x="452" y="1593"/>
                  </a:lnTo>
                  <a:lnTo>
                    <a:pt x="443" y="1608"/>
                  </a:lnTo>
                  <a:lnTo>
                    <a:pt x="433" y="1618"/>
                  </a:lnTo>
                  <a:lnTo>
                    <a:pt x="419" y="1629"/>
                  </a:lnTo>
                  <a:lnTo>
                    <a:pt x="409" y="1634"/>
                  </a:lnTo>
                  <a:lnTo>
                    <a:pt x="381" y="1634"/>
                  </a:lnTo>
                  <a:lnTo>
                    <a:pt x="362" y="1624"/>
                  </a:lnTo>
                  <a:lnTo>
                    <a:pt x="357" y="1613"/>
                  </a:lnTo>
                  <a:lnTo>
                    <a:pt x="352" y="1598"/>
                  </a:lnTo>
                  <a:lnTo>
                    <a:pt x="347" y="1577"/>
                  </a:lnTo>
                  <a:lnTo>
                    <a:pt x="181" y="149"/>
                  </a:lnTo>
                  <a:lnTo>
                    <a:pt x="176" y="119"/>
                  </a:lnTo>
                  <a:lnTo>
                    <a:pt x="167" y="93"/>
                  </a:lnTo>
                  <a:lnTo>
                    <a:pt x="148" y="77"/>
                  </a:lnTo>
                  <a:lnTo>
                    <a:pt x="109" y="72"/>
                  </a:lnTo>
                  <a:lnTo>
                    <a:pt x="52" y="67"/>
                  </a:lnTo>
                  <a:lnTo>
                    <a:pt x="24" y="67"/>
                  </a:lnTo>
                  <a:lnTo>
                    <a:pt x="14" y="62"/>
                  </a:lnTo>
                  <a:lnTo>
                    <a:pt x="5" y="62"/>
                  </a:lnTo>
                  <a:lnTo>
                    <a:pt x="0" y="52"/>
                  </a:lnTo>
                  <a:lnTo>
                    <a:pt x="0" y="26"/>
                  </a:lnTo>
                  <a:lnTo>
                    <a:pt x="10" y="5"/>
                  </a:lnTo>
                  <a:lnTo>
                    <a:pt x="14" y="5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6" name="Freeform 34"/>
            <p:cNvSpPr>
              <a:spLocks/>
            </p:cNvSpPr>
            <p:nvPr/>
          </p:nvSpPr>
          <p:spPr bwMode="auto">
            <a:xfrm>
              <a:off x="11411" y="3242"/>
              <a:ext cx="1547" cy="1567"/>
            </a:xfrm>
            <a:custGeom>
              <a:avLst/>
              <a:gdLst/>
              <a:ahLst/>
              <a:cxnLst>
                <a:cxn ang="0">
                  <a:pos x="1523" y="0"/>
                </a:cxn>
                <a:cxn ang="0">
                  <a:pos x="1542" y="11"/>
                </a:cxn>
                <a:cxn ang="0">
                  <a:pos x="1547" y="62"/>
                </a:cxn>
                <a:cxn ang="0">
                  <a:pos x="1504" y="485"/>
                </a:cxn>
                <a:cxn ang="0">
                  <a:pos x="1490" y="521"/>
                </a:cxn>
                <a:cxn ang="0">
                  <a:pos x="1461" y="511"/>
                </a:cxn>
                <a:cxn ang="0">
                  <a:pos x="1452" y="495"/>
                </a:cxn>
                <a:cxn ang="0">
                  <a:pos x="1457" y="408"/>
                </a:cxn>
                <a:cxn ang="0">
                  <a:pos x="1461" y="325"/>
                </a:cxn>
                <a:cxn ang="0">
                  <a:pos x="1442" y="191"/>
                </a:cxn>
                <a:cxn ang="0">
                  <a:pos x="1376" y="109"/>
                </a:cxn>
                <a:cxn ang="0">
                  <a:pos x="1238" y="72"/>
                </a:cxn>
                <a:cxn ang="0">
                  <a:pos x="786" y="67"/>
                </a:cxn>
                <a:cxn ang="0">
                  <a:pos x="738" y="93"/>
                </a:cxn>
                <a:cxn ang="0">
                  <a:pos x="590" y="717"/>
                </a:cxn>
                <a:cxn ang="0">
                  <a:pos x="876" y="712"/>
                </a:cxn>
                <a:cxn ang="0">
                  <a:pos x="985" y="670"/>
                </a:cxn>
                <a:cxn ang="0">
                  <a:pos x="1047" y="562"/>
                </a:cxn>
                <a:cxn ang="0">
                  <a:pos x="1076" y="459"/>
                </a:cxn>
                <a:cxn ang="0">
                  <a:pos x="1090" y="444"/>
                </a:cxn>
                <a:cxn ang="0">
                  <a:pos x="1119" y="449"/>
                </a:cxn>
                <a:cxn ang="0">
                  <a:pos x="1123" y="469"/>
                </a:cxn>
                <a:cxn ang="0">
                  <a:pos x="1000" y="1031"/>
                </a:cxn>
                <a:cxn ang="0">
                  <a:pos x="985" y="1052"/>
                </a:cxn>
                <a:cxn ang="0">
                  <a:pos x="947" y="1031"/>
                </a:cxn>
                <a:cxn ang="0">
                  <a:pos x="952" y="1005"/>
                </a:cxn>
                <a:cxn ang="0">
                  <a:pos x="971" y="923"/>
                </a:cxn>
                <a:cxn ang="0">
                  <a:pos x="966" y="835"/>
                </a:cxn>
                <a:cxn ang="0">
                  <a:pos x="919" y="799"/>
                </a:cxn>
                <a:cxn ang="0">
                  <a:pos x="790" y="784"/>
                </a:cxn>
                <a:cxn ang="0">
                  <a:pos x="433" y="1418"/>
                </a:cxn>
                <a:cxn ang="0">
                  <a:pos x="429" y="1449"/>
                </a:cxn>
                <a:cxn ang="0">
                  <a:pos x="424" y="1480"/>
                </a:cxn>
                <a:cxn ang="0">
                  <a:pos x="443" y="1490"/>
                </a:cxn>
                <a:cxn ang="0">
                  <a:pos x="814" y="1495"/>
                </a:cxn>
                <a:cxn ang="0">
                  <a:pos x="1019" y="1469"/>
                </a:cxn>
                <a:cxn ang="0">
                  <a:pos x="1162" y="1402"/>
                </a:cxn>
                <a:cxn ang="0">
                  <a:pos x="1266" y="1278"/>
                </a:cxn>
                <a:cxn ang="0">
                  <a:pos x="1357" y="1108"/>
                </a:cxn>
                <a:cxn ang="0">
                  <a:pos x="1404" y="990"/>
                </a:cxn>
                <a:cxn ang="0">
                  <a:pos x="1409" y="974"/>
                </a:cxn>
                <a:cxn ang="0">
                  <a:pos x="1442" y="969"/>
                </a:cxn>
                <a:cxn ang="0">
                  <a:pos x="1457" y="1000"/>
                </a:cxn>
                <a:cxn ang="0">
                  <a:pos x="1452" y="1016"/>
                </a:cxn>
                <a:cxn ang="0">
                  <a:pos x="1438" y="1026"/>
                </a:cxn>
                <a:cxn ang="0">
                  <a:pos x="1233" y="1541"/>
                </a:cxn>
                <a:cxn ang="0">
                  <a:pos x="1223" y="1557"/>
                </a:cxn>
                <a:cxn ang="0">
                  <a:pos x="29" y="1567"/>
                </a:cxn>
                <a:cxn ang="0">
                  <a:pos x="5" y="1557"/>
                </a:cxn>
                <a:cxn ang="0">
                  <a:pos x="0" y="1521"/>
                </a:cxn>
                <a:cxn ang="0">
                  <a:pos x="15" y="1500"/>
                </a:cxn>
                <a:cxn ang="0">
                  <a:pos x="34" y="1495"/>
                </a:cxn>
                <a:cxn ang="0">
                  <a:pos x="181" y="1490"/>
                </a:cxn>
                <a:cxn ang="0">
                  <a:pos x="233" y="1454"/>
                </a:cxn>
                <a:cxn ang="0">
                  <a:pos x="257" y="1387"/>
                </a:cxn>
                <a:cxn ang="0">
                  <a:pos x="543" y="145"/>
                </a:cxn>
                <a:cxn ang="0">
                  <a:pos x="548" y="109"/>
                </a:cxn>
                <a:cxn ang="0">
                  <a:pos x="510" y="72"/>
                </a:cxn>
                <a:cxn ang="0">
                  <a:pos x="376" y="67"/>
                </a:cxn>
                <a:cxn ang="0">
                  <a:pos x="352" y="62"/>
                </a:cxn>
                <a:cxn ang="0">
                  <a:pos x="348" y="26"/>
                </a:cxn>
                <a:cxn ang="0">
                  <a:pos x="367" y="5"/>
                </a:cxn>
              </a:cxnLst>
              <a:rect l="0" t="0" r="r" b="b"/>
              <a:pathLst>
                <a:path w="1547" h="1567">
                  <a:moveTo>
                    <a:pt x="376" y="0"/>
                  </a:moveTo>
                  <a:lnTo>
                    <a:pt x="1523" y="0"/>
                  </a:lnTo>
                  <a:lnTo>
                    <a:pt x="1538" y="5"/>
                  </a:lnTo>
                  <a:lnTo>
                    <a:pt x="1542" y="11"/>
                  </a:lnTo>
                  <a:lnTo>
                    <a:pt x="1547" y="21"/>
                  </a:lnTo>
                  <a:lnTo>
                    <a:pt x="1547" y="62"/>
                  </a:lnTo>
                  <a:lnTo>
                    <a:pt x="1504" y="464"/>
                  </a:lnTo>
                  <a:lnTo>
                    <a:pt x="1504" y="485"/>
                  </a:lnTo>
                  <a:lnTo>
                    <a:pt x="1499" y="500"/>
                  </a:lnTo>
                  <a:lnTo>
                    <a:pt x="1490" y="521"/>
                  </a:lnTo>
                  <a:lnTo>
                    <a:pt x="1466" y="521"/>
                  </a:lnTo>
                  <a:lnTo>
                    <a:pt x="1461" y="511"/>
                  </a:lnTo>
                  <a:lnTo>
                    <a:pt x="1457" y="505"/>
                  </a:lnTo>
                  <a:lnTo>
                    <a:pt x="1452" y="495"/>
                  </a:lnTo>
                  <a:lnTo>
                    <a:pt x="1452" y="449"/>
                  </a:lnTo>
                  <a:lnTo>
                    <a:pt x="1457" y="408"/>
                  </a:lnTo>
                  <a:lnTo>
                    <a:pt x="1461" y="382"/>
                  </a:lnTo>
                  <a:lnTo>
                    <a:pt x="1461" y="325"/>
                  </a:lnTo>
                  <a:lnTo>
                    <a:pt x="1457" y="253"/>
                  </a:lnTo>
                  <a:lnTo>
                    <a:pt x="1442" y="191"/>
                  </a:lnTo>
                  <a:lnTo>
                    <a:pt x="1419" y="145"/>
                  </a:lnTo>
                  <a:lnTo>
                    <a:pt x="1376" y="109"/>
                  </a:lnTo>
                  <a:lnTo>
                    <a:pt x="1319" y="83"/>
                  </a:lnTo>
                  <a:lnTo>
                    <a:pt x="1238" y="72"/>
                  </a:lnTo>
                  <a:lnTo>
                    <a:pt x="1138" y="67"/>
                  </a:lnTo>
                  <a:lnTo>
                    <a:pt x="786" y="67"/>
                  </a:lnTo>
                  <a:lnTo>
                    <a:pt x="757" y="78"/>
                  </a:lnTo>
                  <a:lnTo>
                    <a:pt x="738" y="93"/>
                  </a:lnTo>
                  <a:lnTo>
                    <a:pt x="728" y="119"/>
                  </a:lnTo>
                  <a:lnTo>
                    <a:pt x="590" y="717"/>
                  </a:lnTo>
                  <a:lnTo>
                    <a:pt x="790" y="717"/>
                  </a:lnTo>
                  <a:lnTo>
                    <a:pt x="876" y="712"/>
                  </a:lnTo>
                  <a:lnTo>
                    <a:pt x="938" y="696"/>
                  </a:lnTo>
                  <a:lnTo>
                    <a:pt x="985" y="670"/>
                  </a:lnTo>
                  <a:lnTo>
                    <a:pt x="1019" y="624"/>
                  </a:lnTo>
                  <a:lnTo>
                    <a:pt x="1047" y="562"/>
                  </a:lnTo>
                  <a:lnTo>
                    <a:pt x="1076" y="469"/>
                  </a:lnTo>
                  <a:lnTo>
                    <a:pt x="1076" y="459"/>
                  </a:lnTo>
                  <a:lnTo>
                    <a:pt x="1081" y="449"/>
                  </a:lnTo>
                  <a:lnTo>
                    <a:pt x="1090" y="444"/>
                  </a:lnTo>
                  <a:lnTo>
                    <a:pt x="1109" y="444"/>
                  </a:lnTo>
                  <a:lnTo>
                    <a:pt x="1119" y="449"/>
                  </a:lnTo>
                  <a:lnTo>
                    <a:pt x="1123" y="459"/>
                  </a:lnTo>
                  <a:lnTo>
                    <a:pt x="1123" y="469"/>
                  </a:lnTo>
                  <a:lnTo>
                    <a:pt x="1004" y="1011"/>
                  </a:lnTo>
                  <a:lnTo>
                    <a:pt x="1000" y="1031"/>
                  </a:lnTo>
                  <a:lnTo>
                    <a:pt x="995" y="1041"/>
                  </a:lnTo>
                  <a:lnTo>
                    <a:pt x="985" y="1052"/>
                  </a:lnTo>
                  <a:lnTo>
                    <a:pt x="962" y="1052"/>
                  </a:lnTo>
                  <a:lnTo>
                    <a:pt x="947" y="1031"/>
                  </a:lnTo>
                  <a:lnTo>
                    <a:pt x="947" y="1021"/>
                  </a:lnTo>
                  <a:lnTo>
                    <a:pt x="952" y="1005"/>
                  </a:lnTo>
                  <a:lnTo>
                    <a:pt x="962" y="959"/>
                  </a:lnTo>
                  <a:lnTo>
                    <a:pt x="971" y="923"/>
                  </a:lnTo>
                  <a:lnTo>
                    <a:pt x="971" y="861"/>
                  </a:lnTo>
                  <a:lnTo>
                    <a:pt x="966" y="835"/>
                  </a:lnTo>
                  <a:lnTo>
                    <a:pt x="947" y="815"/>
                  </a:lnTo>
                  <a:lnTo>
                    <a:pt x="919" y="799"/>
                  </a:lnTo>
                  <a:lnTo>
                    <a:pt x="866" y="789"/>
                  </a:lnTo>
                  <a:lnTo>
                    <a:pt x="790" y="784"/>
                  </a:lnTo>
                  <a:lnTo>
                    <a:pt x="576" y="784"/>
                  </a:lnTo>
                  <a:lnTo>
                    <a:pt x="433" y="1418"/>
                  </a:lnTo>
                  <a:lnTo>
                    <a:pt x="429" y="1433"/>
                  </a:lnTo>
                  <a:lnTo>
                    <a:pt x="429" y="1449"/>
                  </a:lnTo>
                  <a:lnTo>
                    <a:pt x="424" y="1459"/>
                  </a:lnTo>
                  <a:lnTo>
                    <a:pt x="424" y="1480"/>
                  </a:lnTo>
                  <a:lnTo>
                    <a:pt x="433" y="1490"/>
                  </a:lnTo>
                  <a:lnTo>
                    <a:pt x="443" y="1490"/>
                  </a:lnTo>
                  <a:lnTo>
                    <a:pt x="452" y="1495"/>
                  </a:lnTo>
                  <a:lnTo>
                    <a:pt x="814" y="1495"/>
                  </a:lnTo>
                  <a:lnTo>
                    <a:pt x="928" y="1490"/>
                  </a:lnTo>
                  <a:lnTo>
                    <a:pt x="1019" y="1469"/>
                  </a:lnTo>
                  <a:lnTo>
                    <a:pt x="1100" y="1443"/>
                  </a:lnTo>
                  <a:lnTo>
                    <a:pt x="1162" y="1402"/>
                  </a:lnTo>
                  <a:lnTo>
                    <a:pt x="1219" y="1346"/>
                  </a:lnTo>
                  <a:lnTo>
                    <a:pt x="1266" y="1278"/>
                  </a:lnTo>
                  <a:lnTo>
                    <a:pt x="1314" y="1201"/>
                  </a:lnTo>
                  <a:lnTo>
                    <a:pt x="1357" y="1108"/>
                  </a:lnTo>
                  <a:lnTo>
                    <a:pt x="1400" y="1000"/>
                  </a:lnTo>
                  <a:lnTo>
                    <a:pt x="1404" y="990"/>
                  </a:lnTo>
                  <a:lnTo>
                    <a:pt x="1404" y="985"/>
                  </a:lnTo>
                  <a:lnTo>
                    <a:pt x="1409" y="974"/>
                  </a:lnTo>
                  <a:lnTo>
                    <a:pt x="1419" y="969"/>
                  </a:lnTo>
                  <a:lnTo>
                    <a:pt x="1442" y="969"/>
                  </a:lnTo>
                  <a:lnTo>
                    <a:pt x="1457" y="985"/>
                  </a:lnTo>
                  <a:lnTo>
                    <a:pt x="1457" y="1000"/>
                  </a:lnTo>
                  <a:lnTo>
                    <a:pt x="1452" y="1005"/>
                  </a:lnTo>
                  <a:lnTo>
                    <a:pt x="1452" y="1016"/>
                  </a:lnTo>
                  <a:lnTo>
                    <a:pt x="1447" y="1026"/>
                  </a:lnTo>
                  <a:lnTo>
                    <a:pt x="1438" y="1026"/>
                  </a:lnTo>
                  <a:lnTo>
                    <a:pt x="1238" y="1526"/>
                  </a:lnTo>
                  <a:lnTo>
                    <a:pt x="1233" y="1541"/>
                  </a:lnTo>
                  <a:lnTo>
                    <a:pt x="1228" y="1552"/>
                  </a:lnTo>
                  <a:lnTo>
                    <a:pt x="1223" y="1557"/>
                  </a:lnTo>
                  <a:lnTo>
                    <a:pt x="1204" y="1567"/>
                  </a:lnTo>
                  <a:lnTo>
                    <a:pt x="29" y="1567"/>
                  </a:lnTo>
                  <a:lnTo>
                    <a:pt x="15" y="1562"/>
                  </a:lnTo>
                  <a:lnTo>
                    <a:pt x="5" y="1557"/>
                  </a:lnTo>
                  <a:lnTo>
                    <a:pt x="0" y="1552"/>
                  </a:lnTo>
                  <a:lnTo>
                    <a:pt x="0" y="1521"/>
                  </a:lnTo>
                  <a:lnTo>
                    <a:pt x="5" y="1510"/>
                  </a:lnTo>
                  <a:lnTo>
                    <a:pt x="15" y="1500"/>
                  </a:lnTo>
                  <a:lnTo>
                    <a:pt x="24" y="1500"/>
                  </a:lnTo>
                  <a:lnTo>
                    <a:pt x="34" y="1495"/>
                  </a:lnTo>
                  <a:lnTo>
                    <a:pt x="134" y="1495"/>
                  </a:lnTo>
                  <a:lnTo>
                    <a:pt x="181" y="1490"/>
                  </a:lnTo>
                  <a:lnTo>
                    <a:pt x="214" y="1474"/>
                  </a:lnTo>
                  <a:lnTo>
                    <a:pt x="233" y="1454"/>
                  </a:lnTo>
                  <a:lnTo>
                    <a:pt x="248" y="1428"/>
                  </a:lnTo>
                  <a:lnTo>
                    <a:pt x="257" y="1387"/>
                  </a:lnTo>
                  <a:lnTo>
                    <a:pt x="538" y="165"/>
                  </a:lnTo>
                  <a:lnTo>
                    <a:pt x="543" y="145"/>
                  </a:lnTo>
                  <a:lnTo>
                    <a:pt x="548" y="129"/>
                  </a:lnTo>
                  <a:lnTo>
                    <a:pt x="548" y="109"/>
                  </a:lnTo>
                  <a:lnTo>
                    <a:pt x="538" y="83"/>
                  </a:lnTo>
                  <a:lnTo>
                    <a:pt x="510" y="72"/>
                  </a:lnTo>
                  <a:lnTo>
                    <a:pt x="462" y="67"/>
                  </a:lnTo>
                  <a:lnTo>
                    <a:pt x="376" y="67"/>
                  </a:lnTo>
                  <a:lnTo>
                    <a:pt x="362" y="62"/>
                  </a:lnTo>
                  <a:lnTo>
                    <a:pt x="352" y="62"/>
                  </a:lnTo>
                  <a:lnTo>
                    <a:pt x="348" y="52"/>
                  </a:lnTo>
                  <a:lnTo>
                    <a:pt x="348" y="26"/>
                  </a:lnTo>
                  <a:lnTo>
                    <a:pt x="357" y="5"/>
                  </a:lnTo>
                  <a:lnTo>
                    <a:pt x="367" y="5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7" name="Freeform 35"/>
            <p:cNvSpPr>
              <a:spLocks/>
            </p:cNvSpPr>
            <p:nvPr/>
          </p:nvSpPr>
          <p:spPr bwMode="auto">
            <a:xfrm>
              <a:off x="13158" y="3175"/>
              <a:ext cx="1518" cy="1681"/>
            </a:xfrm>
            <a:custGeom>
              <a:avLst/>
              <a:gdLst/>
              <a:ahLst/>
              <a:cxnLst>
                <a:cxn ang="0">
                  <a:pos x="1052" y="11"/>
                </a:cxn>
                <a:cxn ang="0">
                  <a:pos x="1190" y="72"/>
                </a:cxn>
                <a:cxn ang="0">
                  <a:pos x="1275" y="150"/>
                </a:cxn>
                <a:cxn ang="0">
                  <a:pos x="1314" y="206"/>
                </a:cxn>
                <a:cxn ang="0">
                  <a:pos x="1480" y="5"/>
                </a:cxn>
                <a:cxn ang="0">
                  <a:pos x="1490" y="0"/>
                </a:cxn>
                <a:cxn ang="0">
                  <a:pos x="1518" y="16"/>
                </a:cxn>
                <a:cxn ang="0">
                  <a:pos x="1504" y="26"/>
                </a:cxn>
                <a:cxn ang="0">
                  <a:pos x="1361" y="645"/>
                </a:cxn>
                <a:cxn ang="0">
                  <a:pos x="1352" y="655"/>
                </a:cxn>
                <a:cxn ang="0">
                  <a:pos x="1323" y="660"/>
                </a:cxn>
                <a:cxn ang="0">
                  <a:pos x="1309" y="655"/>
                </a:cxn>
                <a:cxn ang="0">
                  <a:pos x="1304" y="624"/>
                </a:cxn>
                <a:cxn ang="0">
                  <a:pos x="1309" y="521"/>
                </a:cxn>
                <a:cxn ang="0">
                  <a:pos x="1280" y="315"/>
                </a:cxn>
                <a:cxn ang="0">
                  <a:pos x="1190" y="165"/>
                </a:cxn>
                <a:cxn ang="0">
                  <a:pos x="1052" y="83"/>
                </a:cxn>
                <a:cxn ang="0">
                  <a:pos x="847" y="88"/>
                </a:cxn>
                <a:cxn ang="0">
                  <a:pos x="628" y="181"/>
                </a:cxn>
                <a:cxn ang="0">
                  <a:pos x="443" y="351"/>
                </a:cxn>
                <a:cxn ang="0">
                  <a:pos x="300" y="603"/>
                </a:cxn>
                <a:cxn ang="0">
                  <a:pos x="219" y="856"/>
                </a:cxn>
                <a:cxn ang="0">
                  <a:pos x="190" y="1062"/>
                </a:cxn>
                <a:cxn ang="0">
                  <a:pos x="195" y="1242"/>
                </a:cxn>
                <a:cxn ang="0">
                  <a:pos x="252" y="1413"/>
                </a:cxn>
                <a:cxn ang="0">
                  <a:pos x="347" y="1526"/>
                </a:cxn>
                <a:cxn ang="0">
                  <a:pos x="471" y="1588"/>
                </a:cxn>
                <a:cxn ang="0">
                  <a:pos x="604" y="1608"/>
                </a:cxn>
                <a:cxn ang="0">
                  <a:pos x="790" y="1572"/>
                </a:cxn>
                <a:cxn ang="0">
                  <a:pos x="999" y="1438"/>
                </a:cxn>
                <a:cxn ang="0">
                  <a:pos x="1133" y="1273"/>
                </a:cxn>
                <a:cxn ang="0">
                  <a:pos x="1199" y="1124"/>
                </a:cxn>
                <a:cxn ang="0">
                  <a:pos x="1218" y="1062"/>
                </a:cxn>
                <a:cxn ang="0">
                  <a:pos x="1233" y="1052"/>
                </a:cxn>
                <a:cxn ang="0">
                  <a:pos x="1261" y="1057"/>
                </a:cxn>
                <a:cxn ang="0">
                  <a:pos x="1271" y="1072"/>
                </a:cxn>
                <a:cxn ang="0">
                  <a:pos x="1256" y="1139"/>
                </a:cxn>
                <a:cxn ang="0">
                  <a:pos x="1185" y="1289"/>
                </a:cxn>
                <a:cxn ang="0">
                  <a:pos x="1037" y="1480"/>
                </a:cxn>
                <a:cxn ang="0">
                  <a:pos x="880" y="1598"/>
                </a:cxn>
                <a:cxn ang="0">
                  <a:pos x="685" y="1670"/>
                </a:cxn>
                <a:cxn ang="0">
                  <a:pos x="457" y="1670"/>
                </a:cxn>
                <a:cxn ang="0">
                  <a:pos x="252" y="1583"/>
                </a:cxn>
                <a:cxn ang="0">
                  <a:pos x="95" y="1413"/>
                </a:cxn>
                <a:cxn ang="0">
                  <a:pos x="9" y="1186"/>
                </a:cxn>
                <a:cxn ang="0">
                  <a:pos x="19" y="871"/>
                </a:cxn>
                <a:cxn ang="0">
                  <a:pos x="143" y="536"/>
                </a:cxn>
                <a:cxn ang="0">
                  <a:pos x="362" y="258"/>
                </a:cxn>
                <a:cxn ang="0">
                  <a:pos x="642" y="72"/>
                </a:cxn>
                <a:cxn ang="0">
                  <a:pos x="957" y="0"/>
                </a:cxn>
              </a:cxnLst>
              <a:rect l="0" t="0" r="r" b="b"/>
              <a:pathLst>
                <a:path w="1518" h="1681">
                  <a:moveTo>
                    <a:pt x="957" y="0"/>
                  </a:moveTo>
                  <a:lnTo>
                    <a:pt x="1052" y="11"/>
                  </a:lnTo>
                  <a:lnTo>
                    <a:pt x="1128" y="36"/>
                  </a:lnTo>
                  <a:lnTo>
                    <a:pt x="1190" y="72"/>
                  </a:lnTo>
                  <a:lnTo>
                    <a:pt x="1242" y="114"/>
                  </a:lnTo>
                  <a:lnTo>
                    <a:pt x="1275" y="150"/>
                  </a:lnTo>
                  <a:lnTo>
                    <a:pt x="1299" y="186"/>
                  </a:lnTo>
                  <a:lnTo>
                    <a:pt x="1314" y="206"/>
                  </a:lnTo>
                  <a:lnTo>
                    <a:pt x="1461" y="26"/>
                  </a:lnTo>
                  <a:lnTo>
                    <a:pt x="1480" y="5"/>
                  </a:lnTo>
                  <a:lnTo>
                    <a:pt x="1485" y="5"/>
                  </a:lnTo>
                  <a:lnTo>
                    <a:pt x="1490" y="0"/>
                  </a:lnTo>
                  <a:lnTo>
                    <a:pt x="1504" y="0"/>
                  </a:lnTo>
                  <a:lnTo>
                    <a:pt x="1518" y="16"/>
                  </a:lnTo>
                  <a:lnTo>
                    <a:pt x="1518" y="21"/>
                  </a:lnTo>
                  <a:lnTo>
                    <a:pt x="1504" y="26"/>
                  </a:lnTo>
                  <a:lnTo>
                    <a:pt x="1371" y="614"/>
                  </a:lnTo>
                  <a:lnTo>
                    <a:pt x="1361" y="645"/>
                  </a:lnTo>
                  <a:lnTo>
                    <a:pt x="1361" y="650"/>
                  </a:lnTo>
                  <a:lnTo>
                    <a:pt x="1352" y="655"/>
                  </a:lnTo>
                  <a:lnTo>
                    <a:pt x="1347" y="660"/>
                  </a:lnTo>
                  <a:lnTo>
                    <a:pt x="1323" y="660"/>
                  </a:lnTo>
                  <a:lnTo>
                    <a:pt x="1318" y="655"/>
                  </a:lnTo>
                  <a:lnTo>
                    <a:pt x="1309" y="655"/>
                  </a:lnTo>
                  <a:lnTo>
                    <a:pt x="1304" y="650"/>
                  </a:lnTo>
                  <a:lnTo>
                    <a:pt x="1304" y="624"/>
                  </a:lnTo>
                  <a:lnTo>
                    <a:pt x="1309" y="603"/>
                  </a:lnTo>
                  <a:lnTo>
                    <a:pt x="1309" y="521"/>
                  </a:lnTo>
                  <a:lnTo>
                    <a:pt x="1299" y="413"/>
                  </a:lnTo>
                  <a:lnTo>
                    <a:pt x="1280" y="315"/>
                  </a:lnTo>
                  <a:lnTo>
                    <a:pt x="1242" y="232"/>
                  </a:lnTo>
                  <a:lnTo>
                    <a:pt x="1190" y="165"/>
                  </a:lnTo>
                  <a:lnTo>
                    <a:pt x="1128" y="114"/>
                  </a:lnTo>
                  <a:lnTo>
                    <a:pt x="1052" y="83"/>
                  </a:lnTo>
                  <a:lnTo>
                    <a:pt x="961" y="72"/>
                  </a:lnTo>
                  <a:lnTo>
                    <a:pt x="847" y="88"/>
                  </a:lnTo>
                  <a:lnTo>
                    <a:pt x="738" y="124"/>
                  </a:lnTo>
                  <a:lnTo>
                    <a:pt x="628" y="181"/>
                  </a:lnTo>
                  <a:lnTo>
                    <a:pt x="528" y="258"/>
                  </a:lnTo>
                  <a:lnTo>
                    <a:pt x="443" y="351"/>
                  </a:lnTo>
                  <a:lnTo>
                    <a:pt x="362" y="475"/>
                  </a:lnTo>
                  <a:lnTo>
                    <a:pt x="300" y="603"/>
                  </a:lnTo>
                  <a:lnTo>
                    <a:pt x="252" y="732"/>
                  </a:lnTo>
                  <a:lnTo>
                    <a:pt x="219" y="856"/>
                  </a:lnTo>
                  <a:lnTo>
                    <a:pt x="200" y="964"/>
                  </a:lnTo>
                  <a:lnTo>
                    <a:pt x="190" y="1062"/>
                  </a:lnTo>
                  <a:lnTo>
                    <a:pt x="186" y="1129"/>
                  </a:lnTo>
                  <a:lnTo>
                    <a:pt x="195" y="1242"/>
                  </a:lnTo>
                  <a:lnTo>
                    <a:pt x="214" y="1335"/>
                  </a:lnTo>
                  <a:lnTo>
                    <a:pt x="252" y="1413"/>
                  </a:lnTo>
                  <a:lnTo>
                    <a:pt x="295" y="1480"/>
                  </a:lnTo>
                  <a:lnTo>
                    <a:pt x="347" y="1526"/>
                  </a:lnTo>
                  <a:lnTo>
                    <a:pt x="409" y="1562"/>
                  </a:lnTo>
                  <a:lnTo>
                    <a:pt x="471" y="1588"/>
                  </a:lnTo>
                  <a:lnTo>
                    <a:pt x="538" y="1603"/>
                  </a:lnTo>
                  <a:lnTo>
                    <a:pt x="604" y="1608"/>
                  </a:lnTo>
                  <a:lnTo>
                    <a:pt x="695" y="1598"/>
                  </a:lnTo>
                  <a:lnTo>
                    <a:pt x="790" y="1572"/>
                  </a:lnTo>
                  <a:lnTo>
                    <a:pt x="890" y="1521"/>
                  </a:lnTo>
                  <a:lnTo>
                    <a:pt x="999" y="1438"/>
                  </a:lnTo>
                  <a:lnTo>
                    <a:pt x="1076" y="1356"/>
                  </a:lnTo>
                  <a:lnTo>
                    <a:pt x="1133" y="1273"/>
                  </a:lnTo>
                  <a:lnTo>
                    <a:pt x="1171" y="1191"/>
                  </a:lnTo>
                  <a:lnTo>
                    <a:pt x="1199" y="1124"/>
                  </a:lnTo>
                  <a:lnTo>
                    <a:pt x="1214" y="1072"/>
                  </a:lnTo>
                  <a:lnTo>
                    <a:pt x="1218" y="1062"/>
                  </a:lnTo>
                  <a:lnTo>
                    <a:pt x="1228" y="1057"/>
                  </a:lnTo>
                  <a:lnTo>
                    <a:pt x="1233" y="1052"/>
                  </a:lnTo>
                  <a:lnTo>
                    <a:pt x="1256" y="1052"/>
                  </a:lnTo>
                  <a:lnTo>
                    <a:pt x="1261" y="1057"/>
                  </a:lnTo>
                  <a:lnTo>
                    <a:pt x="1271" y="1062"/>
                  </a:lnTo>
                  <a:lnTo>
                    <a:pt x="1271" y="1072"/>
                  </a:lnTo>
                  <a:lnTo>
                    <a:pt x="1266" y="1093"/>
                  </a:lnTo>
                  <a:lnTo>
                    <a:pt x="1256" y="1139"/>
                  </a:lnTo>
                  <a:lnTo>
                    <a:pt x="1228" y="1206"/>
                  </a:lnTo>
                  <a:lnTo>
                    <a:pt x="1185" y="1289"/>
                  </a:lnTo>
                  <a:lnTo>
                    <a:pt x="1123" y="1382"/>
                  </a:lnTo>
                  <a:lnTo>
                    <a:pt x="1037" y="1480"/>
                  </a:lnTo>
                  <a:lnTo>
                    <a:pt x="966" y="1541"/>
                  </a:lnTo>
                  <a:lnTo>
                    <a:pt x="880" y="1598"/>
                  </a:lnTo>
                  <a:lnTo>
                    <a:pt x="790" y="1639"/>
                  </a:lnTo>
                  <a:lnTo>
                    <a:pt x="685" y="1670"/>
                  </a:lnTo>
                  <a:lnTo>
                    <a:pt x="576" y="1681"/>
                  </a:lnTo>
                  <a:lnTo>
                    <a:pt x="457" y="1670"/>
                  </a:lnTo>
                  <a:lnTo>
                    <a:pt x="347" y="1634"/>
                  </a:lnTo>
                  <a:lnTo>
                    <a:pt x="252" y="1583"/>
                  </a:lnTo>
                  <a:lnTo>
                    <a:pt x="167" y="1505"/>
                  </a:lnTo>
                  <a:lnTo>
                    <a:pt x="95" y="1413"/>
                  </a:lnTo>
                  <a:lnTo>
                    <a:pt x="43" y="1304"/>
                  </a:lnTo>
                  <a:lnTo>
                    <a:pt x="9" y="1186"/>
                  </a:lnTo>
                  <a:lnTo>
                    <a:pt x="0" y="1047"/>
                  </a:lnTo>
                  <a:lnTo>
                    <a:pt x="19" y="871"/>
                  </a:lnTo>
                  <a:lnTo>
                    <a:pt x="67" y="696"/>
                  </a:lnTo>
                  <a:lnTo>
                    <a:pt x="143" y="536"/>
                  </a:lnTo>
                  <a:lnTo>
                    <a:pt x="243" y="392"/>
                  </a:lnTo>
                  <a:lnTo>
                    <a:pt x="362" y="258"/>
                  </a:lnTo>
                  <a:lnTo>
                    <a:pt x="495" y="155"/>
                  </a:lnTo>
                  <a:lnTo>
                    <a:pt x="642" y="72"/>
                  </a:lnTo>
                  <a:lnTo>
                    <a:pt x="800" y="21"/>
                  </a:lnTo>
                  <a:lnTo>
                    <a:pt x="95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8" name="Freeform 36"/>
            <p:cNvSpPr>
              <a:spLocks/>
            </p:cNvSpPr>
            <p:nvPr/>
          </p:nvSpPr>
          <p:spPr bwMode="auto">
            <a:xfrm>
              <a:off x="14776" y="3242"/>
              <a:ext cx="1456" cy="1557"/>
            </a:xfrm>
            <a:custGeom>
              <a:avLst/>
              <a:gdLst/>
              <a:ahLst/>
              <a:cxnLst>
                <a:cxn ang="0">
                  <a:pos x="1433" y="0"/>
                </a:cxn>
                <a:cxn ang="0">
                  <a:pos x="1452" y="5"/>
                </a:cxn>
                <a:cxn ang="0">
                  <a:pos x="1456" y="57"/>
                </a:cxn>
                <a:cxn ang="0">
                  <a:pos x="1395" y="464"/>
                </a:cxn>
                <a:cxn ang="0">
                  <a:pos x="1390" y="500"/>
                </a:cxn>
                <a:cxn ang="0">
                  <a:pos x="1376" y="521"/>
                </a:cxn>
                <a:cxn ang="0">
                  <a:pos x="1347" y="516"/>
                </a:cxn>
                <a:cxn ang="0">
                  <a:pos x="1337" y="500"/>
                </a:cxn>
                <a:cxn ang="0">
                  <a:pos x="1342" y="449"/>
                </a:cxn>
                <a:cxn ang="0">
                  <a:pos x="1357" y="346"/>
                </a:cxn>
                <a:cxn ang="0">
                  <a:pos x="1361" y="263"/>
                </a:cxn>
                <a:cxn ang="0">
                  <a:pos x="1337" y="145"/>
                </a:cxn>
                <a:cxn ang="0">
                  <a:pos x="1261" y="93"/>
                </a:cxn>
                <a:cxn ang="0">
                  <a:pos x="1133" y="72"/>
                </a:cxn>
                <a:cxn ang="0">
                  <a:pos x="914" y="78"/>
                </a:cxn>
                <a:cxn ang="0">
                  <a:pos x="876" y="109"/>
                </a:cxn>
                <a:cxn ang="0">
                  <a:pos x="866" y="150"/>
                </a:cxn>
                <a:cxn ang="0">
                  <a:pos x="576" y="1402"/>
                </a:cxn>
                <a:cxn ang="0">
                  <a:pos x="581" y="1454"/>
                </a:cxn>
                <a:cxn ang="0">
                  <a:pos x="700" y="1485"/>
                </a:cxn>
                <a:cxn ang="0">
                  <a:pos x="862" y="1490"/>
                </a:cxn>
                <a:cxn ang="0">
                  <a:pos x="866" y="1526"/>
                </a:cxn>
                <a:cxn ang="0">
                  <a:pos x="852" y="1547"/>
                </a:cxn>
                <a:cxn ang="0">
                  <a:pos x="838" y="1557"/>
                </a:cxn>
                <a:cxn ang="0">
                  <a:pos x="628" y="1552"/>
                </a:cxn>
                <a:cxn ang="0">
                  <a:pos x="452" y="1547"/>
                </a:cxn>
                <a:cxn ang="0">
                  <a:pos x="271" y="1552"/>
                </a:cxn>
                <a:cxn ang="0">
                  <a:pos x="81" y="1557"/>
                </a:cxn>
                <a:cxn ang="0">
                  <a:pos x="57" y="1541"/>
                </a:cxn>
                <a:cxn ang="0">
                  <a:pos x="62" y="1500"/>
                </a:cxn>
                <a:cxn ang="0">
                  <a:pos x="100" y="1485"/>
                </a:cxn>
                <a:cxn ang="0">
                  <a:pos x="295" y="1480"/>
                </a:cxn>
                <a:cxn ang="0">
                  <a:pos x="367" y="1454"/>
                </a:cxn>
                <a:cxn ang="0">
                  <a:pos x="395" y="1407"/>
                </a:cxn>
                <a:cxn ang="0">
                  <a:pos x="690" y="139"/>
                </a:cxn>
                <a:cxn ang="0">
                  <a:pos x="695" y="119"/>
                </a:cxn>
                <a:cxn ang="0">
                  <a:pos x="700" y="78"/>
                </a:cxn>
                <a:cxn ang="0">
                  <a:pos x="676" y="62"/>
                </a:cxn>
                <a:cxn ang="0">
                  <a:pos x="447" y="67"/>
                </a:cxn>
                <a:cxn ang="0">
                  <a:pos x="290" y="93"/>
                </a:cxn>
                <a:cxn ang="0">
                  <a:pos x="186" y="181"/>
                </a:cxn>
                <a:cxn ang="0">
                  <a:pos x="110" y="346"/>
                </a:cxn>
                <a:cxn ang="0">
                  <a:pos x="57" y="485"/>
                </a:cxn>
                <a:cxn ang="0">
                  <a:pos x="38" y="516"/>
                </a:cxn>
                <a:cxn ang="0">
                  <a:pos x="14" y="511"/>
                </a:cxn>
                <a:cxn ang="0">
                  <a:pos x="0" y="500"/>
                </a:cxn>
                <a:cxn ang="0">
                  <a:pos x="10" y="464"/>
                </a:cxn>
                <a:cxn ang="0">
                  <a:pos x="14" y="449"/>
                </a:cxn>
                <a:cxn ang="0">
                  <a:pos x="152" y="26"/>
                </a:cxn>
                <a:cxn ang="0">
                  <a:pos x="171" y="5"/>
                </a:cxn>
              </a:cxnLst>
              <a:rect l="0" t="0" r="r" b="b"/>
              <a:pathLst>
                <a:path w="1456" h="1557">
                  <a:moveTo>
                    <a:pt x="181" y="0"/>
                  </a:moveTo>
                  <a:lnTo>
                    <a:pt x="1433" y="0"/>
                  </a:lnTo>
                  <a:lnTo>
                    <a:pt x="1442" y="5"/>
                  </a:lnTo>
                  <a:lnTo>
                    <a:pt x="1452" y="5"/>
                  </a:lnTo>
                  <a:lnTo>
                    <a:pt x="1456" y="16"/>
                  </a:lnTo>
                  <a:lnTo>
                    <a:pt x="1456" y="57"/>
                  </a:lnTo>
                  <a:lnTo>
                    <a:pt x="1452" y="62"/>
                  </a:lnTo>
                  <a:lnTo>
                    <a:pt x="1395" y="464"/>
                  </a:lnTo>
                  <a:lnTo>
                    <a:pt x="1390" y="485"/>
                  </a:lnTo>
                  <a:lnTo>
                    <a:pt x="1390" y="500"/>
                  </a:lnTo>
                  <a:lnTo>
                    <a:pt x="1380" y="511"/>
                  </a:lnTo>
                  <a:lnTo>
                    <a:pt x="1376" y="521"/>
                  </a:lnTo>
                  <a:lnTo>
                    <a:pt x="1352" y="521"/>
                  </a:lnTo>
                  <a:lnTo>
                    <a:pt x="1347" y="516"/>
                  </a:lnTo>
                  <a:lnTo>
                    <a:pt x="1342" y="505"/>
                  </a:lnTo>
                  <a:lnTo>
                    <a:pt x="1337" y="500"/>
                  </a:lnTo>
                  <a:lnTo>
                    <a:pt x="1337" y="459"/>
                  </a:lnTo>
                  <a:lnTo>
                    <a:pt x="1342" y="449"/>
                  </a:lnTo>
                  <a:lnTo>
                    <a:pt x="1347" y="402"/>
                  </a:lnTo>
                  <a:lnTo>
                    <a:pt x="1357" y="346"/>
                  </a:lnTo>
                  <a:lnTo>
                    <a:pt x="1361" y="299"/>
                  </a:lnTo>
                  <a:lnTo>
                    <a:pt x="1361" y="263"/>
                  </a:lnTo>
                  <a:lnTo>
                    <a:pt x="1357" y="196"/>
                  </a:lnTo>
                  <a:lnTo>
                    <a:pt x="1337" y="145"/>
                  </a:lnTo>
                  <a:lnTo>
                    <a:pt x="1304" y="114"/>
                  </a:lnTo>
                  <a:lnTo>
                    <a:pt x="1261" y="93"/>
                  </a:lnTo>
                  <a:lnTo>
                    <a:pt x="1204" y="78"/>
                  </a:lnTo>
                  <a:lnTo>
                    <a:pt x="1133" y="72"/>
                  </a:lnTo>
                  <a:lnTo>
                    <a:pt x="947" y="72"/>
                  </a:lnTo>
                  <a:lnTo>
                    <a:pt x="914" y="78"/>
                  </a:lnTo>
                  <a:lnTo>
                    <a:pt x="890" y="83"/>
                  </a:lnTo>
                  <a:lnTo>
                    <a:pt x="876" y="109"/>
                  </a:lnTo>
                  <a:lnTo>
                    <a:pt x="862" y="160"/>
                  </a:lnTo>
                  <a:lnTo>
                    <a:pt x="866" y="150"/>
                  </a:lnTo>
                  <a:lnTo>
                    <a:pt x="581" y="1382"/>
                  </a:lnTo>
                  <a:lnTo>
                    <a:pt x="576" y="1402"/>
                  </a:lnTo>
                  <a:lnTo>
                    <a:pt x="576" y="1428"/>
                  </a:lnTo>
                  <a:lnTo>
                    <a:pt x="581" y="1454"/>
                  </a:lnTo>
                  <a:lnTo>
                    <a:pt x="605" y="1474"/>
                  </a:lnTo>
                  <a:lnTo>
                    <a:pt x="700" y="1485"/>
                  </a:lnTo>
                  <a:lnTo>
                    <a:pt x="833" y="1485"/>
                  </a:lnTo>
                  <a:lnTo>
                    <a:pt x="862" y="1490"/>
                  </a:lnTo>
                  <a:lnTo>
                    <a:pt x="866" y="1510"/>
                  </a:lnTo>
                  <a:lnTo>
                    <a:pt x="866" y="1526"/>
                  </a:lnTo>
                  <a:lnTo>
                    <a:pt x="862" y="1541"/>
                  </a:lnTo>
                  <a:lnTo>
                    <a:pt x="852" y="1547"/>
                  </a:lnTo>
                  <a:lnTo>
                    <a:pt x="847" y="1552"/>
                  </a:lnTo>
                  <a:lnTo>
                    <a:pt x="838" y="1557"/>
                  </a:lnTo>
                  <a:lnTo>
                    <a:pt x="724" y="1557"/>
                  </a:lnTo>
                  <a:lnTo>
                    <a:pt x="628" y="1552"/>
                  </a:lnTo>
                  <a:lnTo>
                    <a:pt x="543" y="1552"/>
                  </a:lnTo>
                  <a:lnTo>
                    <a:pt x="452" y="1547"/>
                  </a:lnTo>
                  <a:lnTo>
                    <a:pt x="362" y="1552"/>
                  </a:lnTo>
                  <a:lnTo>
                    <a:pt x="271" y="1552"/>
                  </a:lnTo>
                  <a:lnTo>
                    <a:pt x="186" y="1557"/>
                  </a:lnTo>
                  <a:lnTo>
                    <a:pt x="81" y="1557"/>
                  </a:lnTo>
                  <a:lnTo>
                    <a:pt x="62" y="1547"/>
                  </a:lnTo>
                  <a:lnTo>
                    <a:pt x="57" y="1541"/>
                  </a:lnTo>
                  <a:lnTo>
                    <a:pt x="57" y="1526"/>
                  </a:lnTo>
                  <a:lnTo>
                    <a:pt x="62" y="1500"/>
                  </a:lnTo>
                  <a:lnTo>
                    <a:pt x="76" y="1490"/>
                  </a:lnTo>
                  <a:lnTo>
                    <a:pt x="100" y="1485"/>
                  </a:lnTo>
                  <a:lnTo>
                    <a:pt x="233" y="1485"/>
                  </a:lnTo>
                  <a:lnTo>
                    <a:pt x="295" y="1480"/>
                  </a:lnTo>
                  <a:lnTo>
                    <a:pt x="338" y="1469"/>
                  </a:lnTo>
                  <a:lnTo>
                    <a:pt x="367" y="1454"/>
                  </a:lnTo>
                  <a:lnTo>
                    <a:pt x="386" y="1433"/>
                  </a:lnTo>
                  <a:lnTo>
                    <a:pt x="395" y="1407"/>
                  </a:lnTo>
                  <a:lnTo>
                    <a:pt x="405" y="1376"/>
                  </a:lnTo>
                  <a:lnTo>
                    <a:pt x="690" y="139"/>
                  </a:lnTo>
                  <a:lnTo>
                    <a:pt x="695" y="134"/>
                  </a:lnTo>
                  <a:lnTo>
                    <a:pt x="695" y="119"/>
                  </a:lnTo>
                  <a:lnTo>
                    <a:pt x="700" y="109"/>
                  </a:lnTo>
                  <a:lnTo>
                    <a:pt x="700" y="78"/>
                  </a:lnTo>
                  <a:lnTo>
                    <a:pt x="690" y="67"/>
                  </a:lnTo>
                  <a:lnTo>
                    <a:pt x="676" y="62"/>
                  </a:lnTo>
                  <a:lnTo>
                    <a:pt x="552" y="62"/>
                  </a:lnTo>
                  <a:lnTo>
                    <a:pt x="447" y="67"/>
                  </a:lnTo>
                  <a:lnTo>
                    <a:pt x="362" y="72"/>
                  </a:lnTo>
                  <a:lnTo>
                    <a:pt x="290" y="93"/>
                  </a:lnTo>
                  <a:lnTo>
                    <a:pt x="233" y="129"/>
                  </a:lnTo>
                  <a:lnTo>
                    <a:pt x="186" y="181"/>
                  </a:lnTo>
                  <a:lnTo>
                    <a:pt x="148" y="253"/>
                  </a:lnTo>
                  <a:lnTo>
                    <a:pt x="110" y="346"/>
                  </a:lnTo>
                  <a:lnTo>
                    <a:pt x="67" y="464"/>
                  </a:lnTo>
                  <a:lnTo>
                    <a:pt x="57" y="485"/>
                  </a:lnTo>
                  <a:lnTo>
                    <a:pt x="52" y="500"/>
                  </a:lnTo>
                  <a:lnTo>
                    <a:pt x="38" y="516"/>
                  </a:lnTo>
                  <a:lnTo>
                    <a:pt x="29" y="516"/>
                  </a:lnTo>
                  <a:lnTo>
                    <a:pt x="14" y="511"/>
                  </a:lnTo>
                  <a:lnTo>
                    <a:pt x="10" y="505"/>
                  </a:lnTo>
                  <a:lnTo>
                    <a:pt x="0" y="500"/>
                  </a:lnTo>
                  <a:lnTo>
                    <a:pt x="0" y="485"/>
                  </a:lnTo>
                  <a:lnTo>
                    <a:pt x="10" y="464"/>
                  </a:lnTo>
                  <a:lnTo>
                    <a:pt x="10" y="454"/>
                  </a:lnTo>
                  <a:lnTo>
                    <a:pt x="14" y="449"/>
                  </a:lnTo>
                  <a:lnTo>
                    <a:pt x="143" y="42"/>
                  </a:lnTo>
                  <a:lnTo>
                    <a:pt x="152" y="26"/>
                  </a:lnTo>
                  <a:lnTo>
                    <a:pt x="162" y="5"/>
                  </a:lnTo>
                  <a:lnTo>
                    <a:pt x="171" y="5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11" name="Group 39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307575" y="5618085"/>
            <a:ext cx="2208215" cy="380999"/>
            <a:chOff x="816" y="3562"/>
            <a:chExt cx="13429" cy="2317"/>
          </a:xfrm>
        </p:grpSpPr>
        <p:sp>
          <p:nvSpPr>
            <p:cNvPr id="3113" name="Freeform 41"/>
            <p:cNvSpPr>
              <a:spLocks/>
            </p:cNvSpPr>
            <p:nvPr/>
          </p:nvSpPr>
          <p:spPr bwMode="auto">
            <a:xfrm>
              <a:off x="816" y="3727"/>
              <a:ext cx="1527" cy="1578"/>
            </a:xfrm>
            <a:custGeom>
              <a:avLst/>
              <a:gdLst/>
              <a:ahLst/>
              <a:cxnLst>
                <a:cxn ang="0">
                  <a:pos x="1511" y="4"/>
                </a:cxn>
                <a:cxn ang="0">
                  <a:pos x="1523" y="26"/>
                </a:cxn>
                <a:cxn ang="0">
                  <a:pos x="1482" y="462"/>
                </a:cxn>
                <a:cxn ang="0">
                  <a:pos x="1469" y="516"/>
                </a:cxn>
                <a:cxn ang="0">
                  <a:pos x="1440" y="516"/>
                </a:cxn>
                <a:cxn ang="0">
                  <a:pos x="1424" y="476"/>
                </a:cxn>
                <a:cxn ang="0">
                  <a:pos x="1432" y="409"/>
                </a:cxn>
                <a:cxn ang="0">
                  <a:pos x="1432" y="258"/>
                </a:cxn>
                <a:cxn ang="0">
                  <a:pos x="1378" y="124"/>
                </a:cxn>
                <a:cxn ang="0">
                  <a:pos x="1213" y="71"/>
                </a:cxn>
                <a:cxn ang="0">
                  <a:pos x="763" y="75"/>
                </a:cxn>
                <a:cxn ang="0">
                  <a:pos x="582" y="747"/>
                </a:cxn>
                <a:cxn ang="0">
                  <a:pos x="920" y="729"/>
                </a:cxn>
                <a:cxn ang="0">
                  <a:pos x="1032" y="605"/>
                </a:cxn>
                <a:cxn ang="0">
                  <a:pos x="1065" y="493"/>
                </a:cxn>
                <a:cxn ang="0">
                  <a:pos x="1077" y="476"/>
                </a:cxn>
                <a:cxn ang="0">
                  <a:pos x="1110" y="489"/>
                </a:cxn>
                <a:cxn ang="0">
                  <a:pos x="1110" y="525"/>
                </a:cxn>
                <a:cxn ang="0">
                  <a:pos x="978" y="1076"/>
                </a:cxn>
                <a:cxn ang="0">
                  <a:pos x="966" y="1094"/>
                </a:cxn>
                <a:cxn ang="0">
                  <a:pos x="937" y="1085"/>
                </a:cxn>
                <a:cxn ang="0">
                  <a:pos x="928" y="1058"/>
                </a:cxn>
                <a:cxn ang="0">
                  <a:pos x="937" y="1036"/>
                </a:cxn>
                <a:cxn ang="0">
                  <a:pos x="953" y="938"/>
                </a:cxn>
                <a:cxn ang="0">
                  <a:pos x="941" y="867"/>
                </a:cxn>
                <a:cxn ang="0">
                  <a:pos x="842" y="823"/>
                </a:cxn>
                <a:cxn ang="0">
                  <a:pos x="578" y="823"/>
                </a:cxn>
                <a:cxn ang="0">
                  <a:pos x="433" y="1432"/>
                </a:cxn>
                <a:cxn ang="0">
                  <a:pos x="462" y="1494"/>
                </a:cxn>
                <a:cxn ang="0">
                  <a:pos x="664" y="1503"/>
                </a:cxn>
                <a:cxn ang="0">
                  <a:pos x="673" y="1512"/>
                </a:cxn>
                <a:cxn ang="0">
                  <a:pos x="685" y="1525"/>
                </a:cxn>
                <a:cxn ang="0">
                  <a:pos x="677" y="1570"/>
                </a:cxn>
                <a:cxn ang="0">
                  <a:pos x="652" y="1578"/>
                </a:cxn>
                <a:cxn ang="0">
                  <a:pos x="441" y="1574"/>
                </a:cxn>
                <a:cxn ang="0">
                  <a:pos x="206" y="1574"/>
                </a:cxn>
                <a:cxn ang="0">
                  <a:pos x="24" y="1578"/>
                </a:cxn>
                <a:cxn ang="0">
                  <a:pos x="0" y="1561"/>
                </a:cxn>
                <a:cxn ang="0">
                  <a:pos x="12" y="1512"/>
                </a:cxn>
                <a:cxn ang="0">
                  <a:pos x="132" y="1503"/>
                </a:cxn>
                <a:cxn ang="0">
                  <a:pos x="231" y="1458"/>
                </a:cxn>
                <a:cxn ang="0">
                  <a:pos x="540" y="169"/>
                </a:cxn>
                <a:cxn ang="0">
                  <a:pos x="549" y="129"/>
                </a:cxn>
                <a:cxn ang="0">
                  <a:pos x="524" y="80"/>
                </a:cxn>
                <a:cxn ang="0">
                  <a:pos x="375" y="71"/>
                </a:cxn>
                <a:cxn ang="0">
                  <a:pos x="346" y="44"/>
                </a:cxn>
                <a:cxn ang="0">
                  <a:pos x="384" y="0"/>
                </a:cxn>
              </a:cxnLst>
              <a:rect l="0" t="0" r="r" b="b"/>
              <a:pathLst>
                <a:path w="1527" h="1578">
                  <a:moveTo>
                    <a:pt x="384" y="0"/>
                  </a:moveTo>
                  <a:lnTo>
                    <a:pt x="1498" y="0"/>
                  </a:lnTo>
                  <a:lnTo>
                    <a:pt x="1511" y="4"/>
                  </a:lnTo>
                  <a:lnTo>
                    <a:pt x="1519" y="9"/>
                  </a:lnTo>
                  <a:lnTo>
                    <a:pt x="1523" y="13"/>
                  </a:lnTo>
                  <a:lnTo>
                    <a:pt x="1523" y="26"/>
                  </a:lnTo>
                  <a:lnTo>
                    <a:pt x="1527" y="40"/>
                  </a:lnTo>
                  <a:lnTo>
                    <a:pt x="1523" y="62"/>
                  </a:lnTo>
                  <a:lnTo>
                    <a:pt x="1482" y="462"/>
                  </a:lnTo>
                  <a:lnTo>
                    <a:pt x="1482" y="480"/>
                  </a:lnTo>
                  <a:lnTo>
                    <a:pt x="1478" y="498"/>
                  </a:lnTo>
                  <a:lnTo>
                    <a:pt x="1469" y="516"/>
                  </a:lnTo>
                  <a:lnTo>
                    <a:pt x="1465" y="520"/>
                  </a:lnTo>
                  <a:lnTo>
                    <a:pt x="1453" y="520"/>
                  </a:lnTo>
                  <a:lnTo>
                    <a:pt x="1440" y="516"/>
                  </a:lnTo>
                  <a:lnTo>
                    <a:pt x="1432" y="511"/>
                  </a:lnTo>
                  <a:lnTo>
                    <a:pt x="1424" y="493"/>
                  </a:lnTo>
                  <a:lnTo>
                    <a:pt x="1424" y="476"/>
                  </a:lnTo>
                  <a:lnTo>
                    <a:pt x="1428" y="462"/>
                  </a:lnTo>
                  <a:lnTo>
                    <a:pt x="1428" y="449"/>
                  </a:lnTo>
                  <a:lnTo>
                    <a:pt x="1432" y="409"/>
                  </a:lnTo>
                  <a:lnTo>
                    <a:pt x="1436" y="378"/>
                  </a:lnTo>
                  <a:lnTo>
                    <a:pt x="1436" y="320"/>
                  </a:lnTo>
                  <a:lnTo>
                    <a:pt x="1432" y="258"/>
                  </a:lnTo>
                  <a:lnTo>
                    <a:pt x="1424" y="204"/>
                  </a:lnTo>
                  <a:lnTo>
                    <a:pt x="1407" y="160"/>
                  </a:lnTo>
                  <a:lnTo>
                    <a:pt x="1378" y="124"/>
                  </a:lnTo>
                  <a:lnTo>
                    <a:pt x="1341" y="98"/>
                  </a:lnTo>
                  <a:lnTo>
                    <a:pt x="1284" y="80"/>
                  </a:lnTo>
                  <a:lnTo>
                    <a:pt x="1213" y="71"/>
                  </a:lnTo>
                  <a:lnTo>
                    <a:pt x="1123" y="66"/>
                  </a:lnTo>
                  <a:lnTo>
                    <a:pt x="792" y="66"/>
                  </a:lnTo>
                  <a:lnTo>
                    <a:pt x="763" y="75"/>
                  </a:lnTo>
                  <a:lnTo>
                    <a:pt x="743" y="89"/>
                  </a:lnTo>
                  <a:lnTo>
                    <a:pt x="722" y="155"/>
                  </a:lnTo>
                  <a:lnTo>
                    <a:pt x="582" y="747"/>
                  </a:lnTo>
                  <a:lnTo>
                    <a:pt x="780" y="747"/>
                  </a:lnTo>
                  <a:lnTo>
                    <a:pt x="858" y="742"/>
                  </a:lnTo>
                  <a:lnTo>
                    <a:pt x="920" y="729"/>
                  </a:lnTo>
                  <a:lnTo>
                    <a:pt x="970" y="702"/>
                  </a:lnTo>
                  <a:lnTo>
                    <a:pt x="1007" y="662"/>
                  </a:lnTo>
                  <a:lnTo>
                    <a:pt x="1032" y="605"/>
                  </a:lnTo>
                  <a:lnTo>
                    <a:pt x="1056" y="525"/>
                  </a:lnTo>
                  <a:lnTo>
                    <a:pt x="1061" y="507"/>
                  </a:lnTo>
                  <a:lnTo>
                    <a:pt x="1065" y="493"/>
                  </a:lnTo>
                  <a:lnTo>
                    <a:pt x="1065" y="485"/>
                  </a:lnTo>
                  <a:lnTo>
                    <a:pt x="1073" y="480"/>
                  </a:lnTo>
                  <a:lnTo>
                    <a:pt x="1077" y="476"/>
                  </a:lnTo>
                  <a:lnTo>
                    <a:pt x="1098" y="476"/>
                  </a:lnTo>
                  <a:lnTo>
                    <a:pt x="1106" y="480"/>
                  </a:lnTo>
                  <a:lnTo>
                    <a:pt x="1110" y="489"/>
                  </a:lnTo>
                  <a:lnTo>
                    <a:pt x="1114" y="493"/>
                  </a:lnTo>
                  <a:lnTo>
                    <a:pt x="1114" y="516"/>
                  </a:lnTo>
                  <a:lnTo>
                    <a:pt x="1110" y="525"/>
                  </a:lnTo>
                  <a:lnTo>
                    <a:pt x="1106" y="538"/>
                  </a:lnTo>
                  <a:lnTo>
                    <a:pt x="986" y="1040"/>
                  </a:lnTo>
                  <a:lnTo>
                    <a:pt x="978" y="1076"/>
                  </a:lnTo>
                  <a:lnTo>
                    <a:pt x="978" y="1085"/>
                  </a:lnTo>
                  <a:lnTo>
                    <a:pt x="974" y="1089"/>
                  </a:lnTo>
                  <a:lnTo>
                    <a:pt x="966" y="1094"/>
                  </a:lnTo>
                  <a:lnTo>
                    <a:pt x="957" y="1094"/>
                  </a:lnTo>
                  <a:lnTo>
                    <a:pt x="945" y="1089"/>
                  </a:lnTo>
                  <a:lnTo>
                    <a:pt x="937" y="1085"/>
                  </a:lnTo>
                  <a:lnTo>
                    <a:pt x="933" y="1076"/>
                  </a:lnTo>
                  <a:lnTo>
                    <a:pt x="928" y="1063"/>
                  </a:lnTo>
                  <a:lnTo>
                    <a:pt x="928" y="1058"/>
                  </a:lnTo>
                  <a:lnTo>
                    <a:pt x="933" y="1049"/>
                  </a:lnTo>
                  <a:lnTo>
                    <a:pt x="933" y="1040"/>
                  </a:lnTo>
                  <a:lnTo>
                    <a:pt x="937" y="1036"/>
                  </a:lnTo>
                  <a:lnTo>
                    <a:pt x="945" y="992"/>
                  </a:lnTo>
                  <a:lnTo>
                    <a:pt x="949" y="960"/>
                  </a:lnTo>
                  <a:lnTo>
                    <a:pt x="953" y="938"/>
                  </a:lnTo>
                  <a:lnTo>
                    <a:pt x="953" y="925"/>
                  </a:lnTo>
                  <a:lnTo>
                    <a:pt x="949" y="894"/>
                  </a:lnTo>
                  <a:lnTo>
                    <a:pt x="941" y="867"/>
                  </a:lnTo>
                  <a:lnTo>
                    <a:pt x="924" y="845"/>
                  </a:lnTo>
                  <a:lnTo>
                    <a:pt x="891" y="831"/>
                  </a:lnTo>
                  <a:lnTo>
                    <a:pt x="842" y="823"/>
                  </a:lnTo>
                  <a:lnTo>
                    <a:pt x="776" y="818"/>
                  </a:lnTo>
                  <a:lnTo>
                    <a:pt x="565" y="818"/>
                  </a:lnTo>
                  <a:lnTo>
                    <a:pt x="578" y="823"/>
                  </a:lnTo>
                  <a:lnTo>
                    <a:pt x="441" y="1401"/>
                  </a:lnTo>
                  <a:lnTo>
                    <a:pt x="437" y="1418"/>
                  </a:lnTo>
                  <a:lnTo>
                    <a:pt x="433" y="1432"/>
                  </a:lnTo>
                  <a:lnTo>
                    <a:pt x="433" y="1472"/>
                  </a:lnTo>
                  <a:lnTo>
                    <a:pt x="441" y="1485"/>
                  </a:lnTo>
                  <a:lnTo>
                    <a:pt x="462" y="1494"/>
                  </a:lnTo>
                  <a:lnTo>
                    <a:pt x="499" y="1498"/>
                  </a:lnTo>
                  <a:lnTo>
                    <a:pt x="540" y="1503"/>
                  </a:lnTo>
                  <a:lnTo>
                    <a:pt x="664" y="1503"/>
                  </a:lnTo>
                  <a:lnTo>
                    <a:pt x="668" y="1507"/>
                  </a:lnTo>
                  <a:lnTo>
                    <a:pt x="673" y="1507"/>
                  </a:lnTo>
                  <a:lnTo>
                    <a:pt x="673" y="1512"/>
                  </a:lnTo>
                  <a:lnTo>
                    <a:pt x="677" y="1512"/>
                  </a:lnTo>
                  <a:lnTo>
                    <a:pt x="681" y="1516"/>
                  </a:lnTo>
                  <a:lnTo>
                    <a:pt x="685" y="1525"/>
                  </a:lnTo>
                  <a:lnTo>
                    <a:pt x="685" y="1547"/>
                  </a:lnTo>
                  <a:lnTo>
                    <a:pt x="681" y="1561"/>
                  </a:lnTo>
                  <a:lnTo>
                    <a:pt x="677" y="1570"/>
                  </a:lnTo>
                  <a:lnTo>
                    <a:pt x="668" y="1574"/>
                  </a:lnTo>
                  <a:lnTo>
                    <a:pt x="660" y="1574"/>
                  </a:lnTo>
                  <a:lnTo>
                    <a:pt x="652" y="1578"/>
                  </a:lnTo>
                  <a:lnTo>
                    <a:pt x="586" y="1578"/>
                  </a:lnTo>
                  <a:lnTo>
                    <a:pt x="516" y="1574"/>
                  </a:lnTo>
                  <a:lnTo>
                    <a:pt x="441" y="1574"/>
                  </a:lnTo>
                  <a:lnTo>
                    <a:pt x="371" y="1570"/>
                  </a:lnTo>
                  <a:lnTo>
                    <a:pt x="268" y="1570"/>
                  </a:lnTo>
                  <a:lnTo>
                    <a:pt x="206" y="1574"/>
                  </a:lnTo>
                  <a:lnTo>
                    <a:pt x="140" y="1574"/>
                  </a:lnTo>
                  <a:lnTo>
                    <a:pt x="78" y="1578"/>
                  </a:lnTo>
                  <a:lnTo>
                    <a:pt x="24" y="1578"/>
                  </a:lnTo>
                  <a:lnTo>
                    <a:pt x="16" y="1574"/>
                  </a:lnTo>
                  <a:lnTo>
                    <a:pt x="12" y="1574"/>
                  </a:lnTo>
                  <a:lnTo>
                    <a:pt x="0" y="1561"/>
                  </a:lnTo>
                  <a:lnTo>
                    <a:pt x="0" y="1530"/>
                  </a:lnTo>
                  <a:lnTo>
                    <a:pt x="4" y="1521"/>
                  </a:lnTo>
                  <a:lnTo>
                    <a:pt x="12" y="1512"/>
                  </a:lnTo>
                  <a:lnTo>
                    <a:pt x="20" y="1507"/>
                  </a:lnTo>
                  <a:lnTo>
                    <a:pt x="33" y="1503"/>
                  </a:lnTo>
                  <a:lnTo>
                    <a:pt x="132" y="1503"/>
                  </a:lnTo>
                  <a:lnTo>
                    <a:pt x="181" y="1494"/>
                  </a:lnTo>
                  <a:lnTo>
                    <a:pt x="214" y="1481"/>
                  </a:lnTo>
                  <a:lnTo>
                    <a:pt x="231" y="1458"/>
                  </a:lnTo>
                  <a:lnTo>
                    <a:pt x="247" y="1432"/>
                  </a:lnTo>
                  <a:lnTo>
                    <a:pt x="256" y="1392"/>
                  </a:lnTo>
                  <a:lnTo>
                    <a:pt x="540" y="169"/>
                  </a:lnTo>
                  <a:lnTo>
                    <a:pt x="545" y="151"/>
                  </a:lnTo>
                  <a:lnTo>
                    <a:pt x="545" y="138"/>
                  </a:lnTo>
                  <a:lnTo>
                    <a:pt x="549" y="129"/>
                  </a:lnTo>
                  <a:lnTo>
                    <a:pt x="549" y="115"/>
                  </a:lnTo>
                  <a:lnTo>
                    <a:pt x="540" y="93"/>
                  </a:lnTo>
                  <a:lnTo>
                    <a:pt x="524" y="80"/>
                  </a:lnTo>
                  <a:lnTo>
                    <a:pt x="491" y="75"/>
                  </a:lnTo>
                  <a:lnTo>
                    <a:pt x="454" y="71"/>
                  </a:lnTo>
                  <a:lnTo>
                    <a:pt x="375" y="71"/>
                  </a:lnTo>
                  <a:lnTo>
                    <a:pt x="363" y="66"/>
                  </a:lnTo>
                  <a:lnTo>
                    <a:pt x="346" y="58"/>
                  </a:lnTo>
                  <a:lnTo>
                    <a:pt x="346" y="44"/>
                  </a:lnTo>
                  <a:lnTo>
                    <a:pt x="350" y="18"/>
                  </a:lnTo>
                  <a:lnTo>
                    <a:pt x="363" y="4"/>
                  </a:lnTo>
                  <a:lnTo>
                    <a:pt x="38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4" name="Freeform 42"/>
            <p:cNvSpPr>
              <a:spLocks/>
            </p:cNvSpPr>
            <p:nvPr/>
          </p:nvSpPr>
          <p:spPr bwMode="auto">
            <a:xfrm>
              <a:off x="2624" y="3567"/>
              <a:ext cx="508" cy="2312"/>
            </a:xfrm>
            <a:custGeom>
              <a:avLst/>
              <a:gdLst/>
              <a:ahLst/>
              <a:cxnLst>
                <a:cxn ang="0">
                  <a:pos x="479" y="0"/>
                </a:cxn>
                <a:cxn ang="0">
                  <a:pos x="491" y="0"/>
                </a:cxn>
                <a:cxn ang="0">
                  <a:pos x="504" y="13"/>
                </a:cxn>
                <a:cxn ang="0">
                  <a:pos x="504" y="31"/>
                </a:cxn>
                <a:cxn ang="0">
                  <a:pos x="499" y="35"/>
                </a:cxn>
                <a:cxn ang="0">
                  <a:pos x="499" y="40"/>
                </a:cxn>
                <a:cxn ang="0">
                  <a:pos x="491" y="44"/>
                </a:cxn>
                <a:cxn ang="0">
                  <a:pos x="487" y="53"/>
                </a:cxn>
                <a:cxn ang="0">
                  <a:pos x="475" y="62"/>
                </a:cxn>
                <a:cxn ang="0">
                  <a:pos x="384" y="173"/>
                </a:cxn>
                <a:cxn ang="0">
                  <a:pos x="309" y="298"/>
                </a:cxn>
                <a:cxn ang="0">
                  <a:pos x="252" y="427"/>
                </a:cxn>
                <a:cxn ang="0">
                  <a:pos x="206" y="564"/>
                </a:cxn>
                <a:cxn ang="0">
                  <a:pos x="173" y="707"/>
                </a:cxn>
                <a:cxn ang="0">
                  <a:pos x="148" y="854"/>
                </a:cxn>
                <a:cxn ang="0">
                  <a:pos x="136" y="1005"/>
                </a:cxn>
                <a:cxn ang="0">
                  <a:pos x="132" y="1156"/>
                </a:cxn>
                <a:cxn ang="0">
                  <a:pos x="136" y="1289"/>
                </a:cxn>
                <a:cxn ang="0">
                  <a:pos x="148" y="1432"/>
                </a:cxn>
                <a:cxn ang="0">
                  <a:pos x="169" y="1578"/>
                </a:cxn>
                <a:cxn ang="0">
                  <a:pos x="202" y="1721"/>
                </a:cxn>
                <a:cxn ang="0">
                  <a:pos x="243" y="1863"/>
                </a:cxn>
                <a:cxn ang="0">
                  <a:pos x="305" y="1996"/>
                </a:cxn>
                <a:cxn ang="0">
                  <a:pos x="380" y="2125"/>
                </a:cxn>
                <a:cxn ang="0">
                  <a:pos x="470" y="2241"/>
                </a:cxn>
                <a:cxn ang="0">
                  <a:pos x="483" y="2254"/>
                </a:cxn>
                <a:cxn ang="0">
                  <a:pos x="495" y="2263"/>
                </a:cxn>
                <a:cxn ang="0">
                  <a:pos x="499" y="2272"/>
                </a:cxn>
                <a:cxn ang="0">
                  <a:pos x="508" y="2281"/>
                </a:cxn>
                <a:cxn ang="0">
                  <a:pos x="508" y="2290"/>
                </a:cxn>
                <a:cxn ang="0">
                  <a:pos x="499" y="2290"/>
                </a:cxn>
                <a:cxn ang="0">
                  <a:pos x="491" y="2308"/>
                </a:cxn>
                <a:cxn ang="0">
                  <a:pos x="483" y="2312"/>
                </a:cxn>
                <a:cxn ang="0">
                  <a:pos x="475" y="2312"/>
                </a:cxn>
                <a:cxn ang="0">
                  <a:pos x="458" y="2303"/>
                </a:cxn>
                <a:cxn ang="0">
                  <a:pos x="433" y="2286"/>
                </a:cxn>
                <a:cxn ang="0">
                  <a:pos x="392" y="2250"/>
                </a:cxn>
                <a:cxn ang="0">
                  <a:pos x="347" y="2201"/>
                </a:cxn>
                <a:cxn ang="0">
                  <a:pos x="297" y="2143"/>
                </a:cxn>
                <a:cxn ang="0">
                  <a:pos x="243" y="2068"/>
                </a:cxn>
                <a:cxn ang="0">
                  <a:pos x="190" y="1979"/>
                </a:cxn>
                <a:cxn ang="0">
                  <a:pos x="140" y="1876"/>
                </a:cxn>
                <a:cxn ang="0">
                  <a:pos x="82" y="1721"/>
                </a:cxn>
                <a:cxn ang="0">
                  <a:pos x="41" y="1565"/>
                </a:cxn>
                <a:cxn ang="0">
                  <a:pos x="16" y="1414"/>
                </a:cxn>
                <a:cxn ang="0">
                  <a:pos x="4" y="1276"/>
                </a:cxn>
                <a:cxn ang="0">
                  <a:pos x="0" y="1156"/>
                </a:cxn>
                <a:cxn ang="0">
                  <a:pos x="4" y="1000"/>
                </a:cxn>
                <a:cxn ang="0">
                  <a:pos x="29" y="822"/>
                </a:cxn>
                <a:cxn ang="0">
                  <a:pos x="70" y="640"/>
                </a:cxn>
                <a:cxn ang="0">
                  <a:pos x="136" y="449"/>
                </a:cxn>
                <a:cxn ang="0">
                  <a:pos x="186" y="347"/>
                </a:cxn>
                <a:cxn ang="0">
                  <a:pos x="239" y="253"/>
                </a:cxn>
                <a:cxn ang="0">
                  <a:pos x="297" y="178"/>
                </a:cxn>
                <a:cxn ang="0">
                  <a:pos x="347" y="115"/>
                </a:cxn>
                <a:cxn ang="0">
                  <a:pos x="396" y="66"/>
                </a:cxn>
                <a:cxn ang="0">
                  <a:pos x="433" y="26"/>
                </a:cxn>
                <a:cxn ang="0">
                  <a:pos x="462" y="9"/>
                </a:cxn>
                <a:cxn ang="0">
                  <a:pos x="479" y="0"/>
                </a:cxn>
              </a:cxnLst>
              <a:rect l="0" t="0" r="r" b="b"/>
              <a:pathLst>
                <a:path w="508" h="2312">
                  <a:moveTo>
                    <a:pt x="479" y="0"/>
                  </a:moveTo>
                  <a:lnTo>
                    <a:pt x="491" y="0"/>
                  </a:lnTo>
                  <a:lnTo>
                    <a:pt x="504" y="13"/>
                  </a:lnTo>
                  <a:lnTo>
                    <a:pt x="504" y="31"/>
                  </a:lnTo>
                  <a:lnTo>
                    <a:pt x="499" y="35"/>
                  </a:lnTo>
                  <a:lnTo>
                    <a:pt x="499" y="40"/>
                  </a:lnTo>
                  <a:lnTo>
                    <a:pt x="491" y="44"/>
                  </a:lnTo>
                  <a:lnTo>
                    <a:pt x="487" y="53"/>
                  </a:lnTo>
                  <a:lnTo>
                    <a:pt x="475" y="62"/>
                  </a:lnTo>
                  <a:lnTo>
                    <a:pt x="384" y="173"/>
                  </a:lnTo>
                  <a:lnTo>
                    <a:pt x="309" y="298"/>
                  </a:lnTo>
                  <a:lnTo>
                    <a:pt x="252" y="427"/>
                  </a:lnTo>
                  <a:lnTo>
                    <a:pt x="206" y="564"/>
                  </a:lnTo>
                  <a:lnTo>
                    <a:pt x="173" y="707"/>
                  </a:lnTo>
                  <a:lnTo>
                    <a:pt x="148" y="854"/>
                  </a:lnTo>
                  <a:lnTo>
                    <a:pt x="136" y="1005"/>
                  </a:lnTo>
                  <a:lnTo>
                    <a:pt x="132" y="1156"/>
                  </a:lnTo>
                  <a:lnTo>
                    <a:pt x="136" y="1289"/>
                  </a:lnTo>
                  <a:lnTo>
                    <a:pt x="148" y="1432"/>
                  </a:lnTo>
                  <a:lnTo>
                    <a:pt x="169" y="1578"/>
                  </a:lnTo>
                  <a:lnTo>
                    <a:pt x="202" y="1721"/>
                  </a:lnTo>
                  <a:lnTo>
                    <a:pt x="243" y="1863"/>
                  </a:lnTo>
                  <a:lnTo>
                    <a:pt x="305" y="1996"/>
                  </a:lnTo>
                  <a:lnTo>
                    <a:pt x="380" y="2125"/>
                  </a:lnTo>
                  <a:lnTo>
                    <a:pt x="470" y="2241"/>
                  </a:lnTo>
                  <a:lnTo>
                    <a:pt x="483" y="2254"/>
                  </a:lnTo>
                  <a:lnTo>
                    <a:pt x="495" y="2263"/>
                  </a:lnTo>
                  <a:lnTo>
                    <a:pt x="499" y="2272"/>
                  </a:lnTo>
                  <a:lnTo>
                    <a:pt x="508" y="2281"/>
                  </a:lnTo>
                  <a:lnTo>
                    <a:pt x="508" y="2290"/>
                  </a:lnTo>
                  <a:lnTo>
                    <a:pt x="499" y="2290"/>
                  </a:lnTo>
                  <a:lnTo>
                    <a:pt x="491" y="2308"/>
                  </a:lnTo>
                  <a:lnTo>
                    <a:pt x="483" y="2312"/>
                  </a:lnTo>
                  <a:lnTo>
                    <a:pt x="475" y="2312"/>
                  </a:lnTo>
                  <a:lnTo>
                    <a:pt x="458" y="2303"/>
                  </a:lnTo>
                  <a:lnTo>
                    <a:pt x="433" y="2286"/>
                  </a:lnTo>
                  <a:lnTo>
                    <a:pt x="392" y="2250"/>
                  </a:lnTo>
                  <a:lnTo>
                    <a:pt x="347" y="2201"/>
                  </a:lnTo>
                  <a:lnTo>
                    <a:pt x="297" y="2143"/>
                  </a:lnTo>
                  <a:lnTo>
                    <a:pt x="243" y="2068"/>
                  </a:lnTo>
                  <a:lnTo>
                    <a:pt x="190" y="1979"/>
                  </a:lnTo>
                  <a:lnTo>
                    <a:pt x="140" y="1876"/>
                  </a:lnTo>
                  <a:lnTo>
                    <a:pt x="82" y="1721"/>
                  </a:lnTo>
                  <a:lnTo>
                    <a:pt x="41" y="1565"/>
                  </a:lnTo>
                  <a:lnTo>
                    <a:pt x="16" y="1414"/>
                  </a:lnTo>
                  <a:lnTo>
                    <a:pt x="4" y="1276"/>
                  </a:lnTo>
                  <a:lnTo>
                    <a:pt x="0" y="1156"/>
                  </a:lnTo>
                  <a:lnTo>
                    <a:pt x="4" y="1000"/>
                  </a:lnTo>
                  <a:lnTo>
                    <a:pt x="29" y="822"/>
                  </a:lnTo>
                  <a:lnTo>
                    <a:pt x="70" y="640"/>
                  </a:lnTo>
                  <a:lnTo>
                    <a:pt x="136" y="449"/>
                  </a:lnTo>
                  <a:lnTo>
                    <a:pt x="186" y="347"/>
                  </a:lnTo>
                  <a:lnTo>
                    <a:pt x="239" y="253"/>
                  </a:lnTo>
                  <a:lnTo>
                    <a:pt x="297" y="178"/>
                  </a:lnTo>
                  <a:lnTo>
                    <a:pt x="347" y="115"/>
                  </a:lnTo>
                  <a:lnTo>
                    <a:pt x="396" y="66"/>
                  </a:lnTo>
                  <a:lnTo>
                    <a:pt x="433" y="26"/>
                  </a:lnTo>
                  <a:lnTo>
                    <a:pt x="462" y="9"/>
                  </a:lnTo>
                  <a:lnTo>
                    <a:pt x="47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5" name="Freeform 43"/>
            <p:cNvSpPr>
              <a:spLocks/>
            </p:cNvSpPr>
            <p:nvPr/>
          </p:nvSpPr>
          <p:spPr bwMode="auto">
            <a:xfrm>
              <a:off x="3338" y="3713"/>
              <a:ext cx="2155" cy="1584"/>
            </a:xfrm>
            <a:custGeom>
              <a:avLst/>
              <a:gdLst/>
              <a:ahLst/>
              <a:cxnLst>
                <a:cxn ang="0">
                  <a:pos x="760" y="5"/>
                </a:cxn>
                <a:cxn ang="0">
                  <a:pos x="941" y="1361"/>
                </a:cxn>
                <a:cxn ang="0">
                  <a:pos x="1759" y="5"/>
                </a:cxn>
                <a:cxn ang="0">
                  <a:pos x="2151" y="9"/>
                </a:cxn>
                <a:cxn ang="0">
                  <a:pos x="2151" y="54"/>
                </a:cxn>
                <a:cxn ang="0">
                  <a:pos x="2085" y="72"/>
                </a:cxn>
                <a:cxn ang="0">
                  <a:pos x="1940" y="94"/>
                </a:cxn>
                <a:cxn ang="0">
                  <a:pos x="1903" y="183"/>
                </a:cxn>
                <a:cxn ang="0">
                  <a:pos x="1606" y="1432"/>
                </a:cxn>
                <a:cxn ang="0">
                  <a:pos x="1602" y="1468"/>
                </a:cxn>
                <a:cxn ang="0">
                  <a:pos x="1660" y="1504"/>
                </a:cxn>
                <a:cxn ang="0">
                  <a:pos x="1788" y="1512"/>
                </a:cxn>
                <a:cxn ang="0">
                  <a:pos x="1796" y="1570"/>
                </a:cxn>
                <a:cxn ang="0">
                  <a:pos x="1775" y="1584"/>
                </a:cxn>
                <a:cxn ang="0">
                  <a:pos x="1495" y="1575"/>
                </a:cxn>
                <a:cxn ang="0">
                  <a:pos x="1329" y="1579"/>
                </a:cxn>
                <a:cxn ang="0">
                  <a:pos x="1214" y="1579"/>
                </a:cxn>
                <a:cxn ang="0">
                  <a:pos x="1197" y="1566"/>
                </a:cxn>
                <a:cxn ang="0">
                  <a:pos x="1210" y="1517"/>
                </a:cxn>
                <a:cxn ang="0">
                  <a:pos x="1329" y="1508"/>
                </a:cxn>
                <a:cxn ang="0">
                  <a:pos x="1429" y="1464"/>
                </a:cxn>
                <a:cxn ang="0">
                  <a:pos x="1759" y="72"/>
                </a:cxn>
                <a:cxn ang="0">
                  <a:pos x="879" y="1557"/>
                </a:cxn>
                <a:cxn ang="0">
                  <a:pos x="855" y="1579"/>
                </a:cxn>
                <a:cxn ang="0">
                  <a:pos x="813" y="1552"/>
                </a:cxn>
                <a:cxn ang="0">
                  <a:pos x="623" y="94"/>
                </a:cxn>
                <a:cxn ang="0">
                  <a:pos x="322" y="1406"/>
                </a:cxn>
                <a:cxn ang="0">
                  <a:pos x="351" y="1477"/>
                </a:cxn>
                <a:cxn ang="0">
                  <a:pos x="467" y="1508"/>
                </a:cxn>
                <a:cxn ang="0">
                  <a:pos x="500" y="1517"/>
                </a:cxn>
                <a:cxn ang="0">
                  <a:pos x="495" y="1570"/>
                </a:cxn>
                <a:cxn ang="0">
                  <a:pos x="475" y="1584"/>
                </a:cxn>
                <a:cxn ang="0">
                  <a:pos x="132" y="1579"/>
                </a:cxn>
                <a:cxn ang="0">
                  <a:pos x="4" y="1575"/>
                </a:cxn>
                <a:cxn ang="0">
                  <a:pos x="4" y="1526"/>
                </a:cxn>
                <a:cxn ang="0">
                  <a:pos x="25" y="1508"/>
                </a:cxn>
                <a:cxn ang="0">
                  <a:pos x="157" y="1490"/>
                </a:cxn>
                <a:cxn ang="0">
                  <a:pos x="244" y="1410"/>
                </a:cxn>
                <a:cxn ang="0">
                  <a:pos x="541" y="161"/>
                </a:cxn>
                <a:cxn ang="0">
                  <a:pos x="549" y="103"/>
                </a:cxn>
                <a:cxn ang="0">
                  <a:pos x="524" y="85"/>
                </a:cxn>
                <a:cxn ang="0">
                  <a:pos x="376" y="72"/>
                </a:cxn>
                <a:cxn ang="0">
                  <a:pos x="351" y="58"/>
                </a:cxn>
                <a:cxn ang="0">
                  <a:pos x="367" y="5"/>
                </a:cxn>
              </a:cxnLst>
              <a:rect l="0" t="0" r="r" b="b"/>
              <a:pathLst>
                <a:path w="2155" h="1584">
                  <a:moveTo>
                    <a:pt x="388" y="0"/>
                  </a:moveTo>
                  <a:lnTo>
                    <a:pt x="743" y="0"/>
                  </a:lnTo>
                  <a:lnTo>
                    <a:pt x="760" y="5"/>
                  </a:lnTo>
                  <a:lnTo>
                    <a:pt x="768" y="23"/>
                  </a:lnTo>
                  <a:lnTo>
                    <a:pt x="776" y="49"/>
                  </a:lnTo>
                  <a:lnTo>
                    <a:pt x="941" y="1361"/>
                  </a:lnTo>
                  <a:lnTo>
                    <a:pt x="1730" y="45"/>
                  </a:lnTo>
                  <a:lnTo>
                    <a:pt x="1742" y="18"/>
                  </a:lnTo>
                  <a:lnTo>
                    <a:pt x="1759" y="5"/>
                  </a:lnTo>
                  <a:lnTo>
                    <a:pt x="1779" y="0"/>
                  </a:lnTo>
                  <a:lnTo>
                    <a:pt x="2134" y="0"/>
                  </a:lnTo>
                  <a:lnTo>
                    <a:pt x="2151" y="9"/>
                  </a:lnTo>
                  <a:lnTo>
                    <a:pt x="2155" y="18"/>
                  </a:lnTo>
                  <a:lnTo>
                    <a:pt x="2155" y="27"/>
                  </a:lnTo>
                  <a:lnTo>
                    <a:pt x="2151" y="54"/>
                  </a:lnTo>
                  <a:lnTo>
                    <a:pt x="2139" y="67"/>
                  </a:lnTo>
                  <a:lnTo>
                    <a:pt x="2118" y="72"/>
                  </a:lnTo>
                  <a:lnTo>
                    <a:pt x="2085" y="72"/>
                  </a:lnTo>
                  <a:lnTo>
                    <a:pt x="2019" y="76"/>
                  </a:lnTo>
                  <a:lnTo>
                    <a:pt x="1973" y="80"/>
                  </a:lnTo>
                  <a:lnTo>
                    <a:pt x="1940" y="94"/>
                  </a:lnTo>
                  <a:lnTo>
                    <a:pt x="1924" y="116"/>
                  </a:lnTo>
                  <a:lnTo>
                    <a:pt x="1912" y="147"/>
                  </a:lnTo>
                  <a:lnTo>
                    <a:pt x="1903" y="183"/>
                  </a:lnTo>
                  <a:lnTo>
                    <a:pt x="1899" y="183"/>
                  </a:lnTo>
                  <a:lnTo>
                    <a:pt x="1610" y="1415"/>
                  </a:lnTo>
                  <a:lnTo>
                    <a:pt x="1606" y="1432"/>
                  </a:lnTo>
                  <a:lnTo>
                    <a:pt x="1606" y="1446"/>
                  </a:lnTo>
                  <a:lnTo>
                    <a:pt x="1602" y="1455"/>
                  </a:lnTo>
                  <a:lnTo>
                    <a:pt x="1602" y="1468"/>
                  </a:lnTo>
                  <a:lnTo>
                    <a:pt x="1610" y="1486"/>
                  </a:lnTo>
                  <a:lnTo>
                    <a:pt x="1627" y="1499"/>
                  </a:lnTo>
                  <a:lnTo>
                    <a:pt x="1660" y="1504"/>
                  </a:lnTo>
                  <a:lnTo>
                    <a:pt x="1697" y="1508"/>
                  </a:lnTo>
                  <a:lnTo>
                    <a:pt x="1775" y="1508"/>
                  </a:lnTo>
                  <a:lnTo>
                    <a:pt x="1788" y="1512"/>
                  </a:lnTo>
                  <a:lnTo>
                    <a:pt x="1804" y="1521"/>
                  </a:lnTo>
                  <a:lnTo>
                    <a:pt x="1804" y="1552"/>
                  </a:lnTo>
                  <a:lnTo>
                    <a:pt x="1796" y="1570"/>
                  </a:lnTo>
                  <a:lnTo>
                    <a:pt x="1788" y="1579"/>
                  </a:lnTo>
                  <a:lnTo>
                    <a:pt x="1779" y="1579"/>
                  </a:lnTo>
                  <a:lnTo>
                    <a:pt x="1775" y="1584"/>
                  </a:lnTo>
                  <a:lnTo>
                    <a:pt x="1763" y="1584"/>
                  </a:lnTo>
                  <a:lnTo>
                    <a:pt x="1627" y="1579"/>
                  </a:lnTo>
                  <a:lnTo>
                    <a:pt x="1495" y="1575"/>
                  </a:lnTo>
                  <a:lnTo>
                    <a:pt x="1449" y="1575"/>
                  </a:lnTo>
                  <a:lnTo>
                    <a:pt x="1391" y="1579"/>
                  </a:lnTo>
                  <a:lnTo>
                    <a:pt x="1329" y="1579"/>
                  </a:lnTo>
                  <a:lnTo>
                    <a:pt x="1272" y="1584"/>
                  </a:lnTo>
                  <a:lnTo>
                    <a:pt x="1218" y="1584"/>
                  </a:lnTo>
                  <a:lnTo>
                    <a:pt x="1214" y="1579"/>
                  </a:lnTo>
                  <a:lnTo>
                    <a:pt x="1206" y="1579"/>
                  </a:lnTo>
                  <a:lnTo>
                    <a:pt x="1201" y="1570"/>
                  </a:lnTo>
                  <a:lnTo>
                    <a:pt x="1197" y="1566"/>
                  </a:lnTo>
                  <a:lnTo>
                    <a:pt x="1197" y="1535"/>
                  </a:lnTo>
                  <a:lnTo>
                    <a:pt x="1201" y="1526"/>
                  </a:lnTo>
                  <a:lnTo>
                    <a:pt x="1210" y="1517"/>
                  </a:lnTo>
                  <a:lnTo>
                    <a:pt x="1218" y="1512"/>
                  </a:lnTo>
                  <a:lnTo>
                    <a:pt x="1230" y="1508"/>
                  </a:lnTo>
                  <a:lnTo>
                    <a:pt x="1329" y="1508"/>
                  </a:lnTo>
                  <a:lnTo>
                    <a:pt x="1379" y="1499"/>
                  </a:lnTo>
                  <a:lnTo>
                    <a:pt x="1408" y="1486"/>
                  </a:lnTo>
                  <a:lnTo>
                    <a:pt x="1429" y="1464"/>
                  </a:lnTo>
                  <a:lnTo>
                    <a:pt x="1441" y="1437"/>
                  </a:lnTo>
                  <a:lnTo>
                    <a:pt x="1453" y="1397"/>
                  </a:lnTo>
                  <a:lnTo>
                    <a:pt x="1759" y="72"/>
                  </a:lnTo>
                  <a:lnTo>
                    <a:pt x="1755" y="72"/>
                  </a:lnTo>
                  <a:lnTo>
                    <a:pt x="888" y="1539"/>
                  </a:lnTo>
                  <a:lnTo>
                    <a:pt x="879" y="1557"/>
                  </a:lnTo>
                  <a:lnTo>
                    <a:pt x="871" y="1566"/>
                  </a:lnTo>
                  <a:lnTo>
                    <a:pt x="863" y="1570"/>
                  </a:lnTo>
                  <a:lnTo>
                    <a:pt x="855" y="1579"/>
                  </a:lnTo>
                  <a:lnTo>
                    <a:pt x="830" y="1579"/>
                  </a:lnTo>
                  <a:lnTo>
                    <a:pt x="817" y="1566"/>
                  </a:lnTo>
                  <a:lnTo>
                    <a:pt x="813" y="1552"/>
                  </a:lnTo>
                  <a:lnTo>
                    <a:pt x="813" y="1539"/>
                  </a:lnTo>
                  <a:lnTo>
                    <a:pt x="809" y="1526"/>
                  </a:lnTo>
                  <a:lnTo>
                    <a:pt x="623" y="94"/>
                  </a:lnTo>
                  <a:lnTo>
                    <a:pt x="330" y="1357"/>
                  </a:lnTo>
                  <a:lnTo>
                    <a:pt x="322" y="1383"/>
                  </a:lnTo>
                  <a:lnTo>
                    <a:pt x="322" y="1406"/>
                  </a:lnTo>
                  <a:lnTo>
                    <a:pt x="326" y="1432"/>
                  </a:lnTo>
                  <a:lnTo>
                    <a:pt x="334" y="1455"/>
                  </a:lnTo>
                  <a:lnTo>
                    <a:pt x="351" y="1477"/>
                  </a:lnTo>
                  <a:lnTo>
                    <a:pt x="376" y="1495"/>
                  </a:lnTo>
                  <a:lnTo>
                    <a:pt x="413" y="1504"/>
                  </a:lnTo>
                  <a:lnTo>
                    <a:pt x="467" y="1508"/>
                  </a:lnTo>
                  <a:lnTo>
                    <a:pt x="487" y="1508"/>
                  </a:lnTo>
                  <a:lnTo>
                    <a:pt x="491" y="1512"/>
                  </a:lnTo>
                  <a:lnTo>
                    <a:pt x="500" y="1517"/>
                  </a:lnTo>
                  <a:lnTo>
                    <a:pt x="504" y="1526"/>
                  </a:lnTo>
                  <a:lnTo>
                    <a:pt x="504" y="1552"/>
                  </a:lnTo>
                  <a:lnTo>
                    <a:pt x="495" y="1570"/>
                  </a:lnTo>
                  <a:lnTo>
                    <a:pt x="487" y="1579"/>
                  </a:lnTo>
                  <a:lnTo>
                    <a:pt x="483" y="1579"/>
                  </a:lnTo>
                  <a:lnTo>
                    <a:pt x="475" y="1584"/>
                  </a:lnTo>
                  <a:lnTo>
                    <a:pt x="467" y="1584"/>
                  </a:lnTo>
                  <a:lnTo>
                    <a:pt x="244" y="1575"/>
                  </a:lnTo>
                  <a:lnTo>
                    <a:pt x="132" y="1579"/>
                  </a:lnTo>
                  <a:lnTo>
                    <a:pt x="29" y="1584"/>
                  </a:lnTo>
                  <a:lnTo>
                    <a:pt x="21" y="1584"/>
                  </a:lnTo>
                  <a:lnTo>
                    <a:pt x="4" y="1575"/>
                  </a:lnTo>
                  <a:lnTo>
                    <a:pt x="0" y="1566"/>
                  </a:lnTo>
                  <a:lnTo>
                    <a:pt x="0" y="1539"/>
                  </a:lnTo>
                  <a:lnTo>
                    <a:pt x="4" y="1526"/>
                  </a:lnTo>
                  <a:lnTo>
                    <a:pt x="12" y="1517"/>
                  </a:lnTo>
                  <a:lnTo>
                    <a:pt x="21" y="1512"/>
                  </a:lnTo>
                  <a:lnTo>
                    <a:pt x="25" y="1508"/>
                  </a:lnTo>
                  <a:lnTo>
                    <a:pt x="37" y="1508"/>
                  </a:lnTo>
                  <a:lnTo>
                    <a:pt x="103" y="1504"/>
                  </a:lnTo>
                  <a:lnTo>
                    <a:pt x="157" y="1490"/>
                  </a:lnTo>
                  <a:lnTo>
                    <a:pt x="194" y="1468"/>
                  </a:lnTo>
                  <a:lnTo>
                    <a:pt x="223" y="1441"/>
                  </a:lnTo>
                  <a:lnTo>
                    <a:pt x="244" y="1410"/>
                  </a:lnTo>
                  <a:lnTo>
                    <a:pt x="260" y="1375"/>
                  </a:lnTo>
                  <a:lnTo>
                    <a:pt x="268" y="1339"/>
                  </a:lnTo>
                  <a:lnTo>
                    <a:pt x="541" y="161"/>
                  </a:lnTo>
                  <a:lnTo>
                    <a:pt x="545" y="143"/>
                  </a:lnTo>
                  <a:lnTo>
                    <a:pt x="549" y="134"/>
                  </a:lnTo>
                  <a:lnTo>
                    <a:pt x="549" y="103"/>
                  </a:lnTo>
                  <a:lnTo>
                    <a:pt x="545" y="94"/>
                  </a:lnTo>
                  <a:lnTo>
                    <a:pt x="537" y="89"/>
                  </a:lnTo>
                  <a:lnTo>
                    <a:pt x="524" y="85"/>
                  </a:lnTo>
                  <a:lnTo>
                    <a:pt x="504" y="80"/>
                  </a:lnTo>
                  <a:lnTo>
                    <a:pt x="413" y="72"/>
                  </a:lnTo>
                  <a:lnTo>
                    <a:pt x="376" y="72"/>
                  </a:lnTo>
                  <a:lnTo>
                    <a:pt x="363" y="67"/>
                  </a:lnTo>
                  <a:lnTo>
                    <a:pt x="355" y="63"/>
                  </a:lnTo>
                  <a:lnTo>
                    <a:pt x="351" y="58"/>
                  </a:lnTo>
                  <a:lnTo>
                    <a:pt x="351" y="45"/>
                  </a:lnTo>
                  <a:lnTo>
                    <a:pt x="355" y="18"/>
                  </a:lnTo>
                  <a:lnTo>
                    <a:pt x="367" y="5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6" name="Freeform 44"/>
            <p:cNvSpPr>
              <a:spLocks/>
            </p:cNvSpPr>
            <p:nvPr/>
          </p:nvSpPr>
          <p:spPr bwMode="auto">
            <a:xfrm>
              <a:off x="5518" y="4545"/>
              <a:ext cx="549" cy="1085"/>
            </a:xfrm>
            <a:custGeom>
              <a:avLst/>
              <a:gdLst/>
              <a:ahLst/>
              <a:cxnLst>
                <a:cxn ang="0">
                  <a:pos x="297" y="0"/>
                </a:cxn>
                <a:cxn ang="0">
                  <a:pos x="314" y="0"/>
                </a:cxn>
                <a:cxn ang="0">
                  <a:pos x="326" y="5"/>
                </a:cxn>
                <a:cxn ang="0">
                  <a:pos x="334" y="9"/>
                </a:cxn>
                <a:cxn ang="0">
                  <a:pos x="338" y="18"/>
                </a:cxn>
                <a:cxn ang="0">
                  <a:pos x="343" y="31"/>
                </a:cxn>
                <a:cxn ang="0">
                  <a:pos x="343" y="49"/>
                </a:cxn>
                <a:cxn ang="0">
                  <a:pos x="338" y="45"/>
                </a:cxn>
                <a:cxn ang="0">
                  <a:pos x="338" y="974"/>
                </a:cxn>
                <a:cxn ang="0">
                  <a:pos x="343" y="996"/>
                </a:cxn>
                <a:cxn ang="0">
                  <a:pos x="359" y="1010"/>
                </a:cxn>
                <a:cxn ang="0">
                  <a:pos x="384" y="1018"/>
                </a:cxn>
                <a:cxn ang="0">
                  <a:pos x="425" y="1027"/>
                </a:cxn>
                <a:cxn ang="0">
                  <a:pos x="549" y="1027"/>
                </a:cxn>
                <a:cxn ang="0">
                  <a:pos x="549" y="1085"/>
                </a:cxn>
                <a:cxn ang="0">
                  <a:pos x="520" y="1085"/>
                </a:cxn>
                <a:cxn ang="0">
                  <a:pos x="475" y="1081"/>
                </a:cxn>
                <a:cxn ang="0">
                  <a:pos x="359" y="1081"/>
                </a:cxn>
                <a:cxn ang="0">
                  <a:pos x="310" y="1076"/>
                </a:cxn>
                <a:cxn ang="0">
                  <a:pos x="239" y="1076"/>
                </a:cxn>
                <a:cxn ang="0">
                  <a:pos x="190" y="1081"/>
                </a:cxn>
                <a:cxn ang="0">
                  <a:pos x="78" y="1081"/>
                </a:cxn>
                <a:cxn ang="0">
                  <a:pos x="33" y="1085"/>
                </a:cxn>
                <a:cxn ang="0">
                  <a:pos x="8" y="1085"/>
                </a:cxn>
                <a:cxn ang="0">
                  <a:pos x="8" y="1027"/>
                </a:cxn>
                <a:cxn ang="0">
                  <a:pos x="132" y="1027"/>
                </a:cxn>
                <a:cxn ang="0">
                  <a:pos x="173" y="1018"/>
                </a:cxn>
                <a:cxn ang="0">
                  <a:pos x="198" y="1010"/>
                </a:cxn>
                <a:cxn ang="0">
                  <a:pos x="215" y="996"/>
                </a:cxn>
                <a:cxn ang="0">
                  <a:pos x="219" y="974"/>
                </a:cxn>
                <a:cxn ang="0">
                  <a:pos x="219" y="120"/>
                </a:cxn>
                <a:cxn ang="0">
                  <a:pos x="157" y="147"/>
                </a:cxn>
                <a:cxn ang="0">
                  <a:pos x="95" y="160"/>
                </a:cxn>
                <a:cxn ang="0">
                  <a:pos x="37" y="165"/>
                </a:cxn>
                <a:cxn ang="0">
                  <a:pos x="0" y="165"/>
                </a:cxn>
                <a:cxn ang="0">
                  <a:pos x="0" y="107"/>
                </a:cxn>
                <a:cxn ang="0">
                  <a:pos x="37" y="107"/>
                </a:cxn>
                <a:cxn ang="0">
                  <a:pos x="87" y="102"/>
                </a:cxn>
                <a:cxn ang="0">
                  <a:pos x="136" y="93"/>
                </a:cxn>
                <a:cxn ang="0">
                  <a:pos x="194" y="76"/>
                </a:cxn>
                <a:cxn ang="0">
                  <a:pos x="248" y="45"/>
                </a:cxn>
                <a:cxn ang="0">
                  <a:pos x="297" y="0"/>
                </a:cxn>
              </a:cxnLst>
              <a:rect l="0" t="0" r="r" b="b"/>
              <a:pathLst>
                <a:path w="549" h="1085">
                  <a:moveTo>
                    <a:pt x="297" y="0"/>
                  </a:moveTo>
                  <a:lnTo>
                    <a:pt x="314" y="0"/>
                  </a:lnTo>
                  <a:lnTo>
                    <a:pt x="326" y="5"/>
                  </a:lnTo>
                  <a:lnTo>
                    <a:pt x="334" y="9"/>
                  </a:lnTo>
                  <a:lnTo>
                    <a:pt x="338" y="18"/>
                  </a:lnTo>
                  <a:lnTo>
                    <a:pt x="343" y="31"/>
                  </a:lnTo>
                  <a:lnTo>
                    <a:pt x="343" y="49"/>
                  </a:lnTo>
                  <a:lnTo>
                    <a:pt x="338" y="45"/>
                  </a:lnTo>
                  <a:lnTo>
                    <a:pt x="338" y="974"/>
                  </a:lnTo>
                  <a:lnTo>
                    <a:pt x="343" y="996"/>
                  </a:lnTo>
                  <a:lnTo>
                    <a:pt x="359" y="1010"/>
                  </a:lnTo>
                  <a:lnTo>
                    <a:pt x="384" y="1018"/>
                  </a:lnTo>
                  <a:lnTo>
                    <a:pt x="425" y="1027"/>
                  </a:lnTo>
                  <a:lnTo>
                    <a:pt x="549" y="1027"/>
                  </a:lnTo>
                  <a:lnTo>
                    <a:pt x="549" y="1085"/>
                  </a:lnTo>
                  <a:lnTo>
                    <a:pt x="520" y="1085"/>
                  </a:lnTo>
                  <a:lnTo>
                    <a:pt x="475" y="1081"/>
                  </a:lnTo>
                  <a:lnTo>
                    <a:pt x="359" y="1081"/>
                  </a:lnTo>
                  <a:lnTo>
                    <a:pt x="310" y="1076"/>
                  </a:lnTo>
                  <a:lnTo>
                    <a:pt x="239" y="1076"/>
                  </a:lnTo>
                  <a:lnTo>
                    <a:pt x="190" y="1081"/>
                  </a:lnTo>
                  <a:lnTo>
                    <a:pt x="78" y="1081"/>
                  </a:lnTo>
                  <a:lnTo>
                    <a:pt x="33" y="1085"/>
                  </a:lnTo>
                  <a:lnTo>
                    <a:pt x="8" y="1085"/>
                  </a:lnTo>
                  <a:lnTo>
                    <a:pt x="8" y="1027"/>
                  </a:lnTo>
                  <a:lnTo>
                    <a:pt x="132" y="1027"/>
                  </a:lnTo>
                  <a:lnTo>
                    <a:pt x="173" y="1018"/>
                  </a:lnTo>
                  <a:lnTo>
                    <a:pt x="198" y="1010"/>
                  </a:lnTo>
                  <a:lnTo>
                    <a:pt x="215" y="996"/>
                  </a:lnTo>
                  <a:lnTo>
                    <a:pt x="219" y="974"/>
                  </a:lnTo>
                  <a:lnTo>
                    <a:pt x="219" y="120"/>
                  </a:lnTo>
                  <a:lnTo>
                    <a:pt x="157" y="147"/>
                  </a:lnTo>
                  <a:lnTo>
                    <a:pt x="95" y="160"/>
                  </a:lnTo>
                  <a:lnTo>
                    <a:pt x="37" y="165"/>
                  </a:lnTo>
                  <a:lnTo>
                    <a:pt x="0" y="165"/>
                  </a:lnTo>
                  <a:lnTo>
                    <a:pt x="0" y="107"/>
                  </a:lnTo>
                  <a:lnTo>
                    <a:pt x="37" y="107"/>
                  </a:lnTo>
                  <a:lnTo>
                    <a:pt x="87" y="102"/>
                  </a:lnTo>
                  <a:lnTo>
                    <a:pt x="136" y="93"/>
                  </a:lnTo>
                  <a:lnTo>
                    <a:pt x="194" y="76"/>
                  </a:lnTo>
                  <a:lnTo>
                    <a:pt x="248" y="45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7" name="Freeform 45"/>
            <p:cNvSpPr>
              <a:spLocks/>
            </p:cNvSpPr>
            <p:nvPr/>
          </p:nvSpPr>
          <p:spPr bwMode="auto">
            <a:xfrm>
              <a:off x="6430" y="3562"/>
              <a:ext cx="508" cy="2313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25" y="0"/>
                </a:cxn>
                <a:cxn ang="0">
                  <a:pos x="42" y="9"/>
                </a:cxn>
                <a:cxn ang="0">
                  <a:pos x="66" y="27"/>
                </a:cxn>
                <a:cxn ang="0">
                  <a:pos x="108" y="62"/>
                </a:cxn>
                <a:cxn ang="0">
                  <a:pos x="153" y="111"/>
                </a:cxn>
                <a:cxn ang="0">
                  <a:pos x="203" y="174"/>
                </a:cxn>
                <a:cxn ang="0">
                  <a:pos x="256" y="249"/>
                </a:cxn>
                <a:cxn ang="0">
                  <a:pos x="310" y="334"/>
                </a:cxn>
                <a:cxn ang="0">
                  <a:pos x="359" y="436"/>
                </a:cxn>
                <a:cxn ang="0">
                  <a:pos x="417" y="596"/>
                </a:cxn>
                <a:cxn ang="0">
                  <a:pos x="459" y="752"/>
                </a:cxn>
                <a:cxn ang="0">
                  <a:pos x="483" y="899"/>
                </a:cxn>
                <a:cxn ang="0">
                  <a:pos x="496" y="1036"/>
                </a:cxn>
                <a:cxn ang="0">
                  <a:pos x="500" y="1157"/>
                </a:cxn>
                <a:cxn ang="0">
                  <a:pos x="508" y="1157"/>
                </a:cxn>
                <a:cxn ang="0">
                  <a:pos x="500" y="1312"/>
                </a:cxn>
                <a:cxn ang="0">
                  <a:pos x="479" y="1490"/>
                </a:cxn>
                <a:cxn ang="0">
                  <a:pos x="438" y="1672"/>
                </a:cxn>
                <a:cxn ang="0">
                  <a:pos x="372" y="1864"/>
                </a:cxn>
                <a:cxn ang="0">
                  <a:pos x="322" y="1966"/>
                </a:cxn>
                <a:cxn ang="0">
                  <a:pos x="269" y="2059"/>
                </a:cxn>
                <a:cxn ang="0">
                  <a:pos x="211" y="2135"/>
                </a:cxn>
                <a:cxn ang="0">
                  <a:pos x="161" y="2197"/>
                </a:cxn>
                <a:cxn ang="0">
                  <a:pos x="112" y="2246"/>
                </a:cxn>
                <a:cxn ang="0">
                  <a:pos x="75" y="2286"/>
                </a:cxn>
                <a:cxn ang="0">
                  <a:pos x="46" y="2304"/>
                </a:cxn>
                <a:cxn ang="0">
                  <a:pos x="29" y="2313"/>
                </a:cxn>
                <a:cxn ang="0">
                  <a:pos x="17" y="2313"/>
                </a:cxn>
                <a:cxn ang="0">
                  <a:pos x="4" y="2299"/>
                </a:cxn>
                <a:cxn ang="0">
                  <a:pos x="4" y="2282"/>
                </a:cxn>
                <a:cxn ang="0">
                  <a:pos x="9" y="2282"/>
                </a:cxn>
                <a:cxn ang="0">
                  <a:pos x="9" y="2273"/>
                </a:cxn>
                <a:cxn ang="0">
                  <a:pos x="17" y="2268"/>
                </a:cxn>
                <a:cxn ang="0">
                  <a:pos x="21" y="2259"/>
                </a:cxn>
                <a:cxn ang="0">
                  <a:pos x="33" y="2250"/>
                </a:cxn>
                <a:cxn ang="0">
                  <a:pos x="124" y="2135"/>
                </a:cxn>
                <a:cxn ang="0">
                  <a:pos x="198" y="2015"/>
                </a:cxn>
                <a:cxn ang="0">
                  <a:pos x="256" y="1881"/>
                </a:cxn>
                <a:cxn ang="0">
                  <a:pos x="302" y="1743"/>
                </a:cxn>
                <a:cxn ang="0">
                  <a:pos x="339" y="1601"/>
                </a:cxn>
                <a:cxn ang="0">
                  <a:pos x="359" y="1454"/>
                </a:cxn>
                <a:cxn ang="0">
                  <a:pos x="372" y="1303"/>
                </a:cxn>
                <a:cxn ang="0">
                  <a:pos x="376" y="1157"/>
                </a:cxn>
                <a:cxn ang="0">
                  <a:pos x="368" y="956"/>
                </a:cxn>
                <a:cxn ang="0">
                  <a:pos x="347" y="770"/>
                </a:cxn>
                <a:cxn ang="0">
                  <a:pos x="310" y="601"/>
                </a:cxn>
                <a:cxn ang="0">
                  <a:pos x="264" y="445"/>
                </a:cxn>
                <a:cxn ang="0">
                  <a:pos x="203" y="307"/>
                </a:cxn>
                <a:cxn ang="0">
                  <a:pos x="128" y="183"/>
                </a:cxn>
                <a:cxn ang="0">
                  <a:pos x="42" y="76"/>
                </a:cxn>
                <a:cxn ang="0">
                  <a:pos x="29" y="62"/>
                </a:cxn>
                <a:cxn ang="0">
                  <a:pos x="17" y="54"/>
                </a:cxn>
                <a:cxn ang="0">
                  <a:pos x="9" y="45"/>
                </a:cxn>
                <a:cxn ang="0">
                  <a:pos x="4" y="36"/>
                </a:cxn>
                <a:cxn ang="0">
                  <a:pos x="0" y="31"/>
                </a:cxn>
                <a:cxn ang="0">
                  <a:pos x="0" y="27"/>
                </a:cxn>
                <a:cxn ang="0">
                  <a:pos x="4" y="14"/>
                </a:cxn>
                <a:cxn ang="0">
                  <a:pos x="9" y="5"/>
                </a:cxn>
                <a:cxn ang="0">
                  <a:pos x="17" y="0"/>
                </a:cxn>
              </a:cxnLst>
              <a:rect l="0" t="0" r="r" b="b"/>
              <a:pathLst>
                <a:path w="508" h="2313">
                  <a:moveTo>
                    <a:pt x="17" y="0"/>
                  </a:moveTo>
                  <a:lnTo>
                    <a:pt x="25" y="0"/>
                  </a:lnTo>
                  <a:lnTo>
                    <a:pt x="42" y="9"/>
                  </a:lnTo>
                  <a:lnTo>
                    <a:pt x="66" y="27"/>
                  </a:lnTo>
                  <a:lnTo>
                    <a:pt x="108" y="62"/>
                  </a:lnTo>
                  <a:lnTo>
                    <a:pt x="153" y="111"/>
                  </a:lnTo>
                  <a:lnTo>
                    <a:pt x="203" y="174"/>
                  </a:lnTo>
                  <a:lnTo>
                    <a:pt x="256" y="249"/>
                  </a:lnTo>
                  <a:lnTo>
                    <a:pt x="310" y="334"/>
                  </a:lnTo>
                  <a:lnTo>
                    <a:pt x="359" y="436"/>
                  </a:lnTo>
                  <a:lnTo>
                    <a:pt x="417" y="596"/>
                  </a:lnTo>
                  <a:lnTo>
                    <a:pt x="459" y="752"/>
                  </a:lnTo>
                  <a:lnTo>
                    <a:pt x="483" y="899"/>
                  </a:lnTo>
                  <a:lnTo>
                    <a:pt x="496" y="1036"/>
                  </a:lnTo>
                  <a:lnTo>
                    <a:pt x="500" y="1157"/>
                  </a:lnTo>
                  <a:lnTo>
                    <a:pt x="508" y="1157"/>
                  </a:lnTo>
                  <a:lnTo>
                    <a:pt x="500" y="1312"/>
                  </a:lnTo>
                  <a:lnTo>
                    <a:pt x="479" y="1490"/>
                  </a:lnTo>
                  <a:lnTo>
                    <a:pt x="438" y="1672"/>
                  </a:lnTo>
                  <a:lnTo>
                    <a:pt x="372" y="1864"/>
                  </a:lnTo>
                  <a:lnTo>
                    <a:pt x="322" y="1966"/>
                  </a:lnTo>
                  <a:lnTo>
                    <a:pt x="269" y="2059"/>
                  </a:lnTo>
                  <a:lnTo>
                    <a:pt x="211" y="2135"/>
                  </a:lnTo>
                  <a:lnTo>
                    <a:pt x="161" y="2197"/>
                  </a:lnTo>
                  <a:lnTo>
                    <a:pt x="112" y="2246"/>
                  </a:lnTo>
                  <a:lnTo>
                    <a:pt x="75" y="2286"/>
                  </a:lnTo>
                  <a:lnTo>
                    <a:pt x="46" y="2304"/>
                  </a:lnTo>
                  <a:lnTo>
                    <a:pt x="29" y="2313"/>
                  </a:lnTo>
                  <a:lnTo>
                    <a:pt x="17" y="2313"/>
                  </a:lnTo>
                  <a:lnTo>
                    <a:pt x="4" y="2299"/>
                  </a:lnTo>
                  <a:lnTo>
                    <a:pt x="4" y="2282"/>
                  </a:lnTo>
                  <a:lnTo>
                    <a:pt x="9" y="2282"/>
                  </a:lnTo>
                  <a:lnTo>
                    <a:pt x="9" y="2273"/>
                  </a:lnTo>
                  <a:lnTo>
                    <a:pt x="17" y="2268"/>
                  </a:lnTo>
                  <a:lnTo>
                    <a:pt x="21" y="2259"/>
                  </a:lnTo>
                  <a:lnTo>
                    <a:pt x="33" y="2250"/>
                  </a:lnTo>
                  <a:lnTo>
                    <a:pt x="124" y="2135"/>
                  </a:lnTo>
                  <a:lnTo>
                    <a:pt x="198" y="2015"/>
                  </a:lnTo>
                  <a:lnTo>
                    <a:pt x="256" y="1881"/>
                  </a:lnTo>
                  <a:lnTo>
                    <a:pt x="302" y="1743"/>
                  </a:lnTo>
                  <a:lnTo>
                    <a:pt x="339" y="1601"/>
                  </a:lnTo>
                  <a:lnTo>
                    <a:pt x="359" y="1454"/>
                  </a:lnTo>
                  <a:lnTo>
                    <a:pt x="372" y="1303"/>
                  </a:lnTo>
                  <a:lnTo>
                    <a:pt x="376" y="1157"/>
                  </a:lnTo>
                  <a:lnTo>
                    <a:pt x="368" y="956"/>
                  </a:lnTo>
                  <a:lnTo>
                    <a:pt x="347" y="770"/>
                  </a:lnTo>
                  <a:lnTo>
                    <a:pt x="310" y="601"/>
                  </a:lnTo>
                  <a:lnTo>
                    <a:pt x="264" y="445"/>
                  </a:lnTo>
                  <a:lnTo>
                    <a:pt x="203" y="307"/>
                  </a:lnTo>
                  <a:lnTo>
                    <a:pt x="128" y="183"/>
                  </a:lnTo>
                  <a:lnTo>
                    <a:pt x="42" y="76"/>
                  </a:lnTo>
                  <a:lnTo>
                    <a:pt x="29" y="62"/>
                  </a:lnTo>
                  <a:lnTo>
                    <a:pt x="17" y="54"/>
                  </a:lnTo>
                  <a:lnTo>
                    <a:pt x="9" y="45"/>
                  </a:lnTo>
                  <a:lnTo>
                    <a:pt x="4" y="36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4" y="14"/>
                  </a:lnTo>
                  <a:lnTo>
                    <a:pt x="9" y="5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8" name="Freeform 46"/>
            <p:cNvSpPr>
              <a:spLocks/>
            </p:cNvSpPr>
            <p:nvPr/>
          </p:nvSpPr>
          <p:spPr bwMode="auto">
            <a:xfrm>
              <a:off x="7937" y="4047"/>
              <a:ext cx="1078" cy="1343"/>
            </a:xfrm>
            <a:custGeom>
              <a:avLst/>
              <a:gdLst/>
              <a:ahLst/>
              <a:cxnLst>
                <a:cxn ang="0">
                  <a:pos x="661" y="0"/>
                </a:cxn>
                <a:cxn ang="0">
                  <a:pos x="1032" y="0"/>
                </a:cxn>
                <a:cxn ang="0">
                  <a:pos x="1053" y="4"/>
                </a:cxn>
                <a:cxn ang="0">
                  <a:pos x="1069" y="18"/>
                </a:cxn>
                <a:cxn ang="0">
                  <a:pos x="1078" y="44"/>
                </a:cxn>
                <a:cxn ang="0">
                  <a:pos x="1069" y="71"/>
                </a:cxn>
                <a:cxn ang="0">
                  <a:pos x="1053" y="89"/>
                </a:cxn>
                <a:cxn ang="0">
                  <a:pos x="1032" y="93"/>
                </a:cxn>
                <a:cxn ang="0">
                  <a:pos x="669" y="93"/>
                </a:cxn>
                <a:cxn ang="0">
                  <a:pos x="557" y="102"/>
                </a:cxn>
                <a:cxn ang="0">
                  <a:pos x="454" y="133"/>
                </a:cxn>
                <a:cxn ang="0">
                  <a:pos x="359" y="178"/>
                </a:cxn>
                <a:cxn ang="0">
                  <a:pos x="277" y="240"/>
                </a:cxn>
                <a:cxn ang="0">
                  <a:pos x="207" y="320"/>
                </a:cxn>
                <a:cxn ang="0">
                  <a:pos x="149" y="409"/>
                </a:cxn>
                <a:cxn ang="0">
                  <a:pos x="112" y="511"/>
                </a:cxn>
                <a:cxn ang="0">
                  <a:pos x="91" y="623"/>
                </a:cxn>
                <a:cxn ang="0">
                  <a:pos x="1032" y="623"/>
                </a:cxn>
                <a:cxn ang="0">
                  <a:pos x="1053" y="627"/>
                </a:cxn>
                <a:cxn ang="0">
                  <a:pos x="1069" y="645"/>
                </a:cxn>
                <a:cxn ang="0">
                  <a:pos x="1078" y="672"/>
                </a:cxn>
                <a:cxn ang="0">
                  <a:pos x="1069" y="698"/>
                </a:cxn>
                <a:cxn ang="0">
                  <a:pos x="1053" y="716"/>
                </a:cxn>
                <a:cxn ang="0">
                  <a:pos x="1032" y="720"/>
                </a:cxn>
                <a:cxn ang="0">
                  <a:pos x="1003" y="720"/>
                </a:cxn>
                <a:cxn ang="0">
                  <a:pos x="1003" y="716"/>
                </a:cxn>
                <a:cxn ang="0">
                  <a:pos x="91" y="716"/>
                </a:cxn>
                <a:cxn ang="0">
                  <a:pos x="112" y="827"/>
                </a:cxn>
                <a:cxn ang="0">
                  <a:pos x="149" y="929"/>
                </a:cxn>
                <a:cxn ang="0">
                  <a:pos x="207" y="1023"/>
                </a:cxn>
                <a:cxn ang="0">
                  <a:pos x="277" y="1098"/>
                </a:cxn>
                <a:cxn ang="0">
                  <a:pos x="359" y="1161"/>
                </a:cxn>
                <a:cxn ang="0">
                  <a:pos x="454" y="1210"/>
                </a:cxn>
                <a:cxn ang="0">
                  <a:pos x="557" y="1241"/>
                </a:cxn>
                <a:cxn ang="0">
                  <a:pos x="669" y="1250"/>
                </a:cxn>
                <a:cxn ang="0">
                  <a:pos x="1032" y="1250"/>
                </a:cxn>
                <a:cxn ang="0">
                  <a:pos x="1053" y="1254"/>
                </a:cxn>
                <a:cxn ang="0">
                  <a:pos x="1069" y="1272"/>
                </a:cxn>
                <a:cxn ang="0">
                  <a:pos x="1078" y="1299"/>
                </a:cxn>
                <a:cxn ang="0">
                  <a:pos x="1069" y="1325"/>
                </a:cxn>
                <a:cxn ang="0">
                  <a:pos x="1053" y="1339"/>
                </a:cxn>
                <a:cxn ang="0">
                  <a:pos x="1032" y="1343"/>
                </a:cxn>
                <a:cxn ang="0">
                  <a:pos x="661" y="1343"/>
                </a:cxn>
                <a:cxn ang="0">
                  <a:pos x="541" y="1334"/>
                </a:cxn>
                <a:cxn ang="0">
                  <a:pos x="429" y="1303"/>
                </a:cxn>
                <a:cxn ang="0">
                  <a:pos x="326" y="1250"/>
                </a:cxn>
                <a:cxn ang="0">
                  <a:pos x="231" y="1183"/>
                </a:cxn>
                <a:cxn ang="0">
                  <a:pos x="153" y="1103"/>
                </a:cxn>
                <a:cxn ang="0">
                  <a:pos x="87" y="1009"/>
                </a:cxn>
                <a:cxn ang="0">
                  <a:pos x="41" y="907"/>
                </a:cxn>
                <a:cxn ang="0">
                  <a:pos x="12" y="792"/>
                </a:cxn>
                <a:cxn ang="0">
                  <a:pos x="0" y="672"/>
                </a:cxn>
                <a:cxn ang="0">
                  <a:pos x="12" y="551"/>
                </a:cxn>
                <a:cxn ang="0">
                  <a:pos x="41" y="436"/>
                </a:cxn>
                <a:cxn ang="0">
                  <a:pos x="91" y="334"/>
                </a:cxn>
                <a:cxn ang="0">
                  <a:pos x="153" y="236"/>
                </a:cxn>
                <a:cxn ang="0">
                  <a:pos x="235" y="156"/>
                </a:cxn>
                <a:cxn ang="0">
                  <a:pos x="326" y="89"/>
                </a:cxn>
                <a:cxn ang="0">
                  <a:pos x="429" y="40"/>
                </a:cxn>
                <a:cxn ang="0">
                  <a:pos x="541" y="9"/>
                </a:cxn>
                <a:cxn ang="0">
                  <a:pos x="661" y="0"/>
                </a:cxn>
              </a:cxnLst>
              <a:rect l="0" t="0" r="r" b="b"/>
              <a:pathLst>
                <a:path w="1078" h="1343">
                  <a:moveTo>
                    <a:pt x="661" y="0"/>
                  </a:moveTo>
                  <a:lnTo>
                    <a:pt x="1032" y="0"/>
                  </a:lnTo>
                  <a:lnTo>
                    <a:pt x="1053" y="4"/>
                  </a:lnTo>
                  <a:lnTo>
                    <a:pt x="1069" y="18"/>
                  </a:lnTo>
                  <a:lnTo>
                    <a:pt x="1078" y="44"/>
                  </a:lnTo>
                  <a:lnTo>
                    <a:pt x="1069" y="71"/>
                  </a:lnTo>
                  <a:lnTo>
                    <a:pt x="1053" y="89"/>
                  </a:lnTo>
                  <a:lnTo>
                    <a:pt x="1032" y="93"/>
                  </a:lnTo>
                  <a:lnTo>
                    <a:pt x="669" y="93"/>
                  </a:lnTo>
                  <a:lnTo>
                    <a:pt x="557" y="102"/>
                  </a:lnTo>
                  <a:lnTo>
                    <a:pt x="454" y="133"/>
                  </a:lnTo>
                  <a:lnTo>
                    <a:pt x="359" y="178"/>
                  </a:lnTo>
                  <a:lnTo>
                    <a:pt x="277" y="240"/>
                  </a:lnTo>
                  <a:lnTo>
                    <a:pt x="207" y="320"/>
                  </a:lnTo>
                  <a:lnTo>
                    <a:pt x="149" y="409"/>
                  </a:lnTo>
                  <a:lnTo>
                    <a:pt x="112" y="511"/>
                  </a:lnTo>
                  <a:lnTo>
                    <a:pt x="91" y="623"/>
                  </a:lnTo>
                  <a:lnTo>
                    <a:pt x="1032" y="623"/>
                  </a:lnTo>
                  <a:lnTo>
                    <a:pt x="1053" y="627"/>
                  </a:lnTo>
                  <a:lnTo>
                    <a:pt x="1069" y="645"/>
                  </a:lnTo>
                  <a:lnTo>
                    <a:pt x="1078" y="672"/>
                  </a:lnTo>
                  <a:lnTo>
                    <a:pt x="1069" y="698"/>
                  </a:lnTo>
                  <a:lnTo>
                    <a:pt x="1053" y="716"/>
                  </a:lnTo>
                  <a:lnTo>
                    <a:pt x="1032" y="720"/>
                  </a:lnTo>
                  <a:lnTo>
                    <a:pt x="1003" y="720"/>
                  </a:lnTo>
                  <a:lnTo>
                    <a:pt x="1003" y="716"/>
                  </a:lnTo>
                  <a:lnTo>
                    <a:pt x="91" y="716"/>
                  </a:lnTo>
                  <a:lnTo>
                    <a:pt x="112" y="827"/>
                  </a:lnTo>
                  <a:lnTo>
                    <a:pt x="149" y="929"/>
                  </a:lnTo>
                  <a:lnTo>
                    <a:pt x="207" y="1023"/>
                  </a:lnTo>
                  <a:lnTo>
                    <a:pt x="277" y="1098"/>
                  </a:lnTo>
                  <a:lnTo>
                    <a:pt x="359" y="1161"/>
                  </a:lnTo>
                  <a:lnTo>
                    <a:pt x="454" y="1210"/>
                  </a:lnTo>
                  <a:lnTo>
                    <a:pt x="557" y="1241"/>
                  </a:lnTo>
                  <a:lnTo>
                    <a:pt x="669" y="1250"/>
                  </a:lnTo>
                  <a:lnTo>
                    <a:pt x="1032" y="1250"/>
                  </a:lnTo>
                  <a:lnTo>
                    <a:pt x="1053" y="1254"/>
                  </a:lnTo>
                  <a:lnTo>
                    <a:pt x="1069" y="1272"/>
                  </a:lnTo>
                  <a:lnTo>
                    <a:pt x="1078" y="1299"/>
                  </a:lnTo>
                  <a:lnTo>
                    <a:pt x="1069" y="1325"/>
                  </a:lnTo>
                  <a:lnTo>
                    <a:pt x="1053" y="1339"/>
                  </a:lnTo>
                  <a:lnTo>
                    <a:pt x="1032" y="1343"/>
                  </a:lnTo>
                  <a:lnTo>
                    <a:pt x="661" y="1343"/>
                  </a:lnTo>
                  <a:lnTo>
                    <a:pt x="541" y="1334"/>
                  </a:lnTo>
                  <a:lnTo>
                    <a:pt x="429" y="1303"/>
                  </a:lnTo>
                  <a:lnTo>
                    <a:pt x="326" y="1250"/>
                  </a:lnTo>
                  <a:lnTo>
                    <a:pt x="231" y="1183"/>
                  </a:lnTo>
                  <a:lnTo>
                    <a:pt x="153" y="1103"/>
                  </a:lnTo>
                  <a:lnTo>
                    <a:pt x="87" y="1009"/>
                  </a:lnTo>
                  <a:lnTo>
                    <a:pt x="41" y="907"/>
                  </a:lnTo>
                  <a:lnTo>
                    <a:pt x="12" y="792"/>
                  </a:lnTo>
                  <a:lnTo>
                    <a:pt x="0" y="672"/>
                  </a:lnTo>
                  <a:lnTo>
                    <a:pt x="12" y="551"/>
                  </a:lnTo>
                  <a:lnTo>
                    <a:pt x="41" y="436"/>
                  </a:lnTo>
                  <a:lnTo>
                    <a:pt x="91" y="334"/>
                  </a:lnTo>
                  <a:lnTo>
                    <a:pt x="153" y="236"/>
                  </a:lnTo>
                  <a:lnTo>
                    <a:pt x="235" y="156"/>
                  </a:lnTo>
                  <a:lnTo>
                    <a:pt x="326" y="89"/>
                  </a:lnTo>
                  <a:lnTo>
                    <a:pt x="429" y="40"/>
                  </a:lnTo>
                  <a:lnTo>
                    <a:pt x="541" y="9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9" name="Freeform 47"/>
            <p:cNvSpPr>
              <a:spLocks/>
            </p:cNvSpPr>
            <p:nvPr/>
          </p:nvSpPr>
          <p:spPr bwMode="auto">
            <a:xfrm>
              <a:off x="9902" y="3669"/>
              <a:ext cx="1313" cy="1681"/>
            </a:xfrm>
            <a:custGeom>
              <a:avLst/>
              <a:gdLst/>
              <a:ahLst/>
              <a:cxnLst>
                <a:cxn ang="0">
                  <a:pos x="830" y="4"/>
                </a:cxn>
                <a:cxn ang="0">
                  <a:pos x="966" y="53"/>
                </a:cxn>
                <a:cxn ang="0">
                  <a:pos x="1065" y="120"/>
                </a:cxn>
                <a:cxn ang="0">
                  <a:pos x="1144" y="196"/>
                </a:cxn>
                <a:cxn ang="0">
                  <a:pos x="1259" y="13"/>
                </a:cxn>
                <a:cxn ang="0">
                  <a:pos x="1297" y="0"/>
                </a:cxn>
                <a:cxn ang="0">
                  <a:pos x="1309" y="22"/>
                </a:cxn>
                <a:cxn ang="0">
                  <a:pos x="1305" y="649"/>
                </a:cxn>
                <a:cxn ang="0">
                  <a:pos x="1288" y="658"/>
                </a:cxn>
                <a:cxn ang="0">
                  <a:pos x="1255" y="654"/>
                </a:cxn>
                <a:cxn ang="0">
                  <a:pos x="1243" y="631"/>
                </a:cxn>
                <a:cxn ang="0">
                  <a:pos x="1214" y="480"/>
                </a:cxn>
                <a:cxn ang="0">
                  <a:pos x="1111" y="258"/>
                </a:cxn>
                <a:cxn ang="0">
                  <a:pos x="962" y="116"/>
                </a:cxn>
                <a:cxn ang="0">
                  <a:pos x="772" y="67"/>
                </a:cxn>
                <a:cxn ang="0">
                  <a:pos x="702" y="71"/>
                </a:cxn>
                <a:cxn ang="0">
                  <a:pos x="607" y="98"/>
                </a:cxn>
                <a:cxn ang="0">
                  <a:pos x="500" y="151"/>
                </a:cxn>
                <a:cxn ang="0">
                  <a:pos x="397" y="240"/>
                </a:cxn>
                <a:cxn ang="0">
                  <a:pos x="310" y="378"/>
                </a:cxn>
                <a:cxn ang="0">
                  <a:pos x="248" y="574"/>
                </a:cxn>
                <a:cxn ang="0">
                  <a:pos x="223" y="836"/>
                </a:cxn>
                <a:cxn ang="0">
                  <a:pos x="248" y="1098"/>
                </a:cxn>
                <a:cxn ang="0">
                  <a:pos x="310" y="1294"/>
                </a:cxn>
                <a:cxn ang="0">
                  <a:pos x="401" y="1432"/>
                </a:cxn>
                <a:cxn ang="0">
                  <a:pos x="504" y="1521"/>
                </a:cxn>
                <a:cxn ang="0">
                  <a:pos x="607" y="1574"/>
                </a:cxn>
                <a:cxn ang="0">
                  <a:pos x="743" y="1605"/>
                </a:cxn>
                <a:cxn ang="0">
                  <a:pos x="863" y="1596"/>
                </a:cxn>
                <a:cxn ang="0">
                  <a:pos x="1024" y="1525"/>
                </a:cxn>
                <a:cxn ang="0">
                  <a:pos x="1160" y="1396"/>
                </a:cxn>
                <a:cxn ang="0">
                  <a:pos x="1243" y="1201"/>
                </a:cxn>
                <a:cxn ang="0">
                  <a:pos x="1259" y="1067"/>
                </a:cxn>
                <a:cxn ang="0">
                  <a:pos x="1272" y="1050"/>
                </a:cxn>
                <a:cxn ang="0">
                  <a:pos x="1305" y="1054"/>
                </a:cxn>
                <a:cxn ang="0">
                  <a:pos x="1313" y="1067"/>
                </a:cxn>
                <a:cxn ang="0">
                  <a:pos x="1305" y="1183"/>
                </a:cxn>
                <a:cxn ang="0">
                  <a:pos x="1247" y="1365"/>
                </a:cxn>
                <a:cxn ang="0">
                  <a:pos x="1131" y="1525"/>
                </a:cxn>
                <a:cxn ang="0">
                  <a:pos x="962" y="1636"/>
                </a:cxn>
                <a:cxn ang="0">
                  <a:pos x="752" y="1681"/>
                </a:cxn>
                <a:cxn ang="0">
                  <a:pos x="520" y="1641"/>
                </a:cxn>
                <a:cxn ang="0">
                  <a:pos x="314" y="1521"/>
                </a:cxn>
                <a:cxn ang="0">
                  <a:pos x="153" y="1343"/>
                </a:cxn>
                <a:cxn ang="0">
                  <a:pos x="46" y="1112"/>
                </a:cxn>
                <a:cxn ang="0">
                  <a:pos x="4" y="840"/>
                </a:cxn>
                <a:cxn ang="0">
                  <a:pos x="13" y="689"/>
                </a:cxn>
                <a:cxn ang="0">
                  <a:pos x="103" y="414"/>
                </a:cxn>
                <a:cxn ang="0">
                  <a:pos x="273" y="196"/>
                </a:cxn>
                <a:cxn ang="0">
                  <a:pos x="492" y="53"/>
                </a:cxn>
                <a:cxn ang="0">
                  <a:pos x="747" y="0"/>
                </a:cxn>
              </a:cxnLst>
              <a:rect l="0" t="0" r="r" b="b"/>
              <a:pathLst>
                <a:path w="1313" h="1681">
                  <a:moveTo>
                    <a:pt x="747" y="0"/>
                  </a:moveTo>
                  <a:lnTo>
                    <a:pt x="830" y="4"/>
                  </a:lnTo>
                  <a:lnTo>
                    <a:pt x="904" y="27"/>
                  </a:lnTo>
                  <a:lnTo>
                    <a:pt x="966" y="53"/>
                  </a:lnTo>
                  <a:lnTo>
                    <a:pt x="1020" y="84"/>
                  </a:lnTo>
                  <a:lnTo>
                    <a:pt x="1065" y="120"/>
                  </a:lnTo>
                  <a:lnTo>
                    <a:pt x="1107" y="160"/>
                  </a:lnTo>
                  <a:lnTo>
                    <a:pt x="1144" y="196"/>
                  </a:lnTo>
                  <a:lnTo>
                    <a:pt x="1251" y="27"/>
                  </a:lnTo>
                  <a:lnTo>
                    <a:pt x="1259" y="13"/>
                  </a:lnTo>
                  <a:lnTo>
                    <a:pt x="1272" y="0"/>
                  </a:lnTo>
                  <a:lnTo>
                    <a:pt x="1297" y="0"/>
                  </a:lnTo>
                  <a:lnTo>
                    <a:pt x="1301" y="4"/>
                  </a:lnTo>
                  <a:lnTo>
                    <a:pt x="1309" y="22"/>
                  </a:lnTo>
                  <a:lnTo>
                    <a:pt x="1309" y="640"/>
                  </a:lnTo>
                  <a:lnTo>
                    <a:pt x="1305" y="649"/>
                  </a:lnTo>
                  <a:lnTo>
                    <a:pt x="1301" y="654"/>
                  </a:lnTo>
                  <a:lnTo>
                    <a:pt x="1288" y="658"/>
                  </a:lnTo>
                  <a:lnTo>
                    <a:pt x="1264" y="658"/>
                  </a:lnTo>
                  <a:lnTo>
                    <a:pt x="1255" y="654"/>
                  </a:lnTo>
                  <a:lnTo>
                    <a:pt x="1251" y="649"/>
                  </a:lnTo>
                  <a:lnTo>
                    <a:pt x="1243" y="631"/>
                  </a:lnTo>
                  <a:lnTo>
                    <a:pt x="1243" y="618"/>
                  </a:lnTo>
                  <a:lnTo>
                    <a:pt x="1214" y="480"/>
                  </a:lnTo>
                  <a:lnTo>
                    <a:pt x="1173" y="360"/>
                  </a:lnTo>
                  <a:lnTo>
                    <a:pt x="1111" y="258"/>
                  </a:lnTo>
                  <a:lnTo>
                    <a:pt x="1041" y="178"/>
                  </a:lnTo>
                  <a:lnTo>
                    <a:pt x="962" y="116"/>
                  </a:lnTo>
                  <a:lnTo>
                    <a:pt x="871" y="80"/>
                  </a:lnTo>
                  <a:lnTo>
                    <a:pt x="772" y="67"/>
                  </a:lnTo>
                  <a:lnTo>
                    <a:pt x="739" y="67"/>
                  </a:lnTo>
                  <a:lnTo>
                    <a:pt x="702" y="71"/>
                  </a:lnTo>
                  <a:lnTo>
                    <a:pt x="657" y="84"/>
                  </a:lnTo>
                  <a:lnTo>
                    <a:pt x="607" y="98"/>
                  </a:lnTo>
                  <a:lnTo>
                    <a:pt x="553" y="120"/>
                  </a:lnTo>
                  <a:lnTo>
                    <a:pt x="500" y="151"/>
                  </a:lnTo>
                  <a:lnTo>
                    <a:pt x="450" y="191"/>
                  </a:lnTo>
                  <a:lnTo>
                    <a:pt x="397" y="240"/>
                  </a:lnTo>
                  <a:lnTo>
                    <a:pt x="351" y="302"/>
                  </a:lnTo>
                  <a:lnTo>
                    <a:pt x="310" y="378"/>
                  </a:lnTo>
                  <a:lnTo>
                    <a:pt x="273" y="471"/>
                  </a:lnTo>
                  <a:lnTo>
                    <a:pt x="248" y="574"/>
                  </a:lnTo>
                  <a:lnTo>
                    <a:pt x="227" y="698"/>
                  </a:lnTo>
                  <a:lnTo>
                    <a:pt x="223" y="836"/>
                  </a:lnTo>
                  <a:lnTo>
                    <a:pt x="227" y="974"/>
                  </a:lnTo>
                  <a:lnTo>
                    <a:pt x="248" y="1098"/>
                  </a:lnTo>
                  <a:lnTo>
                    <a:pt x="273" y="1201"/>
                  </a:lnTo>
                  <a:lnTo>
                    <a:pt x="310" y="1294"/>
                  </a:lnTo>
                  <a:lnTo>
                    <a:pt x="351" y="1370"/>
                  </a:lnTo>
                  <a:lnTo>
                    <a:pt x="401" y="1432"/>
                  </a:lnTo>
                  <a:lnTo>
                    <a:pt x="450" y="1481"/>
                  </a:lnTo>
                  <a:lnTo>
                    <a:pt x="504" y="1521"/>
                  </a:lnTo>
                  <a:lnTo>
                    <a:pt x="558" y="1552"/>
                  </a:lnTo>
                  <a:lnTo>
                    <a:pt x="607" y="1574"/>
                  </a:lnTo>
                  <a:lnTo>
                    <a:pt x="706" y="1601"/>
                  </a:lnTo>
                  <a:lnTo>
                    <a:pt x="743" y="1605"/>
                  </a:lnTo>
                  <a:lnTo>
                    <a:pt x="776" y="1605"/>
                  </a:lnTo>
                  <a:lnTo>
                    <a:pt x="863" y="1596"/>
                  </a:lnTo>
                  <a:lnTo>
                    <a:pt x="946" y="1570"/>
                  </a:lnTo>
                  <a:lnTo>
                    <a:pt x="1024" y="1525"/>
                  </a:lnTo>
                  <a:lnTo>
                    <a:pt x="1098" y="1467"/>
                  </a:lnTo>
                  <a:lnTo>
                    <a:pt x="1160" y="1396"/>
                  </a:lnTo>
                  <a:lnTo>
                    <a:pt x="1206" y="1307"/>
                  </a:lnTo>
                  <a:lnTo>
                    <a:pt x="1243" y="1201"/>
                  </a:lnTo>
                  <a:lnTo>
                    <a:pt x="1259" y="1085"/>
                  </a:lnTo>
                  <a:lnTo>
                    <a:pt x="1259" y="1067"/>
                  </a:lnTo>
                  <a:lnTo>
                    <a:pt x="1264" y="1058"/>
                  </a:lnTo>
                  <a:lnTo>
                    <a:pt x="1272" y="1050"/>
                  </a:lnTo>
                  <a:lnTo>
                    <a:pt x="1297" y="1050"/>
                  </a:lnTo>
                  <a:lnTo>
                    <a:pt x="1305" y="1054"/>
                  </a:lnTo>
                  <a:lnTo>
                    <a:pt x="1309" y="1063"/>
                  </a:lnTo>
                  <a:lnTo>
                    <a:pt x="1313" y="1067"/>
                  </a:lnTo>
                  <a:lnTo>
                    <a:pt x="1313" y="1090"/>
                  </a:lnTo>
                  <a:lnTo>
                    <a:pt x="1305" y="1183"/>
                  </a:lnTo>
                  <a:lnTo>
                    <a:pt x="1284" y="1272"/>
                  </a:lnTo>
                  <a:lnTo>
                    <a:pt x="1247" y="1365"/>
                  </a:lnTo>
                  <a:lnTo>
                    <a:pt x="1193" y="1450"/>
                  </a:lnTo>
                  <a:lnTo>
                    <a:pt x="1131" y="1525"/>
                  </a:lnTo>
                  <a:lnTo>
                    <a:pt x="1053" y="1588"/>
                  </a:lnTo>
                  <a:lnTo>
                    <a:pt x="962" y="1636"/>
                  </a:lnTo>
                  <a:lnTo>
                    <a:pt x="863" y="1668"/>
                  </a:lnTo>
                  <a:lnTo>
                    <a:pt x="752" y="1681"/>
                  </a:lnTo>
                  <a:lnTo>
                    <a:pt x="632" y="1672"/>
                  </a:lnTo>
                  <a:lnTo>
                    <a:pt x="520" y="1641"/>
                  </a:lnTo>
                  <a:lnTo>
                    <a:pt x="413" y="1588"/>
                  </a:lnTo>
                  <a:lnTo>
                    <a:pt x="314" y="1521"/>
                  </a:lnTo>
                  <a:lnTo>
                    <a:pt x="227" y="1441"/>
                  </a:lnTo>
                  <a:lnTo>
                    <a:pt x="153" y="1343"/>
                  </a:lnTo>
                  <a:lnTo>
                    <a:pt x="91" y="1232"/>
                  </a:lnTo>
                  <a:lnTo>
                    <a:pt x="46" y="1112"/>
                  </a:lnTo>
                  <a:lnTo>
                    <a:pt x="13" y="978"/>
                  </a:lnTo>
                  <a:lnTo>
                    <a:pt x="4" y="840"/>
                  </a:lnTo>
                  <a:lnTo>
                    <a:pt x="0" y="840"/>
                  </a:lnTo>
                  <a:lnTo>
                    <a:pt x="13" y="689"/>
                  </a:lnTo>
                  <a:lnTo>
                    <a:pt x="50" y="543"/>
                  </a:lnTo>
                  <a:lnTo>
                    <a:pt x="103" y="414"/>
                  </a:lnTo>
                  <a:lnTo>
                    <a:pt x="182" y="298"/>
                  </a:lnTo>
                  <a:lnTo>
                    <a:pt x="273" y="196"/>
                  </a:lnTo>
                  <a:lnTo>
                    <a:pt x="376" y="111"/>
                  </a:lnTo>
                  <a:lnTo>
                    <a:pt x="492" y="53"/>
                  </a:lnTo>
                  <a:lnTo>
                    <a:pt x="615" y="13"/>
                  </a:lnTo>
                  <a:lnTo>
                    <a:pt x="74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0" name="Freeform 48"/>
            <p:cNvSpPr>
              <a:spLocks noEditPoints="1"/>
            </p:cNvSpPr>
            <p:nvPr/>
          </p:nvSpPr>
          <p:spPr bwMode="auto">
            <a:xfrm>
              <a:off x="11413" y="3642"/>
              <a:ext cx="1482" cy="1655"/>
            </a:xfrm>
            <a:custGeom>
              <a:avLst/>
              <a:gdLst/>
              <a:ahLst/>
              <a:cxnLst>
                <a:cxn ang="0">
                  <a:pos x="673" y="307"/>
                </a:cxn>
                <a:cxn ang="0">
                  <a:pos x="430" y="1059"/>
                </a:cxn>
                <a:cxn ang="0">
                  <a:pos x="917" y="1059"/>
                </a:cxn>
                <a:cxn ang="0">
                  <a:pos x="673" y="307"/>
                </a:cxn>
                <a:cxn ang="0">
                  <a:pos x="723" y="0"/>
                </a:cxn>
                <a:cxn ang="0">
                  <a:pos x="752" y="0"/>
                </a:cxn>
                <a:cxn ang="0">
                  <a:pos x="764" y="5"/>
                </a:cxn>
                <a:cxn ang="0">
                  <a:pos x="772" y="14"/>
                </a:cxn>
                <a:cxn ang="0">
                  <a:pos x="776" y="23"/>
                </a:cxn>
                <a:cxn ang="0">
                  <a:pos x="785" y="49"/>
                </a:cxn>
                <a:cxn ang="0">
                  <a:pos x="793" y="45"/>
                </a:cxn>
                <a:cxn ang="0">
                  <a:pos x="1259" y="1490"/>
                </a:cxn>
                <a:cxn ang="0">
                  <a:pos x="1276" y="1530"/>
                </a:cxn>
                <a:cxn ang="0">
                  <a:pos x="1297" y="1552"/>
                </a:cxn>
                <a:cxn ang="0">
                  <a:pos x="1330" y="1570"/>
                </a:cxn>
                <a:cxn ang="0">
                  <a:pos x="1375" y="1579"/>
                </a:cxn>
                <a:cxn ang="0">
                  <a:pos x="1482" y="1579"/>
                </a:cxn>
                <a:cxn ang="0">
                  <a:pos x="1482" y="1650"/>
                </a:cxn>
                <a:cxn ang="0">
                  <a:pos x="1342" y="1646"/>
                </a:cxn>
                <a:cxn ang="0">
                  <a:pos x="1197" y="1641"/>
                </a:cxn>
                <a:cxn ang="0">
                  <a:pos x="1045" y="1641"/>
                </a:cxn>
                <a:cxn ang="0">
                  <a:pos x="958" y="1646"/>
                </a:cxn>
                <a:cxn ang="0">
                  <a:pos x="888" y="1650"/>
                </a:cxn>
                <a:cxn ang="0">
                  <a:pos x="888" y="1579"/>
                </a:cxn>
                <a:cxn ang="0">
                  <a:pos x="921" y="1579"/>
                </a:cxn>
                <a:cxn ang="0">
                  <a:pos x="958" y="1575"/>
                </a:cxn>
                <a:cxn ang="0">
                  <a:pos x="999" y="1570"/>
                </a:cxn>
                <a:cxn ang="0">
                  <a:pos x="1032" y="1557"/>
                </a:cxn>
                <a:cxn ang="0">
                  <a:pos x="1057" y="1539"/>
                </a:cxn>
                <a:cxn ang="0">
                  <a:pos x="1065" y="1508"/>
                </a:cxn>
                <a:cxn ang="0">
                  <a:pos x="1065" y="1503"/>
                </a:cxn>
                <a:cxn ang="0">
                  <a:pos x="1061" y="1494"/>
                </a:cxn>
                <a:cxn ang="0">
                  <a:pos x="1061" y="1486"/>
                </a:cxn>
                <a:cxn ang="0">
                  <a:pos x="1057" y="1477"/>
                </a:cxn>
                <a:cxn ang="0">
                  <a:pos x="946" y="1125"/>
                </a:cxn>
                <a:cxn ang="0">
                  <a:pos x="413" y="1130"/>
                </a:cxn>
                <a:cxn ang="0">
                  <a:pos x="314" y="1432"/>
                </a:cxn>
                <a:cxn ang="0">
                  <a:pos x="310" y="1437"/>
                </a:cxn>
                <a:cxn ang="0">
                  <a:pos x="310" y="1468"/>
                </a:cxn>
                <a:cxn ang="0">
                  <a:pos x="318" y="1503"/>
                </a:cxn>
                <a:cxn ang="0">
                  <a:pos x="335" y="1535"/>
                </a:cxn>
                <a:cxn ang="0">
                  <a:pos x="368" y="1561"/>
                </a:cxn>
                <a:cxn ang="0">
                  <a:pos x="413" y="1579"/>
                </a:cxn>
                <a:cxn ang="0">
                  <a:pos x="471" y="1583"/>
                </a:cxn>
                <a:cxn ang="0">
                  <a:pos x="471" y="1655"/>
                </a:cxn>
                <a:cxn ang="0">
                  <a:pos x="409" y="1650"/>
                </a:cxn>
                <a:cxn ang="0">
                  <a:pos x="343" y="1650"/>
                </a:cxn>
                <a:cxn ang="0">
                  <a:pos x="277" y="1646"/>
                </a:cxn>
                <a:cxn ang="0">
                  <a:pos x="136" y="1646"/>
                </a:cxn>
                <a:cxn ang="0">
                  <a:pos x="62" y="1650"/>
                </a:cxn>
                <a:cxn ang="0">
                  <a:pos x="0" y="1655"/>
                </a:cxn>
                <a:cxn ang="0">
                  <a:pos x="0" y="1583"/>
                </a:cxn>
                <a:cxn ang="0">
                  <a:pos x="66" y="1579"/>
                </a:cxn>
                <a:cxn ang="0">
                  <a:pos x="124" y="1566"/>
                </a:cxn>
                <a:cxn ang="0">
                  <a:pos x="174" y="1535"/>
                </a:cxn>
                <a:cxn ang="0">
                  <a:pos x="215" y="1494"/>
                </a:cxn>
                <a:cxn ang="0">
                  <a:pos x="244" y="1432"/>
                </a:cxn>
                <a:cxn ang="0">
                  <a:pos x="686" y="49"/>
                </a:cxn>
                <a:cxn ang="0">
                  <a:pos x="690" y="31"/>
                </a:cxn>
                <a:cxn ang="0">
                  <a:pos x="698" y="23"/>
                </a:cxn>
                <a:cxn ang="0">
                  <a:pos x="706" y="9"/>
                </a:cxn>
                <a:cxn ang="0">
                  <a:pos x="723" y="0"/>
                </a:cxn>
              </a:cxnLst>
              <a:rect l="0" t="0" r="r" b="b"/>
              <a:pathLst>
                <a:path w="1482" h="1655">
                  <a:moveTo>
                    <a:pt x="673" y="307"/>
                  </a:moveTo>
                  <a:lnTo>
                    <a:pt x="430" y="1059"/>
                  </a:lnTo>
                  <a:lnTo>
                    <a:pt x="917" y="1059"/>
                  </a:lnTo>
                  <a:lnTo>
                    <a:pt x="673" y="307"/>
                  </a:lnTo>
                  <a:close/>
                  <a:moveTo>
                    <a:pt x="723" y="0"/>
                  </a:moveTo>
                  <a:lnTo>
                    <a:pt x="752" y="0"/>
                  </a:lnTo>
                  <a:lnTo>
                    <a:pt x="764" y="5"/>
                  </a:lnTo>
                  <a:lnTo>
                    <a:pt x="772" y="14"/>
                  </a:lnTo>
                  <a:lnTo>
                    <a:pt x="776" y="23"/>
                  </a:lnTo>
                  <a:lnTo>
                    <a:pt x="785" y="49"/>
                  </a:lnTo>
                  <a:lnTo>
                    <a:pt x="793" y="45"/>
                  </a:lnTo>
                  <a:lnTo>
                    <a:pt x="1259" y="1490"/>
                  </a:lnTo>
                  <a:lnTo>
                    <a:pt x="1276" y="1530"/>
                  </a:lnTo>
                  <a:lnTo>
                    <a:pt x="1297" y="1552"/>
                  </a:lnTo>
                  <a:lnTo>
                    <a:pt x="1330" y="1570"/>
                  </a:lnTo>
                  <a:lnTo>
                    <a:pt x="1375" y="1579"/>
                  </a:lnTo>
                  <a:lnTo>
                    <a:pt x="1482" y="1579"/>
                  </a:lnTo>
                  <a:lnTo>
                    <a:pt x="1482" y="1650"/>
                  </a:lnTo>
                  <a:lnTo>
                    <a:pt x="1342" y="1646"/>
                  </a:lnTo>
                  <a:lnTo>
                    <a:pt x="1197" y="1641"/>
                  </a:lnTo>
                  <a:lnTo>
                    <a:pt x="1045" y="1641"/>
                  </a:lnTo>
                  <a:lnTo>
                    <a:pt x="958" y="1646"/>
                  </a:lnTo>
                  <a:lnTo>
                    <a:pt x="888" y="1650"/>
                  </a:lnTo>
                  <a:lnTo>
                    <a:pt x="888" y="1579"/>
                  </a:lnTo>
                  <a:lnTo>
                    <a:pt x="921" y="1579"/>
                  </a:lnTo>
                  <a:lnTo>
                    <a:pt x="958" y="1575"/>
                  </a:lnTo>
                  <a:lnTo>
                    <a:pt x="999" y="1570"/>
                  </a:lnTo>
                  <a:lnTo>
                    <a:pt x="1032" y="1557"/>
                  </a:lnTo>
                  <a:lnTo>
                    <a:pt x="1057" y="1539"/>
                  </a:lnTo>
                  <a:lnTo>
                    <a:pt x="1065" y="1508"/>
                  </a:lnTo>
                  <a:lnTo>
                    <a:pt x="1065" y="1503"/>
                  </a:lnTo>
                  <a:lnTo>
                    <a:pt x="1061" y="1494"/>
                  </a:lnTo>
                  <a:lnTo>
                    <a:pt x="1061" y="1486"/>
                  </a:lnTo>
                  <a:lnTo>
                    <a:pt x="1057" y="1477"/>
                  </a:lnTo>
                  <a:lnTo>
                    <a:pt x="946" y="1125"/>
                  </a:lnTo>
                  <a:lnTo>
                    <a:pt x="413" y="1130"/>
                  </a:lnTo>
                  <a:lnTo>
                    <a:pt x="314" y="1432"/>
                  </a:lnTo>
                  <a:lnTo>
                    <a:pt x="310" y="1437"/>
                  </a:lnTo>
                  <a:lnTo>
                    <a:pt x="310" y="1468"/>
                  </a:lnTo>
                  <a:lnTo>
                    <a:pt x="318" y="1503"/>
                  </a:lnTo>
                  <a:lnTo>
                    <a:pt x="335" y="1535"/>
                  </a:lnTo>
                  <a:lnTo>
                    <a:pt x="368" y="1561"/>
                  </a:lnTo>
                  <a:lnTo>
                    <a:pt x="413" y="1579"/>
                  </a:lnTo>
                  <a:lnTo>
                    <a:pt x="471" y="1583"/>
                  </a:lnTo>
                  <a:lnTo>
                    <a:pt x="471" y="1655"/>
                  </a:lnTo>
                  <a:lnTo>
                    <a:pt x="409" y="1650"/>
                  </a:lnTo>
                  <a:lnTo>
                    <a:pt x="343" y="1650"/>
                  </a:lnTo>
                  <a:lnTo>
                    <a:pt x="277" y="1646"/>
                  </a:lnTo>
                  <a:lnTo>
                    <a:pt x="136" y="1646"/>
                  </a:lnTo>
                  <a:lnTo>
                    <a:pt x="62" y="1650"/>
                  </a:lnTo>
                  <a:lnTo>
                    <a:pt x="0" y="1655"/>
                  </a:lnTo>
                  <a:lnTo>
                    <a:pt x="0" y="1583"/>
                  </a:lnTo>
                  <a:lnTo>
                    <a:pt x="66" y="1579"/>
                  </a:lnTo>
                  <a:lnTo>
                    <a:pt x="124" y="1566"/>
                  </a:lnTo>
                  <a:lnTo>
                    <a:pt x="174" y="1535"/>
                  </a:lnTo>
                  <a:lnTo>
                    <a:pt x="215" y="1494"/>
                  </a:lnTo>
                  <a:lnTo>
                    <a:pt x="244" y="1432"/>
                  </a:lnTo>
                  <a:lnTo>
                    <a:pt x="686" y="49"/>
                  </a:lnTo>
                  <a:lnTo>
                    <a:pt x="690" y="31"/>
                  </a:lnTo>
                  <a:lnTo>
                    <a:pt x="698" y="23"/>
                  </a:lnTo>
                  <a:lnTo>
                    <a:pt x="706" y="9"/>
                  </a:lnTo>
                  <a:lnTo>
                    <a:pt x="72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1" name="Freeform 49"/>
            <p:cNvSpPr>
              <a:spLocks/>
            </p:cNvSpPr>
            <p:nvPr/>
          </p:nvSpPr>
          <p:spPr bwMode="auto">
            <a:xfrm>
              <a:off x="12850" y="3736"/>
              <a:ext cx="1395" cy="1569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1354" y="0"/>
                </a:cxn>
                <a:cxn ang="0">
                  <a:pos x="1395" y="520"/>
                </a:cxn>
                <a:cxn ang="0">
                  <a:pos x="1342" y="520"/>
                </a:cxn>
                <a:cxn ang="0">
                  <a:pos x="1333" y="404"/>
                </a:cxn>
                <a:cxn ang="0">
                  <a:pos x="1321" y="311"/>
                </a:cxn>
                <a:cxn ang="0">
                  <a:pos x="1300" y="235"/>
                </a:cxn>
                <a:cxn ang="0">
                  <a:pos x="1276" y="178"/>
                </a:cxn>
                <a:cxn ang="0">
                  <a:pos x="1243" y="133"/>
                </a:cxn>
                <a:cxn ang="0">
                  <a:pos x="1197" y="106"/>
                </a:cxn>
                <a:cxn ang="0">
                  <a:pos x="1135" y="84"/>
                </a:cxn>
                <a:cxn ang="0">
                  <a:pos x="1057" y="75"/>
                </a:cxn>
                <a:cxn ang="0">
                  <a:pos x="958" y="71"/>
                </a:cxn>
                <a:cxn ang="0">
                  <a:pos x="912" y="71"/>
                </a:cxn>
                <a:cxn ang="0">
                  <a:pos x="867" y="75"/>
                </a:cxn>
                <a:cxn ang="0">
                  <a:pos x="834" y="80"/>
                </a:cxn>
                <a:cxn ang="0">
                  <a:pos x="813" y="89"/>
                </a:cxn>
                <a:cxn ang="0">
                  <a:pos x="801" y="111"/>
                </a:cxn>
                <a:cxn ang="0">
                  <a:pos x="797" y="138"/>
                </a:cxn>
                <a:cxn ang="0">
                  <a:pos x="797" y="1418"/>
                </a:cxn>
                <a:cxn ang="0">
                  <a:pos x="801" y="1445"/>
                </a:cxn>
                <a:cxn ang="0">
                  <a:pos x="813" y="1463"/>
                </a:cxn>
                <a:cxn ang="0">
                  <a:pos x="838" y="1481"/>
                </a:cxn>
                <a:cxn ang="0">
                  <a:pos x="879" y="1489"/>
                </a:cxn>
                <a:cxn ang="0">
                  <a:pos x="941" y="1498"/>
                </a:cxn>
                <a:cxn ang="0">
                  <a:pos x="1106" y="1498"/>
                </a:cxn>
                <a:cxn ang="0">
                  <a:pos x="1106" y="1569"/>
                </a:cxn>
                <a:cxn ang="0">
                  <a:pos x="1053" y="1565"/>
                </a:cxn>
                <a:cxn ang="0">
                  <a:pos x="987" y="1565"/>
                </a:cxn>
                <a:cxn ang="0">
                  <a:pos x="908" y="1561"/>
                </a:cxn>
                <a:cxn ang="0">
                  <a:pos x="491" y="1561"/>
                </a:cxn>
                <a:cxn ang="0">
                  <a:pos x="413" y="1565"/>
                </a:cxn>
                <a:cxn ang="0">
                  <a:pos x="347" y="1565"/>
                </a:cxn>
                <a:cxn ang="0">
                  <a:pos x="293" y="1569"/>
                </a:cxn>
                <a:cxn ang="0">
                  <a:pos x="293" y="1498"/>
                </a:cxn>
                <a:cxn ang="0">
                  <a:pos x="458" y="1498"/>
                </a:cxn>
                <a:cxn ang="0">
                  <a:pos x="520" y="1489"/>
                </a:cxn>
                <a:cxn ang="0">
                  <a:pos x="561" y="1481"/>
                </a:cxn>
                <a:cxn ang="0">
                  <a:pos x="586" y="1463"/>
                </a:cxn>
                <a:cxn ang="0">
                  <a:pos x="599" y="1441"/>
                </a:cxn>
                <a:cxn ang="0">
                  <a:pos x="603" y="1418"/>
                </a:cxn>
                <a:cxn ang="0">
                  <a:pos x="603" y="133"/>
                </a:cxn>
                <a:cxn ang="0">
                  <a:pos x="599" y="106"/>
                </a:cxn>
                <a:cxn ang="0">
                  <a:pos x="582" y="89"/>
                </a:cxn>
                <a:cxn ang="0">
                  <a:pos x="557" y="80"/>
                </a:cxn>
                <a:cxn ang="0">
                  <a:pos x="524" y="75"/>
                </a:cxn>
                <a:cxn ang="0">
                  <a:pos x="483" y="71"/>
                </a:cxn>
                <a:cxn ang="0">
                  <a:pos x="438" y="71"/>
                </a:cxn>
                <a:cxn ang="0">
                  <a:pos x="338" y="75"/>
                </a:cxn>
                <a:cxn ang="0">
                  <a:pos x="264" y="84"/>
                </a:cxn>
                <a:cxn ang="0">
                  <a:pos x="202" y="106"/>
                </a:cxn>
                <a:cxn ang="0">
                  <a:pos x="153" y="133"/>
                </a:cxn>
                <a:cxn ang="0">
                  <a:pos x="120" y="178"/>
                </a:cxn>
                <a:cxn ang="0">
                  <a:pos x="95" y="235"/>
                </a:cxn>
                <a:cxn ang="0">
                  <a:pos x="78" y="311"/>
                </a:cxn>
                <a:cxn ang="0">
                  <a:pos x="62" y="404"/>
                </a:cxn>
                <a:cxn ang="0">
                  <a:pos x="54" y="520"/>
                </a:cxn>
                <a:cxn ang="0">
                  <a:pos x="0" y="520"/>
                </a:cxn>
                <a:cxn ang="0">
                  <a:pos x="41" y="0"/>
                </a:cxn>
              </a:cxnLst>
              <a:rect l="0" t="0" r="r" b="b"/>
              <a:pathLst>
                <a:path w="1395" h="1569">
                  <a:moveTo>
                    <a:pt x="41" y="0"/>
                  </a:moveTo>
                  <a:lnTo>
                    <a:pt x="1354" y="0"/>
                  </a:lnTo>
                  <a:lnTo>
                    <a:pt x="1395" y="520"/>
                  </a:lnTo>
                  <a:lnTo>
                    <a:pt x="1342" y="520"/>
                  </a:lnTo>
                  <a:lnTo>
                    <a:pt x="1333" y="404"/>
                  </a:lnTo>
                  <a:lnTo>
                    <a:pt x="1321" y="311"/>
                  </a:lnTo>
                  <a:lnTo>
                    <a:pt x="1300" y="235"/>
                  </a:lnTo>
                  <a:lnTo>
                    <a:pt x="1276" y="178"/>
                  </a:lnTo>
                  <a:lnTo>
                    <a:pt x="1243" y="133"/>
                  </a:lnTo>
                  <a:lnTo>
                    <a:pt x="1197" y="106"/>
                  </a:lnTo>
                  <a:lnTo>
                    <a:pt x="1135" y="84"/>
                  </a:lnTo>
                  <a:lnTo>
                    <a:pt x="1057" y="75"/>
                  </a:lnTo>
                  <a:lnTo>
                    <a:pt x="958" y="71"/>
                  </a:lnTo>
                  <a:lnTo>
                    <a:pt x="912" y="71"/>
                  </a:lnTo>
                  <a:lnTo>
                    <a:pt x="867" y="75"/>
                  </a:lnTo>
                  <a:lnTo>
                    <a:pt x="834" y="80"/>
                  </a:lnTo>
                  <a:lnTo>
                    <a:pt x="813" y="89"/>
                  </a:lnTo>
                  <a:lnTo>
                    <a:pt x="801" y="111"/>
                  </a:lnTo>
                  <a:lnTo>
                    <a:pt x="797" y="138"/>
                  </a:lnTo>
                  <a:lnTo>
                    <a:pt x="797" y="1418"/>
                  </a:lnTo>
                  <a:lnTo>
                    <a:pt x="801" y="1445"/>
                  </a:lnTo>
                  <a:lnTo>
                    <a:pt x="813" y="1463"/>
                  </a:lnTo>
                  <a:lnTo>
                    <a:pt x="838" y="1481"/>
                  </a:lnTo>
                  <a:lnTo>
                    <a:pt x="879" y="1489"/>
                  </a:lnTo>
                  <a:lnTo>
                    <a:pt x="941" y="1498"/>
                  </a:lnTo>
                  <a:lnTo>
                    <a:pt x="1106" y="1498"/>
                  </a:lnTo>
                  <a:lnTo>
                    <a:pt x="1106" y="1569"/>
                  </a:lnTo>
                  <a:lnTo>
                    <a:pt x="1053" y="1565"/>
                  </a:lnTo>
                  <a:lnTo>
                    <a:pt x="987" y="1565"/>
                  </a:lnTo>
                  <a:lnTo>
                    <a:pt x="908" y="1561"/>
                  </a:lnTo>
                  <a:lnTo>
                    <a:pt x="491" y="1561"/>
                  </a:lnTo>
                  <a:lnTo>
                    <a:pt x="413" y="1565"/>
                  </a:lnTo>
                  <a:lnTo>
                    <a:pt x="347" y="1565"/>
                  </a:lnTo>
                  <a:lnTo>
                    <a:pt x="293" y="1569"/>
                  </a:lnTo>
                  <a:lnTo>
                    <a:pt x="293" y="1498"/>
                  </a:lnTo>
                  <a:lnTo>
                    <a:pt x="458" y="1498"/>
                  </a:lnTo>
                  <a:lnTo>
                    <a:pt x="520" y="1489"/>
                  </a:lnTo>
                  <a:lnTo>
                    <a:pt x="561" y="1481"/>
                  </a:lnTo>
                  <a:lnTo>
                    <a:pt x="586" y="1463"/>
                  </a:lnTo>
                  <a:lnTo>
                    <a:pt x="599" y="1441"/>
                  </a:lnTo>
                  <a:lnTo>
                    <a:pt x="603" y="1418"/>
                  </a:lnTo>
                  <a:lnTo>
                    <a:pt x="603" y="133"/>
                  </a:lnTo>
                  <a:lnTo>
                    <a:pt x="599" y="106"/>
                  </a:lnTo>
                  <a:lnTo>
                    <a:pt x="582" y="89"/>
                  </a:lnTo>
                  <a:lnTo>
                    <a:pt x="557" y="80"/>
                  </a:lnTo>
                  <a:lnTo>
                    <a:pt x="524" y="75"/>
                  </a:lnTo>
                  <a:lnTo>
                    <a:pt x="483" y="71"/>
                  </a:lnTo>
                  <a:lnTo>
                    <a:pt x="438" y="71"/>
                  </a:lnTo>
                  <a:lnTo>
                    <a:pt x="338" y="75"/>
                  </a:lnTo>
                  <a:lnTo>
                    <a:pt x="264" y="84"/>
                  </a:lnTo>
                  <a:lnTo>
                    <a:pt x="202" y="106"/>
                  </a:lnTo>
                  <a:lnTo>
                    <a:pt x="153" y="133"/>
                  </a:lnTo>
                  <a:lnTo>
                    <a:pt x="120" y="178"/>
                  </a:lnTo>
                  <a:lnTo>
                    <a:pt x="95" y="235"/>
                  </a:lnTo>
                  <a:lnTo>
                    <a:pt x="78" y="311"/>
                  </a:lnTo>
                  <a:lnTo>
                    <a:pt x="62" y="404"/>
                  </a:lnTo>
                  <a:lnTo>
                    <a:pt x="54" y="520"/>
                  </a:lnTo>
                  <a:lnTo>
                    <a:pt x="0" y="52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24" name="Group 52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1153955" y="6232565"/>
            <a:ext cx="2808310" cy="380999"/>
            <a:chOff x="961" y="4018"/>
            <a:chExt cx="17130" cy="2324"/>
          </a:xfrm>
        </p:grpSpPr>
        <p:sp>
          <p:nvSpPr>
            <p:cNvPr id="3126" name="Freeform 54"/>
            <p:cNvSpPr>
              <a:spLocks/>
            </p:cNvSpPr>
            <p:nvPr/>
          </p:nvSpPr>
          <p:spPr bwMode="auto">
            <a:xfrm>
              <a:off x="961" y="4188"/>
              <a:ext cx="1526" cy="1583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1520" y="11"/>
                </a:cxn>
                <a:cxn ang="0">
                  <a:pos x="1526" y="62"/>
                </a:cxn>
                <a:cxn ang="0">
                  <a:pos x="1478" y="486"/>
                </a:cxn>
                <a:cxn ang="0">
                  <a:pos x="1468" y="509"/>
                </a:cxn>
                <a:cxn ang="0">
                  <a:pos x="1442" y="520"/>
                </a:cxn>
                <a:cxn ang="0">
                  <a:pos x="1426" y="497"/>
                </a:cxn>
                <a:cxn ang="0">
                  <a:pos x="1431" y="452"/>
                </a:cxn>
                <a:cxn ang="0">
                  <a:pos x="1437" y="322"/>
                </a:cxn>
                <a:cxn ang="0">
                  <a:pos x="1421" y="197"/>
                </a:cxn>
                <a:cxn ang="0">
                  <a:pos x="1358" y="113"/>
                </a:cxn>
                <a:cxn ang="0">
                  <a:pos x="1222" y="73"/>
                </a:cxn>
                <a:cxn ang="0">
                  <a:pos x="839" y="67"/>
                </a:cxn>
                <a:cxn ang="0">
                  <a:pos x="755" y="84"/>
                </a:cxn>
                <a:cxn ang="0">
                  <a:pos x="723" y="158"/>
                </a:cxn>
                <a:cxn ang="0">
                  <a:pos x="781" y="746"/>
                </a:cxn>
                <a:cxn ang="0">
                  <a:pos x="944" y="718"/>
                </a:cxn>
                <a:cxn ang="0">
                  <a:pos x="1033" y="616"/>
                </a:cxn>
                <a:cxn ang="0">
                  <a:pos x="1064" y="503"/>
                </a:cxn>
                <a:cxn ang="0">
                  <a:pos x="1080" y="475"/>
                </a:cxn>
                <a:cxn ang="0">
                  <a:pos x="1117" y="492"/>
                </a:cxn>
                <a:cxn ang="0">
                  <a:pos x="1111" y="531"/>
                </a:cxn>
                <a:cxn ang="0">
                  <a:pos x="980" y="1068"/>
                </a:cxn>
                <a:cxn ang="0">
                  <a:pos x="975" y="1080"/>
                </a:cxn>
                <a:cxn ang="0">
                  <a:pos x="949" y="1085"/>
                </a:cxn>
                <a:cxn ang="0">
                  <a:pos x="933" y="1046"/>
                </a:cxn>
                <a:cxn ang="0">
                  <a:pos x="949" y="978"/>
                </a:cxn>
                <a:cxn ang="0">
                  <a:pos x="954" y="921"/>
                </a:cxn>
                <a:cxn ang="0">
                  <a:pos x="938" y="853"/>
                </a:cxn>
                <a:cxn ang="0">
                  <a:pos x="855" y="820"/>
                </a:cxn>
                <a:cxn ang="0">
                  <a:pos x="566" y="814"/>
                </a:cxn>
                <a:cxn ang="0">
                  <a:pos x="425" y="1408"/>
                </a:cxn>
                <a:cxn ang="0">
                  <a:pos x="419" y="1481"/>
                </a:cxn>
                <a:cxn ang="0">
                  <a:pos x="446" y="1498"/>
                </a:cxn>
                <a:cxn ang="0">
                  <a:pos x="487" y="1504"/>
                </a:cxn>
                <a:cxn ang="0">
                  <a:pos x="655" y="1509"/>
                </a:cxn>
                <a:cxn ang="0">
                  <a:pos x="660" y="1515"/>
                </a:cxn>
                <a:cxn ang="0">
                  <a:pos x="676" y="1526"/>
                </a:cxn>
                <a:cxn ang="0">
                  <a:pos x="666" y="1577"/>
                </a:cxn>
                <a:cxn ang="0">
                  <a:pos x="650" y="1583"/>
                </a:cxn>
                <a:cxn ang="0">
                  <a:pos x="440" y="1577"/>
                </a:cxn>
                <a:cxn ang="0">
                  <a:pos x="173" y="1583"/>
                </a:cxn>
                <a:cxn ang="0">
                  <a:pos x="16" y="1577"/>
                </a:cxn>
                <a:cxn ang="0">
                  <a:pos x="0" y="1566"/>
                </a:cxn>
                <a:cxn ang="0">
                  <a:pos x="5" y="1526"/>
                </a:cxn>
                <a:cxn ang="0">
                  <a:pos x="21" y="1515"/>
                </a:cxn>
                <a:cxn ang="0">
                  <a:pos x="136" y="1509"/>
                </a:cxn>
                <a:cxn ang="0">
                  <a:pos x="215" y="1492"/>
                </a:cxn>
                <a:cxn ang="0">
                  <a:pos x="246" y="1441"/>
                </a:cxn>
                <a:cxn ang="0">
                  <a:pos x="540" y="175"/>
                </a:cxn>
                <a:cxn ang="0">
                  <a:pos x="550" y="141"/>
                </a:cxn>
                <a:cxn ang="0">
                  <a:pos x="540" y="90"/>
                </a:cxn>
                <a:cxn ang="0">
                  <a:pos x="466" y="73"/>
                </a:cxn>
                <a:cxn ang="0">
                  <a:pos x="367" y="67"/>
                </a:cxn>
                <a:cxn ang="0">
                  <a:pos x="351" y="56"/>
                </a:cxn>
                <a:cxn ang="0">
                  <a:pos x="362" y="5"/>
                </a:cxn>
                <a:cxn ang="0">
                  <a:pos x="383" y="0"/>
                </a:cxn>
              </a:cxnLst>
              <a:rect l="0" t="0" r="r" b="b"/>
              <a:pathLst>
                <a:path w="1526" h="1583">
                  <a:moveTo>
                    <a:pt x="383" y="0"/>
                  </a:moveTo>
                  <a:lnTo>
                    <a:pt x="1505" y="0"/>
                  </a:lnTo>
                  <a:lnTo>
                    <a:pt x="1515" y="5"/>
                  </a:lnTo>
                  <a:lnTo>
                    <a:pt x="1520" y="11"/>
                  </a:lnTo>
                  <a:lnTo>
                    <a:pt x="1526" y="22"/>
                  </a:lnTo>
                  <a:lnTo>
                    <a:pt x="1526" y="62"/>
                  </a:lnTo>
                  <a:lnTo>
                    <a:pt x="1484" y="463"/>
                  </a:lnTo>
                  <a:lnTo>
                    <a:pt x="1478" y="486"/>
                  </a:lnTo>
                  <a:lnTo>
                    <a:pt x="1473" y="503"/>
                  </a:lnTo>
                  <a:lnTo>
                    <a:pt x="1468" y="509"/>
                  </a:lnTo>
                  <a:lnTo>
                    <a:pt x="1463" y="520"/>
                  </a:lnTo>
                  <a:lnTo>
                    <a:pt x="1442" y="520"/>
                  </a:lnTo>
                  <a:lnTo>
                    <a:pt x="1431" y="509"/>
                  </a:lnTo>
                  <a:lnTo>
                    <a:pt x="1426" y="497"/>
                  </a:lnTo>
                  <a:lnTo>
                    <a:pt x="1426" y="469"/>
                  </a:lnTo>
                  <a:lnTo>
                    <a:pt x="1431" y="452"/>
                  </a:lnTo>
                  <a:lnTo>
                    <a:pt x="1437" y="412"/>
                  </a:lnTo>
                  <a:lnTo>
                    <a:pt x="1437" y="322"/>
                  </a:lnTo>
                  <a:lnTo>
                    <a:pt x="1431" y="254"/>
                  </a:lnTo>
                  <a:lnTo>
                    <a:pt x="1421" y="197"/>
                  </a:lnTo>
                  <a:lnTo>
                    <a:pt x="1395" y="147"/>
                  </a:lnTo>
                  <a:lnTo>
                    <a:pt x="1358" y="113"/>
                  </a:lnTo>
                  <a:lnTo>
                    <a:pt x="1300" y="84"/>
                  </a:lnTo>
                  <a:lnTo>
                    <a:pt x="1222" y="73"/>
                  </a:lnTo>
                  <a:lnTo>
                    <a:pt x="1122" y="67"/>
                  </a:lnTo>
                  <a:lnTo>
                    <a:pt x="839" y="67"/>
                  </a:lnTo>
                  <a:lnTo>
                    <a:pt x="786" y="73"/>
                  </a:lnTo>
                  <a:lnTo>
                    <a:pt x="755" y="84"/>
                  </a:lnTo>
                  <a:lnTo>
                    <a:pt x="739" y="113"/>
                  </a:lnTo>
                  <a:lnTo>
                    <a:pt x="723" y="158"/>
                  </a:lnTo>
                  <a:lnTo>
                    <a:pt x="587" y="746"/>
                  </a:lnTo>
                  <a:lnTo>
                    <a:pt x="781" y="746"/>
                  </a:lnTo>
                  <a:lnTo>
                    <a:pt x="875" y="740"/>
                  </a:lnTo>
                  <a:lnTo>
                    <a:pt x="944" y="718"/>
                  </a:lnTo>
                  <a:lnTo>
                    <a:pt x="996" y="684"/>
                  </a:lnTo>
                  <a:lnTo>
                    <a:pt x="1033" y="616"/>
                  </a:lnTo>
                  <a:lnTo>
                    <a:pt x="1059" y="525"/>
                  </a:lnTo>
                  <a:lnTo>
                    <a:pt x="1064" y="503"/>
                  </a:lnTo>
                  <a:lnTo>
                    <a:pt x="1075" y="480"/>
                  </a:lnTo>
                  <a:lnTo>
                    <a:pt x="1080" y="475"/>
                  </a:lnTo>
                  <a:lnTo>
                    <a:pt x="1101" y="475"/>
                  </a:lnTo>
                  <a:lnTo>
                    <a:pt x="1117" y="492"/>
                  </a:lnTo>
                  <a:lnTo>
                    <a:pt x="1117" y="520"/>
                  </a:lnTo>
                  <a:lnTo>
                    <a:pt x="1111" y="531"/>
                  </a:lnTo>
                  <a:lnTo>
                    <a:pt x="991" y="1034"/>
                  </a:lnTo>
                  <a:lnTo>
                    <a:pt x="980" y="1068"/>
                  </a:lnTo>
                  <a:lnTo>
                    <a:pt x="980" y="1080"/>
                  </a:lnTo>
                  <a:lnTo>
                    <a:pt x="975" y="1080"/>
                  </a:lnTo>
                  <a:lnTo>
                    <a:pt x="970" y="1085"/>
                  </a:lnTo>
                  <a:lnTo>
                    <a:pt x="949" y="1085"/>
                  </a:lnTo>
                  <a:lnTo>
                    <a:pt x="933" y="1068"/>
                  </a:lnTo>
                  <a:lnTo>
                    <a:pt x="933" y="1046"/>
                  </a:lnTo>
                  <a:lnTo>
                    <a:pt x="938" y="1034"/>
                  </a:lnTo>
                  <a:lnTo>
                    <a:pt x="949" y="978"/>
                  </a:lnTo>
                  <a:lnTo>
                    <a:pt x="954" y="944"/>
                  </a:lnTo>
                  <a:lnTo>
                    <a:pt x="954" y="921"/>
                  </a:lnTo>
                  <a:lnTo>
                    <a:pt x="949" y="882"/>
                  </a:lnTo>
                  <a:lnTo>
                    <a:pt x="938" y="853"/>
                  </a:lnTo>
                  <a:lnTo>
                    <a:pt x="907" y="831"/>
                  </a:lnTo>
                  <a:lnTo>
                    <a:pt x="855" y="820"/>
                  </a:lnTo>
                  <a:lnTo>
                    <a:pt x="776" y="814"/>
                  </a:lnTo>
                  <a:lnTo>
                    <a:pt x="566" y="814"/>
                  </a:lnTo>
                  <a:lnTo>
                    <a:pt x="561" y="825"/>
                  </a:lnTo>
                  <a:lnTo>
                    <a:pt x="425" y="1408"/>
                  </a:lnTo>
                  <a:lnTo>
                    <a:pt x="419" y="1430"/>
                  </a:lnTo>
                  <a:lnTo>
                    <a:pt x="419" y="1481"/>
                  </a:lnTo>
                  <a:lnTo>
                    <a:pt x="425" y="1487"/>
                  </a:lnTo>
                  <a:lnTo>
                    <a:pt x="446" y="1498"/>
                  </a:lnTo>
                  <a:lnTo>
                    <a:pt x="466" y="1504"/>
                  </a:lnTo>
                  <a:lnTo>
                    <a:pt x="487" y="1504"/>
                  </a:lnTo>
                  <a:lnTo>
                    <a:pt x="529" y="1509"/>
                  </a:lnTo>
                  <a:lnTo>
                    <a:pt x="655" y="1509"/>
                  </a:lnTo>
                  <a:lnTo>
                    <a:pt x="655" y="1515"/>
                  </a:lnTo>
                  <a:lnTo>
                    <a:pt x="660" y="1515"/>
                  </a:lnTo>
                  <a:lnTo>
                    <a:pt x="666" y="1521"/>
                  </a:lnTo>
                  <a:lnTo>
                    <a:pt x="676" y="1526"/>
                  </a:lnTo>
                  <a:lnTo>
                    <a:pt x="676" y="1555"/>
                  </a:lnTo>
                  <a:lnTo>
                    <a:pt x="666" y="1577"/>
                  </a:lnTo>
                  <a:lnTo>
                    <a:pt x="655" y="1577"/>
                  </a:lnTo>
                  <a:lnTo>
                    <a:pt x="650" y="1583"/>
                  </a:lnTo>
                  <a:lnTo>
                    <a:pt x="514" y="1583"/>
                  </a:lnTo>
                  <a:lnTo>
                    <a:pt x="440" y="1577"/>
                  </a:lnTo>
                  <a:lnTo>
                    <a:pt x="252" y="1577"/>
                  </a:lnTo>
                  <a:lnTo>
                    <a:pt x="173" y="1583"/>
                  </a:lnTo>
                  <a:lnTo>
                    <a:pt x="21" y="1583"/>
                  </a:lnTo>
                  <a:lnTo>
                    <a:pt x="16" y="1577"/>
                  </a:lnTo>
                  <a:lnTo>
                    <a:pt x="5" y="1577"/>
                  </a:lnTo>
                  <a:lnTo>
                    <a:pt x="0" y="1566"/>
                  </a:lnTo>
                  <a:lnTo>
                    <a:pt x="0" y="1538"/>
                  </a:lnTo>
                  <a:lnTo>
                    <a:pt x="5" y="1526"/>
                  </a:lnTo>
                  <a:lnTo>
                    <a:pt x="16" y="1515"/>
                  </a:lnTo>
                  <a:lnTo>
                    <a:pt x="21" y="1515"/>
                  </a:lnTo>
                  <a:lnTo>
                    <a:pt x="37" y="1509"/>
                  </a:lnTo>
                  <a:lnTo>
                    <a:pt x="136" y="1509"/>
                  </a:lnTo>
                  <a:lnTo>
                    <a:pt x="183" y="1504"/>
                  </a:lnTo>
                  <a:lnTo>
                    <a:pt x="215" y="1492"/>
                  </a:lnTo>
                  <a:lnTo>
                    <a:pt x="236" y="1470"/>
                  </a:lnTo>
                  <a:lnTo>
                    <a:pt x="246" y="1441"/>
                  </a:lnTo>
                  <a:lnTo>
                    <a:pt x="257" y="1402"/>
                  </a:lnTo>
                  <a:lnTo>
                    <a:pt x="540" y="175"/>
                  </a:lnTo>
                  <a:lnTo>
                    <a:pt x="545" y="152"/>
                  </a:lnTo>
                  <a:lnTo>
                    <a:pt x="550" y="141"/>
                  </a:lnTo>
                  <a:lnTo>
                    <a:pt x="550" y="118"/>
                  </a:lnTo>
                  <a:lnTo>
                    <a:pt x="540" y="90"/>
                  </a:lnTo>
                  <a:lnTo>
                    <a:pt x="514" y="79"/>
                  </a:lnTo>
                  <a:lnTo>
                    <a:pt x="466" y="73"/>
                  </a:lnTo>
                  <a:lnTo>
                    <a:pt x="377" y="73"/>
                  </a:lnTo>
                  <a:lnTo>
                    <a:pt x="367" y="67"/>
                  </a:lnTo>
                  <a:lnTo>
                    <a:pt x="356" y="67"/>
                  </a:lnTo>
                  <a:lnTo>
                    <a:pt x="351" y="56"/>
                  </a:lnTo>
                  <a:lnTo>
                    <a:pt x="351" y="28"/>
                  </a:lnTo>
                  <a:lnTo>
                    <a:pt x="362" y="5"/>
                  </a:lnTo>
                  <a:lnTo>
                    <a:pt x="372" y="5"/>
                  </a:lnTo>
                  <a:lnTo>
                    <a:pt x="38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27" name="Freeform 55"/>
            <p:cNvSpPr>
              <a:spLocks/>
            </p:cNvSpPr>
            <p:nvPr/>
          </p:nvSpPr>
          <p:spPr bwMode="auto">
            <a:xfrm>
              <a:off x="2786" y="4024"/>
              <a:ext cx="498" cy="2318"/>
            </a:xfrm>
            <a:custGeom>
              <a:avLst/>
              <a:gdLst/>
              <a:ahLst/>
              <a:cxnLst>
                <a:cxn ang="0">
                  <a:pos x="477" y="0"/>
                </a:cxn>
                <a:cxn ang="0">
                  <a:pos x="482" y="0"/>
                </a:cxn>
                <a:cxn ang="0">
                  <a:pos x="492" y="5"/>
                </a:cxn>
                <a:cxn ang="0">
                  <a:pos x="498" y="11"/>
                </a:cxn>
                <a:cxn ang="0">
                  <a:pos x="498" y="28"/>
                </a:cxn>
                <a:cxn ang="0">
                  <a:pos x="482" y="45"/>
                </a:cxn>
                <a:cxn ang="0">
                  <a:pos x="466" y="56"/>
                </a:cxn>
                <a:cxn ang="0">
                  <a:pos x="361" y="186"/>
                </a:cxn>
                <a:cxn ang="0">
                  <a:pos x="283" y="333"/>
                </a:cxn>
                <a:cxn ang="0">
                  <a:pos x="220" y="486"/>
                </a:cxn>
                <a:cxn ang="0">
                  <a:pos x="173" y="644"/>
                </a:cxn>
                <a:cxn ang="0">
                  <a:pos x="141" y="808"/>
                </a:cxn>
                <a:cxn ang="0">
                  <a:pos x="125" y="978"/>
                </a:cxn>
                <a:cxn ang="0">
                  <a:pos x="120" y="1153"/>
                </a:cxn>
                <a:cxn ang="0">
                  <a:pos x="125" y="1289"/>
                </a:cxn>
                <a:cxn ang="0">
                  <a:pos x="136" y="1430"/>
                </a:cxn>
                <a:cxn ang="0">
                  <a:pos x="157" y="1572"/>
                </a:cxn>
                <a:cxn ang="0">
                  <a:pos x="183" y="1719"/>
                </a:cxn>
                <a:cxn ang="0">
                  <a:pos x="230" y="1860"/>
                </a:cxn>
                <a:cxn ang="0">
                  <a:pos x="288" y="1996"/>
                </a:cxn>
                <a:cxn ang="0">
                  <a:pos x="361" y="2120"/>
                </a:cxn>
                <a:cxn ang="0">
                  <a:pos x="456" y="2239"/>
                </a:cxn>
                <a:cxn ang="0">
                  <a:pos x="487" y="2273"/>
                </a:cxn>
                <a:cxn ang="0">
                  <a:pos x="492" y="2284"/>
                </a:cxn>
                <a:cxn ang="0">
                  <a:pos x="492" y="2290"/>
                </a:cxn>
                <a:cxn ang="0">
                  <a:pos x="498" y="2295"/>
                </a:cxn>
                <a:cxn ang="0">
                  <a:pos x="498" y="2307"/>
                </a:cxn>
                <a:cxn ang="0">
                  <a:pos x="487" y="2318"/>
                </a:cxn>
                <a:cxn ang="0">
                  <a:pos x="477" y="2318"/>
                </a:cxn>
                <a:cxn ang="0">
                  <a:pos x="461" y="2307"/>
                </a:cxn>
                <a:cxn ang="0">
                  <a:pos x="424" y="2284"/>
                </a:cxn>
                <a:cxn ang="0">
                  <a:pos x="377" y="2239"/>
                </a:cxn>
                <a:cxn ang="0">
                  <a:pos x="319" y="2177"/>
                </a:cxn>
                <a:cxn ang="0">
                  <a:pos x="262" y="2097"/>
                </a:cxn>
                <a:cxn ang="0">
                  <a:pos x="199" y="1996"/>
                </a:cxn>
                <a:cxn ang="0">
                  <a:pos x="141" y="1883"/>
                </a:cxn>
                <a:cxn ang="0">
                  <a:pos x="78" y="1724"/>
                </a:cxn>
                <a:cxn ang="0">
                  <a:pos x="42" y="1566"/>
                </a:cxn>
                <a:cxn ang="0">
                  <a:pos x="15" y="1419"/>
                </a:cxn>
                <a:cxn ang="0">
                  <a:pos x="5" y="1278"/>
                </a:cxn>
                <a:cxn ang="0">
                  <a:pos x="0" y="1159"/>
                </a:cxn>
                <a:cxn ang="0">
                  <a:pos x="5" y="1000"/>
                </a:cxn>
                <a:cxn ang="0">
                  <a:pos x="26" y="831"/>
                </a:cxn>
                <a:cxn ang="0">
                  <a:pos x="68" y="644"/>
                </a:cxn>
                <a:cxn ang="0">
                  <a:pos x="136" y="452"/>
                </a:cxn>
                <a:cxn ang="0">
                  <a:pos x="194" y="333"/>
                </a:cxn>
                <a:cxn ang="0">
                  <a:pos x="256" y="231"/>
                </a:cxn>
                <a:cxn ang="0">
                  <a:pos x="314" y="152"/>
                </a:cxn>
                <a:cxn ang="0">
                  <a:pos x="372" y="84"/>
                </a:cxn>
                <a:cxn ang="0">
                  <a:pos x="424" y="39"/>
                </a:cxn>
                <a:cxn ang="0">
                  <a:pos x="456" y="11"/>
                </a:cxn>
                <a:cxn ang="0">
                  <a:pos x="477" y="0"/>
                </a:cxn>
              </a:cxnLst>
              <a:rect l="0" t="0" r="r" b="b"/>
              <a:pathLst>
                <a:path w="498" h="2318">
                  <a:moveTo>
                    <a:pt x="477" y="0"/>
                  </a:moveTo>
                  <a:lnTo>
                    <a:pt x="482" y="0"/>
                  </a:lnTo>
                  <a:lnTo>
                    <a:pt x="492" y="5"/>
                  </a:lnTo>
                  <a:lnTo>
                    <a:pt x="498" y="11"/>
                  </a:lnTo>
                  <a:lnTo>
                    <a:pt x="498" y="28"/>
                  </a:lnTo>
                  <a:lnTo>
                    <a:pt x="482" y="45"/>
                  </a:lnTo>
                  <a:lnTo>
                    <a:pt x="466" y="56"/>
                  </a:lnTo>
                  <a:lnTo>
                    <a:pt x="361" y="186"/>
                  </a:lnTo>
                  <a:lnTo>
                    <a:pt x="283" y="333"/>
                  </a:lnTo>
                  <a:lnTo>
                    <a:pt x="220" y="486"/>
                  </a:lnTo>
                  <a:lnTo>
                    <a:pt x="173" y="644"/>
                  </a:lnTo>
                  <a:lnTo>
                    <a:pt x="141" y="808"/>
                  </a:lnTo>
                  <a:lnTo>
                    <a:pt x="125" y="978"/>
                  </a:lnTo>
                  <a:lnTo>
                    <a:pt x="120" y="1153"/>
                  </a:lnTo>
                  <a:lnTo>
                    <a:pt x="125" y="1289"/>
                  </a:lnTo>
                  <a:lnTo>
                    <a:pt x="136" y="1430"/>
                  </a:lnTo>
                  <a:lnTo>
                    <a:pt x="157" y="1572"/>
                  </a:lnTo>
                  <a:lnTo>
                    <a:pt x="183" y="1719"/>
                  </a:lnTo>
                  <a:lnTo>
                    <a:pt x="230" y="1860"/>
                  </a:lnTo>
                  <a:lnTo>
                    <a:pt x="288" y="1996"/>
                  </a:lnTo>
                  <a:lnTo>
                    <a:pt x="361" y="2120"/>
                  </a:lnTo>
                  <a:lnTo>
                    <a:pt x="456" y="2239"/>
                  </a:lnTo>
                  <a:lnTo>
                    <a:pt x="487" y="2273"/>
                  </a:lnTo>
                  <a:lnTo>
                    <a:pt x="492" y="2284"/>
                  </a:lnTo>
                  <a:lnTo>
                    <a:pt x="492" y="2290"/>
                  </a:lnTo>
                  <a:lnTo>
                    <a:pt x="498" y="2295"/>
                  </a:lnTo>
                  <a:lnTo>
                    <a:pt x="498" y="2307"/>
                  </a:lnTo>
                  <a:lnTo>
                    <a:pt x="487" y="2318"/>
                  </a:lnTo>
                  <a:lnTo>
                    <a:pt x="477" y="2318"/>
                  </a:lnTo>
                  <a:lnTo>
                    <a:pt x="461" y="2307"/>
                  </a:lnTo>
                  <a:lnTo>
                    <a:pt x="424" y="2284"/>
                  </a:lnTo>
                  <a:lnTo>
                    <a:pt x="377" y="2239"/>
                  </a:lnTo>
                  <a:lnTo>
                    <a:pt x="319" y="2177"/>
                  </a:lnTo>
                  <a:lnTo>
                    <a:pt x="262" y="2097"/>
                  </a:lnTo>
                  <a:lnTo>
                    <a:pt x="199" y="1996"/>
                  </a:lnTo>
                  <a:lnTo>
                    <a:pt x="141" y="1883"/>
                  </a:lnTo>
                  <a:lnTo>
                    <a:pt x="78" y="1724"/>
                  </a:lnTo>
                  <a:lnTo>
                    <a:pt x="42" y="1566"/>
                  </a:lnTo>
                  <a:lnTo>
                    <a:pt x="15" y="1419"/>
                  </a:lnTo>
                  <a:lnTo>
                    <a:pt x="5" y="1278"/>
                  </a:lnTo>
                  <a:lnTo>
                    <a:pt x="0" y="1159"/>
                  </a:lnTo>
                  <a:lnTo>
                    <a:pt x="5" y="1000"/>
                  </a:lnTo>
                  <a:lnTo>
                    <a:pt x="26" y="831"/>
                  </a:lnTo>
                  <a:lnTo>
                    <a:pt x="68" y="644"/>
                  </a:lnTo>
                  <a:lnTo>
                    <a:pt x="136" y="452"/>
                  </a:lnTo>
                  <a:lnTo>
                    <a:pt x="194" y="333"/>
                  </a:lnTo>
                  <a:lnTo>
                    <a:pt x="256" y="231"/>
                  </a:lnTo>
                  <a:lnTo>
                    <a:pt x="314" y="152"/>
                  </a:lnTo>
                  <a:lnTo>
                    <a:pt x="372" y="84"/>
                  </a:lnTo>
                  <a:lnTo>
                    <a:pt x="424" y="39"/>
                  </a:lnTo>
                  <a:lnTo>
                    <a:pt x="456" y="11"/>
                  </a:lnTo>
                  <a:lnTo>
                    <a:pt x="47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28" name="Freeform 56"/>
            <p:cNvSpPr>
              <a:spLocks/>
            </p:cNvSpPr>
            <p:nvPr/>
          </p:nvSpPr>
          <p:spPr bwMode="auto">
            <a:xfrm>
              <a:off x="3493" y="4171"/>
              <a:ext cx="2150" cy="1577"/>
            </a:xfrm>
            <a:custGeom>
              <a:avLst/>
              <a:gdLst/>
              <a:ahLst/>
              <a:cxnLst>
                <a:cxn ang="0">
                  <a:pos x="745" y="0"/>
                </a:cxn>
                <a:cxn ang="0">
                  <a:pos x="766" y="28"/>
                </a:cxn>
                <a:cxn ang="0">
                  <a:pos x="939" y="1362"/>
                </a:cxn>
                <a:cxn ang="0">
                  <a:pos x="1741" y="11"/>
                </a:cxn>
                <a:cxn ang="0">
                  <a:pos x="2124" y="0"/>
                </a:cxn>
                <a:cxn ang="0">
                  <a:pos x="2145" y="5"/>
                </a:cxn>
                <a:cxn ang="0">
                  <a:pos x="2150" y="45"/>
                </a:cxn>
                <a:cxn ang="0">
                  <a:pos x="2129" y="67"/>
                </a:cxn>
                <a:cxn ang="0">
                  <a:pos x="2009" y="73"/>
                </a:cxn>
                <a:cxn ang="0">
                  <a:pos x="1930" y="96"/>
                </a:cxn>
                <a:cxn ang="0">
                  <a:pos x="1899" y="141"/>
                </a:cxn>
                <a:cxn ang="0">
                  <a:pos x="1909" y="169"/>
                </a:cxn>
                <a:cxn ang="0">
                  <a:pos x="1615" y="1430"/>
                </a:cxn>
                <a:cxn ang="0">
                  <a:pos x="1610" y="1464"/>
                </a:cxn>
                <a:cxn ang="0">
                  <a:pos x="1647" y="1498"/>
                </a:cxn>
                <a:cxn ang="0">
                  <a:pos x="1783" y="1504"/>
                </a:cxn>
                <a:cxn ang="0">
                  <a:pos x="1804" y="1509"/>
                </a:cxn>
                <a:cxn ang="0">
                  <a:pos x="1809" y="1549"/>
                </a:cxn>
                <a:cxn ang="0">
                  <a:pos x="1788" y="1572"/>
                </a:cxn>
                <a:cxn ang="0">
                  <a:pos x="1631" y="1577"/>
                </a:cxn>
                <a:cxn ang="0">
                  <a:pos x="1437" y="1572"/>
                </a:cxn>
                <a:cxn ang="0">
                  <a:pos x="1217" y="1577"/>
                </a:cxn>
                <a:cxn ang="0">
                  <a:pos x="1201" y="1572"/>
                </a:cxn>
                <a:cxn ang="0">
                  <a:pos x="1196" y="1532"/>
                </a:cxn>
                <a:cxn ang="0">
                  <a:pos x="1212" y="1509"/>
                </a:cxn>
                <a:cxn ang="0">
                  <a:pos x="1233" y="1504"/>
                </a:cxn>
                <a:cxn ang="0">
                  <a:pos x="1379" y="1498"/>
                </a:cxn>
                <a:cxn ang="0">
                  <a:pos x="1432" y="1464"/>
                </a:cxn>
                <a:cxn ang="0">
                  <a:pos x="1453" y="1396"/>
                </a:cxn>
                <a:cxn ang="0">
                  <a:pos x="1757" y="67"/>
                </a:cxn>
                <a:cxn ang="0">
                  <a:pos x="860" y="1566"/>
                </a:cxn>
                <a:cxn ang="0">
                  <a:pos x="829" y="1577"/>
                </a:cxn>
                <a:cxn ang="0">
                  <a:pos x="813" y="1560"/>
                </a:cxn>
                <a:cxn ang="0">
                  <a:pos x="808" y="1532"/>
                </a:cxn>
                <a:cxn ang="0">
                  <a:pos x="624" y="84"/>
                </a:cxn>
                <a:cxn ang="0">
                  <a:pos x="326" y="1368"/>
                </a:cxn>
                <a:cxn ang="0">
                  <a:pos x="331" y="1436"/>
                </a:cxn>
                <a:cxn ang="0">
                  <a:pos x="367" y="1487"/>
                </a:cxn>
                <a:cxn ang="0">
                  <a:pos x="472" y="1504"/>
                </a:cxn>
                <a:cxn ang="0">
                  <a:pos x="499" y="1509"/>
                </a:cxn>
                <a:cxn ang="0">
                  <a:pos x="509" y="1521"/>
                </a:cxn>
                <a:cxn ang="0">
                  <a:pos x="499" y="1572"/>
                </a:cxn>
                <a:cxn ang="0">
                  <a:pos x="483" y="1577"/>
                </a:cxn>
                <a:cxn ang="0">
                  <a:pos x="247" y="1572"/>
                </a:cxn>
                <a:cxn ang="0">
                  <a:pos x="21" y="1577"/>
                </a:cxn>
                <a:cxn ang="0">
                  <a:pos x="6" y="1566"/>
                </a:cxn>
                <a:cxn ang="0">
                  <a:pos x="0" y="1532"/>
                </a:cxn>
                <a:cxn ang="0">
                  <a:pos x="16" y="1509"/>
                </a:cxn>
                <a:cxn ang="0">
                  <a:pos x="32" y="1504"/>
                </a:cxn>
                <a:cxn ang="0">
                  <a:pos x="111" y="1498"/>
                </a:cxn>
                <a:cxn ang="0">
                  <a:pos x="210" y="1453"/>
                </a:cxn>
                <a:cxn ang="0">
                  <a:pos x="257" y="1379"/>
                </a:cxn>
                <a:cxn ang="0">
                  <a:pos x="541" y="152"/>
                </a:cxn>
                <a:cxn ang="0">
                  <a:pos x="546" y="96"/>
                </a:cxn>
                <a:cxn ang="0">
                  <a:pos x="520" y="79"/>
                </a:cxn>
                <a:cxn ang="0">
                  <a:pos x="457" y="67"/>
                </a:cxn>
                <a:cxn ang="0">
                  <a:pos x="347" y="56"/>
                </a:cxn>
                <a:cxn ang="0">
                  <a:pos x="357" y="5"/>
                </a:cxn>
                <a:cxn ang="0">
                  <a:pos x="378" y="0"/>
                </a:cxn>
              </a:cxnLst>
              <a:rect l="0" t="0" r="r" b="b"/>
              <a:pathLst>
                <a:path w="2150" h="1577">
                  <a:moveTo>
                    <a:pt x="378" y="0"/>
                  </a:moveTo>
                  <a:lnTo>
                    <a:pt x="745" y="0"/>
                  </a:lnTo>
                  <a:lnTo>
                    <a:pt x="755" y="5"/>
                  </a:lnTo>
                  <a:lnTo>
                    <a:pt x="766" y="28"/>
                  </a:lnTo>
                  <a:lnTo>
                    <a:pt x="771" y="51"/>
                  </a:lnTo>
                  <a:lnTo>
                    <a:pt x="939" y="1362"/>
                  </a:lnTo>
                  <a:lnTo>
                    <a:pt x="1726" y="45"/>
                  </a:lnTo>
                  <a:lnTo>
                    <a:pt x="1741" y="11"/>
                  </a:lnTo>
                  <a:lnTo>
                    <a:pt x="1767" y="0"/>
                  </a:lnTo>
                  <a:lnTo>
                    <a:pt x="2124" y="0"/>
                  </a:lnTo>
                  <a:lnTo>
                    <a:pt x="2135" y="5"/>
                  </a:lnTo>
                  <a:lnTo>
                    <a:pt x="2145" y="5"/>
                  </a:lnTo>
                  <a:lnTo>
                    <a:pt x="2150" y="17"/>
                  </a:lnTo>
                  <a:lnTo>
                    <a:pt x="2150" y="45"/>
                  </a:lnTo>
                  <a:lnTo>
                    <a:pt x="2140" y="67"/>
                  </a:lnTo>
                  <a:lnTo>
                    <a:pt x="2129" y="67"/>
                  </a:lnTo>
                  <a:lnTo>
                    <a:pt x="2114" y="73"/>
                  </a:lnTo>
                  <a:lnTo>
                    <a:pt x="2009" y="73"/>
                  </a:lnTo>
                  <a:lnTo>
                    <a:pt x="1962" y="84"/>
                  </a:lnTo>
                  <a:lnTo>
                    <a:pt x="1930" y="96"/>
                  </a:lnTo>
                  <a:lnTo>
                    <a:pt x="1914" y="113"/>
                  </a:lnTo>
                  <a:lnTo>
                    <a:pt x="1899" y="141"/>
                  </a:lnTo>
                  <a:lnTo>
                    <a:pt x="1893" y="181"/>
                  </a:lnTo>
                  <a:lnTo>
                    <a:pt x="1909" y="169"/>
                  </a:lnTo>
                  <a:lnTo>
                    <a:pt x="1621" y="1408"/>
                  </a:lnTo>
                  <a:lnTo>
                    <a:pt x="1615" y="1430"/>
                  </a:lnTo>
                  <a:lnTo>
                    <a:pt x="1610" y="1442"/>
                  </a:lnTo>
                  <a:lnTo>
                    <a:pt x="1610" y="1464"/>
                  </a:lnTo>
                  <a:lnTo>
                    <a:pt x="1621" y="1487"/>
                  </a:lnTo>
                  <a:lnTo>
                    <a:pt x="1647" y="1498"/>
                  </a:lnTo>
                  <a:lnTo>
                    <a:pt x="1694" y="1504"/>
                  </a:lnTo>
                  <a:lnTo>
                    <a:pt x="1783" y="1504"/>
                  </a:lnTo>
                  <a:lnTo>
                    <a:pt x="1794" y="1509"/>
                  </a:lnTo>
                  <a:lnTo>
                    <a:pt x="1804" y="1509"/>
                  </a:lnTo>
                  <a:lnTo>
                    <a:pt x="1809" y="1521"/>
                  </a:lnTo>
                  <a:lnTo>
                    <a:pt x="1809" y="1549"/>
                  </a:lnTo>
                  <a:lnTo>
                    <a:pt x="1799" y="1572"/>
                  </a:lnTo>
                  <a:lnTo>
                    <a:pt x="1788" y="1572"/>
                  </a:lnTo>
                  <a:lnTo>
                    <a:pt x="1783" y="1577"/>
                  </a:lnTo>
                  <a:lnTo>
                    <a:pt x="1631" y="1577"/>
                  </a:lnTo>
                  <a:lnTo>
                    <a:pt x="1495" y="1572"/>
                  </a:lnTo>
                  <a:lnTo>
                    <a:pt x="1437" y="1572"/>
                  </a:lnTo>
                  <a:lnTo>
                    <a:pt x="1358" y="1577"/>
                  </a:lnTo>
                  <a:lnTo>
                    <a:pt x="1217" y="1577"/>
                  </a:lnTo>
                  <a:lnTo>
                    <a:pt x="1212" y="1572"/>
                  </a:lnTo>
                  <a:lnTo>
                    <a:pt x="1201" y="1572"/>
                  </a:lnTo>
                  <a:lnTo>
                    <a:pt x="1196" y="1560"/>
                  </a:lnTo>
                  <a:lnTo>
                    <a:pt x="1196" y="1532"/>
                  </a:lnTo>
                  <a:lnTo>
                    <a:pt x="1201" y="1521"/>
                  </a:lnTo>
                  <a:lnTo>
                    <a:pt x="1212" y="1509"/>
                  </a:lnTo>
                  <a:lnTo>
                    <a:pt x="1217" y="1509"/>
                  </a:lnTo>
                  <a:lnTo>
                    <a:pt x="1233" y="1504"/>
                  </a:lnTo>
                  <a:lnTo>
                    <a:pt x="1332" y="1504"/>
                  </a:lnTo>
                  <a:lnTo>
                    <a:pt x="1379" y="1498"/>
                  </a:lnTo>
                  <a:lnTo>
                    <a:pt x="1411" y="1487"/>
                  </a:lnTo>
                  <a:lnTo>
                    <a:pt x="1432" y="1464"/>
                  </a:lnTo>
                  <a:lnTo>
                    <a:pt x="1442" y="1436"/>
                  </a:lnTo>
                  <a:lnTo>
                    <a:pt x="1453" y="1396"/>
                  </a:lnTo>
                  <a:lnTo>
                    <a:pt x="1762" y="67"/>
                  </a:lnTo>
                  <a:lnTo>
                    <a:pt x="1757" y="67"/>
                  </a:lnTo>
                  <a:lnTo>
                    <a:pt x="887" y="1538"/>
                  </a:lnTo>
                  <a:lnTo>
                    <a:pt x="860" y="1566"/>
                  </a:lnTo>
                  <a:lnTo>
                    <a:pt x="839" y="1577"/>
                  </a:lnTo>
                  <a:lnTo>
                    <a:pt x="829" y="1577"/>
                  </a:lnTo>
                  <a:lnTo>
                    <a:pt x="818" y="1572"/>
                  </a:lnTo>
                  <a:lnTo>
                    <a:pt x="813" y="1560"/>
                  </a:lnTo>
                  <a:lnTo>
                    <a:pt x="813" y="1549"/>
                  </a:lnTo>
                  <a:lnTo>
                    <a:pt x="808" y="1532"/>
                  </a:lnTo>
                  <a:lnTo>
                    <a:pt x="808" y="1521"/>
                  </a:lnTo>
                  <a:lnTo>
                    <a:pt x="624" y="84"/>
                  </a:lnTo>
                  <a:lnTo>
                    <a:pt x="331" y="1351"/>
                  </a:lnTo>
                  <a:lnTo>
                    <a:pt x="326" y="1368"/>
                  </a:lnTo>
                  <a:lnTo>
                    <a:pt x="326" y="1402"/>
                  </a:lnTo>
                  <a:lnTo>
                    <a:pt x="331" y="1436"/>
                  </a:lnTo>
                  <a:lnTo>
                    <a:pt x="341" y="1464"/>
                  </a:lnTo>
                  <a:lnTo>
                    <a:pt x="367" y="1487"/>
                  </a:lnTo>
                  <a:lnTo>
                    <a:pt x="409" y="1498"/>
                  </a:lnTo>
                  <a:lnTo>
                    <a:pt x="472" y="1504"/>
                  </a:lnTo>
                  <a:lnTo>
                    <a:pt x="488" y="1504"/>
                  </a:lnTo>
                  <a:lnTo>
                    <a:pt x="499" y="1509"/>
                  </a:lnTo>
                  <a:lnTo>
                    <a:pt x="504" y="1509"/>
                  </a:lnTo>
                  <a:lnTo>
                    <a:pt x="509" y="1521"/>
                  </a:lnTo>
                  <a:lnTo>
                    <a:pt x="509" y="1549"/>
                  </a:lnTo>
                  <a:lnTo>
                    <a:pt x="499" y="1572"/>
                  </a:lnTo>
                  <a:lnTo>
                    <a:pt x="493" y="1572"/>
                  </a:lnTo>
                  <a:lnTo>
                    <a:pt x="483" y="1577"/>
                  </a:lnTo>
                  <a:lnTo>
                    <a:pt x="357" y="1577"/>
                  </a:lnTo>
                  <a:lnTo>
                    <a:pt x="247" y="1572"/>
                  </a:lnTo>
                  <a:lnTo>
                    <a:pt x="137" y="1577"/>
                  </a:lnTo>
                  <a:lnTo>
                    <a:pt x="21" y="1577"/>
                  </a:lnTo>
                  <a:lnTo>
                    <a:pt x="16" y="1572"/>
                  </a:lnTo>
                  <a:lnTo>
                    <a:pt x="6" y="1566"/>
                  </a:lnTo>
                  <a:lnTo>
                    <a:pt x="0" y="1560"/>
                  </a:lnTo>
                  <a:lnTo>
                    <a:pt x="0" y="1532"/>
                  </a:lnTo>
                  <a:lnTo>
                    <a:pt x="6" y="1521"/>
                  </a:lnTo>
                  <a:lnTo>
                    <a:pt x="16" y="1509"/>
                  </a:lnTo>
                  <a:lnTo>
                    <a:pt x="21" y="1509"/>
                  </a:lnTo>
                  <a:lnTo>
                    <a:pt x="32" y="1504"/>
                  </a:lnTo>
                  <a:lnTo>
                    <a:pt x="37" y="1504"/>
                  </a:lnTo>
                  <a:lnTo>
                    <a:pt x="111" y="1498"/>
                  </a:lnTo>
                  <a:lnTo>
                    <a:pt x="168" y="1475"/>
                  </a:lnTo>
                  <a:lnTo>
                    <a:pt x="210" y="1453"/>
                  </a:lnTo>
                  <a:lnTo>
                    <a:pt x="236" y="1419"/>
                  </a:lnTo>
                  <a:lnTo>
                    <a:pt x="257" y="1379"/>
                  </a:lnTo>
                  <a:lnTo>
                    <a:pt x="268" y="1334"/>
                  </a:lnTo>
                  <a:lnTo>
                    <a:pt x="541" y="152"/>
                  </a:lnTo>
                  <a:lnTo>
                    <a:pt x="546" y="135"/>
                  </a:lnTo>
                  <a:lnTo>
                    <a:pt x="546" y="96"/>
                  </a:lnTo>
                  <a:lnTo>
                    <a:pt x="535" y="84"/>
                  </a:lnTo>
                  <a:lnTo>
                    <a:pt x="520" y="79"/>
                  </a:lnTo>
                  <a:lnTo>
                    <a:pt x="499" y="73"/>
                  </a:lnTo>
                  <a:lnTo>
                    <a:pt x="457" y="67"/>
                  </a:lnTo>
                  <a:lnTo>
                    <a:pt x="367" y="67"/>
                  </a:lnTo>
                  <a:lnTo>
                    <a:pt x="347" y="56"/>
                  </a:lnTo>
                  <a:lnTo>
                    <a:pt x="347" y="28"/>
                  </a:lnTo>
                  <a:lnTo>
                    <a:pt x="357" y="5"/>
                  </a:lnTo>
                  <a:lnTo>
                    <a:pt x="367" y="5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29" name="Freeform 57"/>
            <p:cNvSpPr>
              <a:spLocks noEditPoints="1"/>
            </p:cNvSpPr>
            <p:nvPr/>
          </p:nvSpPr>
          <p:spPr bwMode="auto">
            <a:xfrm>
              <a:off x="5575" y="5002"/>
              <a:ext cx="713" cy="1125"/>
            </a:xfrm>
            <a:custGeom>
              <a:avLst/>
              <a:gdLst/>
              <a:ahLst/>
              <a:cxnLst>
                <a:cxn ang="0">
                  <a:pos x="309" y="51"/>
                </a:cxn>
                <a:cxn ang="0">
                  <a:pos x="220" y="96"/>
                </a:cxn>
                <a:cxn ang="0">
                  <a:pos x="157" y="209"/>
                </a:cxn>
                <a:cxn ang="0">
                  <a:pos x="136" y="424"/>
                </a:cxn>
                <a:cxn ang="0">
                  <a:pos x="142" y="786"/>
                </a:cxn>
                <a:cxn ang="0">
                  <a:pos x="184" y="967"/>
                </a:cxn>
                <a:cxn ang="0">
                  <a:pos x="262" y="1052"/>
                </a:cxn>
                <a:cxn ang="0">
                  <a:pos x="351" y="1074"/>
                </a:cxn>
                <a:cxn ang="0">
                  <a:pos x="383" y="1063"/>
                </a:cxn>
                <a:cxn ang="0">
                  <a:pos x="456" y="1035"/>
                </a:cxn>
                <a:cxn ang="0">
                  <a:pos x="524" y="950"/>
                </a:cxn>
                <a:cxn ang="0">
                  <a:pos x="561" y="780"/>
                </a:cxn>
                <a:cxn ang="0">
                  <a:pos x="566" y="407"/>
                </a:cxn>
                <a:cxn ang="0">
                  <a:pos x="540" y="192"/>
                </a:cxn>
                <a:cxn ang="0">
                  <a:pos x="467" y="85"/>
                </a:cxn>
                <a:cxn ang="0">
                  <a:pos x="351" y="45"/>
                </a:cxn>
                <a:cxn ang="0">
                  <a:pos x="441" y="11"/>
                </a:cxn>
                <a:cxn ang="0">
                  <a:pos x="577" y="85"/>
                </a:cxn>
                <a:cxn ang="0">
                  <a:pos x="661" y="232"/>
                </a:cxn>
                <a:cxn ang="0">
                  <a:pos x="703" y="441"/>
                </a:cxn>
                <a:cxn ang="0">
                  <a:pos x="713" y="565"/>
                </a:cxn>
                <a:cxn ang="0">
                  <a:pos x="708" y="724"/>
                </a:cxn>
                <a:cxn ang="0">
                  <a:pos x="682" y="859"/>
                </a:cxn>
                <a:cxn ang="0">
                  <a:pos x="619" y="989"/>
                </a:cxn>
                <a:cxn ang="0">
                  <a:pos x="519" y="1086"/>
                </a:cxn>
                <a:cxn ang="0">
                  <a:pos x="357" y="1125"/>
                </a:cxn>
                <a:cxn ang="0">
                  <a:pos x="194" y="1086"/>
                </a:cxn>
                <a:cxn ang="0">
                  <a:pos x="94" y="989"/>
                </a:cxn>
                <a:cxn ang="0">
                  <a:pos x="32" y="854"/>
                </a:cxn>
                <a:cxn ang="0">
                  <a:pos x="5" y="718"/>
                </a:cxn>
                <a:cxn ang="0">
                  <a:pos x="0" y="475"/>
                </a:cxn>
                <a:cxn ang="0">
                  <a:pos x="16" y="345"/>
                </a:cxn>
                <a:cxn ang="0">
                  <a:pos x="58" y="203"/>
                </a:cxn>
                <a:cxn ang="0">
                  <a:pos x="136" y="85"/>
                </a:cxn>
                <a:cxn ang="0">
                  <a:pos x="268" y="11"/>
                </a:cxn>
              </a:cxnLst>
              <a:rect l="0" t="0" r="r" b="b"/>
              <a:pathLst>
                <a:path w="713" h="1125">
                  <a:moveTo>
                    <a:pt x="351" y="45"/>
                  </a:moveTo>
                  <a:lnTo>
                    <a:pt x="309" y="51"/>
                  </a:lnTo>
                  <a:lnTo>
                    <a:pt x="268" y="68"/>
                  </a:lnTo>
                  <a:lnTo>
                    <a:pt x="220" y="96"/>
                  </a:lnTo>
                  <a:lnTo>
                    <a:pt x="184" y="141"/>
                  </a:lnTo>
                  <a:lnTo>
                    <a:pt x="157" y="209"/>
                  </a:lnTo>
                  <a:lnTo>
                    <a:pt x="142" y="311"/>
                  </a:lnTo>
                  <a:lnTo>
                    <a:pt x="136" y="424"/>
                  </a:lnTo>
                  <a:lnTo>
                    <a:pt x="136" y="667"/>
                  </a:lnTo>
                  <a:lnTo>
                    <a:pt x="142" y="786"/>
                  </a:lnTo>
                  <a:lnTo>
                    <a:pt x="157" y="893"/>
                  </a:lnTo>
                  <a:lnTo>
                    <a:pt x="184" y="967"/>
                  </a:lnTo>
                  <a:lnTo>
                    <a:pt x="220" y="1018"/>
                  </a:lnTo>
                  <a:lnTo>
                    <a:pt x="262" y="1052"/>
                  </a:lnTo>
                  <a:lnTo>
                    <a:pt x="304" y="1069"/>
                  </a:lnTo>
                  <a:lnTo>
                    <a:pt x="351" y="1074"/>
                  </a:lnTo>
                  <a:lnTo>
                    <a:pt x="351" y="1069"/>
                  </a:lnTo>
                  <a:lnTo>
                    <a:pt x="383" y="1063"/>
                  </a:lnTo>
                  <a:lnTo>
                    <a:pt x="420" y="1052"/>
                  </a:lnTo>
                  <a:lnTo>
                    <a:pt x="456" y="1035"/>
                  </a:lnTo>
                  <a:lnTo>
                    <a:pt x="493" y="1001"/>
                  </a:lnTo>
                  <a:lnTo>
                    <a:pt x="524" y="950"/>
                  </a:lnTo>
                  <a:lnTo>
                    <a:pt x="545" y="888"/>
                  </a:lnTo>
                  <a:lnTo>
                    <a:pt x="561" y="780"/>
                  </a:lnTo>
                  <a:lnTo>
                    <a:pt x="566" y="661"/>
                  </a:lnTo>
                  <a:lnTo>
                    <a:pt x="566" y="407"/>
                  </a:lnTo>
                  <a:lnTo>
                    <a:pt x="556" y="288"/>
                  </a:lnTo>
                  <a:lnTo>
                    <a:pt x="540" y="192"/>
                  </a:lnTo>
                  <a:lnTo>
                    <a:pt x="509" y="130"/>
                  </a:lnTo>
                  <a:lnTo>
                    <a:pt x="467" y="85"/>
                  </a:lnTo>
                  <a:lnTo>
                    <a:pt x="409" y="56"/>
                  </a:lnTo>
                  <a:lnTo>
                    <a:pt x="351" y="45"/>
                  </a:lnTo>
                  <a:close/>
                  <a:moveTo>
                    <a:pt x="357" y="0"/>
                  </a:moveTo>
                  <a:lnTo>
                    <a:pt x="441" y="11"/>
                  </a:lnTo>
                  <a:lnTo>
                    <a:pt x="514" y="39"/>
                  </a:lnTo>
                  <a:lnTo>
                    <a:pt x="577" y="85"/>
                  </a:lnTo>
                  <a:lnTo>
                    <a:pt x="619" y="141"/>
                  </a:lnTo>
                  <a:lnTo>
                    <a:pt x="661" y="232"/>
                  </a:lnTo>
                  <a:lnTo>
                    <a:pt x="687" y="328"/>
                  </a:lnTo>
                  <a:lnTo>
                    <a:pt x="703" y="441"/>
                  </a:lnTo>
                  <a:lnTo>
                    <a:pt x="708" y="565"/>
                  </a:lnTo>
                  <a:lnTo>
                    <a:pt x="713" y="565"/>
                  </a:lnTo>
                  <a:lnTo>
                    <a:pt x="713" y="661"/>
                  </a:lnTo>
                  <a:lnTo>
                    <a:pt x="708" y="724"/>
                  </a:lnTo>
                  <a:lnTo>
                    <a:pt x="697" y="786"/>
                  </a:lnTo>
                  <a:lnTo>
                    <a:pt x="682" y="859"/>
                  </a:lnTo>
                  <a:lnTo>
                    <a:pt x="656" y="927"/>
                  </a:lnTo>
                  <a:lnTo>
                    <a:pt x="619" y="989"/>
                  </a:lnTo>
                  <a:lnTo>
                    <a:pt x="577" y="1040"/>
                  </a:lnTo>
                  <a:lnTo>
                    <a:pt x="519" y="1086"/>
                  </a:lnTo>
                  <a:lnTo>
                    <a:pt x="446" y="1114"/>
                  </a:lnTo>
                  <a:lnTo>
                    <a:pt x="357" y="1125"/>
                  </a:lnTo>
                  <a:lnTo>
                    <a:pt x="268" y="1114"/>
                  </a:lnTo>
                  <a:lnTo>
                    <a:pt x="194" y="1086"/>
                  </a:lnTo>
                  <a:lnTo>
                    <a:pt x="136" y="1040"/>
                  </a:lnTo>
                  <a:lnTo>
                    <a:pt x="94" y="989"/>
                  </a:lnTo>
                  <a:lnTo>
                    <a:pt x="58" y="922"/>
                  </a:lnTo>
                  <a:lnTo>
                    <a:pt x="32" y="854"/>
                  </a:lnTo>
                  <a:lnTo>
                    <a:pt x="16" y="786"/>
                  </a:lnTo>
                  <a:lnTo>
                    <a:pt x="5" y="718"/>
                  </a:lnTo>
                  <a:lnTo>
                    <a:pt x="0" y="656"/>
                  </a:lnTo>
                  <a:lnTo>
                    <a:pt x="0" y="475"/>
                  </a:lnTo>
                  <a:lnTo>
                    <a:pt x="5" y="413"/>
                  </a:lnTo>
                  <a:lnTo>
                    <a:pt x="16" y="345"/>
                  </a:lnTo>
                  <a:lnTo>
                    <a:pt x="32" y="271"/>
                  </a:lnTo>
                  <a:lnTo>
                    <a:pt x="58" y="203"/>
                  </a:lnTo>
                  <a:lnTo>
                    <a:pt x="94" y="141"/>
                  </a:lnTo>
                  <a:lnTo>
                    <a:pt x="136" y="85"/>
                  </a:lnTo>
                  <a:lnTo>
                    <a:pt x="194" y="39"/>
                  </a:lnTo>
                  <a:lnTo>
                    <a:pt x="268" y="11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30" name="Freeform 58"/>
            <p:cNvSpPr>
              <a:spLocks noEditPoints="1"/>
            </p:cNvSpPr>
            <p:nvPr/>
          </p:nvSpPr>
          <p:spPr bwMode="auto">
            <a:xfrm>
              <a:off x="6582" y="4018"/>
              <a:ext cx="498" cy="2313"/>
            </a:xfrm>
            <a:custGeom>
              <a:avLst/>
              <a:gdLst/>
              <a:ahLst/>
              <a:cxnLst>
                <a:cxn ang="0">
                  <a:pos x="498" y="1154"/>
                </a:cxn>
                <a:cxn ang="0">
                  <a:pos x="498" y="1159"/>
                </a:cxn>
                <a:cxn ang="0">
                  <a:pos x="498" y="1154"/>
                </a:cxn>
                <a:cxn ang="0">
                  <a:pos x="10" y="0"/>
                </a:cxn>
                <a:cxn ang="0">
                  <a:pos x="21" y="0"/>
                </a:cxn>
                <a:cxn ang="0">
                  <a:pos x="37" y="11"/>
                </a:cxn>
                <a:cxn ang="0">
                  <a:pos x="73" y="40"/>
                </a:cxn>
                <a:cxn ang="0">
                  <a:pos x="120" y="85"/>
                </a:cxn>
                <a:cxn ang="0">
                  <a:pos x="178" y="147"/>
                </a:cxn>
                <a:cxn ang="0">
                  <a:pos x="236" y="226"/>
                </a:cxn>
                <a:cxn ang="0">
                  <a:pos x="299" y="322"/>
                </a:cxn>
                <a:cxn ang="0">
                  <a:pos x="356" y="435"/>
                </a:cxn>
                <a:cxn ang="0">
                  <a:pos x="430" y="633"/>
                </a:cxn>
                <a:cxn ang="0">
                  <a:pos x="472" y="831"/>
                </a:cxn>
                <a:cxn ang="0">
                  <a:pos x="493" y="1006"/>
                </a:cxn>
                <a:cxn ang="0">
                  <a:pos x="498" y="1159"/>
                </a:cxn>
                <a:cxn ang="0">
                  <a:pos x="493" y="1312"/>
                </a:cxn>
                <a:cxn ang="0">
                  <a:pos x="472" y="1481"/>
                </a:cxn>
                <a:cxn ang="0">
                  <a:pos x="430" y="1668"/>
                </a:cxn>
                <a:cxn ang="0">
                  <a:pos x="362" y="1860"/>
                </a:cxn>
                <a:cxn ang="0">
                  <a:pos x="304" y="1979"/>
                </a:cxn>
                <a:cxn ang="0">
                  <a:pos x="241" y="2081"/>
                </a:cxn>
                <a:cxn ang="0">
                  <a:pos x="183" y="2160"/>
                </a:cxn>
                <a:cxn ang="0">
                  <a:pos x="126" y="2228"/>
                </a:cxn>
                <a:cxn ang="0">
                  <a:pos x="73" y="2273"/>
                </a:cxn>
                <a:cxn ang="0">
                  <a:pos x="42" y="2301"/>
                </a:cxn>
                <a:cxn ang="0">
                  <a:pos x="21" y="2313"/>
                </a:cxn>
                <a:cxn ang="0">
                  <a:pos x="10" y="2307"/>
                </a:cxn>
                <a:cxn ang="0">
                  <a:pos x="5" y="2301"/>
                </a:cxn>
                <a:cxn ang="0">
                  <a:pos x="0" y="2290"/>
                </a:cxn>
                <a:cxn ang="0">
                  <a:pos x="0" y="2284"/>
                </a:cxn>
                <a:cxn ang="0">
                  <a:pos x="10" y="2273"/>
                </a:cxn>
                <a:cxn ang="0">
                  <a:pos x="16" y="2262"/>
                </a:cxn>
                <a:cxn ang="0">
                  <a:pos x="31" y="2250"/>
                </a:cxn>
                <a:cxn ang="0">
                  <a:pos x="136" y="2120"/>
                </a:cxn>
                <a:cxn ang="0">
                  <a:pos x="215" y="1973"/>
                </a:cxn>
                <a:cxn ang="0">
                  <a:pos x="278" y="1821"/>
                </a:cxn>
                <a:cxn ang="0">
                  <a:pos x="325" y="1657"/>
                </a:cxn>
                <a:cxn ang="0">
                  <a:pos x="356" y="1493"/>
                </a:cxn>
                <a:cxn ang="0">
                  <a:pos x="372" y="1323"/>
                </a:cxn>
                <a:cxn ang="0">
                  <a:pos x="377" y="1154"/>
                </a:cxn>
                <a:cxn ang="0">
                  <a:pos x="367" y="922"/>
                </a:cxn>
                <a:cxn ang="0">
                  <a:pos x="341" y="712"/>
                </a:cxn>
                <a:cxn ang="0">
                  <a:pos x="288" y="520"/>
                </a:cxn>
                <a:cxn ang="0">
                  <a:pos x="225" y="351"/>
                </a:cxn>
                <a:cxn ang="0">
                  <a:pos x="141" y="198"/>
                </a:cxn>
                <a:cxn ang="0">
                  <a:pos x="42" y="73"/>
                </a:cxn>
                <a:cxn ang="0">
                  <a:pos x="16" y="45"/>
                </a:cxn>
                <a:cxn ang="0">
                  <a:pos x="5" y="40"/>
                </a:cxn>
                <a:cxn ang="0">
                  <a:pos x="5" y="34"/>
                </a:cxn>
                <a:cxn ang="0">
                  <a:pos x="0" y="28"/>
                </a:cxn>
                <a:cxn ang="0">
                  <a:pos x="0" y="17"/>
                </a:cxn>
                <a:cxn ang="0">
                  <a:pos x="5" y="6"/>
                </a:cxn>
                <a:cxn ang="0">
                  <a:pos x="10" y="0"/>
                </a:cxn>
              </a:cxnLst>
              <a:rect l="0" t="0" r="r" b="b"/>
              <a:pathLst>
                <a:path w="498" h="2313">
                  <a:moveTo>
                    <a:pt x="498" y="1154"/>
                  </a:moveTo>
                  <a:lnTo>
                    <a:pt x="498" y="1159"/>
                  </a:lnTo>
                  <a:lnTo>
                    <a:pt x="498" y="1154"/>
                  </a:lnTo>
                  <a:close/>
                  <a:moveTo>
                    <a:pt x="10" y="0"/>
                  </a:moveTo>
                  <a:lnTo>
                    <a:pt x="21" y="0"/>
                  </a:lnTo>
                  <a:lnTo>
                    <a:pt x="37" y="11"/>
                  </a:lnTo>
                  <a:lnTo>
                    <a:pt x="73" y="40"/>
                  </a:lnTo>
                  <a:lnTo>
                    <a:pt x="120" y="85"/>
                  </a:lnTo>
                  <a:lnTo>
                    <a:pt x="178" y="147"/>
                  </a:lnTo>
                  <a:lnTo>
                    <a:pt x="236" y="226"/>
                  </a:lnTo>
                  <a:lnTo>
                    <a:pt x="299" y="322"/>
                  </a:lnTo>
                  <a:lnTo>
                    <a:pt x="356" y="435"/>
                  </a:lnTo>
                  <a:lnTo>
                    <a:pt x="430" y="633"/>
                  </a:lnTo>
                  <a:lnTo>
                    <a:pt x="472" y="831"/>
                  </a:lnTo>
                  <a:lnTo>
                    <a:pt x="493" y="1006"/>
                  </a:lnTo>
                  <a:lnTo>
                    <a:pt x="498" y="1159"/>
                  </a:lnTo>
                  <a:lnTo>
                    <a:pt x="493" y="1312"/>
                  </a:lnTo>
                  <a:lnTo>
                    <a:pt x="472" y="1481"/>
                  </a:lnTo>
                  <a:lnTo>
                    <a:pt x="430" y="1668"/>
                  </a:lnTo>
                  <a:lnTo>
                    <a:pt x="362" y="1860"/>
                  </a:lnTo>
                  <a:lnTo>
                    <a:pt x="304" y="1979"/>
                  </a:lnTo>
                  <a:lnTo>
                    <a:pt x="241" y="2081"/>
                  </a:lnTo>
                  <a:lnTo>
                    <a:pt x="183" y="2160"/>
                  </a:lnTo>
                  <a:lnTo>
                    <a:pt x="126" y="2228"/>
                  </a:lnTo>
                  <a:lnTo>
                    <a:pt x="73" y="2273"/>
                  </a:lnTo>
                  <a:lnTo>
                    <a:pt x="42" y="2301"/>
                  </a:lnTo>
                  <a:lnTo>
                    <a:pt x="21" y="2313"/>
                  </a:lnTo>
                  <a:lnTo>
                    <a:pt x="10" y="2307"/>
                  </a:lnTo>
                  <a:lnTo>
                    <a:pt x="5" y="2301"/>
                  </a:lnTo>
                  <a:lnTo>
                    <a:pt x="0" y="2290"/>
                  </a:lnTo>
                  <a:lnTo>
                    <a:pt x="0" y="2284"/>
                  </a:lnTo>
                  <a:lnTo>
                    <a:pt x="10" y="2273"/>
                  </a:lnTo>
                  <a:lnTo>
                    <a:pt x="16" y="2262"/>
                  </a:lnTo>
                  <a:lnTo>
                    <a:pt x="31" y="2250"/>
                  </a:lnTo>
                  <a:lnTo>
                    <a:pt x="136" y="2120"/>
                  </a:lnTo>
                  <a:lnTo>
                    <a:pt x="215" y="1973"/>
                  </a:lnTo>
                  <a:lnTo>
                    <a:pt x="278" y="1821"/>
                  </a:lnTo>
                  <a:lnTo>
                    <a:pt x="325" y="1657"/>
                  </a:lnTo>
                  <a:lnTo>
                    <a:pt x="356" y="1493"/>
                  </a:lnTo>
                  <a:lnTo>
                    <a:pt x="372" y="1323"/>
                  </a:lnTo>
                  <a:lnTo>
                    <a:pt x="377" y="1154"/>
                  </a:lnTo>
                  <a:lnTo>
                    <a:pt x="367" y="922"/>
                  </a:lnTo>
                  <a:lnTo>
                    <a:pt x="341" y="712"/>
                  </a:lnTo>
                  <a:lnTo>
                    <a:pt x="288" y="520"/>
                  </a:lnTo>
                  <a:lnTo>
                    <a:pt x="225" y="351"/>
                  </a:lnTo>
                  <a:lnTo>
                    <a:pt x="141" y="198"/>
                  </a:lnTo>
                  <a:lnTo>
                    <a:pt x="42" y="73"/>
                  </a:lnTo>
                  <a:lnTo>
                    <a:pt x="16" y="45"/>
                  </a:lnTo>
                  <a:lnTo>
                    <a:pt x="5" y="40"/>
                  </a:lnTo>
                  <a:lnTo>
                    <a:pt x="5" y="34"/>
                  </a:lnTo>
                  <a:lnTo>
                    <a:pt x="0" y="28"/>
                  </a:lnTo>
                  <a:lnTo>
                    <a:pt x="0" y="17"/>
                  </a:lnTo>
                  <a:lnTo>
                    <a:pt x="5" y="6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31" name="Freeform 59"/>
            <p:cNvSpPr>
              <a:spLocks/>
            </p:cNvSpPr>
            <p:nvPr/>
          </p:nvSpPr>
          <p:spPr bwMode="auto">
            <a:xfrm>
              <a:off x="8087" y="4510"/>
              <a:ext cx="1075" cy="1346"/>
            </a:xfrm>
            <a:custGeom>
              <a:avLst/>
              <a:gdLst/>
              <a:ahLst/>
              <a:cxnLst>
                <a:cxn ang="0">
                  <a:pos x="1033" y="0"/>
                </a:cxn>
                <a:cxn ang="0">
                  <a:pos x="1059" y="6"/>
                </a:cxn>
                <a:cxn ang="0">
                  <a:pos x="1075" y="28"/>
                </a:cxn>
                <a:cxn ang="0">
                  <a:pos x="1064" y="73"/>
                </a:cxn>
                <a:cxn ang="0">
                  <a:pos x="1043" y="85"/>
                </a:cxn>
                <a:cxn ang="0">
                  <a:pos x="666" y="90"/>
                </a:cxn>
                <a:cxn ang="0">
                  <a:pos x="424" y="141"/>
                </a:cxn>
                <a:cxn ang="0">
                  <a:pos x="230" y="283"/>
                </a:cxn>
                <a:cxn ang="0">
                  <a:pos x="115" y="492"/>
                </a:cxn>
                <a:cxn ang="0">
                  <a:pos x="1033" y="622"/>
                </a:cxn>
                <a:cxn ang="0">
                  <a:pos x="1059" y="628"/>
                </a:cxn>
                <a:cxn ang="0">
                  <a:pos x="1075" y="650"/>
                </a:cxn>
                <a:cxn ang="0">
                  <a:pos x="1064" y="695"/>
                </a:cxn>
                <a:cxn ang="0">
                  <a:pos x="1043" y="707"/>
                </a:cxn>
                <a:cxn ang="0">
                  <a:pos x="1001" y="712"/>
                </a:cxn>
                <a:cxn ang="0">
                  <a:pos x="89" y="724"/>
                </a:cxn>
                <a:cxn ang="0">
                  <a:pos x="162" y="967"/>
                </a:cxn>
                <a:cxn ang="0">
                  <a:pos x="320" y="1142"/>
                </a:cxn>
                <a:cxn ang="0">
                  <a:pos x="540" y="1244"/>
                </a:cxn>
                <a:cxn ang="0">
                  <a:pos x="1033" y="1255"/>
                </a:cxn>
                <a:cxn ang="0">
                  <a:pos x="1059" y="1261"/>
                </a:cxn>
                <a:cxn ang="0">
                  <a:pos x="1075" y="1283"/>
                </a:cxn>
                <a:cxn ang="0">
                  <a:pos x="1064" y="1329"/>
                </a:cxn>
                <a:cxn ang="0">
                  <a:pos x="1043" y="1340"/>
                </a:cxn>
                <a:cxn ang="0">
                  <a:pos x="660" y="1346"/>
                </a:cxn>
                <a:cxn ang="0">
                  <a:pos x="398" y="1295"/>
                </a:cxn>
                <a:cxn ang="0">
                  <a:pos x="189" y="1148"/>
                </a:cxn>
                <a:cxn ang="0">
                  <a:pos x="52" y="933"/>
                </a:cxn>
                <a:cxn ang="0">
                  <a:pos x="0" y="673"/>
                </a:cxn>
                <a:cxn ang="0">
                  <a:pos x="52" y="413"/>
                </a:cxn>
                <a:cxn ang="0">
                  <a:pos x="194" y="198"/>
                </a:cxn>
                <a:cxn ang="0">
                  <a:pos x="403" y="51"/>
                </a:cxn>
                <a:cxn ang="0">
                  <a:pos x="660" y="0"/>
                </a:cxn>
              </a:cxnLst>
              <a:rect l="0" t="0" r="r" b="b"/>
              <a:pathLst>
                <a:path w="1075" h="1346">
                  <a:moveTo>
                    <a:pt x="660" y="0"/>
                  </a:moveTo>
                  <a:lnTo>
                    <a:pt x="1033" y="0"/>
                  </a:lnTo>
                  <a:lnTo>
                    <a:pt x="1043" y="6"/>
                  </a:lnTo>
                  <a:lnTo>
                    <a:pt x="1059" y="6"/>
                  </a:lnTo>
                  <a:lnTo>
                    <a:pt x="1064" y="17"/>
                  </a:lnTo>
                  <a:lnTo>
                    <a:pt x="1075" y="28"/>
                  </a:lnTo>
                  <a:lnTo>
                    <a:pt x="1075" y="62"/>
                  </a:lnTo>
                  <a:lnTo>
                    <a:pt x="1064" y="73"/>
                  </a:lnTo>
                  <a:lnTo>
                    <a:pt x="1059" y="85"/>
                  </a:lnTo>
                  <a:lnTo>
                    <a:pt x="1043" y="85"/>
                  </a:lnTo>
                  <a:lnTo>
                    <a:pt x="1033" y="90"/>
                  </a:lnTo>
                  <a:lnTo>
                    <a:pt x="666" y="90"/>
                  </a:lnTo>
                  <a:lnTo>
                    <a:pt x="540" y="102"/>
                  </a:lnTo>
                  <a:lnTo>
                    <a:pt x="424" y="141"/>
                  </a:lnTo>
                  <a:lnTo>
                    <a:pt x="320" y="203"/>
                  </a:lnTo>
                  <a:lnTo>
                    <a:pt x="230" y="283"/>
                  </a:lnTo>
                  <a:lnTo>
                    <a:pt x="162" y="379"/>
                  </a:lnTo>
                  <a:lnTo>
                    <a:pt x="115" y="492"/>
                  </a:lnTo>
                  <a:lnTo>
                    <a:pt x="89" y="622"/>
                  </a:lnTo>
                  <a:lnTo>
                    <a:pt x="1033" y="622"/>
                  </a:lnTo>
                  <a:lnTo>
                    <a:pt x="1043" y="628"/>
                  </a:lnTo>
                  <a:lnTo>
                    <a:pt x="1059" y="628"/>
                  </a:lnTo>
                  <a:lnTo>
                    <a:pt x="1064" y="639"/>
                  </a:lnTo>
                  <a:lnTo>
                    <a:pt x="1075" y="650"/>
                  </a:lnTo>
                  <a:lnTo>
                    <a:pt x="1075" y="684"/>
                  </a:lnTo>
                  <a:lnTo>
                    <a:pt x="1064" y="695"/>
                  </a:lnTo>
                  <a:lnTo>
                    <a:pt x="1059" y="707"/>
                  </a:lnTo>
                  <a:lnTo>
                    <a:pt x="1043" y="707"/>
                  </a:lnTo>
                  <a:lnTo>
                    <a:pt x="1033" y="712"/>
                  </a:lnTo>
                  <a:lnTo>
                    <a:pt x="1001" y="712"/>
                  </a:lnTo>
                  <a:lnTo>
                    <a:pt x="1001" y="724"/>
                  </a:lnTo>
                  <a:lnTo>
                    <a:pt x="89" y="724"/>
                  </a:lnTo>
                  <a:lnTo>
                    <a:pt x="115" y="854"/>
                  </a:lnTo>
                  <a:lnTo>
                    <a:pt x="162" y="967"/>
                  </a:lnTo>
                  <a:lnTo>
                    <a:pt x="230" y="1063"/>
                  </a:lnTo>
                  <a:lnTo>
                    <a:pt x="320" y="1142"/>
                  </a:lnTo>
                  <a:lnTo>
                    <a:pt x="424" y="1204"/>
                  </a:lnTo>
                  <a:lnTo>
                    <a:pt x="540" y="1244"/>
                  </a:lnTo>
                  <a:lnTo>
                    <a:pt x="666" y="1255"/>
                  </a:lnTo>
                  <a:lnTo>
                    <a:pt x="1033" y="1255"/>
                  </a:lnTo>
                  <a:lnTo>
                    <a:pt x="1043" y="1261"/>
                  </a:lnTo>
                  <a:lnTo>
                    <a:pt x="1059" y="1261"/>
                  </a:lnTo>
                  <a:lnTo>
                    <a:pt x="1064" y="1272"/>
                  </a:lnTo>
                  <a:lnTo>
                    <a:pt x="1075" y="1283"/>
                  </a:lnTo>
                  <a:lnTo>
                    <a:pt x="1075" y="1317"/>
                  </a:lnTo>
                  <a:lnTo>
                    <a:pt x="1064" y="1329"/>
                  </a:lnTo>
                  <a:lnTo>
                    <a:pt x="1059" y="1340"/>
                  </a:lnTo>
                  <a:lnTo>
                    <a:pt x="1043" y="1340"/>
                  </a:lnTo>
                  <a:lnTo>
                    <a:pt x="1033" y="1346"/>
                  </a:lnTo>
                  <a:lnTo>
                    <a:pt x="660" y="1346"/>
                  </a:lnTo>
                  <a:lnTo>
                    <a:pt x="524" y="1334"/>
                  </a:lnTo>
                  <a:lnTo>
                    <a:pt x="398" y="1295"/>
                  </a:lnTo>
                  <a:lnTo>
                    <a:pt x="288" y="1233"/>
                  </a:lnTo>
                  <a:lnTo>
                    <a:pt x="189" y="1148"/>
                  </a:lnTo>
                  <a:lnTo>
                    <a:pt x="110" y="1052"/>
                  </a:lnTo>
                  <a:lnTo>
                    <a:pt x="52" y="933"/>
                  </a:lnTo>
                  <a:lnTo>
                    <a:pt x="15" y="808"/>
                  </a:lnTo>
                  <a:lnTo>
                    <a:pt x="0" y="673"/>
                  </a:lnTo>
                  <a:lnTo>
                    <a:pt x="15" y="537"/>
                  </a:lnTo>
                  <a:lnTo>
                    <a:pt x="52" y="413"/>
                  </a:lnTo>
                  <a:lnTo>
                    <a:pt x="110" y="294"/>
                  </a:lnTo>
                  <a:lnTo>
                    <a:pt x="194" y="198"/>
                  </a:lnTo>
                  <a:lnTo>
                    <a:pt x="288" y="113"/>
                  </a:lnTo>
                  <a:lnTo>
                    <a:pt x="403" y="51"/>
                  </a:lnTo>
                  <a:lnTo>
                    <a:pt x="524" y="11"/>
                  </a:lnTo>
                  <a:lnTo>
                    <a:pt x="66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32" name="Freeform 60"/>
            <p:cNvSpPr>
              <a:spLocks/>
            </p:cNvSpPr>
            <p:nvPr/>
          </p:nvSpPr>
          <p:spPr bwMode="auto">
            <a:xfrm>
              <a:off x="10037" y="4216"/>
              <a:ext cx="860" cy="1544"/>
            </a:xfrm>
            <a:custGeom>
              <a:avLst/>
              <a:gdLst/>
              <a:ahLst/>
              <a:cxnLst>
                <a:cxn ang="0">
                  <a:pos x="514" y="11"/>
                </a:cxn>
                <a:cxn ang="0">
                  <a:pos x="692" y="90"/>
                </a:cxn>
                <a:cxn ang="0">
                  <a:pos x="813" y="243"/>
                </a:cxn>
                <a:cxn ang="0">
                  <a:pos x="860" y="447"/>
                </a:cxn>
                <a:cxn ang="0">
                  <a:pos x="834" y="605"/>
                </a:cxn>
                <a:cxn ang="0">
                  <a:pos x="755" y="752"/>
                </a:cxn>
                <a:cxn ang="0">
                  <a:pos x="609" y="916"/>
                </a:cxn>
                <a:cxn ang="0">
                  <a:pos x="394" y="1125"/>
                </a:cxn>
                <a:cxn ang="0">
                  <a:pos x="645" y="1363"/>
                </a:cxn>
                <a:cxn ang="0">
                  <a:pos x="740" y="1351"/>
                </a:cxn>
                <a:cxn ang="0">
                  <a:pos x="776" y="1306"/>
                </a:cxn>
                <a:cxn ang="0">
                  <a:pos x="860" y="1136"/>
                </a:cxn>
                <a:cxn ang="0">
                  <a:pos x="0" y="1544"/>
                </a:cxn>
                <a:cxn ang="0">
                  <a:pos x="6" y="1481"/>
                </a:cxn>
                <a:cxn ang="0">
                  <a:pos x="21" y="1459"/>
                </a:cxn>
                <a:cxn ang="0">
                  <a:pos x="504" y="871"/>
                </a:cxn>
                <a:cxn ang="0">
                  <a:pos x="614" y="673"/>
                </a:cxn>
                <a:cxn ang="0">
                  <a:pos x="661" y="452"/>
                </a:cxn>
                <a:cxn ang="0">
                  <a:pos x="640" y="294"/>
                </a:cxn>
                <a:cxn ang="0">
                  <a:pos x="567" y="164"/>
                </a:cxn>
                <a:cxn ang="0">
                  <a:pos x="451" y="85"/>
                </a:cxn>
                <a:cxn ang="0">
                  <a:pos x="299" y="85"/>
                </a:cxn>
                <a:cxn ang="0">
                  <a:pos x="173" y="164"/>
                </a:cxn>
                <a:cxn ang="0">
                  <a:pos x="84" y="311"/>
                </a:cxn>
                <a:cxn ang="0">
                  <a:pos x="158" y="322"/>
                </a:cxn>
                <a:cxn ang="0">
                  <a:pos x="220" y="384"/>
                </a:cxn>
                <a:cxn ang="0">
                  <a:pos x="215" y="481"/>
                </a:cxn>
                <a:cxn ang="0">
                  <a:pos x="168" y="537"/>
                </a:cxn>
                <a:cxn ang="0">
                  <a:pos x="116" y="548"/>
                </a:cxn>
                <a:cxn ang="0">
                  <a:pos x="84" y="543"/>
                </a:cxn>
                <a:cxn ang="0">
                  <a:pos x="26" y="509"/>
                </a:cxn>
                <a:cxn ang="0">
                  <a:pos x="0" y="418"/>
                </a:cxn>
                <a:cxn ang="0">
                  <a:pos x="37" y="243"/>
                </a:cxn>
                <a:cxn ang="0">
                  <a:pos x="142" y="96"/>
                </a:cxn>
                <a:cxn ang="0">
                  <a:pos x="304" y="11"/>
                </a:cxn>
              </a:cxnLst>
              <a:rect l="0" t="0" r="r" b="b"/>
              <a:pathLst>
                <a:path w="860" h="1544">
                  <a:moveTo>
                    <a:pt x="404" y="0"/>
                  </a:moveTo>
                  <a:lnTo>
                    <a:pt x="514" y="11"/>
                  </a:lnTo>
                  <a:lnTo>
                    <a:pt x="609" y="39"/>
                  </a:lnTo>
                  <a:lnTo>
                    <a:pt x="692" y="90"/>
                  </a:lnTo>
                  <a:lnTo>
                    <a:pt x="766" y="158"/>
                  </a:lnTo>
                  <a:lnTo>
                    <a:pt x="813" y="243"/>
                  </a:lnTo>
                  <a:lnTo>
                    <a:pt x="850" y="339"/>
                  </a:lnTo>
                  <a:lnTo>
                    <a:pt x="860" y="447"/>
                  </a:lnTo>
                  <a:lnTo>
                    <a:pt x="855" y="531"/>
                  </a:lnTo>
                  <a:lnTo>
                    <a:pt x="834" y="605"/>
                  </a:lnTo>
                  <a:lnTo>
                    <a:pt x="803" y="678"/>
                  </a:lnTo>
                  <a:lnTo>
                    <a:pt x="755" y="752"/>
                  </a:lnTo>
                  <a:lnTo>
                    <a:pt x="687" y="831"/>
                  </a:lnTo>
                  <a:lnTo>
                    <a:pt x="609" y="916"/>
                  </a:lnTo>
                  <a:lnTo>
                    <a:pt x="509" y="1006"/>
                  </a:lnTo>
                  <a:lnTo>
                    <a:pt x="394" y="1125"/>
                  </a:lnTo>
                  <a:lnTo>
                    <a:pt x="168" y="1363"/>
                  </a:lnTo>
                  <a:lnTo>
                    <a:pt x="645" y="1363"/>
                  </a:lnTo>
                  <a:lnTo>
                    <a:pt x="698" y="1357"/>
                  </a:lnTo>
                  <a:lnTo>
                    <a:pt x="740" y="1351"/>
                  </a:lnTo>
                  <a:lnTo>
                    <a:pt x="761" y="1346"/>
                  </a:lnTo>
                  <a:lnTo>
                    <a:pt x="776" y="1306"/>
                  </a:lnTo>
                  <a:lnTo>
                    <a:pt x="808" y="1136"/>
                  </a:lnTo>
                  <a:lnTo>
                    <a:pt x="860" y="1136"/>
                  </a:lnTo>
                  <a:lnTo>
                    <a:pt x="797" y="1544"/>
                  </a:lnTo>
                  <a:lnTo>
                    <a:pt x="0" y="1544"/>
                  </a:lnTo>
                  <a:lnTo>
                    <a:pt x="0" y="1498"/>
                  </a:lnTo>
                  <a:lnTo>
                    <a:pt x="6" y="1481"/>
                  </a:lnTo>
                  <a:lnTo>
                    <a:pt x="11" y="1470"/>
                  </a:lnTo>
                  <a:lnTo>
                    <a:pt x="21" y="1459"/>
                  </a:lnTo>
                  <a:lnTo>
                    <a:pt x="435" y="961"/>
                  </a:lnTo>
                  <a:lnTo>
                    <a:pt x="504" y="871"/>
                  </a:lnTo>
                  <a:lnTo>
                    <a:pt x="567" y="775"/>
                  </a:lnTo>
                  <a:lnTo>
                    <a:pt x="614" y="673"/>
                  </a:lnTo>
                  <a:lnTo>
                    <a:pt x="650" y="565"/>
                  </a:lnTo>
                  <a:lnTo>
                    <a:pt x="661" y="452"/>
                  </a:lnTo>
                  <a:lnTo>
                    <a:pt x="656" y="373"/>
                  </a:lnTo>
                  <a:lnTo>
                    <a:pt x="640" y="294"/>
                  </a:lnTo>
                  <a:lnTo>
                    <a:pt x="609" y="226"/>
                  </a:lnTo>
                  <a:lnTo>
                    <a:pt x="567" y="164"/>
                  </a:lnTo>
                  <a:lnTo>
                    <a:pt x="514" y="119"/>
                  </a:lnTo>
                  <a:lnTo>
                    <a:pt x="451" y="85"/>
                  </a:lnTo>
                  <a:lnTo>
                    <a:pt x="373" y="73"/>
                  </a:lnTo>
                  <a:lnTo>
                    <a:pt x="299" y="85"/>
                  </a:lnTo>
                  <a:lnTo>
                    <a:pt x="231" y="113"/>
                  </a:lnTo>
                  <a:lnTo>
                    <a:pt x="173" y="164"/>
                  </a:lnTo>
                  <a:lnTo>
                    <a:pt x="121" y="232"/>
                  </a:lnTo>
                  <a:lnTo>
                    <a:pt x="84" y="311"/>
                  </a:lnTo>
                  <a:lnTo>
                    <a:pt x="110" y="311"/>
                  </a:lnTo>
                  <a:lnTo>
                    <a:pt x="158" y="322"/>
                  </a:lnTo>
                  <a:lnTo>
                    <a:pt x="194" y="345"/>
                  </a:lnTo>
                  <a:lnTo>
                    <a:pt x="220" y="384"/>
                  </a:lnTo>
                  <a:lnTo>
                    <a:pt x="226" y="430"/>
                  </a:lnTo>
                  <a:lnTo>
                    <a:pt x="215" y="481"/>
                  </a:lnTo>
                  <a:lnTo>
                    <a:pt x="194" y="514"/>
                  </a:lnTo>
                  <a:lnTo>
                    <a:pt x="168" y="537"/>
                  </a:lnTo>
                  <a:lnTo>
                    <a:pt x="137" y="543"/>
                  </a:lnTo>
                  <a:lnTo>
                    <a:pt x="116" y="548"/>
                  </a:lnTo>
                  <a:lnTo>
                    <a:pt x="105" y="548"/>
                  </a:lnTo>
                  <a:lnTo>
                    <a:pt x="84" y="543"/>
                  </a:lnTo>
                  <a:lnTo>
                    <a:pt x="58" y="531"/>
                  </a:lnTo>
                  <a:lnTo>
                    <a:pt x="26" y="509"/>
                  </a:lnTo>
                  <a:lnTo>
                    <a:pt x="11" y="475"/>
                  </a:lnTo>
                  <a:lnTo>
                    <a:pt x="0" y="418"/>
                  </a:lnTo>
                  <a:lnTo>
                    <a:pt x="11" y="328"/>
                  </a:lnTo>
                  <a:lnTo>
                    <a:pt x="37" y="243"/>
                  </a:lnTo>
                  <a:lnTo>
                    <a:pt x="84" y="164"/>
                  </a:lnTo>
                  <a:lnTo>
                    <a:pt x="142" y="96"/>
                  </a:lnTo>
                  <a:lnTo>
                    <a:pt x="220" y="45"/>
                  </a:lnTo>
                  <a:lnTo>
                    <a:pt x="304" y="11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33" name="Freeform 61"/>
            <p:cNvSpPr>
              <a:spLocks/>
            </p:cNvSpPr>
            <p:nvPr/>
          </p:nvSpPr>
          <p:spPr bwMode="auto">
            <a:xfrm>
              <a:off x="11673" y="5132"/>
              <a:ext cx="1311" cy="9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264" y="0"/>
                </a:cxn>
                <a:cxn ang="0">
                  <a:pos x="1280" y="6"/>
                </a:cxn>
                <a:cxn ang="0">
                  <a:pos x="1290" y="6"/>
                </a:cxn>
                <a:cxn ang="0">
                  <a:pos x="1311" y="28"/>
                </a:cxn>
                <a:cxn ang="0">
                  <a:pos x="1311" y="62"/>
                </a:cxn>
                <a:cxn ang="0">
                  <a:pos x="1290" y="85"/>
                </a:cxn>
                <a:cxn ang="0">
                  <a:pos x="1280" y="85"/>
                </a:cxn>
                <a:cxn ang="0">
                  <a:pos x="1264" y="90"/>
                </a:cxn>
                <a:cxn ang="0">
                  <a:pos x="42" y="90"/>
                </a:cxn>
                <a:cxn ang="0">
                  <a:pos x="32" y="85"/>
                </a:cxn>
                <a:cxn ang="0">
                  <a:pos x="16" y="85"/>
                </a:cxn>
                <a:cxn ang="0">
                  <a:pos x="11" y="73"/>
                </a:cxn>
                <a:cxn ang="0">
                  <a:pos x="0" y="62"/>
                </a:cxn>
                <a:cxn ang="0">
                  <a:pos x="0" y="28"/>
                </a:cxn>
                <a:cxn ang="0">
                  <a:pos x="11" y="17"/>
                </a:cxn>
                <a:cxn ang="0">
                  <a:pos x="16" y="6"/>
                </a:cxn>
                <a:cxn ang="0">
                  <a:pos x="32" y="6"/>
                </a:cxn>
                <a:cxn ang="0">
                  <a:pos x="42" y="0"/>
                </a:cxn>
              </a:cxnLst>
              <a:rect l="0" t="0" r="r" b="b"/>
              <a:pathLst>
                <a:path w="1311" h="90">
                  <a:moveTo>
                    <a:pt x="42" y="0"/>
                  </a:moveTo>
                  <a:lnTo>
                    <a:pt x="1264" y="0"/>
                  </a:lnTo>
                  <a:lnTo>
                    <a:pt x="1280" y="6"/>
                  </a:lnTo>
                  <a:lnTo>
                    <a:pt x="1290" y="6"/>
                  </a:lnTo>
                  <a:lnTo>
                    <a:pt x="1311" y="28"/>
                  </a:lnTo>
                  <a:lnTo>
                    <a:pt x="1311" y="62"/>
                  </a:lnTo>
                  <a:lnTo>
                    <a:pt x="1290" y="85"/>
                  </a:lnTo>
                  <a:lnTo>
                    <a:pt x="1280" y="85"/>
                  </a:lnTo>
                  <a:lnTo>
                    <a:pt x="1264" y="90"/>
                  </a:lnTo>
                  <a:lnTo>
                    <a:pt x="42" y="90"/>
                  </a:lnTo>
                  <a:lnTo>
                    <a:pt x="32" y="85"/>
                  </a:lnTo>
                  <a:lnTo>
                    <a:pt x="16" y="85"/>
                  </a:lnTo>
                  <a:lnTo>
                    <a:pt x="11" y="73"/>
                  </a:lnTo>
                  <a:lnTo>
                    <a:pt x="0" y="62"/>
                  </a:lnTo>
                  <a:lnTo>
                    <a:pt x="0" y="28"/>
                  </a:lnTo>
                  <a:lnTo>
                    <a:pt x="11" y="17"/>
                  </a:lnTo>
                  <a:lnTo>
                    <a:pt x="16" y="6"/>
                  </a:lnTo>
                  <a:lnTo>
                    <a:pt x="32" y="6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34" name="Freeform 62"/>
            <p:cNvSpPr>
              <a:spLocks/>
            </p:cNvSpPr>
            <p:nvPr/>
          </p:nvSpPr>
          <p:spPr bwMode="auto">
            <a:xfrm>
              <a:off x="13765" y="4108"/>
              <a:ext cx="1306" cy="1697"/>
            </a:xfrm>
            <a:custGeom>
              <a:avLst/>
              <a:gdLst/>
              <a:ahLst/>
              <a:cxnLst>
                <a:cxn ang="0">
                  <a:pos x="845" y="12"/>
                </a:cxn>
                <a:cxn ang="0">
                  <a:pos x="997" y="68"/>
                </a:cxn>
                <a:cxn ang="0">
                  <a:pos x="1102" y="159"/>
                </a:cxn>
                <a:cxn ang="0">
                  <a:pos x="1254" y="29"/>
                </a:cxn>
                <a:cxn ang="0">
                  <a:pos x="1296" y="6"/>
                </a:cxn>
                <a:cxn ang="0">
                  <a:pos x="1306" y="23"/>
                </a:cxn>
                <a:cxn ang="0">
                  <a:pos x="1301" y="662"/>
                </a:cxn>
                <a:cxn ang="0">
                  <a:pos x="1264" y="668"/>
                </a:cxn>
                <a:cxn ang="0">
                  <a:pos x="1248" y="656"/>
                </a:cxn>
                <a:cxn ang="0">
                  <a:pos x="1243" y="628"/>
                </a:cxn>
                <a:cxn ang="0">
                  <a:pos x="1170" y="374"/>
                </a:cxn>
                <a:cxn ang="0">
                  <a:pos x="1039" y="187"/>
                </a:cxn>
                <a:cxn ang="0">
                  <a:pos x="871" y="91"/>
                </a:cxn>
                <a:cxn ang="0">
                  <a:pos x="734" y="80"/>
                </a:cxn>
                <a:cxn ang="0">
                  <a:pos x="630" y="102"/>
                </a:cxn>
                <a:cxn ang="0">
                  <a:pos x="509" y="159"/>
                </a:cxn>
                <a:cxn ang="0">
                  <a:pos x="388" y="272"/>
                </a:cxn>
                <a:cxn ang="0">
                  <a:pos x="289" y="441"/>
                </a:cxn>
                <a:cxn ang="0">
                  <a:pos x="231" y="696"/>
                </a:cxn>
                <a:cxn ang="0">
                  <a:pos x="231" y="1013"/>
                </a:cxn>
                <a:cxn ang="0">
                  <a:pos x="289" y="1267"/>
                </a:cxn>
                <a:cxn ang="0">
                  <a:pos x="388" y="1437"/>
                </a:cxn>
                <a:cxn ang="0">
                  <a:pos x="509" y="1544"/>
                </a:cxn>
                <a:cxn ang="0">
                  <a:pos x="635" y="1601"/>
                </a:cxn>
                <a:cxn ang="0">
                  <a:pos x="776" y="1623"/>
                </a:cxn>
                <a:cxn ang="0">
                  <a:pos x="944" y="1589"/>
                </a:cxn>
                <a:cxn ang="0">
                  <a:pos x="1096" y="1488"/>
                </a:cxn>
                <a:cxn ang="0">
                  <a:pos x="1206" y="1324"/>
                </a:cxn>
                <a:cxn ang="0">
                  <a:pos x="1259" y="1103"/>
                </a:cxn>
                <a:cxn ang="0">
                  <a:pos x="1264" y="1075"/>
                </a:cxn>
                <a:cxn ang="0">
                  <a:pos x="1290" y="1069"/>
                </a:cxn>
                <a:cxn ang="0">
                  <a:pos x="1306" y="1086"/>
                </a:cxn>
                <a:cxn ang="0">
                  <a:pos x="1296" y="1210"/>
                </a:cxn>
                <a:cxn ang="0">
                  <a:pos x="1222" y="1414"/>
                </a:cxn>
                <a:cxn ang="0">
                  <a:pos x="1075" y="1578"/>
                </a:cxn>
                <a:cxn ang="0">
                  <a:pos x="871" y="1680"/>
                </a:cxn>
                <a:cxn ang="0">
                  <a:pos x="598" y="1680"/>
                </a:cxn>
                <a:cxn ang="0">
                  <a:pos x="336" y="1555"/>
                </a:cxn>
                <a:cxn ang="0">
                  <a:pos x="131" y="1329"/>
                </a:cxn>
                <a:cxn ang="0">
                  <a:pos x="16" y="1030"/>
                </a:cxn>
                <a:cxn ang="0">
                  <a:pos x="6" y="843"/>
                </a:cxn>
                <a:cxn ang="0">
                  <a:pos x="63" y="509"/>
                </a:cxn>
                <a:cxn ang="0">
                  <a:pos x="226" y="244"/>
                </a:cxn>
                <a:cxn ang="0">
                  <a:pos x="462" y="63"/>
                </a:cxn>
                <a:cxn ang="0">
                  <a:pos x="750" y="0"/>
                </a:cxn>
              </a:cxnLst>
              <a:rect l="0" t="0" r="r" b="b"/>
              <a:pathLst>
                <a:path w="1306" h="1697">
                  <a:moveTo>
                    <a:pt x="750" y="0"/>
                  </a:moveTo>
                  <a:lnTo>
                    <a:pt x="845" y="12"/>
                  </a:lnTo>
                  <a:lnTo>
                    <a:pt x="923" y="34"/>
                  </a:lnTo>
                  <a:lnTo>
                    <a:pt x="997" y="68"/>
                  </a:lnTo>
                  <a:lnTo>
                    <a:pt x="1054" y="114"/>
                  </a:lnTo>
                  <a:lnTo>
                    <a:pt x="1102" y="159"/>
                  </a:lnTo>
                  <a:lnTo>
                    <a:pt x="1143" y="198"/>
                  </a:lnTo>
                  <a:lnTo>
                    <a:pt x="1254" y="29"/>
                  </a:lnTo>
                  <a:lnTo>
                    <a:pt x="1275" y="6"/>
                  </a:lnTo>
                  <a:lnTo>
                    <a:pt x="1296" y="6"/>
                  </a:lnTo>
                  <a:lnTo>
                    <a:pt x="1301" y="17"/>
                  </a:lnTo>
                  <a:lnTo>
                    <a:pt x="1306" y="23"/>
                  </a:lnTo>
                  <a:lnTo>
                    <a:pt x="1306" y="651"/>
                  </a:lnTo>
                  <a:lnTo>
                    <a:pt x="1301" y="662"/>
                  </a:lnTo>
                  <a:lnTo>
                    <a:pt x="1290" y="668"/>
                  </a:lnTo>
                  <a:lnTo>
                    <a:pt x="1264" y="668"/>
                  </a:lnTo>
                  <a:lnTo>
                    <a:pt x="1254" y="662"/>
                  </a:lnTo>
                  <a:lnTo>
                    <a:pt x="1248" y="656"/>
                  </a:lnTo>
                  <a:lnTo>
                    <a:pt x="1248" y="645"/>
                  </a:lnTo>
                  <a:lnTo>
                    <a:pt x="1243" y="628"/>
                  </a:lnTo>
                  <a:lnTo>
                    <a:pt x="1217" y="492"/>
                  </a:lnTo>
                  <a:lnTo>
                    <a:pt x="1170" y="374"/>
                  </a:lnTo>
                  <a:lnTo>
                    <a:pt x="1112" y="272"/>
                  </a:lnTo>
                  <a:lnTo>
                    <a:pt x="1039" y="187"/>
                  </a:lnTo>
                  <a:lnTo>
                    <a:pt x="960" y="130"/>
                  </a:lnTo>
                  <a:lnTo>
                    <a:pt x="871" y="91"/>
                  </a:lnTo>
                  <a:lnTo>
                    <a:pt x="771" y="80"/>
                  </a:lnTo>
                  <a:lnTo>
                    <a:pt x="734" y="80"/>
                  </a:lnTo>
                  <a:lnTo>
                    <a:pt x="687" y="91"/>
                  </a:lnTo>
                  <a:lnTo>
                    <a:pt x="630" y="102"/>
                  </a:lnTo>
                  <a:lnTo>
                    <a:pt x="572" y="125"/>
                  </a:lnTo>
                  <a:lnTo>
                    <a:pt x="509" y="159"/>
                  </a:lnTo>
                  <a:lnTo>
                    <a:pt x="446" y="210"/>
                  </a:lnTo>
                  <a:lnTo>
                    <a:pt x="388" y="272"/>
                  </a:lnTo>
                  <a:lnTo>
                    <a:pt x="336" y="345"/>
                  </a:lnTo>
                  <a:lnTo>
                    <a:pt x="289" y="441"/>
                  </a:lnTo>
                  <a:lnTo>
                    <a:pt x="252" y="555"/>
                  </a:lnTo>
                  <a:lnTo>
                    <a:pt x="231" y="696"/>
                  </a:lnTo>
                  <a:lnTo>
                    <a:pt x="221" y="854"/>
                  </a:lnTo>
                  <a:lnTo>
                    <a:pt x="231" y="1013"/>
                  </a:lnTo>
                  <a:lnTo>
                    <a:pt x="252" y="1148"/>
                  </a:lnTo>
                  <a:lnTo>
                    <a:pt x="289" y="1267"/>
                  </a:lnTo>
                  <a:lnTo>
                    <a:pt x="336" y="1358"/>
                  </a:lnTo>
                  <a:lnTo>
                    <a:pt x="388" y="1437"/>
                  </a:lnTo>
                  <a:lnTo>
                    <a:pt x="451" y="1499"/>
                  </a:lnTo>
                  <a:lnTo>
                    <a:pt x="509" y="1544"/>
                  </a:lnTo>
                  <a:lnTo>
                    <a:pt x="572" y="1578"/>
                  </a:lnTo>
                  <a:lnTo>
                    <a:pt x="635" y="1601"/>
                  </a:lnTo>
                  <a:lnTo>
                    <a:pt x="740" y="1623"/>
                  </a:lnTo>
                  <a:lnTo>
                    <a:pt x="776" y="1623"/>
                  </a:lnTo>
                  <a:lnTo>
                    <a:pt x="860" y="1612"/>
                  </a:lnTo>
                  <a:lnTo>
                    <a:pt x="944" y="1589"/>
                  </a:lnTo>
                  <a:lnTo>
                    <a:pt x="1023" y="1544"/>
                  </a:lnTo>
                  <a:lnTo>
                    <a:pt x="1096" y="1488"/>
                  </a:lnTo>
                  <a:lnTo>
                    <a:pt x="1159" y="1414"/>
                  </a:lnTo>
                  <a:lnTo>
                    <a:pt x="1206" y="1324"/>
                  </a:lnTo>
                  <a:lnTo>
                    <a:pt x="1243" y="1222"/>
                  </a:lnTo>
                  <a:lnTo>
                    <a:pt x="1259" y="1103"/>
                  </a:lnTo>
                  <a:lnTo>
                    <a:pt x="1259" y="1086"/>
                  </a:lnTo>
                  <a:lnTo>
                    <a:pt x="1264" y="1075"/>
                  </a:lnTo>
                  <a:lnTo>
                    <a:pt x="1269" y="1069"/>
                  </a:lnTo>
                  <a:lnTo>
                    <a:pt x="1290" y="1069"/>
                  </a:lnTo>
                  <a:lnTo>
                    <a:pt x="1301" y="1075"/>
                  </a:lnTo>
                  <a:lnTo>
                    <a:pt x="1306" y="1086"/>
                  </a:lnTo>
                  <a:lnTo>
                    <a:pt x="1306" y="1109"/>
                  </a:lnTo>
                  <a:lnTo>
                    <a:pt x="1296" y="1210"/>
                  </a:lnTo>
                  <a:lnTo>
                    <a:pt x="1269" y="1312"/>
                  </a:lnTo>
                  <a:lnTo>
                    <a:pt x="1222" y="1414"/>
                  </a:lnTo>
                  <a:lnTo>
                    <a:pt x="1159" y="1505"/>
                  </a:lnTo>
                  <a:lnTo>
                    <a:pt x="1075" y="1578"/>
                  </a:lnTo>
                  <a:lnTo>
                    <a:pt x="981" y="1640"/>
                  </a:lnTo>
                  <a:lnTo>
                    <a:pt x="871" y="1680"/>
                  </a:lnTo>
                  <a:lnTo>
                    <a:pt x="745" y="1697"/>
                  </a:lnTo>
                  <a:lnTo>
                    <a:pt x="598" y="1680"/>
                  </a:lnTo>
                  <a:lnTo>
                    <a:pt x="462" y="1635"/>
                  </a:lnTo>
                  <a:lnTo>
                    <a:pt x="336" y="1555"/>
                  </a:lnTo>
                  <a:lnTo>
                    <a:pt x="226" y="1454"/>
                  </a:lnTo>
                  <a:lnTo>
                    <a:pt x="131" y="1329"/>
                  </a:lnTo>
                  <a:lnTo>
                    <a:pt x="63" y="1188"/>
                  </a:lnTo>
                  <a:lnTo>
                    <a:pt x="16" y="1030"/>
                  </a:lnTo>
                  <a:lnTo>
                    <a:pt x="0" y="854"/>
                  </a:lnTo>
                  <a:lnTo>
                    <a:pt x="6" y="843"/>
                  </a:lnTo>
                  <a:lnTo>
                    <a:pt x="21" y="668"/>
                  </a:lnTo>
                  <a:lnTo>
                    <a:pt x="63" y="509"/>
                  </a:lnTo>
                  <a:lnTo>
                    <a:pt x="137" y="368"/>
                  </a:lnTo>
                  <a:lnTo>
                    <a:pt x="226" y="244"/>
                  </a:lnTo>
                  <a:lnTo>
                    <a:pt x="336" y="142"/>
                  </a:lnTo>
                  <a:lnTo>
                    <a:pt x="462" y="63"/>
                  </a:lnTo>
                  <a:lnTo>
                    <a:pt x="603" y="17"/>
                  </a:lnTo>
                  <a:lnTo>
                    <a:pt x="75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35" name="Freeform 63"/>
            <p:cNvSpPr>
              <a:spLocks noEditPoints="1"/>
            </p:cNvSpPr>
            <p:nvPr/>
          </p:nvSpPr>
          <p:spPr bwMode="auto">
            <a:xfrm>
              <a:off x="15276" y="4097"/>
              <a:ext cx="1478" cy="1657"/>
            </a:xfrm>
            <a:custGeom>
              <a:avLst/>
              <a:gdLst/>
              <a:ahLst/>
              <a:cxnLst>
                <a:cxn ang="0">
                  <a:pos x="665" y="305"/>
                </a:cxn>
                <a:cxn ang="0">
                  <a:pos x="424" y="1058"/>
                </a:cxn>
                <a:cxn ang="0">
                  <a:pos x="912" y="1058"/>
                </a:cxn>
                <a:cxn ang="0">
                  <a:pos x="671" y="305"/>
                </a:cxn>
                <a:cxn ang="0">
                  <a:pos x="665" y="305"/>
                </a:cxn>
                <a:cxn ang="0">
                  <a:pos x="718" y="0"/>
                </a:cxn>
                <a:cxn ang="0">
                  <a:pos x="749" y="0"/>
                </a:cxn>
                <a:cxn ang="0">
                  <a:pos x="760" y="6"/>
                </a:cxn>
                <a:cxn ang="0">
                  <a:pos x="770" y="17"/>
                </a:cxn>
                <a:cxn ang="0">
                  <a:pos x="776" y="28"/>
                </a:cxn>
                <a:cxn ang="0">
                  <a:pos x="781" y="45"/>
                </a:cxn>
                <a:cxn ang="0">
                  <a:pos x="786" y="45"/>
                </a:cxn>
                <a:cxn ang="0">
                  <a:pos x="1253" y="1493"/>
                </a:cxn>
                <a:cxn ang="0">
                  <a:pos x="1268" y="1532"/>
                </a:cxn>
                <a:cxn ang="0">
                  <a:pos x="1289" y="1555"/>
                </a:cxn>
                <a:cxn ang="0">
                  <a:pos x="1321" y="1572"/>
                </a:cxn>
                <a:cxn ang="0">
                  <a:pos x="1368" y="1583"/>
                </a:cxn>
                <a:cxn ang="0">
                  <a:pos x="1478" y="1583"/>
                </a:cxn>
                <a:cxn ang="0">
                  <a:pos x="1478" y="1657"/>
                </a:cxn>
                <a:cxn ang="0">
                  <a:pos x="1337" y="1657"/>
                </a:cxn>
                <a:cxn ang="0">
                  <a:pos x="1195" y="1651"/>
                </a:cxn>
                <a:cxn ang="0">
                  <a:pos x="954" y="1651"/>
                </a:cxn>
                <a:cxn ang="0">
                  <a:pos x="886" y="1657"/>
                </a:cxn>
                <a:cxn ang="0">
                  <a:pos x="886" y="1583"/>
                </a:cxn>
                <a:cxn ang="0">
                  <a:pos x="959" y="1583"/>
                </a:cxn>
                <a:cxn ang="0">
                  <a:pos x="996" y="1578"/>
                </a:cxn>
                <a:cxn ang="0">
                  <a:pos x="1033" y="1561"/>
                </a:cxn>
                <a:cxn ang="0">
                  <a:pos x="1053" y="1544"/>
                </a:cxn>
                <a:cxn ang="0">
                  <a:pos x="1064" y="1516"/>
                </a:cxn>
                <a:cxn ang="0">
                  <a:pos x="1064" y="1499"/>
                </a:cxn>
                <a:cxn ang="0">
                  <a:pos x="949" y="1125"/>
                </a:cxn>
                <a:cxn ang="0">
                  <a:pos x="414" y="1125"/>
                </a:cxn>
                <a:cxn ang="0">
                  <a:pos x="314" y="1431"/>
                </a:cxn>
                <a:cxn ang="0">
                  <a:pos x="309" y="1436"/>
                </a:cxn>
                <a:cxn ang="0">
                  <a:pos x="309" y="1465"/>
                </a:cxn>
                <a:cxn ang="0">
                  <a:pos x="319" y="1510"/>
                </a:cxn>
                <a:cxn ang="0">
                  <a:pos x="351" y="1549"/>
                </a:cxn>
                <a:cxn ang="0">
                  <a:pos x="398" y="1572"/>
                </a:cxn>
                <a:cxn ang="0">
                  <a:pos x="471" y="1583"/>
                </a:cxn>
                <a:cxn ang="0">
                  <a:pos x="471" y="1657"/>
                </a:cxn>
                <a:cxn ang="0">
                  <a:pos x="388" y="1657"/>
                </a:cxn>
                <a:cxn ang="0">
                  <a:pos x="298" y="1651"/>
                </a:cxn>
                <a:cxn ang="0">
                  <a:pos x="62" y="1651"/>
                </a:cxn>
                <a:cxn ang="0">
                  <a:pos x="0" y="1657"/>
                </a:cxn>
                <a:cxn ang="0">
                  <a:pos x="0" y="1583"/>
                </a:cxn>
                <a:cxn ang="0">
                  <a:pos x="62" y="1578"/>
                </a:cxn>
                <a:cxn ang="0">
                  <a:pos x="120" y="1566"/>
                </a:cxn>
                <a:cxn ang="0">
                  <a:pos x="173" y="1538"/>
                </a:cxn>
                <a:cxn ang="0">
                  <a:pos x="209" y="1493"/>
                </a:cxn>
                <a:cxn ang="0">
                  <a:pos x="241" y="1431"/>
                </a:cxn>
                <a:cxn ang="0">
                  <a:pos x="681" y="45"/>
                </a:cxn>
                <a:cxn ang="0">
                  <a:pos x="686" y="28"/>
                </a:cxn>
                <a:cxn ang="0">
                  <a:pos x="697" y="17"/>
                </a:cxn>
                <a:cxn ang="0">
                  <a:pos x="702" y="6"/>
                </a:cxn>
                <a:cxn ang="0">
                  <a:pos x="718" y="0"/>
                </a:cxn>
              </a:cxnLst>
              <a:rect l="0" t="0" r="r" b="b"/>
              <a:pathLst>
                <a:path w="1478" h="1657">
                  <a:moveTo>
                    <a:pt x="665" y="305"/>
                  </a:moveTo>
                  <a:lnTo>
                    <a:pt x="424" y="1058"/>
                  </a:lnTo>
                  <a:lnTo>
                    <a:pt x="912" y="1058"/>
                  </a:lnTo>
                  <a:lnTo>
                    <a:pt x="671" y="305"/>
                  </a:lnTo>
                  <a:lnTo>
                    <a:pt x="665" y="305"/>
                  </a:lnTo>
                  <a:close/>
                  <a:moveTo>
                    <a:pt x="718" y="0"/>
                  </a:moveTo>
                  <a:lnTo>
                    <a:pt x="749" y="0"/>
                  </a:lnTo>
                  <a:lnTo>
                    <a:pt x="760" y="6"/>
                  </a:lnTo>
                  <a:lnTo>
                    <a:pt x="770" y="17"/>
                  </a:lnTo>
                  <a:lnTo>
                    <a:pt x="776" y="28"/>
                  </a:lnTo>
                  <a:lnTo>
                    <a:pt x="781" y="45"/>
                  </a:lnTo>
                  <a:lnTo>
                    <a:pt x="786" y="45"/>
                  </a:lnTo>
                  <a:lnTo>
                    <a:pt x="1253" y="1493"/>
                  </a:lnTo>
                  <a:lnTo>
                    <a:pt x="1268" y="1532"/>
                  </a:lnTo>
                  <a:lnTo>
                    <a:pt x="1289" y="1555"/>
                  </a:lnTo>
                  <a:lnTo>
                    <a:pt x="1321" y="1572"/>
                  </a:lnTo>
                  <a:lnTo>
                    <a:pt x="1368" y="1583"/>
                  </a:lnTo>
                  <a:lnTo>
                    <a:pt x="1478" y="1583"/>
                  </a:lnTo>
                  <a:lnTo>
                    <a:pt x="1478" y="1657"/>
                  </a:lnTo>
                  <a:lnTo>
                    <a:pt x="1337" y="1657"/>
                  </a:lnTo>
                  <a:lnTo>
                    <a:pt x="1195" y="1651"/>
                  </a:lnTo>
                  <a:lnTo>
                    <a:pt x="954" y="1651"/>
                  </a:lnTo>
                  <a:lnTo>
                    <a:pt x="886" y="1657"/>
                  </a:lnTo>
                  <a:lnTo>
                    <a:pt x="886" y="1583"/>
                  </a:lnTo>
                  <a:lnTo>
                    <a:pt x="959" y="1583"/>
                  </a:lnTo>
                  <a:lnTo>
                    <a:pt x="996" y="1578"/>
                  </a:lnTo>
                  <a:lnTo>
                    <a:pt x="1033" y="1561"/>
                  </a:lnTo>
                  <a:lnTo>
                    <a:pt x="1053" y="1544"/>
                  </a:lnTo>
                  <a:lnTo>
                    <a:pt x="1064" y="1516"/>
                  </a:lnTo>
                  <a:lnTo>
                    <a:pt x="1064" y="1499"/>
                  </a:lnTo>
                  <a:lnTo>
                    <a:pt x="949" y="1125"/>
                  </a:lnTo>
                  <a:lnTo>
                    <a:pt x="414" y="1125"/>
                  </a:lnTo>
                  <a:lnTo>
                    <a:pt x="314" y="1431"/>
                  </a:lnTo>
                  <a:lnTo>
                    <a:pt x="309" y="1436"/>
                  </a:lnTo>
                  <a:lnTo>
                    <a:pt x="309" y="1465"/>
                  </a:lnTo>
                  <a:lnTo>
                    <a:pt x="319" y="1510"/>
                  </a:lnTo>
                  <a:lnTo>
                    <a:pt x="351" y="1549"/>
                  </a:lnTo>
                  <a:lnTo>
                    <a:pt x="398" y="1572"/>
                  </a:lnTo>
                  <a:lnTo>
                    <a:pt x="471" y="1583"/>
                  </a:lnTo>
                  <a:lnTo>
                    <a:pt x="471" y="1657"/>
                  </a:lnTo>
                  <a:lnTo>
                    <a:pt x="388" y="1657"/>
                  </a:lnTo>
                  <a:lnTo>
                    <a:pt x="298" y="1651"/>
                  </a:lnTo>
                  <a:lnTo>
                    <a:pt x="62" y="1651"/>
                  </a:lnTo>
                  <a:lnTo>
                    <a:pt x="0" y="1657"/>
                  </a:lnTo>
                  <a:lnTo>
                    <a:pt x="0" y="1583"/>
                  </a:lnTo>
                  <a:lnTo>
                    <a:pt x="62" y="1578"/>
                  </a:lnTo>
                  <a:lnTo>
                    <a:pt x="120" y="1566"/>
                  </a:lnTo>
                  <a:lnTo>
                    <a:pt x="173" y="1538"/>
                  </a:lnTo>
                  <a:lnTo>
                    <a:pt x="209" y="1493"/>
                  </a:lnTo>
                  <a:lnTo>
                    <a:pt x="241" y="1431"/>
                  </a:lnTo>
                  <a:lnTo>
                    <a:pt x="681" y="45"/>
                  </a:lnTo>
                  <a:lnTo>
                    <a:pt x="686" y="28"/>
                  </a:lnTo>
                  <a:lnTo>
                    <a:pt x="697" y="17"/>
                  </a:lnTo>
                  <a:lnTo>
                    <a:pt x="702" y="6"/>
                  </a:lnTo>
                  <a:lnTo>
                    <a:pt x="71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  <p:sp>
          <p:nvSpPr>
            <p:cNvPr id="3136" name="Freeform 64"/>
            <p:cNvSpPr>
              <a:spLocks/>
            </p:cNvSpPr>
            <p:nvPr/>
          </p:nvSpPr>
          <p:spPr bwMode="auto">
            <a:xfrm>
              <a:off x="16702" y="4188"/>
              <a:ext cx="1389" cy="1560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1347" y="0"/>
                </a:cxn>
                <a:cxn ang="0">
                  <a:pos x="1389" y="520"/>
                </a:cxn>
                <a:cxn ang="0">
                  <a:pos x="1337" y="520"/>
                </a:cxn>
                <a:cxn ang="0">
                  <a:pos x="1326" y="395"/>
                </a:cxn>
                <a:cxn ang="0">
                  <a:pos x="1311" y="294"/>
                </a:cxn>
                <a:cxn ang="0">
                  <a:pos x="1290" y="214"/>
                </a:cxn>
                <a:cxn ang="0">
                  <a:pos x="1258" y="152"/>
                </a:cxn>
                <a:cxn ang="0">
                  <a:pos x="1211" y="113"/>
                </a:cxn>
                <a:cxn ang="0">
                  <a:pos x="1148" y="84"/>
                </a:cxn>
                <a:cxn ang="0">
                  <a:pos x="1064" y="73"/>
                </a:cxn>
                <a:cxn ang="0">
                  <a:pos x="954" y="67"/>
                </a:cxn>
                <a:cxn ang="0">
                  <a:pos x="860" y="67"/>
                </a:cxn>
                <a:cxn ang="0">
                  <a:pos x="828" y="73"/>
                </a:cxn>
                <a:cxn ang="0">
                  <a:pos x="813" y="79"/>
                </a:cxn>
                <a:cxn ang="0">
                  <a:pos x="797" y="96"/>
                </a:cxn>
                <a:cxn ang="0">
                  <a:pos x="797" y="107"/>
                </a:cxn>
                <a:cxn ang="0">
                  <a:pos x="792" y="124"/>
                </a:cxn>
                <a:cxn ang="0">
                  <a:pos x="792" y="1408"/>
                </a:cxn>
                <a:cxn ang="0">
                  <a:pos x="797" y="1430"/>
                </a:cxn>
                <a:cxn ang="0">
                  <a:pos x="807" y="1453"/>
                </a:cxn>
                <a:cxn ang="0">
                  <a:pos x="833" y="1470"/>
                </a:cxn>
                <a:cxn ang="0">
                  <a:pos x="875" y="1481"/>
                </a:cxn>
                <a:cxn ang="0">
                  <a:pos x="933" y="1487"/>
                </a:cxn>
                <a:cxn ang="0">
                  <a:pos x="1101" y="1487"/>
                </a:cxn>
                <a:cxn ang="0">
                  <a:pos x="1101" y="1560"/>
                </a:cxn>
                <a:cxn ang="0">
                  <a:pos x="1033" y="1560"/>
                </a:cxn>
                <a:cxn ang="0">
                  <a:pos x="949" y="1555"/>
                </a:cxn>
                <a:cxn ang="0">
                  <a:pos x="440" y="1555"/>
                </a:cxn>
                <a:cxn ang="0">
                  <a:pos x="356" y="1560"/>
                </a:cxn>
                <a:cxn ang="0">
                  <a:pos x="288" y="1560"/>
                </a:cxn>
                <a:cxn ang="0">
                  <a:pos x="288" y="1487"/>
                </a:cxn>
                <a:cxn ang="0">
                  <a:pos x="456" y="1487"/>
                </a:cxn>
                <a:cxn ang="0">
                  <a:pos x="514" y="1481"/>
                </a:cxn>
                <a:cxn ang="0">
                  <a:pos x="556" y="1470"/>
                </a:cxn>
                <a:cxn ang="0">
                  <a:pos x="582" y="1453"/>
                </a:cxn>
                <a:cxn ang="0">
                  <a:pos x="592" y="1436"/>
                </a:cxn>
                <a:cxn ang="0">
                  <a:pos x="598" y="1408"/>
                </a:cxn>
                <a:cxn ang="0">
                  <a:pos x="598" y="118"/>
                </a:cxn>
                <a:cxn ang="0">
                  <a:pos x="592" y="107"/>
                </a:cxn>
                <a:cxn ang="0">
                  <a:pos x="592" y="90"/>
                </a:cxn>
                <a:cxn ang="0">
                  <a:pos x="571" y="79"/>
                </a:cxn>
                <a:cxn ang="0">
                  <a:pos x="556" y="73"/>
                </a:cxn>
                <a:cxn ang="0">
                  <a:pos x="524" y="67"/>
                </a:cxn>
                <a:cxn ang="0">
                  <a:pos x="435" y="67"/>
                </a:cxn>
                <a:cxn ang="0">
                  <a:pos x="330" y="73"/>
                </a:cxn>
                <a:cxn ang="0">
                  <a:pos x="246" y="84"/>
                </a:cxn>
                <a:cxn ang="0">
                  <a:pos x="183" y="113"/>
                </a:cxn>
                <a:cxn ang="0">
                  <a:pos x="136" y="152"/>
                </a:cxn>
                <a:cxn ang="0">
                  <a:pos x="105" y="214"/>
                </a:cxn>
                <a:cxn ang="0">
                  <a:pos x="78" y="294"/>
                </a:cxn>
                <a:cxn ang="0">
                  <a:pos x="63" y="395"/>
                </a:cxn>
                <a:cxn ang="0">
                  <a:pos x="52" y="520"/>
                </a:cxn>
                <a:cxn ang="0">
                  <a:pos x="0" y="520"/>
                </a:cxn>
                <a:cxn ang="0">
                  <a:pos x="42" y="0"/>
                </a:cxn>
              </a:cxnLst>
              <a:rect l="0" t="0" r="r" b="b"/>
              <a:pathLst>
                <a:path w="1389" h="1560">
                  <a:moveTo>
                    <a:pt x="42" y="0"/>
                  </a:moveTo>
                  <a:lnTo>
                    <a:pt x="1347" y="0"/>
                  </a:lnTo>
                  <a:lnTo>
                    <a:pt x="1389" y="520"/>
                  </a:lnTo>
                  <a:lnTo>
                    <a:pt x="1337" y="520"/>
                  </a:lnTo>
                  <a:lnTo>
                    <a:pt x="1326" y="395"/>
                  </a:lnTo>
                  <a:lnTo>
                    <a:pt x="1311" y="294"/>
                  </a:lnTo>
                  <a:lnTo>
                    <a:pt x="1290" y="214"/>
                  </a:lnTo>
                  <a:lnTo>
                    <a:pt x="1258" y="152"/>
                  </a:lnTo>
                  <a:lnTo>
                    <a:pt x="1211" y="113"/>
                  </a:lnTo>
                  <a:lnTo>
                    <a:pt x="1148" y="84"/>
                  </a:lnTo>
                  <a:lnTo>
                    <a:pt x="1064" y="73"/>
                  </a:lnTo>
                  <a:lnTo>
                    <a:pt x="954" y="67"/>
                  </a:lnTo>
                  <a:lnTo>
                    <a:pt x="860" y="67"/>
                  </a:lnTo>
                  <a:lnTo>
                    <a:pt x="828" y="73"/>
                  </a:lnTo>
                  <a:lnTo>
                    <a:pt x="813" y="79"/>
                  </a:lnTo>
                  <a:lnTo>
                    <a:pt x="797" y="96"/>
                  </a:lnTo>
                  <a:lnTo>
                    <a:pt x="797" y="107"/>
                  </a:lnTo>
                  <a:lnTo>
                    <a:pt x="792" y="124"/>
                  </a:lnTo>
                  <a:lnTo>
                    <a:pt x="792" y="1408"/>
                  </a:lnTo>
                  <a:lnTo>
                    <a:pt x="797" y="1430"/>
                  </a:lnTo>
                  <a:lnTo>
                    <a:pt x="807" y="1453"/>
                  </a:lnTo>
                  <a:lnTo>
                    <a:pt x="833" y="1470"/>
                  </a:lnTo>
                  <a:lnTo>
                    <a:pt x="875" y="1481"/>
                  </a:lnTo>
                  <a:lnTo>
                    <a:pt x="933" y="1487"/>
                  </a:lnTo>
                  <a:lnTo>
                    <a:pt x="1101" y="1487"/>
                  </a:lnTo>
                  <a:lnTo>
                    <a:pt x="1101" y="1560"/>
                  </a:lnTo>
                  <a:lnTo>
                    <a:pt x="1033" y="1560"/>
                  </a:lnTo>
                  <a:lnTo>
                    <a:pt x="949" y="1555"/>
                  </a:lnTo>
                  <a:lnTo>
                    <a:pt x="440" y="1555"/>
                  </a:lnTo>
                  <a:lnTo>
                    <a:pt x="356" y="1560"/>
                  </a:lnTo>
                  <a:lnTo>
                    <a:pt x="288" y="1560"/>
                  </a:lnTo>
                  <a:lnTo>
                    <a:pt x="288" y="1487"/>
                  </a:lnTo>
                  <a:lnTo>
                    <a:pt x="456" y="1487"/>
                  </a:lnTo>
                  <a:lnTo>
                    <a:pt x="514" y="1481"/>
                  </a:lnTo>
                  <a:lnTo>
                    <a:pt x="556" y="1470"/>
                  </a:lnTo>
                  <a:lnTo>
                    <a:pt x="582" y="1453"/>
                  </a:lnTo>
                  <a:lnTo>
                    <a:pt x="592" y="1436"/>
                  </a:lnTo>
                  <a:lnTo>
                    <a:pt x="598" y="1408"/>
                  </a:lnTo>
                  <a:lnTo>
                    <a:pt x="598" y="118"/>
                  </a:lnTo>
                  <a:lnTo>
                    <a:pt x="592" y="107"/>
                  </a:lnTo>
                  <a:lnTo>
                    <a:pt x="592" y="90"/>
                  </a:lnTo>
                  <a:lnTo>
                    <a:pt x="571" y="79"/>
                  </a:lnTo>
                  <a:lnTo>
                    <a:pt x="556" y="73"/>
                  </a:lnTo>
                  <a:lnTo>
                    <a:pt x="524" y="67"/>
                  </a:lnTo>
                  <a:lnTo>
                    <a:pt x="435" y="67"/>
                  </a:lnTo>
                  <a:lnTo>
                    <a:pt x="330" y="73"/>
                  </a:lnTo>
                  <a:lnTo>
                    <a:pt x="246" y="84"/>
                  </a:lnTo>
                  <a:lnTo>
                    <a:pt x="183" y="113"/>
                  </a:lnTo>
                  <a:lnTo>
                    <a:pt x="136" y="152"/>
                  </a:lnTo>
                  <a:lnTo>
                    <a:pt x="105" y="214"/>
                  </a:lnTo>
                  <a:lnTo>
                    <a:pt x="78" y="294"/>
                  </a:lnTo>
                  <a:lnTo>
                    <a:pt x="63" y="395"/>
                  </a:lnTo>
                  <a:lnTo>
                    <a:pt x="52" y="520"/>
                  </a:lnTo>
                  <a:lnTo>
                    <a:pt x="0" y="52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000"/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4456785" y="6117350"/>
            <a:ext cx="39557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Current topic of research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1" grpId="0"/>
      <p:bldP spid="42" grpId="0"/>
      <p:bldP spid="43" grpId="0"/>
      <p:bldP spid="8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4994455" y="150875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Partition Function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186480" y="250728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Hilbert Space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05400" y="335219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Boundary conditions</a:t>
            </a:r>
            <a:endParaRPr lang="en-US" sz="3200" dirty="0">
              <a:solidFill>
                <a:srgbClr val="00B050"/>
              </a:solidFill>
            </a:endParaRPr>
          </a:p>
        </p:txBody>
      </p:sp>
      <p:grpSp>
        <p:nvGrpSpPr>
          <p:cNvPr id="32772" name="Group 4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344510" y="1662370"/>
            <a:ext cx="1756169" cy="381000"/>
            <a:chOff x="727" y="1415"/>
            <a:chExt cx="10726" cy="2327"/>
          </a:xfrm>
          <a:solidFill>
            <a:srgbClr val="FF0000"/>
          </a:solidFill>
        </p:grpSpPr>
        <p:sp>
          <p:nvSpPr>
            <p:cNvPr id="32774" name="Freeform 6"/>
            <p:cNvSpPr>
              <a:spLocks/>
            </p:cNvSpPr>
            <p:nvPr/>
          </p:nvSpPr>
          <p:spPr bwMode="auto">
            <a:xfrm>
              <a:off x="727" y="1585"/>
              <a:ext cx="1542" cy="1570"/>
            </a:xfrm>
            <a:custGeom>
              <a:avLst/>
              <a:gdLst/>
              <a:ahLst/>
              <a:cxnLst>
                <a:cxn ang="0">
                  <a:pos x="1526" y="3"/>
                </a:cxn>
                <a:cxn ang="0">
                  <a:pos x="1539" y="60"/>
                </a:cxn>
                <a:cxn ang="0">
                  <a:pos x="1486" y="512"/>
                </a:cxn>
                <a:cxn ang="0">
                  <a:pos x="1453" y="512"/>
                </a:cxn>
                <a:cxn ang="0">
                  <a:pos x="1443" y="473"/>
                </a:cxn>
                <a:cxn ang="0">
                  <a:pos x="1450" y="410"/>
                </a:cxn>
                <a:cxn ang="0">
                  <a:pos x="1450" y="265"/>
                </a:cxn>
                <a:cxn ang="0">
                  <a:pos x="1410" y="141"/>
                </a:cxn>
                <a:cxn ang="0">
                  <a:pos x="1285" y="77"/>
                </a:cxn>
                <a:cxn ang="0">
                  <a:pos x="804" y="67"/>
                </a:cxn>
                <a:cxn ang="0">
                  <a:pos x="745" y="116"/>
                </a:cxn>
                <a:cxn ang="0">
                  <a:pos x="794" y="749"/>
                </a:cxn>
                <a:cxn ang="0">
                  <a:pos x="969" y="717"/>
                </a:cxn>
                <a:cxn ang="0">
                  <a:pos x="1054" y="597"/>
                </a:cxn>
                <a:cxn ang="0">
                  <a:pos x="1081" y="495"/>
                </a:cxn>
                <a:cxn ang="0">
                  <a:pos x="1097" y="477"/>
                </a:cxn>
                <a:cxn ang="0">
                  <a:pos x="1127" y="488"/>
                </a:cxn>
                <a:cxn ang="0">
                  <a:pos x="1127" y="523"/>
                </a:cxn>
                <a:cxn ang="0">
                  <a:pos x="1002" y="1057"/>
                </a:cxn>
                <a:cxn ang="0">
                  <a:pos x="982" y="1089"/>
                </a:cxn>
                <a:cxn ang="0">
                  <a:pos x="956" y="1078"/>
                </a:cxn>
                <a:cxn ang="0">
                  <a:pos x="952" y="1050"/>
                </a:cxn>
                <a:cxn ang="0">
                  <a:pos x="965" y="990"/>
                </a:cxn>
                <a:cxn ang="0">
                  <a:pos x="972" y="922"/>
                </a:cxn>
                <a:cxn ang="0">
                  <a:pos x="949" y="852"/>
                </a:cxn>
                <a:cxn ang="0">
                  <a:pos x="850" y="820"/>
                </a:cxn>
                <a:cxn ang="0">
                  <a:pos x="570" y="820"/>
                </a:cxn>
                <a:cxn ang="0">
                  <a:pos x="428" y="1432"/>
                </a:cxn>
                <a:cxn ang="0">
                  <a:pos x="438" y="1481"/>
                </a:cxn>
                <a:cxn ang="0">
                  <a:pos x="534" y="1499"/>
                </a:cxn>
                <a:cxn ang="0">
                  <a:pos x="672" y="1506"/>
                </a:cxn>
                <a:cxn ang="0">
                  <a:pos x="685" y="1541"/>
                </a:cxn>
                <a:cxn ang="0">
                  <a:pos x="662" y="1566"/>
                </a:cxn>
                <a:cxn ang="0">
                  <a:pos x="544" y="1566"/>
                </a:cxn>
                <a:cxn ang="0">
                  <a:pos x="270" y="1562"/>
                </a:cxn>
                <a:cxn ang="0">
                  <a:pos x="79" y="1570"/>
                </a:cxn>
                <a:cxn ang="0">
                  <a:pos x="10" y="1566"/>
                </a:cxn>
                <a:cxn ang="0">
                  <a:pos x="0" y="1541"/>
                </a:cxn>
                <a:cxn ang="0">
                  <a:pos x="36" y="1499"/>
                </a:cxn>
                <a:cxn ang="0">
                  <a:pos x="207" y="1485"/>
                </a:cxn>
                <a:cxn ang="0">
                  <a:pos x="253" y="1425"/>
                </a:cxn>
                <a:cxn ang="0">
                  <a:pos x="550" y="148"/>
                </a:cxn>
                <a:cxn ang="0">
                  <a:pos x="557" y="120"/>
                </a:cxn>
                <a:cxn ang="0">
                  <a:pos x="530" y="77"/>
                </a:cxn>
                <a:cxn ang="0">
                  <a:pos x="392" y="67"/>
                </a:cxn>
                <a:cxn ang="0">
                  <a:pos x="356" y="42"/>
                </a:cxn>
                <a:cxn ang="0">
                  <a:pos x="392" y="0"/>
                </a:cxn>
              </a:cxnLst>
              <a:rect l="0" t="0" r="r" b="b"/>
              <a:pathLst>
                <a:path w="1542" h="1570">
                  <a:moveTo>
                    <a:pt x="392" y="0"/>
                  </a:moveTo>
                  <a:lnTo>
                    <a:pt x="1509" y="0"/>
                  </a:lnTo>
                  <a:lnTo>
                    <a:pt x="1526" y="3"/>
                  </a:lnTo>
                  <a:lnTo>
                    <a:pt x="1536" y="14"/>
                  </a:lnTo>
                  <a:lnTo>
                    <a:pt x="1542" y="31"/>
                  </a:lnTo>
                  <a:lnTo>
                    <a:pt x="1539" y="60"/>
                  </a:lnTo>
                  <a:lnTo>
                    <a:pt x="1499" y="459"/>
                  </a:lnTo>
                  <a:lnTo>
                    <a:pt x="1493" y="491"/>
                  </a:lnTo>
                  <a:lnTo>
                    <a:pt x="1486" y="512"/>
                  </a:lnTo>
                  <a:lnTo>
                    <a:pt x="1470" y="516"/>
                  </a:lnTo>
                  <a:lnTo>
                    <a:pt x="1460" y="516"/>
                  </a:lnTo>
                  <a:lnTo>
                    <a:pt x="1453" y="512"/>
                  </a:lnTo>
                  <a:lnTo>
                    <a:pt x="1447" y="498"/>
                  </a:lnTo>
                  <a:lnTo>
                    <a:pt x="1443" y="495"/>
                  </a:lnTo>
                  <a:lnTo>
                    <a:pt x="1443" y="473"/>
                  </a:lnTo>
                  <a:lnTo>
                    <a:pt x="1447" y="463"/>
                  </a:lnTo>
                  <a:lnTo>
                    <a:pt x="1447" y="449"/>
                  </a:lnTo>
                  <a:lnTo>
                    <a:pt x="1450" y="410"/>
                  </a:lnTo>
                  <a:lnTo>
                    <a:pt x="1453" y="381"/>
                  </a:lnTo>
                  <a:lnTo>
                    <a:pt x="1453" y="321"/>
                  </a:lnTo>
                  <a:lnTo>
                    <a:pt x="1450" y="265"/>
                  </a:lnTo>
                  <a:lnTo>
                    <a:pt x="1443" y="219"/>
                  </a:lnTo>
                  <a:lnTo>
                    <a:pt x="1430" y="176"/>
                  </a:lnTo>
                  <a:lnTo>
                    <a:pt x="1410" y="141"/>
                  </a:lnTo>
                  <a:lnTo>
                    <a:pt x="1377" y="116"/>
                  </a:lnTo>
                  <a:lnTo>
                    <a:pt x="1338" y="95"/>
                  </a:lnTo>
                  <a:lnTo>
                    <a:pt x="1285" y="77"/>
                  </a:lnTo>
                  <a:lnTo>
                    <a:pt x="1219" y="70"/>
                  </a:lnTo>
                  <a:lnTo>
                    <a:pt x="1137" y="67"/>
                  </a:lnTo>
                  <a:lnTo>
                    <a:pt x="804" y="67"/>
                  </a:lnTo>
                  <a:lnTo>
                    <a:pt x="774" y="77"/>
                  </a:lnTo>
                  <a:lnTo>
                    <a:pt x="758" y="91"/>
                  </a:lnTo>
                  <a:lnTo>
                    <a:pt x="745" y="116"/>
                  </a:lnTo>
                  <a:lnTo>
                    <a:pt x="735" y="159"/>
                  </a:lnTo>
                  <a:lnTo>
                    <a:pt x="596" y="749"/>
                  </a:lnTo>
                  <a:lnTo>
                    <a:pt x="794" y="749"/>
                  </a:lnTo>
                  <a:lnTo>
                    <a:pt x="867" y="746"/>
                  </a:lnTo>
                  <a:lnTo>
                    <a:pt x="923" y="735"/>
                  </a:lnTo>
                  <a:lnTo>
                    <a:pt x="969" y="717"/>
                  </a:lnTo>
                  <a:lnTo>
                    <a:pt x="1005" y="689"/>
                  </a:lnTo>
                  <a:lnTo>
                    <a:pt x="1031" y="650"/>
                  </a:lnTo>
                  <a:lnTo>
                    <a:pt x="1054" y="597"/>
                  </a:lnTo>
                  <a:lnTo>
                    <a:pt x="1074" y="526"/>
                  </a:lnTo>
                  <a:lnTo>
                    <a:pt x="1078" y="509"/>
                  </a:lnTo>
                  <a:lnTo>
                    <a:pt x="1081" y="495"/>
                  </a:lnTo>
                  <a:lnTo>
                    <a:pt x="1084" y="488"/>
                  </a:lnTo>
                  <a:lnTo>
                    <a:pt x="1091" y="480"/>
                  </a:lnTo>
                  <a:lnTo>
                    <a:pt x="1097" y="477"/>
                  </a:lnTo>
                  <a:lnTo>
                    <a:pt x="1117" y="477"/>
                  </a:lnTo>
                  <a:lnTo>
                    <a:pt x="1120" y="484"/>
                  </a:lnTo>
                  <a:lnTo>
                    <a:pt x="1127" y="488"/>
                  </a:lnTo>
                  <a:lnTo>
                    <a:pt x="1130" y="495"/>
                  </a:lnTo>
                  <a:lnTo>
                    <a:pt x="1130" y="516"/>
                  </a:lnTo>
                  <a:lnTo>
                    <a:pt x="1127" y="523"/>
                  </a:lnTo>
                  <a:lnTo>
                    <a:pt x="1124" y="537"/>
                  </a:lnTo>
                  <a:lnTo>
                    <a:pt x="1005" y="1039"/>
                  </a:lnTo>
                  <a:lnTo>
                    <a:pt x="1002" y="1057"/>
                  </a:lnTo>
                  <a:lnTo>
                    <a:pt x="995" y="1078"/>
                  </a:lnTo>
                  <a:lnTo>
                    <a:pt x="989" y="1085"/>
                  </a:lnTo>
                  <a:lnTo>
                    <a:pt x="982" y="1089"/>
                  </a:lnTo>
                  <a:lnTo>
                    <a:pt x="969" y="1089"/>
                  </a:lnTo>
                  <a:lnTo>
                    <a:pt x="959" y="1085"/>
                  </a:lnTo>
                  <a:lnTo>
                    <a:pt x="956" y="1078"/>
                  </a:lnTo>
                  <a:lnTo>
                    <a:pt x="949" y="1071"/>
                  </a:lnTo>
                  <a:lnTo>
                    <a:pt x="949" y="1057"/>
                  </a:lnTo>
                  <a:lnTo>
                    <a:pt x="952" y="1050"/>
                  </a:lnTo>
                  <a:lnTo>
                    <a:pt x="952" y="1043"/>
                  </a:lnTo>
                  <a:lnTo>
                    <a:pt x="956" y="1036"/>
                  </a:lnTo>
                  <a:lnTo>
                    <a:pt x="965" y="990"/>
                  </a:lnTo>
                  <a:lnTo>
                    <a:pt x="969" y="958"/>
                  </a:lnTo>
                  <a:lnTo>
                    <a:pt x="972" y="937"/>
                  </a:lnTo>
                  <a:lnTo>
                    <a:pt x="972" y="922"/>
                  </a:lnTo>
                  <a:lnTo>
                    <a:pt x="969" y="894"/>
                  </a:lnTo>
                  <a:lnTo>
                    <a:pt x="962" y="873"/>
                  </a:lnTo>
                  <a:lnTo>
                    <a:pt x="949" y="852"/>
                  </a:lnTo>
                  <a:lnTo>
                    <a:pt x="929" y="838"/>
                  </a:lnTo>
                  <a:lnTo>
                    <a:pt x="896" y="827"/>
                  </a:lnTo>
                  <a:lnTo>
                    <a:pt x="850" y="820"/>
                  </a:lnTo>
                  <a:lnTo>
                    <a:pt x="791" y="816"/>
                  </a:lnTo>
                  <a:lnTo>
                    <a:pt x="580" y="816"/>
                  </a:lnTo>
                  <a:lnTo>
                    <a:pt x="570" y="820"/>
                  </a:lnTo>
                  <a:lnTo>
                    <a:pt x="435" y="1400"/>
                  </a:lnTo>
                  <a:lnTo>
                    <a:pt x="431" y="1417"/>
                  </a:lnTo>
                  <a:lnTo>
                    <a:pt x="428" y="1432"/>
                  </a:lnTo>
                  <a:lnTo>
                    <a:pt x="428" y="1449"/>
                  </a:lnTo>
                  <a:lnTo>
                    <a:pt x="431" y="1471"/>
                  </a:lnTo>
                  <a:lnTo>
                    <a:pt x="438" y="1481"/>
                  </a:lnTo>
                  <a:lnTo>
                    <a:pt x="461" y="1488"/>
                  </a:lnTo>
                  <a:lnTo>
                    <a:pt x="497" y="1495"/>
                  </a:lnTo>
                  <a:lnTo>
                    <a:pt x="534" y="1499"/>
                  </a:lnTo>
                  <a:lnTo>
                    <a:pt x="665" y="1499"/>
                  </a:lnTo>
                  <a:lnTo>
                    <a:pt x="672" y="1502"/>
                  </a:lnTo>
                  <a:lnTo>
                    <a:pt x="672" y="1506"/>
                  </a:lnTo>
                  <a:lnTo>
                    <a:pt x="675" y="1506"/>
                  </a:lnTo>
                  <a:lnTo>
                    <a:pt x="685" y="1516"/>
                  </a:lnTo>
                  <a:lnTo>
                    <a:pt x="685" y="1541"/>
                  </a:lnTo>
                  <a:lnTo>
                    <a:pt x="682" y="1552"/>
                  </a:lnTo>
                  <a:lnTo>
                    <a:pt x="669" y="1566"/>
                  </a:lnTo>
                  <a:lnTo>
                    <a:pt x="662" y="1566"/>
                  </a:lnTo>
                  <a:lnTo>
                    <a:pt x="656" y="1570"/>
                  </a:lnTo>
                  <a:lnTo>
                    <a:pt x="600" y="1570"/>
                  </a:lnTo>
                  <a:lnTo>
                    <a:pt x="544" y="1566"/>
                  </a:lnTo>
                  <a:lnTo>
                    <a:pt x="418" y="1566"/>
                  </a:lnTo>
                  <a:lnTo>
                    <a:pt x="362" y="1562"/>
                  </a:lnTo>
                  <a:lnTo>
                    <a:pt x="270" y="1562"/>
                  </a:lnTo>
                  <a:lnTo>
                    <a:pt x="207" y="1566"/>
                  </a:lnTo>
                  <a:lnTo>
                    <a:pt x="141" y="1566"/>
                  </a:lnTo>
                  <a:lnTo>
                    <a:pt x="79" y="1570"/>
                  </a:lnTo>
                  <a:lnTo>
                    <a:pt x="23" y="1570"/>
                  </a:lnTo>
                  <a:lnTo>
                    <a:pt x="16" y="1566"/>
                  </a:lnTo>
                  <a:lnTo>
                    <a:pt x="10" y="1566"/>
                  </a:lnTo>
                  <a:lnTo>
                    <a:pt x="6" y="1559"/>
                  </a:lnTo>
                  <a:lnTo>
                    <a:pt x="0" y="1552"/>
                  </a:lnTo>
                  <a:lnTo>
                    <a:pt x="0" y="1541"/>
                  </a:lnTo>
                  <a:lnTo>
                    <a:pt x="3" y="1516"/>
                  </a:lnTo>
                  <a:lnTo>
                    <a:pt x="16" y="1506"/>
                  </a:lnTo>
                  <a:lnTo>
                    <a:pt x="36" y="1499"/>
                  </a:lnTo>
                  <a:lnTo>
                    <a:pt x="125" y="1499"/>
                  </a:lnTo>
                  <a:lnTo>
                    <a:pt x="174" y="1492"/>
                  </a:lnTo>
                  <a:lnTo>
                    <a:pt x="207" y="1485"/>
                  </a:lnTo>
                  <a:lnTo>
                    <a:pt x="227" y="1471"/>
                  </a:lnTo>
                  <a:lnTo>
                    <a:pt x="244" y="1453"/>
                  </a:lnTo>
                  <a:lnTo>
                    <a:pt x="253" y="1425"/>
                  </a:lnTo>
                  <a:lnTo>
                    <a:pt x="260" y="1389"/>
                  </a:lnTo>
                  <a:lnTo>
                    <a:pt x="547" y="162"/>
                  </a:lnTo>
                  <a:lnTo>
                    <a:pt x="550" y="148"/>
                  </a:lnTo>
                  <a:lnTo>
                    <a:pt x="553" y="137"/>
                  </a:lnTo>
                  <a:lnTo>
                    <a:pt x="553" y="127"/>
                  </a:lnTo>
                  <a:lnTo>
                    <a:pt x="557" y="120"/>
                  </a:lnTo>
                  <a:lnTo>
                    <a:pt x="557" y="109"/>
                  </a:lnTo>
                  <a:lnTo>
                    <a:pt x="550" y="88"/>
                  </a:lnTo>
                  <a:lnTo>
                    <a:pt x="530" y="77"/>
                  </a:lnTo>
                  <a:lnTo>
                    <a:pt x="501" y="70"/>
                  </a:lnTo>
                  <a:lnTo>
                    <a:pt x="464" y="67"/>
                  </a:lnTo>
                  <a:lnTo>
                    <a:pt x="392" y="67"/>
                  </a:lnTo>
                  <a:lnTo>
                    <a:pt x="372" y="63"/>
                  </a:lnTo>
                  <a:lnTo>
                    <a:pt x="359" y="56"/>
                  </a:lnTo>
                  <a:lnTo>
                    <a:pt x="356" y="42"/>
                  </a:lnTo>
                  <a:lnTo>
                    <a:pt x="359" y="17"/>
                  </a:lnTo>
                  <a:lnTo>
                    <a:pt x="372" y="3"/>
                  </a:lnTo>
                  <a:lnTo>
                    <a:pt x="39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auto">
            <a:xfrm>
              <a:off x="2563" y="1422"/>
              <a:ext cx="501" cy="2320"/>
            </a:xfrm>
            <a:custGeom>
              <a:avLst/>
              <a:gdLst/>
              <a:ahLst/>
              <a:cxnLst>
                <a:cxn ang="0">
                  <a:pos x="484" y="0"/>
                </a:cxn>
                <a:cxn ang="0">
                  <a:pos x="501" y="14"/>
                </a:cxn>
                <a:cxn ang="0">
                  <a:pos x="494" y="35"/>
                </a:cxn>
                <a:cxn ang="0">
                  <a:pos x="481" y="49"/>
                </a:cxn>
                <a:cxn ang="0">
                  <a:pos x="389" y="159"/>
                </a:cxn>
                <a:cxn ang="0">
                  <a:pos x="263" y="382"/>
                </a:cxn>
                <a:cxn ang="0">
                  <a:pos x="181" y="629"/>
                </a:cxn>
                <a:cxn ang="0">
                  <a:pos x="138" y="887"/>
                </a:cxn>
                <a:cxn ang="0">
                  <a:pos x="125" y="1156"/>
                </a:cxn>
                <a:cxn ang="0">
                  <a:pos x="135" y="1400"/>
                </a:cxn>
                <a:cxn ang="0">
                  <a:pos x="178" y="1658"/>
                </a:cxn>
                <a:cxn ang="0">
                  <a:pos x="253" y="1906"/>
                </a:cxn>
                <a:cxn ang="0">
                  <a:pos x="382" y="2139"/>
                </a:cxn>
                <a:cxn ang="0">
                  <a:pos x="478" y="2252"/>
                </a:cxn>
                <a:cxn ang="0">
                  <a:pos x="497" y="2277"/>
                </a:cxn>
                <a:cxn ang="0">
                  <a:pos x="501" y="2284"/>
                </a:cxn>
                <a:cxn ang="0">
                  <a:pos x="497" y="2309"/>
                </a:cxn>
                <a:cxn ang="0">
                  <a:pos x="488" y="2320"/>
                </a:cxn>
                <a:cxn ang="0">
                  <a:pos x="464" y="2312"/>
                </a:cxn>
                <a:cxn ang="0">
                  <a:pos x="412" y="2270"/>
                </a:cxn>
                <a:cxn ang="0">
                  <a:pos x="329" y="2182"/>
                </a:cxn>
                <a:cxn ang="0">
                  <a:pos x="234" y="2051"/>
                </a:cxn>
                <a:cxn ang="0">
                  <a:pos x="141" y="1881"/>
                </a:cxn>
                <a:cxn ang="0">
                  <a:pos x="52" y="1619"/>
                </a:cxn>
                <a:cxn ang="0">
                  <a:pos x="10" y="1372"/>
                </a:cxn>
                <a:cxn ang="0">
                  <a:pos x="0" y="1160"/>
                </a:cxn>
                <a:cxn ang="0">
                  <a:pos x="16" y="902"/>
                </a:cxn>
                <a:cxn ang="0">
                  <a:pos x="79" y="605"/>
                </a:cxn>
                <a:cxn ang="0">
                  <a:pos x="181" y="357"/>
                </a:cxn>
                <a:cxn ang="0">
                  <a:pos x="277" y="201"/>
                </a:cxn>
                <a:cxn ang="0">
                  <a:pos x="369" y="92"/>
                </a:cxn>
                <a:cxn ang="0">
                  <a:pos x="441" y="21"/>
                </a:cxn>
                <a:cxn ang="0">
                  <a:pos x="478" y="0"/>
                </a:cxn>
              </a:cxnLst>
              <a:rect l="0" t="0" r="r" b="b"/>
              <a:pathLst>
                <a:path w="501" h="2320">
                  <a:moveTo>
                    <a:pt x="478" y="0"/>
                  </a:moveTo>
                  <a:lnTo>
                    <a:pt x="484" y="0"/>
                  </a:lnTo>
                  <a:lnTo>
                    <a:pt x="497" y="7"/>
                  </a:lnTo>
                  <a:lnTo>
                    <a:pt x="501" y="14"/>
                  </a:lnTo>
                  <a:lnTo>
                    <a:pt x="501" y="28"/>
                  </a:lnTo>
                  <a:lnTo>
                    <a:pt x="494" y="35"/>
                  </a:lnTo>
                  <a:lnTo>
                    <a:pt x="491" y="42"/>
                  </a:lnTo>
                  <a:lnTo>
                    <a:pt x="481" y="49"/>
                  </a:lnTo>
                  <a:lnTo>
                    <a:pt x="471" y="60"/>
                  </a:lnTo>
                  <a:lnTo>
                    <a:pt x="389" y="159"/>
                  </a:lnTo>
                  <a:lnTo>
                    <a:pt x="319" y="269"/>
                  </a:lnTo>
                  <a:lnTo>
                    <a:pt x="263" y="382"/>
                  </a:lnTo>
                  <a:lnTo>
                    <a:pt x="217" y="502"/>
                  </a:lnTo>
                  <a:lnTo>
                    <a:pt x="181" y="629"/>
                  </a:lnTo>
                  <a:lnTo>
                    <a:pt x="155" y="757"/>
                  </a:lnTo>
                  <a:lnTo>
                    <a:pt x="138" y="887"/>
                  </a:lnTo>
                  <a:lnTo>
                    <a:pt x="128" y="1022"/>
                  </a:lnTo>
                  <a:lnTo>
                    <a:pt x="125" y="1156"/>
                  </a:lnTo>
                  <a:lnTo>
                    <a:pt x="128" y="1276"/>
                  </a:lnTo>
                  <a:lnTo>
                    <a:pt x="135" y="1400"/>
                  </a:lnTo>
                  <a:lnTo>
                    <a:pt x="151" y="1527"/>
                  </a:lnTo>
                  <a:lnTo>
                    <a:pt x="178" y="1658"/>
                  </a:lnTo>
                  <a:lnTo>
                    <a:pt x="211" y="1782"/>
                  </a:lnTo>
                  <a:lnTo>
                    <a:pt x="253" y="1906"/>
                  </a:lnTo>
                  <a:lnTo>
                    <a:pt x="313" y="2026"/>
                  </a:lnTo>
                  <a:lnTo>
                    <a:pt x="382" y="2139"/>
                  </a:lnTo>
                  <a:lnTo>
                    <a:pt x="464" y="2242"/>
                  </a:lnTo>
                  <a:lnTo>
                    <a:pt x="478" y="2252"/>
                  </a:lnTo>
                  <a:lnTo>
                    <a:pt x="484" y="2263"/>
                  </a:lnTo>
                  <a:lnTo>
                    <a:pt x="497" y="2277"/>
                  </a:lnTo>
                  <a:lnTo>
                    <a:pt x="497" y="2281"/>
                  </a:lnTo>
                  <a:lnTo>
                    <a:pt x="501" y="2284"/>
                  </a:lnTo>
                  <a:lnTo>
                    <a:pt x="501" y="2298"/>
                  </a:lnTo>
                  <a:lnTo>
                    <a:pt x="497" y="2309"/>
                  </a:lnTo>
                  <a:lnTo>
                    <a:pt x="494" y="2316"/>
                  </a:lnTo>
                  <a:lnTo>
                    <a:pt x="488" y="2320"/>
                  </a:lnTo>
                  <a:lnTo>
                    <a:pt x="478" y="2320"/>
                  </a:lnTo>
                  <a:lnTo>
                    <a:pt x="464" y="2312"/>
                  </a:lnTo>
                  <a:lnTo>
                    <a:pt x="441" y="2298"/>
                  </a:lnTo>
                  <a:lnTo>
                    <a:pt x="412" y="2270"/>
                  </a:lnTo>
                  <a:lnTo>
                    <a:pt x="372" y="2231"/>
                  </a:lnTo>
                  <a:lnTo>
                    <a:pt x="329" y="2182"/>
                  </a:lnTo>
                  <a:lnTo>
                    <a:pt x="280" y="2122"/>
                  </a:lnTo>
                  <a:lnTo>
                    <a:pt x="234" y="2051"/>
                  </a:lnTo>
                  <a:lnTo>
                    <a:pt x="188" y="1973"/>
                  </a:lnTo>
                  <a:lnTo>
                    <a:pt x="141" y="1881"/>
                  </a:lnTo>
                  <a:lnTo>
                    <a:pt x="89" y="1750"/>
                  </a:lnTo>
                  <a:lnTo>
                    <a:pt x="52" y="1619"/>
                  </a:lnTo>
                  <a:lnTo>
                    <a:pt x="26" y="1492"/>
                  </a:lnTo>
                  <a:lnTo>
                    <a:pt x="10" y="1372"/>
                  </a:lnTo>
                  <a:lnTo>
                    <a:pt x="3" y="1259"/>
                  </a:lnTo>
                  <a:lnTo>
                    <a:pt x="0" y="1160"/>
                  </a:lnTo>
                  <a:lnTo>
                    <a:pt x="3" y="1036"/>
                  </a:lnTo>
                  <a:lnTo>
                    <a:pt x="16" y="902"/>
                  </a:lnTo>
                  <a:lnTo>
                    <a:pt x="39" y="757"/>
                  </a:lnTo>
                  <a:lnTo>
                    <a:pt x="79" y="605"/>
                  </a:lnTo>
                  <a:lnTo>
                    <a:pt x="135" y="452"/>
                  </a:lnTo>
                  <a:lnTo>
                    <a:pt x="181" y="357"/>
                  </a:lnTo>
                  <a:lnTo>
                    <a:pt x="227" y="276"/>
                  </a:lnTo>
                  <a:lnTo>
                    <a:pt x="277" y="201"/>
                  </a:lnTo>
                  <a:lnTo>
                    <a:pt x="323" y="141"/>
                  </a:lnTo>
                  <a:lnTo>
                    <a:pt x="369" y="92"/>
                  </a:lnTo>
                  <a:lnTo>
                    <a:pt x="408" y="53"/>
                  </a:lnTo>
                  <a:lnTo>
                    <a:pt x="441" y="21"/>
                  </a:lnTo>
                  <a:lnTo>
                    <a:pt x="464" y="7"/>
                  </a:lnTo>
                  <a:lnTo>
                    <a:pt x="4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auto">
            <a:xfrm>
              <a:off x="3271" y="1574"/>
              <a:ext cx="2176" cy="1577"/>
            </a:xfrm>
            <a:custGeom>
              <a:avLst/>
              <a:gdLst/>
              <a:ahLst/>
              <a:cxnLst>
                <a:cxn ang="0">
                  <a:pos x="768" y="7"/>
                </a:cxn>
                <a:cxn ang="0">
                  <a:pos x="953" y="1361"/>
                </a:cxn>
                <a:cxn ang="0">
                  <a:pos x="1774" y="3"/>
                </a:cxn>
                <a:cxn ang="0">
                  <a:pos x="2159" y="3"/>
                </a:cxn>
                <a:cxn ang="0">
                  <a:pos x="2173" y="49"/>
                </a:cxn>
                <a:cxn ang="0">
                  <a:pos x="2044" y="67"/>
                </a:cxn>
                <a:cxn ang="0">
                  <a:pos x="1948" y="99"/>
                </a:cxn>
                <a:cxn ang="0">
                  <a:pos x="1919" y="177"/>
                </a:cxn>
                <a:cxn ang="0">
                  <a:pos x="1612" y="1425"/>
                </a:cxn>
                <a:cxn ang="0">
                  <a:pos x="1606" y="1450"/>
                </a:cxn>
                <a:cxn ang="0">
                  <a:pos x="1632" y="1496"/>
                </a:cxn>
                <a:cxn ang="0">
                  <a:pos x="1770" y="1503"/>
                </a:cxn>
                <a:cxn ang="0">
                  <a:pos x="1807" y="1527"/>
                </a:cxn>
                <a:cxn ang="0">
                  <a:pos x="1797" y="1563"/>
                </a:cxn>
                <a:cxn ang="0">
                  <a:pos x="1780" y="1573"/>
                </a:cxn>
                <a:cxn ang="0">
                  <a:pos x="1451" y="1566"/>
                </a:cxn>
                <a:cxn ang="0">
                  <a:pos x="1276" y="1573"/>
                </a:cxn>
                <a:cxn ang="0">
                  <a:pos x="1210" y="1570"/>
                </a:cxn>
                <a:cxn ang="0">
                  <a:pos x="1200" y="1545"/>
                </a:cxn>
                <a:cxn ang="0">
                  <a:pos x="1236" y="1503"/>
                </a:cxn>
                <a:cxn ang="0">
                  <a:pos x="1405" y="1489"/>
                </a:cxn>
                <a:cxn ang="0">
                  <a:pos x="1451" y="1428"/>
                </a:cxn>
                <a:cxn ang="0">
                  <a:pos x="1767" y="67"/>
                </a:cxn>
                <a:cxn ang="0">
                  <a:pos x="884" y="1556"/>
                </a:cxn>
                <a:cxn ang="0">
                  <a:pos x="847" y="1577"/>
                </a:cxn>
                <a:cxn ang="0">
                  <a:pos x="818" y="1542"/>
                </a:cxn>
                <a:cxn ang="0">
                  <a:pos x="330" y="1351"/>
                </a:cxn>
                <a:cxn ang="0">
                  <a:pos x="323" y="1400"/>
                </a:cxn>
                <a:cxn ang="0">
                  <a:pos x="350" y="1474"/>
                </a:cxn>
                <a:cxn ang="0">
                  <a:pos x="468" y="1503"/>
                </a:cxn>
                <a:cxn ang="0">
                  <a:pos x="495" y="1506"/>
                </a:cxn>
                <a:cxn ang="0">
                  <a:pos x="501" y="1556"/>
                </a:cxn>
                <a:cxn ang="0">
                  <a:pos x="468" y="1573"/>
                </a:cxn>
                <a:cxn ang="0">
                  <a:pos x="30" y="1573"/>
                </a:cxn>
                <a:cxn ang="0">
                  <a:pos x="0" y="1556"/>
                </a:cxn>
                <a:cxn ang="0">
                  <a:pos x="14" y="1510"/>
                </a:cxn>
                <a:cxn ang="0">
                  <a:pos x="106" y="1496"/>
                </a:cxn>
                <a:cxn ang="0">
                  <a:pos x="228" y="1436"/>
                </a:cxn>
                <a:cxn ang="0">
                  <a:pos x="271" y="1333"/>
                </a:cxn>
                <a:cxn ang="0">
                  <a:pos x="554" y="127"/>
                </a:cxn>
                <a:cxn ang="0">
                  <a:pos x="538" y="78"/>
                </a:cxn>
                <a:cxn ang="0">
                  <a:pos x="478" y="71"/>
                </a:cxn>
                <a:cxn ang="0">
                  <a:pos x="366" y="64"/>
                </a:cxn>
                <a:cxn ang="0">
                  <a:pos x="356" y="18"/>
                </a:cxn>
              </a:cxnLst>
              <a:rect l="0" t="0" r="r" b="b"/>
              <a:pathLst>
                <a:path w="2176" h="1577">
                  <a:moveTo>
                    <a:pt x="393" y="0"/>
                  </a:moveTo>
                  <a:lnTo>
                    <a:pt x="749" y="0"/>
                  </a:lnTo>
                  <a:lnTo>
                    <a:pt x="768" y="7"/>
                  </a:lnTo>
                  <a:lnTo>
                    <a:pt x="778" y="21"/>
                  </a:lnTo>
                  <a:lnTo>
                    <a:pt x="785" y="49"/>
                  </a:lnTo>
                  <a:lnTo>
                    <a:pt x="953" y="1361"/>
                  </a:lnTo>
                  <a:lnTo>
                    <a:pt x="1744" y="42"/>
                  </a:lnTo>
                  <a:lnTo>
                    <a:pt x="1757" y="18"/>
                  </a:lnTo>
                  <a:lnTo>
                    <a:pt x="1774" y="3"/>
                  </a:lnTo>
                  <a:lnTo>
                    <a:pt x="1794" y="0"/>
                  </a:lnTo>
                  <a:lnTo>
                    <a:pt x="2140" y="0"/>
                  </a:lnTo>
                  <a:lnTo>
                    <a:pt x="2159" y="3"/>
                  </a:lnTo>
                  <a:lnTo>
                    <a:pt x="2173" y="11"/>
                  </a:lnTo>
                  <a:lnTo>
                    <a:pt x="2176" y="25"/>
                  </a:lnTo>
                  <a:lnTo>
                    <a:pt x="2173" y="49"/>
                  </a:lnTo>
                  <a:lnTo>
                    <a:pt x="2159" y="60"/>
                  </a:lnTo>
                  <a:lnTo>
                    <a:pt x="2136" y="67"/>
                  </a:lnTo>
                  <a:lnTo>
                    <a:pt x="2044" y="67"/>
                  </a:lnTo>
                  <a:lnTo>
                    <a:pt x="1998" y="74"/>
                  </a:lnTo>
                  <a:lnTo>
                    <a:pt x="1968" y="85"/>
                  </a:lnTo>
                  <a:lnTo>
                    <a:pt x="1948" y="99"/>
                  </a:lnTo>
                  <a:lnTo>
                    <a:pt x="1935" y="117"/>
                  </a:lnTo>
                  <a:lnTo>
                    <a:pt x="1925" y="145"/>
                  </a:lnTo>
                  <a:lnTo>
                    <a:pt x="1919" y="177"/>
                  </a:lnTo>
                  <a:lnTo>
                    <a:pt x="1906" y="173"/>
                  </a:lnTo>
                  <a:lnTo>
                    <a:pt x="1616" y="1411"/>
                  </a:lnTo>
                  <a:lnTo>
                    <a:pt x="1612" y="1425"/>
                  </a:lnTo>
                  <a:lnTo>
                    <a:pt x="1609" y="1436"/>
                  </a:lnTo>
                  <a:lnTo>
                    <a:pt x="1609" y="1446"/>
                  </a:lnTo>
                  <a:lnTo>
                    <a:pt x="1606" y="1450"/>
                  </a:lnTo>
                  <a:lnTo>
                    <a:pt x="1606" y="1464"/>
                  </a:lnTo>
                  <a:lnTo>
                    <a:pt x="1612" y="1482"/>
                  </a:lnTo>
                  <a:lnTo>
                    <a:pt x="1632" y="1496"/>
                  </a:lnTo>
                  <a:lnTo>
                    <a:pt x="1662" y="1499"/>
                  </a:lnTo>
                  <a:lnTo>
                    <a:pt x="1698" y="1503"/>
                  </a:lnTo>
                  <a:lnTo>
                    <a:pt x="1770" y="1503"/>
                  </a:lnTo>
                  <a:lnTo>
                    <a:pt x="1790" y="1506"/>
                  </a:lnTo>
                  <a:lnTo>
                    <a:pt x="1803" y="1513"/>
                  </a:lnTo>
                  <a:lnTo>
                    <a:pt x="1807" y="1527"/>
                  </a:lnTo>
                  <a:lnTo>
                    <a:pt x="1807" y="1542"/>
                  </a:lnTo>
                  <a:lnTo>
                    <a:pt x="1803" y="1556"/>
                  </a:lnTo>
                  <a:lnTo>
                    <a:pt x="1797" y="1563"/>
                  </a:lnTo>
                  <a:lnTo>
                    <a:pt x="1790" y="1566"/>
                  </a:lnTo>
                  <a:lnTo>
                    <a:pt x="1787" y="1570"/>
                  </a:lnTo>
                  <a:lnTo>
                    <a:pt x="1780" y="1573"/>
                  </a:lnTo>
                  <a:lnTo>
                    <a:pt x="1767" y="1573"/>
                  </a:lnTo>
                  <a:lnTo>
                    <a:pt x="1497" y="1566"/>
                  </a:lnTo>
                  <a:lnTo>
                    <a:pt x="1451" y="1566"/>
                  </a:lnTo>
                  <a:lnTo>
                    <a:pt x="1395" y="1570"/>
                  </a:lnTo>
                  <a:lnTo>
                    <a:pt x="1335" y="1570"/>
                  </a:lnTo>
                  <a:lnTo>
                    <a:pt x="1276" y="1573"/>
                  </a:lnTo>
                  <a:lnTo>
                    <a:pt x="1220" y="1573"/>
                  </a:lnTo>
                  <a:lnTo>
                    <a:pt x="1217" y="1570"/>
                  </a:lnTo>
                  <a:lnTo>
                    <a:pt x="1210" y="1570"/>
                  </a:lnTo>
                  <a:lnTo>
                    <a:pt x="1203" y="1563"/>
                  </a:lnTo>
                  <a:lnTo>
                    <a:pt x="1200" y="1556"/>
                  </a:lnTo>
                  <a:lnTo>
                    <a:pt x="1200" y="1545"/>
                  </a:lnTo>
                  <a:lnTo>
                    <a:pt x="1203" y="1520"/>
                  </a:lnTo>
                  <a:lnTo>
                    <a:pt x="1217" y="1510"/>
                  </a:lnTo>
                  <a:lnTo>
                    <a:pt x="1236" y="1503"/>
                  </a:lnTo>
                  <a:lnTo>
                    <a:pt x="1325" y="1503"/>
                  </a:lnTo>
                  <a:lnTo>
                    <a:pt x="1372" y="1496"/>
                  </a:lnTo>
                  <a:lnTo>
                    <a:pt x="1405" y="1489"/>
                  </a:lnTo>
                  <a:lnTo>
                    <a:pt x="1428" y="1474"/>
                  </a:lnTo>
                  <a:lnTo>
                    <a:pt x="1441" y="1457"/>
                  </a:lnTo>
                  <a:lnTo>
                    <a:pt x="1451" y="1428"/>
                  </a:lnTo>
                  <a:lnTo>
                    <a:pt x="1461" y="1393"/>
                  </a:lnTo>
                  <a:lnTo>
                    <a:pt x="1770" y="67"/>
                  </a:lnTo>
                  <a:lnTo>
                    <a:pt x="1767" y="67"/>
                  </a:lnTo>
                  <a:lnTo>
                    <a:pt x="894" y="1538"/>
                  </a:lnTo>
                  <a:lnTo>
                    <a:pt x="887" y="1545"/>
                  </a:lnTo>
                  <a:lnTo>
                    <a:pt x="884" y="1556"/>
                  </a:lnTo>
                  <a:lnTo>
                    <a:pt x="874" y="1563"/>
                  </a:lnTo>
                  <a:lnTo>
                    <a:pt x="867" y="1570"/>
                  </a:lnTo>
                  <a:lnTo>
                    <a:pt x="847" y="1577"/>
                  </a:lnTo>
                  <a:lnTo>
                    <a:pt x="831" y="1573"/>
                  </a:lnTo>
                  <a:lnTo>
                    <a:pt x="821" y="1559"/>
                  </a:lnTo>
                  <a:lnTo>
                    <a:pt x="818" y="1542"/>
                  </a:lnTo>
                  <a:lnTo>
                    <a:pt x="815" y="1520"/>
                  </a:lnTo>
                  <a:lnTo>
                    <a:pt x="627" y="85"/>
                  </a:lnTo>
                  <a:lnTo>
                    <a:pt x="330" y="1351"/>
                  </a:lnTo>
                  <a:lnTo>
                    <a:pt x="327" y="1365"/>
                  </a:lnTo>
                  <a:lnTo>
                    <a:pt x="323" y="1375"/>
                  </a:lnTo>
                  <a:lnTo>
                    <a:pt x="323" y="1400"/>
                  </a:lnTo>
                  <a:lnTo>
                    <a:pt x="327" y="1428"/>
                  </a:lnTo>
                  <a:lnTo>
                    <a:pt x="333" y="1453"/>
                  </a:lnTo>
                  <a:lnTo>
                    <a:pt x="350" y="1474"/>
                  </a:lnTo>
                  <a:lnTo>
                    <a:pt x="376" y="1489"/>
                  </a:lnTo>
                  <a:lnTo>
                    <a:pt x="416" y="1499"/>
                  </a:lnTo>
                  <a:lnTo>
                    <a:pt x="468" y="1503"/>
                  </a:lnTo>
                  <a:lnTo>
                    <a:pt x="482" y="1503"/>
                  </a:lnTo>
                  <a:lnTo>
                    <a:pt x="488" y="1506"/>
                  </a:lnTo>
                  <a:lnTo>
                    <a:pt x="495" y="1506"/>
                  </a:lnTo>
                  <a:lnTo>
                    <a:pt x="505" y="1517"/>
                  </a:lnTo>
                  <a:lnTo>
                    <a:pt x="505" y="1542"/>
                  </a:lnTo>
                  <a:lnTo>
                    <a:pt x="501" y="1556"/>
                  </a:lnTo>
                  <a:lnTo>
                    <a:pt x="491" y="1566"/>
                  </a:lnTo>
                  <a:lnTo>
                    <a:pt x="478" y="1573"/>
                  </a:lnTo>
                  <a:lnTo>
                    <a:pt x="468" y="1573"/>
                  </a:lnTo>
                  <a:lnTo>
                    <a:pt x="244" y="1566"/>
                  </a:lnTo>
                  <a:lnTo>
                    <a:pt x="135" y="1570"/>
                  </a:lnTo>
                  <a:lnTo>
                    <a:pt x="30" y="1573"/>
                  </a:lnTo>
                  <a:lnTo>
                    <a:pt x="20" y="1573"/>
                  </a:lnTo>
                  <a:lnTo>
                    <a:pt x="14" y="1570"/>
                  </a:lnTo>
                  <a:lnTo>
                    <a:pt x="0" y="1556"/>
                  </a:lnTo>
                  <a:lnTo>
                    <a:pt x="0" y="1531"/>
                  </a:lnTo>
                  <a:lnTo>
                    <a:pt x="4" y="1520"/>
                  </a:lnTo>
                  <a:lnTo>
                    <a:pt x="14" y="1510"/>
                  </a:lnTo>
                  <a:lnTo>
                    <a:pt x="27" y="1503"/>
                  </a:lnTo>
                  <a:lnTo>
                    <a:pt x="37" y="1503"/>
                  </a:lnTo>
                  <a:lnTo>
                    <a:pt x="106" y="1496"/>
                  </a:lnTo>
                  <a:lnTo>
                    <a:pt x="159" y="1482"/>
                  </a:lnTo>
                  <a:lnTo>
                    <a:pt x="198" y="1460"/>
                  </a:lnTo>
                  <a:lnTo>
                    <a:pt x="228" y="1436"/>
                  </a:lnTo>
                  <a:lnTo>
                    <a:pt x="248" y="1407"/>
                  </a:lnTo>
                  <a:lnTo>
                    <a:pt x="261" y="1372"/>
                  </a:lnTo>
                  <a:lnTo>
                    <a:pt x="271" y="1333"/>
                  </a:lnTo>
                  <a:lnTo>
                    <a:pt x="548" y="152"/>
                  </a:lnTo>
                  <a:lnTo>
                    <a:pt x="551" y="138"/>
                  </a:lnTo>
                  <a:lnTo>
                    <a:pt x="554" y="127"/>
                  </a:lnTo>
                  <a:lnTo>
                    <a:pt x="554" y="99"/>
                  </a:lnTo>
                  <a:lnTo>
                    <a:pt x="551" y="92"/>
                  </a:lnTo>
                  <a:lnTo>
                    <a:pt x="538" y="78"/>
                  </a:lnTo>
                  <a:lnTo>
                    <a:pt x="524" y="78"/>
                  </a:lnTo>
                  <a:lnTo>
                    <a:pt x="508" y="74"/>
                  </a:lnTo>
                  <a:lnTo>
                    <a:pt x="478" y="71"/>
                  </a:lnTo>
                  <a:lnTo>
                    <a:pt x="445" y="67"/>
                  </a:lnTo>
                  <a:lnTo>
                    <a:pt x="386" y="67"/>
                  </a:lnTo>
                  <a:lnTo>
                    <a:pt x="366" y="64"/>
                  </a:lnTo>
                  <a:lnTo>
                    <a:pt x="356" y="56"/>
                  </a:lnTo>
                  <a:lnTo>
                    <a:pt x="353" y="42"/>
                  </a:lnTo>
                  <a:lnTo>
                    <a:pt x="356" y="18"/>
                  </a:lnTo>
                  <a:lnTo>
                    <a:pt x="370" y="3"/>
                  </a:lnTo>
                  <a:lnTo>
                    <a:pt x="3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auto">
            <a:xfrm>
              <a:off x="5364" y="2773"/>
              <a:ext cx="940" cy="735"/>
            </a:xfrm>
            <a:custGeom>
              <a:avLst/>
              <a:gdLst/>
              <a:ahLst/>
              <a:cxnLst>
                <a:cxn ang="0">
                  <a:pos x="238" y="10"/>
                </a:cxn>
                <a:cxn ang="0">
                  <a:pos x="317" y="67"/>
                </a:cxn>
                <a:cxn ang="0">
                  <a:pos x="370" y="116"/>
                </a:cxn>
                <a:cxn ang="0">
                  <a:pos x="488" y="24"/>
                </a:cxn>
                <a:cxn ang="0">
                  <a:pos x="633" y="0"/>
                </a:cxn>
                <a:cxn ang="0">
                  <a:pos x="732" y="35"/>
                </a:cxn>
                <a:cxn ang="0">
                  <a:pos x="792" y="134"/>
                </a:cxn>
                <a:cxn ang="0">
                  <a:pos x="788" y="283"/>
                </a:cxn>
                <a:cxn ang="0">
                  <a:pos x="742" y="438"/>
                </a:cxn>
                <a:cxn ang="0">
                  <a:pos x="703" y="551"/>
                </a:cxn>
                <a:cxn ang="0">
                  <a:pos x="686" y="661"/>
                </a:cxn>
                <a:cxn ang="0">
                  <a:pos x="722" y="693"/>
                </a:cxn>
                <a:cxn ang="0">
                  <a:pos x="831" y="618"/>
                </a:cxn>
                <a:cxn ang="0">
                  <a:pos x="894" y="477"/>
                </a:cxn>
                <a:cxn ang="0">
                  <a:pos x="930" y="470"/>
                </a:cxn>
                <a:cxn ang="0">
                  <a:pos x="940" y="488"/>
                </a:cxn>
                <a:cxn ang="0">
                  <a:pos x="917" y="562"/>
                </a:cxn>
                <a:cxn ang="0">
                  <a:pos x="844" y="675"/>
                </a:cxn>
                <a:cxn ang="0">
                  <a:pos x="719" y="735"/>
                </a:cxn>
                <a:cxn ang="0">
                  <a:pos x="604" y="686"/>
                </a:cxn>
                <a:cxn ang="0">
                  <a:pos x="577" y="572"/>
                </a:cxn>
                <a:cxn ang="0">
                  <a:pos x="610" y="466"/>
                </a:cxn>
                <a:cxn ang="0">
                  <a:pos x="670" y="279"/>
                </a:cxn>
                <a:cxn ang="0">
                  <a:pos x="686" y="141"/>
                </a:cxn>
                <a:cxn ang="0">
                  <a:pos x="670" y="77"/>
                </a:cxn>
                <a:cxn ang="0">
                  <a:pos x="597" y="42"/>
                </a:cxn>
                <a:cxn ang="0">
                  <a:pos x="455" y="92"/>
                </a:cxn>
                <a:cxn ang="0">
                  <a:pos x="366" y="194"/>
                </a:cxn>
                <a:cxn ang="0">
                  <a:pos x="317" y="279"/>
                </a:cxn>
                <a:cxn ang="0">
                  <a:pos x="287" y="396"/>
                </a:cxn>
                <a:cxn ang="0">
                  <a:pos x="258" y="527"/>
                </a:cxn>
                <a:cxn ang="0">
                  <a:pos x="221" y="682"/>
                </a:cxn>
                <a:cxn ang="0">
                  <a:pos x="182" y="728"/>
                </a:cxn>
                <a:cxn ang="0">
                  <a:pos x="119" y="721"/>
                </a:cxn>
                <a:cxn ang="0">
                  <a:pos x="103" y="671"/>
                </a:cxn>
                <a:cxn ang="0">
                  <a:pos x="119" y="615"/>
                </a:cxn>
                <a:cxn ang="0">
                  <a:pos x="172" y="364"/>
                </a:cxn>
                <a:cxn ang="0">
                  <a:pos x="205" y="226"/>
                </a:cxn>
                <a:cxn ang="0">
                  <a:pos x="221" y="123"/>
                </a:cxn>
                <a:cxn ang="0">
                  <a:pos x="195" y="49"/>
                </a:cxn>
                <a:cxn ang="0">
                  <a:pos x="113" y="77"/>
                </a:cxn>
                <a:cxn ang="0">
                  <a:pos x="53" y="251"/>
                </a:cxn>
                <a:cxn ang="0">
                  <a:pos x="14" y="268"/>
                </a:cxn>
                <a:cxn ang="0">
                  <a:pos x="0" y="254"/>
                </a:cxn>
                <a:cxn ang="0">
                  <a:pos x="24" y="169"/>
                </a:cxn>
                <a:cxn ang="0">
                  <a:pos x="70" y="63"/>
                </a:cxn>
                <a:cxn ang="0">
                  <a:pos x="142" y="7"/>
                </a:cxn>
              </a:cxnLst>
              <a:rect l="0" t="0" r="r" b="b"/>
              <a:pathLst>
                <a:path w="940" h="735">
                  <a:moveTo>
                    <a:pt x="178" y="0"/>
                  </a:moveTo>
                  <a:lnTo>
                    <a:pt x="208" y="3"/>
                  </a:lnTo>
                  <a:lnTo>
                    <a:pt x="238" y="10"/>
                  </a:lnTo>
                  <a:lnTo>
                    <a:pt x="267" y="21"/>
                  </a:lnTo>
                  <a:lnTo>
                    <a:pt x="294" y="42"/>
                  </a:lnTo>
                  <a:lnTo>
                    <a:pt x="317" y="67"/>
                  </a:lnTo>
                  <a:lnTo>
                    <a:pt x="333" y="102"/>
                  </a:lnTo>
                  <a:lnTo>
                    <a:pt x="343" y="148"/>
                  </a:lnTo>
                  <a:lnTo>
                    <a:pt x="370" y="116"/>
                  </a:lnTo>
                  <a:lnTo>
                    <a:pt x="403" y="81"/>
                  </a:lnTo>
                  <a:lnTo>
                    <a:pt x="442" y="49"/>
                  </a:lnTo>
                  <a:lnTo>
                    <a:pt x="488" y="24"/>
                  </a:lnTo>
                  <a:lnTo>
                    <a:pt x="541" y="7"/>
                  </a:lnTo>
                  <a:lnTo>
                    <a:pt x="600" y="0"/>
                  </a:lnTo>
                  <a:lnTo>
                    <a:pt x="633" y="0"/>
                  </a:lnTo>
                  <a:lnTo>
                    <a:pt x="666" y="7"/>
                  </a:lnTo>
                  <a:lnTo>
                    <a:pt x="699" y="17"/>
                  </a:lnTo>
                  <a:lnTo>
                    <a:pt x="732" y="35"/>
                  </a:lnTo>
                  <a:lnTo>
                    <a:pt x="759" y="56"/>
                  </a:lnTo>
                  <a:lnTo>
                    <a:pt x="782" y="92"/>
                  </a:lnTo>
                  <a:lnTo>
                    <a:pt x="792" y="134"/>
                  </a:lnTo>
                  <a:lnTo>
                    <a:pt x="801" y="187"/>
                  </a:lnTo>
                  <a:lnTo>
                    <a:pt x="798" y="229"/>
                  </a:lnTo>
                  <a:lnTo>
                    <a:pt x="788" y="283"/>
                  </a:lnTo>
                  <a:lnTo>
                    <a:pt x="775" y="336"/>
                  </a:lnTo>
                  <a:lnTo>
                    <a:pt x="759" y="389"/>
                  </a:lnTo>
                  <a:lnTo>
                    <a:pt x="742" y="438"/>
                  </a:lnTo>
                  <a:lnTo>
                    <a:pt x="729" y="477"/>
                  </a:lnTo>
                  <a:lnTo>
                    <a:pt x="719" y="505"/>
                  </a:lnTo>
                  <a:lnTo>
                    <a:pt x="703" y="551"/>
                  </a:lnTo>
                  <a:lnTo>
                    <a:pt x="693" y="587"/>
                  </a:lnTo>
                  <a:lnTo>
                    <a:pt x="686" y="611"/>
                  </a:lnTo>
                  <a:lnTo>
                    <a:pt x="686" y="661"/>
                  </a:lnTo>
                  <a:lnTo>
                    <a:pt x="693" y="679"/>
                  </a:lnTo>
                  <a:lnTo>
                    <a:pt x="703" y="689"/>
                  </a:lnTo>
                  <a:lnTo>
                    <a:pt x="722" y="693"/>
                  </a:lnTo>
                  <a:lnTo>
                    <a:pt x="759" y="686"/>
                  </a:lnTo>
                  <a:lnTo>
                    <a:pt x="798" y="661"/>
                  </a:lnTo>
                  <a:lnTo>
                    <a:pt x="831" y="618"/>
                  </a:lnTo>
                  <a:lnTo>
                    <a:pt x="861" y="562"/>
                  </a:lnTo>
                  <a:lnTo>
                    <a:pt x="887" y="491"/>
                  </a:lnTo>
                  <a:lnTo>
                    <a:pt x="894" y="477"/>
                  </a:lnTo>
                  <a:lnTo>
                    <a:pt x="904" y="466"/>
                  </a:lnTo>
                  <a:lnTo>
                    <a:pt x="927" y="466"/>
                  </a:lnTo>
                  <a:lnTo>
                    <a:pt x="930" y="470"/>
                  </a:lnTo>
                  <a:lnTo>
                    <a:pt x="937" y="473"/>
                  </a:lnTo>
                  <a:lnTo>
                    <a:pt x="940" y="481"/>
                  </a:lnTo>
                  <a:lnTo>
                    <a:pt x="940" y="488"/>
                  </a:lnTo>
                  <a:lnTo>
                    <a:pt x="937" y="502"/>
                  </a:lnTo>
                  <a:lnTo>
                    <a:pt x="930" y="527"/>
                  </a:lnTo>
                  <a:lnTo>
                    <a:pt x="917" y="562"/>
                  </a:lnTo>
                  <a:lnTo>
                    <a:pt x="897" y="601"/>
                  </a:lnTo>
                  <a:lnTo>
                    <a:pt x="874" y="640"/>
                  </a:lnTo>
                  <a:lnTo>
                    <a:pt x="844" y="675"/>
                  </a:lnTo>
                  <a:lnTo>
                    <a:pt x="808" y="707"/>
                  </a:lnTo>
                  <a:lnTo>
                    <a:pt x="765" y="728"/>
                  </a:lnTo>
                  <a:lnTo>
                    <a:pt x="719" y="735"/>
                  </a:lnTo>
                  <a:lnTo>
                    <a:pt x="676" y="728"/>
                  </a:lnTo>
                  <a:lnTo>
                    <a:pt x="637" y="710"/>
                  </a:lnTo>
                  <a:lnTo>
                    <a:pt x="604" y="686"/>
                  </a:lnTo>
                  <a:lnTo>
                    <a:pt x="581" y="647"/>
                  </a:lnTo>
                  <a:lnTo>
                    <a:pt x="574" y="597"/>
                  </a:lnTo>
                  <a:lnTo>
                    <a:pt x="577" y="572"/>
                  </a:lnTo>
                  <a:lnTo>
                    <a:pt x="584" y="544"/>
                  </a:lnTo>
                  <a:lnTo>
                    <a:pt x="597" y="509"/>
                  </a:lnTo>
                  <a:lnTo>
                    <a:pt x="610" y="466"/>
                  </a:lnTo>
                  <a:lnTo>
                    <a:pt x="630" y="410"/>
                  </a:lnTo>
                  <a:lnTo>
                    <a:pt x="650" y="346"/>
                  </a:lnTo>
                  <a:lnTo>
                    <a:pt x="670" y="279"/>
                  </a:lnTo>
                  <a:lnTo>
                    <a:pt x="680" y="215"/>
                  </a:lnTo>
                  <a:lnTo>
                    <a:pt x="686" y="159"/>
                  </a:lnTo>
                  <a:lnTo>
                    <a:pt x="686" y="141"/>
                  </a:lnTo>
                  <a:lnTo>
                    <a:pt x="683" y="123"/>
                  </a:lnTo>
                  <a:lnTo>
                    <a:pt x="680" y="99"/>
                  </a:lnTo>
                  <a:lnTo>
                    <a:pt x="670" y="77"/>
                  </a:lnTo>
                  <a:lnTo>
                    <a:pt x="653" y="60"/>
                  </a:lnTo>
                  <a:lnTo>
                    <a:pt x="630" y="46"/>
                  </a:lnTo>
                  <a:lnTo>
                    <a:pt x="597" y="42"/>
                  </a:lnTo>
                  <a:lnTo>
                    <a:pt x="544" y="49"/>
                  </a:lnTo>
                  <a:lnTo>
                    <a:pt x="495" y="67"/>
                  </a:lnTo>
                  <a:lnTo>
                    <a:pt x="455" y="92"/>
                  </a:lnTo>
                  <a:lnTo>
                    <a:pt x="419" y="123"/>
                  </a:lnTo>
                  <a:lnTo>
                    <a:pt x="389" y="159"/>
                  </a:lnTo>
                  <a:lnTo>
                    <a:pt x="366" y="194"/>
                  </a:lnTo>
                  <a:lnTo>
                    <a:pt x="343" y="226"/>
                  </a:lnTo>
                  <a:lnTo>
                    <a:pt x="327" y="254"/>
                  </a:lnTo>
                  <a:lnTo>
                    <a:pt x="317" y="279"/>
                  </a:lnTo>
                  <a:lnTo>
                    <a:pt x="310" y="304"/>
                  </a:lnTo>
                  <a:lnTo>
                    <a:pt x="300" y="339"/>
                  </a:lnTo>
                  <a:lnTo>
                    <a:pt x="287" y="396"/>
                  </a:lnTo>
                  <a:lnTo>
                    <a:pt x="274" y="449"/>
                  </a:lnTo>
                  <a:lnTo>
                    <a:pt x="267" y="484"/>
                  </a:lnTo>
                  <a:lnTo>
                    <a:pt x="258" y="527"/>
                  </a:lnTo>
                  <a:lnTo>
                    <a:pt x="251" y="565"/>
                  </a:lnTo>
                  <a:lnTo>
                    <a:pt x="241" y="597"/>
                  </a:lnTo>
                  <a:lnTo>
                    <a:pt x="221" y="682"/>
                  </a:lnTo>
                  <a:lnTo>
                    <a:pt x="215" y="700"/>
                  </a:lnTo>
                  <a:lnTo>
                    <a:pt x="202" y="714"/>
                  </a:lnTo>
                  <a:lnTo>
                    <a:pt x="182" y="728"/>
                  </a:lnTo>
                  <a:lnTo>
                    <a:pt x="155" y="732"/>
                  </a:lnTo>
                  <a:lnTo>
                    <a:pt x="139" y="728"/>
                  </a:lnTo>
                  <a:lnTo>
                    <a:pt x="119" y="721"/>
                  </a:lnTo>
                  <a:lnTo>
                    <a:pt x="109" y="703"/>
                  </a:lnTo>
                  <a:lnTo>
                    <a:pt x="103" y="682"/>
                  </a:lnTo>
                  <a:lnTo>
                    <a:pt x="103" y="671"/>
                  </a:lnTo>
                  <a:lnTo>
                    <a:pt x="109" y="654"/>
                  </a:lnTo>
                  <a:lnTo>
                    <a:pt x="113" y="633"/>
                  </a:lnTo>
                  <a:lnTo>
                    <a:pt x="119" y="615"/>
                  </a:lnTo>
                  <a:lnTo>
                    <a:pt x="116" y="618"/>
                  </a:lnTo>
                  <a:lnTo>
                    <a:pt x="162" y="406"/>
                  </a:lnTo>
                  <a:lnTo>
                    <a:pt x="172" y="364"/>
                  </a:lnTo>
                  <a:lnTo>
                    <a:pt x="185" y="311"/>
                  </a:lnTo>
                  <a:lnTo>
                    <a:pt x="195" y="261"/>
                  </a:lnTo>
                  <a:lnTo>
                    <a:pt x="205" y="226"/>
                  </a:lnTo>
                  <a:lnTo>
                    <a:pt x="211" y="187"/>
                  </a:lnTo>
                  <a:lnTo>
                    <a:pt x="218" y="152"/>
                  </a:lnTo>
                  <a:lnTo>
                    <a:pt x="221" y="123"/>
                  </a:lnTo>
                  <a:lnTo>
                    <a:pt x="218" y="92"/>
                  </a:lnTo>
                  <a:lnTo>
                    <a:pt x="211" y="67"/>
                  </a:lnTo>
                  <a:lnTo>
                    <a:pt x="195" y="49"/>
                  </a:lnTo>
                  <a:lnTo>
                    <a:pt x="172" y="42"/>
                  </a:lnTo>
                  <a:lnTo>
                    <a:pt x="139" y="53"/>
                  </a:lnTo>
                  <a:lnTo>
                    <a:pt x="113" y="77"/>
                  </a:lnTo>
                  <a:lnTo>
                    <a:pt x="93" y="116"/>
                  </a:lnTo>
                  <a:lnTo>
                    <a:pt x="73" y="166"/>
                  </a:lnTo>
                  <a:lnTo>
                    <a:pt x="53" y="251"/>
                  </a:lnTo>
                  <a:lnTo>
                    <a:pt x="47" y="265"/>
                  </a:lnTo>
                  <a:lnTo>
                    <a:pt x="40" y="268"/>
                  </a:lnTo>
                  <a:lnTo>
                    <a:pt x="14" y="268"/>
                  </a:lnTo>
                  <a:lnTo>
                    <a:pt x="10" y="265"/>
                  </a:lnTo>
                  <a:lnTo>
                    <a:pt x="4" y="261"/>
                  </a:lnTo>
                  <a:lnTo>
                    <a:pt x="0" y="254"/>
                  </a:lnTo>
                  <a:lnTo>
                    <a:pt x="0" y="247"/>
                  </a:lnTo>
                  <a:lnTo>
                    <a:pt x="10" y="205"/>
                  </a:lnTo>
                  <a:lnTo>
                    <a:pt x="24" y="169"/>
                  </a:lnTo>
                  <a:lnTo>
                    <a:pt x="37" y="127"/>
                  </a:lnTo>
                  <a:lnTo>
                    <a:pt x="57" y="88"/>
                  </a:lnTo>
                  <a:lnTo>
                    <a:pt x="70" y="63"/>
                  </a:lnTo>
                  <a:lnTo>
                    <a:pt x="89" y="39"/>
                  </a:lnTo>
                  <a:lnTo>
                    <a:pt x="113" y="21"/>
                  </a:lnTo>
                  <a:lnTo>
                    <a:pt x="142" y="7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8" name="Freeform 10"/>
            <p:cNvSpPr>
              <a:spLocks noEditPoints="1"/>
            </p:cNvSpPr>
            <p:nvPr/>
          </p:nvSpPr>
          <p:spPr bwMode="auto">
            <a:xfrm>
              <a:off x="6597" y="1415"/>
              <a:ext cx="501" cy="2312"/>
            </a:xfrm>
            <a:custGeom>
              <a:avLst/>
              <a:gdLst/>
              <a:ahLst/>
              <a:cxnLst>
                <a:cxn ang="0">
                  <a:pos x="501" y="1160"/>
                </a:cxn>
                <a:cxn ang="0">
                  <a:pos x="23" y="0"/>
                </a:cxn>
                <a:cxn ang="0">
                  <a:pos x="60" y="21"/>
                </a:cxn>
                <a:cxn ang="0">
                  <a:pos x="129" y="88"/>
                </a:cxn>
                <a:cxn ang="0">
                  <a:pos x="221" y="198"/>
                </a:cxn>
                <a:cxn ang="0">
                  <a:pos x="313" y="350"/>
                </a:cxn>
                <a:cxn ang="0">
                  <a:pos x="419" y="597"/>
                </a:cxn>
                <a:cxn ang="0">
                  <a:pos x="485" y="902"/>
                </a:cxn>
                <a:cxn ang="0">
                  <a:pos x="501" y="1156"/>
                </a:cxn>
                <a:cxn ang="0">
                  <a:pos x="485" y="1411"/>
                </a:cxn>
                <a:cxn ang="0">
                  <a:pos x="422" y="1708"/>
                </a:cxn>
                <a:cxn ang="0">
                  <a:pos x="320" y="1955"/>
                </a:cxn>
                <a:cxn ang="0">
                  <a:pos x="224" y="2111"/>
                </a:cxn>
                <a:cxn ang="0">
                  <a:pos x="132" y="2220"/>
                </a:cxn>
                <a:cxn ang="0">
                  <a:pos x="60" y="2291"/>
                </a:cxn>
                <a:cxn ang="0">
                  <a:pos x="23" y="2312"/>
                </a:cxn>
                <a:cxn ang="0">
                  <a:pos x="7" y="2305"/>
                </a:cxn>
                <a:cxn ang="0">
                  <a:pos x="0" y="2284"/>
                </a:cxn>
                <a:cxn ang="0">
                  <a:pos x="10" y="2270"/>
                </a:cxn>
                <a:cxn ang="0">
                  <a:pos x="30" y="2252"/>
                </a:cxn>
                <a:cxn ang="0">
                  <a:pos x="182" y="2044"/>
                </a:cxn>
                <a:cxn ang="0">
                  <a:pos x="284" y="1807"/>
                </a:cxn>
                <a:cxn ang="0">
                  <a:pos x="346" y="1552"/>
                </a:cxn>
                <a:cxn ang="0">
                  <a:pos x="373" y="1287"/>
                </a:cxn>
                <a:cxn ang="0">
                  <a:pos x="369" y="979"/>
                </a:cxn>
                <a:cxn ang="0">
                  <a:pos x="327" y="661"/>
                </a:cxn>
                <a:cxn ang="0">
                  <a:pos x="241" y="389"/>
                </a:cxn>
                <a:cxn ang="0">
                  <a:pos x="116" y="166"/>
                </a:cxn>
                <a:cxn ang="0">
                  <a:pos x="10" y="42"/>
                </a:cxn>
                <a:cxn ang="0">
                  <a:pos x="0" y="28"/>
                </a:cxn>
                <a:cxn ang="0">
                  <a:pos x="4" y="14"/>
                </a:cxn>
                <a:cxn ang="0">
                  <a:pos x="13" y="3"/>
                </a:cxn>
              </a:cxnLst>
              <a:rect l="0" t="0" r="r" b="b"/>
              <a:pathLst>
                <a:path w="501" h="2312">
                  <a:moveTo>
                    <a:pt x="501" y="1153"/>
                  </a:moveTo>
                  <a:lnTo>
                    <a:pt x="501" y="1160"/>
                  </a:lnTo>
                  <a:lnTo>
                    <a:pt x="501" y="1153"/>
                  </a:lnTo>
                  <a:close/>
                  <a:moveTo>
                    <a:pt x="23" y="0"/>
                  </a:moveTo>
                  <a:lnTo>
                    <a:pt x="36" y="7"/>
                  </a:lnTo>
                  <a:lnTo>
                    <a:pt x="60" y="21"/>
                  </a:lnTo>
                  <a:lnTo>
                    <a:pt x="89" y="49"/>
                  </a:lnTo>
                  <a:lnTo>
                    <a:pt x="129" y="88"/>
                  </a:lnTo>
                  <a:lnTo>
                    <a:pt x="172" y="138"/>
                  </a:lnTo>
                  <a:lnTo>
                    <a:pt x="221" y="198"/>
                  </a:lnTo>
                  <a:lnTo>
                    <a:pt x="267" y="269"/>
                  </a:lnTo>
                  <a:lnTo>
                    <a:pt x="313" y="350"/>
                  </a:lnTo>
                  <a:lnTo>
                    <a:pt x="360" y="438"/>
                  </a:lnTo>
                  <a:lnTo>
                    <a:pt x="419" y="597"/>
                  </a:lnTo>
                  <a:lnTo>
                    <a:pt x="462" y="753"/>
                  </a:lnTo>
                  <a:lnTo>
                    <a:pt x="485" y="902"/>
                  </a:lnTo>
                  <a:lnTo>
                    <a:pt x="498" y="1039"/>
                  </a:lnTo>
                  <a:lnTo>
                    <a:pt x="501" y="1156"/>
                  </a:lnTo>
                  <a:lnTo>
                    <a:pt x="498" y="1276"/>
                  </a:lnTo>
                  <a:lnTo>
                    <a:pt x="485" y="1411"/>
                  </a:lnTo>
                  <a:lnTo>
                    <a:pt x="462" y="1556"/>
                  </a:lnTo>
                  <a:lnTo>
                    <a:pt x="422" y="1708"/>
                  </a:lnTo>
                  <a:lnTo>
                    <a:pt x="366" y="1860"/>
                  </a:lnTo>
                  <a:lnTo>
                    <a:pt x="320" y="1955"/>
                  </a:lnTo>
                  <a:lnTo>
                    <a:pt x="274" y="2037"/>
                  </a:lnTo>
                  <a:lnTo>
                    <a:pt x="224" y="2111"/>
                  </a:lnTo>
                  <a:lnTo>
                    <a:pt x="178" y="2171"/>
                  </a:lnTo>
                  <a:lnTo>
                    <a:pt x="132" y="2220"/>
                  </a:lnTo>
                  <a:lnTo>
                    <a:pt x="93" y="2259"/>
                  </a:lnTo>
                  <a:lnTo>
                    <a:pt x="60" y="2291"/>
                  </a:lnTo>
                  <a:lnTo>
                    <a:pt x="36" y="2305"/>
                  </a:lnTo>
                  <a:lnTo>
                    <a:pt x="23" y="2312"/>
                  </a:lnTo>
                  <a:lnTo>
                    <a:pt x="13" y="2309"/>
                  </a:lnTo>
                  <a:lnTo>
                    <a:pt x="7" y="2305"/>
                  </a:lnTo>
                  <a:lnTo>
                    <a:pt x="0" y="2291"/>
                  </a:lnTo>
                  <a:lnTo>
                    <a:pt x="0" y="2284"/>
                  </a:lnTo>
                  <a:lnTo>
                    <a:pt x="7" y="2277"/>
                  </a:lnTo>
                  <a:lnTo>
                    <a:pt x="10" y="2270"/>
                  </a:lnTo>
                  <a:lnTo>
                    <a:pt x="20" y="2263"/>
                  </a:lnTo>
                  <a:lnTo>
                    <a:pt x="30" y="2252"/>
                  </a:lnTo>
                  <a:lnTo>
                    <a:pt x="112" y="2150"/>
                  </a:lnTo>
                  <a:lnTo>
                    <a:pt x="182" y="2044"/>
                  </a:lnTo>
                  <a:lnTo>
                    <a:pt x="238" y="1927"/>
                  </a:lnTo>
                  <a:lnTo>
                    <a:pt x="284" y="1807"/>
                  </a:lnTo>
                  <a:lnTo>
                    <a:pt x="320" y="1679"/>
                  </a:lnTo>
                  <a:lnTo>
                    <a:pt x="346" y="1552"/>
                  </a:lnTo>
                  <a:lnTo>
                    <a:pt x="363" y="1421"/>
                  </a:lnTo>
                  <a:lnTo>
                    <a:pt x="373" y="1287"/>
                  </a:lnTo>
                  <a:lnTo>
                    <a:pt x="376" y="1156"/>
                  </a:lnTo>
                  <a:lnTo>
                    <a:pt x="369" y="979"/>
                  </a:lnTo>
                  <a:lnTo>
                    <a:pt x="353" y="817"/>
                  </a:lnTo>
                  <a:lnTo>
                    <a:pt x="327" y="661"/>
                  </a:lnTo>
                  <a:lnTo>
                    <a:pt x="287" y="520"/>
                  </a:lnTo>
                  <a:lnTo>
                    <a:pt x="241" y="389"/>
                  </a:lnTo>
                  <a:lnTo>
                    <a:pt x="182" y="272"/>
                  </a:lnTo>
                  <a:lnTo>
                    <a:pt x="116" y="166"/>
                  </a:lnTo>
                  <a:lnTo>
                    <a:pt x="40" y="74"/>
                  </a:lnTo>
                  <a:lnTo>
                    <a:pt x="10" y="42"/>
                  </a:lnTo>
                  <a:lnTo>
                    <a:pt x="7" y="35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4" y="14"/>
                  </a:lnTo>
                  <a:lnTo>
                    <a:pt x="7" y="7"/>
                  </a:lnTo>
                  <a:lnTo>
                    <a:pt x="13" y="3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79" name="Freeform 11"/>
            <p:cNvSpPr>
              <a:spLocks/>
            </p:cNvSpPr>
            <p:nvPr/>
          </p:nvSpPr>
          <p:spPr bwMode="auto">
            <a:xfrm>
              <a:off x="8113" y="1910"/>
              <a:ext cx="1082" cy="1344"/>
            </a:xfrm>
            <a:custGeom>
              <a:avLst/>
              <a:gdLst/>
              <a:ahLst/>
              <a:cxnLst>
                <a:cxn ang="0">
                  <a:pos x="1029" y="0"/>
                </a:cxn>
                <a:cxn ang="0">
                  <a:pos x="1065" y="10"/>
                </a:cxn>
                <a:cxn ang="0">
                  <a:pos x="1082" y="42"/>
                </a:cxn>
                <a:cxn ang="0">
                  <a:pos x="1065" y="78"/>
                </a:cxn>
                <a:cxn ang="0">
                  <a:pos x="1029" y="88"/>
                </a:cxn>
                <a:cxn ang="0">
                  <a:pos x="571" y="95"/>
                </a:cxn>
                <a:cxn ang="0">
                  <a:pos x="389" y="159"/>
                </a:cxn>
                <a:cxn ang="0">
                  <a:pos x="241" y="272"/>
                </a:cxn>
                <a:cxn ang="0">
                  <a:pos x="139" y="428"/>
                </a:cxn>
                <a:cxn ang="0">
                  <a:pos x="89" y="622"/>
                </a:cxn>
                <a:cxn ang="0">
                  <a:pos x="1049" y="626"/>
                </a:cxn>
                <a:cxn ang="0">
                  <a:pos x="1078" y="647"/>
                </a:cxn>
                <a:cxn ang="0">
                  <a:pos x="1078" y="689"/>
                </a:cxn>
                <a:cxn ang="0">
                  <a:pos x="1049" y="711"/>
                </a:cxn>
                <a:cxn ang="0">
                  <a:pos x="1006" y="714"/>
                </a:cxn>
                <a:cxn ang="0">
                  <a:pos x="89" y="721"/>
                </a:cxn>
                <a:cxn ang="0">
                  <a:pos x="139" y="916"/>
                </a:cxn>
                <a:cxn ang="0">
                  <a:pos x="241" y="1071"/>
                </a:cxn>
                <a:cxn ang="0">
                  <a:pos x="389" y="1184"/>
                </a:cxn>
                <a:cxn ang="0">
                  <a:pos x="571" y="1248"/>
                </a:cxn>
                <a:cxn ang="0">
                  <a:pos x="1029" y="1255"/>
                </a:cxn>
                <a:cxn ang="0">
                  <a:pos x="1065" y="1266"/>
                </a:cxn>
                <a:cxn ang="0">
                  <a:pos x="1082" y="1301"/>
                </a:cxn>
                <a:cxn ang="0">
                  <a:pos x="1065" y="1333"/>
                </a:cxn>
                <a:cxn ang="0">
                  <a:pos x="1029" y="1344"/>
                </a:cxn>
                <a:cxn ang="0">
                  <a:pos x="554" y="1336"/>
                </a:cxn>
                <a:cxn ang="0">
                  <a:pos x="356" y="1269"/>
                </a:cxn>
                <a:cxn ang="0">
                  <a:pos x="195" y="1146"/>
                </a:cxn>
                <a:cxn ang="0">
                  <a:pos x="73" y="979"/>
                </a:cxn>
                <a:cxn ang="0">
                  <a:pos x="10" y="781"/>
                </a:cxn>
                <a:cxn ang="0">
                  <a:pos x="10" y="562"/>
                </a:cxn>
                <a:cxn ang="0">
                  <a:pos x="73" y="364"/>
                </a:cxn>
                <a:cxn ang="0">
                  <a:pos x="195" y="198"/>
                </a:cxn>
                <a:cxn ang="0">
                  <a:pos x="356" y="74"/>
                </a:cxn>
                <a:cxn ang="0">
                  <a:pos x="554" y="7"/>
                </a:cxn>
              </a:cxnLst>
              <a:rect l="0" t="0" r="r" b="b"/>
              <a:pathLst>
                <a:path w="1082" h="1344">
                  <a:moveTo>
                    <a:pt x="663" y="0"/>
                  </a:moveTo>
                  <a:lnTo>
                    <a:pt x="1029" y="0"/>
                  </a:lnTo>
                  <a:lnTo>
                    <a:pt x="1049" y="3"/>
                  </a:lnTo>
                  <a:lnTo>
                    <a:pt x="1065" y="10"/>
                  </a:lnTo>
                  <a:lnTo>
                    <a:pt x="1078" y="21"/>
                  </a:lnTo>
                  <a:lnTo>
                    <a:pt x="1082" y="42"/>
                  </a:lnTo>
                  <a:lnTo>
                    <a:pt x="1078" y="63"/>
                  </a:lnTo>
                  <a:lnTo>
                    <a:pt x="1065" y="78"/>
                  </a:lnTo>
                  <a:lnTo>
                    <a:pt x="1049" y="85"/>
                  </a:lnTo>
                  <a:lnTo>
                    <a:pt x="1029" y="88"/>
                  </a:lnTo>
                  <a:lnTo>
                    <a:pt x="670" y="88"/>
                  </a:lnTo>
                  <a:lnTo>
                    <a:pt x="571" y="95"/>
                  </a:lnTo>
                  <a:lnTo>
                    <a:pt x="475" y="120"/>
                  </a:lnTo>
                  <a:lnTo>
                    <a:pt x="389" y="159"/>
                  </a:lnTo>
                  <a:lnTo>
                    <a:pt x="310" y="208"/>
                  </a:lnTo>
                  <a:lnTo>
                    <a:pt x="241" y="272"/>
                  </a:lnTo>
                  <a:lnTo>
                    <a:pt x="185" y="346"/>
                  </a:lnTo>
                  <a:lnTo>
                    <a:pt x="139" y="428"/>
                  </a:lnTo>
                  <a:lnTo>
                    <a:pt x="106" y="523"/>
                  </a:lnTo>
                  <a:lnTo>
                    <a:pt x="89" y="622"/>
                  </a:lnTo>
                  <a:lnTo>
                    <a:pt x="1029" y="622"/>
                  </a:lnTo>
                  <a:lnTo>
                    <a:pt x="1049" y="626"/>
                  </a:lnTo>
                  <a:lnTo>
                    <a:pt x="1065" y="633"/>
                  </a:lnTo>
                  <a:lnTo>
                    <a:pt x="1078" y="647"/>
                  </a:lnTo>
                  <a:lnTo>
                    <a:pt x="1082" y="668"/>
                  </a:lnTo>
                  <a:lnTo>
                    <a:pt x="1078" y="689"/>
                  </a:lnTo>
                  <a:lnTo>
                    <a:pt x="1065" y="704"/>
                  </a:lnTo>
                  <a:lnTo>
                    <a:pt x="1049" y="711"/>
                  </a:lnTo>
                  <a:lnTo>
                    <a:pt x="1029" y="714"/>
                  </a:lnTo>
                  <a:lnTo>
                    <a:pt x="1006" y="714"/>
                  </a:lnTo>
                  <a:lnTo>
                    <a:pt x="1006" y="721"/>
                  </a:lnTo>
                  <a:lnTo>
                    <a:pt x="89" y="721"/>
                  </a:lnTo>
                  <a:lnTo>
                    <a:pt x="106" y="820"/>
                  </a:lnTo>
                  <a:lnTo>
                    <a:pt x="139" y="916"/>
                  </a:lnTo>
                  <a:lnTo>
                    <a:pt x="185" y="997"/>
                  </a:lnTo>
                  <a:lnTo>
                    <a:pt x="241" y="1071"/>
                  </a:lnTo>
                  <a:lnTo>
                    <a:pt x="310" y="1135"/>
                  </a:lnTo>
                  <a:lnTo>
                    <a:pt x="389" y="1184"/>
                  </a:lnTo>
                  <a:lnTo>
                    <a:pt x="475" y="1223"/>
                  </a:lnTo>
                  <a:lnTo>
                    <a:pt x="571" y="1248"/>
                  </a:lnTo>
                  <a:lnTo>
                    <a:pt x="670" y="1255"/>
                  </a:lnTo>
                  <a:lnTo>
                    <a:pt x="1029" y="1255"/>
                  </a:lnTo>
                  <a:lnTo>
                    <a:pt x="1049" y="1259"/>
                  </a:lnTo>
                  <a:lnTo>
                    <a:pt x="1065" y="1266"/>
                  </a:lnTo>
                  <a:lnTo>
                    <a:pt x="1078" y="1280"/>
                  </a:lnTo>
                  <a:lnTo>
                    <a:pt x="1082" y="1301"/>
                  </a:lnTo>
                  <a:lnTo>
                    <a:pt x="1078" y="1322"/>
                  </a:lnTo>
                  <a:lnTo>
                    <a:pt x="1065" y="1333"/>
                  </a:lnTo>
                  <a:lnTo>
                    <a:pt x="1049" y="1340"/>
                  </a:lnTo>
                  <a:lnTo>
                    <a:pt x="1029" y="1344"/>
                  </a:lnTo>
                  <a:lnTo>
                    <a:pt x="663" y="1344"/>
                  </a:lnTo>
                  <a:lnTo>
                    <a:pt x="554" y="1336"/>
                  </a:lnTo>
                  <a:lnTo>
                    <a:pt x="452" y="1308"/>
                  </a:lnTo>
                  <a:lnTo>
                    <a:pt x="356" y="1269"/>
                  </a:lnTo>
                  <a:lnTo>
                    <a:pt x="271" y="1213"/>
                  </a:lnTo>
                  <a:lnTo>
                    <a:pt x="195" y="1146"/>
                  </a:lnTo>
                  <a:lnTo>
                    <a:pt x="126" y="1068"/>
                  </a:lnTo>
                  <a:lnTo>
                    <a:pt x="73" y="979"/>
                  </a:lnTo>
                  <a:lnTo>
                    <a:pt x="33" y="884"/>
                  </a:lnTo>
                  <a:lnTo>
                    <a:pt x="10" y="781"/>
                  </a:lnTo>
                  <a:lnTo>
                    <a:pt x="0" y="672"/>
                  </a:lnTo>
                  <a:lnTo>
                    <a:pt x="10" y="562"/>
                  </a:lnTo>
                  <a:lnTo>
                    <a:pt x="33" y="460"/>
                  </a:lnTo>
                  <a:lnTo>
                    <a:pt x="73" y="364"/>
                  </a:lnTo>
                  <a:lnTo>
                    <a:pt x="126" y="276"/>
                  </a:lnTo>
                  <a:lnTo>
                    <a:pt x="195" y="198"/>
                  </a:lnTo>
                  <a:lnTo>
                    <a:pt x="271" y="131"/>
                  </a:lnTo>
                  <a:lnTo>
                    <a:pt x="356" y="74"/>
                  </a:lnTo>
                  <a:lnTo>
                    <a:pt x="452" y="35"/>
                  </a:lnTo>
                  <a:lnTo>
                    <a:pt x="554" y="7"/>
                  </a:lnTo>
                  <a:lnTo>
                    <a:pt x="66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0" name="Freeform 12"/>
            <p:cNvSpPr>
              <a:spLocks noEditPoints="1"/>
            </p:cNvSpPr>
            <p:nvPr/>
          </p:nvSpPr>
          <p:spPr bwMode="auto">
            <a:xfrm>
              <a:off x="10052" y="1521"/>
              <a:ext cx="1401" cy="1679"/>
            </a:xfrm>
            <a:custGeom>
              <a:avLst/>
              <a:gdLst/>
              <a:ahLst/>
              <a:cxnLst>
                <a:cxn ang="0">
                  <a:pos x="1193" y="191"/>
                </a:cxn>
                <a:cxn ang="0">
                  <a:pos x="1190" y="226"/>
                </a:cxn>
                <a:cxn ang="0">
                  <a:pos x="1262" y="318"/>
                </a:cxn>
                <a:cxn ang="0">
                  <a:pos x="432" y="159"/>
                </a:cxn>
                <a:cxn ang="0">
                  <a:pos x="257" y="293"/>
                </a:cxn>
                <a:cxn ang="0">
                  <a:pos x="125" y="513"/>
                </a:cxn>
                <a:cxn ang="0">
                  <a:pos x="72" y="841"/>
                </a:cxn>
                <a:cxn ang="0">
                  <a:pos x="105" y="1096"/>
                </a:cxn>
                <a:cxn ang="0">
                  <a:pos x="214" y="1333"/>
                </a:cxn>
                <a:cxn ang="0">
                  <a:pos x="428" y="1517"/>
                </a:cxn>
                <a:cxn ang="0">
                  <a:pos x="418" y="1428"/>
                </a:cxn>
                <a:cxn ang="0">
                  <a:pos x="329" y="1181"/>
                </a:cxn>
                <a:cxn ang="0">
                  <a:pos x="300" y="923"/>
                </a:cxn>
                <a:cxn ang="0">
                  <a:pos x="316" y="597"/>
                </a:cxn>
                <a:cxn ang="0">
                  <a:pos x="379" y="339"/>
                </a:cxn>
                <a:cxn ang="0">
                  <a:pos x="455" y="184"/>
                </a:cxn>
                <a:cxn ang="0">
                  <a:pos x="1298" y="0"/>
                </a:cxn>
                <a:cxn ang="0">
                  <a:pos x="1331" y="18"/>
                </a:cxn>
                <a:cxn ang="0">
                  <a:pos x="1338" y="78"/>
                </a:cxn>
                <a:cxn ang="0">
                  <a:pos x="1338" y="523"/>
                </a:cxn>
                <a:cxn ang="0">
                  <a:pos x="1298" y="548"/>
                </a:cxn>
                <a:cxn ang="0">
                  <a:pos x="1275" y="530"/>
                </a:cxn>
                <a:cxn ang="0">
                  <a:pos x="1265" y="502"/>
                </a:cxn>
                <a:cxn ang="0">
                  <a:pos x="1120" y="262"/>
                </a:cxn>
                <a:cxn ang="0">
                  <a:pos x="906" y="117"/>
                </a:cxn>
                <a:cxn ang="0">
                  <a:pos x="702" y="99"/>
                </a:cxn>
                <a:cxn ang="0">
                  <a:pos x="530" y="223"/>
                </a:cxn>
                <a:cxn ang="0">
                  <a:pos x="422" y="481"/>
                </a:cxn>
                <a:cxn ang="0">
                  <a:pos x="382" y="845"/>
                </a:cxn>
                <a:cxn ang="0">
                  <a:pos x="402" y="1110"/>
                </a:cxn>
                <a:cxn ang="0">
                  <a:pos x="464" y="1344"/>
                </a:cxn>
                <a:cxn ang="0">
                  <a:pos x="593" y="1506"/>
                </a:cxn>
                <a:cxn ang="0">
                  <a:pos x="801" y="1570"/>
                </a:cxn>
                <a:cxn ang="0">
                  <a:pos x="1081" y="1503"/>
                </a:cxn>
                <a:cxn ang="0">
                  <a:pos x="1312" y="1322"/>
                </a:cxn>
                <a:cxn ang="0">
                  <a:pos x="1338" y="1298"/>
                </a:cxn>
                <a:cxn ang="0">
                  <a:pos x="1371" y="1294"/>
                </a:cxn>
                <a:cxn ang="0">
                  <a:pos x="1397" y="1322"/>
                </a:cxn>
                <a:cxn ang="0">
                  <a:pos x="1378" y="1382"/>
                </a:cxn>
                <a:cxn ang="0">
                  <a:pos x="1275" y="1485"/>
                </a:cxn>
                <a:cxn ang="0">
                  <a:pos x="1097" y="1605"/>
                </a:cxn>
                <a:cxn ang="0">
                  <a:pos x="837" y="1676"/>
                </a:cxn>
                <a:cxn ang="0">
                  <a:pos x="593" y="1662"/>
                </a:cxn>
                <a:cxn ang="0">
                  <a:pos x="349" y="1563"/>
                </a:cxn>
                <a:cxn ang="0">
                  <a:pos x="151" y="1375"/>
                </a:cxn>
                <a:cxn ang="0">
                  <a:pos x="26" y="1089"/>
                </a:cxn>
                <a:cxn ang="0">
                  <a:pos x="6" y="711"/>
                </a:cxn>
                <a:cxn ang="0">
                  <a:pos x="102" y="389"/>
                </a:cxn>
                <a:cxn ang="0">
                  <a:pos x="280" y="170"/>
                </a:cxn>
                <a:cxn ang="0">
                  <a:pos x="511" y="42"/>
                </a:cxn>
                <a:cxn ang="0">
                  <a:pos x="761" y="3"/>
                </a:cxn>
                <a:cxn ang="0">
                  <a:pos x="919" y="25"/>
                </a:cxn>
                <a:cxn ang="0">
                  <a:pos x="1084" y="88"/>
                </a:cxn>
                <a:cxn ang="0">
                  <a:pos x="1206" y="109"/>
                </a:cxn>
                <a:cxn ang="0">
                  <a:pos x="1256" y="74"/>
                </a:cxn>
                <a:cxn ang="0">
                  <a:pos x="1272" y="18"/>
                </a:cxn>
                <a:cxn ang="0">
                  <a:pos x="1298" y="0"/>
                </a:cxn>
              </a:cxnLst>
              <a:rect l="0" t="0" r="r" b="b"/>
              <a:pathLst>
                <a:path w="1401" h="1679">
                  <a:moveTo>
                    <a:pt x="1262" y="173"/>
                  </a:moveTo>
                  <a:lnTo>
                    <a:pt x="1229" y="187"/>
                  </a:lnTo>
                  <a:lnTo>
                    <a:pt x="1193" y="191"/>
                  </a:lnTo>
                  <a:lnTo>
                    <a:pt x="1163" y="191"/>
                  </a:lnTo>
                  <a:lnTo>
                    <a:pt x="1153" y="187"/>
                  </a:lnTo>
                  <a:lnTo>
                    <a:pt x="1190" y="226"/>
                  </a:lnTo>
                  <a:lnTo>
                    <a:pt x="1219" y="262"/>
                  </a:lnTo>
                  <a:lnTo>
                    <a:pt x="1242" y="290"/>
                  </a:lnTo>
                  <a:lnTo>
                    <a:pt x="1262" y="318"/>
                  </a:lnTo>
                  <a:lnTo>
                    <a:pt x="1262" y="173"/>
                  </a:lnTo>
                  <a:close/>
                  <a:moveTo>
                    <a:pt x="494" y="134"/>
                  </a:moveTo>
                  <a:lnTo>
                    <a:pt x="432" y="159"/>
                  </a:lnTo>
                  <a:lnTo>
                    <a:pt x="372" y="194"/>
                  </a:lnTo>
                  <a:lnTo>
                    <a:pt x="313" y="240"/>
                  </a:lnTo>
                  <a:lnTo>
                    <a:pt x="257" y="293"/>
                  </a:lnTo>
                  <a:lnTo>
                    <a:pt x="207" y="353"/>
                  </a:lnTo>
                  <a:lnTo>
                    <a:pt x="161" y="428"/>
                  </a:lnTo>
                  <a:lnTo>
                    <a:pt x="125" y="513"/>
                  </a:lnTo>
                  <a:lnTo>
                    <a:pt x="95" y="612"/>
                  </a:lnTo>
                  <a:lnTo>
                    <a:pt x="79" y="721"/>
                  </a:lnTo>
                  <a:lnTo>
                    <a:pt x="72" y="841"/>
                  </a:lnTo>
                  <a:lnTo>
                    <a:pt x="76" y="926"/>
                  </a:lnTo>
                  <a:lnTo>
                    <a:pt x="85" y="1011"/>
                  </a:lnTo>
                  <a:lnTo>
                    <a:pt x="105" y="1096"/>
                  </a:lnTo>
                  <a:lnTo>
                    <a:pt x="132" y="1181"/>
                  </a:lnTo>
                  <a:lnTo>
                    <a:pt x="168" y="1259"/>
                  </a:lnTo>
                  <a:lnTo>
                    <a:pt x="214" y="1333"/>
                  </a:lnTo>
                  <a:lnTo>
                    <a:pt x="273" y="1404"/>
                  </a:lnTo>
                  <a:lnTo>
                    <a:pt x="346" y="1464"/>
                  </a:lnTo>
                  <a:lnTo>
                    <a:pt x="428" y="1517"/>
                  </a:lnTo>
                  <a:lnTo>
                    <a:pt x="527" y="1559"/>
                  </a:lnTo>
                  <a:lnTo>
                    <a:pt x="468" y="1499"/>
                  </a:lnTo>
                  <a:lnTo>
                    <a:pt x="418" y="1428"/>
                  </a:lnTo>
                  <a:lnTo>
                    <a:pt x="382" y="1351"/>
                  </a:lnTo>
                  <a:lnTo>
                    <a:pt x="352" y="1266"/>
                  </a:lnTo>
                  <a:lnTo>
                    <a:pt x="329" y="1181"/>
                  </a:lnTo>
                  <a:lnTo>
                    <a:pt x="316" y="1093"/>
                  </a:lnTo>
                  <a:lnTo>
                    <a:pt x="306" y="1004"/>
                  </a:lnTo>
                  <a:lnTo>
                    <a:pt x="300" y="923"/>
                  </a:lnTo>
                  <a:lnTo>
                    <a:pt x="300" y="841"/>
                  </a:lnTo>
                  <a:lnTo>
                    <a:pt x="303" y="714"/>
                  </a:lnTo>
                  <a:lnTo>
                    <a:pt x="316" y="597"/>
                  </a:lnTo>
                  <a:lnTo>
                    <a:pt x="333" y="498"/>
                  </a:lnTo>
                  <a:lnTo>
                    <a:pt x="352" y="414"/>
                  </a:lnTo>
                  <a:lnTo>
                    <a:pt x="379" y="339"/>
                  </a:lnTo>
                  <a:lnTo>
                    <a:pt x="405" y="276"/>
                  </a:lnTo>
                  <a:lnTo>
                    <a:pt x="432" y="226"/>
                  </a:lnTo>
                  <a:lnTo>
                    <a:pt x="455" y="184"/>
                  </a:lnTo>
                  <a:lnTo>
                    <a:pt x="478" y="155"/>
                  </a:lnTo>
                  <a:lnTo>
                    <a:pt x="494" y="134"/>
                  </a:lnTo>
                  <a:close/>
                  <a:moveTo>
                    <a:pt x="1298" y="0"/>
                  </a:moveTo>
                  <a:lnTo>
                    <a:pt x="1305" y="0"/>
                  </a:lnTo>
                  <a:lnTo>
                    <a:pt x="1321" y="3"/>
                  </a:lnTo>
                  <a:lnTo>
                    <a:pt x="1331" y="18"/>
                  </a:lnTo>
                  <a:lnTo>
                    <a:pt x="1335" y="35"/>
                  </a:lnTo>
                  <a:lnTo>
                    <a:pt x="1338" y="56"/>
                  </a:lnTo>
                  <a:lnTo>
                    <a:pt x="1338" y="78"/>
                  </a:lnTo>
                  <a:lnTo>
                    <a:pt x="1341" y="81"/>
                  </a:lnTo>
                  <a:lnTo>
                    <a:pt x="1341" y="498"/>
                  </a:lnTo>
                  <a:lnTo>
                    <a:pt x="1338" y="523"/>
                  </a:lnTo>
                  <a:lnTo>
                    <a:pt x="1328" y="541"/>
                  </a:lnTo>
                  <a:lnTo>
                    <a:pt x="1308" y="548"/>
                  </a:lnTo>
                  <a:lnTo>
                    <a:pt x="1298" y="548"/>
                  </a:lnTo>
                  <a:lnTo>
                    <a:pt x="1289" y="541"/>
                  </a:lnTo>
                  <a:lnTo>
                    <a:pt x="1282" y="537"/>
                  </a:lnTo>
                  <a:lnTo>
                    <a:pt x="1275" y="530"/>
                  </a:lnTo>
                  <a:lnTo>
                    <a:pt x="1272" y="520"/>
                  </a:lnTo>
                  <a:lnTo>
                    <a:pt x="1269" y="513"/>
                  </a:lnTo>
                  <a:lnTo>
                    <a:pt x="1265" y="502"/>
                  </a:lnTo>
                  <a:lnTo>
                    <a:pt x="1229" y="414"/>
                  </a:lnTo>
                  <a:lnTo>
                    <a:pt x="1180" y="332"/>
                  </a:lnTo>
                  <a:lnTo>
                    <a:pt x="1120" y="262"/>
                  </a:lnTo>
                  <a:lnTo>
                    <a:pt x="1051" y="201"/>
                  </a:lnTo>
                  <a:lnTo>
                    <a:pt x="979" y="155"/>
                  </a:lnTo>
                  <a:lnTo>
                    <a:pt x="906" y="117"/>
                  </a:lnTo>
                  <a:lnTo>
                    <a:pt x="834" y="95"/>
                  </a:lnTo>
                  <a:lnTo>
                    <a:pt x="771" y="88"/>
                  </a:lnTo>
                  <a:lnTo>
                    <a:pt x="702" y="99"/>
                  </a:lnTo>
                  <a:lnTo>
                    <a:pt x="639" y="124"/>
                  </a:lnTo>
                  <a:lnTo>
                    <a:pt x="583" y="166"/>
                  </a:lnTo>
                  <a:lnTo>
                    <a:pt x="530" y="223"/>
                  </a:lnTo>
                  <a:lnTo>
                    <a:pt x="488" y="297"/>
                  </a:lnTo>
                  <a:lnTo>
                    <a:pt x="451" y="382"/>
                  </a:lnTo>
                  <a:lnTo>
                    <a:pt x="422" y="481"/>
                  </a:lnTo>
                  <a:lnTo>
                    <a:pt x="399" y="590"/>
                  </a:lnTo>
                  <a:lnTo>
                    <a:pt x="385" y="714"/>
                  </a:lnTo>
                  <a:lnTo>
                    <a:pt x="382" y="845"/>
                  </a:lnTo>
                  <a:lnTo>
                    <a:pt x="385" y="933"/>
                  </a:lnTo>
                  <a:lnTo>
                    <a:pt x="389" y="1025"/>
                  </a:lnTo>
                  <a:lnTo>
                    <a:pt x="402" y="1110"/>
                  </a:lnTo>
                  <a:lnTo>
                    <a:pt x="415" y="1191"/>
                  </a:lnTo>
                  <a:lnTo>
                    <a:pt x="438" y="1269"/>
                  </a:lnTo>
                  <a:lnTo>
                    <a:pt x="464" y="1344"/>
                  </a:lnTo>
                  <a:lnTo>
                    <a:pt x="501" y="1407"/>
                  </a:lnTo>
                  <a:lnTo>
                    <a:pt x="544" y="1464"/>
                  </a:lnTo>
                  <a:lnTo>
                    <a:pt x="593" y="1506"/>
                  </a:lnTo>
                  <a:lnTo>
                    <a:pt x="652" y="1542"/>
                  </a:lnTo>
                  <a:lnTo>
                    <a:pt x="722" y="1563"/>
                  </a:lnTo>
                  <a:lnTo>
                    <a:pt x="801" y="1570"/>
                  </a:lnTo>
                  <a:lnTo>
                    <a:pt x="896" y="1563"/>
                  </a:lnTo>
                  <a:lnTo>
                    <a:pt x="992" y="1538"/>
                  </a:lnTo>
                  <a:lnTo>
                    <a:pt x="1081" y="1503"/>
                  </a:lnTo>
                  <a:lnTo>
                    <a:pt x="1167" y="1453"/>
                  </a:lnTo>
                  <a:lnTo>
                    <a:pt x="1242" y="1393"/>
                  </a:lnTo>
                  <a:lnTo>
                    <a:pt x="1312" y="1322"/>
                  </a:lnTo>
                  <a:lnTo>
                    <a:pt x="1321" y="1312"/>
                  </a:lnTo>
                  <a:lnTo>
                    <a:pt x="1331" y="1305"/>
                  </a:lnTo>
                  <a:lnTo>
                    <a:pt x="1338" y="1298"/>
                  </a:lnTo>
                  <a:lnTo>
                    <a:pt x="1351" y="1291"/>
                  </a:lnTo>
                  <a:lnTo>
                    <a:pt x="1364" y="1291"/>
                  </a:lnTo>
                  <a:lnTo>
                    <a:pt x="1371" y="1294"/>
                  </a:lnTo>
                  <a:lnTo>
                    <a:pt x="1381" y="1298"/>
                  </a:lnTo>
                  <a:lnTo>
                    <a:pt x="1394" y="1312"/>
                  </a:lnTo>
                  <a:lnTo>
                    <a:pt x="1397" y="1322"/>
                  </a:lnTo>
                  <a:lnTo>
                    <a:pt x="1401" y="1336"/>
                  </a:lnTo>
                  <a:lnTo>
                    <a:pt x="1394" y="1354"/>
                  </a:lnTo>
                  <a:lnTo>
                    <a:pt x="1378" y="1382"/>
                  </a:lnTo>
                  <a:lnTo>
                    <a:pt x="1351" y="1414"/>
                  </a:lnTo>
                  <a:lnTo>
                    <a:pt x="1315" y="1450"/>
                  </a:lnTo>
                  <a:lnTo>
                    <a:pt x="1275" y="1485"/>
                  </a:lnTo>
                  <a:lnTo>
                    <a:pt x="1232" y="1520"/>
                  </a:lnTo>
                  <a:lnTo>
                    <a:pt x="1190" y="1552"/>
                  </a:lnTo>
                  <a:lnTo>
                    <a:pt x="1097" y="1605"/>
                  </a:lnTo>
                  <a:lnTo>
                    <a:pt x="1005" y="1641"/>
                  </a:lnTo>
                  <a:lnTo>
                    <a:pt x="919" y="1665"/>
                  </a:lnTo>
                  <a:lnTo>
                    <a:pt x="837" y="1676"/>
                  </a:lnTo>
                  <a:lnTo>
                    <a:pt x="764" y="1679"/>
                  </a:lnTo>
                  <a:lnTo>
                    <a:pt x="679" y="1676"/>
                  </a:lnTo>
                  <a:lnTo>
                    <a:pt x="593" y="1662"/>
                  </a:lnTo>
                  <a:lnTo>
                    <a:pt x="507" y="1637"/>
                  </a:lnTo>
                  <a:lnTo>
                    <a:pt x="428" y="1605"/>
                  </a:lnTo>
                  <a:lnTo>
                    <a:pt x="349" y="1563"/>
                  </a:lnTo>
                  <a:lnTo>
                    <a:pt x="277" y="1513"/>
                  </a:lnTo>
                  <a:lnTo>
                    <a:pt x="211" y="1450"/>
                  </a:lnTo>
                  <a:lnTo>
                    <a:pt x="151" y="1375"/>
                  </a:lnTo>
                  <a:lnTo>
                    <a:pt x="99" y="1291"/>
                  </a:lnTo>
                  <a:lnTo>
                    <a:pt x="56" y="1195"/>
                  </a:lnTo>
                  <a:lnTo>
                    <a:pt x="26" y="1089"/>
                  </a:lnTo>
                  <a:lnTo>
                    <a:pt x="6" y="972"/>
                  </a:lnTo>
                  <a:lnTo>
                    <a:pt x="0" y="841"/>
                  </a:lnTo>
                  <a:lnTo>
                    <a:pt x="6" y="711"/>
                  </a:lnTo>
                  <a:lnTo>
                    <a:pt x="26" y="590"/>
                  </a:lnTo>
                  <a:lnTo>
                    <a:pt x="59" y="484"/>
                  </a:lnTo>
                  <a:lnTo>
                    <a:pt x="102" y="389"/>
                  </a:lnTo>
                  <a:lnTo>
                    <a:pt x="151" y="304"/>
                  </a:lnTo>
                  <a:lnTo>
                    <a:pt x="211" y="233"/>
                  </a:lnTo>
                  <a:lnTo>
                    <a:pt x="280" y="170"/>
                  </a:lnTo>
                  <a:lnTo>
                    <a:pt x="352" y="117"/>
                  </a:lnTo>
                  <a:lnTo>
                    <a:pt x="428" y="74"/>
                  </a:lnTo>
                  <a:lnTo>
                    <a:pt x="511" y="42"/>
                  </a:lnTo>
                  <a:lnTo>
                    <a:pt x="593" y="21"/>
                  </a:lnTo>
                  <a:lnTo>
                    <a:pt x="675" y="7"/>
                  </a:lnTo>
                  <a:lnTo>
                    <a:pt x="761" y="3"/>
                  </a:lnTo>
                  <a:lnTo>
                    <a:pt x="797" y="3"/>
                  </a:lnTo>
                  <a:lnTo>
                    <a:pt x="850" y="10"/>
                  </a:lnTo>
                  <a:lnTo>
                    <a:pt x="919" y="25"/>
                  </a:lnTo>
                  <a:lnTo>
                    <a:pt x="998" y="53"/>
                  </a:lnTo>
                  <a:lnTo>
                    <a:pt x="1035" y="71"/>
                  </a:lnTo>
                  <a:lnTo>
                    <a:pt x="1084" y="88"/>
                  </a:lnTo>
                  <a:lnTo>
                    <a:pt x="1137" y="102"/>
                  </a:lnTo>
                  <a:lnTo>
                    <a:pt x="1193" y="109"/>
                  </a:lnTo>
                  <a:lnTo>
                    <a:pt x="1206" y="109"/>
                  </a:lnTo>
                  <a:lnTo>
                    <a:pt x="1223" y="106"/>
                  </a:lnTo>
                  <a:lnTo>
                    <a:pt x="1242" y="95"/>
                  </a:lnTo>
                  <a:lnTo>
                    <a:pt x="1256" y="74"/>
                  </a:lnTo>
                  <a:lnTo>
                    <a:pt x="1265" y="42"/>
                  </a:lnTo>
                  <a:lnTo>
                    <a:pt x="1269" y="28"/>
                  </a:lnTo>
                  <a:lnTo>
                    <a:pt x="1272" y="18"/>
                  </a:lnTo>
                  <a:lnTo>
                    <a:pt x="1285" y="3"/>
                  </a:lnTo>
                  <a:lnTo>
                    <a:pt x="1292" y="3"/>
                  </a:lnTo>
                  <a:lnTo>
                    <a:pt x="12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783" name="Group 15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1845245" y="2699305"/>
            <a:ext cx="2897182" cy="375985"/>
            <a:chOff x="491" y="1889"/>
            <a:chExt cx="17954" cy="2330"/>
          </a:xfrm>
          <a:solidFill>
            <a:srgbClr val="0070C0"/>
          </a:solidFill>
        </p:grpSpPr>
        <p:sp>
          <p:nvSpPr>
            <p:cNvPr id="32785" name="Freeform 17"/>
            <p:cNvSpPr>
              <a:spLocks/>
            </p:cNvSpPr>
            <p:nvPr/>
          </p:nvSpPr>
          <p:spPr bwMode="auto">
            <a:xfrm>
              <a:off x="491" y="2062"/>
              <a:ext cx="1529" cy="1563"/>
            </a:xfrm>
            <a:custGeom>
              <a:avLst/>
              <a:gdLst/>
              <a:ahLst/>
              <a:cxnLst>
                <a:cxn ang="0">
                  <a:pos x="1507" y="0"/>
                </a:cxn>
                <a:cxn ang="0">
                  <a:pos x="1523" y="12"/>
                </a:cxn>
                <a:cxn ang="0">
                  <a:pos x="1529" y="59"/>
                </a:cxn>
                <a:cxn ang="0">
                  <a:pos x="1485" y="487"/>
                </a:cxn>
                <a:cxn ang="0">
                  <a:pos x="1474" y="517"/>
                </a:cxn>
                <a:cxn ang="0">
                  <a:pos x="1446" y="523"/>
                </a:cxn>
                <a:cxn ang="0">
                  <a:pos x="1430" y="499"/>
                </a:cxn>
                <a:cxn ang="0">
                  <a:pos x="1435" y="451"/>
                </a:cxn>
                <a:cxn ang="0">
                  <a:pos x="1441" y="327"/>
                </a:cxn>
                <a:cxn ang="0">
                  <a:pos x="1424" y="196"/>
                </a:cxn>
                <a:cxn ang="0">
                  <a:pos x="1364" y="113"/>
                </a:cxn>
                <a:cxn ang="0">
                  <a:pos x="1227" y="77"/>
                </a:cxn>
                <a:cxn ang="0">
                  <a:pos x="789" y="71"/>
                </a:cxn>
                <a:cxn ang="0">
                  <a:pos x="745" y="113"/>
                </a:cxn>
                <a:cxn ang="0">
                  <a:pos x="592" y="749"/>
                </a:cxn>
                <a:cxn ang="0">
                  <a:pos x="882" y="743"/>
                </a:cxn>
                <a:cxn ang="0">
                  <a:pos x="997" y="683"/>
                </a:cxn>
                <a:cxn ang="0">
                  <a:pos x="1063" y="529"/>
                </a:cxn>
                <a:cxn ang="0">
                  <a:pos x="1079" y="481"/>
                </a:cxn>
                <a:cxn ang="0">
                  <a:pos x="1107" y="475"/>
                </a:cxn>
                <a:cxn ang="0">
                  <a:pos x="1118" y="493"/>
                </a:cxn>
                <a:cxn ang="0">
                  <a:pos x="1112" y="535"/>
                </a:cxn>
                <a:cxn ang="0">
                  <a:pos x="986" y="1075"/>
                </a:cxn>
                <a:cxn ang="0">
                  <a:pos x="981" y="1087"/>
                </a:cxn>
                <a:cxn ang="0">
                  <a:pos x="953" y="1093"/>
                </a:cxn>
                <a:cxn ang="0">
                  <a:pos x="937" y="1075"/>
                </a:cxn>
                <a:cxn ang="0">
                  <a:pos x="942" y="1040"/>
                </a:cxn>
                <a:cxn ang="0">
                  <a:pos x="959" y="945"/>
                </a:cxn>
                <a:cxn ang="0">
                  <a:pos x="953" y="891"/>
                </a:cxn>
                <a:cxn ang="0">
                  <a:pos x="909" y="838"/>
                </a:cxn>
                <a:cxn ang="0">
                  <a:pos x="778" y="820"/>
                </a:cxn>
                <a:cxn ang="0">
                  <a:pos x="575" y="802"/>
                </a:cxn>
                <a:cxn ang="0">
                  <a:pos x="438" y="1384"/>
                </a:cxn>
                <a:cxn ang="0">
                  <a:pos x="433" y="1456"/>
                </a:cxn>
                <a:cxn ang="0">
                  <a:pos x="444" y="1474"/>
                </a:cxn>
                <a:cxn ang="0">
                  <a:pos x="471" y="1479"/>
                </a:cxn>
                <a:cxn ang="0">
                  <a:pos x="542" y="1491"/>
                </a:cxn>
                <a:cxn ang="0">
                  <a:pos x="663" y="1497"/>
                </a:cxn>
                <a:cxn ang="0">
                  <a:pos x="679" y="1509"/>
                </a:cxn>
                <a:cxn ang="0">
                  <a:pos x="674" y="1545"/>
                </a:cxn>
                <a:cxn ang="0">
                  <a:pos x="657" y="1557"/>
                </a:cxn>
                <a:cxn ang="0">
                  <a:pos x="477" y="1563"/>
                </a:cxn>
                <a:cxn ang="0">
                  <a:pos x="252" y="1557"/>
                </a:cxn>
                <a:cxn ang="0">
                  <a:pos x="22" y="1563"/>
                </a:cxn>
                <a:cxn ang="0">
                  <a:pos x="5" y="1557"/>
                </a:cxn>
                <a:cxn ang="0">
                  <a:pos x="0" y="1515"/>
                </a:cxn>
                <a:cxn ang="0">
                  <a:pos x="27" y="1491"/>
                </a:cxn>
                <a:cxn ang="0">
                  <a:pos x="197" y="1479"/>
                </a:cxn>
                <a:cxn ang="0">
                  <a:pos x="247" y="1432"/>
                </a:cxn>
                <a:cxn ang="0">
                  <a:pos x="542" y="160"/>
                </a:cxn>
                <a:cxn ang="0">
                  <a:pos x="553" y="125"/>
                </a:cxn>
                <a:cxn ang="0">
                  <a:pos x="542" y="83"/>
                </a:cxn>
                <a:cxn ang="0">
                  <a:pos x="471" y="65"/>
                </a:cxn>
                <a:cxn ang="0">
                  <a:pos x="356" y="53"/>
                </a:cxn>
                <a:cxn ang="0">
                  <a:pos x="362" y="12"/>
                </a:cxn>
              </a:cxnLst>
              <a:rect l="0" t="0" r="r" b="b"/>
              <a:pathLst>
                <a:path w="1529" h="1563">
                  <a:moveTo>
                    <a:pt x="384" y="0"/>
                  </a:moveTo>
                  <a:lnTo>
                    <a:pt x="1507" y="0"/>
                  </a:lnTo>
                  <a:lnTo>
                    <a:pt x="1518" y="6"/>
                  </a:lnTo>
                  <a:lnTo>
                    <a:pt x="1523" y="12"/>
                  </a:lnTo>
                  <a:lnTo>
                    <a:pt x="1529" y="24"/>
                  </a:lnTo>
                  <a:lnTo>
                    <a:pt x="1529" y="59"/>
                  </a:lnTo>
                  <a:lnTo>
                    <a:pt x="1490" y="463"/>
                  </a:lnTo>
                  <a:lnTo>
                    <a:pt x="1485" y="487"/>
                  </a:lnTo>
                  <a:lnTo>
                    <a:pt x="1479" y="505"/>
                  </a:lnTo>
                  <a:lnTo>
                    <a:pt x="1474" y="517"/>
                  </a:lnTo>
                  <a:lnTo>
                    <a:pt x="1468" y="523"/>
                  </a:lnTo>
                  <a:lnTo>
                    <a:pt x="1446" y="523"/>
                  </a:lnTo>
                  <a:lnTo>
                    <a:pt x="1435" y="511"/>
                  </a:lnTo>
                  <a:lnTo>
                    <a:pt x="1430" y="499"/>
                  </a:lnTo>
                  <a:lnTo>
                    <a:pt x="1430" y="469"/>
                  </a:lnTo>
                  <a:lnTo>
                    <a:pt x="1435" y="451"/>
                  </a:lnTo>
                  <a:lnTo>
                    <a:pt x="1441" y="404"/>
                  </a:lnTo>
                  <a:lnTo>
                    <a:pt x="1441" y="327"/>
                  </a:lnTo>
                  <a:lnTo>
                    <a:pt x="1435" y="255"/>
                  </a:lnTo>
                  <a:lnTo>
                    <a:pt x="1424" y="196"/>
                  </a:lnTo>
                  <a:lnTo>
                    <a:pt x="1403" y="148"/>
                  </a:lnTo>
                  <a:lnTo>
                    <a:pt x="1364" y="113"/>
                  </a:lnTo>
                  <a:lnTo>
                    <a:pt x="1304" y="89"/>
                  </a:lnTo>
                  <a:lnTo>
                    <a:pt x="1227" y="77"/>
                  </a:lnTo>
                  <a:lnTo>
                    <a:pt x="1129" y="71"/>
                  </a:lnTo>
                  <a:lnTo>
                    <a:pt x="789" y="71"/>
                  </a:lnTo>
                  <a:lnTo>
                    <a:pt x="762" y="83"/>
                  </a:lnTo>
                  <a:lnTo>
                    <a:pt x="745" y="113"/>
                  </a:lnTo>
                  <a:lnTo>
                    <a:pt x="729" y="160"/>
                  </a:lnTo>
                  <a:lnTo>
                    <a:pt x="592" y="749"/>
                  </a:lnTo>
                  <a:lnTo>
                    <a:pt x="789" y="749"/>
                  </a:lnTo>
                  <a:lnTo>
                    <a:pt x="882" y="743"/>
                  </a:lnTo>
                  <a:lnTo>
                    <a:pt x="953" y="725"/>
                  </a:lnTo>
                  <a:lnTo>
                    <a:pt x="997" y="683"/>
                  </a:lnTo>
                  <a:lnTo>
                    <a:pt x="1035" y="618"/>
                  </a:lnTo>
                  <a:lnTo>
                    <a:pt x="1063" y="529"/>
                  </a:lnTo>
                  <a:lnTo>
                    <a:pt x="1068" y="505"/>
                  </a:lnTo>
                  <a:lnTo>
                    <a:pt x="1079" y="481"/>
                  </a:lnTo>
                  <a:lnTo>
                    <a:pt x="1085" y="475"/>
                  </a:lnTo>
                  <a:lnTo>
                    <a:pt x="1107" y="475"/>
                  </a:lnTo>
                  <a:lnTo>
                    <a:pt x="1112" y="487"/>
                  </a:lnTo>
                  <a:lnTo>
                    <a:pt x="1118" y="493"/>
                  </a:lnTo>
                  <a:lnTo>
                    <a:pt x="1118" y="523"/>
                  </a:lnTo>
                  <a:lnTo>
                    <a:pt x="1112" y="535"/>
                  </a:lnTo>
                  <a:lnTo>
                    <a:pt x="997" y="1040"/>
                  </a:lnTo>
                  <a:lnTo>
                    <a:pt x="986" y="1075"/>
                  </a:lnTo>
                  <a:lnTo>
                    <a:pt x="986" y="1087"/>
                  </a:lnTo>
                  <a:lnTo>
                    <a:pt x="981" y="1087"/>
                  </a:lnTo>
                  <a:lnTo>
                    <a:pt x="975" y="1093"/>
                  </a:lnTo>
                  <a:lnTo>
                    <a:pt x="953" y="1093"/>
                  </a:lnTo>
                  <a:lnTo>
                    <a:pt x="942" y="1087"/>
                  </a:lnTo>
                  <a:lnTo>
                    <a:pt x="937" y="1075"/>
                  </a:lnTo>
                  <a:lnTo>
                    <a:pt x="937" y="1052"/>
                  </a:lnTo>
                  <a:lnTo>
                    <a:pt x="942" y="1040"/>
                  </a:lnTo>
                  <a:lnTo>
                    <a:pt x="953" y="980"/>
                  </a:lnTo>
                  <a:lnTo>
                    <a:pt x="959" y="945"/>
                  </a:lnTo>
                  <a:lnTo>
                    <a:pt x="959" y="927"/>
                  </a:lnTo>
                  <a:lnTo>
                    <a:pt x="953" y="891"/>
                  </a:lnTo>
                  <a:lnTo>
                    <a:pt x="942" y="861"/>
                  </a:lnTo>
                  <a:lnTo>
                    <a:pt x="909" y="838"/>
                  </a:lnTo>
                  <a:lnTo>
                    <a:pt x="860" y="826"/>
                  </a:lnTo>
                  <a:lnTo>
                    <a:pt x="778" y="820"/>
                  </a:lnTo>
                  <a:lnTo>
                    <a:pt x="570" y="820"/>
                  </a:lnTo>
                  <a:lnTo>
                    <a:pt x="575" y="802"/>
                  </a:lnTo>
                  <a:lnTo>
                    <a:pt x="570" y="820"/>
                  </a:lnTo>
                  <a:lnTo>
                    <a:pt x="438" y="1384"/>
                  </a:lnTo>
                  <a:lnTo>
                    <a:pt x="433" y="1408"/>
                  </a:lnTo>
                  <a:lnTo>
                    <a:pt x="433" y="1456"/>
                  </a:lnTo>
                  <a:lnTo>
                    <a:pt x="438" y="1468"/>
                  </a:lnTo>
                  <a:lnTo>
                    <a:pt x="444" y="1474"/>
                  </a:lnTo>
                  <a:lnTo>
                    <a:pt x="455" y="1479"/>
                  </a:lnTo>
                  <a:lnTo>
                    <a:pt x="471" y="1479"/>
                  </a:lnTo>
                  <a:lnTo>
                    <a:pt x="499" y="1485"/>
                  </a:lnTo>
                  <a:lnTo>
                    <a:pt x="542" y="1491"/>
                  </a:lnTo>
                  <a:lnTo>
                    <a:pt x="657" y="1491"/>
                  </a:lnTo>
                  <a:lnTo>
                    <a:pt x="663" y="1497"/>
                  </a:lnTo>
                  <a:lnTo>
                    <a:pt x="668" y="1497"/>
                  </a:lnTo>
                  <a:lnTo>
                    <a:pt x="679" y="1509"/>
                  </a:lnTo>
                  <a:lnTo>
                    <a:pt x="679" y="1539"/>
                  </a:lnTo>
                  <a:lnTo>
                    <a:pt x="674" y="1545"/>
                  </a:lnTo>
                  <a:lnTo>
                    <a:pt x="668" y="1557"/>
                  </a:lnTo>
                  <a:lnTo>
                    <a:pt x="657" y="1557"/>
                  </a:lnTo>
                  <a:lnTo>
                    <a:pt x="652" y="1563"/>
                  </a:lnTo>
                  <a:lnTo>
                    <a:pt x="477" y="1563"/>
                  </a:lnTo>
                  <a:lnTo>
                    <a:pt x="389" y="1557"/>
                  </a:lnTo>
                  <a:lnTo>
                    <a:pt x="252" y="1557"/>
                  </a:lnTo>
                  <a:lnTo>
                    <a:pt x="175" y="1563"/>
                  </a:lnTo>
                  <a:lnTo>
                    <a:pt x="22" y="1563"/>
                  </a:lnTo>
                  <a:lnTo>
                    <a:pt x="16" y="1557"/>
                  </a:lnTo>
                  <a:lnTo>
                    <a:pt x="5" y="1557"/>
                  </a:lnTo>
                  <a:lnTo>
                    <a:pt x="0" y="1545"/>
                  </a:lnTo>
                  <a:lnTo>
                    <a:pt x="0" y="1515"/>
                  </a:lnTo>
                  <a:lnTo>
                    <a:pt x="5" y="1503"/>
                  </a:lnTo>
                  <a:lnTo>
                    <a:pt x="27" y="1491"/>
                  </a:lnTo>
                  <a:lnTo>
                    <a:pt x="142" y="1491"/>
                  </a:lnTo>
                  <a:lnTo>
                    <a:pt x="197" y="1479"/>
                  </a:lnTo>
                  <a:lnTo>
                    <a:pt x="230" y="1462"/>
                  </a:lnTo>
                  <a:lnTo>
                    <a:pt x="247" y="1432"/>
                  </a:lnTo>
                  <a:lnTo>
                    <a:pt x="257" y="1384"/>
                  </a:lnTo>
                  <a:lnTo>
                    <a:pt x="542" y="160"/>
                  </a:lnTo>
                  <a:lnTo>
                    <a:pt x="548" y="136"/>
                  </a:lnTo>
                  <a:lnTo>
                    <a:pt x="553" y="125"/>
                  </a:lnTo>
                  <a:lnTo>
                    <a:pt x="553" y="107"/>
                  </a:lnTo>
                  <a:lnTo>
                    <a:pt x="542" y="83"/>
                  </a:lnTo>
                  <a:lnTo>
                    <a:pt x="515" y="71"/>
                  </a:lnTo>
                  <a:lnTo>
                    <a:pt x="471" y="65"/>
                  </a:lnTo>
                  <a:lnTo>
                    <a:pt x="378" y="65"/>
                  </a:lnTo>
                  <a:lnTo>
                    <a:pt x="356" y="53"/>
                  </a:lnTo>
                  <a:lnTo>
                    <a:pt x="356" y="24"/>
                  </a:lnTo>
                  <a:lnTo>
                    <a:pt x="362" y="12"/>
                  </a:lnTo>
                  <a:lnTo>
                    <a:pt x="38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6" name="Freeform 18"/>
            <p:cNvSpPr>
              <a:spLocks/>
            </p:cNvSpPr>
            <p:nvPr/>
          </p:nvSpPr>
          <p:spPr bwMode="auto">
            <a:xfrm>
              <a:off x="2304" y="1895"/>
              <a:ext cx="499" cy="2324"/>
            </a:xfrm>
            <a:custGeom>
              <a:avLst/>
              <a:gdLst/>
              <a:ahLst/>
              <a:cxnLst>
                <a:cxn ang="0">
                  <a:pos x="477" y="0"/>
                </a:cxn>
                <a:cxn ang="0">
                  <a:pos x="483" y="0"/>
                </a:cxn>
                <a:cxn ang="0">
                  <a:pos x="494" y="6"/>
                </a:cxn>
                <a:cxn ang="0">
                  <a:pos x="499" y="12"/>
                </a:cxn>
                <a:cxn ang="0">
                  <a:pos x="499" y="30"/>
                </a:cxn>
                <a:cxn ang="0">
                  <a:pos x="483" y="48"/>
                </a:cxn>
                <a:cxn ang="0">
                  <a:pos x="466" y="60"/>
                </a:cxn>
                <a:cxn ang="0">
                  <a:pos x="362" y="191"/>
                </a:cxn>
                <a:cxn ang="0">
                  <a:pos x="285" y="333"/>
                </a:cxn>
                <a:cxn ang="0">
                  <a:pos x="220" y="488"/>
                </a:cxn>
                <a:cxn ang="0">
                  <a:pos x="176" y="648"/>
                </a:cxn>
                <a:cxn ang="0">
                  <a:pos x="143" y="815"/>
                </a:cxn>
                <a:cxn ang="0">
                  <a:pos x="126" y="987"/>
                </a:cxn>
                <a:cxn ang="0">
                  <a:pos x="121" y="1159"/>
                </a:cxn>
                <a:cxn ang="0">
                  <a:pos x="126" y="1314"/>
                </a:cxn>
                <a:cxn ang="0">
                  <a:pos x="143" y="1480"/>
                </a:cxn>
                <a:cxn ang="0">
                  <a:pos x="170" y="1641"/>
                </a:cxn>
                <a:cxn ang="0">
                  <a:pos x="209" y="1807"/>
                </a:cxn>
                <a:cxn ang="0">
                  <a:pos x="269" y="1961"/>
                </a:cxn>
                <a:cxn ang="0">
                  <a:pos x="351" y="2110"/>
                </a:cxn>
                <a:cxn ang="0">
                  <a:pos x="455" y="2247"/>
                </a:cxn>
                <a:cxn ang="0">
                  <a:pos x="472" y="2265"/>
                </a:cxn>
                <a:cxn ang="0">
                  <a:pos x="477" y="2276"/>
                </a:cxn>
                <a:cxn ang="0">
                  <a:pos x="488" y="2282"/>
                </a:cxn>
                <a:cxn ang="0">
                  <a:pos x="488" y="2288"/>
                </a:cxn>
                <a:cxn ang="0">
                  <a:pos x="494" y="2294"/>
                </a:cxn>
                <a:cxn ang="0">
                  <a:pos x="494" y="2300"/>
                </a:cxn>
                <a:cxn ang="0">
                  <a:pos x="499" y="2300"/>
                </a:cxn>
                <a:cxn ang="0">
                  <a:pos x="499" y="2312"/>
                </a:cxn>
                <a:cxn ang="0">
                  <a:pos x="494" y="2318"/>
                </a:cxn>
                <a:cxn ang="0">
                  <a:pos x="483" y="2324"/>
                </a:cxn>
                <a:cxn ang="0">
                  <a:pos x="477" y="2324"/>
                </a:cxn>
                <a:cxn ang="0">
                  <a:pos x="461" y="2312"/>
                </a:cxn>
                <a:cxn ang="0">
                  <a:pos x="422" y="2288"/>
                </a:cxn>
                <a:cxn ang="0">
                  <a:pos x="318" y="2175"/>
                </a:cxn>
                <a:cxn ang="0">
                  <a:pos x="258" y="2098"/>
                </a:cxn>
                <a:cxn ang="0">
                  <a:pos x="198" y="1997"/>
                </a:cxn>
                <a:cxn ang="0">
                  <a:pos x="143" y="1884"/>
                </a:cxn>
                <a:cxn ang="0">
                  <a:pos x="72" y="1688"/>
                </a:cxn>
                <a:cxn ang="0">
                  <a:pos x="28" y="1492"/>
                </a:cxn>
                <a:cxn ang="0">
                  <a:pos x="6" y="1314"/>
                </a:cxn>
                <a:cxn ang="0">
                  <a:pos x="0" y="1159"/>
                </a:cxn>
                <a:cxn ang="0">
                  <a:pos x="6" y="1005"/>
                </a:cxn>
                <a:cxn ang="0">
                  <a:pos x="28" y="832"/>
                </a:cxn>
                <a:cxn ang="0">
                  <a:pos x="72" y="642"/>
                </a:cxn>
                <a:cxn ang="0">
                  <a:pos x="137" y="452"/>
                </a:cxn>
                <a:cxn ang="0">
                  <a:pos x="192" y="333"/>
                </a:cxn>
                <a:cxn ang="0">
                  <a:pos x="258" y="232"/>
                </a:cxn>
                <a:cxn ang="0">
                  <a:pos x="318" y="149"/>
                </a:cxn>
                <a:cxn ang="0">
                  <a:pos x="373" y="84"/>
                </a:cxn>
                <a:cxn ang="0">
                  <a:pos x="422" y="36"/>
                </a:cxn>
                <a:cxn ang="0">
                  <a:pos x="461" y="12"/>
                </a:cxn>
                <a:cxn ang="0">
                  <a:pos x="477" y="0"/>
                </a:cxn>
              </a:cxnLst>
              <a:rect l="0" t="0" r="r" b="b"/>
              <a:pathLst>
                <a:path w="499" h="2324">
                  <a:moveTo>
                    <a:pt x="477" y="0"/>
                  </a:moveTo>
                  <a:lnTo>
                    <a:pt x="483" y="0"/>
                  </a:lnTo>
                  <a:lnTo>
                    <a:pt x="494" y="6"/>
                  </a:lnTo>
                  <a:lnTo>
                    <a:pt x="499" y="12"/>
                  </a:lnTo>
                  <a:lnTo>
                    <a:pt x="499" y="30"/>
                  </a:lnTo>
                  <a:lnTo>
                    <a:pt x="483" y="48"/>
                  </a:lnTo>
                  <a:lnTo>
                    <a:pt x="466" y="60"/>
                  </a:lnTo>
                  <a:lnTo>
                    <a:pt x="362" y="191"/>
                  </a:lnTo>
                  <a:lnTo>
                    <a:pt x="285" y="333"/>
                  </a:lnTo>
                  <a:lnTo>
                    <a:pt x="220" y="488"/>
                  </a:lnTo>
                  <a:lnTo>
                    <a:pt x="176" y="648"/>
                  </a:lnTo>
                  <a:lnTo>
                    <a:pt x="143" y="815"/>
                  </a:lnTo>
                  <a:lnTo>
                    <a:pt x="126" y="987"/>
                  </a:lnTo>
                  <a:lnTo>
                    <a:pt x="121" y="1159"/>
                  </a:lnTo>
                  <a:lnTo>
                    <a:pt x="126" y="1314"/>
                  </a:lnTo>
                  <a:lnTo>
                    <a:pt x="143" y="1480"/>
                  </a:lnTo>
                  <a:lnTo>
                    <a:pt x="170" y="1641"/>
                  </a:lnTo>
                  <a:lnTo>
                    <a:pt x="209" y="1807"/>
                  </a:lnTo>
                  <a:lnTo>
                    <a:pt x="269" y="1961"/>
                  </a:lnTo>
                  <a:lnTo>
                    <a:pt x="351" y="2110"/>
                  </a:lnTo>
                  <a:lnTo>
                    <a:pt x="455" y="2247"/>
                  </a:lnTo>
                  <a:lnTo>
                    <a:pt x="472" y="2265"/>
                  </a:lnTo>
                  <a:lnTo>
                    <a:pt x="477" y="2276"/>
                  </a:lnTo>
                  <a:lnTo>
                    <a:pt x="488" y="2282"/>
                  </a:lnTo>
                  <a:lnTo>
                    <a:pt x="488" y="2288"/>
                  </a:lnTo>
                  <a:lnTo>
                    <a:pt x="494" y="2294"/>
                  </a:lnTo>
                  <a:lnTo>
                    <a:pt x="494" y="2300"/>
                  </a:lnTo>
                  <a:lnTo>
                    <a:pt x="499" y="2300"/>
                  </a:lnTo>
                  <a:lnTo>
                    <a:pt x="499" y="2312"/>
                  </a:lnTo>
                  <a:lnTo>
                    <a:pt x="494" y="2318"/>
                  </a:lnTo>
                  <a:lnTo>
                    <a:pt x="483" y="2324"/>
                  </a:lnTo>
                  <a:lnTo>
                    <a:pt x="477" y="2324"/>
                  </a:lnTo>
                  <a:lnTo>
                    <a:pt x="461" y="2312"/>
                  </a:lnTo>
                  <a:lnTo>
                    <a:pt x="422" y="2288"/>
                  </a:lnTo>
                  <a:lnTo>
                    <a:pt x="318" y="2175"/>
                  </a:lnTo>
                  <a:lnTo>
                    <a:pt x="258" y="2098"/>
                  </a:lnTo>
                  <a:lnTo>
                    <a:pt x="198" y="1997"/>
                  </a:lnTo>
                  <a:lnTo>
                    <a:pt x="143" y="1884"/>
                  </a:lnTo>
                  <a:lnTo>
                    <a:pt x="72" y="1688"/>
                  </a:lnTo>
                  <a:lnTo>
                    <a:pt x="28" y="1492"/>
                  </a:lnTo>
                  <a:lnTo>
                    <a:pt x="6" y="1314"/>
                  </a:lnTo>
                  <a:lnTo>
                    <a:pt x="0" y="1159"/>
                  </a:lnTo>
                  <a:lnTo>
                    <a:pt x="6" y="1005"/>
                  </a:lnTo>
                  <a:lnTo>
                    <a:pt x="28" y="832"/>
                  </a:lnTo>
                  <a:lnTo>
                    <a:pt x="72" y="642"/>
                  </a:lnTo>
                  <a:lnTo>
                    <a:pt x="137" y="452"/>
                  </a:lnTo>
                  <a:lnTo>
                    <a:pt x="192" y="333"/>
                  </a:lnTo>
                  <a:lnTo>
                    <a:pt x="258" y="232"/>
                  </a:lnTo>
                  <a:lnTo>
                    <a:pt x="318" y="149"/>
                  </a:lnTo>
                  <a:lnTo>
                    <a:pt x="373" y="84"/>
                  </a:lnTo>
                  <a:lnTo>
                    <a:pt x="422" y="36"/>
                  </a:lnTo>
                  <a:lnTo>
                    <a:pt x="461" y="12"/>
                  </a:lnTo>
                  <a:lnTo>
                    <a:pt x="47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7" name="Freeform 19"/>
            <p:cNvSpPr>
              <a:spLocks/>
            </p:cNvSpPr>
            <p:nvPr/>
          </p:nvSpPr>
          <p:spPr bwMode="auto">
            <a:xfrm>
              <a:off x="3017" y="2056"/>
              <a:ext cx="2136" cy="1575"/>
            </a:xfrm>
            <a:custGeom>
              <a:avLst/>
              <a:gdLst/>
              <a:ahLst/>
              <a:cxnLst>
                <a:cxn ang="0">
                  <a:pos x="739" y="0"/>
                </a:cxn>
                <a:cxn ang="0">
                  <a:pos x="761" y="18"/>
                </a:cxn>
                <a:cxn ang="0">
                  <a:pos x="767" y="53"/>
                </a:cxn>
                <a:cxn ang="0">
                  <a:pos x="1715" y="47"/>
                </a:cxn>
                <a:cxn ang="0">
                  <a:pos x="1731" y="18"/>
                </a:cxn>
                <a:cxn ang="0">
                  <a:pos x="1758" y="6"/>
                </a:cxn>
                <a:cxn ang="0">
                  <a:pos x="2136" y="18"/>
                </a:cxn>
                <a:cxn ang="0">
                  <a:pos x="2131" y="59"/>
                </a:cxn>
                <a:cxn ang="0">
                  <a:pos x="2104" y="71"/>
                </a:cxn>
                <a:cxn ang="0">
                  <a:pos x="1989" y="77"/>
                </a:cxn>
                <a:cxn ang="0">
                  <a:pos x="1912" y="107"/>
                </a:cxn>
                <a:cxn ang="0">
                  <a:pos x="1884" y="178"/>
                </a:cxn>
                <a:cxn ang="0">
                  <a:pos x="1616" y="1402"/>
                </a:cxn>
                <a:cxn ang="0">
                  <a:pos x="1610" y="1432"/>
                </a:cxn>
                <a:cxn ang="0">
                  <a:pos x="1605" y="1456"/>
                </a:cxn>
                <a:cxn ang="0">
                  <a:pos x="1643" y="1491"/>
                </a:cxn>
                <a:cxn ang="0">
                  <a:pos x="1780" y="1497"/>
                </a:cxn>
                <a:cxn ang="0">
                  <a:pos x="1802" y="1539"/>
                </a:cxn>
                <a:cxn ang="0">
                  <a:pos x="1786" y="1563"/>
                </a:cxn>
                <a:cxn ang="0">
                  <a:pos x="1627" y="1569"/>
                </a:cxn>
                <a:cxn ang="0">
                  <a:pos x="1435" y="1563"/>
                </a:cxn>
                <a:cxn ang="0">
                  <a:pos x="1221" y="1569"/>
                </a:cxn>
                <a:cxn ang="0">
                  <a:pos x="1205" y="1563"/>
                </a:cxn>
                <a:cxn ang="0">
                  <a:pos x="1200" y="1521"/>
                </a:cxn>
                <a:cxn ang="0">
                  <a:pos x="1227" y="1497"/>
                </a:cxn>
                <a:cxn ang="0">
                  <a:pos x="1397" y="1485"/>
                </a:cxn>
                <a:cxn ang="0">
                  <a:pos x="1446" y="1438"/>
                </a:cxn>
                <a:cxn ang="0">
                  <a:pos x="1764" y="65"/>
                </a:cxn>
                <a:cxn ang="0">
                  <a:pos x="893" y="1533"/>
                </a:cxn>
                <a:cxn ang="0">
                  <a:pos x="871" y="1563"/>
                </a:cxn>
                <a:cxn ang="0">
                  <a:pos x="843" y="1575"/>
                </a:cxn>
                <a:cxn ang="0">
                  <a:pos x="822" y="1569"/>
                </a:cxn>
                <a:cxn ang="0">
                  <a:pos x="816" y="1551"/>
                </a:cxn>
                <a:cxn ang="0">
                  <a:pos x="811" y="1521"/>
                </a:cxn>
                <a:cxn ang="0">
                  <a:pos x="334" y="1349"/>
                </a:cxn>
                <a:cxn ang="0">
                  <a:pos x="328" y="1402"/>
                </a:cxn>
                <a:cxn ang="0">
                  <a:pos x="345" y="1462"/>
                </a:cxn>
                <a:cxn ang="0">
                  <a:pos x="411" y="1497"/>
                </a:cxn>
                <a:cxn ang="0">
                  <a:pos x="493" y="1503"/>
                </a:cxn>
                <a:cxn ang="0">
                  <a:pos x="509" y="1515"/>
                </a:cxn>
                <a:cxn ang="0">
                  <a:pos x="498" y="1569"/>
                </a:cxn>
                <a:cxn ang="0">
                  <a:pos x="482" y="1575"/>
                </a:cxn>
                <a:cxn ang="0">
                  <a:pos x="246" y="1569"/>
                </a:cxn>
                <a:cxn ang="0">
                  <a:pos x="16" y="1575"/>
                </a:cxn>
                <a:cxn ang="0">
                  <a:pos x="0" y="1557"/>
                </a:cxn>
                <a:cxn ang="0">
                  <a:pos x="22" y="1503"/>
                </a:cxn>
                <a:cxn ang="0">
                  <a:pos x="115" y="1497"/>
                </a:cxn>
                <a:cxn ang="0">
                  <a:pos x="208" y="1450"/>
                </a:cxn>
                <a:cxn ang="0">
                  <a:pos x="257" y="1373"/>
                </a:cxn>
                <a:cxn ang="0">
                  <a:pos x="542" y="148"/>
                </a:cxn>
                <a:cxn ang="0">
                  <a:pos x="548" y="95"/>
                </a:cxn>
                <a:cxn ang="0">
                  <a:pos x="520" y="77"/>
                </a:cxn>
                <a:cxn ang="0">
                  <a:pos x="449" y="65"/>
                </a:cxn>
                <a:cxn ang="0">
                  <a:pos x="345" y="53"/>
                </a:cxn>
                <a:cxn ang="0">
                  <a:pos x="361" y="6"/>
                </a:cxn>
                <a:cxn ang="0">
                  <a:pos x="383" y="0"/>
                </a:cxn>
              </a:cxnLst>
              <a:rect l="0" t="0" r="r" b="b"/>
              <a:pathLst>
                <a:path w="2136" h="1575">
                  <a:moveTo>
                    <a:pt x="383" y="0"/>
                  </a:moveTo>
                  <a:lnTo>
                    <a:pt x="739" y="0"/>
                  </a:lnTo>
                  <a:lnTo>
                    <a:pt x="750" y="6"/>
                  </a:lnTo>
                  <a:lnTo>
                    <a:pt x="761" y="18"/>
                  </a:lnTo>
                  <a:lnTo>
                    <a:pt x="761" y="30"/>
                  </a:lnTo>
                  <a:lnTo>
                    <a:pt x="767" y="53"/>
                  </a:lnTo>
                  <a:lnTo>
                    <a:pt x="931" y="1367"/>
                  </a:lnTo>
                  <a:lnTo>
                    <a:pt x="1715" y="47"/>
                  </a:lnTo>
                  <a:lnTo>
                    <a:pt x="1726" y="30"/>
                  </a:lnTo>
                  <a:lnTo>
                    <a:pt x="1731" y="18"/>
                  </a:lnTo>
                  <a:lnTo>
                    <a:pt x="1742" y="12"/>
                  </a:lnTo>
                  <a:lnTo>
                    <a:pt x="1758" y="6"/>
                  </a:lnTo>
                  <a:lnTo>
                    <a:pt x="2115" y="6"/>
                  </a:lnTo>
                  <a:lnTo>
                    <a:pt x="2136" y="18"/>
                  </a:lnTo>
                  <a:lnTo>
                    <a:pt x="2136" y="47"/>
                  </a:lnTo>
                  <a:lnTo>
                    <a:pt x="2131" y="59"/>
                  </a:lnTo>
                  <a:lnTo>
                    <a:pt x="2120" y="65"/>
                  </a:lnTo>
                  <a:lnTo>
                    <a:pt x="2104" y="71"/>
                  </a:lnTo>
                  <a:lnTo>
                    <a:pt x="2065" y="71"/>
                  </a:lnTo>
                  <a:lnTo>
                    <a:pt x="1989" y="77"/>
                  </a:lnTo>
                  <a:lnTo>
                    <a:pt x="1939" y="83"/>
                  </a:lnTo>
                  <a:lnTo>
                    <a:pt x="1912" y="107"/>
                  </a:lnTo>
                  <a:lnTo>
                    <a:pt x="1895" y="136"/>
                  </a:lnTo>
                  <a:lnTo>
                    <a:pt x="1884" y="178"/>
                  </a:lnTo>
                  <a:lnTo>
                    <a:pt x="1901" y="166"/>
                  </a:lnTo>
                  <a:lnTo>
                    <a:pt x="1616" y="1402"/>
                  </a:lnTo>
                  <a:lnTo>
                    <a:pt x="1610" y="1420"/>
                  </a:lnTo>
                  <a:lnTo>
                    <a:pt x="1610" y="1432"/>
                  </a:lnTo>
                  <a:lnTo>
                    <a:pt x="1605" y="1438"/>
                  </a:lnTo>
                  <a:lnTo>
                    <a:pt x="1605" y="1456"/>
                  </a:lnTo>
                  <a:lnTo>
                    <a:pt x="1616" y="1480"/>
                  </a:lnTo>
                  <a:lnTo>
                    <a:pt x="1643" y="1491"/>
                  </a:lnTo>
                  <a:lnTo>
                    <a:pt x="1687" y="1497"/>
                  </a:lnTo>
                  <a:lnTo>
                    <a:pt x="1780" y="1497"/>
                  </a:lnTo>
                  <a:lnTo>
                    <a:pt x="1802" y="1509"/>
                  </a:lnTo>
                  <a:lnTo>
                    <a:pt x="1802" y="1539"/>
                  </a:lnTo>
                  <a:lnTo>
                    <a:pt x="1791" y="1563"/>
                  </a:lnTo>
                  <a:lnTo>
                    <a:pt x="1786" y="1563"/>
                  </a:lnTo>
                  <a:lnTo>
                    <a:pt x="1775" y="1569"/>
                  </a:lnTo>
                  <a:lnTo>
                    <a:pt x="1627" y="1569"/>
                  </a:lnTo>
                  <a:lnTo>
                    <a:pt x="1495" y="1563"/>
                  </a:lnTo>
                  <a:lnTo>
                    <a:pt x="1435" y="1563"/>
                  </a:lnTo>
                  <a:lnTo>
                    <a:pt x="1364" y="1569"/>
                  </a:lnTo>
                  <a:lnTo>
                    <a:pt x="1221" y="1569"/>
                  </a:lnTo>
                  <a:lnTo>
                    <a:pt x="1211" y="1563"/>
                  </a:lnTo>
                  <a:lnTo>
                    <a:pt x="1205" y="1563"/>
                  </a:lnTo>
                  <a:lnTo>
                    <a:pt x="1200" y="1551"/>
                  </a:lnTo>
                  <a:lnTo>
                    <a:pt x="1200" y="1521"/>
                  </a:lnTo>
                  <a:lnTo>
                    <a:pt x="1205" y="1509"/>
                  </a:lnTo>
                  <a:lnTo>
                    <a:pt x="1227" y="1497"/>
                  </a:lnTo>
                  <a:lnTo>
                    <a:pt x="1342" y="1497"/>
                  </a:lnTo>
                  <a:lnTo>
                    <a:pt x="1397" y="1485"/>
                  </a:lnTo>
                  <a:lnTo>
                    <a:pt x="1430" y="1468"/>
                  </a:lnTo>
                  <a:lnTo>
                    <a:pt x="1446" y="1438"/>
                  </a:lnTo>
                  <a:lnTo>
                    <a:pt x="1457" y="1390"/>
                  </a:lnTo>
                  <a:lnTo>
                    <a:pt x="1764" y="65"/>
                  </a:lnTo>
                  <a:lnTo>
                    <a:pt x="1758" y="65"/>
                  </a:lnTo>
                  <a:lnTo>
                    <a:pt x="893" y="1533"/>
                  </a:lnTo>
                  <a:lnTo>
                    <a:pt x="882" y="1545"/>
                  </a:lnTo>
                  <a:lnTo>
                    <a:pt x="871" y="1563"/>
                  </a:lnTo>
                  <a:lnTo>
                    <a:pt x="860" y="1569"/>
                  </a:lnTo>
                  <a:lnTo>
                    <a:pt x="843" y="1575"/>
                  </a:lnTo>
                  <a:lnTo>
                    <a:pt x="832" y="1575"/>
                  </a:lnTo>
                  <a:lnTo>
                    <a:pt x="822" y="1569"/>
                  </a:lnTo>
                  <a:lnTo>
                    <a:pt x="816" y="1557"/>
                  </a:lnTo>
                  <a:lnTo>
                    <a:pt x="816" y="1551"/>
                  </a:lnTo>
                  <a:lnTo>
                    <a:pt x="811" y="1533"/>
                  </a:lnTo>
                  <a:lnTo>
                    <a:pt x="811" y="1521"/>
                  </a:lnTo>
                  <a:lnTo>
                    <a:pt x="624" y="83"/>
                  </a:lnTo>
                  <a:lnTo>
                    <a:pt x="334" y="1349"/>
                  </a:lnTo>
                  <a:lnTo>
                    <a:pt x="328" y="1367"/>
                  </a:lnTo>
                  <a:lnTo>
                    <a:pt x="328" y="1402"/>
                  </a:lnTo>
                  <a:lnTo>
                    <a:pt x="334" y="1432"/>
                  </a:lnTo>
                  <a:lnTo>
                    <a:pt x="345" y="1462"/>
                  </a:lnTo>
                  <a:lnTo>
                    <a:pt x="367" y="1485"/>
                  </a:lnTo>
                  <a:lnTo>
                    <a:pt x="411" y="1497"/>
                  </a:lnTo>
                  <a:lnTo>
                    <a:pt x="471" y="1503"/>
                  </a:lnTo>
                  <a:lnTo>
                    <a:pt x="493" y="1503"/>
                  </a:lnTo>
                  <a:lnTo>
                    <a:pt x="498" y="1509"/>
                  </a:lnTo>
                  <a:lnTo>
                    <a:pt x="509" y="1515"/>
                  </a:lnTo>
                  <a:lnTo>
                    <a:pt x="509" y="1545"/>
                  </a:lnTo>
                  <a:lnTo>
                    <a:pt x="498" y="1569"/>
                  </a:lnTo>
                  <a:lnTo>
                    <a:pt x="493" y="1569"/>
                  </a:lnTo>
                  <a:lnTo>
                    <a:pt x="482" y="1575"/>
                  </a:lnTo>
                  <a:lnTo>
                    <a:pt x="361" y="1575"/>
                  </a:lnTo>
                  <a:lnTo>
                    <a:pt x="246" y="1569"/>
                  </a:lnTo>
                  <a:lnTo>
                    <a:pt x="137" y="1575"/>
                  </a:lnTo>
                  <a:lnTo>
                    <a:pt x="16" y="1575"/>
                  </a:lnTo>
                  <a:lnTo>
                    <a:pt x="5" y="1569"/>
                  </a:lnTo>
                  <a:lnTo>
                    <a:pt x="0" y="1557"/>
                  </a:lnTo>
                  <a:lnTo>
                    <a:pt x="0" y="1527"/>
                  </a:lnTo>
                  <a:lnTo>
                    <a:pt x="22" y="1503"/>
                  </a:lnTo>
                  <a:lnTo>
                    <a:pt x="38" y="1503"/>
                  </a:lnTo>
                  <a:lnTo>
                    <a:pt x="115" y="1497"/>
                  </a:lnTo>
                  <a:lnTo>
                    <a:pt x="170" y="1474"/>
                  </a:lnTo>
                  <a:lnTo>
                    <a:pt x="208" y="1450"/>
                  </a:lnTo>
                  <a:lnTo>
                    <a:pt x="235" y="1414"/>
                  </a:lnTo>
                  <a:lnTo>
                    <a:pt x="257" y="1373"/>
                  </a:lnTo>
                  <a:lnTo>
                    <a:pt x="268" y="1331"/>
                  </a:lnTo>
                  <a:lnTo>
                    <a:pt x="542" y="148"/>
                  </a:lnTo>
                  <a:lnTo>
                    <a:pt x="548" y="131"/>
                  </a:lnTo>
                  <a:lnTo>
                    <a:pt x="548" y="95"/>
                  </a:lnTo>
                  <a:lnTo>
                    <a:pt x="537" y="83"/>
                  </a:lnTo>
                  <a:lnTo>
                    <a:pt x="520" y="77"/>
                  </a:lnTo>
                  <a:lnTo>
                    <a:pt x="498" y="71"/>
                  </a:lnTo>
                  <a:lnTo>
                    <a:pt x="449" y="65"/>
                  </a:lnTo>
                  <a:lnTo>
                    <a:pt x="367" y="65"/>
                  </a:lnTo>
                  <a:lnTo>
                    <a:pt x="345" y="53"/>
                  </a:lnTo>
                  <a:lnTo>
                    <a:pt x="345" y="24"/>
                  </a:lnTo>
                  <a:lnTo>
                    <a:pt x="361" y="6"/>
                  </a:lnTo>
                  <a:lnTo>
                    <a:pt x="367" y="6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8" name="Freeform 20"/>
            <p:cNvSpPr>
              <a:spLocks/>
            </p:cNvSpPr>
            <p:nvPr/>
          </p:nvSpPr>
          <p:spPr bwMode="auto">
            <a:xfrm>
              <a:off x="5082" y="3250"/>
              <a:ext cx="926" cy="737"/>
            </a:xfrm>
            <a:custGeom>
              <a:avLst/>
              <a:gdLst/>
              <a:ahLst/>
              <a:cxnLst>
                <a:cxn ang="0">
                  <a:pos x="214" y="6"/>
                </a:cxn>
                <a:cxn ang="0">
                  <a:pos x="291" y="48"/>
                </a:cxn>
                <a:cxn ang="0">
                  <a:pos x="334" y="149"/>
                </a:cxn>
                <a:cxn ang="0">
                  <a:pos x="411" y="66"/>
                </a:cxn>
                <a:cxn ang="0">
                  <a:pos x="521" y="12"/>
                </a:cxn>
                <a:cxn ang="0">
                  <a:pos x="636" y="0"/>
                </a:cxn>
                <a:cxn ang="0">
                  <a:pos x="723" y="30"/>
                </a:cxn>
                <a:cxn ang="0">
                  <a:pos x="778" y="113"/>
                </a:cxn>
                <a:cxn ang="0">
                  <a:pos x="784" y="244"/>
                </a:cxn>
                <a:cxn ang="0">
                  <a:pos x="745" y="392"/>
                </a:cxn>
                <a:cxn ang="0">
                  <a:pos x="691" y="547"/>
                </a:cxn>
                <a:cxn ang="0">
                  <a:pos x="674" y="606"/>
                </a:cxn>
                <a:cxn ang="0">
                  <a:pos x="680" y="672"/>
                </a:cxn>
                <a:cxn ang="0">
                  <a:pos x="712" y="690"/>
                </a:cxn>
                <a:cxn ang="0">
                  <a:pos x="800" y="636"/>
                </a:cxn>
                <a:cxn ang="0">
                  <a:pos x="871" y="488"/>
                </a:cxn>
                <a:cxn ang="0">
                  <a:pos x="877" y="476"/>
                </a:cxn>
                <a:cxn ang="0">
                  <a:pos x="910" y="464"/>
                </a:cxn>
                <a:cxn ang="0">
                  <a:pos x="926" y="476"/>
                </a:cxn>
                <a:cxn ang="0">
                  <a:pos x="921" y="511"/>
                </a:cxn>
                <a:cxn ang="0">
                  <a:pos x="888" y="595"/>
                </a:cxn>
                <a:cxn ang="0">
                  <a:pos x="817" y="690"/>
                </a:cxn>
                <a:cxn ang="0">
                  <a:pos x="707" y="737"/>
                </a:cxn>
                <a:cxn ang="0">
                  <a:pos x="608" y="702"/>
                </a:cxn>
                <a:cxn ang="0">
                  <a:pos x="565" y="600"/>
                </a:cxn>
                <a:cxn ang="0">
                  <a:pos x="570" y="571"/>
                </a:cxn>
                <a:cxn ang="0">
                  <a:pos x="576" y="535"/>
                </a:cxn>
                <a:cxn ang="0">
                  <a:pos x="625" y="387"/>
                </a:cxn>
                <a:cxn ang="0">
                  <a:pos x="669" y="232"/>
                </a:cxn>
                <a:cxn ang="0">
                  <a:pos x="674" y="137"/>
                </a:cxn>
                <a:cxn ang="0">
                  <a:pos x="658" y="72"/>
                </a:cxn>
                <a:cxn ang="0">
                  <a:pos x="586" y="42"/>
                </a:cxn>
                <a:cxn ang="0">
                  <a:pos x="466" y="78"/>
                </a:cxn>
                <a:cxn ang="0">
                  <a:pos x="384" y="155"/>
                </a:cxn>
                <a:cxn ang="0">
                  <a:pos x="313" y="274"/>
                </a:cxn>
                <a:cxn ang="0">
                  <a:pos x="291" y="345"/>
                </a:cxn>
                <a:cxn ang="0">
                  <a:pos x="252" y="499"/>
                </a:cxn>
                <a:cxn ang="0">
                  <a:pos x="230" y="600"/>
                </a:cxn>
                <a:cxn ang="0">
                  <a:pos x="214" y="678"/>
                </a:cxn>
                <a:cxn ang="0">
                  <a:pos x="181" y="725"/>
                </a:cxn>
                <a:cxn ang="0">
                  <a:pos x="148" y="737"/>
                </a:cxn>
                <a:cxn ang="0">
                  <a:pos x="126" y="731"/>
                </a:cxn>
                <a:cxn ang="0">
                  <a:pos x="104" y="713"/>
                </a:cxn>
                <a:cxn ang="0">
                  <a:pos x="93" y="678"/>
                </a:cxn>
                <a:cxn ang="0">
                  <a:pos x="104" y="648"/>
                </a:cxn>
                <a:cxn ang="0">
                  <a:pos x="110" y="618"/>
                </a:cxn>
                <a:cxn ang="0">
                  <a:pos x="176" y="345"/>
                </a:cxn>
                <a:cxn ang="0">
                  <a:pos x="214" y="173"/>
                </a:cxn>
                <a:cxn ang="0">
                  <a:pos x="219" y="107"/>
                </a:cxn>
                <a:cxn ang="0">
                  <a:pos x="187" y="48"/>
                </a:cxn>
                <a:cxn ang="0">
                  <a:pos x="132" y="60"/>
                </a:cxn>
                <a:cxn ang="0">
                  <a:pos x="77" y="155"/>
                </a:cxn>
                <a:cxn ang="0">
                  <a:pos x="50" y="262"/>
                </a:cxn>
                <a:cxn ang="0">
                  <a:pos x="17" y="274"/>
                </a:cxn>
                <a:cxn ang="0">
                  <a:pos x="0" y="262"/>
                </a:cxn>
                <a:cxn ang="0">
                  <a:pos x="6" y="232"/>
                </a:cxn>
                <a:cxn ang="0">
                  <a:pos x="33" y="137"/>
                </a:cxn>
                <a:cxn ang="0">
                  <a:pos x="71" y="60"/>
                </a:cxn>
                <a:cxn ang="0">
                  <a:pos x="132" y="12"/>
                </a:cxn>
              </a:cxnLst>
              <a:rect l="0" t="0" r="r" b="b"/>
              <a:pathLst>
                <a:path w="926" h="737">
                  <a:moveTo>
                    <a:pt x="176" y="0"/>
                  </a:moveTo>
                  <a:lnTo>
                    <a:pt x="214" y="6"/>
                  </a:lnTo>
                  <a:lnTo>
                    <a:pt x="252" y="18"/>
                  </a:lnTo>
                  <a:lnTo>
                    <a:pt x="291" y="48"/>
                  </a:lnTo>
                  <a:lnTo>
                    <a:pt x="318" y="89"/>
                  </a:lnTo>
                  <a:lnTo>
                    <a:pt x="334" y="149"/>
                  </a:lnTo>
                  <a:lnTo>
                    <a:pt x="367" y="107"/>
                  </a:lnTo>
                  <a:lnTo>
                    <a:pt x="411" y="66"/>
                  </a:lnTo>
                  <a:lnTo>
                    <a:pt x="460" y="36"/>
                  </a:lnTo>
                  <a:lnTo>
                    <a:pt x="521" y="12"/>
                  </a:lnTo>
                  <a:lnTo>
                    <a:pt x="592" y="0"/>
                  </a:lnTo>
                  <a:lnTo>
                    <a:pt x="636" y="0"/>
                  </a:lnTo>
                  <a:lnTo>
                    <a:pt x="680" y="12"/>
                  </a:lnTo>
                  <a:lnTo>
                    <a:pt x="723" y="30"/>
                  </a:lnTo>
                  <a:lnTo>
                    <a:pt x="756" y="66"/>
                  </a:lnTo>
                  <a:lnTo>
                    <a:pt x="778" y="113"/>
                  </a:lnTo>
                  <a:lnTo>
                    <a:pt x="789" y="184"/>
                  </a:lnTo>
                  <a:lnTo>
                    <a:pt x="784" y="244"/>
                  </a:lnTo>
                  <a:lnTo>
                    <a:pt x="767" y="321"/>
                  </a:lnTo>
                  <a:lnTo>
                    <a:pt x="745" y="392"/>
                  </a:lnTo>
                  <a:lnTo>
                    <a:pt x="723" y="452"/>
                  </a:lnTo>
                  <a:lnTo>
                    <a:pt x="691" y="547"/>
                  </a:lnTo>
                  <a:lnTo>
                    <a:pt x="680" y="577"/>
                  </a:lnTo>
                  <a:lnTo>
                    <a:pt x="674" y="606"/>
                  </a:lnTo>
                  <a:lnTo>
                    <a:pt x="674" y="660"/>
                  </a:lnTo>
                  <a:lnTo>
                    <a:pt x="680" y="672"/>
                  </a:lnTo>
                  <a:lnTo>
                    <a:pt x="696" y="690"/>
                  </a:lnTo>
                  <a:lnTo>
                    <a:pt x="712" y="690"/>
                  </a:lnTo>
                  <a:lnTo>
                    <a:pt x="756" y="678"/>
                  </a:lnTo>
                  <a:lnTo>
                    <a:pt x="800" y="636"/>
                  </a:lnTo>
                  <a:lnTo>
                    <a:pt x="838" y="577"/>
                  </a:lnTo>
                  <a:lnTo>
                    <a:pt x="871" y="488"/>
                  </a:lnTo>
                  <a:lnTo>
                    <a:pt x="877" y="482"/>
                  </a:lnTo>
                  <a:lnTo>
                    <a:pt x="877" y="476"/>
                  </a:lnTo>
                  <a:lnTo>
                    <a:pt x="888" y="464"/>
                  </a:lnTo>
                  <a:lnTo>
                    <a:pt x="910" y="464"/>
                  </a:lnTo>
                  <a:lnTo>
                    <a:pt x="921" y="470"/>
                  </a:lnTo>
                  <a:lnTo>
                    <a:pt x="926" y="476"/>
                  </a:lnTo>
                  <a:lnTo>
                    <a:pt x="926" y="488"/>
                  </a:lnTo>
                  <a:lnTo>
                    <a:pt x="921" y="511"/>
                  </a:lnTo>
                  <a:lnTo>
                    <a:pt x="910" y="547"/>
                  </a:lnTo>
                  <a:lnTo>
                    <a:pt x="888" y="595"/>
                  </a:lnTo>
                  <a:lnTo>
                    <a:pt x="855" y="648"/>
                  </a:lnTo>
                  <a:lnTo>
                    <a:pt x="817" y="690"/>
                  </a:lnTo>
                  <a:lnTo>
                    <a:pt x="767" y="725"/>
                  </a:lnTo>
                  <a:lnTo>
                    <a:pt x="707" y="737"/>
                  </a:lnTo>
                  <a:lnTo>
                    <a:pt x="652" y="731"/>
                  </a:lnTo>
                  <a:lnTo>
                    <a:pt x="608" y="702"/>
                  </a:lnTo>
                  <a:lnTo>
                    <a:pt x="576" y="660"/>
                  </a:lnTo>
                  <a:lnTo>
                    <a:pt x="565" y="600"/>
                  </a:lnTo>
                  <a:lnTo>
                    <a:pt x="565" y="583"/>
                  </a:lnTo>
                  <a:lnTo>
                    <a:pt x="570" y="571"/>
                  </a:lnTo>
                  <a:lnTo>
                    <a:pt x="570" y="553"/>
                  </a:lnTo>
                  <a:lnTo>
                    <a:pt x="576" y="535"/>
                  </a:lnTo>
                  <a:lnTo>
                    <a:pt x="586" y="511"/>
                  </a:lnTo>
                  <a:lnTo>
                    <a:pt x="625" y="387"/>
                  </a:lnTo>
                  <a:lnTo>
                    <a:pt x="652" y="309"/>
                  </a:lnTo>
                  <a:lnTo>
                    <a:pt x="669" y="232"/>
                  </a:lnTo>
                  <a:lnTo>
                    <a:pt x="674" y="161"/>
                  </a:lnTo>
                  <a:lnTo>
                    <a:pt x="674" y="137"/>
                  </a:lnTo>
                  <a:lnTo>
                    <a:pt x="669" y="101"/>
                  </a:lnTo>
                  <a:lnTo>
                    <a:pt x="658" y="72"/>
                  </a:lnTo>
                  <a:lnTo>
                    <a:pt x="630" y="54"/>
                  </a:lnTo>
                  <a:lnTo>
                    <a:pt x="586" y="42"/>
                  </a:lnTo>
                  <a:lnTo>
                    <a:pt x="521" y="54"/>
                  </a:lnTo>
                  <a:lnTo>
                    <a:pt x="466" y="78"/>
                  </a:lnTo>
                  <a:lnTo>
                    <a:pt x="422" y="113"/>
                  </a:lnTo>
                  <a:lnTo>
                    <a:pt x="384" y="155"/>
                  </a:lnTo>
                  <a:lnTo>
                    <a:pt x="329" y="238"/>
                  </a:lnTo>
                  <a:lnTo>
                    <a:pt x="313" y="274"/>
                  </a:lnTo>
                  <a:lnTo>
                    <a:pt x="302" y="303"/>
                  </a:lnTo>
                  <a:lnTo>
                    <a:pt x="291" y="345"/>
                  </a:lnTo>
                  <a:lnTo>
                    <a:pt x="263" y="452"/>
                  </a:lnTo>
                  <a:lnTo>
                    <a:pt x="252" y="499"/>
                  </a:lnTo>
                  <a:lnTo>
                    <a:pt x="241" y="553"/>
                  </a:lnTo>
                  <a:lnTo>
                    <a:pt x="230" y="600"/>
                  </a:lnTo>
                  <a:lnTo>
                    <a:pt x="225" y="636"/>
                  </a:lnTo>
                  <a:lnTo>
                    <a:pt x="214" y="678"/>
                  </a:lnTo>
                  <a:lnTo>
                    <a:pt x="197" y="713"/>
                  </a:lnTo>
                  <a:lnTo>
                    <a:pt x="181" y="725"/>
                  </a:lnTo>
                  <a:lnTo>
                    <a:pt x="170" y="731"/>
                  </a:lnTo>
                  <a:lnTo>
                    <a:pt x="148" y="737"/>
                  </a:lnTo>
                  <a:lnTo>
                    <a:pt x="137" y="737"/>
                  </a:lnTo>
                  <a:lnTo>
                    <a:pt x="126" y="731"/>
                  </a:lnTo>
                  <a:lnTo>
                    <a:pt x="110" y="725"/>
                  </a:lnTo>
                  <a:lnTo>
                    <a:pt x="104" y="713"/>
                  </a:lnTo>
                  <a:lnTo>
                    <a:pt x="93" y="702"/>
                  </a:lnTo>
                  <a:lnTo>
                    <a:pt x="93" y="678"/>
                  </a:lnTo>
                  <a:lnTo>
                    <a:pt x="99" y="666"/>
                  </a:lnTo>
                  <a:lnTo>
                    <a:pt x="104" y="648"/>
                  </a:lnTo>
                  <a:lnTo>
                    <a:pt x="104" y="636"/>
                  </a:lnTo>
                  <a:lnTo>
                    <a:pt x="110" y="618"/>
                  </a:lnTo>
                  <a:lnTo>
                    <a:pt x="110" y="630"/>
                  </a:lnTo>
                  <a:lnTo>
                    <a:pt x="176" y="345"/>
                  </a:lnTo>
                  <a:lnTo>
                    <a:pt x="192" y="268"/>
                  </a:lnTo>
                  <a:lnTo>
                    <a:pt x="214" y="173"/>
                  </a:lnTo>
                  <a:lnTo>
                    <a:pt x="219" y="131"/>
                  </a:lnTo>
                  <a:lnTo>
                    <a:pt x="219" y="107"/>
                  </a:lnTo>
                  <a:lnTo>
                    <a:pt x="208" y="72"/>
                  </a:lnTo>
                  <a:lnTo>
                    <a:pt x="187" y="48"/>
                  </a:lnTo>
                  <a:lnTo>
                    <a:pt x="170" y="48"/>
                  </a:lnTo>
                  <a:lnTo>
                    <a:pt x="132" y="60"/>
                  </a:lnTo>
                  <a:lnTo>
                    <a:pt x="99" y="101"/>
                  </a:lnTo>
                  <a:lnTo>
                    <a:pt x="77" y="155"/>
                  </a:lnTo>
                  <a:lnTo>
                    <a:pt x="55" y="250"/>
                  </a:lnTo>
                  <a:lnTo>
                    <a:pt x="50" y="262"/>
                  </a:lnTo>
                  <a:lnTo>
                    <a:pt x="39" y="274"/>
                  </a:lnTo>
                  <a:lnTo>
                    <a:pt x="17" y="274"/>
                  </a:lnTo>
                  <a:lnTo>
                    <a:pt x="6" y="268"/>
                  </a:lnTo>
                  <a:lnTo>
                    <a:pt x="0" y="262"/>
                  </a:lnTo>
                  <a:lnTo>
                    <a:pt x="0" y="250"/>
                  </a:lnTo>
                  <a:lnTo>
                    <a:pt x="6" y="232"/>
                  </a:lnTo>
                  <a:lnTo>
                    <a:pt x="17" y="190"/>
                  </a:lnTo>
                  <a:lnTo>
                    <a:pt x="33" y="137"/>
                  </a:lnTo>
                  <a:lnTo>
                    <a:pt x="55" y="89"/>
                  </a:lnTo>
                  <a:lnTo>
                    <a:pt x="71" y="60"/>
                  </a:lnTo>
                  <a:lnTo>
                    <a:pt x="99" y="30"/>
                  </a:lnTo>
                  <a:lnTo>
                    <a:pt x="132" y="12"/>
                  </a:lnTo>
                  <a:lnTo>
                    <a:pt x="1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9" name="Freeform 21"/>
            <p:cNvSpPr>
              <a:spLocks/>
            </p:cNvSpPr>
            <p:nvPr/>
          </p:nvSpPr>
          <p:spPr bwMode="auto">
            <a:xfrm>
              <a:off x="6233" y="3524"/>
              <a:ext cx="1019" cy="8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980" y="0"/>
                </a:cxn>
                <a:cxn ang="0">
                  <a:pos x="991" y="6"/>
                </a:cxn>
                <a:cxn ang="0">
                  <a:pos x="1002" y="6"/>
                </a:cxn>
                <a:cxn ang="0">
                  <a:pos x="1019" y="23"/>
                </a:cxn>
                <a:cxn ang="0">
                  <a:pos x="1019" y="53"/>
                </a:cxn>
                <a:cxn ang="0">
                  <a:pos x="1013" y="65"/>
                </a:cxn>
                <a:cxn ang="0">
                  <a:pos x="991" y="77"/>
                </a:cxn>
                <a:cxn ang="0">
                  <a:pos x="959" y="77"/>
                </a:cxn>
                <a:cxn ang="0">
                  <a:pos x="959" y="83"/>
                </a:cxn>
                <a:cxn ang="0">
                  <a:pos x="38" y="83"/>
                </a:cxn>
                <a:cxn ang="0">
                  <a:pos x="27" y="77"/>
                </a:cxn>
                <a:cxn ang="0">
                  <a:pos x="16" y="77"/>
                </a:cxn>
                <a:cxn ang="0">
                  <a:pos x="0" y="59"/>
                </a:cxn>
                <a:cxn ang="0">
                  <a:pos x="0" y="23"/>
                </a:cxn>
                <a:cxn ang="0">
                  <a:pos x="16" y="6"/>
                </a:cxn>
                <a:cxn ang="0">
                  <a:pos x="27" y="6"/>
                </a:cxn>
                <a:cxn ang="0">
                  <a:pos x="38" y="0"/>
                </a:cxn>
              </a:cxnLst>
              <a:rect l="0" t="0" r="r" b="b"/>
              <a:pathLst>
                <a:path w="1019" h="83">
                  <a:moveTo>
                    <a:pt x="38" y="0"/>
                  </a:moveTo>
                  <a:lnTo>
                    <a:pt x="980" y="0"/>
                  </a:lnTo>
                  <a:lnTo>
                    <a:pt x="991" y="6"/>
                  </a:lnTo>
                  <a:lnTo>
                    <a:pt x="1002" y="6"/>
                  </a:lnTo>
                  <a:lnTo>
                    <a:pt x="1019" y="23"/>
                  </a:lnTo>
                  <a:lnTo>
                    <a:pt x="1019" y="53"/>
                  </a:lnTo>
                  <a:lnTo>
                    <a:pt x="1013" y="65"/>
                  </a:lnTo>
                  <a:lnTo>
                    <a:pt x="991" y="77"/>
                  </a:lnTo>
                  <a:lnTo>
                    <a:pt x="959" y="77"/>
                  </a:lnTo>
                  <a:lnTo>
                    <a:pt x="959" y="83"/>
                  </a:lnTo>
                  <a:lnTo>
                    <a:pt x="38" y="83"/>
                  </a:lnTo>
                  <a:lnTo>
                    <a:pt x="27" y="77"/>
                  </a:lnTo>
                  <a:lnTo>
                    <a:pt x="16" y="77"/>
                  </a:lnTo>
                  <a:lnTo>
                    <a:pt x="0" y="59"/>
                  </a:lnTo>
                  <a:lnTo>
                    <a:pt x="0" y="23"/>
                  </a:lnTo>
                  <a:lnTo>
                    <a:pt x="16" y="6"/>
                  </a:lnTo>
                  <a:lnTo>
                    <a:pt x="27" y="6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0" name="Freeform 22"/>
            <p:cNvSpPr>
              <a:spLocks/>
            </p:cNvSpPr>
            <p:nvPr/>
          </p:nvSpPr>
          <p:spPr bwMode="auto">
            <a:xfrm>
              <a:off x="7575" y="2882"/>
              <a:ext cx="553" cy="1099"/>
            </a:xfrm>
            <a:custGeom>
              <a:avLst/>
              <a:gdLst/>
              <a:ahLst/>
              <a:cxnLst>
                <a:cxn ang="0">
                  <a:pos x="296" y="0"/>
                </a:cxn>
                <a:cxn ang="0">
                  <a:pos x="318" y="0"/>
                </a:cxn>
                <a:cxn ang="0">
                  <a:pos x="334" y="6"/>
                </a:cxn>
                <a:cxn ang="0">
                  <a:pos x="340" y="12"/>
                </a:cxn>
                <a:cxn ang="0">
                  <a:pos x="345" y="24"/>
                </a:cxn>
                <a:cxn ang="0">
                  <a:pos x="345" y="992"/>
                </a:cxn>
                <a:cxn ang="0">
                  <a:pos x="356" y="1010"/>
                </a:cxn>
                <a:cxn ang="0">
                  <a:pos x="378" y="1028"/>
                </a:cxn>
                <a:cxn ang="0">
                  <a:pos x="422" y="1040"/>
                </a:cxn>
                <a:cxn ang="0">
                  <a:pos x="553" y="1040"/>
                </a:cxn>
                <a:cxn ang="0">
                  <a:pos x="553" y="1099"/>
                </a:cxn>
                <a:cxn ang="0">
                  <a:pos x="455" y="1099"/>
                </a:cxn>
                <a:cxn ang="0">
                  <a:pos x="389" y="1093"/>
                </a:cxn>
                <a:cxn ang="0">
                  <a:pos x="170" y="1093"/>
                </a:cxn>
                <a:cxn ang="0">
                  <a:pos x="104" y="1099"/>
                </a:cxn>
                <a:cxn ang="0">
                  <a:pos x="11" y="1099"/>
                </a:cxn>
                <a:cxn ang="0">
                  <a:pos x="11" y="1040"/>
                </a:cxn>
                <a:cxn ang="0">
                  <a:pos x="143" y="1040"/>
                </a:cxn>
                <a:cxn ang="0">
                  <a:pos x="186" y="1028"/>
                </a:cxn>
                <a:cxn ang="0">
                  <a:pos x="208" y="1010"/>
                </a:cxn>
                <a:cxn ang="0">
                  <a:pos x="219" y="992"/>
                </a:cxn>
                <a:cxn ang="0">
                  <a:pos x="219" y="125"/>
                </a:cxn>
                <a:cxn ang="0">
                  <a:pos x="137" y="154"/>
                </a:cxn>
                <a:cxn ang="0">
                  <a:pos x="55" y="166"/>
                </a:cxn>
                <a:cxn ang="0">
                  <a:pos x="0" y="166"/>
                </a:cxn>
                <a:cxn ang="0">
                  <a:pos x="0" y="107"/>
                </a:cxn>
                <a:cxn ang="0">
                  <a:pos x="49" y="107"/>
                </a:cxn>
                <a:cxn ang="0">
                  <a:pos x="104" y="101"/>
                </a:cxn>
                <a:cxn ang="0">
                  <a:pos x="170" y="83"/>
                </a:cxn>
                <a:cxn ang="0">
                  <a:pos x="236" y="53"/>
                </a:cxn>
                <a:cxn ang="0">
                  <a:pos x="296" y="0"/>
                </a:cxn>
              </a:cxnLst>
              <a:rect l="0" t="0" r="r" b="b"/>
              <a:pathLst>
                <a:path w="553" h="1099">
                  <a:moveTo>
                    <a:pt x="296" y="0"/>
                  </a:moveTo>
                  <a:lnTo>
                    <a:pt x="318" y="0"/>
                  </a:lnTo>
                  <a:lnTo>
                    <a:pt x="334" y="6"/>
                  </a:lnTo>
                  <a:lnTo>
                    <a:pt x="340" y="12"/>
                  </a:lnTo>
                  <a:lnTo>
                    <a:pt x="345" y="24"/>
                  </a:lnTo>
                  <a:lnTo>
                    <a:pt x="345" y="992"/>
                  </a:lnTo>
                  <a:lnTo>
                    <a:pt x="356" y="1010"/>
                  </a:lnTo>
                  <a:lnTo>
                    <a:pt x="378" y="1028"/>
                  </a:lnTo>
                  <a:lnTo>
                    <a:pt x="422" y="1040"/>
                  </a:lnTo>
                  <a:lnTo>
                    <a:pt x="553" y="1040"/>
                  </a:lnTo>
                  <a:lnTo>
                    <a:pt x="553" y="1099"/>
                  </a:lnTo>
                  <a:lnTo>
                    <a:pt x="455" y="1099"/>
                  </a:lnTo>
                  <a:lnTo>
                    <a:pt x="389" y="1093"/>
                  </a:lnTo>
                  <a:lnTo>
                    <a:pt x="170" y="1093"/>
                  </a:lnTo>
                  <a:lnTo>
                    <a:pt x="104" y="1099"/>
                  </a:lnTo>
                  <a:lnTo>
                    <a:pt x="11" y="1099"/>
                  </a:lnTo>
                  <a:lnTo>
                    <a:pt x="11" y="1040"/>
                  </a:lnTo>
                  <a:lnTo>
                    <a:pt x="143" y="1040"/>
                  </a:lnTo>
                  <a:lnTo>
                    <a:pt x="186" y="1028"/>
                  </a:lnTo>
                  <a:lnTo>
                    <a:pt x="208" y="1010"/>
                  </a:lnTo>
                  <a:lnTo>
                    <a:pt x="219" y="992"/>
                  </a:lnTo>
                  <a:lnTo>
                    <a:pt x="219" y="125"/>
                  </a:lnTo>
                  <a:lnTo>
                    <a:pt x="137" y="154"/>
                  </a:lnTo>
                  <a:lnTo>
                    <a:pt x="55" y="166"/>
                  </a:lnTo>
                  <a:lnTo>
                    <a:pt x="0" y="166"/>
                  </a:lnTo>
                  <a:lnTo>
                    <a:pt x="0" y="107"/>
                  </a:lnTo>
                  <a:lnTo>
                    <a:pt x="49" y="107"/>
                  </a:lnTo>
                  <a:lnTo>
                    <a:pt x="104" y="101"/>
                  </a:lnTo>
                  <a:lnTo>
                    <a:pt x="170" y="83"/>
                  </a:lnTo>
                  <a:lnTo>
                    <a:pt x="236" y="53"/>
                  </a:lnTo>
                  <a:lnTo>
                    <a:pt x="2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1" name="Freeform 23"/>
            <p:cNvSpPr>
              <a:spLocks/>
            </p:cNvSpPr>
            <p:nvPr/>
          </p:nvSpPr>
          <p:spPr bwMode="auto">
            <a:xfrm>
              <a:off x="8479" y="1889"/>
              <a:ext cx="504" cy="232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44" y="12"/>
                </a:cxn>
                <a:cxn ang="0">
                  <a:pos x="82" y="36"/>
                </a:cxn>
                <a:cxn ang="0">
                  <a:pos x="186" y="149"/>
                </a:cxn>
                <a:cxn ang="0">
                  <a:pos x="247" y="226"/>
                </a:cxn>
                <a:cxn ang="0">
                  <a:pos x="307" y="327"/>
                </a:cxn>
                <a:cxn ang="0">
                  <a:pos x="362" y="440"/>
                </a:cxn>
                <a:cxn ang="0">
                  <a:pos x="433" y="642"/>
                </a:cxn>
                <a:cxn ang="0">
                  <a:pos x="477" y="832"/>
                </a:cxn>
                <a:cxn ang="0">
                  <a:pos x="499" y="1011"/>
                </a:cxn>
                <a:cxn ang="0">
                  <a:pos x="504" y="1165"/>
                </a:cxn>
                <a:cxn ang="0">
                  <a:pos x="499" y="1165"/>
                </a:cxn>
                <a:cxn ang="0">
                  <a:pos x="493" y="1320"/>
                </a:cxn>
                <a:cxn ang="0">
                  <a:pos x="471" y="1492"/>
                </a:cxn>
                <a:cxn ang="0">
                  <a:pos x="427" y="1682"/>
                </a:cxn>
                <a:cxn ang="0">
                  <a:pos x="362" y="1872"/>
                </a:cxn>
                <a:cxn ang="0">
                  <a:pos x="307" y="1991"/>
                </a:cxn>
                <a:cxn ang="0">
                  <a:pos x="241" y="2092"/>
                </a:cxn>
                <a:cxn ang="0">
                  <a:pos x="181" y="2175"/>
                </a:cxn>
                <a:cxn ang="0">
                  <a:pos x="126" y="2241"/>
                </a:cxn>
                <a:cxn ang="0">
                  <a:pos x="77" y="2288"/>
                </a:cxn>
                <a:cxn ang="0">
                  <a:pos x="38" y="2312"/>
                </a:cxn>
                <a:cxn ang="0">
                  <a:pos x="22" y="2324"/>
                </a:cxn>
                <a:cxn ang="0">
                  <a:pos x="11" y="2318"/>
                </a:cxn>
                <a:cxn ang="0">
                  <a:pos x="6" y="2312"/>
                </a:cxn>
                <a:cxn ang="0">
                  <a:pos x="0" y="2300"/>
                </a:cxn>
                <a:cxn ang="0">
                  <a:pos x="0" y="2288"/>
                </a:cxn>
                <a:cxn ang="0">
                  <a:pos x="17" y="2271"/>
                </a:cxn>
                <a:cxn ang="0">
                  <a:pos x="33" y="2259"/>
                </a:cxn>
                <a:cxn ang="0">
                  <a:pos x="137" y="2128"/>
                </a:cxn>
                <a:cxn ang="0">
                  <a:pos x="219" y="1985"/>
                </a:cxn>
                <a:cxn ang="0">
                  <a:pos x="280" y="1831"/>
                </a:cxn>
                <a:cxn ang="0">
                  <a:pos x="329" y="1670"/>
                </a:cxn>
                <a:cxn ang="0">
                  <a:pos x="356" y="1498"/>
                </a:cxn>
                <a:cxn ang="0">
                  <a:pos x="373" y="1332"/>
                </a:cxn>
                <a:cxn ang="0">
                  <a:pos x="378" y="1159"/>
                </a:cxn>
                <a:cxn ang="0">
                  <a:pos x="367" y="927"/>
                </a:cxn>
                <a:cxn ang="0">
                  <a:pos x="340" y="714"/>
                </a:cxn>
                <a:cxn ang="0">
                  <a:pos x="290" y="523"/>
                </a:cxn>
                <a:cxn ang="0">
                  <a:pos x="225" y="357"/>
                </a:cxn>
                <a:cxn ang="0">
                  <a:pos x="143" y="202"/>
                </a:cxn>
                <a:cxn ang="0">
                  <a:pos x="44" y="78"/>
                </a:cxn>
                <a:cxn ang="0">
                  <a:pos x="27" y="60"/>
                </a:cxn>
                <a:cxn ang="0">
                  <a:pos x="22" y="48"/>
                </a:cxn>
                <a:cxn ang="0">
                  <a:pos x="11" y="42"/>
                </a:cxn>
                <a:cxn ang="0">
                  <a:pos x="11" y="36"/>
                </a:cxn>
                <a:cxn ang="0">
                  <a:pos x="6" y="30"/>
                </a:cxn>
                <a:cxn ang="0">
                  <a:pos x="6" y="24"/>
                </a:cxn>
                <a:cxn ang="0">
                  <a:pos x="11" y="12"/>
                </a:cxn>
                <a:cxn ang="0">
                  <a:pos x="17" y="6"/>
                </a:cxn>
                <a:cxn ang="0">
                  <a:pos x="27" y="0"/>
                </a:cxn>
              </a:cxnLst>
              <a:rect l="0" t="0" r="r" b="b"/>
              <a:pathLst>
                <a:path w="504" h="2324">
                  <a:moveTo>
                    <a:pt x="27" y="0"/>
                  </a:moveTo>
                  <a:lnTo>
                    <a:pt x="44" y="12"/>
                  </a:lnTo>
                  <a:lnTo>
                    <a:pt x="82" y="36"/>
                  </a:lnTo>
                  <a:lnTo>
                    <a:pt x="186" y="149"/>
                  </a:lnTo>
                  <a:lnTo>
                    <a:pt x="247" y="226"/>
                  </a:lnTo>
                  <a:lnTo>
                    <a:pt x="307" y="327"/>
                  </a:lnTo>
                  <a:lnTo>
                    <a:pt x="362" y="440"/>
                  </a:lnTo>
                  <a:lnTo>
                    <a:pt x="433" y="642"/>
                  </a:lnTo>
                  <a:lnTo>
                    <a:pt x="477" y="832"/>
                  </a:lnTo>
                  <a:lnTo>
                    <a:pt x="499" y="1011"/>
                  </a:lnTo>
                  <a:lnTo>
                    <a:pt x="504" y="1165"/>
                  </a:lnTo>
                  <a:lnTo>
                    <a:pt x="499" y="1165"/>
                  </a:lnTo>
                  <a:lnTo>
                    <a:pt x="493" y="1320"/>
                  </a:lnTo>
                  <a:lnTo>
                    <a:pt x="471" y="1492"/>
                  </a:lnTo>
                  <a:lnTo>
                    <a:pt x="427" y="1682"/>
                  </a:lnTo>
                  <a:lnTo>
                    <a:pt x="362" y="1872"/>
                  </a:lnTo>
                  <a:lnTo>
                    <a:pt x="307" y="1991"/>
                  </a:lnTo>
                  <a:lnTo>
                    <a:pt x="241" y="2092"/>
                  </a:lnTo>
                  <a:lnTo>
                    <a:pt x="181" y="2175"/>
                  </a:lnTo>
                  <a:lnTo>
                    <a:pt x="126" y="2241"/>
                  </a:lnTo>
                  <a:lnTo>
                    <a:pt x="77" y="2288"/>
                  </a:lnTo>
                  <a:lnTo>
                    <a:pt x="38" y="2312"/>
                  </a:lnTo>
                  <a:lnTo>
                    <a:pt x="22" y="2324"/>
                  </a:lnTo>
                  <a:lnTo>
                    <a:pt x="11" y="2318"/>
                  </a:lnTo>
                  <a:lnTo>
                    <a:pt x="6" y="2312"/>
                  </a:lnTo>
                  <a:lnTo>
                    <a:pt x="0" y="2300"/>
                  </a:lnTo>
                  <a:lnTo>
                    <a:pt x="0" y="2288"/>
                  </a:lnTo>
                  <a:lnTo>
                    <a:pt x="17" y="2271"/>
                  </a:lnTo>
                  <a:lnTo>
                    <a:pt x="33" y="2259"/>
                  </a:lnTo>
                  <a:lnTo>
                    <a:pt x="137" y="2128"/>
                  </a:lnTo>
                  <a:lnTo>
                    <a:pt x="219" y="1985"/>
                  </a:lnTo>
                  <a:lnTo>
                    <a:pt x="280" y="1831"/>
                  </a:lnTo>
                  <a:lnTo>
                    <a:pt x="329" y="1670"/>
                  </a:lnTo>
                  <a:lnTo>
                    <a:pt x="356" y="1498"/>
                  </a:lnTo>
                  <a:lnTo>
                    <a:pt x="373" y="1332"/>
                  </a:lnTo>
                  <a:lnTo>
                    <a:pt x="378" y="1159"/>
                  </a:lnTo>
                  <a:lnTo>
                    <a:pt x="367" y="927"/>
                  </a:lnTo>
                  <a:lnTo>
                    <a:pt x="340" y="714"/>
                  </a:lnTo>
                  <a:lnTo>
                    <a:pt x="290" y="523"/>
                  </a:lnTo>
                  <a:lnTo>
                    <a:pt x="225" y="357"/>
                  </a:lnTo>
                  <a:lnTo>
                    <a:pt x="143" y="202"/>
                  </a:lnTo>
                  <a:lnTo>
                    <a:pt x="44" y="78"/>
                  </a:lnTo>
                  <a:lnTo>
                    <a:pt x="27" y="60"/>
                  </a:lnTo>
                  <a:lnTo>
                    <a:pt x="22" y="48"/>
                  </a:lnTo>
                  <a:lnTo>
                    <a:pt x="11" y="42"/>
                  </a:lnTo>
                  <a:lnTo>
                    <a:pt x="11" y="36"/>
                  </a:lnTo>
                  <a:lnTo>
                    <a:pt x="6" y="30"/>
                  </a:lnTo>
                  <a:lnTo>
                    <a:pt x="6" y="24"/>
                  </a:lnTo>
                  <a:lnTo>
                    <a:pt x="11" y="12"/>
                  </a:lnTo>
                  <a:lnTo>
                    <a:pt x="17" y="6"/>
                  </a:lnTo>
                  <a:lnTo>
                    <a:pt x="2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2" name="Freeform 24"/>
            <p:cNvSpPr>
              <a:spLocks/>
            </p:cNvSpPr>
            <p:nvPr/>
          </p:nvSpPr>
          <p:spPr bwMode="auto">
            <a:xfrm>
              <a:off x="9991" y="2383"/>
              <a:ext cx="1069" cy="1343"/>
            </a:xfrm>
            <a:custGeom>
              <a:avLst/>
              <a:gdLst/>
              <a:ahLst/>
              <a:cxnLst>
                <a:cxn ang="0">
                  <a:pos x="658" y="0"/>
                </a:cxn>
                <a:cxn ang="0">
                  <a:pos x="1025" y="0"/>
                </a:cxn>
                <a:cxn ang="0">
                  <a:pos x="1041" y="6"/>
                </a:cxn>
                <a:cxn ang="0">
                  <a:pos x="1052" y="6"/>
                </a:cxn>
                <a:cxn ang="0">
                  <a:pos x="1058" y="17"/>
                </a:cxn>
                <a:cxn ang="0">
                  <a:pos x="1069" y="23"/>
                </a:cxn>
                <a:cxn ang="0">
                  <a:pos x="1069" y="59"/>
                </a:cxn>
                <a:cxn ang="0">
                  <a:pos x="1063" y="71"/>
                </a:cxn>
                <a:cxn ang="0">
                  <a:pos x="1052" y="83"/>
                </a:cxn>
                <a:cxn ang="0">
                  <a:pos x="1041" y="83"/>
                </a:cxn>
                <a:cxn ang="0">
                  <a:pos x="1030" y="89"/>
                </a:cxn>
                <a:cxn ang="0">
                  <a:pos x="663" y="89"/>
                </a:cxn>
                <a:cxn ang="0">
                  <a:pos x="537" y="101"/>
                </a:cxn>
                <a:cxn ang="0">
                  <a:pos x="422" y="142"/>
                </a:cxn>
                <a:cxn ang="0">
                  <a:pos x="318" y="202"/>
                </a:cxn>
                <a:cxn ang="0">
                  <a:pos x="230" y="285"/>
                </a:cxn>
                <a:cxn ang="0">
                  <a:pos x="159" y="380"/>
                </a:cxn>
                <a:cxn ang="0">
                  <a:pos x="115" y="499"/>
                </a:cxn>
                <a:cxn ang="0">
                  <a:pos x="88" y="624"/>
                </a:cxn>
                <a:cxn ang="0">
                  <a:pos x="1025" y="624"/>
                </a:cxn>
                <a:cxn ang="0">
                  <a:pos x="1041" y="630"/>
                </a:cxn>
                <a:cxn ang="0">
                  <a:pos x="1052" y="630"/>
                </a:cxn>
                <a:cxn ang="0">
                  <a:pos x="1058" y="641"/>
                </a:cxn>
                <a:cxn ang="0">
                  <a:pos x="1069" y="653"/>
                </a:cxn>
                <a:cxn ang="0">
                  <a:pos x="1069" y="689"/>
                </a:cxn>
                <a:cxn ang="0">
                  <a:pos x="1063" y="701"/>
                </a:cxn>
                <a:cxn ang="0">
                  <a:pos x="1052" y="713"/>
                </a:cxn>
                <a:cxn ang="0">
                  <a:pos x="1041" y="713"/>
                </a:cxn>
                <a:cxn ang="0">
                  <a:pos x="1030" y="719"/>
                </a:cxn>
                <a:cxn ang="0">
                  <a:pos x="88" y="719"/>
                </a:cxn>
                <a:cxn ang="0">
                  <a:pos x="115" y="849"/>
                </a:cxn>
                <a:cxn ang="0">
                  <a:pos x="159" y="962"/>
                </a:cxn>
                <a:cxn ang="0">
                  <a:pos x="230" y="1063"/>
                </a:cxn>
                <a:cxn ang="0">
                  <a:pos x="318" y="1141"/>
                </a:cxn>
                <a:cxn ang="0">
                  <a:pos x="422" y="1200"/>
                </a:cxn>
                <a:cxn ang="0">
                  <a:pos x="537" y="1242"/>
                </a:cxn>
                <a:cxn ang="0">
                  <a:pos x="663" y="1254"/>
                </a:cxn>
                <a:cxn ang="0">
                  <a:pos x="1025" y="1254"/>
                </a:cxn>
                <a:cxn ang="0">
                  <a:pos x="1041" y="1259"/>
                </a:cxn>
                <a:cxn ang="0">
                  <a:pos x="1052" y="1259"/>
                </a:cxn>
                <a:cxn ang="0">
                  <a:pos x="1058" y="1271"/>
                </a:cxn>
                <a:cxn ang="0">
                  <a:pos x="1069" y="1283"/>
                </a:cxn>
                <a:cxn ang="0">
                  <a:pos x="1069" y="1319"/>
                </a:cxn>
                <a:cxn ang="0">
                  <a:pos x="1052" y="1337"/>
                </a:cxn>
                <a:cxn ang="0">
                  <a:pos x="1041" y="1337"/>
                </a:cxn>
                <a:cxn ang="0">
                  <a:pos x="1030" y="1343"/>
                </a:cxn>
                <a:cxn ang="0">
                  <a:pos x="658" y="1343"/>
                </a:cxn>
                <a:cxn ang="0">
                  <a:pos x="526" y="1331"/>
                </a:cxn>
                <a:cxn ang="0">
                  <a:pos x="400" y="1289"/>
                </a:cxn>
                <a:cxn ang="0">
                  <a:pos x="291" y="1230"/>
                </a:cxn>
                <a:cxn ang="0">
                  <a:pos x="192" y="1147"/>
                </a:cxn>
                <a:cxn ang="0">
                  <a:pos x="110" y="1046"/>
                </a:cxn>
                <a:cxn ang="0">
                  <a:pos x="49" y="933"/>
                </a:cxn>
                <a:cxn ang="0">
                  <a:pos x="11" y="808"/>
                </a:cxn>
                <a:cxn ang="0">
                  <a:pos x="0" y="671"/>
                </a:cxn>
                <a:cxn ang="0">
                  <a:pos x="11" y="535"/>
                </a:cxn>
                <a:cxn ang="0">
                  <a:pos x="49" y="410"/>
                </a:cxn>
                <a:cxn ang="0">
                  <a:pos x="110" y="297"/>
                </a:cxn>
                <a:cxn ang="0">
                  <a:pos x="192" y="196"/>
                </a:cxn>
                <a:cxn ang="0">
                  <a:pos x="291" y="113"/>
                </a:cxn>
                <a:cxn ang="0">
                  <a:pos x="400" y="53"/>
                </a:cxn>
                <a:cxn ang="0">
                  <a:pos x="526" y="12"/>
                </a:cxn>
                <a:cxn ang="0">
                  <a:pos x="658" y="0"/>
                </a:cxn>
              </a:cxnLst>
              <a:rect l="0" t="0" r="r" b="b"/>
              <a:pathLst>
                <a:path w="1069" h="1343">
                  <a:moveTo>
                    <a:pt x="658" y="0"/>
                  </a:moveTo>
                  <a:lnTo>
                    <a:pt x="1025" y="0"/>
                  </a:lnTo>
                  <a:lnTo>
                    <a:pt x="1041" y="6"/>
                  </a:lnTo>
                  <a:lnTo>
                    <a:pt x="1052" y="6"/>
                  </a:lnTo>
                  <a:lnTo>
                    <a:pt x="1058" y="17"/>
                  </a:lnTo>
                  <a:lnTo>
                    <a:pt x="1069" y="23"/>
                  </a:lnTo>
                  <a:lnTo>
                    <a:pt x="1069" y="59"/>
                  </a:lnTo>
                  <a:lnTo>
                    <a:pt x="1063" y="71"/>
                  </a:lnTo>
                  <a:lnTo>
                    <a:pt x="1052" y="83"/>
                  </a:lnTo>
                  <a:lnTo>
                    <a:pt x="1041" y="83"/>
                  </a:lnTo>
                  <a:lnTo>
                    <a:pt x="1030" y="89"/>
                  </a:lnTo>
                  <a:lnTo>
                    <a:pt x="663" y="89"/>
                  </a:lnTo>
                  <a:lnTo>
                    <a:pt x="537" y="101"/>
                  </a:lnTo>
                  <a:lnTo>
                    <a:pt x="422" y="142"/>
                  </a:lnTo>
                  <a:lnTo>
                    <a:pt x="318" y="202"/>
                  </a:lnTo>
                  <a:lnTo>
                    <a:pt x="230" y="285"/>
                  </a:lnTo>
                  <a:lnTo>
                    <a:pt x="159" y="380"/>
                  </a:lnTo>
                  <a:lnTo>
                    <a:pt x="115" y="499"/>
                  </a:lnTo>
                  <a:lnTo>
                    <a:pt x="88" y="624"/>
                  </a:lnTo>
                  <a:lnTo>
                    <a:pt x="1025" y="624"/>
                  </a:lnTo>
                  <a:lnTo>
                    <a:pt x="1041" y="630"/>
                  </a:lnTo>
                  <a:lnTo>
                    <a:pt x="1052" y="630"/>
                  </a:lnTo>
                  <a:lnTo>
                    <a:pt x="1058" y="641"/>
                  </a:lnTo>
                  <a:lnTo>
                    <a:pt x="1069" y="653"/>
                  </a:lnTo>
                  <a:lnTo>
                    <a:pt x="1069" y="689"/>
                  </a:lnTo>
                  <a:lnTo>
                    <a:pt x="1063" y="701"/>
                  </a:lnTo>
                  <a:lnTo>
                    <a:pt x="1052" y="713"/>
                  </a:lnTo>
                  <a:lnTo>
                    <a:pt x="1041" y="713"/>
                  </a:lnTo>
                  <a:lnTo>
                    <a:pt x="1030" y="719"/>
                  </a:lnTo>
                  <a:lnTo>
                    <a:pt x="88" y="719"/>
                  </a:lnTo>
                  <a:lnTo>
                    <a:pt x="115" y="849"/>
                  </a:lnTo>
                  <a:lnTo>
                    <a:pt x="159" y="962"/>
                  </a:lnTo>
                  <a:lnTo>
                    <a:pt x="230" y="1063"/>
                  </a:lnTo>
                  <a:lnTo>
                    <a:pt x="318" y="1141"/>
                  </a:lnTo>
                  <a:lnTo>
                    <a:pt x="422" y="1200"/>
                  </a:lnTo>
                  <a:lnTo>
                    <a:pt x="537" y="1242"/>
                  </a:lnTo>
                  <a:lnTo>
                    <a:pt x="663" y="1254"/>
                  </a:lnTo>
                  <a:lnTo>
                    <a:pt x="1025" y="1254"/>
                  </a:lnTo>
                  <a:lnTo>
                    <a:pt x="1041" y="1259"/>
                  </a:lnTo>
                  <a:lnTo>
                    <a:pt x="1052" y="1259"/>
                  </a:lnTo>
                  <a:lnTo>
                    <a:pt x="1058" y="1271"/>
                  </a:lnTo>
                  <a:lnTo>
                    <a:pt x="1069" y="1283"/>
                  </a:lnTo>
                  <a:lnTo>
                    <a:pt x="1069" y="1319"/>
                  </a:lnTo>
                  <a:lnTo>
                    <a:pt x="1052" y="1337"/>
                  </a:lnTo>
                  <a:lnTo>
                    <a:pt x="1041" y="1337"/>
                  </a:lnTo>
                  <a:lnTo>
                    <a:pt x="1030" y="1343"/>
                  </a:lnTo>
                  <a:lnTo>
                    <a:pt x="658" y="1343"/>
                  </a:lnTo>
                  <a:lnTo>
                    <a:pt x="526" y="1331"/>
                  </a:lnTo>
                  <a:lnTo>
                    <a:pt x="400" y="1289"/>
                  </a:lnTo>
                  <a:lnTo>
                    <a:pt x="291" y="1230"/>
                  </a:lnTo>
                  <a:lnTo>
                    <a:pt x="192" y="1147"/>
                  </a:lnTo>
                  <a:lnTo>
                    <a:pt x="110" y="1046"/>
                  </a:lnTo>
                  <a:lnTo>
                    <a:pt x="49" y="933"/>
                  </a:lnTo>
                  <a:lnTo>
                    <a:pt x="11" y="808"/>
                  </a:lnTo>
                  <a:lnTo>
                    <a:pt x="0" y="671"/>
                  </a:lnTo>
                  <a:lnTo>
                    <a:pt x="11" y="535"/>
                  </a:lnTo>
                  <a:lnTo>
                    <a:pt x="49" y="410"/>
                  </a:lnTo>
                  <a:lnTo>
                    <a:pt x="110" y="297"/>
                  </a:lnTo>
                  <a:lnTo>
                    <a:pt x="192" y="196"/>
                  </a:lnTo>
                  <a:lnTo>
                    <a:pt x="291" y="113"/>
                  </a:lnTo>
                  <a:lnTo>
                    <a:pt x="400" y="53"/>
                  </a:lnTo>
                  <a:lnTo>
                    <a:pt x="526" y="12"/>
                  </a:lnTo>
                  <a:lnTo>
                    <a:pt x="65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3" name="Freeform 25"/>
            <p:cNvSpPr>
              <a:spLocks/>
            </p:cNvSpPr>
            <p:nvPr/>
          </p:nvSpPr>
          <p:spPr bwMode="auto">
            <a:xfrm>
              <a:off x="11958" y="2050"/>
              <a:ext cx="1523" cy="1634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00" y="6"/>
                </a:cxn>
                <a:cxn ang="0">
                  <a:pos x="559" y="12"/>
                </a:cxn>
                <a:cxn ang="0">
                  <a:pos x="564" y="47"/>
                </a:cxn>
                <a:cxn ang="0">
                  <a:pos x="537" y="71"/>
                </a:cxn>
                <a:cxn ang="0">
                  <a:pos x="444" y="77"/>
                </a:cxn>
                <a:cxn ang="0">
                  <a:pos x="373" y="113"/>
                </a:cxn>
                <a:cxn ang="0">
                  <a:pos x="504" y="1367"/>
                </a:cxn>
                <a:cxn ang="0">
                  <a:pos x="1162" y="232"/>
                </a:cxn>
                <a:cxn ang="0">
                  <a:pos x="1173" y="214"/>
                </a:cxn>
                <a:cxn ang="0">
                  <a:pos x="1189" y="184"/>
                </a:cxn>
                <a:cxn ang="0">
                  <a:pos x="1194" y="148"/>
                </a:cxn>
                <a:cxn ang="0">
                  <a:pos x="1167" y="95"/>
                </a:cxn>
                <a:cxn ang="0">
                  <a:pos x="1096" y="71"/>
                </a:cxn>
                <a:cxn ang="0">
                  <a:pos x="1074" y="65"/>
                </a:cxn>
                <a:cxn ang="0">
                  <a:pos x="1063" y="30"/>
                </a:cxn>
                <a:cxn ang="0">
                  <a:pos x="1074" y="12"/>
                </a:cxn>
                <a:cxn ang="0">
                  <a:pos x="1090" y="6"/>
                </a:cxn>
                <a:cxn ang="0">
                  <a:pos x="1315" y="12"/>
                </a:cxn>
                <a:cxn ang="0">
                  <a:pos x="1507" y="6"/>
                </a:cxn>
                <a:cxn ang="0">
                  <a:pos x="1523" y="18"/>
                </a:cxn>
                <a:cxn ang="0">
                  <a:pos x="1518" y="47"/>
                </a:cxn>
                <a:cxn ang="0">
                  <a:pos x="1490" y="71"/>
                </a:cxn>
                <a:cxn ang="0">
                  <a:pos x="1392" y="95"/>
                </a:cxn>
                <a:cxn ang="0">
                  <a:pos x="1277" y="178"/>
                </a:cxn>
                <a:cxn ang="0">
                  <a:pos x="1227" y="261"/>
                </a:cxn>
                <a:cxn ang="0">
                  <a:pos x="444" y="1610"/>
                </a:cxn>
                <a:cxn ang="0">
                  <a:pos x="427" y="1628"/>
                </a:cxn>
                <a:cxn ang="0">
                  <a:pos x="378" y="1634"/>
                </a:cxn>
                <a:cxn ang="0">
                  <a:pos x="362" y="1622"/>
                </a:cxn>
                <a:cxn ang="0">
                  <a:pos x="351" y="1581"/>
                </a:cxn>
                <a:cxn ang="0">
                  <a:pos x="175" y="119"/>
                </a:cxn>
                <a:cxn ang="0">
                  <a:pos x="148" y="77"/>
                </a:cxn>
                <a:cxn ang="0">
                  <a:pos x="17" y="65"/>
                </a:cxn>
                <a:cxn ang="0">
                  <a:pos x="0" y="53"/>
                </a:cxn>
                <a:cxn ang="0">
                  <a:pos x="6" y="12"/>
                </a:cxn>
                <a:cxn ang="0">
                  <a:pos x="22" y="0"/>
                </a:cxn>
              </a:cxnLst>
              <a:rect l="0" t="0" r="r" b="b"/>
              <a:pathLst>
                <a:path w="1523" h="1634">
                  <a:moveTo>
                    <a:pt x="22" y="0"/>
                  </a:moveTo>
                  <a:lnTo>
                    <a:pt x="38" y="0"/>
                  </a:lnTo>
                  <a:lnTo>
                    <a:pt x="269" y="12"/>
                  </a:lnTo>
                  <a:lnTo>
                    <a:pt x="400" y="6"/>
                  </a:lnTo>
                  <a:lnTo>
                    <a:pt x="548" y="6"/>
                  </a:lnTo>
                  <a:lnTo>
                    <a:pt x="559" y="12"/>
                  </a:lnTo>
                  <a:lnTo>
                    <a:pt x="564" y="18"/>
                  </a:lnTo>
                  <a:lnTo>
                    <a:pt x="564" y="47"/>
                  </a:lnTo>
                  <a:lnTo>
                    <a:pt x="559" y="59"/>
                  </a:lnTo>
                  <a:lnTo>
                    <a:pt x="537" y="71"/>
                  </a:lnTo>
                  <a:lnTo>
                    <a:pt x="510" y="71"/>
                  </a:lnTo>
                  <a:lnTo>
                    <a:pt x="444" y="77"/>
                  </a:lnTo>
                  <a:lnTo>
                    <a:pt x="400" y="89"/>
                  </a:lnTo>
                  <a:lnTo>
                    <a:pt x="373" y="113"/>
                  </a:lnTo>
                  <a:lnTo>
                    <a:pt x="362" y="142"/>
                  </a:lnTo>
                  <a:lnTo>
                    <a:pt x="504" y="1367"/>
                  </a:lnTo>
                  <a:lnTo>
                    <a:pt x="1162" y="238"/>
                  </a:lnTo>
                  <a:lnTo>
                    <a:pt x="1162" y="232"/>
                  </a:lnTo>
                  <a:lnTo>
                    <a:pt x="1167" y="226"/>
                  </a:lnTo>
                  <a:lnTo>
                    <a:pt x="1173" y="214"/>
                  </a:lnTo>
                  <a:lnTo>
                    <a:pt x="1183" y="196"/>
                  </a:lnTo>
                  <a:lnTo>
                    <a:pt x="1189" y="184"/>
                  </a:lnTo>
                  <a:lnTo>
                    <a:pt x="1194" y="166"/>
                  </a:lnTo>
                  <a:lnTo>
                    <a:pt x="1194" y="148"/>
                  </a:lnTo>
                  <a:lnTo>
                    <a:pt x="1189" y="119"/>
                  </a:lnTo>
                  <a:lnTo>
                    <a:pt x="1167" y="95"/>
                  </a:lnTo>
                  <a:lnTo>
                    <a:pt x="1134" y="77"/>
                  </a:lnTo>
                  <a:lnTo>
                    <a:pt x="1096" y="71"/>
                  </a:lnTo>
                  <a:lnTo>
                    <a:pt x="1079" y="71"/>
                  </a:lnTo>
                  <a:lnTo>
                    <a:pt x="1074" y="65"/>
                  </a:lnTo>
                  <a:lnTo>
                    <a:pt x="1063" y="59"/>
                  </a:lnTo>
                  <a:lnTo>
                    <a:pt x="1063" y="30"/>
                  </a:lnTo>
                  <a:lnTo>
                    <a:pt x="1068" y="24"/>
                  </a:lnTo>
                  <a:lnTo>
                    <a:pt x="1074" y="12"/>
                  </a:lnTo>
                  <a:lnTo>
                    <a:pt x="1079" y="12"/>
                  </a:lnTo>
                  <a:lnTo>
                    <a:pt x="1090" y="6"/>
                  </a:lnTo>
                  <a:lnTo>
                    <a:pt x="1101" y="6"/>
                  </a:lnTo>
                  <a:lnTo>
                    <a:pt x="1315" y="12"/>
                  </a:lnTo>
                  <a:lnTo>
                    <a:pt x="1403" y="6"/>
                  </a:lnTo>
                  <a:lnTo>
                    <a:pt x="1507" y="6"/>
                  </a:lnTo>
                  <a:lnTo>
                    <a:pt x="1518" y="12"/>
                  </a:lnTo>
                  <a:lnTo>
                    <a:pt x="1523" y="18"/>
                  </a:lnTo>
                  <a:lnTo>
                    <a:pt x="1523" y="41"/>
                  </a:lnTo>
                  <a:lnTo>
                    <a:pt x="1518" y="47"/>
                  </a:lnTo>
                  <a:lnTo>
                    <a:pt x="1512" y="59"/>
                  </a:lnTo>
                  <a:lnTo>
                    <a:pt x="1490" y="71"/>
                  </a:lnTo>
                  <a:lnTo>
                    <a:pt x="1441" y="77"/>
                  </a:lnTo>
                  <a:lnTo>
                    <a:pt x="1392" y="95"/>
                  </a:lnTo>
                  <a:lnTo>
                    <a:pt x="1337" y="125"/>
                  </a:lnTo>
                  <a:lnTo>
                    <a:pt x="1277" y="178"/>
                  </a:lnTo>
                  <a:lnTo>
                    <a:pt x="1216" y="267"/>
                  </a:lnTo>
                  <a:lnTo>
                    <a:pt x="1227" y="261"/>
                  </a:lnTo>
                  <a:lnTo>
                    <a:pt x="455" y="1592"/>
                  </a:lnTo>
                  <a:lnTo>
                    <a:pt x="444" y="1610"/>
                  </a:lnTo>
                  <a:lnTo>
                    <a:pt x="438" y="1622"/>
                  </a:lnTo>
                  <a:lnTo>
                    <a:pt x="427" y="1628"/>
                  </a:lnTo>
                  <a:lnTo>
                    <a:pt x="411" y="1634"/>
                  </a:lnTo>
                  <a:lnTo>
                    <a:pt x="378" y="1634"/>
                  </a:lnTo>
                  <a:lnTo>
                    <a:pt x="367" y="1628"/>
                  </a:lnTo>
                  <a:lnTo>
                    <a:pt x="362" y="1622"/>
                  </a:lnTo>
                  <a:lnTo>
                    <a:pt x="356" y="1604"/>
                  </a:lnTo>
                  <a:lnTo>
                    <a:pt x="351" y="1581"/>
                  </a:lnTo>
                  <a:lnTo>
                    <a:pt x="181" y="148"/>
                  </a:lnTo>
                  <a:lnTo>
                    <a:pt x="175" y="119"/>
                  </a:lnTo>
                  <a:lnTo>
                    <a:pt x="170" y="95"/>
                  </a:lnTo>
                  <a:lnTo>
                    <a:pt x="148" y="77"/>
                  </a:lnTo>
                  <a:lnTo>
                    <a:pt x="110" y="65"/>
                  </a:lnTo>
                  <a:lnTo>
                    <a:pt x="17" y="65"/>
                  </a:lnTo>
                  <a:lnTo>
                    <a:pt x="11" y="59"/>
                  </a:lnTo>
                  <a:lnTo>
                    <a:pt x="0" y="53"/>
                  </a:lnTo>
                  <a:lnTo>
                    <a:pt x="0" y="24"/>
                  </a:lnTo>
                  <a:lnTo>
                    <a:pt x="6" y="12"/>
                  </a:lnTo>
                  <a:lnTo>
                    <a:pt x="11" y="6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4" name="Freeform 26"/>
            <p:cNvSpPr>
              <a:spLocks/>
            </p:cNvSpPr>
            <p:nvPr/>
          </p:nvSpPr>
          <p:spPr bwMode="auto">
            <a:xfrm>
              <a:off x="13624" y="2080"/>
              <a:ext cx="1561" cy="1562"/>
            </a:xfrm>
            <a:custGeom>
              <a:avLst/>
              <a:gdLst/>
              <a:ahLst/>
              <a:cxnLst>
                <a:cxn ang="0">
                  <a:pos x="1539" y="0"/>
                </a:cxn>
                <a:cxn ang="0">
                  <a:pos x="1556" y="11"/>
                </a:cxn>
                <a:cxn ang="0">
                  <a:pos x="1561" y="59"/>
                </a:cxn>
                <a:cxn ang="0">
                  <a:pos x="1512" y="487"/>
                </a:cxn>
                <a:cxn ang="0">
                  <a:pos x="1506" y="517"/>
                </a:cxn>
                <a:cxn ang="0">
                  <a:pos x="1484" y="523"/>
                </a:cxn>
                <a:cxn ang="0">
                  <a:pos x="1462" y="505"/>
                </a:cxn>
                <a:cxn ang="0">
                  <a:pos x="1468" y="410"/>
                </a:cxn>
                <a:cxn ang="0">
                  <a:pos x="1473" y="326"/>
                </a:cxn>
                <a:cxn ang="0">
                  <a:pos x="1457" y="190"/>
                </a:cxn>
                <a:cxn ang="0">
                  <a:pos x="1386" y="107"/>
                </a:cxn>
                <a:cxn ang="0">
                  <a:pos x="1243" y="71"/>
                </a:cxn>
                <a:cxn ang="0">
                  <a:pos x="789" y="65"/>
                </a:cxn>
                <a:cxn ang="0">
                  <a:pos x="745" y="107"/>
                </a:cxn>
                <a:cxn ang="0">
                  <a:pos x="602" y="713"/>
                </a:cxn>
                <a:cxn ang="0">
                  <a:pos x="887" y="707"/>
                </a:cxn>
                <a:cxn ang="0">
                  <a:pos x="1002" y="665"/>
                </a:cxn>
                <a:cxn ang="0">
                  <a:pos x="1063" y="558"/>
                </a:cxn>
                <a:cxn ang="0">
                  <a:pos x="1090" y="463"/>
                </a:cxn>
                <a:cxn ang="0">
                  <a:pos x="1106" y="439"/>
                </a:cxn>
                <a:cxn ang="0">
                  <a:pos x="1128" y="445"/>
                </a:cxn>
                <a:cxn ang="0">
                  <a:pos x="1139" y="463"/>
                </a:cxn>
                <a:cxn ang="0">
                  <a:pos x="1013" y="1022"/>
                </a:cxn>
                <a:cxn ang="0">
                  <a:pos x="975" y="1045"/>
                </a:cxn>
                <a:cxn ang="0">
                  <a:pos x="958" y="1010"/>
                </a:cxn>
                <a:cxn ang="0">
                  <a:pos x="975" y="950"/>
                </a:cxn>
                <a:cxn ang="0">
                  <a:pos x="980" y="849"/>
                </a:cxn>
                <a:cxn ang="0">
                  <a:pos x="958" y="802"/>
                </a:cxn>
                <a:cxn ang="0">
                  <a:pos x="876" y="778"/>
                </a:cxn>
                <a:cxn ang="0">
                  <a:pos x="586" y="772"/>
                </a:cxn>
                <a:cxn ang="0">
                  <a:pos x="438" y="1432"/>
                </a:cxn>
                <a:cxn ang="0">
                  <a:pos x="432" y="1473"/>
                </a:cxn>
                <a:cxn ang="0">
                  <a:pos x="449" y="1479"/>
                </a:cxn>
                <a:cxn ang="0">
                  <a:pos x="821" y="1485"/>
                </a:cxn>
                <a:cxn ang="0">
                  <a:pos x="1046" y="1456"/>
                </a:cxn>
                <a:cxn ang="0">
                  <a:pos x="1199" y="1366"/>
                </a:cxn>
                <a:cxn ang="0">
                  <a:pos x="1309" y="1212"/>
                </a:cxn>
                <a:cxn ang="0">
                  <a:pos x="1408" y="992"/>
                </a:cxn>
                <a:cxn ang="0">
                  <a:pos x="1424" y="962"/>
                </a:cxn>
                <a:cxn ang="0">
                  <a:pos x="1457" y="968"/>
                </a:cxn>
                <a:cxn ang="0">
                  <a:pos x="1462" y="986"/>
                </a:cxn>
                <a:cxn ang="0">
                  <a:pos x="1457" y="1004"/>
                </a:cxn>
                <a:cxn ang="0">
                  <a:pos x="1435" y="1022"/>
                </a:cxn>
                <a:cxn ang="0">
                  <a:pos x="1232" y="1539"/>
                </a:cxn>
                <a:cxn ang="0">
                  <a:pos x="1221" y="1557"/>
                </a:cxn>
                <a:cxn ang="0">
                  <a:pos x="27" y="1562"/>
                </a:cxn>
                <a:cxn ang="0">
                  <a:pos x="5" y="1557"/>
                </a:cxn>
                <a:cxn ang="0">
                  <a:pos x="0" y="1515"/>
                </a:cxn>
                <a:cxn ang="0">
                  <a:pos x="27" y="1491"/>
                </a:cxn>
                <a:cxn ang="0">
                  <a:pos x="197" y="1479"/>
                </a:cxn>
                <a:cxn ang="0">
                  <a:pos x="246" y="1432"/>
                </a:cxn>
                <a:cxn ang="0">
                  <a:pos x="542" y="160"/>
                </a:cxn>
                <a:cxn ang="0">
                  <a:pos x="553" y="124"/>
                </a:cxn>
                <a:cxn ang="0">
                  <a:pos x="542" y="83"/>
                </a:cxn>
                <a:cxn ang="0">
                  <a:pos x="471" y="65"/>
                </a:cxn>
                <a:cxn ang="0">
                  <a:pos x="356" y="53"/>
                </a:cxn>
                <a:cxn ang="0">
                  <a:pos x="361" y="11"/>
                </a:cxn>
              </a:cxnLst>
              <a:rect l="0" t="0" r="r" b="b"/>
              <a:pathLst>
                <a:path w="1561" h="1562">
                  <a:moveTo>
                    <a:pt x="383" y="0"/>
                  </a:moveTo>
                  <a:lnTo>
                    <a:pt x="1539" y="0"/>
                  </a:lnTo>
                  <a:lnTo>
                    <a:pt x="1550" y="6"/>
                  </a:lnTo>
                  <a:lnTo>
                    <a:pt x="1556" y="11"/>
                  </a:lnTo>
                  <a:lnTo>
                    <a:pt x="1561" y="23"/>
                  </a:lnTo>
                  <a:lnTo>
                    <a:pt x="1561" y="59"/>
                  </a:lnTo>
                  <a:lnTo>
                    <a:pt x="1517" y="463"/>
                  </a:lnTo>
                  <a:lnTo>
                    <a:pt x="1512" y="487"/>
                  </a:lnTo>
                  <a:lnTo>
                    <a:pt x="1512" y="505"/>
                  </a:lnTo>
                  <a:lnTo>
                    <a:pt x="1506" y="517"/>
                  </a:lnTo>
                  <a:lnTo>
                    <a:pt x="1495" y="523"/>
                  </a:lnTo>
                  <a:lnTo>
                    <a:pt x="1484" y="523"/>
                  </a:lnTo>
                  <a:lnTo>
                    <a:pt x="1473" y="517"/>
                  </a:lnTo>
                  <a:lnTo>
                    <a:pt x="1462" y="505"/>
                  </a:lnTo>
                  <a:lnTo>
                    <a:pt x="1462" y="451"/>
                  </a:lnTo>
                  <a:lnTo>
                    <a:pt x="1468" y="410"/>
                  </a:lnTo>
                  <a:lnTo>
                    <a:pt x="1473" y="386"/>
                  </a:lnTo>
                  <a:lnTo>
                    <a:pt x="1473" y="326"/>
                  </a:lnTo>
                  <a:lnTo>
                    <a:pt x="1468" y="249"/>
                  </a:lnTo>
                  <a:lnTo>
                    <a:pt x="1457" y="190"/>
                  </a:lnTo>
                  <a:lnTo>
                    <a:pt x="1424" y="142"/>
                  </a:lnTo>
                  <a:lnTo>
                    <a:pt x="1386" y="107"/>
                  </a:lnTo>
                  <a:lnTo>
                    <a:pt x="1325" y="83"/>
                  </a:lnTo>
                  <a:lnTo>
                    <a:pt x="1243" y="71"/>
                  </a:lnTo>
                  <a:lnTo>
                    <a:pt x="1145" y="65"/>
                  </a:lnTo>
                  <a:lnTo>
                    <a:pt x="789" y="65"/>
                  </a:lnTo>
                  <a:lnTo>
                    <a:pt x="761" y="77"/>
                  </a:lnTo>
                  <a:lnTo>
                    <a:pt x="745" y="107"/>
                  </a:lnTo>
                  <a:lnTo>
                    <a:pt x="728" y="154"/>
                  </a:lnTo>
                  <a:lnTo>
                    <a:pt x="602" y="713"/>
                  </a:lnTo>
                  <a:lnTo>
                    <a:pt x="800" y="713"/>
                  </a:lnTo>
                  <a:lnTo>
                    <a:pt x="887" y="707"/>
                  </a:lnTo>
                  <a:lnTo>
                    <a:pt x="953" y="695"/>
                  </a:lnTo>
                  <a:lnTo>
                    <a:pt x="1002" y="665"/>
                  </a:lnTo>
                  <a:lnTo>
                    <a:pt x="1035" y="618"/>
                  </a:lnTo>
                  <a:lnTo>
                    <a:pt x="1063" y="558"/>
                  </a:lnTo>
                  <a:lnTo>
                    <a:pt x="1084" y="481"/>
                  </a:lnTo>
                  <a:lnTo>
                    <a:pt x="1090" y="463"/>
                  </a:lnTo>
                  <a:lnTo>
                    <a:pt x="1095" y="451"/>
                  </a:lnTo>
                  <a:lnTo>
                    <a:pt x="1106" y="439"/>
                  </a:lnTo>
                  <a:lnTo>
                    <a:pt x="1117" y="439"/>
                  </a:lnTo>
                  <a:lnTo>
                    <a:pt x="1128" y="445"/>
                  </a:lnTo>
                  <a:lnTo>
                    <a:pt x="1134" y="451"/>
                  </a:lnTo>
                  <a:lnTo>
                    <a:pt x="1139" y="463"/>
                  </a:lnTo>
                  <a:lnTo>
                    <a:pt x="1019" y="1004"/>
                  </a:lnTo>
                  <a:lnTo>
                    <a:pt x="1013" y="1022"/>
                  </a:lnTo>
                  <a:lnTo>
                    <a:pt x="1002" y="1045"/>
                  </a:lnTo>
                  <a:lnTo>
                    <a:pt x="975" y="1045"/>
                  </a:lnTo>
                  <a:lnTo>
                    <a:pt x="958" y="1028"/>
                  </a:lnTo>
                  <a:lnTo>
                    <a:pt x="958" y="1010"/>
                  </a:lnTo>
                  <a:lnTo>
                    <a:pt x="964" y="998"/>
                  </a:lnTo>
                  <a:lnTo>
                    <a:pt x="975" y="950"/>
                  </a:lnTo>
                  <a:lnTo>
                    <a:pt x="980" y="915"/>
                  </a:lnTo>
                  <a:lnTo>
                    <a:pt x="980" y="849"/>
                  </a:lnTo>
                  <a:lnTo>
                    <a:pt x="975" y="826"/>
                  </a:lnTo>
                  <a:lnTo>
                    <a:pt x="958" y="802"/>
                  </a:lnTo>
                  <a:lnTo>
                    <a:pt x="926" y="784"/>
                  </a:lnTo>
                  <a:lnTo>
                    <a:pt x="876" y="778"/>
                  </a:lnTo>
                  <a:lnTo>
                    <a:pt x="800" y="772"/>
                  </a:lnTo>
                  <a:lnTo>
                    <a:pt x="586" y="772"/>
                  </a:lnTo>
                  <a:lnTo>
                    <a:pt x="443" y="1408"/>
                  </a:lnTo>
                  <a:lnTo>
                    <a:pt x="438" y="1432"/>
                  </a:lnTo>
                  <a:lnTo>
                    <a:pt x="432" y="1444"/>
                  </a:lnTo>
                  <a:lnTo>
                    <a:pt x="432" y="1473"/>
                  </a:lnTo>
                  <a:lnTo>
                    <a:pt x="438" y="1479"/>
                  </a:lnTo>
                  <a:lnTo>
                    <a:pt x="449" y="1479"/>
                  </a:lnTo>
                  <a:lnTo>
                    <a:pt x="460" y="1485"/>
                  </a:lnTo>
                  <a:lnTo>
                    <a:pt x="821" y="1485"/>
                  </a:lnTo>
                  <a:lnTo>
                    <a:pt x="947" y="1479"/>
                  </a:lnTo>
                  <a:lnTo>
                    <a:pt x="1046" y="1456"/>
                  </a:lnTo>
                  <a:lnTo>
                    <a:pt x="1134" y="1420"/>
                  </a:lnTo>
                  <a:lnTo>
                    <a:pt x="1199" y="1366"/>
                  </a:lnTo>
                  <a:lnTo>
                    <a:pt x="1260" y="1301"/>
                  </a:lnTo>
                  <a:lnTo>
                    <a:pt x="1309" y="1212"/>
                  </a:lnTo>
                  <a:lnTo>
                    <a:pt x="1358" y="1111"/>
                  </a:lnTo>
                  <a:lnTo>
                    <a:pt x="1408" y="992"/>
                  </a:lnTo>
                  <a:lnTo>
                    <a:pt x="1419" y="968"/>
                  </a:lnTo>
                  <a:lnTo>
                    <a:pt x="1424" y="962"/>
                  </a:lnTo>
                  <a:lnTo>
                    <a:pt x="1446" y="962"/>
                  </a:lnTo>
                  <a:lnTo>
                    <a:pt x="1457" y="968"/>
                  </a:lnTo>
                  <a:lnTo>
                    <a:pt x="1462" y="974"/>
                  </a:lnTo>
                  <a:lnTo>
                    <a:pt x="1462" y="986"/>
                  </a:lnTo>
                  <a:lnTo>
                    <a:pt x="1457" y="998"/>
                  </a:lnTo>
                  <a:lnTo>
                    <a:pt x="1457" y="1004"/>
                  </a:lnTo>
                  <a:lnTo>
                    <a:pt x="1452" y="1016"/>
                  </a:lnTo>
                  <a:lnTo>
                    <a:pt x="1435" y="1022"/>
                  </a:lnTo>
                  <a:lnTo>
                    <a:pt x="1238" y="1521"/>
                  </a:lnTo>
                  <a:lnTo>
                    <a:pt x="1232" y="1539"/>
                  </a:lnTo>
                  <a:lnTo>
                    <a:pt x="1227" y="1545"/>
                  </a:lnTo>
                  <a:lnTo>
                    <a:pt x="1221" y="1557"/>
                  </a:lnTo>
                  <a:lnTo>
                    <a:pt x="1210" y="1562"/>
                  </a:lnTo>
                  <a:lnTo>
                    <a:pt x="27" y="1562"/>
                  </a:lnTo>
                  <a:lnTo>
                    <a:pt x="16" y="1557"/>
                  </a:lnTo>
                  <a:lnTo>
                    <a:pt x="5" y="1557"/>
                  </a:lnTo>
                  <a:lnTo>
                    <a:pt x="0" y="1545"/>
                  </a:lnTo>
                  <a:lnTo>
                    <a:pt x="0" y="1515"/>
                  </a:lnTo>
                  <a:lnTo>
                    <a:pt x="5" y="1503"/>
                  </a:lnTo>
                  <a:lnTo>
                    <a:pt x="27" y="1491"/>
                  </a:lnTo>
                  <a:lnTo>
                    <a:pt x="142" y="1491"/>
                  </a:lnTo>
                  <a:lnTo>
                    <a:pt x="197" y="1479"/>
                  </a:lnTo>
                  <a:lnTo>
                    <a:pt x="230" y="1461"/>
                  </a:lnTo>
                  <a:lnTo>
                    <a:pt x="246" y="1432"/>
                  </a:lnTo>
                  <a:lnTo>
                    <a:pt x="257" y="1384"/>
                  </a:lnTo>
                  <a:lnTo>
                    <a:pt x="542" y="160"/>
                  </a:lnTo>
                  <a:lnTo>
                    <a:pt x="548" y="136"/>
                  </a:lnTo>
                  <a:lnTo>
                    <a:pt x="553" y="124"/>
                  </a:lnTo>
                  <a:lnTo>
                    <a:pt x="553" y="107"/>
                  </a:lnTo>
                  <a:lnTo>
                    <a:pt x="542" y="83"/>
                  </a:lnTo>
                  <a:lnTo>
                    <a:pt x="515" y="71"/>
                  </a:lnTo>
                  <a:lnTo>
                    <a:pt x="471" y="65"/>
                  </a:lnTo>
                  <a:lnTo>
                    <a:pt x="378" y="65"/>
                  </a:lnTo>
                  <a:lnTo>
                    <a:pt x="356" y="53"/>
                  </a:lnTo>
                  <a:lnTo>
                    <a:pt x="356" y="23"/>
                  </a:lnTo>
                  <a:lnTo>
                    <a:pt x="361" y="11"/>
                  </a:lnTo>
                  <a:lnTo>
                    <a:pt x="3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5" name="Freeform 27"/>
            <p:cNvSpPr>
              <a:spLocks/>
            </p:cNvSpPr>
            <p:nvPr/>
          </p:nvSpPr>
          <p:spPr bwMode="auto">
            <a:xfrm>
              <a:off x="15371" y="2002"/>
              <a:ext cx="1523" cy="1688"/>
            </a:xfrm>
            <a:custGeom>
              <a:avLst/>
              <a:gdLst/>
              <a:ahLst/>
              <a:cxnLst>
                <a:cxn ang="0">
                  <a:pos x="1052" y="12"/>
                </a:cxn>
                <a:cxn ang="0">
                  <a:pos x="1195" y="66"/>
                </a:cxn>
                <a:cxn ang="0">
                  <a:pos x="1277" y="149"/>
                </a:cxn>
                <a:cxn ang="0">
                  <a:pos x="1315" y="202"/>
                </a:cxn>
                <a:cxn ang="0">
                  <a:pos x="1474" y="12"/>
                </a:cxn>
                <a:cxn ang="0">
                  <a:pos x="1491" y="0"/>
                </a:cxn>
                <a:cxn ang="0">
                  <a:pos x="1513" y="12"/>
                </a:cxn>
                <a:cxn ang="0">
                  <a:pos x="1518" y="24"/>
                </a:cxn>
                <a:cxn ang="0">
                  <a:pos x="1387" y="612"/>
                </a:cxn>
                <a:cxn ang="0">
                  <a:pos x="1381" y="648"/>
                </a:cxn>
                <a:cxn ang="0">
                  <a:pos x="1365" y="660"/>
                </a:cxn>
                <a:cxn ang="0">
                  <a:pos x="1326" y="654"/>
                </a:cxn>
                <a:cxn ang="0">
                  <a:pos x="1315" y="618"/>
                </a:cxn>
                <a:cxn ang="0">
                  <a:pos x="1321" y="517"/>
                </a:cxn>
                <a:cxn ang="0">
                  <a:pos x="1282" y="286"/>
                </a:cxn>
                <a:cxn ang="0">
                  <a:pos x="1162" y="125"/>
                </a:cxn>
                <a:cxn ang="0">
                  <a:pos x="976" y="72"/>
                </a:cxn>
                <a:cxn ang="0">
                  <a:pos x="751" y="119"/>
                </a:cxn>
                <a:cxn ang="0">
                  <a:pos x="543" y="256"/>
                </a:cxn>
                <a:cxn ang="0">
                  <a:pos x="373" y="476"/>
                </a:cxn>
                <a:cxn ang="0">
                  <a:pos x="263" y="731"/>
                </a:cxn>
                <a:cxn ang="0">
                  <a:pos x="209" y="963"/>
                </a:cxn>
                <a:cxn ang="0">
                  <a:pos x="198" y="1129"/>
                </a:cxn>
                <a:cxn ang="0">
                  <a:pos x="236" y="1355"/>
                </a:cxn>
                <a:cxn ang="0">
                  <a:pos x="335" y="1504"/>
                </a:cxn>
                <a:cxn ang="0">
                  <a:pos x="472" y="1587"/>
                </a:cxn>
                <a:cxn ang="0">
                  <a:pos x="619" y="1611"/>
                </a:cxn>
                <a:cxn ang="0">
                  <a:pos x="800" y="1575"/>
                </a:cxn>
                <a:cxn ang="0">
                  <a:pos x="1014" y="1444"/>
                </a:cxn>
                <a:cxn ang="0">
                  <a:pos x="1145" y="1278"/>
                </a:cxn>
                <a:cxn ang="0">
                  <a:pos x="1211" y="1129"/>
                </a:cxn>
                <a:cxn ang="0">
                  <a:pos x="1233" y="1064"/>
                </a:cxn>
                <a:cxn ang="0">
                  <a:pos x="1250" y="1052"/>
                </a:cxn>
                <a:cxn ang="0">
                  <a:pos x="1277" y="1058"/>
                </a:cxn>
                <a:cxn ang="0">
                  <a:pos x="1282" y="1076"/>
                </a:cxn>
                <a:cxn ang="0">
                  <a:pos x="1266" y="1141"/>
                </a:cxn>
                <a:cxn ang="0">
                  <a:pos x="1195" y="1296"/>
                </a:cxn>
                <a:cxn ang="0">
                  <a:pos x="1047" y="1486"/>
                </a:cxn>
                <a:cxn ang="0">
                  <a:pos x="839" y="1629"/>
                </a:cxn>
                <a:cxn ang="0">
                  <a:pos x="581" y="1688"/>
                </a:cxn>
                <a:cxn ang="0">
                  <a:pos x="351" y="1640"/>
                </a:cxn>
                <a:cxn ang="0">
                  <a:pos x="170" y="1516"/>
                </a:cxn>
                <a:cxn ang="0">
                  <a:pos x="44" y="1314"/>
                </a:cxn>
                <a:cxn ang="0">
                  <a:pos x="0" y="1052"/>
                </a:cxn>
                <a:cxn ang="0">
                  <a:pos x="66" y="702"/>
                </a:cxn>
                <a:cxn ang="0">
                  <a:pos x="241" y="393"/>
                </a:cxn>
                <a:cxn ang="0">
                  <a:pos x="499" y="155"/>
                </a:cxn>
                <a:cxn ang="0">
                  <a:pos x="800" y="18"/>
                </a:cxn>
              </a:cxnLst>
              <a:rect l="0" t="0" r="r" b="b"/>
              <a:pathLst>
                <a:path w="1523" h="1688">
                  <a:moveTo>
                    <a:pt x="959" y="0"/>
                  </a:moveTo>
                  <a:lnTo>
                    <a:pt x="1052" y="12"/>
                  </a:lnTo>
                  <a:lnTo>
                    <a:pt x="1129" y="36"/>
                  </a:lnTo>
                  <a:lnTo>
                    <a:pt x="1195" y="66"/>
                  </a:lnTo>
                  <a:lnTo>
                    <a:pt x="1244" y="107"/>
                  </a:lnTo>
                  <a:lnTo>
                    <a:pt x="1277" y="149"/>
                  </a:lnTo>
                  <a:lnTo>
                    <a:pt x="1299" y="179"/>
                  </a:lnTo>
                  <a:lnTo>
                    <a:pt x="1315" y="202"/>
                  </a:lnTo>
                  <a:lnTo>
                    <a:pt x="1463" y="24"/>
                  </a:lnTo>
                  <a:lnTo>
                    <a:pt x="1474" y="12"/>
                  </a:lnTo>
                  <a:lnTo>
                    <a:pt x="1485" y="6"/>
                  </a:lnTo>
                  <a:lnTo>
                    <a:pt x="1491" y="0"/>
                  </a:lnTo>
                  <a:lnTo>
                    <a:pt x="1507" y="0"/>
                  </a:lnTo>
                  <a:lnTo>
                    <a:pt x="1513" y="12"/>
                  </a:lnTo>
                  <a:lnTo>
                    <a:pt x="1518" y="18"/>
                  </a:lnTo>
                  <a:lnTo>
                    <a:pt x="1518" y="24"/>
                  </a:lnTo>
                  <a:lnTo>
                    <a:pt x="1523" y="24"/>
                  </a:lnTo>
                  <a:lnTo>
                    <a:pt x="1387" y="612"/>
                  </a:lnTo>
                  <a:lnTo>
                    <a:pt x="1381" y="636"/>
                  </a:lnTo>
                  <a:lnTo>
                    <a:pt x="1381" y="648"/>
                  </a:lnTo>
                  <a:lnTo>
                    <a:pt x="1376" y="654"/>
                  </a:lnTo>
                  <a:lnTo>
                    <a:pt x="1365" y="660"/>
                  </a:lnTo>
                  <a:lnTo>
                    <a:pt x="1332" y="660"/>
                  </a:lnTo>
                  <a:lnTo>
                    <a:pt x="1326" y="654"/>
                  </a:lnTo>
                  <a:lnTo>
                    <a:pt x="1315" y="648"/>
                  </a:lnTo>
                  <a:lnTo>
                    <a:pt x="1315" y="618"/>
                  </a:lnTo>
                  <a:lnTo>
                    <a:pt x="1321" y="601"/>
                  </a:lnTo>
                  <a:lnTo>
                    <a:pt x="1321" y="517"/>
                  </a:lnTo>
                  <a:lnTo>
                    <a:pt x="1310" y="393"/>
                  </a:lnTo>
                  <a:lnTo>
                    <a:pt x="1282" y="286"/>
                  </a:lnTo>
                  <a:lnTo>
                    <a:pt x="1233" y="196"/>
                  </a:lnTo>
                  <a:lnTo>
                    <a:pt x="1162" y="125"/>
                  </a:lnTo>
                  <a:lnTo>
                    <a:pt x="1080" y="84"/>
                  </a:lnTo>
                  <a:lnTo>
                    <a:pt x="976" y="72"/>
                  </a:lnTo>
                  <a:lnTo>
                    <a:pt x="861" y="84"/>
                  </a:lnTo>
                  <a:lnTo>
                    <a:pt x="751" y="119"/>
                  </a:lnTo>
                  <a:lnTo>
                    <a:pt x="641" y="179"/>
                  </a:lnTo>
                  <a:lnTo>
                    <a:pt x="543" y="256"/>
                  </a:lnTo>
                  <a:lnTo>
                    <a:pt x="455" y="351"/>
                  </a:lnTo>
                  <a:lnTo>
                    <a:pt x="373" y="476"/>
                  </a:lnTo>
                  <a:lnTo>
                    <a:pt x="313" y="601"/>
                  </a:lnTo>
                  <a:lnTo>
                    <a:pt x="263" y="731"/>
                  </a:lnTo>
                  <a:lnTo>
                    <a:pt x="230" y="856"/>
                  </a:lnTo>
                  <a:lnTo>
                    <a:pt x="209" y="963"/>
                  </a:lnTo>
                  <a:lnTo>
                    <a:pt x="203" y="1058"/>
                  </a:lnTo>
                  <a:lnTo>
                    <a:pt x="198" y="1129"/>
                  </a:lnTo>
                  <a:lnTo>
                    <a:pt x="209" y="1254"/>
                  </a:lnTo>
                  <a:lnTo>
                    <a:pt x="236" y="1355"/>
                  </a:lnTo>
                  <a:lnTo>
                    <a:pt x="280" y="1438"/>
                  </a:lnTo>
                  <a:lnTo>
                    <a:pt x="335" y="1504"/>
                  </a:lnTo>
                  <a:lnTo>
                    <a:pt x="400" y="1551"/>
                  </a:lnTo>
                  <a:lnTo>
                    <a:pt x="472" y="1587"/>
                  </a:lnTo>
                  <a:lnTo>
                    <a:pt x="543" y="1605"/>
                  </a:lnTo>
                  <a:lnTo>
                    <a:pt x="619" y="1611"/>
                  </a:lnTo>
                  <a:lnTo>
                    <a:pt x="707" y="1605"/>
                  </a:lnTo>
                  <a:lnTo>
                    <a:pt x="800" y="1575"/>
                  </a:lnTo>
                  <a:lnTo>
                    <a:pt x="904" y="1522"/>
                  </a:lnTo>
                  <a:lnTo>
                    <a:pt x="1014" y="1444"/>
                  </a:lnTo>
                  <a:lnTo>
                    <a:pt x="1091" y="1361"/>
                  </a:lnTo>
                  <a:lnTo>
                    <a:pt x="1145" y="1278"/>
                  </a:lnTo>
                  <a:lnTo>
                    <a:pt x="1184" y="1195"/>
                  </a:lnTo>
                  <a:lnTo>
                    <a:pt x="1211" y="1129"/>
                  </a:lnTo>
                  <a:lnTo>
                    <a:pt x="1228" y="1076"/>
                  </a:lnTo>
                  <a:lnTo>
                    <a:pt x="1233" y="1064"/>
                  </a:lnTo>
                  <a:lnTo>
                    <a:pt x="1239" y="1058"/>
                  </a:lnTo>
                  <a:lnTo>
                    <a:pt x="1250" y="1052"/>
                  </a:lnTo>
                  <a:lnTo>
                    <a:pt x="1266" y="1052"/>
                  </a:lnTo>
                  <a:lnTo>
                    <a:pt x="1277" y="1058"/>
                  </a:lnTo>
                  <a:lnTo>
                    <a:pt x="1282" y="1064"/>
                  </a:lnTo>
                  <a:lnTo>
                    <a:pt x="1282" y="1076"/>
                  </a:lnTo>
                  <a:lnTo>
                    <a:pt x="1277" y="1094"/>
                  </a:lnTo>
                  <a:lnTo>
                    <a:pt x="1266" y="1141"/>
                  </a:lnTo>
                  <a:lnTo>
                    <a:pt x="1239" y="1213"/>
                  </a:lnTo>
                  <a:lnTo>
                    <a:pt x="1195" y="1296"/>
                  </a:lnTo>
                  <a:lnTo>
                    <a:pt x="1134" y="1391"/>
                  </a:lnTo>
                  <a:lnTo>
                    <a:pt x="1047" y="1486"/>
                  </a:lnTo>
                  <a:lnTo>
                    <a:pt x="954" y="1563"/>
                  </a:lnTo>
                  <a:lnTo>
                    <a:pt x="839" y="1629"/>
                  </a:lnTo>
                  <a:lnTo>
                    <a:pt x="718" y="1670"/>
                  </a:lnTo>
                  <a:lnTo>
                    <a:pt x="581" y="1688"/>
                  </a:lnTo>
                  <a:lnTo>
                    <a:pt x="461" y="1676"/>
                  </a:lnTo>
                  <a:lnTo>
                    <a:pt x="351" y="1640"/>
                  </a:lnTo>
                  <a:lnTo>
                    <a:pt x="252" y="1587"/>
                  </a:lnTo>
                  <a:lnTo>
                    <a:pt x="170" y="1516"/>
                  </a:lnTo>
                  <a:lnTo>
                    <a:pt x="99" y="1421"/>
                  </a:lnTo>
                  <a:lnTo>
                    <a:pt x="44" y="1314"/>
                  </a:lnTo>
                  <a:lnTo>
                    <a:pt x="11" y="1189"/>
                  </a:lnTo>
                  <a:lnTo>
                    <a:pt x="0" y="1052"/>
                  </a:lnTo>
                  <a:lnTo>
                    <a:pt x="17" y="874"/>
                  </a:lnTo>
                  <a:lnTo>
                    <a:pt x="66" y="702"/>
                  </a:lnTo>
                  <a:lnTo>
                    <a:pt x="143" y="541"/>
                  </a:lnTo>
                  <a:lnTo>
                    <a:pt x="241" y="393"/>
                  </a:lnTo>
                  <a:lnTo>
                    <a:pt x="362" y="262"/>
                  </a:lnTo>
                  <a:lnTo>
                    <a:pt x="499" y="155"/>
                  </a:lnTo>
                  <a:lnTo>
                    <a:pt x="647" y="72"/>
                  </a:lnTo>
                  <a:lnTo>
                    <a:pt x="800" y="18"/>
                  </a:lnTo>
                  <a:lnTo>
                    <a:pt x="9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6" name="Freeform 28"/>
            <p:cNvSpPr>
              <a:spLocks/>
            </p:cNvSpPr>
            <p:nvPr/>
          </p:nvSpPr>
          <p:spPr bwMode="auto">
            <a:xfrm>
              <a:off x="16993" y="2068"/>
              <a:ext cx="1452" cy="1557"/>
            </a:xfrm>
            <a:custGeom>
              <a:avLst/>
              <a:gdLst/>
              <a:ahLst/>
              <a:cxnLst>
                <a:cxn ang="0">
                  <a:pos x="1430" y="0"/>
                </a:cxn>
                <a:cxn ang="0">
                  <a:pos x="1452" y="53"/>
                </a:cxn>
                <a:cxn ang="0">
                  <a:pos x="1392" y="463"/>
                </a:cxn>
                <a:cxn ang="0">
                  <a:pos x="1386" y="505"/>
                </a:cxn>
                <a:cxn ang="0">
                  <a:pos x="1359" y="517"/>
                </a:cxn>
                <a:cxn ang="0">
                  <a:pos x="1337" y="499"/>
                </a:cxn>
                <a:cxn ang="0">
                  <a:pos x="1342" y="445"/>
                </a:cxn>
                <a:cxn ang="0">
                  <a:pos x="1353" y="309"/>
                </a:cxn>
                <a:cxn ang="0">
                  <a:pos x="1348" y="184"/>
                </a:cxn>
                <a:cxn ang="0">
                  <a:pos x="1282" y="101"/>
                </a:cxn>
                <a:cxn ang="0">
                  <a:pos x="1145" y="71"/>
                </a:cxn>
                <a:cxn ang="0">
                  <a:pos x="910" y="77"/>
                </a:cxn>
                <a:cxn ang="0">
                  <a:pos x="866" y="130"/>
                </a:cxn>
                <a:cxn ang="0">
                  <a:pos x="860" y="142"/>
                </a:cxn>
                <a:cxn ang="0">
                  <a:pos x="575" y="1396"/>
                </a:cxn>
                <a:cxn ang="0">
                  <a:pos x="570" y="1444"/>
                </a:cxn>
                <a:cxn ang="0">
                  <a:pos x="586" y="1468"/>
                </a:cxn>
                <a:cxn ang="0">
                  <a:pos x="619" y="1473"/>
                </a:cxn>
                <a:cxn ang="0">
                  <a:pos x="696" y="1485"/>
                </a:cxn>
                <a:cxn ang="0">
                  <a:pos x="860" y="1497"/>
                </a:cxn>
                <a:cxn ang="0">
                  <a:pos x="849" y="1551"/>
                </a:cxn>
                <a:cxn ang="0">
                  <a:pos x="833" y="1557"/>
                </a:cxn>
                <a:cxn ang="0">
                  <a:pos x="625" y="1551"/>
                </a:cxn>
                <a:cxn ang="0">
                  <a:pos x="356" y="1551"/>
                </a:cxn>
                <a:cxn ang="0">
                  <a:pos x="175" y="1557"/>
                </a:cxn>
                <a:cxn ang="0">
                  <a:pos x="60" y="1551"/>
                </a:cxn>
                <a:cxn ang="0">
                  <a:pos x="49" y="1539"/>
                </a:cxn>
                <a:cxn ang="0">
                  <a:pos x="55" y="1497"/>
                </a:cxn>
                <a:cxn ang="0">
                  <a:pos x="241" y="1485"/>
                </a:cxn>
                <a:cxn ang="0">
                  <a:pos x="351" y="1462"/>
                </a:cxn>
                <a:cxn ang="0">
                  <a:pos x="389" y="1414"/>
                </a:cxn>
                <a:cxn ang="0">
                  <a:pos x="685" y="136"/>
                </a:cxn>
                <a:cxn ang="0">
                  <a:pos x="690" y="113"/>
                </a:cxn>
                <a:cxn ang="0">
                  <a:pos x="696" y="77"/>
                </a:cxn>
                <a:cxn ang="0">
                  <a:pos x="674" y="59"/>
                </a:cxn>
                <a:cxn ang="0">
                  <a:pos x="433" y="65"/>
                </a:cxn>
                <a:cxn ang="0">
                  <a:pos x="263" y="107"/>
                </a:cxn>
                <a:cxn ang="0">
                  <a:pos x="159" y="226"/>
                </a:cxn>
                <a:cxn ang="0">
                  <a:pos x="66" y="463"/>
                </a:cxn>
                <a:cxn ang="0">
                  <a:pos x="49" y="499"/>
                </a:cxn>
                <a:cxn ang="0">
                  <a:pos x="38" y="517"/>
                </a:cxn>
                <a:cxn ang="0">
                  <a:pos x="6" y="511"/>
                </a:cxn>
                <a:cxn ang="0">
                  <a:pos x="0" y="487"/>
                </a:cxn>
                <a:cxn ang="0">
                  <a:pos x="6" y="457"/>
                </a:cxn>
                <a:cxn ang="0">
                  <a:pos x="143" y="23"/>
                </a:cxn>
                <a:cxn ang="0">
                  <a:pos x="170" y="0"/>
                </a:cxn>
              </a:cxnLst>
              <a:rect l="0" t="0" r="r" b="b"/>
              <a:pathLst>
                <a:path w="1452" h="1557">
                  <a:moveTo>
                    <a:pt x="170" y="0"/>
                  </a:moveTo>
                  <a:lnTo>
                    <a:pt x="1430" y="0"/>
                  </a:lnTo>
                  <a:lnTo>
                    <a:pt x="1452" y="12"/>
                  </a:lnTo>
                  <a:lnTo>
                    <a:pt x="1452" y="53"/>
                  </a:lnTo>
                  <a:lnTo>
                    <a:pt x="1446" y="59"/>
                  </a:lnTo>
                  <a:lnTo>
                    <a:pt x="1392" y="463"/>
                  </a:lnTo>
                  <a:lnTo>
                    <a:pt x="1392" y="487"/>
                  </a:lnTo>
                  <a:lnTo>
                    <a:pt x="1386" y="505"/>
                  </a:lnTo>
                  <a:lnTo>
                    <a:pt x="1375" y="511"/>
                  </a:lnTo>
                  <a:lnTo>
                    <a:pt x="1359" y="517"/>
                  </a:lnTo>
                  <a:lnTo>
                    <a:pt x="1348" y="511"/>
                  </a:lnTo>
                  <a:lnTo>
                    <a:pt x="1337" y="499"/>
                  </a:lnTo>
                  <a:lnTo>
                    <a:pt x="1337" y="457"/>
                  </a:lnTo>
                  <a:lnTo>
                    <a:pt x="1342" y="445"/>
                  </a:lnTo>
                  <a:lnTo>
                    <a:pt x="1348" y="380"/>
                  </a:lnTo>
                  <a:lnTo>
                    <a:pt x="1353" y="309"/>
                  </a:lnTo>
                  <a:lnTo>
                    <a:pt x="1359" y="261"/>
                  </a:lnTo>
                  <a:lnTo>
                    <a:pt x="1348" y="184"/>
                  </a:lnTo>
                  <a:lnTo>
                    <a:pt x="1326" y="130"/>
                  </a:lnTo>
                  <a:lnTo>
                    <a:pt x="1282" y="101"/>
                  </a:lnTo>
                  <a:lnTo>
                    <a:pt x="1222" y="83"/>
                  </a:lnTo>
                  <a:lnTo>
                    <a:pt x="1145" y="71"/>
                  </a:lnTo>
                  <a:lnTo>
                    <a:pt x="942" y="71"/>
                  </a:lnTo>
                  <a:lnTo>
                    <a:pt x="910" y="77"/>
                  </a:lnTo>
                  <a:lnTo>
                    <a:pt x="877" y="95"/>
                  </a:lnTo>
                  <a:lnTo>
                    <a:pt x="866" y="130"/>
                  </a:lnTo>
                  <a:lnTo>
                    <a:pt x="860" y="160"/>
                  </a:lnTo>
                  <a:lnTo>
                    <a:pt x="860" y="142"/>
                  </a:lnTo>
                  <a:lnTo>
                    <a:pt x="575" y="1378"/>
                  </a:lnTo>
                  <a:lnTo>
                    <a:pt x="575" y="1396"/>
                  </a:lnTo>
                  <a:lnTo>
                    <a:pt x="570" y="1408"/>
                  </a:lnTo>
                  <a:lnTo>
                    <a:pt x="570" y="1444"/>
                  </a:lnTo>
                  <a:lnTo>
                    <a:pt x="575" y="1456"/>
                  </a:lnTo>
                  <a:lnTo>
                    <a:pt x="586" y="1468"/>
                  </a:lnTo>
                  <a:lnTo>
                    <a:pt x="597" y="1473"/>
                  </a:lnTo>
                  <a:lnTo>
                    <a:pt x="619" y="1473"/>
                  </a:lnTo>
                  <a:lnTo>
                    <a:pt x="647" y="1479"/>
                  </a:lnTo>
                  <a:lnTo>
                    <a:pt x="696" y="1485"/>
                  </a:lnTo>
                  <a:lnTo>
                    <a:pt x="838" y="1485"/>
                  </a:lnTo>
                  <a:lnTo>
                    <a:pt x="860" y="1497"/>
                  </a:lnTo>
                  <a:lnTo>
                    <a:pt x="860" y="1527"/>
                  </a:lnTo>
                  <a:lnTo>
                    <a:pt x="849" y="1551"/>
                  </a:lnTo>
                  <a:lnTo>
                    <a:pt x="838" y="1551"/>
                  </a:lnTo>
                  <a:lnTo>
                    <a:pt x="833" y="1557"/>
                  </a:lnTo>
                  <a:lnTo>
                    <a:pt x="718" y="1557"/>
                  </a:lnTo>
                  <a:lnTo>
                    <a:pt x="625" y="1551"/>
                  </a:lnTo>
                  <a:lnTo>
                    <a:pt x="444" y="1545"/>
                  </a:lnTo>
                  <a:lnTo>
                    <a:pt x="356" y="1551"/>
                  </a:lnTo>
                  <a:lnTo>
                    <a:pt x="263" y="1551"/>
                  </a:lnTo>
                  <a:lnTo>
                    <a:pt x="175" y="1557"/>
                  </a:lnTo>
                  <a:lnTo>
                    <a:pt x="71" y="1557"/>
                  </a:lnTo>
                  <a:lnTo>
                    <a:pt x="60" y="1551"/>
                  </a:lnTo>
                  <a:lnTo>
                    <a:pt x="55" y="1551"/>
                  </a:lnTo>
                  <a:lnTo>
                    <a:pt x="49" y="1539"/>
                  </a:lnTo>
                  <a:lnTo>
                    <a:pt x="49" y="1527"/>
                  </a:lnTo>
                  <a:lnTo>
                    <a:pt x="55" y="1497"/>
                  </a:lnTo>
                  <a:lnTo>
                    <a:pt x="82" y="1485"/>
                  </a:lnTo>
                  <a:lnTo>
                    <a:pt x="241" y="1485"/>
                  </a:lnTo>
                  <a:lnTo>
                    <a:pt x="307" y="1473"/>
                  </a:lnTo>
                  <a:lnTo>
                    <a:pt x="351" y="1462"/>
                  </a:lnTo>
                  <a:lnTo>
                    <a:pt x="373" y="1444"/>
                  </a:lnTo>
                  <a:lnTo>
                    <a:pt x="389" y="1414"/>
                  </a:lnTo>
                  <a:lnTo>
                    <a:pt x="400" y="1378"/>
                  </a:lnTo>
                  <a:lnTo>
                    <a:pt x="685" y="136"/>
                  </a:lnTo>
                  <a:lnTo>
                    <a:pt x="690" y="130"/>
                  </a:lnTo>
                  <a:lnTo>
                    <a:pt x="690" y="113"/>
                  </a:lnTo>
                  <a:lnTo>
                    <a:pt x="696" y="101"/>
                  </a:lnTo>
                  <a:lnTo>
                    <a:pt x="696" y="77"/>
                  </a:lnTo>
                  <a:lnTo>
                    <a:pt x="685" y="65"/>
                  </a:lnTo>
                  <a:lnTo>
                    <a:pt x="674" y="59"/>
                  </a:lnTo>
                  <a:lnTo>
                    <a:pt x="553" y="59"/>
                  </a:lnTo>
                  <a:lnTo>
                    <a:pt x="433" y="65"/>
                  </a:lnTo>
                  <a:lnTo>
                    <a:pt x="340" y="77"/>
                  </a:lnTo>
                  <a:lnTo>
                    <a:pt x="263" y="107"/>
                  </a:lnTo>
                  <a:lnTo>
                    <a:pt x="208" y="154"/>
                  </a:lnTo>
                  <a:lnTo>
                    <a:pt x="159" y="226"/>
                  </a:lnTo>
                  <a:lnTo>
                    <a:pt x="110" y="327"/>
                  </a:lnTo>
                  <a:lnTo>
                    <a:pt x="66" y="463"/>
                  </a:lnTo>
                  <a:lnTo>
                    <a:pt x="60" y="487"/>
                  </a:lnTo>
                  <a:lnTo>
                    <a:pt x="49" y="499"/>
                  </a:lnTo>
                  <a:lnTo>
                    <a:pt x="44" y="511"/>
                  </a:lnTo>
                  <a:lnTo>
                    <a:pt x="38" y="517"/>
                  </a:lnTo>
                  <a:lnTo>
                    <a:pt x="17" y="517"/>
                  </a:lnTo>
                  <a:lnTo>
                    <a:pt x="6" y="511"/>
                  </a:lnTo>
                  <a:lnTo>
                    <a:pt x="0" y="499"/>
                  </a:lnTo>
                  <a:lnTo>
                    <a:pt x="0" y="487"/>
                  </a:lnTo>
                  <a:lnTo>
                    <a:pt x="6" y="469"/>
                  </a:lnTo>
                  <a:lnTo>
                    <a:pt x="6" y="457"/>
                  </a:lnTo>
                  <a:lnTo>
                    <a:pt x="11" y="451"/>
                  </a:lnTo>
                  <a:lnTo>
                    <a:pt x="143" y="23"/>
                  </a:lnTo>
                  <a:lnTo>
                    <a:pt x="148" y="12"/>
                  </a:lnTo>
                  <a:lnTo>
                    <a:pt x="17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799" name="Group 31"/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1730030" y="3505810"/>
            <a:ext cx="2643023" cy="381000"/>
            <a:chOff x="576" y="2374"/>
            <a:chExt cx="16094" cy="2320"/>
          </a:xfrm>
          <a:solidFill>
            <a:srgbClr val="0DA35F"/>
          </a:solidFill>
        </p:grpSpPr>
        <p:sp>
          <p:nvSpPr>
            <p:cNvPr id="32801" name="Freeform 33"/>
            <p:cNvSpPr>
              <a:spLocks/>
            </p:cNvSpPr>
            <p:nvPr/>
          </p:nvSpPr>
          <p:spPr bwMode="auto">
            <a:xfrm>
              <a:off x="576" y="2514"/>
              <a:ext cx="1518" cy="1571"/>
            </a:xfrm>
            <a:custGeom>
              <a:avLst/>
              <a:gdLst/>
              <a:ahLst/>
              <a:cxnLst>
                <a:cxn ang="0">
                  <a:pos x="1493" y="0"/>
                </a:cxn>
                <a:cxn ang="0">
                  <a:pos x="1513" y="11"/>
                </a:cxn>
                <a:cxn ang="0">
                  <a:pos x="1518" y="65"/>
                </a:cxn>
                <a:cxn ang="0">
                  <a:pos x="1474" y="490"/>
                </a:cxn>
                <a:cxn ang="0">
                  <a:pos x="1469" y="517"/>
                </a:cxn>
                <a:cxn ang="0">
                  <a:pos x="1439" y="527"/>
                </a:cxn>
                <a:cxn ang="0">
                  <a:pos x="1424" y="506"/>
                </a:cxn>
                <a:cxn ang="0">
                  <a:pos x="1429" y="463"/>
                </a:cxn>
                <a:cxn ang="0">
                  <a:pos x="1434" y="334"/>
                </a:cxn>
                <a:cxn ang="0">
                  <a:pos x="1419" y="204"/>
                </a:cxn>
                <a:cxn ang="0">
                  <a:pos x="1355" y="124"/>
                </a:cxn>
                <a:cxn ang="0">
                  <a:pos x="1221" y="86"/>
                </a:cxn>
                <a:cxn ang="0">
                  <a:pos x="841" y="81"/>
                </a:cxn>
                <a:cxn ang="0">
                  <a:pos x="757" y="97"/>
                </a:cxn>
                <a:cxn ang="0">
                  <a:pos x="727" y="172"/>
                </a:cxn>
                <a:cxn ang="0">
                  <a:pos x="781" y="764"/>
                </a:cxn>
                <a:cxn ang="0">
                  <a:pos x="925" y="748"/>
                </a:cxn>
                <a:cxn ang="0">
                  <a:pos x="1009" y="678"/>
                </a:cxn>
                <a:cxn ang="0">
                  <a:pos x="1058" y="544"/>
                </a:cxn>
                <a:cxn ang="0">
                  <a:pos x="1073" y="500"/>
                </a:cxn>
                <a:cxn ang="0">
                  <a:pos x="1103" y="495"/>
                </a:cxn>
                <a:cxn ang="0">
                  <a:pos x="1113" y="511"/>
                </a:cxn>
                <a:cxn ang="0">
                  <a:pos x="1118" y="538"/>
                </a:cxn>
                <a:cxn ang="0">
                  <a:pos x="1113" y="560"/>
                </a:cxn>
                <a:cxn ang="0">
                  <a:pos x="989" y="1087"/>
                </a:cxn>
                <a:cxn ang="0">
                  <a:pos x="984" y="1109"/>
                </a:cxn>
                <a:cxn ang="0">
                  <a:pos x="954" y="1119"/>
                </a:cxn>
                <a:cxn ang="0">
                  <a:pos x="940" y="1082"/>
                </a:cxn>
                <a:cxn ang="0">
                  <a:pos x="954" y="1006"/>
                </a:cxn>
                <a:cxn ang="0">
                  <a:pos x="959" y="920"/>
                </a:cxn>
                <a:cxn ang="0">
                  <a:pos x="930" y="872"/>
                </a:cxn>
                <a:cxn ang="0">
                  <a:pos x="851" y="850"/>
                </a:cxn>
                <a:cxn ang="0">
                  <a:pos x="574" y="845"/>
                </a:cxn>
                <a:cxn ang="0">
                  <a:pos x="425" y="1415"/>
                </a:cxn>
                <a:cxn ang="0">
                  <a:pos x="430" y="1469"/>
                </a:cxn>
                <a:cxn ang="0">
                  <a:pos x="450" y="1485"/>
                </a:cxn>
                <a:cxn ang="0">
                  <a:pos x="495" y="1491"/>
                </a:cxn>
                <a:cxn ang="0">
                  <a:pos x="658" y="1496"/>
                </a:cxn>
                <a:cxn ang="0">
                  <a:pos x="663" y="1502"/>
                </a:cxn>
                <a:cxn ang="0">
                  <a:pos x="668" y="1512"/>
                </a:cxn>
                <a:cxn ang="0">
                  <a:pos x="677" y="1545"/>
                </a:cxn>
                <a:cxn ang="0">
                  <a:pos x="663" y="1566"/>
                </a:cxn>
                <a:cxn ang="0">
                  <a:pos x="648" y="1571"/>
                </a:cxn>
                <a:cxn ang="0">
                  <a:pos x="440" y="1566"/>
                </a:cxn>
                <a:cxn ang="0">
                  <a:pos x="173" y="1571"/>
                </a:cxn>
                <a:cxn ang="0">
                  <a:pos x="15" y="1566"/>
                </a:cxn>
                <a:cxn ang="0">
                  <a:pos x="0" y="1555"/>
                </a:cxn>
                <a:cxn ang="0">
                  <a:pos x="5" y="1518"/>
                </a:cxn>
                <a:cxn ang="0">
                  <a:pos x="20" y="1507"/>
                </a:cxn>
                <a:cxn ang="0">
                  <a:pos x="129" y="1502"/>
                </a:cxn>
                <a:cxn ang="0">
                  <a:pos x="213" y="1480"/>
                </a:cxn>
                <a:cxn ang="0">
                  <a:pos x="242" y="1432"/>
                </a:cxn>
                <a:cxn ang="0">
                  <a:pos x="539" y="145"/>
                </a:cxn>
                <a:cxn ang="0">
                  <a:pos x="544" y="113"/>
                </a:cxn>
                <a:cxn ang="0">
                  <a:pos x="504" y="75"/>
                </a:cxn>
                <a:cxn ang="0">
                  <a:pos x="371" y="70"/>
                </a:cxn>
                <a:cxn ang="0">
                  <a:pos x="351" y="65"/>
                </a:cxn>
                <a:cxn ang="0">
                  <a:pos x="346" y="27"/>
                </a:cxn>
                <a:cxn ang="0">
                  <a:pos x="366" y="5"/>
                </a:cxn>
              </a:cxnLst>
              <a:rect l="0" t="0" r="r" b="b"/>
              <a:pathLst>
                <a:path w="1518" h="1571">
                  <a:moveTo>
                    <a:pt x="376" y="0"/>
                  </a:moveTo>
                  <a:lnTo>
                    <a:pt x="1493" y="0"/>
                  </a:lnTo>
                  <a:lnTo>
                    <a:pt x="1508" y="5"/>
                  </a:lnTo>
                  <a:lnTo>
                    <a:pt x="1513" y="11"/>
                  </a:lnTo>
                  <a:lnTo>
                    <a:pt x="1518" y="21"/>
                  </a:lnTo>
                  <a:lnTo>
                    <a:pt x="1518" y="65"/>
                  </a:lnTo>
                  <a:lnTo>
                    <a:pt x="1478" y="468"/>
                  </a:lnTo>
                  <a:lnTo>
                    <a:pt x="1474" y="490"/>
                  </a:lnTo>
                  <a:lnTo>
                    <a:pt x="1474" y="506"/>
                  </a:lnTo>
                  <a:lnTo>
                    <a:pt x="1469" y="517"/>
                  </a:lnTo>
                  <a:lnTo>
                    <a:pt x="1459" y="527"/>
                  </a:lnTo>
                  <a:lnTo>
                    <a:pt x="1439" y="527"/>
                  </a:lnTo>
                  <a:lnTo>
                    <a:pt x="1429" y="517"/>
                  </a:lnTo>
                  <a:lnTo>
                    <a:pt x="1424" y="506"/>
                  </a:lnTo>
                  <a:lnTo>
                    <a:pt x="1424" y="479"/>
                  </a:lnTo>
                  <a:lnTo>
                    <a:pt x="1429" y="463"/>
                  </a:lnTo>
                  <a:lnTo>
                    <a:pt x="1434" y="414"/>
                  </a:lnTo>
                  <a:lnTo>
                    <a:pt x="1434" y="334"/>
                  </a:lnTo>
                  <a:lnTo>
                    <a:pt x="1429" y="264"/>
                  </a:lnTo>
                  <a:lnTo>
                    <a:pt x="1419" y="204"/>
                  </a:lnTo>
                  <a:lnTo>
                    <a:pt x="1394" y="161"/>
                  </a:lnTo>
                  <a:lnTo>
                    <a:pt x="1355" y="124"/>
                  </a:lnTo>
                  <a:lnTo>
                    <a:pt x="1300" y="102"/>
                  </a:lnTo>
                  <a:lnTo>
                    <a:pt x="1221" y="86"/>
                  </a:lnTo>
                  <a:lnTo>
                    <a:pt x="1122" y="81"/>
                  </a:lnTo>
                  <a:lnTo>
                    <a:pt x="841" y="81"/>
                  </a:lnTo>
                  <a:lnTo>
                    <a:pt x="786" y="86"/>
                  </a:lnTo>
                  <a:lnTo>
                    <a:pt x="757" y="97"/>
                  </a:lnTo>
                  <a:lnTo>
                    <a:pt x="742" y="124"/>
                  </a:lnTo>
                  <a:lnTo>
                    <a:pt x="727" y="172"/>
                  </a:lnTo>
                  <a:lnTo>
                    <a:pt x="588" y="764"/>
                  </a:lnTo>
                  <a:lnTo>
                    <a:pt x="781" y="764"/>
                  </a:lnTo>
                  <a:lnTo>
                    <a:pt x="860" y="759"/>
                  </a:lnTo>
                  <a:lnTo>
                    <a:pt x="925" y="748"/>
                  </a:lnTo>
                  <a:lnTo>
                    <a:pt x="969" y="721"/>
                  </a:lnTo>
                  <a:lnTo>
                    <a:pt x="1009" y="678"/>
                  </a:lnTo>
                  <a:lnTo>
                    <a:pt x="1033" y="619"/>
                  </a:lnTo>
                  <a:lnTo>
                    <a:pt x="1058" y="544"/>
                  </a:lnTo>
                  <a:lnTo>
                    <a:pt x="1063" y="522"/>
                  </a:lnTo>
                  <a:lnTo>
                    <a:pt x="1073" y="500"/>
                  </a:lnTo>
                  <a:lnTo>
                    <a:pt x="1083" y="495"/>
                  </a:lnTo>
                  <a:lnTo>
                    <a:pt x="1103" y="495"/>
                  </a:lnTo>
                  <a:lnTo>
                    <a:pt x="1108" y="500"/>
                  </a:lnTo>
                  <a:lnTo>
                    <a:pt x="1113" y="511"/>
                  </a:lnTo>
                  <a:lnTo>
                    <a:pt x="1118" y="517"/>
                  </a:lnTo>
                  <a:lnTo>
                    <a:pt x="1118" y="538"/>
                  </a:lnTo>
                  <a:lnTo>
                    <a:pt x="1113" y="549"/>
                  </a:lnTo>
                  <a:lnTo>
                    <a:pt x="1113" y="560"/>
                  </a:lnTo>
                  <a:lnTo>
                    <a:pt x="994" y="1066"/>
                  </a:lnTo>
                  <a:lnTo>
                    <a:pt x="989" y="1087"/>
                  </a:lnTo>
                  <a:lnTo>
                    <a:pt x="984" y="1103"/>
                  </a:lnTo>
                  <a:lnTo>
                    <a:pt x="984" y="1109"/>
                  </a:lnTo>
                  <a:lnTo>
                    <a:pt x="974" y="1119"/>
                  </a:lnTo>
                  <a:lnTo>
                    <a:pt x="954" y="1119"/>
                  </a:lnTo>
                  <a:lnTo>
                    <a:pt x="940" y="1103"/>
                  </a:lnTo>
                  <a:lnTo>
                    <a:pt x="940" y="1082"/>
                  </a:lnTo>
                  <a:lnTo>
                    <a:pt x="944" y="1066"/>
                  </a:lnTo>
                  <a:lnTo>
                    <a:pt x="954" y="1006"/>
                  </a:lnTo>
                  <a:lnTo>
                    <a:pt x="959" y="974"/>
                  </a:lnTo>
                  <a:lnTo>
                    <a:pt x="959" y="920"/>
                  </a:lnTo>
                  <a:lnTo>
                    <a:pt x="949" y="893"/>
                  </a:lnTo>
                  <a:lnTo>
                    <a:pt x="930" y="872"/>
                  </a:lnTo>
                  <a:lnTo>
                    <a:pt x="900" y="856"/>
                  </a:lnTo>
                  <a:lnTo>
                    <a:pt x="851" y="850"/>
                  </a:lnTo>
                  <a:lnTo>
                    <a:pt x="781" y="845"/>
                  </a:lnTo>
                  <a:lnTo>
                    <a:pt x="574" y="845"/>
                  </a:lnTo>
                  <a:lnTo>
                    <a:pt x="564" y="813"/>
                  </a:lnTo>
                  <a:lnTo>
                    <a:pt x="425" y="1415"/>
                  </a:lnTo>
                  <a:lnTo>
                    <a:pt x="425" y="1458"/>
                  </a:lnTo>
                  <a:lnTo>
                    <a:pt x="430" y="1469"/>
                  </a:lnTo>
                  <a:lnTo>
                    <a:pt x="435" y="1475"/>
                  </a:lnTo>
                  <a:lnTo>
                    <a:pt x="450" y="1485"/>
                  </a:lnTo>
                  <a:lnTo>
                    <a:pt x="470" y="1485"/>
                  </a:lnTo>
                  <a:lnTo>
                    <a:pt x="495" y="1491"/>
                  </a:lnTo>
                  <a:lnTo>
                    <a:pt x="534" y="1496"/>
                  </a:lnTo>
                  <a:lnTo>
                    <a:pt x="658" y="1496"/>
                  </a:lnTo>
                  <a:lnTo>
                    <a:pt x="658" y="1502"/>
                  </a:lnTo>
                  <a:lnTo>
                    <a:pt x="663" y="1502"/>
                  </a:lnTo>
                  <a:lnTo>
                    <a:pt x="663" y="1507"/>
                  </a:lnTo>
                  <a:lnTo>
                    <a:pt x="668" y="1512"/>
                  </a:lnTo>
                  <a:lnTo>
                    <a:pt x="677" y="1518"/>
                  </a:lnTo>
                  <a:lnTo>
                    <a:pt x="677" y="1545"/>
                  </a:lnTo>
                  <a:lnTo>
                    <a:pt x="673" y="1555"/>
                  </a:lnTo>
                  <a:lnTo>
                    <a:pt x="663" y="1566"/>
                  </a:lnTo>
                  <a:lnTo>
                    <a:pt x="658" y="1566"/>
                  </a:lnTo>
                  <a:lnTo>
                    <a:pt x="648" y="1571"/>
                  </a:lnTo>
                  <a:lnTo>
                    <a:pt x="509" y="1571"/>
                  </a:lnTo>
                  <a:lnTo>
                    <a:pt x="440" y="1566"/>
                  </a:lnTo>
                  <a:lnTo>
                    <a:pt x="252" y="1566"/>
                  </a:lnTo>
                  <a:lnTo>
                    <a:pt x="173" y="1571"/>
                  </a:lnTo>
                  <a:lnTo>
                    <a:pt x="20" y="1571"/>
                  </a:lnTo>
                  <a:lnTo>
                    <a:pt x="15" y="1566"/>
                  </a:lnTo>
                  <a:lnTo>
                    <a:pt x="5" y="1566"/>
                  </a:lnTo>
                  <a:lnTo>
                    <a:pt x="0" y="1555"/>
                  </a:lnTo>
                  <a:lnTo>
                    <a:pt x="0" y="1528"/>
                  </a:lnTo>
                  <a:lnTo>
                    <a:pt x="5" y="1518"/>
                  </a:lnTo>
                  <a:lnTo>
                    <a:pt x="15" y="1507"/>
                  </a:lnTo>
                  <a:lnTo>
                    <a:pt x="20" y="1507"/>
                  </a:lnTo>
                  <a:lnTo>
                    <a:pt x="35" y="1502"/>
                  </a:lnTo>
                  <a:lnTo>
                    <a:pt x="129" y="1502"/>
                  </a:lnTo>
                  <a:lnTo>
                    <a:pt x="178" y="1496"/>
                  </a:lnTo>
                  <a:lnTo>
                    <a:pt x="213" y="1480"/>
                  </a:lnTo>
                  <a:lnTo>
                    <a:pt x="232" y="1464"/>
                  </a:lnTo>
                  <a:lnTo>
                    <a:pt x="242" y="1432"/>
                  </a:lnTo>
                  <a:lnTo>
                    <a:pt x="252" y="1394"/>
                  </a:lnTo>
                  <a:lnTo>
                    <a:pt x="539" y="145"/>
                  </a:lnTo>
                  <a:lnTo>
                    <a:pt x="544" y="135"/>
                  </a:lnTo>
                  <a:lnTo>
                    <a:pt x="544" y="113"/>
                  </a:lnTo>
                  <a:lnTo>
                    <a:pt x="534" y="86"/>
                  </a:lnTo>
                  <a:lnTo>
                    <a:pt x="504" y="75"/>
                  </a:lnTo>
                  <a:lnTo>
                    <a:pt x="460" y="70"/>
                  </a:lnTo>
                  <a:lnTo>
                    <a:pt x="371" y="70"/>
                  </a:lnTo>
                  <a:lnTo>
                    <a:pt x="361" y="65"/>
                  </a:lnTo>
                  <a:lnTo>
                    <a:pt x="351" y="65"/>
                  </a:lnTo>
                  <a:lnTo>
                    <a:pt x="346" y="54"/>
                  </a:lnTo>
                  <a:lnTo>
                    <a:pt x="346" y="27"/>
                  </a:lnTo>
                  <a:lnTo>
                    <a:pt x="356" y="5"/>
                  </a:lnTo>
                  <a:lnTo>
                    <a:pt x="366" y="5"/>
                  </a:lnTo>
                  <a:lnTo>
                    <a:pt x="3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2" name="Freeform 34"/>
            <p:cNvSpPr>
              <a:spLocks/>
            </p:cNvSpPr>
            <p:nvPr/>
          </p:nvSpPr>
          <p:spPr bwMode="auto">
            <a:xfrm>
              <a:off x="2386" y="2374"/>
              <a:ext cx="499" cy="2320"/>
            </a:xfrm>
            <a:custGeom>
              <a:avLst/>
              <a:gdLst/>
              <a:ahLst/>
              <a:cxnLst>
                <a:cxn ang="0">
                  <a:pos x="474" y="0"/>
                </a:cxn>
                <a:cxn ang="0">
                  <a:pos x="484" y="0"/>
                </a:cxn>
                <a:cxn ang="0">
                  <a:pos x="494" y="5"/>
                </a:cxn>
                <a:cxn ang="0">
                  <a:pos x="499" y="16"/>
                </a:cxn>
                <a:cxn ang="0">
                  <a:pos x="499" y="32"/>
                </a:cxn>
                <a:cxn ang="0">
                  <a:pos x="489" y="43"/>
                </a:cxn>
                <a:cxn ang="0">
                  <a:pos x="484" y="54"/>
                </a:cxn>
                <a:cxn ang="0">
                  <a:pos x="469" y="65"/>
                </a:cxn>
                <a:cxn ang="0">
                  <a:pos x="366" y="194"/>
                </a:cxn>
                <a:cxn ang="0">
                  <a:pos x="287" y="339"/>
                </a:cxn>
                <a:cxn ang="0">
                  <a:pos x="227" y="490"/>
                </a:cxn>
                <a:cxn ang="0">
                  <a:pos x="178" y="651"/>
                </a:cxn>
                <a:cxn ang="0">
                  <a:pos x="148" y="818"/>
                </a:cxn>
                <a:cxn ang="0">
                  <a:pos x="133" y="990"/>
                </a:cxn>
                <a:cxn ang="0">
                  <a:pos x="128" y="1163"/>
                </a:cxn>
                <a:cxn ang="0">
                  <a:pos x="133" y="1297"/>
                </a:cxn>
                <a:cxn ang="0">
                  <a:pos x="143" y="1442"/>
                </a:cxn>
                <a:cxn ang="0">
                  <a:pos x="163" y="1582"/>
                </a:cxn>
                <a:cxn ang="0">
                  <a:pos x="198" y="1728"/>
                </a:cxn>
                <a:cxn ang="0">
                  <a:pos x="242" y="1868"/>
                </a:cxn>
                <a:cxn ang="0">
                  <a:pos x="301" y="2007"/>
                </a:cxn>
                <a:cxn ang="0">
                  <a:pos x="376" y="2131"/>
                </a:cxn>
                <a:cxn ang="0">
                  <a:pos x="465" y="2250"/>
                </a:cxn>
                <a:cxn ang="0">
                  <a:pos x="494" y="2282"/>
                </a:cxn>
                <a:cxn ang="0">
                  <a:pos x="499" y="2293"/>
                </a:cxn>
                <a:cxn ang="0">
                  <a:pos x="499" y="2298"/>
                </a:cxn>
                <a:cxn ang="0">
                  <a:pos x="494" y="2298"/>
                </a:cxn>
                <a:cxn ang="0">
                  <a:pos x="494" y="2309"/>
                </a:cxn>
                <a:cxn ang="0">
                  <a:pos x="489" y="2314"/>
                </a:cxn>
                <a:cxn ang="0">
                  <a:pos x="479" y="2320"/>
                </a:cxn>
                <a:cxn ang="0">
                  <a:pos x="469" y="2320"/>
                </a:cxn>
                <a:cxn ang="0">
                  <a:pos x="450" y="2309"/>
                </a:cxn>
                <a:cxn ang="0">
                  <a:pos x="420" y="2282"/>
                </a:cxn>
                <a:cxn ang="0">
                  <a:pos x="371" y="2239"/>
                </a:cxn>
                <a:cxn ang="0">
                  <a:pos x="316" y="2180"/>
                </a:cxn>
                <a:cxn ang="0">
                  <a:pos x="257" y="2099"/>
                </a:cxn>
                <a:cxn ang="0">
                  <a:pos x="198" y="1997"/>
                </a:cxn>
                <a:cxn ang="0">
                  <a:pos x="138" y="1884"/>
                </a:cxn>
                <a:cxn ang="0">
                  <a:pos x="79" y="1728"/>
                </a:cxn>
                <a:cxn ang="0">
                  <a:pos x="39" y="1572"/>
                </a:cxn>
                <a:cxn ang="0">
                  <a:pos x="15" y="1421"/>
                </a:cxn>
                <a:cxn ang="0">
                  <a:pos x="5" y="1281"/>
                </a:cxn>
                <a:cxn ang="0">
                  <a:pos x="0" y="1163"/>
                </a:cxn>
                <a:cxn ang="0">
                  <a:pos x="5" y="1006"/>
                </a:cxn>
                <a:cxn ang="0">
                  <a:pos x="24" y="829"/>
                </a:cxn>
                <a:cxn ang="0">
                  <a:pos x="64" y="646"/>
                </a:cxn>
                <a:cxn ang="0">
                  <a:pos x="133" y="452"/>
                </a:cxn>
                <a:cxn ang="0">
                  <a:pos x="193" y="334"/>
                </a:cxn>
                <a:cxn ang="0">
                  <a:pos x="252" y="231"/>
                </a:cxn>
                <a:cxn ang="0">
                  <a:pos x="316" y="151"/>
                </a:cxn>
                <a:cxn ang="0">
                  <a:pos x="371" y="86"/>
                </a:cxn>
                <a:cxn ang="0">
                  <a:pos x="420" y="38"/>
                </a:cxn>
                <a:cxn ang="0">
                  <a:pos x="455" y="11"/>
                </a:cxn>
                <a:cxn ang="0">
                  <a:pos x="474" y="0"/>
                </a:cxn>
              </a:cxnLst>
              <a:rect l="0" t="0" r="r" b="b"/>
              <a:pathLst>
                <a:path w="499" h="2320">
                  <a:moveTo>
                    <a:pt x="474" y="0"/>
                  </a:moveTo>
                  <a:lnTo>
                    <a:pt x="484" y="0"/>
                  </a:lnTo>
                  <a:lnTo>
                    <a:pt x="494" y="5"/>
                  </a:lnTo>
                  <a:lnTo>
                    <a:pt x="499" y="16"/>
                  </a:lnTo>
                  <a:lnTo>
                    <a:pt x="499" y="32"/>
                  </a:lnTo>
                  <a:lnTo>
                    <a:pt x="489" y="43"/>
                  </a:lnTo>
                  <a:lnTo>
                    <a:pt x="484" y="54"/>
                  </a:lnTo>
                  <a:lnTo>
                    <a:pt x="469" y="65"/>
                  </a:lnTo>
                  <a:lnTo>
                    <a:pt x="366" y="194"/>
                  </a:lnTo>
                  <a:lnTo>
                    <a:pt x="287" y="339"/>
                  </a:lnTo>
                  <a:lnTo>
                    <a:pt x="227" y="490"/>
                  </a:lnTo>
                  <a:lnTo>
                    <a:pt x="178" y="651"/>
                  </a:lnTo>
                  <a:lnTo>
                    <a:pt x="148" y="818"/>
                  </a:lnTo>
                  <a:lnTo>
                    <a:pt x="133" y="990"/>
                  </a:lnTo>
                  <a:lnTo>
                    <a:pt x="128" y="1163"/>
                  </a:lnTo>
                  <a:lnTo>
                    <a:pt x="133" y="1297"/>
                  </a:lnTo>
                  <a:lnTo>
                    <a:pt x="143" y="1442"/>
                  </a:lnTo>
                  <a:lnTo>
                    <a:pt x="163" y="1582"/>
                  </a:lnTo>
                  <a:lnTo>
                    <a:pt x="198" y="1728"/>
                  </a:lnTo>
                  <a:lnTo>
                    <a:pt x="242" y="1868"/>
                  </a:lnTo>
                  <a:lnTo>
                    <a:pt x="301" y="2007"/>
                  </a:lnTo>
                  <a:lnTo>
                    <a:pt x="376" y="2131"/>
                  </a:lnTo>
                  <a:lnTo>
                    <a:pt x="465" y="2250"/>
                  </a:lnTo>
                  <a:lnTo>
                    <a:pt x="494" y="2282"/>
                  </a:lnTo>
                  <a:lnTo>
                    <a:pt x="499" y="2293"/>
                  </a:lnTo>
                  <a:lnTo>
                    <a:pt x="499" y="2298"/>
                  </a:lnTo>
                  <a:lnTo>
                    <a:pt x="494" y="2298"/>
                  </a:lnTo>
                  <a:lnTo>
                    <a:pt x="494" y="2309"/>
                  </a:lnTo>
                  <a:lnTo>
                    <a:pt x="489" y="2314"/>
                  </a:lnTo>
                  <a:lnTo>
                    <a:pt x="479" y="2320"/>
                  </a:lnTo>
                  <a:lnTo>
                    <a:pt x="469" y="2320"/>
                  </a:lnTo>
                  <a:lnTo>
                    <a:pt x="450" y="2309"/>
                  </a:lnTo>
                  <a:lnTo>
                    <a:pt x="420" y="2282"/>
                  </a:lnTo>
                  <a:lnTo>
                    <a:pt x="371" y="2239"/>
                  </a:lnTo>
                  <a:lnTo>
                    <a:pt x="316" y="2180"/>
                  </a:lnTo>
                  <a:lnTo>
                    <a:pt x="257" y="2099"/>
                  </a:lnTo>
                  <a:lnTo>
                    <a:pt x="198" y="1997"/>
                  </a:lnTo>
                  <a:lnTo>
                    <a:pt x="138" y="1884"/>
                  </a:lnTo>
                  <a:lnTo>
                    <a:pt x="79" y="1728"/>
                  </a:lnTo>
                  <a:lnTo>
                    <a:pt x="39" y="1572"/>
                  </a:lnTo>
                  <a:lnTo>
                    <a:pt x="15" y="1421"/>
                  </a:lnTo>
                  <a:lnTo>
                    <a:pt x="5" y="1281"/>
                  </a:lnTo>
                  <a:lnTo>
                    <a:pt x="0" y="1163"/>
                  </a:lnTo>
                  <a:lnTo>
                    <a:pt x="5" y="1006"/>
                  </a:lnTo>
                  <a:lnTo>
                    <a:pt x="24" y="829"/>
                  </a:lnTo>
                  <a:lnTo>
                    <a:pt x="64" y="646"/>
                  </a:lnTo>
                  <a:lnTo>
                    <a:pt x="133" y="452"/>
                  </a:lnTo>
                  <a:lnTo>
                    <a:pt x="193" y="334"/>
                  </a:lnTo>
                  <a:lnTo>
                    <a:pt x="252" y="231"/>
                  </a:lnTo>
                  <a:lnTo>
                    <a:pt x="316" y="151"/>
                  </a:lnTo>
                  <a:lnTo>
                    <a:pt x="371" y="86"/>
                  </a:lnTo>
                  <a:lnTo>
                    <a:pt x="420" y="38"/>
                  </a:lnTo>
                  <a:lnTo>
                    <a:pt x="455" y="11"/>
                  </a:lnTo>
                  <a:lnTo>
                    <a:pt x="4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3" name="Freeform 35"/>
            <p:cNvSpPr>
              <a:spLocks/>
            </p:cNvSpPr>
            <p:nvPr/>
          </p:nvSpPr>
          <p:spPr bwMode="auto">
            <a:xfrm>
              <a:off x="3093" y="2530"/>
              <a:ext cx="2141" cy="1582"/>
            </a:xfrm>
            <a:custGeom>
              <a:avLst/>
              <a:gdLst/>
              <a:ahLst/>
              <a:cxnLst>
                <a:cxn ang="0">
                  <a:pos x="741" y="0"/>
                </a:cxn>
                <a:cxn ang="0">
                  <a:pos x="761" y="16"/>
                </a:cxn>
                <a:cxn ang="0">
                  <a:pos x="771" y="54"/>
                </a:cxn>
                <a:cxn ang="0">
                  <a:pos x="1716" y="43"/>
                </a:cxn>
                <a:cxn ang="0">
                  <a:pos x="1745" y="5"/>
                </a:cxn>
                <a:cxn ang="0">
                  <a:pos x="2111" y="0"/>
                </a:cxn>
                <a:cxn ang="0">
                  <a:pos x="2131" y="5"/>
                </a:cxn>
                <a:cxn ang="0">
                  <a:pos x="2141" y="43"/>
                </a:cxn>
                <a:cxn ang="0">
                  <a:pos x="2121" y="65"/>
                </a:cxn>
                <a:cxn ang="0">
                  <a:pos x="2002" y="70"/>
                </a:cxn>
                <a:cxn ang="0">
                  <a:pos x="1928" y="92"/>
                </a:cxn>
                <a:cxn ang="0">
                  <a:pos x="1899" y="140"/>
                </a:cxn>
                <a:cxn ang="0">
                  <a:pos x="1894" y="172"/>
                </a:cxn>
                <a:cxn ang="0">
                  <a:pos x="1602" y="1432"/>
                </a:cxn>
                <a:cxn ang="0">
                  <a:pos x="1597" y="1464"/>
                </a:cxn>
                <a:cxn ang="0">
                  <a:pos x="1636" y="1496"/>
                </a:cxn>
                <a:cxn ang="0">
                  <a:pos x="1770" y="1502"/>
                </a:cxn>
                <a:cxn ang="0">
                  <a:pos x="1790" y="1507"/>
                </a:cxn>
                <a:cxn ang="0">
                  <a:pos x="1795" y="1545"/>
                </a:cxn>
                <a:cxn ang="0">
                  <a:pos x="1785" y="1566"/>
                </a:cxn>
                <a:cxn ang="0">
                  <a:pos x="1770" y="1577"/>
                </a:cxn>
                <a:cxn ang="0">
                  <a:pos x="1488" y="1572"/>
                </a:cxn>
                <a:cxn ang="0">
                  <a:pos x="1355" y="1577"/>
                </a:cxn>
                <a:cxn ang="0">
                  <a:pos x="1206" y="1572"/>
                </a:cxn>
                <a:cxn ang="0">
                  <a:pos x="1191" y="1561"/>
                </a:cxn>
                <a:cxn ang="0">
                  <a:pos x="1196" y="1523"/>
                </a:cxn>
                <a:cxn ang="0">
                  <a:pos x="1211" y="1512"/>
                </a:cxn>
                <a:cxn ang="0">
                  <a:pos x="1320" y="1507"/>
                </a:cxn>
                <a:cxn ang="0">
                  <a:pos x="1399" y="1486"/>
                </a:cxn>
                <a:cxn ang="0">
                  <a:pos x="1434" y="1437"/>
                </a:cxn>
                <a:cxn ang="0">
                  <a:pos x="1750" y="70"/>
                </a:cxn>
                <a:cxn ang="0">
                  <a:pos x="885" y="1539"/>
                </a:cxn>
                <a:cxn ang="0">
                  <a:pos x="870" y="1555"/>
                </a:cxn>
                <a:cxn ang="0">
                  <a:pos x="850" y="1572"/>
                </a:cxn>
                <a:cxn ang="0">
                  <a:pos x="821" y="1577"/>
                </a:cxn>
                <a:cxn ang="0">
                  <a:pos x="806" y="1550"/>
                </a:cxn>
                <a:cxn ang="0">
                  <a:pos x="801" y="1523"/>
                </a:cxn>
                <a:cxn ang="0">
                  <a:pos x="326" y="1351"/>
                </a:cxn>
                <a:cxn ang="0">
                  <a:pos x="321" y="1405"/>
                </a:cxn>
                <a:cxn ang="0">
                  <a:pos x="336" y="1464"/>
                </a:cxn>
                <a:cxn ang="0">
                  <a:pos x="405" y="1502"/>
                </a:cxn>
                <a:cxn ang="0">
                  <a:pos x="479" y="1507"/>
                </a:cxn>
                <a:cxn ang="0">
                  <a:pos x="494" y="1512"/>
                </a:cxn>
                <a:cxn ang="0">
                  <a:pos x="499" y="1550"/>
                </a:cxn>
                <a:cxn ang="0">
                  <a:pos x="484" y="1577"/>
                </a:cxn>
                <a:cxn ang="0">
                  <a:pos x="356" y="1582"/>
                </a:cxn>
                <a:cxn ang="0">
                  <a:pos x="133" y="1582"/>
                </a:cxn>
                <a:cxn ang="0">
                  <a:pos x="15" y="1577"/>
                </a:cxn>
                <a:cxn ang="0">
                  <a:pos x="0" y="1566"/>
                </a:cxn>
                <a:cxn ang="0">
                  <a:pos x="5" y="1529"/>
                </a:cxn>
                <a:cxn ang="0">
                  <a:pos x="20" y="1518"/>
                </a:cxn>
                <a:cxn ang="0">
                  <a:pos x="34" y="1512"/>
                </a:cxn>
                <a:cxn ang="0">
                  <a:pos x="168" y="1486"/>
                </a:cxn>
                <a:cxn ang="0">
                  <a:pos x="237" y="1426"/>
                </a:cxn>
                <a:cxn ang="0">
                  <a:pos x="539" y="156"/>
                </a:cxn>
                <a:cxn ang="0">
                  <a:pos x="544" y="97"/>
                </a:cxn>
                <a:cxn ang="0">
                  <a:pos x="529" y="81"/>
                </a:cxn>
                <a:cxn ang="0">
                  <a:pos x="494" y="75"/>
                </a:cxn>
                <a:cxn ang="0">
                  <a:pos x="435" y="70"/>
                </a:cxn>
                <a:cxn ang="0">
                  <a:pos x="356" y="65"/>
                </a:cxn>
                <a:cxn ang="0">
                  <a:pos x="346" y="27"/>
                </a:cxn>
                <a:cxn ang="0">
                  <a:pos x="361" y="5"/>
                </a:cxn>
                <a:cxn ang="0">
                  <a:pos x="381" y="0"/>
                </a:cxn>
              </a:cxnLst>
              <a:rect l="0" t="0" r="r" b="b"/>
              <a:pathLst>
                <a:path w="2141" h="1582">
                  <a:moveTo>
                    <a:pt x="381" y="0"/>
                  </a:moveTo>
                  <a:lnTo>
                    <a:pt x="741" y="0"/>
                  </a:lnTo>
                  <a:lnTo>
                    <a:pt x="756" y="5"/>
                  </a:lnTo>
                  <a:lnTo>
                    <a:pt x="761" y="16"/>
                  </a:lnTo>
                  <a:lnTo>
                    <a:pt x="766" y="32"/>
                  </a:lnTo>
                  <a:lnTo>
                    <a:pt x="771" y="54"/>
                  </a:lnTo>
                  <a:lnTo>
                    <a:pt x="934" y="1367"/>
                  </a:lnTo>
                  <a:lnTo>
                    <a:pt x="1716" y="43"/>
                  </a:lnTo>
                  <a:lnTo>
                    <a:pt x="1730" y="16"/>
                  </a:lnTo>
                  <a:lnTo>
                    <a:pt x="1745" y="5"/>
                  </a:lnTo>
                  <a:lnTo>
                    <a:pt x="1765" y="0"/>
                  </a:lnTo>
                  <a:lnTo>
                    <a:pt x="2111" y="0"/>
                  </a:lnTo>
                  <a:lnTo>
                    <a:pt x="2126" y="5"/>
                  </a:lnTo>
                  <a:lnTo>
                    <a:pt x="2131" y="5"/>
                  </a:lnTo>
                  <a:lnTo>
                    <a:pt x="2141" y="16"/>
                  </a:lnTo>
                  <a:lnTo>
                    <a:pt x="2141" y="43"/>
                  </a:lnTo>
                  <a:lnTo>
                    <a:pt x="2131" y="65"/>
                  </a:lnTo>
                  <a:lnTo>
                    <a:pt x="2121" y="65"/>
                  </a:lnTo>
                  <a:lnTo>
                    <a:pt x="2106" y="70"/>
                  </a:lnTo>
                  <a:lnTo>
                    <a:pt x="2002" y="70"/>
                  </a:lnTo>
                  <a:lnTo>
                    <a:pt x="1958" y="81"/>
                  </a:lnTo>
                  <a:lnTo>
                    <a:pt x="1928" y="92"/>
                  </a:lnTo>
                  <a:lnTo>
                    <a:pt x="1908" y="113"/>
                  </a:lnTo>
                  <a:lnTo>
                    <a:pt x="1899" y="140"/>
                  </a:lnTo>
                  <a:lnTo>
                    <a:pt x="1889" y="178"/>
                  </a:lnTo>
                  <a:lnTo>
                    <a:pt x="1894" y="172"/>
                  </a:lnTo>
                  <a:lnTo>
                    <a:pt x="1607" y="1410"/>
                  </a:lnTo>
                  <a:lnTo>
                    <a:pt x="1602" y="1432"/>
                  </a:lnTo>
                  <a:lnTo>
                    <a:pt x="1597" y="1442"/>
                  </a:lnTo>
                  <a:lnTo>
                    <a:pt x="1597" y="1464"/>
                  </a:lnTo>
                  <a:lnTo>
                    <a:pt x="1607" y="1486"/>
                  </a:lnTo>
                  <a:lnTo>
                    <a:pt x="1636" y="1496"/>
                  </a:lnTo>
                  <a:lnTo>
                    <a:pt x="1681" y="1502"/>
                  </a:lnTo>
                  <a:lnTo>
                    <a:pt x="1770" y="1502"/>
                  </a:lnTo>
                  <a:lnTo>
                    <a:pt x="1780" y="1507"/>
                  </a:lnTo>
                  <a:lnTo>
                    <a:pt x="1790" y="1507"/>
                  </a:lnTo>
                  <a:lnTo>
                    <a:pt x="1795" y="1518"/>
                  </a:lnTo>
                  <a:lnTo>
                    <a:pt x="1795" y="1545"/>
                  </a:lnTo>
                  <a:lnTo>
                    <a:pt x="1790" y="1561"/>
                  </a:lnTo>
                  <a:lnTo>
                    <a:pt x="1785" y="1566"/>
                  </a:lnTo>
                  <a:lnTo>
                    <a:pt x="1775" y="1572"/>
                  </a:lnTo>
                  <a:lnTo>
                    <a:pt x="1770" y="1577"/>
                  </a:lnTo>
                  <a:lnTo>
                    <a:pt x="1622" y="1577"/>
                  </a:lnTo>
                  <a:lnTo>
                    <a:pt x="1488" y="1572"/>
                  </a:lnTo>
                  <a:lnTo>
                    <a:pt x="1429" y="1572"/>
                  </a:lnTo>
                  <a:lnTo>
                    <a:pt x="1355" y="1577"/>
                  </a:lnTo>
                  <a:lnTo>
                    <a:pt x="1211" y="1577"/>
                  </a:lnTo>
                  <a:lnTo>
                    <a:pt x="1206" y="1572"/>
                  </a:lnTo>
                  <a:lnTo>
                    <a:pt x="1196" y="1572"/>
                  </a:lnTo>
                  <a:lnTo>
                    <a:pt x="1191" y="1561"/>
                  </a:lnTo>
                  <a:lnTo>
                    <a:pt x="1191" y="1534"/>
                  </a:lnTo>
                  <a:lnTo>
                    <a:pt x="1196" y="1523"/>
                  </a:lnTo>
                  <a:lnTo>
                    <a:pt x="1206" y="1512"/>
                  </a:lnTo>
                  <a:lnTo>
                    <a:pt x="1211" y="1512"/>
                  </a:lnTo>
                  <a:lnTo>
                    <a:pt x="1226" y="1507"/>
                  </a:lnTo>
                  <a:lnTo>
                    <a:pt x="1320" y="1507"/>
                  </a:lnTo>
                  <a:lnTo>
                    <a:pt x="1369" y="1502"/>
                  </a:lnTo>
                  <a:lnTo>
                    <a:pt x="1399" y="1486"/>
                  </a:lnTo>
                  <a:lnTo>
                    <a:pt x="1419" y="1469"/>
                  </a:lnTo>
                  <a:lnTo>
                    <a:pt x="1434" y="1437"/>
                  </a:lnTo>
                  <a:lnTo>
                    <a:pt x="1444" y="1399"/>
                  </a:lnTo>
                  <a:lnTo>
                    <a:pt x="1750" y="70"/>
                  </a:lnTo>
                  <a:lnTo>
                    <a:pt x="1745" y="70"/>
                  </a:lnTo>
                  <a:lnTo>
                    <a:pt x="885" y="1539"/>
                  </a:lnTo>
                  <a:lnTo>
                    <a:pt x="875" y="1545"/>
                  </a:lnTo>
                  <a:lnTo>
                    <a:pt x="870" y="1555"/>
                  </a:lnTo>
                  <a:lnTo>
                    <a:pt x="860" y="1566"/>
                  </a:lnTo>
                  <a:lnTo>
                    <a:pt x="850" y="1572"/>
                  </a:lnTo>
                  <a:lnTo>
                    <a:pt x="835" y="1577"/>
                  </a:lnTo>
                  <a:lnTo>
                    <a:pt x="821" y="1577"/>
                  </a:lnTo>
                  <a:lnTo>
                    <a:pt x="816" y="1572"/>
                  </a:lnTo>
                  <a:lnTo>
                    <a:pt x="806" y="1550"/>
                  </a:lnTo>
                  <a:lnTo>
                    <a:pt x="801" y="1534"/>
                  </a:lnTo>
                  <a:lnTo>
                    <a:pt x="801" y="1523"/>
                  </a:lnTo>
                  <a:lnTo>
                    <a:pt x="618" y="86"/>
                  </a:lnTo>
                  <a:lnTo>
                    <a:pt x="326" y="1351"/>
                  </a:lnTo>
                  <a:lnTo>
                    <a:pt x="321" y="1367"/>
                  </a:lnTo>
                  <a:lnTo>
                    <a:pt x="321" y="1405"/>
                  </a:lnTo>
                  <a:lnTo>
                    <a:pt x="326" y="1437"/>
                  </a:lnTo>
                  <a:lnTo>
                    <a:pt x="336" y="1464"/>
                  </a:lnTo>
                  <a:lnTo>
                    <a:pt x="361" y="1486"/>
                  </a:lnTo>
                  <a:lnTo>
                    <a:pt x="405" y="1502"/>
                  </a:lnTo>
                  <a:lnTo>
                    <a:pt x="465" y="1507"/>
                  </a:lnTo>
                  <a:lnTo>
                    <a:pt x="479" y="1507"/>
                  </a:lnTo>
                  <a:lnTo>
                    <a:pt x="484" y="1512"/>
                  </a:lnTo>
                  <a:lnTo>
                    <a:pt x="494" y="1512"/>
                  </a:lnTo>
                  <a:lnTo>
                    <a:pt x="499" y="1523"/>
                  </a:lnTo>
                  <a:lnTo>
                    <a:pt x="499" y="1550"/>
                  </a:lnTo>
                  <a:lnTo>
                    <a:pt x="494" y="1566"/>
                  </a:lnTo>
                  <a:lnTo>
                    <a:pt x="484" y="1577"/>
                  </a:lnTo>
                  <a:lnTo>
                    <a:pt x="474" y="1582"/>
                  </a:lnTo>
                  <a:lnTo>
                    <a:pt x="356" y="1582"/>
                  </a:lnTo>
                  <a:lnTo>
                    <a:pt x="242" y="1577"/>
                  </a:lnTo>
                  <a:lnTo>
                    <a:pt x="133" y="1582"/>
                  </a:lnTo>
                  <a:lnTo>
                    <a:pt x="20" y="1582"/>
                  </a:lnTo>
                  <a:lnTo>
                    <a:pt x="15" y="1577"/>
                  </a:lnTo>
                  <a:lnTo>
                    <a:pt x="5" y="1572"/>
                  </a:lnTo>
                  <a:lnTo>
                    <a:pt x="0" y="1566"/>
                  </a:lnTo>
                  <a:lnTo>
                    <a:pt x="0" y="1539"/>
                  </a:lnTo>
                  <a:lnTo>
                    <a:pt x="5" y="1529"/>
                  </a:lnTo>
                  <a:lnTo>
                    <a:pt x="15" y="1518"/>
                  </a:lnTo>
                  <a:lnTo>
                    <a:pt x="20" y="1518"/>
                  </a:lnTo>
                  <a:lnTo>
                    <a:pt x="29" y="1512"/>
                  </a:lnTo>
                  <a:lnTo>
                    <a:pt x="34" y="1512"/>
                  </a:lnTo>
                  <a:lnTo>
                    <a:pt x="109" y="1502"/>
                  </a:lnTo>
                  <a:lnTo>
                    <a:pt x="168" y="1486"/>
                  </a:lnTo>
                  <a:lnTo>
                    <a:pt x="207" y="1459"/>
                  </a:lnTo>
                  <a:lnTo>
                    <a:pt x="237" y="1426"/>
                  </a:lnTo>
                  <a:lnTo>
                    <a:pt x="257" y="1383"/>
                  </a:lnTo>
                  <a:lnTo>
                    <a:pt x="539" y="156"/>
                  </a:lnTo>
                  <a:lnTo>
                    <a:pt x="544" y="140"/>
                  </a:lnTo>
                  <a:lnTo>
                    <a:pt x="544" y="97"/>
                  </a:lnTo>
                  <a:lnTo>
                    <a:pt x="534" y="92"/>
                  </a:lnTo>
                  <a:lnTo>
                    <a:pt x="529" y="81"/>
                  </a:lnTo>
                  <a:lnTo>
                    <a:pt x="514" y="81"/>
                  </a:lnTo>
                  <a:lnTo>
                    <a:pt x="494" y="75"/>
                  </a:lnTo>
                  <a:lnTo>
                    <a:pt x="470" y="75"/>
                  </a:lnTo>
                  <a:lnTo>
                    <a:pt x="435" y="70"/>
                  </a:lnTo>
                  <a:lnTo>
                    <a:pt x="366" y="70"/>
                  </a:lnTo>
                  <a:lnTo>
                    <a:pt x="356" y="65"/>
                  </a:lnTo>
                  <a:lnTo>
                    <a:pt x="346" y="54"/>
                  </a:lnTo>
                  <a:lnTo>
                    <a:pt x="346" y="27"/>
                  </a:lnTo>
                  <a:lnTo>
                    <a:pt x="351" y="16"/>
                  </a:lnTo>
                  <a:lnTo>
                    <a:pt x="361" y="5"/>
                  </a:lnTo>
                  <a:lnTo>
                    <a:pt x="371" y="5"/>
                  </a:lnTo>
                  <a:lnTo>
                    <a:pt x="3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4" name="Freeform 36"/>
            <p:cNvSpPr>
              <a:spLocks/>
            </p:cNvSpPr>
            <p:nvPr/>
          </p:nvSpPr>
          <p:spPr bwMode="auto">
            <a:xfrm>
              <a:off x="5160" y="3736"/>
              <a:ext cx="924" cy="737"/>
            </a:xfrm>
            <a:custGeom>
              <a:avLst/>
              <a:gdLst/>
              <a:ahLst/>
              <a:cxnLst>
                <a:cxn ang="0">
                  <a:pos x="257" y="21"/>
                </a:cxn>
                <a:cxn ang="0">
                  <a:pos x="336" y="150"/>
                </a:cxn>
                <a:cxn ang="0">
                  <a:pos x="464" y="32"/>
                </a:cxn>
                <a:cxn ang="0">
                  <a:pos x="628" y="0"/>
                </a:cxn>
                <a:cxn ang="0">
                  <a:pos x="736" y="48"/>
                </a:cxn>
                <a:cxn ang="0">
                  <a:pos x="791" y="188"/>
                </a:cxn>
                <a:cxn ang="0">
                  <a:pos x="746" y="398"/>
                </a:cxn>
                <a:cxn ang="0">
                  <a:pos x="692" y="549"/>
                </a:cxn>
                <a:cxn ang="0">
                  <a:pos x="677" y="667"/>
                </a:cxn>
                <a:cxn ang="0">
                  <a:pos x="712" y="694"/>
                </a:cxn>
                <a:cxn ang="0">
                  <a:pos x="845" y="581"/>
                </a:cxn>
                <a:cxn ang="0">
                  <a:pos x="880" y="479"/>
                </a:cxn>
                <a:cxn ang="0">
                  <a:pos x="919" y="473"/>
                </a:cxn>
                <a:cxn ang="0">
                  <a:pos x="919" y="511"/>
                </a:cxn>
                <a:cxn ang="0">
                  <a:pos x="855" y="645"/>
                </a:cxn>
                <a:cxn ang="0">
                  <a:pos x="707" y="737"/>
                </a:cxn>
                <a:cxn ang="0">
                  <a:pos x="573" y="656"/>
                </a:cxn>
                <a:cxn ang="0">
                  <a:pos x="573" y="549"/>
                </a:cxn>
                <a:cxn ang="0">
                  <a:pos x="628" y="387"/>
                </a:cxn>
                <a:cxn ang="0">
                  <a:pos x="677" y="161"/>
                </a:cxn>
                <a:cxn ang="0">
                  <a:pos x="667" y="91"/>
                </a:cxn>
                <a:cxn ang="0">
                  <a:pos x="588" y="43"/>
                </a:cxn>
                <a:cxn ang="0">
                  <a:pos x="425" y="113"/>
                </a:cxn>
                <a:cxn ang="0">
                  <a:pos x="336" y="236"/>
                </a:cxn>
                <a:cxn ang="0">
                  <a:pos x="296" y="339"/>
                </a:cxn>
                <a:cxn ang="0">
                  <a:pos x="262" y="495"/>
                </a:cxn>
                <a:cxn ang="0">
                  <a:pos x="232" y="635"/>
                </a:cxn>
                <a:cxn ang="0">
                  <a:pos x="202" y="710"/>
                </a:cxn>
                <a:cxn ang="0">
                  <a:pos x="153" y="732"/>
                </a:cxn>
                <a:cxn ang="0">
                  <a:pos x="108" y="710"/>
                </a:cxn>
                <a:cxn ang="0">
                  <a:pos x="103" y="667"/>
                </a:cxn>
                <a:cxn ang="0">
                  <a:pos x="108" y="624"/>
                </a:cxn>
                <a:cxn ang="0">
                  <a:pos x="158" y="409"/>
                </a:cxn>
                <a:cxn ang="0">
                  <a:pos x="202" y="215"/>
                </a:cxn>
                <a:cxn ang="0">
                  <a:pos x="217" y="102"/>
                </a:cxn>
                <a:cxn ang="0">
                  <a:pos x="168" y="43"/>
                </a:cxn>
                <a:cxn ang="0">
                  <a:pos x="89" y="118"/>
                </a:cxn>
                <a:cxn ang="0">
                  <a:pos x="54" y="242"/>
                </a:cxn>
                <a:cxn ang="0">
                  <a:pos x="34" y="269"/>
                </a:cxn>
                <a:cxn ang="0">
                  <a:pos x="0" y="258"/>
                </a:cxn>
                <a:cxn ang="0">
                  <a:pos x="14" y="188"/>
                </a:cxn>
                <a:cxn ang="0">
                  <a:pos x="74" y="59"/>
                </a:cxn>
                <a:cxn ang="0">
                  <a:pos x="173" y="0"/>
                </a:cxn>
              </a:cxnLst>
              <a:rect l="0" t="0" r="r" b="b"/>
              <a:pathLst>
                <a:path w="924" h="737">
                  <a:moveTo>
                    <a:pt x="173" y="0"/>
                  </a:moveTo>
                  <a:lnTo>
                    <a:pt x="212" y="5"/>
                  </a:lnTo>
                  <a:lnTo>
                    <a:pt x="257" y="21"/>
                  </a:lnTo>
                  <a:lnTo>
                    <a:pt x="291" y="48"/>
                  </a:lnTo>
                  <a:lnTo>
                    <a:pt x="321" y="91"/>
                  </a:lnTo>
                  <a:lnTo>
                    <a:pt x="336" y="150"/>
                  </a:lnTo>
                  <a:lnTo>
                    <a:pt x="370" y="107"/>
                  </a:lnTo>
                  <a:lnTo>
                    <a:pt x="410" y="70"/>
                  </a:lnTo>
                  <a:lnTo>
                    <a:pt x="464" y="32"/>
                  </a:lnTo>
                  <a:lnTo>
                    <a:pt x="524" y="10"/>
                  </a:lnTo>
                  <a:lnTo>
                    <a:pt x="593" y="0"/>
                  </a:lnTo>
                  <a:lnTo>
                    <a:pt x="628" y="0"/>
                  </a:lnTo>
                  <a:lnTo>
                    <a:pt x="667" y="10"/>
                  </a:lnTo>
                  <a:lnTo>
                    <a:pt x="702" y="21"/>
                  </a:lnTo>
                  <a:lnTo>
                    <a:pt x="736" y="48"/>
                  </a:lnTo>
                  <a:lnTo>
                    <a:pt x="766" y="80"/>
                  </a:lnTo>
                  <a:lnTo>
                    <a:pt x="786" y="129"/>
                  </a:lnTo>
                  <a:lnTo>
                    <a:pt x="791" y="188"/>
                  </a:lnTo>
                  <a:lnTo>
                    <a:pt x="786" y="253"/>
                  </a:lnTo>
                  <a:lnTo>
                    <a:pt x="766" y="323"/>
                  </a:lnTo>
                  <a:lnTo>
                    <a:pt x="746" y="398"/>
                  </a:lnTo>
                  <a:lnTo>
                    <a:pt x="726" y="463"/>
                  </a:lnTo>
                  <a:lnTo>
                    <a:pt x="712" y="506"/>
                  </a:lnTo>
                  <a:lnTo>
                    <a:pt x="692" y="549"/>
                  </a:lnTo>
                  <a:lnTo>
                    <a:pt x="682" y="581"/>
                  </a:lnTo>
                  <a:lnTo>
                    <a:pt x="677" y="608"/>
                  </a:lnTo>
                  <a:lnTo>
                    <a:pt x="677" y="667"/>
                  </a:lnTo>
                  <a:lnTo>
                    <a:pt x="682" y="678"/>
                  </a:lnTo>
                  <a:lnTo>
                    <a:pt x="697" y="694"/>
                  </a:lnTo>
                  <a:lnTo>
                    <a:pt x="712" y="694"/>
                  </a:lnTo>
                  <a:lnTo>
                    <a:pt x="761" y="683"/>
                  </a:lnTo>
                  <a:lnTo>
                    <a:pt x="806" y="645"/>
                  </a:lnTo>
                  <a:lnTo>
                    <a:pt x="845" y="581"/>
                  </a:lnTo>
                  <a:lnTo>
                    <a:pt x="875" y="495"/>
                  </a:lnTo>
                  <a:lnTo>
                    <a:pt x="880" y="484"/>
                  </a:lnTo>
                  <a:lnTo>
                    <a:pt x="880" y="479"/>
                  </a:lnTo>
                  <a:lnTo>
                    <a:pt x="890" y="468"/>
                  </a:lnTo>
                  <a:lnTo>
                    <a:pt x="909" y="468"/>
                  </a:lnTo>
                  <a:lnTo>
                    <a:pt x="919" y="473"/>
                  </a:lnTo>
                  <a:lnTo>
                    <a:pt x="924" y="479"/>
                  </a:lnTo>
                  <a:lnTo>
                    <a:pt x="924" y="489"/>
                  </a:lnTo>
                  <a:lnTo>
                    <a:pt x="919" y="511"/>
                  </a:lnTo>
                  <a:lnTo>
                    <a:pt x="909" y="549"/>
                  </a:lnTo>
                  <a:lnTo>
                    <a:pt x="885" y="597"/>
                  </a:lnTo>
                  <a:lnTo>
                    <a:pt x="855" y="645"/>
                  </a:lnTo>
                  <a:lnTo>
                    <a:pt x="815" y="694"/>
                  </a:lnTo>
                  <a:lnTo>
                    <a:pt x="766" y="726"/>
                  </a:lnTo>
                  <a:lnTo>
                    <a:pt x="707" y="737"/>
                  </a:lnTo>
                  <a:lnTo>
                    <a:pt x="652" y="726"/>
                  </a:lnTo>
                  <a:lnTo>
                    <a:pt x="608" y="699"/>
                  </a:lnTo>
                  <a:lnTo>
                    <a:pt x="573" y="656"/>
                  </a:lnTo>
                  <a:lnTo>
                    <a:pt x="563" y="597"/>
                  </a:lnTo>
                  <a:lnTo>
                    <a:pt x="568" y="570"/>
                  </a:lnTo>
                  <a:lnTo>
                    <a:pt x="573" y="549"/>
                  </a:lnTo>
                  <a:lnTo>
                    <a:pt x="588" y="511"/>
                  </a:lnTo>
                  <a:lnTo>
                    <a:pt x="608" y="457"/>
                  </a:lnTo>
                  <a:lnTo>
                    <a:pt x="628" y="387"/>
                  </a:lnTo>
                  <a:lnTo>
                    <a:pt x="652" y="306"/>
                  </a:lnTo>
                  <a:lnTo>
                    <a:pt x="672" y="226"/>
                  </a:lnTo>
                  <a:lnTo>
                    <a:pt x="677" y="161"/>
                  </a:lnTo>
                  <a:lnTo>
                    <a:pt x="677" y="140"/>
                  </a:lnTo>
                  <a:lnTo>
                    <a:pt x="672" y="118"/>
                  </a:lnTo>
                  <a:lnTo>
                    <a:pt x="667" y="91"/>
                  </a:lnTo>
                  <a:lnTo>
                    <a:pt x="652" y="64"/>
                  </a:lnTo>
                  <a:lnTo>
                    <a:pt x="628" y="48"/>
                  </a:lnTo>
                  <a:lnTo>
                    <a:pt x="588" y="43"/>
                  </a:lnTo>
                  <a:lnTo>
                    <a:pt x="524" y="53"/>
                  </a:lnTo>
                  <a:lnTo>
                    <a:pt x="469" y="75"/>
                  </a:lnTo>
                  <a:lnTo>
                    <a:pt x="425" y="113"/>
                  </a:lnTo>
                  <a:lnTo>
                    <a:pt x="390" y="150"/>
                  </a:lnTo>
                  <a:lnTo>
                    <a:pt x="361" y="193"/>
                  </a:lnTo>
                  <a:lnTo>
                    <a:pt x="336" y="236"/>
                  </a:lnTo>
                  <a:lnTo>
                    <a:pt x="316" y="269"/>
                  </a:lnTo>
                  <a:lnTo>
                    <a:pt x="306" y="296"/>
                  </a:lnTo>
                  <a:lnTo>
                    <a:pt x="296" y="339"/>
                  </a:lnTo>
                  <a:lnTo>
                    <a:pt x="286" y="393"/>
                  </a:lnTo>
                  <a:lnTo>
                    <a:pt x="272" y="446"/>
                  </a:lnTo>
                  <a:lnTo>
                    <a:pt x="262" y="495"/>
                  </a:lnTo>
                  <a:lnTo>
                    <a:pt x="247" y="554"/>
                  </a:lnTo>
                  <a:lnTo>
                    <a:pt x="237" y="597"/>
                  </a:lnTo>
                  <a:lnTo>
                    <a:pt x="232" y="635"/>
                  </a:lnTo>
                  <a:lnTo>
                    <a:pt x="222" y="672"/>
                  </a:lnTo>
                  <a:lnTo>
                    <a:pt x="212" y="699"/>
                  </a:lnTo>
                  <a:lnTo>
                    <a:pt x="202" y="710"/>
                  </a:lnTo>
                  <a:lnTo>
                    <a:pt x="188" y="721"/>
                  </a:lnTo>
                  <a:lnTo>
                    <a:pt x="173" y="726"/>
                  </a:lnTo>
                  <a:lnTo>
                    <a:pt x="153" y="732"/>
                  </a:lnTo>
                  <a:lnTo>
                    <a:pt x="138" y="732"/>
                  </a:lnTo>
                  <a:lnTo>
                    <a:pt x="118" y="721"/>
                  </a:lnTo>
                  <a:lnTo>
                    <a:pt x="108" y="710"/>
                  </a:lnTo>
                  <a:lnTo>
                    <a:pt x="99" y="694"/>
                  </a:lnTo>
                  <a:lnTo>
                    <a:pt x="99" y="672"/>
                  </a:lnTo>
                  <a:lnTo>
                    <a:pt x="103" y="667"/>
                  </a:lnTo>
                  <a:lnTo>
                    <a:pt x="103" y="656"/>
                  </a:lnTo>
                  <a:lnTo>
                    <a:pt x="108" y="640"/>
                  </a:lnTo>
                  <a:lnTo>
                    <a:pt x="108" y="624"/>
                  </a:lnTo>
                  <a:lnTo>
                    <a:pt x="113" y="613"/>
                  </a:lnTo>
                  <a:lnTo>
                    <a:pt x="108" y="619"/>
                  </a:lnTo>
                  <a:lnTo>
                    <a:pt x="158" y="409"/>
                  </a:lnTo>
                  <a:lnTo>
                    <a:pt x="168" y="366"/>
                  </a:lnTo>
                  <a:lnTo>
                    <a:pt x="183" y="312"/>
                  </a:lnTo>
                  <a:lnTo>
                    <a:pt x="202" y="215"/>
                  </a:lnTo>
                  <a:lnTo>
                    <a:pt x="212" y="161"/>
                  </a:lnTo>
                  <a:lnTo>
                    <a:pt x="217" y="123"/>
                  </a:lnTo>
                  <a:lnTo>
                    <a:pt x="217" y="102"/>
                  </a:lnTo>
                  <a:lnTo>
                    <a:pt x="207" y="70"/>
                  </a:lnTo>
                  <a:lnTo>
                    <a:pt x="197" y="53"/>
                  </a:lnTo>
                  <a:lnTo>
                    <a:pt x="168" y="43"/>
                  </a:lnTo>
                  <a:lnTo>
                    <a:pt x="138" y="53"/>
                  </a:lnTo>
                  <a:lnTo>
                    <a:pt x="113" y="75"/>
                  </a:lnTo>
                  <a:lnTo>
                    <a:pt x="89" y="118"/>
                  </a:lnTo>
                  <a:lnTo>
                    <a:pt x="74" y="166"/>
                  </a:lnTo>
                  <a:lnTo>
                    <a:pt x="59" y="220"/>
                  </a:lnTo>
                  <a:lnTo>
                    <a:pt x="54" y="242"/>
                  </a:lnTo>
                  <a:lnTo>
                    <a:pt x="49" y="258"/>
                  </a:lnTo>
                  <a:lnTo>
                    <a:pt x="44" y="263"/>
                  </a:lnTo>
                  <a:lnTo>
                    <a:pt x="34" y="269"/>
                  </a:lnTo>
                  <a:lnTo>
                    <a:pt x="14" y="269"/>
                  </a:lnTo>
                  <a:lnTo>
                    <a:pt x="5" y="263"/>
                  </a:lnTo>
                  <a:lnTo>
                    <a:pt x="0" y="258"/>
                  </a:lnTo>
                  <a:lnTo>
                    <a:pt x="0" y="247"/>
                  </a:lnTo>
                  <a:lnTo>
                    <a:pt x="5" y="231"/>
                  </a:lnTo>
                  <a:lnTo>
                    <a:pt x="14" y="188"/>
                  </a:lnTo>
                  <a:lnTo>
                    <a:pt x="29" y="140"/>
                  </a:lnTo>
                  <a:lnTo>
                    <a:pt x="54" y="86"/>
                  </a:lnTo>
                  <a:lnTo>
                    <a:pt x="74" y="59"/>
                  </a:lnTo>
                  <a:lnTo>
                    <a:pt x="99" y="32"/>
                  </a:lnTo>
                  <a:lnTo>
                    <a:pt x="128" y="10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5" name="Freeform 37"/>
            <p:cNvSpPr>
              <a:spLocks/>
            </p:cNvSpPr>
            <p:nvPr/>
          </p:nvSpPr>
          <p:spPr bwMode="auto">
            <a:xfrm>
              <a:off x="6307" y="3994"/>
              <a:ext cx="1018" cy="81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984" y="0"/>
                </a:cxn>
                <a:cxn ang="0">
                  <a:pos x="994" y="5"/>
                </a:cxn>
                <a:cxn ang="0">
                  <a:pos x="1003" y="5"/>
                </a:cxn>
                <a:cxn ang="0">
                  <a:pos x="1008" y="16"/>
                </a:cxn>
                <a:cxn ang="0">
                  <a:pos x="1018" y="27"/>
                </a:cxn>
                <a:cxn ang="0">
                  <a:pos x="1018" y="59"/>
                </a:cxn>
                <a:cxn ang="0">
                  <a:pos x="1008" y="65"/>
                </a:cxn>
                <a:cxn ang="0">
                  <a:pos x="1003" y="75"/>
                </a:cxn>
                <a:cxn ang="0">
                  <a:pos x="994" y="75"/>
                </a:cxn>
                <a:cxn ang="0">
                  <a:pos x="984" y="81"/>
                </a:cxn>
                <a:cxn ang="0">
                  <a:pos x="959" y="81"/>
                </a:cxn>
                <a:cxn ang="0">
                  <a:pos x="959" y="75"/>
                </a:cxn>
                <a:cxn ang="0">
                  <a:pos x="34" y="75"/>
                </a:cxn>
                <a:cxn ang="0">
                  <a:pos x="24" y="70"/>
                </a:cxn>
                <a:cxn ang="0">
                  <a:pos x="15" y="70"/>
                </a:cxn>
                <a:cxn ang="0">
                  <a:pos x="10" y="59"/>
                </a:cxn>
                <a:cxn ang="0">
                  <a:pos x="0" y="54"/>
                </a:cxn>
                <a:cxn ang="0">
                  <a:pos x="0" y="22"/>
                </a:cxn>
                <a:cxn ang="0">
                  <a:pos x="10" y="16"/>
                </a:cxn>
                <a:cxn ang="0">
                  <a:pos x="15" y="5"/>
                </a:cxn>
                <a:cxn ang="0">
                  <a:pos x="24" y="5"/>
                </a:cxn>
                <a:cxn ang="0">
                  <a:pos x="34" y="0"/>
                </a:cxn>
              </a:cxnLst>
              <a:rect l="0" t="0" r="r" b="b"/>
              <a:pathLst>
                <a:path w="1018" h="81">
                  <a:moveTo>
                    <a:pt x="34" y="0"/>
                  </a:moveTo>
                  <a:lnTo>
                    <a:pt x="984" y="0"/>
                  </a:lnTo>
                  <a:lnTo>
                    <a:pt x="994" y="5"/>
                  </a:lnTo>
                  <a:lnTo>
                    <a:pt x="1003" y="5"/>
                  </a:lnTo>
                  <a:lnTo>
                    <a:pt x="1008" y="16"/>
                  </a:lnTo>
                  <a:lnTo>
                    <a:pt x="1018" y="27"/>
                  </a:lnTo>
                  <a:lnTo>
                    <a:pt x="1018" y="59"/>
                  </a:lnTo>
                  <a:lnTo>
                    <a:pt x="1008" y="65"/>
                  </a:lnTo>
                  <a:lnTo>
                    <a:pt x="1003" y="75"/>
                  </a:lnTo>
                  <a:lnTo>
                    <a:pt x="994" y="75"/>
                  </a:lnTo>
                  <a:lnTo>
                    <a:pt x="984" y="81"/>
                  </a:lnTo>
                  <a:lnTo>
                    <a:pt x="959" y="81"/>
                  </a:lnTo>
                  <a:lnTo>
                    <a:pt x="959" y="75"/>
                  </a:lnTo>
                  <a:lnTo>
                    <a:pt x="34" y="75"/>
                  </a:lnTo>
                  <a:lnTo>
                    <a:pt x="24" y="70"/>
                  </a:lnTo>
                  <a:lnTo>
                    <a:pt x="15" y="70"/>
                  </a:lnTo>
                  <a:lnTo>
                    <a:pt x="10" y="59"/>
                  </a:lnTo>
                  <a:lnTo>
                    <a:pt x="0" y="54"/>
                  </a:lnTo>
                  <a:lnTo>
                    <a:pt x="0" y="22"/>
                  </a:lnTo>
                  <a:lnTo>
                    <a:pt x="10" y="16"/>
                  </a:lnTo>
                  <a:lnTo>
                    <a:pt x="15" y="5"/>
                  </a:lnTo>
                  <a:lnTo>
                    <a:pt x="24" y="5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6" name="Freeform 38"/>
            <p:cNvSpPr>
              <a:spLocks noEditPoints="1"/>
            </p:cNvSpPr>
            <p:nvPr/>
          </p:nvSpPr>
          <p:spPr bwMode="auto">
            <a:xfrm>
              <a:off x="7577" y="3354"/>
              <a:ext cx="673" cy="1092"/>
            </a:xfrm>
            <a:custGeom>
              <a:avLst/>
              <a:gdLst/>
              <a:ahLst/>
              <a:cxnLst>
                <a:cxn ang="0">
                  <a:pos x="673" y="796"/>
                </a:cxn>
                <a:cxn ang="0">
                  <a:pos x="317" y="0"/>
                </a:cxn>
                <a:cxn ang="0">
                  <a:pos x="495" y="37"/>
                </a:cxn>
                <a:cxn ang="0">
                  <a:pos x="623" y="150"/>
                </a:cxn>
                <a:cxn ang="0">
                  <a:pos x="673" y="322"/>
                </a:cxn>
                <a:cxn ang="0">
                  <a:pos x="628" y="489"/>
                </a:cxn>
                <a:cxn ang="0">
                  <a:pos x="520" y="618"/>
                </a:cxn>
                <a:cxn ang="0">
                  <a:pos x="411" y="715"/>
                </a:cxn>
                <a:cxn ang="0">
                  <a:pos x="282" y="834"/>
                </a:cxn>
                <a:cxn ang="0">
                  <a:pos x="154" y="958"/>
                </a:cxn>
                <a:cxn ang="0">
                  <a:pos x="564" y="952"/>
                </a:cxn>
                <a:cxn ang="0">
                  <a:pos x="594" y="920"/>
                </a:cxn>
                <a:cxn ang="0">
                  <a:pos x="614" y="834"/>
                </a:cxn>
                <a:cxn ang="0">
                  <a:pos x="673" y="796"/>
                </a:cxn>
                <a:cxn ang="0">
                  <a:pos x="0" y="1092"/>
                </a:cxn>
                <a:cxn ang="0">
                  <a:pos x="5" y="1038"/>
                </a:cxn>
                <a:cxn ang="0">
                  <a:pos x="450" y="543"/>
                </a:cxn>
                <a:cxn ang="0">
                  <a:pos x="510" y="403"/>
                </a:cxn>
                <a:cxn ang="0">
                  <a:pos x="515" y="258"/>
                </a:cxn>
                <a:cxn ang="0">
                  <a:pos x="460" y="140"/>
                </a:cxn>
                <a:cxn ang="0">
                  <a:pos x="356" y="70"/>
                </a:cxn>
                <a:cxn ang="0">
                  <a:pos x="243" y="64"/>
                </a:cxn>
                <a:cxn ang="0">
                  <a:pos x="144" y="107"/>
                </a:cxn>
                <a:cxn ang="0">
                  <a:pos x="70" y="215"/>
                </a:cxn>
                <a:cxn ang="0">
                  <a:pos x="134" y="236"/>
                </a:cxn>
                <a:cxn ang="0">
                  <a:pos x="159" y="279"/>
                </a:cxn>
                <a:cxn ang="0">
                  <a:pos x="149" y="339"/>
                </a:cxn>
                <a:cxn ang="0">
                  <a:pos x="104" y="382"/>
                </a:cxn>
                <a:cxn ang="0">
                  <a:pos x="70" y="387"/>
                </a:cxn>
                <a:cxn ang="0">
                  <a:pos x="25" y="365"/>
                </a:cxn>
                <a:cxn ang="0">
                  <a:pos x="0" y="296"/>
                </a:cxn>
                <a:cxn ang="0">
                  <a:pos x="40" y="150"/>
                </a:cxn>
                <a:cxn ang="0">
                  <a:pos x="154" y="43"/>
                </a:cxn>
                <a:cxn ang="0">
                  <a:pos x="317" y="0"/>
                </a:cxn>
              </a:cxnLst>
              <a:rect l="0" t="0" r="r" b="b"/>
              <a:pathLst>
                <a:path w="673" h="1092">
                  <a:moveTo>
                    <a:pt x="673" y="791"/>
                  </a:moveTo>
                  <a:lnTo>
                    <a:pt x="673" y="796"/>
                  </a:lnTo>
                  <a:lnTo>
                    <a:pt x="673" y="791"/>
                  </a:lnTo>
                  <a:close/>
                  <a:moveTo>
                    <a:pt x="317" y="0"/>
                  </a:moveTo>
                  <a:lnTo>
                    <a:pt x="411" y="10"/>
                  </a:lnTo>
                  <a:lnTo>
                    <a:pt x="495" y="37"/>
                  </a:lnTo>
                  <a:lnTo>
                    <a:pt x="569" y="86"/>
                  </a:lnTo>
                  <a:lnTo>
                    <a:pt x="623" y="150"/>
                  </a:lnTo>
                  <a:lnTo>
                    <a:pt x="658" y="226"/>
                  </a:lnTo>
                  <a:lnTo>
                    <a:pt x="673" y="322"/>
                  </a:lnTo>
                  <a:lnTo>
                    <a:pt x="663" y="409"/>
                  </a:lnTo>
                  <a:lnTo>
                    <a:pt x="628" y="489"/>
                  </a:lnTo>
                  <a:lnTo>
                    <a:pt x="579" y="554"/>
                  </a:lnTo>
                  <a:lnTo>
                    <a:pt x="520" y="618"/>
                  </a:lnTo>
                  <a:lnTo>
                    <a:pt x="455" y="678"/>
                  </a:lnTo>
                  <a:lnTo>
                    <a:pt x="411" y="715"/>
                  </a:lnTo>
                  <a:lnTo>
                    <a:pt x="332" y="791"/>
                  </a:lnTo>
                  <a:lnTo>
                    <a:pt x="282" y="834"/>
                  </a:lnTo>
                  <a:lnTo>
                    <a:pt x="223" y="888"/>
                  </a:lnTo>
                  <a:lnTo>
                    <a:pt x="154" y="958"/>
                  </a:lnTo>
                  <a:lnTo>
                    <a:pt x="530" y="958"/>
                  </a:lnTo>
                  <a:lnTo>
                    <a:pt x="564" y="952"/>
                  </a:lnTo>
                  <a:lnTo>
                    <a:pt x="584" y="947"/>
                  </a:lnTo>
                  <a:lnTo>
                    <a:pt x="594" y="920"/>
                  </a:lnTo>
                  <a:lnTo>
                    <a:pt x="604" y="882"/>
                  </a:lnTo>
                  <a:lnTo>
                    <a:pt x="614" y="834"/>
                  </a:lnTo>
                  <a:lnTo>
                    <a:pt x="619" y="796"/>
                  </a:lnTo>
                  <a:lnTo>
                    <a:pt x="673" y="796"/>
                  </a:lnTo>
                  <a:lnTo>
                    <a:pt x="623" y="1092"/>
                  </a:lnTo>
                  <a:lnTo>
                    <a:pt x="0" y="1092"/>
                  </a:lnTo>
                  <a:lnTo>
                    <a:pt x="0" y="1049"/>
                  </a:lnTo>
                  <a:lnTo>
                    <a:pt x="5" y="1038"/>
                  </a:lnTo>
                  <a:lnTo>
                    <a:pt x="411" y="597"/>
                  </a:lnTo>
                  <a:lnTo>
                    <a:pt x="450" y="543"/>
                  </a:lnTo>
                  <a:lnTo>
                    <a:pt x="485" y="479"/>
                  </a:lnTo>
                  <a:lnTo>
                    <a:pt x="510" y="403"/>
                  </a:lnTo>
                  <a:lnTo>
                    <a:pt x="520" y="322"/>
                  </a:lnTo>
                  <a:lnTo>
                    <a:pt x="515" y="258"/>
                  </a:lnTo>
                  <a:lnTo>
                    <a:pt x="495" y="193"/>
                  </a:lnTo>
                  <a:lnTo>
                    <a:pt x="460" y="140"/>
                  </a:lnTo>
                  <a:lnTo>
                    <a:pt x="416" y="96"/>
                  </a:lnTo>
                  <a:lnTo>
                    <a:pt x="356" y="70"/>
                  </a:lnTo>
                  <a:lnTo>
                    <a:pt x="287" y="59"/>
                  </a:lnTo>
                  <a:lnTo>
                    <a:pt x="243" y="64"/>
                  </a:lnTo>
                  <a:lnTo>
                    <a:pt x="193" y="80"/>
                  </a:lnTo>
                  <a:lnTo>
                    <a:pt x="144" y="107"/>
                  </a:lnTo>
                  <a:lnTo>
                    <a:pt x="104" y="156"/>
                  </a:lnTo>
                  <a:lnTo>
                    <a:pt x="70" y="215"/>
                  </a:lnTo>
                  <a:lnTo>
                    <a:pt x="109" y="220"/>
                  </a:lnTo>
                  <a:lnTo>
                    <a:pt x="134" y="236"/>
                  </a:lnTo>
                  <a:lnTo>
                    <a:pt x="149" y="258"/>
                  </a:lnTo>
                  <a:lnTo>
                    <a:pt x="159" y="279"/>
                  </a:lnTo>
                  <a:lnTo>
                    <a:pt x="159" y="301"/>
                  </a:lnTo>
                  <a:lnTo>
                    <a:pt x="149" y="339"/>
                  </a:lnTo>
                  <a:lnTo>
                    <a:pt x="134" y="365"/>
                  </a:lnTo>
                  <a:lnTo>
                    <a:pt x="104" y="382"/>
                  </a:lnTo>
                  <a:lnTo>
                    <a:pt x="80" y="387"/>
                  </a:lnTo>
                  <a:lnTo>
                    <a:pt x="70" y="387"/>
                  </a:lnTo>
                  <a:lnTo>
                    <a:pt x="50" y="382"/>
                  </a:lnTo>
                  <a:lnTo>
                    <a:pt x="25" y="365"/>
                  </a:lnTo>
                  <a:lnTo>
                    <a:pt x="5" y="339"/>
                  </a:lnTo>
                  <a:lnTo>
                    <a:pt x="0" y="296"/>
                  </a:lnTo>
                  <a:lnTo>
                    <a:pt x="10" y="220"/>
                  </a:lnTo>
                  <a:lnTo>
                    <a:pt x="40" y="150"/>
                  </a:lnTo>
                  <a:lnTo>
                    <a:pt x="89" y="91"/>
                  </a:lnTo>
                  <a:lnTo>
                    <a:pt x="154" y="43"/>
                  </a:lnTo>
                  <a:lnTo>
                    <a:pt x="228" y="10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7" name="Freeform 39"/>
            <p:cNvSpPr>
              <a:spLocks/>
            </p:cNvSpPr>
            <p:nvPr/>
          </p:nvSpPr>
          <p:spPr bwMode="auto">
            <a:xfrm>
              <a:off x="8557" y="2374"/>
              <a:ext cx="499" cy="2320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4" y="0"/>
                </a:cxn>
                <a:cxn ang="0">
                  <a:pos x="44" y="11"/>
                </a:cxn>
                <a:cxn ang="0">
                  <a:pos x="74" y="38"/>
                </a:cxn>
                <a:cxn ang="0">
                  <a:pos x="123" y="81"/>
                </a:cxn>
                <a:cxn ang="0">
                  <a:pos x="177" y="145"/>
                </a:cxn>
                <a:cxn ang="0">
                  <a:pos x="237" y="226"/>
                </a:cxn>
                <a:cxn ang="0">
                  <a:pos x="296" y="323"/>
                </a:cxn>
                <a:cxn ang="0">
                  <a:pos x="355" y="436"/>
                </a:cxn>
                <a:cxn ang="0">
                  <a:pos x="415" y="592"/>
                </a:cxn>
                <a:cxn ang="0">
                  <a:pos x="459" y="754"/>
                </a:cxn>
                <a:cxn ang="0">
                  <a:pos x="484" y="899"/>
                </a:cxn>
                <a:cxn ang="0">
                  <a:pos x="494" y="1039"/>
                </a:cxn>
                <a:cxn ang="0">
                  <a:pos x="499" y="1157"/>
                </a:cxn>
                <a:cxn ang="0">
                  <a:pos x="494" y="1313"/>
                </a:cxn>
                <a:cxn ang="0">
                  <a:pos x="474" y="1491"/>
                </a:cxn>
                <a:cxn ang="0">
                  <a:pos x="435" y="1674"/>
                </a:cxn>
                <a:cxn ang="0">
                  <a:pos x="365" y="1868"/>
                </a:cxn>
                <a:cxn ang="0">
                  <a:pos x="306" y="1986"/>
                </a:cxn>
                <a:cxn ang="0">
                  <a:pos x="247" y="2088"/>
                </a:cxn>
                <a:cxn ang="0">
                  <a:pos x="182" y="2169"/>
                </a:cxn>
                <a:cxn ang="0">
                  <a:pos x="128" y="2234"/>
                </a:cxn>
                <a:cxn ang="0">
                  <a:pos x="79" y="2282"/>
                </a:cxn>
                <a:cxn ang="0">
                  <a:pos x="44" y="2309"/>
                </a:cxn>
                <a:cxn ang="0">
                  <a:pos x="24" y="2320"/>
                </a:cxn>
                <a:cxn ang="0">
                  <a:pos x="14" y="2320"/>
                </a:cxn>
                <a:cxn ang="0">
                  <a:pos x="4" y="2314"/>
                </a:cxn>
                <a:cxn ang="0">
                  <a:pos x="0" y="2304"/>
                </a:cxn>
                <a:cxn ang="0">
                  <a:pos x="0" y="2293"/>
                </a:cxn>
                <a:cxn ang="0">
                  <a:pos x="9" y="2282"/>
                </a:cxn>
                <a:cxn ang="0">
                  <a:pos x="14" y="2271"/>
                </a:cxn>
                <a:cxn ang="0">
                  <a:pos x="29" y="2260"/>
                </a:cxn>
                <a:cxn ang="0">
                  <a:pos x="133" y="2131"/>
                </a:cxn>
                <a:cxn ang="0">
                  <a:pos x="212" y="1986"/>
                </a:cxn>
                <a:cxn ang="0">
                  <a:pos x="271" y="1830"/>
                </a:cxn>
                <a:cxn ang="0">
                  <a:pos x="321" y="1668"/>
                </a:cxn>
                <a:cxn ang="0">
                  <a:pos x="351" y="1502"/>
                </a:cxn>
                <a:cxn ang="0">
                  <a:pos x="365" y="1335"/>
                </a:cxn>
                <a:cxn ang="0">
                  <a:pos x="370" y="1163"/>
                </a:cxn>
                <a:cxn ang="0">
                  <a:pos x="360" y="931"/>
                </a:cxn>
                <a:cxn ang="0">
                  <a:pos x="331" y="716"/>
                </a:cxn>
                <a:cxn ang="0">
                  <a:pos x="286" y="527"/>
                </a:cxn>
                <a:cxn ang="0">
                  <a:pos x="217" y="355"/>
                </a:cxn>
                <a:cxn ang="0">
                  <a:pos x="138" y="210"/>
                </a:cxn>
                <a:cxn ang="0">
                  <a:pos x="39" y="81"/>
                </a:cxn>
                <a:cxn ang="0">
                  <a:pos x="4" y="43"/>
                </a:cxn>
                <a:cxn ang="0">
                  <a:pos x="4" y="38"/>
                </a:cxn>
                <a:cxn ang="0">
                  <a:pos x="0" y="32"/>
                </a:cxn>
                <a:cxn ang="0">
                  <a:pos x="0" y="16"/>
                </a:cxn>
                <a:cxn ang="0">
                  <a:pos x="4" y="5"/>
                </a:cxn>
                <a:cxn ang="0">
                  <a:pos x="14" y="0"/>
                </a:cxn>
              </a:cxnLst>
              <a:rect l="0" t="0" r="r" b="b"/>
              <a:pathLst>
                <a:path w="499" h="2320">
                  <a:moveTo>
                    <a:pt x="14" y="0"/>
                  </a:moveTo>
                  <a:lnTo>
                    <a:pt x="24" y="0"/>
                  </a:lnTo>
                  <a:lnTo>
                    <a:pt x="44" y="11"/>
                  </a:lnTo>
                  <a:lnTo>
                    <a:pt x="74" y="38"/>
                  </a:lnTo>
                  <a:lnTo>
                    <a:pt x="123" y="81"/>
                  </a:lnTo>
                  <a:lnTo>
                    <a:pt x="177" y="145"/>
                  </a:lnTo>
                  <a:lnTo>
                    <a:pt x="237" y="226"/>
                  </a:lnTo>
                  <a:lnTo>
                    <a:pt x="296" y="323"/>
                  </a:lnTo>
                  <a:lnTo>
                    <a:pt x="355" y="436"/>
                  </a:lnTo>
                  <a:lnTo>
                    <a:pt x="415" y="592"/>
                  </a:lnTo>
                  <a:lnTo>
                    <a:pt x="459" y="754"/>
                  </a:lnTo>
                  <a:lnTo>
                    <a:pt x="484" y="899"/>
                  </a:lnTo>
                  <a:lnTo>
                    <a:pt x="494" y="1039"/>
                  </a:lnTo>
                  <a:lnTo>
                    <a:pt x="499" y="1157"/>
                  </a:lnTo>
                  <a:lnTo>
                    <a:pt x="494" y="1313"/>
                  </a:lnTo>
                  <a:lnTo>
                    <a:pt x="474" y="1491"/>
                  </a:lnTo>
                  <a:lnTo>
                    <a:pt x="435" y="1674"/>
                  </a:lnTo>
                  <a:lnTo>
                    <a:pt x="365" y="1868"/>
                  </a:lnTo>
                  <a:lnTo>
                    <a:pt x="306" y="1986"/>
                  </a:lnTo>
                  <a:lnTo>
                    <a:pt x="247" y="2088"/>
                  </a:lnTo>
                  <a:lnTo>
                    <a:pt x="182" y="2169"/>
                  </a:lnTo>
                  <a:lnTo>
                    <a:pt x="128" y="2234"/>
                  </a:lnTo>
                  <a:lnTo>
                    <a:pt x="79" y="2282"/>
                  </a:lnTo>
                  <a:lnTo>
                    <a:pt x="44" y="2309"/>
                  </a:lnTo>
                  <a:lnTo>
                    <a:pt x="24" y="2320"/>
                  </a:lnTo>
                  <a:lnTo>
                    <a:pt x="14" y="2320"/>
                  </a:lnTo>
                  <a:lnTo>
                    <a:pt x="4" y="2314"/>
                  </a:lnTo>
                  <a:lnTo>
                    <a:pt x="0" y="2304"/>
                  </a:lnTo>
                  <a:lnTo>
                    <a:pt x="0" y="2293"/>
                  </a:lnTo>
                  <a:lnTo>
                    <a:pt x="9" y="2282"/>
                  </a:lnTo>
                  <a:lnTo>
                    <a:pt x="14" y="2271"/>
                  </a:lnTo>
                  <a:lnTo>
                    <a:pt x="29" y="2260"/>
                  </a:lnTo>
                  <a:lnTo>
                    <a:pt x="133" y="2131"/>
                  </a:lnTo>
                  <a:lnTo>
                    <a:pt x="212" y="1986"/>
                  </a:lnTo>
                  <a:lnTo>
                    <a:pt x="271" y="1830"/>
                  </a:lnTo>
                  <a:lnTo>
                    <a:pt x="321" y="1668"/>
                  </a:lnTo>
                  <a:lnTo>
                    <a:pt x="351" y="1502"/>
                  </a:lnTo>
                  <a:lnTo>
                    <a:pt x="365" y="1335"/>
                  </a:lnTo>
                  <a:lnTo>
                    <a:pt x="370" y="1163"/>
                  </a:lnTo>
                  <a:lnTo>
                    <a:pt x="360" y="931"/>
                  </a:lnTo>
                  <a:lnTo>
                    <a:pt x="331" y="716"/>
                  </a:lnTo>
                  <a:lnTo>
                    <a:pt x="286" y="527"/>
                  </a:lnTo>
                  <a:lnTo>
                    <a:pt x="217" y="355"/>
                  </a:lnTo>
                  <a:lnTo>
                    <a:pt x="138" y="210"/>
                  </a:lnTo>
                  <a:lnTo>
                    <a:pt x="39" y="81"/>
                  </a:lnTo>
                  <a:lnTo>
                    <a:pt x="4" y="43"/>
                  </a:lnTo>
                  <a:lnTo>
                    <a:pt x="4" y="38"/>
                  </a:lnTo>
                  <a:lnTo>
                    <a:pt x="0" y="32"/>
                  </a:lnTo>
                  <a:lnTo>
                    <a:pt x="0" y="16"/>
                  </a:lnTo>
                  <a:lnTo>
                    <a:pt x="4" y="5"/>
                  </a:ln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8" name="Freeform 40"/>
            <p:cNvSpPr>
              <a:spLocks/>
            </p:cNvSpPr>
            <p:nvPr/>
          </p:nvSpPr>
          <p:spPr bwMode="auto">
            <a:xfrm>
              <a:off x="10060" y="2858"/>
              <a:ext cx="1068" cy="1346"/>
            </a:xfrm>
            <a:custGeom>
              <a:avLst/>
              <a:gdLst/>
              <a:ahLst/>
              <a:cxnLst>
                <a:cxn ang="0">
                  <a:pos x="652" y="0"/>
                </a:cxn>
                <a:cxn ang="0">
                  <a:pos x="1023" y="0"/>
                </a:cxn>
                <a:cxn ang="0">
                  <a:pos x="1038" y="6"/>
                </a:cxn>
                <a:cxn ang="0">
                  <a:pos x="1053" y="6"/>
                </a:cxn>
                <a:cxn ang="0">
                  <a:pos x="1058" y="17"/>
                </a:cxn>
                <a:cxn ang="0">
                  <a:pos x="1068" y="27"/>
                </a:cxn>
                <a:cxn ang="0">
                  <a:pos x="1068" y="60"/>
                </a:cxn>
                <a:cxn ang="0">
                  <a:pos x="1063" y="70"/>
                </a:cxn>
                <a:cxn ang="0">
                  <a:pos x="1053" y="81"/>
                </a:cxn>
                <a:cxn ang="0">
                  <a:pos x="1033" y="92"/>
                </a:cxn>
                <a:cxn ang="0">
                  <a:pos x="662" y="92"/>
                </a:cxn>
                <a:cxn ang="0">
                  <a:pos x="539" y="103"/>
                </a:cxn>
                <a:cxn ang="0">
                  <a:pos x="420" y="140"/>
                </a:cxn>
                <a:cxn ang="0">
                  <a:pos x="316" y="205"/>
                </a:cxn>
                <a:cxn ang="0">
                  <a:pos x="232" y="286"/>
                </a:cxn>
                <a:cxn ang="0">
                  <a:pos x="163" y="383"/>
                </a:cxn>
                <a:cxn ang="0">
                  <a:pos x="113" y="496"/>
                </a:cxn>
                <a:cxn ang="0">
                  <a:pos x="89" y="625"/>
                </a:cxn>
                <a:cxn ang="0">
                  <a:pos x="1023" y="625"/>
                </a:cxn>
                <a:cxn ang="0">
                  <a:pos x="1053" y="636"/>
                </a:cxn>
                <a:cxn ang="0">
                  <a:pos x="1058" y="641"/>
                </a:cxn>
                <a:cxn ang="0">
                  <a:pos x="1068" y="657"/>
                </a:cxn>
                <a:cxn ang="0">
                  <a:pos x="1068" y="689"/>
                </a:cxn>
                <a:cxn ang="0">
                  <a:pos x="1063" y="700"/>
                </a:cxn>
                <a:cxn ang="0">
                  <a:pos x="1053" y="711"/>
                </a:cxn>
                <a:cxn ang="0">
                  <a:pos x="1033" y="722"/>
                </a:cxn>
                <a:cxn ang="0">
                  <a:pos x="89" y="722"/>
                </a:cxn>
                <a:cxn ang="0">
                  <a:pos x="113" y="851"/>
                </a:cxn>
                <a:cxn ang="0">
                  <a:pos x="163" y="964"/>
                </a:cxn>
                <a:cxn ang="0">
                  <a:pos x="232" y="1061"/>
                </a:cxn>
                <a:cxn ang="0">
                  <a:pos x="316" y="1141"/>
                </a:cxn>
                <a:cxn ang="0">
                  <a:pos x="420" y="1206"/>
                </a:cxn>
                <a:cxn ang="0">
                  <a:pos x="539" y="1244"/>
                </a:cxn>
                <a:cxn ang="0">
                  <a:pos x="662" y="1254"/>
                </a:cxn>
                <a:cxn ang="0">
                  <a:pos x="1023" y="1254"/>
                </a:cxn>
                <a:cxn ang="0">
                  <a:pos x="1053" y="1265"/>
                </a:cxn>
                <a:cxn ang="0">
                  <a:pos x="1058" y="1271"/>
                </a:cxn>
                <a:cxn ang="0">
                  <a:pos x="1068" y="1287"/>
                </a:cxn>
                <a:cxn ang="0">
                  <a:pos x="1068" y="1319"/>
                </a:cxn>
                <a:cxn ang="0">
                  <a:pos x="1048" y="1341"/>
                </a:cxn>
                <a:cxn ang="0">
                  <a:pos x="1038" y="1341"/>
                </a:cxn>
                <a:cxn ang="0">
                  <a:pos x="1023" y="1346"/>
                </a:cxn>
                <a:cxn ang="0">
                  <a:pos x="652" y="1346"/>
                </a:cxn>
                <a:cxn ang="0">
                  <a:pos x="519" y="1330"/>
                </a:cxn>
                <a:cxn ang="0">
                  <a:pos x="395" y="1292"/>
                </a:cxn>
                <a:cxn ang="0">
                  <a:pos x="286" y="1233"/>
                </a:cxn>
                <a:cxn ang="0">
                  <a:pos x="187" y="1147"/>
                </a:cxn>
                <a:cxn ang="0">
                  <a:pos x="108" y="1050"/>
                </a:cxn>
                <a:cxn ang="0">
                  <a:pos x="49" y="937"/>
                </a:cxn>
                <a:cxn ang="0">
                  <a:pos x="14" y="808"/>
                </a:cxn>
                <a:cxn ang="0">
                  <a:pos x="0" y="673"/>
                </a:cxn>
                <a:cxn ang="0">
                  <a:pos x="14" y="539"/>
                </a:cxn>
                <a:cxn ang="0">
                  <a:pos x="49" y="409"/>
                </a:cxn>
                <a:cxn ang="0">
                  <a:pos x="108" y="296"/>
                </a:cxn>
                <a:cxn ang="0">
                  <a:pos x="187" y="200"/>
                </a:cxn>
                <a:cxn ang="0">
                  <a:pos x="286" y="113"/>
                </a:cxn>
                <a:cxn ang="0">
                  <a:pos x="395" y="54"/>
                </a:cxn>
                <a:cxn ang="0">
                  <a:pos x="519" y="17"/>
                </a:cxn>
                <a:cxn ang="0">
                  <a:pos x="652" y="0"/>
                </a:cxn>
              </a:cxnLst>
              <a:rect l="0" t="0" r="r" b="b"/>
              <a:pathLst>
                <a:path w="1068" h="1346">
                  <a:moveTo>
                    <a:pt x="652" y="0"/>
                  </a:moveTo>
                  <a:lnTo>
                    <a:pt x="1023" y="0"/>
                  </a:lnTo>
                  <a:lnTo>
                    <a:pt x="1038" y="6"/>
                  </a:lnTo>
                  <a:lnTo>
                    <a:pt x="1053" y="6"/>
                  </a:lnTo>
                  <a:lnTo>
                    <a:pt x="1058" y="17"/>
                  </a:lnTo>
                  <a:lnTo>
                    <a:pt x="1068" y="27"/>
                  </a:lnTo>
                  <a:lnTo>
                    <a:pt x="1068" y="60"/>
                  </a:lnTo>
                  <a:lnTo>
                    <a:pt x="1063" y="70"/>
                  </a:lnTo>
                  <a:lnTo>
                    <a:pt x="1053" y="81"/>
                  </a:lnTo>
                  <a:lnTo>
                    <a:pt x="1033" y="92"/>
                  </a:lnTo>
                  <a:lnTo>
                    <a:pt x="662" y="92"/>
                  </a:lnTo>
                  <a:lnTo>
                    <a:pt x="539" y="103"/>
                  </a:lnTo>
                  <a:lnTo>
                    <a:pt x="420" y="140"/>
                  </a:lnTo>
                  <a:lnTo>
                    <a:pt x="316" y="205"/>
                  </a:lnTo>
                  <a:lnTo>
                    <a:pt x="232" y="286"/>
                  </a:lnTo>
                  <a:lnTo>
                    <a:pt x="163" y="383"/>
                  </a:lnTo>
                  <a:lnTo>
                    <a:pt x="113" y="496"/>
                  </a:lnTo>
                  <a:lnTo>
                    <a:pt x="89" y="625"/>
                  </a:lnTo>
                  <a:lnTo>
                    <a:pt x="1023" y="625"/>
                  </a:lnTo>
                  <a:lnTo>
                    <a:pt x="1053" y="636"/>
                  </a:lnTo>
                  <a:lnTo>
                    <a:pt x="1058" y="641"/>
                  </a:lnTo>
                  <a:lnTo>
                    <a:pt x="1068" y="657"/>
                  </a:lnTo>
                  <a:lnTo>
                    <a:pt x="1068" y="689"/>
                  </a:lnTo>
                  <a:lnTo>
                    <a:pt x="1063" y="700"/>
                  </a:lnTo>
                  <a:lnTo>
                    <a:pt x="1053" y="711"/>
                  </a:lnTo>
                  <a:lnTo>
                    <a:pt x="1033" y="722"/>
                  </a:lnTo>
                  <a:lnTo>
                    <a:pt x="89" y="722"/>
                  </a:lnTo>
                  <a:lnTo>
                    <a:pt x="113" y="851"/>
                  </a:lnTo>
                  <a:lnTo>
                    <a:pt x="163" y="964"/>
                  </a:lnTo>
                  <a:lnTo>
                    <a:pt x="232" y="1061"/>
                  </a:lnTo>
                  <a:lnTo>
                    <a:pt x="316" y="1141"/>
                  </a:lnTo>
                  <a:lnTo>
                    <a:pt x="420" y="1206"/>
                  </a:lnTo>
                  <a:lnTo>
                    <a:pt x="539" y="1244"/>
                  </a:lnTo>
                  <a:lnTo>
                    <a:pt x="662" y="1254"/>
                  </a:lnTo>
                  <a:lnTo>
                    <a:pt x="1023" y="1254"/>
                  </a:lnTo>
                  <a:lnTo>
                    <a:pt x="1053" y="1265"/>
                  </a:lnTo>
                  <a:lnTo>
                    <a:pt x="1058" y="1271"/>
                  </a:lnTo>
                  <a:lnTo>
                    <a:pt x="1068" y="1287"/>
                  </a:lnTo>
                  <a:lnTo>
                    <a:pt x="1068" y="1319"/>
                  </a:lnTo>
                  <a:lnTo>
                    <a:pt x="1048" y="1341"/>
                  </a:lnTo>
                  <a:lnTo>
                    <a:pt x="1038" y="1341"/>
                  </a:lnTo>
                  <a:lnTo>
                    <a:pt x="1023" y="1346"/>
                  </a:lnTo>
                  <a:lnTo>
                    <a:pt x="652" y="1346"/>
                  </a:lnTo>
                  <a:lnTo>
                    <a:pt x="519" y="1330"/>
                  </a:lnTo>
                  <a:lnTo>
                    <a:pt x="395" y="1292"/>
                  </a:lnTo>
                  <a:lnTo>
                    <a:pt x="286" y="1233"/>
                  </a:lnTo>
                  <a:lnTo>
                    <a:pt x="187" y="1147"/>
                  </a:lnTo>
                  <a:lnTo>
                    <a:pt x="108" y="1050"/>
                  </a:lnTo>
                  <a:lnTo>
                    <a:pt x="49" y="937"/>
                  </a:lnTo>
                  <a:lnTo>
                    <a:pt x="14" y="808"/>
                  </a:lnTo>
                  <a:lnTo>
                    <a:pt x="0" y="673"/>
                  </a:lnTo>
                  <a:lnTo>
                    <a:pt x="14" y="539"/>
                  </a:lnTo>
                  <a:lnTo>
                    <a:pt x="49" y="409"/>
                  </a:lnTo>
                  <a:lnTo>
                    <a:pt x="108" y="296"/>
                  </a:lnTo>
                  <a:lnTo>
                    <a:pt x="187" y="200"/>
                  </a:lnTo>
                  <a:lnTo>
                    <a:pt x="286" y="113"/>
                  </a:lnTo>
                  <a:lnTo>
                    <a:pt x="395" y="54"/>
                  </a:lnTo>
                  <a:lnTo>
                    <a:pt x="519" y="17"/>
                  </a:lnTo>
                  <a:lnTo>
                    <a:pt x="6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9" name="Freeform 41"/>
            <p:cNvSpPr>
              <a:spLocks/>
            </p:cNvSpPr>
            <p:nvPr/>
          </p:nvSpPr>
          <p:spPr bwMode="auto">
            <a:xfrm>
              <a:off x="11993" y="2476"/>
              <a:ext cx="1523" cy="1685"/>
            </a:xfrm>
            <a:custGeom>
              <a:avLst/>
              <a:gdLst/>
              <a:ahLst/>
              <a:cxnLst>
                <a:cxn ang="0">
                  <a:pos x="1048" y="11"/>
                </a:cxn>
                <a:cxn ang="0">
                  <a:pos x="1187" y="70"/>
                </a:cxn>
                <a:cxn ang="0">
                  <a:pos x="1271" y="151"/>
                </a:cxn>
                <a:cxn ang="0">
                  <a:pos x="1310" y="205"/>
                </a:cxn>
                <a:cxn ang="0">
                  <a:pos x="1478" y="6"/>
                </a:cxn>
                <a:cxn ang="0">
                  <a:pos x="1488" y="0"/>
                </a:cxn>
                <a:cxn ang="0">
                  <a:pos x="1518" y="16"/>
                </a:cxn>
                <a:cxn ang="0">
                  <a:pos x="1523" y="16"/>
                </a:cxn>
                <a:cxn ang="0">
                  <a:pos x="1379" y="641"/>
                </a:cxn>
                <a:cxn ang="0">
                  <a:pos x="1370" y="652"/>
                </a:cxn>
                <a:cxn ang="0">
                  <a:pos x="1340" y="657"/>
                </a:cxn>
                <a:cxn ang="0">
                  <a:pos x="1325" y="652"/>
                </a:cxn>
                <a:cxn ang="0">
                  <a:pos x="1320" y="619"/>
                </a:cxn>
                <a:cxn ang="0">
                  <a:pos x="1325" y="517"/>
                </a:cxn>
                <a:cxn ang="0">
                  <a:pos x="1295" y="312"/>
                </a:cxn>
                <a:cxn ang="0">
                  <a:pos x="1206" y="162"/>
                </a:cxn>
                <a:cxn ang="0">
                  <a:pos x="1068" y="81"/>
                </a:cxn>
                <a:cxn ang="0">
                  <a:pos x="865" y="81"/>
                </a:cxn>
                <a:cxn ang="0">
                  <a:pos x="643" y="178"/>
                </a:cxn>
                <a:cxn ang="0">
                  <a:pos x="460" y="350"/>
                </a:cxn>
                <a:cxn ang="0">
                  <a:pos x="316" y="603"/>
                </a:cxn>
                <a:cxn ang="0">
                  <a:pos x="237" y="856"/>
                </a:cxn>
                <a:cxn ang="0">
                  <a:pos x="208" y="1061"/>
                </a:cxn>
                <a:cxn ang="0">
                  <a:pos x="212" y="1243"/>
                </a:cxn>
                <a:cxn ang="0">
                  <a:pos x="267" y="1421"/>
                </a:cxn>
                <a:cxn ang="0">
                  <a:pos x="371" y="1534"/>
                </a:cxn>
                <a:cxn ang="0">
                  <a:pos x="494" y="1593"/>
                </a:cxn>
                <a:cxn ang="0">
                  <a:pos x="623" y="1615"/>
                </a:cxn>
                <a:cxn ang="0">
                  <a:pos x="806" y="1583"/>
                </a:cxn>
                <a:cxn ang="0">
                  <a:pos x="1014" y="1448"/>
                </a:cxn>
                <a:cxn ang="0">
                  <a:pos x="1147" y="1276"/>
                </a:cxn>
                <a:cxn ang="0">
                  <a:pos x="1211" y="1130"/>
                </a:cxn>
                <a:cxn ang="0">
                  <a:pos x="1231" y="1066"/>
                </a:cxn>
                <a:cxn ang="0">
                  <a:pos x="1261" y="1055"/>
                </a:cxn>
                <a:cxn ang="0">
                  <a:pos x="1276" y="1066"/>
                </a:cxn>
                <a:cxn ang="0">
                  <a:pos x="1261" y="1141"/>
                </a:cxn>
                <a:cxn ang="0">
                  <a:pos x="1192" y="1297"/>
                </a:cxn>
                <a:cxn ang="0">
                  <a:pos x="1043" y="1486"/>
                </a:cxn>
                <a:cxn ang="0">
                  <a:pos x="885" y="1604"/>
                </a:cxn>
                <a:cxn ang="0">
                  <a:pos x="687" y="1674"/>
                </a:cxn>
                <a:cxn ang="0">
                  <a:pos x="460" y="1674"/>
                </a:cxn>
                <a:cxn ang="0">
                  <a:pos x="252" y="1583"/>
                </a:cxn>
                <a:cxn ang="0">
                  <a:pos x="99" y="1421"/>
                </a:cxn>
                <a:cxn ang="0">
                  <a:pos x="10" y="1184"/>
                </a:cxn>
                <a:cxn ang="0">
                  <a:pos x="15" y="872"/>
                </a:cxn>
                <a:cxn ang="0">
                  <a:pos x="143" y="538"/>
                </a:cxn>
                <a:cxn ang="0">
                  <a:pos x="361" y="259"/>
                </a:cxn>
                <a:cxn ang="0">
                  <a:pos x="643" y="70"/>
                </a:cxn>
                <a:cxn ang="0">
                  <a:pos x="954" y="0"/>
                </a:cxn>
              </a:cxnLst>
              <a:rect l="0" t="0" r="r" b="b"/>
              <a:pathLst>
                <a:path w="1523" h="1685">
                  <a:moveTo>
                    <a:pt x="954" y="0"/>
                  </a:moveTo>
                  <a:lnTo>
                    <a:pt x="1048" y="11"/>
                  </a:lnTo>
                  <a:lnTo>
                    <a:pt x="1127" y="33"/>
                  </a:lnTo>
                  <a:lnTo>
                    <a:pt x="1187" y="70"/>
                  </a:lnTo>
                  <a:lnTo>
                    <a:pt x="1236" y="113"/>
                  </a:lnTo>
                  <a:lnTo>
                    <a:pt x="1271" y="151"/>
                  </a:lnTo>
                  <a:lnTo>
                    <a:pt x="1295" y="183"/>
                  </a:lnTo>
                  <a:lnTo>
                    <a:pt x="1310" y="205"/>
                  </a:lnTo>
                  <a:lnTo>
                    <a:pt x="1459" y="27"/>
                  </a:lnTo>
                  <a:lnTo>
                    <a:pt x="1478" y="6"/>
                  </a:lnTo>
                  <a:lnTo>
                    <a:pt x="1483" y="6"/>
                  </a:lnTo>
                  <a:lnTo>
                    <a:pt x="1488" y="0"/>
                  </a:lnTo>
                  <a:lnTo>
                    <a:pt x="1503" y="0"/>
                  </a:lnTo>
                  <a:lnTo>
                    <a:pt x="1518" y="16"/>
                  </a:lnTo>
                  <a:lnTo>
                    <a:pt x="1518" y="22"/>
                  </a:lnTo>
                  <a:lnTo>
                    <a:pt x="1523" y="16"/>
                  </a:lnTo>
                  <a:lnTo>
                    <a:pt x="1389" y="608"/>
                  </a:lnTo>
                  <a:lnTo>
                    <a:pt x="1379" y="641"/>
                  </a:lnTo>
                  <a:lnTo>
                    <a:pt x="1379" y="646"/>
                  </a:lnTo>
                  <a:lnTo>
                    <a:pt x="1370" y="652"/>
                  </a:lnTo>
                  <a:lnTo>
                    <a:pt x="1365" y="657"/>
                  </a:lnTo>
                  <a:lnTo>
                    <a:pt x="1340" y="657"/>
                  </a:lnTo>
                  <a:lnTo>
                    <a:pt x="1335" y="652"/>
                  </a:lnTo>
                  <a:lnTo>
                    <a:pt x="1325" y="652"/>
                  </a:lnTo>
                  <a:lnTo>
                    <a:pt x="1320" y="646"/>
                  </a:lnTo>
                  <a:lnTo>
                    <a:pt x="1320" y="619"/>
                  </a:lnTo>
                  <a:lnTo>
                    <a:pt x="1325" y="603"/>
                  </a:lnTo>
                  <a:lnTo>
                    <a:pt x="1325" y="517"/>
                  </a:lnTo>
                  <a:lnTo>
                    <a:pt x="1315" y="409"/>
                  </a:lnTo>
                  <a:lnTo>
                    <a:pt x="1295" y="312"/>
                  </a:lnTo>
                  <a:lnTo>
                    <a:pt x="1256" y="226"/>
                  </a:lnTo>
                  <a:lnTo>
                    <a:pt x="1206" y="162"/>
                  </a:lnTo>
                  <a:lnTo>
                    <a:pt x="1142" y="113"/>
                  </a:lnTo>
                  <a:lnTo>
                    <a:pt x="1068" y="81"/>
                  </a:lnTo>
                  <a:lnTo>
                    <a:pt x="979" y="70"/>
                  </a:lnTo>
                  <a:lnTo>
                    <a:pt x="865" y="81"/>
                  </a:lnTo>
                  <a:lnTo>
                    <a:pt x="751" y="119"/>
                  </a:lnTo>
                  <a:lnTo>
                    <a:pt x="643" y="178"/>
                  </a:lnTo>
                  <a:lnTo>
                    <a:pt x="544" y="259"/>
                  </a:lnTo>
                  <a:lnTo>
                    <a:pt x="460" y="350"/>
                  </a:lnTo>
                  <a:lnTo>
                    <a:pt x="381" y="474"/>
                  </a:lnTo>
                  <a:lnTo>
                    <a:pt x="316" y="603"/>
                  </a:lnTo>
                  <a:lnTo>
                    <a:pt x="267" y="732"/>
                  </a:lnTo>
                  <a:lnTo>
                    <a:pt x="237" y="856"/>
                  </a:lnTo>
                  <a:lnTo>
                    <a:pt x="217" y="969"/>
                  </a:lnTo>
                  <a:lnTo>
                    <a:pt x="208" y="1061"/>
                  </a:lnTo>
                  <a:lnTo>
                    <a:pt x="203" y="1130"/>
                  </a:lnTo>
                  <a:lnTo>
                    <a:pt x="212" y="1243"/>
                  </a:lnTo>
                  <a:lnTo>
                    <a:pt x="232" y="1340"/>
                  </a:lnTo>
                  <a:lnTo>
                    <a:pt x="267" y="1421"/>
                  </a:lnTo>
                  <a:lnTo>
                    <a:pt x="316" y="1486"/>
                  </a:lnTo>
                  <a:lnTo>
                    <a:pt x="371" y="1534"/>
                  </a:lnTo>
                  <a:lnTo>
                    <a:pt x="430" y="1572"/>
                  </a:lnTo>
                  <a:lnTo>
                    <a:pt x="494" y="1593"/>
                  </a:lnTo>
                  <a:lnTo>
                    <a:pt x="559" y="1609"/>
                  </a:lnTo>
                  <a:lnTo>
                    <a:pt x="623" y="1615"/>
                  </a:lnTo>
                  <a:lnTo>
                    <a:pt x="707" y="1609"/>
                  </a:lnTo>
                  <a:lnTo>
                    <a:pt x="806" y="1583"/>
                  </a:lnTo>
                  <a:lnTo>
                    <a:pt x="905" y="1529"/>
                  </a:lnTo>
                  <a:lnTo>
                    <a:pt x="1014" y="1448"/>
                  </a:lnTo>
                  <a:lnTo>
                    <a:pt x="1088" y="1362"/>
                  </a:lnTo>
                  <a:lnTo>
                    <a:pt x="1147" y="1276"/>
                  </a:lnTo>
                  <a:lnTo>
                    <a:pt x="1182" y="1195"/>
                  </a:lnTo>
                  <a:lnTo>
                    <a:pt x="1211" y="1130"/>
                  </a:lnTo>
                  <a:lnTo>
                    <a:pt x="1226" y="1077"/>
                  </a:lnTo>
                  <a:lnTo>
                    <a:pt x="1231" y="1066"/>
                  </a:lnTo>
                  <a:lnTo>
                    <a:pt x="1241" y="1055"/>
                  </a:lnTo>
                  <a:lnTo>
                    <a:pt x="1261" y="1055"/>
                  </a:lnTo>
                  <a:lnTo>
                    <a:pt x="1271" y="1061"/>
                  </a:lnTo>
                  <a:lnTo>
                    <a:pt x="1276" y="1066"/>
                  </a:lnTo>
                  <a:lnTo>
                    <a:pt x="1276" y="1077"/>
                  </a:lnTo>
                  <a:lnTo>
                    <a:pt x="1261" y="1141"/>
                  </a:lnTo>
                  <a:lnTo>
                    <a:pt x="1236" y="1211"/>
                  </a:lnTo>
                  <a:lnTo>
                    <a:pt x="1192" y="1297"/>
                  </a:lnTo>
                  <a:lnTo>
                    <a:pt x="1127" y="1389"/>
                  </a:lnTo>
                  <a:lnTo>
                    <a:pt x="1043" y="1486"/>
                  </a:lnTo>
                  <a:lnTo>
                    <a:pt x="969" y="1550"/>
                  </a:lnTo>
                  <a:lnTo>
                    <a:pt x="885" y="1604"/>
                  </a:lnTo>
                  <a:lnTo>
                    <a:pt x="791" y="1647"/>
                  </a:lnTo>
                  <a:lnTo>
                    <a:pt x="687" y="1674"/>
                  </a:lnTo>
                  <a:lnTo>
                    <a:pt x="578" y="1685"/>
                  </a:lnTo>
                  <a:lnTo>
                    <a:pt x="460" y="1674"/>
                  </a:lnTo>
                  <a:lnTo>
                    <a:pt x="351" y="1642"/>
                  </a:lnTo>
                  <a:lnTo>
                    <a:pt x="252" y="1583"/>
                  </a:lnTo>
                  <a:lnTo>
                    <a:pt x="168" y="1513"/>
                  </a:lnTo>
                  <a:lnTo>
                    <a:pt x="99" y="1421"/>
                  </a:lnTo>
                  <a:lnTo>
                    <a:pt x="44" y="1308"/>
                  </a:lnTo>
                  <a:lnTo>
                    <a:pt x="10" y="1184"/>
                  </a:lnTo>
                  <a:lnTo>
                    <a:pt x="0" y="1050"/>
                  </a:lnTo>
                  <a:lnTo>
                    <a:pt x="15" y="872"/>
                  </a:lnTo>
                  <a:lnTo>
                    <a:pt x="64" y="700"/>
                  </a:lnTo>
                  <a:lnTo>
                    <a:pt x="143" y="538"/>
                  </a:lnTo>
                  <a:lnTo>
                    <a:pt x="242" y="393"/>
                  </a:lnTo>
                  <a:lnTo>
                    <a:pt x="361" y="259"/>
                  </a:lnTo>
                  <a:lnTo>
                    <a:pt x="494" y="151"/>
                  </a:lnTo>
                  <a:lnTo>
                    <a:pt x="643" y="70"/>
                  </a:lnTo>
                  <a:lnTo>
                    <a:pt x="796" y="16"/>
                  </a:lnTo>
                  <a:lnTo>
                    <a:pt x="9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0" name="Freeform 42"/>
            <p:cNvSpPr>
              <a:spLocks noEditPoints="1"/>
            </p:cNvSpPr>
            <p:nvPr/>
          </p:nvSpPr>
          <p:spPr bwMode="auto">
            <a:xfrm>
              <a:off x="13634" y="2455"/>
              <a:ext cx="1469" cy="1663"/>
            </a:xfrm>
            <a:custGeom>
              <a:avLst/>
              <a:gdLst/>
              <a:ahLst/>
              <a:cxnLst>
                <a:cxn ang="0">
                  <a:pos x="569" y="1049"/>
                </a:cxn>
                <a:cxn ang="0">
                  <a:pos x="989" y="285"/>
                </a:cxn>
                <a:cxn ang="0">
                  <a:pos x="1128" y="0"/>
                </a:cxn>
                <a:cxn ang="0">
                  <a:pos x="1148" y="16"/>
                </a:cxn>
                <a:cxn ang="0">
                  <a:pos x="1153" y="54"/>
                </a:cxn>
                <a:cxn ang="0">
                  <a:pos x="1286" y="1539"/>
                </a:cxn>
                <a:cxn ang="0">
                  <a:pos x="1316" y="1577"/>
                </a:cxn>
                <a:cxn ang="0">
                  <a:pos x="1444" y="1587"/>
                </a:cxn>
                <a:cxn ang="0">
                  <a:pos x="1464" y="1593"/>
                </a:cxn>
                <a:cxn ang="0">
                  <a:pos x="1469" y="1630"/>
                </a:cxn>
                <a:cxn ang="0">
                  <a:pos x="1454" y="1657"/>
                </a:cxn>
                <a:cxn ang="0">
                  <a:pos x="1316" y="1663"/>
                </a:cxn>
                <a:cxn ang="0">
                  <a:pos x="1192" y="1657"/>
                </a:cxn>
                <a:cxn ang="0">
                  <a:pos x="915" y="1663"/>
                </a:cxn>
                <a:cxn ang="0">
                  <a:pos x="900" y="1657"/>
                </a:cxn>
                <a:cxn ang="0">
                  <a:pos x="895" y="1620"/>
                </a:cxn>
                <a:cxn ang="0">
                  <a:pos x="905" y="1598"/>
                </a:cxn>
                <a:cxn ang="0">
                  <a:pos x="970" y="1587"/>
                </a:cxn>
                <a:cxn ang="0">
                  <a:pos x="1068" y="1561"/>
                </a:cxn>
                <a:cxn ang="0">
                  <a:pos x="1098" y="1512"/>
                </a:cxn>
                <a:cxn ang="0">
                  <a:pos x="1093" y="1437"/>
                </a:cxn>
                <a:cxn ang="0">
                  <a:pos x="1078" y="1291"/>
                </a:cxn>
                <a:cxn ang="0">
                  <a:pos x="1068" y="1162"/>
                </a:cxn>
                <a:cxn ang="0">
                  <a:pos x="525" y="1125"/>
                </a:cxn>
                <a:cxn ang="0">
                  <a:pos x="342" y="1469"/>
                </a:cxn>
                <a:cxn ang="0">
                  <a:pos x="342" y="1550"/>
                </a:cxn>
                <a:cxn ang="0">
                  <a:pos x="396" y="1587"/>
                </a:cxn>
                <a:cxn ang="0">
                  <a:pos x="445" y="1593"/>
                </a:cxn>
                <a:cxn ang="0">
                  <a:pos x="460" y="1598"/>
                </a:cxn>
                <a:cxn ang="0">
                  <a:pos x="465" y="1636"/>
                </a:cxn>
                <a:cxn ang="0">
                  <a:pos x="445" y="1657"/>
                </a:cxn>
                <a:cxn ang="0">
                  <a:pos x="322" y="1663"/>
                </a:cxn>
                <a:cxn ang="0">
                  <a:pos x="119" y="1663"/>
                </a:cxn>
                <a:cxn ang="0">
                  <a:pos x="0" y="1647"/>
                </a:cxn>
                <a:cxn ang="0">
                  <a:pos x="10" y="1598"/>
                </a:cxn>
                <a:cxn ang="0">
                  <a:pos x="30" y="1593"/>
                </a:cxn>
                <a:cxn ang="0">
                  <a:pos x="50" y="1587"/>
                </a:cxn>
                <a:cxn ang="0">
                  <a:pos x="183" y="1544"/>
                </a:cxn>
                <a:cxn ang="0">
                  <a:pos x="312" y="1394"/>
                </a:cxn>
                <a:cxn ang="0">
                  <a:pos x="1064" y="27"/>
                </a:cxn>
                <a:cxn ang="0">
                  <a:pos x="1093" y="0"/>
                </a:cxn>
              </a:cxnLst>
              <a:rect l="0" t="0" r="r" b="b"/>
              <a:pathLst>
                <a:path w="1469" h="1663">
                  <a:moveTo>
                    <a:pt x="989" y="285"/>
                  </a:moveTo>
                  <a:lnTo>
                    <a:pt x="569" y="1049"/>
                  </a:lnTo>
                  <a:lnTo>
                    <a:pt x="1059" y="1049"/>
                  </a:lnTo>
                  <a:lnTo>
                    <a:pt x="989" y="285"/>
                  </a:lnTo>
                  <a:close/>
                  <a:moveTo>
                    <a:pt x="1093" y="0"/>
                  </a:moveTo>
                  <a:lnTo>
                    <a:pt x="1128" y="0"/>
                  </a:lnTo>
                  <a:lnTo>
                    <a:pt x="1138" y="5"/>
                  </a:lnTo>
                  <a:lnTo>
                    <a:pt x="1148" y="16"/>
                  </a:lnTo>
                  <a:lnTo>
                    <a:pt x="1153" y="32"/>
                  </a:lnTo>
                  <a:lnTo>
                    <a:pt x="1153" y="54"/>
                  </a:lnTo>
                  <a:lnTo>
                    <a:pt x="1281" y="1501"/>
                  </a:lnTo>
                  <a:lnTo>
                    <a:pt x="1286" y="1539"/>
                  </a:lnTo>
                  <a:lnTo>
                    <a:pt x="1296" y="1561"/>
                  </a:lnTo>
                  <a:lnTo>
                    <a:pt x="1316" y="1577"/>
                  </a:lnTo>
                  <a:lnTo>
                    <a:pt x="1355" y="1587"/>
                  </a:lnTo>
                  <a:lnTo>
                    <a:pt x="1444" y="1587"/>
                  </a:lnTo>
                  <a:lnTo>
                    <a:pt x="1454" y="1593"/>
                  </a:lnTo>
                  <a:lnTo>
                    <a:pt x="1464" y="1593"/>
                  </a:lnTo>
                  <a:lnTo>
                    <a:pt x="1469" y="1604"/>
                  </a:lnTo>
                  <a:lnTo>
                    <a:pt x="1469" y="1630"/>
                  </a:lnTo>
                  <a:lnTo>
                    <a:pt x="1464" y="1647"/>
                  </a:lnTo>
                  <a:lnTo>
                    <a:pt x="1454" y="1657"/>
                  </a:lnTo>
                  <a:lnTo>
                    <a:pt x="1444" y="1663"/>
                  </a:lnTo>
                  <a:lnTo>
                    <a:pt x="1316" y="1663"/>
                  </a:lnTo>
                  <a:lnTo>
                    <a:pt x="1246" y="1657"/>
                  </a:lnTo>
                  <a:lnTo>
                    <a:pt x="1192" y="1657"/>
                  </a:lnTo>
                  <a:lnTo>
                    <a:pt x="1059" y="1663"/>
                  </a:lnTo>
                  <a:lnTo>
                    <a:pt x="915" y="1663"/>
                  </a:lnTo>
                  <a:lnTo>
                    <a:pt x="910" y="1657"/>
                  </a:lnTo>
                  <a:lnTo>
                    <a:pt x="900" y="1657"/>
                  </a:lnTo>
                  <a:lnTo>
                    <a:pt x="895" y="1647"/>
                  </a:lnTo>
                  <a:lnTo>
                    <a:pt x="895" y="1620"/>
                  </a:lnTo>
                  <a:lnTo>
                    <a:pt x="900" y="1604"/>
                  </a:lnTo>
                  <a:lnTo>
                    <a:pt x="905" y="1598"/>
                  </a:lnTo>
                  <a:lnTo>
                    <a:pt x="925" y="1587"/>
                  </a:lnTo>
                  <a:lnTo>
                    <a:pt x="970" y="1587"/>
                  </a:lnTo>
                  <a:lnTo>
                    <a:pt x="1039" y="1577"/>
                  </a:lnTo>
                  <a:lnTo>
                    <a:pt x="1068" y="1561"/>
                  </a:lnTo>
                  <a:lnTo>
                    <a:pt x="1088" y="1544"/>
                  </a:lnTo>
                  <a:lnTo>
                    <a:pt x="1098" y="1512"/>
                  </a:lnTo>
                  <a:lnTo>
                    <a:pt x="1098" y="1485"/>
                  </a:lnTo>
                  <a:lnTo>
                    <a:pt x="1093" y="1437"/>
                  </a:lnTo>
                  <a:lnTo>
                    <a:pt x="1088" y="1367"/>
                  </a:lnTo>
                  <a:lnTo>
                    <a:pt x="1078" y="1291"/>
                  </a:lnTo>
                  <a:lnTo>
                    <a:pt x="1073" y="1221"/>
                  </a:lnTo>
                  <a:lnTo>
                    <a:pt x="1068" y="1162"/>
                  </a:lnTo>
                  <a:lnTo>
                    <a:pt x="1064" y="1125"/>
                  </a:lnTo>
                  <a:lnTo>
                    <a:pt x="525" y="1125"/>
                  </a:lnTo>
                  <a:lnTo>
                    <a:pt x="361" y="1426"/>
                  </a:lnTo>
                  <a:lnTo>
                    <a:pt x="342" y="1469"/>
                  </a:lnTo>
                  <a:lnTo>
                    <a:pt x="332" y="1512"/>
                  </a:lnTo>
                  <a:lnTo>
                    <a:pt x="342" y="1550"/>
                  </a:lnTo>
                  <a:lnTo>
                    <a:pt x="361" y="1571"/>
                  </a:lnTo>
                  <a:lnTo>
                    <a:pt x="396" y="1587"/>
                  </a:lnTo>
                  <a:lnTo>
                    <a:pt x="431" y="1593"/>
                  </a:lnTo>
                  <a:lnTo>
                    <a:pt x="445" y="1593"/>
                  </a:lnTo>
                  <a:lnTo>
                    <a:pt x="455" y="1598"/>
                  </a:lnTo>
                  <a:lnTo>
                    <a:pt x="460" y="1598"/>
                  </a:lnTo>
                  <a:lnTo>
                    <a:pt x="465" y="1609"/>
                  </a:lnTo>
                  <a:lnTo>
                    <a:pt x="465" y="1636"/>
                  </a:lnTo>
                  <a:lnTo>
                    <a:pt x="455" y="1657"/>
                  </a:lnTo>
                  <a:lnTo>
                    <a:pt x="445" y="1657"/>
                  </a:lnTo>
                  <a:lnTo>
                    <a:pt x="441" y="1663"/>
                  </a:lnTo>
                  <a:lnTo>
                    <a:pt x="322" y="1663"/>
                  </a:lnTo>
                  <a:lnTo>
                    <a:pt x="213" y="1657"/>
                  </a:lnTo>
                  <a:lnTo>
                    <a:pt x="119" y="1663"/>
                  </a:lnTo>
                  <a:lnTo>
                    <a:pt x="15" y="1663"/>
                  </a:lnTo>
                  <a:lnTo>
                    <a:pt x="0" y="1647"/>
                  </a:lnTo>
                  <a:lnTo>
                    <a:pt x="0" y="1620"/>
                  </a:lnTo>
                  <a:lnTo>
                    <a:pt x="10" y="1598"/>
                  </a:lnTo>
                  <a:lnTo>
                    <a:pt x="20" y="1593"/>
                  </a:lnTo>
                  <a:lnTo>
                    <a:pt x="30" y="1593"/>
                  </a:lnTo>
                  <a:lnTo>
                    <a:pt x="40" y="1587"/>
                  </a:lnTo>
                  <a:lnTo>
                    <a:pt x="50" y="1587"/>
                  </a:lnTo>
                  <a:lnTo>
                    <a:pt x="119" y="1577"/>
                  </a:lnTo>
                  <a:lnTo>
                    <a:pt x="183" y="1544"/>
                  </a:lnTo>
                  <a:lnTo>
                    <a:pt x="248" y="1485"/>
                  </a:lnTo>
                  <a:lnTo>
                    <a:pt x="312" y="1394"/>
                  </a:lnTo>
                  <a:lnTo>
                    <a:pt x="1059" y="37"/>
                  </a:lnTo>
                  <a:lnTo>
                    <a:pt x="1064" y="27"/>
                  </a:lnTo>
                  <a:lnTo>
                    <a:pt x="1083" y="5"/>
                  </a:lnTo>
                  <a:lnTo>
                    <a:pt x="10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1" name="Freeform 43"/>
            <p:cNvSpPr>
              <a:spLocks/>
            </p:cNvSpPr>
            <p:nvPr/>
          </p:nvSpPr>
          <p:spPr bwMode="auto">
            <a:xfrm>
              <a:off x="15212" y="2541"/>
              <a:ext cx="1458" cy="1566"/>
            </a:xfrm>
            <a:custGeom>
              <a:avLst/>
              <a:gdLst/>
              <a:ahLst/>
              <a:cxnLst>
                <a:cxn ang="0">
                  <a:pos x="1434" y="0"/>
                </a:cxn>
                <a:cxn ang="0">
                  <a:pos x="1453" y="5"/>
                </a:cxn>
                <a:cxn ang="0">
                  <a:pos x="1458" y="59"/>
                </a:cxn>
                <a:cxn ang="0">
                  <a:pos x="1394" y="468"/>
                </a:cxn>
                <a:cxn ang="0">
                  <a:pos x="1389" y="506"/>
                </a:cxn>
                <a:cxn ang="0">
                  <a:pos x="1374" y="522"/>
                </a:cxn>
                <a:cxn ang="0">
                  <a:pos x="1345" y="517"/>
                </a:cxn>
                <a:cxn ang="0">
                  <a:pos x="1335" y="500"/>
                </a:cxn>
                <a:cxn ang="0">
                  <a:pos x="1340" y="447"/>
                </a:cxn>
                <a:cxn ang="0">
                  <a:pos x="1350" y="344"/>
                </a:cxn>
                <a:cxn ang="0">
                  <a:pos x="1355" y="258"/>
                </a:cxn>
                <a:cxn ang="0">
                  <a:pos x="1330" y="145"/>
                </a:cxn>
                <a:cxn ang="0">
                  <a:pos x="1256" y="86"/>
                </a:cxn>
                <a:cxn ang="0">
                  <a:pos x="1127" y="70"/>
                </a:cxn>
                <a:cxn ang="0">
                  <a:pos x="910" y="75"/>
                </a:cxn>
                <a:cxn ang="0">
                  <a:pos x="875" y="113"/>
                </a:cxn>
                <a:cxn ang="0">
                  <a:pos x="850" y="151"/>
                </a:cxn>
                <a:cxn ang="0">
                  <a:pos x="558" y="1405"/>
                </a:cxn>
                <a:cxn ang="0">
                  <a:pos x="563" y="1458"/>
                </a:cxn>
                <a:cxn ang="0">
                  <a:pos x="638" y="1485"/>
                </a:cxn>
                <a:cxn ang="0">
                  <a:pos x="821" y="1491"/>
                </a:cxn>
                <a:cxn ang="0">
                  <a:pos x="845" y="1496"/>
                </a:cxn>
                <a:cxn ang="0">
                  <a:pos x="850" y="1534"/>
                </a:cxn>
                <a:cxn ang="0">
                  <a:pos x="835" y="1555"/>
                </a:cxn>
                <a:cxn ang="0">
                  <a:pos x="821" y="1566"/>
                </a:cxn>
                <a:cxn ang="0">
                  <a:pos x="613" y="1561"/>
                </a:cxn>
                <a:cxn ang="0">
                  <a:pos x="346" y="1561"/>
                </a:cxn>
                <a:cxn ang="0">
                  <a:pos x="168" y="1566"/>
                </a:cxn>
                <a:cxn ang="0">
                  <a:pos x="59" y="1561"/>
                </a:cxn>
                <a:cxn ang="0">
                  <a:pos x="44" y="1550"/>
                </a:cxn>
                <a:cxn ang="0">
                  <a:pos x="49" y="1512"/>
                </a:cxn>
                <a:cxn ang="0">
                  <a:pos x="84" y="1496"/>
                </a:cxn>
                <a:cxn ang="0">
                  <a:pos x="282" y="1491"/>
                </a:cxn>
                <a:cxn ang="0">
                  <a:pos x="356" y="1469"/>
                </a:cxn>
                <a:cxn ang="0">
                  <a:pos x="380" y="1421"/>
                </a:cxn>
                <a:cxn ang="0">
                  <a:pos x="677" y="145"/>
                </a:cxn>
                <a:cxn ang="0">
                  <a:pos x="687" y="86"/>
                </a:cxn>
                <a:cxn ang="0">
                  <a:pos x="667" y="70"/>
                </a:cxn>
                <a:cxn ang="0">
                  <a:pos x="351" y="81"/>
                </a:cxn>
                <a:cxn ang="0">
                  <a:pos x="227" y="134"/>
                </a:cxn>
                <a:cxn ang="0">
                  <a:pos x="138" y="258"/>
                </a:cxn>
                <a:cxn ang="0">
                  <a:pos x="59" y="473"/>
                </a:cxn>
                <a:cxn ang="0">
                  <a:pos x="44" y="517"/>
                </a:cxn>
                <a:cxn ang="0">
                  <a:pos x="24" y="522"/>
                </a:cxn>
                <a:cxn ang="0">
                  <a:pos x="0" y="506"/>
                </a:cxn>
                <a:cxn ang="0">
                  <a:pos x="10" y="468"/>
                </a:cxn>
                <a:cxn ang="0">
                  <a:pos x="15" y="452"/>
                </a:cxn>
                <a:cxn ang="0">
                  <a:pos x="148" y="27"/>
                </a:cxn>
                <a:cxn ang="0">
                  <a:pos x="163" y="5"/>
                </a:cxn>
              </a:cxnLst>
              <a:rect l="0" t="0" r="r" b="b"/>
              <a:pathLst>
                <a:path w="1458" h="1566">
                  <a:moveTo>
                    <a:pt x="173" y="0"/>
                  </a:moveTo>
                  <a:lnTo>
                    <a:pt x="1434" y="0"/>
                  </a:lnTo>
                  <a:lnTo>
                    <a:pt x="1444" y="5"/>
                  </a:lnTo>
                  <a:lnTo>
                    <a:pt x="1453" y="5"/>
                  </a:lnTo>
                  <a:lnTo>
                    <a:pt x="1458" y="16"/>
                  </a:lnTo>
                  <a:lnTo>
                    <a:pt x="1458" y="59"/>
                  </a:lnTo>
                  <a:lnTo>
                    <a:pt x="1453" y="64"/>
                  </a:lnTo>
                  <a:lnTo>
                    <a:pt x="1394" y="468"/>
                  </a:lnTo>
                  <a:lnTo>
                    <a:pt x="1389" y="490"/>
                  </a:lnTo>
                  <a:lnTo>
                    <a:pt x="1389" y="506"/>
                  </a:lnTo>
                  <a:lnTo>
                    <a:pt x="1379" y="511"/>
                  </a:lnTo>
                  <a:lnTo>
                    <a:pt x="1374" y="522"/>
                  </a:lnTo>
                  <a:lnTo>
                    <a:pt x="1350" y="522"/>
                  </a:lnTo>
                  <a:lnTo>
                    <a:pt x="1345" y="517"/>
                  </a:lnTo>
                  <a:lnTo>
                    <a:pt x="1340" y="506"/>
                  </a:lnTo>
                  <a:lnTo>
                    <a:pt x="1335" y="500"/>
                  </a:lnTo>
                  <a:lnTo>
                    <a:pt x="1335" y="457"/>
                  </a:lnTo>
                  <a:lnTo>
                    <a:pt x="1340" y="447"/>
                  </a:lnTo>
                  <a:lnTo>
                    <a:pt x="1345" y="398"/>
                  </a:lnTo>
                  <a:lnTo>
                    <a:pt x="1350" y="344"/>
                  </a:lnTo>
                  <a:lnTo>
                    <a:pt x="1355" y="296"/>
                  </a:lnTo>
                  <a:lnTo>
                    <a:pt x="1355" y="258"/>
                  </a:lnTo>
                  <a:lnTo>
                    <a:pt x="1350" y="194"/>
                  </a:lnTo>
                  <a:lnTo>
                    <a:pt x="1330" y="145"/>
                  </a:lnTo>
                  <a:lnTo>
                    <a:pt x="1300" y="108"/>
                  </a:lnTo>
                  <a:lnTo>
                    <a:pt x="1256" y="86"/>
                  </a:lnTo>
                  <a:lnTo>
                    <a:pt x="1196" y="75"/>
                  </a:lnTo>
                  <a:lnTo>
                    <a:pt x="1127" y="70"/>
                  </a:lnTo>
                  <a:lnTo>
                    <a:pt x="929" y="70"/>
                  </a:lnTo>
                  <a:lnTo>
                    <a:pt x="910" y="75"/>
                  </a:lnTo>
                  <a:lnTo>
                    <a:pt x="890" y="86"/>
                  </a:lnTo>
                  <a:lnTo>
                    <a:pt x="875" y="113"/>
                  </a:lnTo>
                  <a:lnTo>
                    <a:pt x="860" y="161"/>
                  </a:lnTo>
                  <a:lnTo>
                    <a:pt x="850" y="151"/>
                  </a:lnTo>
                  <a:lnTo>
                    <a:pt x="563" y="1383"/>
                  </a:lnTo>
                  <a:lnTo>
                    <a:pt x="558" y="1405"/>
                  </a:lnTo>
                  <a:lnTo>
                    <a:pt x="558" y="1431"/>
                  </a:lnTo>
                  <a:lnTo>
                    <a:pt x="563" y="1458"/>
                  </a:lnTo>
                  <a:lnTo>
                    <a:pt x="593" y="1480"/>
                  </a:lnTo>
                  <a:lnTo>
                    <a:pt x="638" y="1485"/>
                  </a:lnTo>
                  <a:lnTo>
                    <a:pt x="687" y="1491"/>
                  </a:lnTo>
                  <a:lnTo>
                    <a:pt x="821" y="1491"/>
                  </a:lnTo>
                  <a:lnTo>
                    <a:pt x="835" y="1496"/>
                  </a:lnTo>
                  <a:lnTo>
                    <a:pt x="845" y="1496"/>
                  </a:lnTo>
                  <a:lnTo>
                    <a:pt x="850" y="1507"/>
                  </a:lnTo>
                  <a:lnTo>
                    <a:pt x="850" y="1534"/>
                  </a:lnTo>
                  <a:lnTo>
                    <a:pt x="845" y="1550"/>
                  </a:lnTo>
                  <a:lnTo>
                    <a:pt x="835" y="1555"/>
                  </a:lnTo>
                  <a:lnTo>
                    <a:pt x="830" y="1561"/>
                  </a:lnTo>
                  <a:lnTo>
                    <a:pt x="821" y="1566"/>
                  </a:lnTo>
                  <a:lnTo>
                    <a:pt x="707" y="1566"/>
                  </a:lnTo>
                  <a:lnTo>
                    <a:pt x="613" y="1561"/>
                  </a:lnTo>
                  <a:lnTo>
                    <a:pt x="435" y="1555"/>
                  </a:lnTo>
                  <a:lnTo>
                    <a:pt x="346" y="1561"/>
                  </a:lnTo>
                  <a:lnTo>
                    <a:pt x="252" y="1561"/>
                  </a:lnTo>
                  <a:lnTo>
                    <a:pt x="168" y="1566"/>
                  </a:lnTo>
                  <a:lnTo>
                    <a:pt x="64" y="1566"/>
                  </a:lnTo>
                  <a:lnTo>
                    <a:pt x="59" y="1561"/>
                  </a:lnTo>
                  <a:lnTo>
                    <a:pt x="49" y="1561"/>
                  </a:lnTo>
                  <a:lnTo>
                    <a:pt x="44" y="1550"/>
                  </a:lnTo>
                  <a:lnTo>
                    <a:pt x="44" y="1539"/>
                  </a:lnTo>
                  <a:lnTo>
                    <a:pt x="49" y="1512"/>
                  </a:lnTo>
                  <a:lnTo>
                    <a:pt x="59" y="1501"/>
                  </a:lnTo>
                  <a:lnTo>
                    <a:pt x="84" y="1496"/>
                  </a:lnTo>
                  <a:lnTo>
                    <a:pt x="217" y="1496"/>
                  </a:lnTo>
                  <a:lnTo>
                    <a:pt x="282" y="1491"/>
                  </a:lnTo>
                  <a:lnTo>
                    <a:pt x="326" y="1480"/>
                  </a:lnTo>
                  <a:lnTo>
                    <a:pt x="356" y="1469"/>
                  </a:lnTo>
                  <a:lnTo>
                    <a:pt x="371" y="1448"/>
                  </a:lnTo>
                  <a:lnTo>
                    <a:pt x="380" y="1421"/>
                  </a:lnTo>
                  <a:lnTo>
                    <a:pt x="390" y="1388"/>
                  </a:lnTo>
                  <a:lnTo>
                    <a:pt x="677" y="145"/>
                  </a:lnTo>
                  <a:lnTo>
                    <a:pt x="687" y="113"/>
                  </a:lnTo>
                  <a:lnTo>
                    <a:pt x="687" y="86"/>
                  </a:lnTo>
                  <a:lnTo>
                    <a:pt x="677" y="75"/>
                  </a:lnTo>
                  <a:lnTo>
                    <a:pt x="667" y="70"/>
                  </a:lnTo>
                  <a:lnTo>
                    <a:pt x="440" y="70"/>
                  </a:lnTo>
                  <a:lnTo>
                    <a:pt x="351" y="81"/>
                  </a:lnTo>
                  <a:lnTo>
                    <a:pt x="282" y="102"/>
                  </a:lnTo>
                  <a:lnTo>
                    <a:pt x="227" y="134"/>
                  </a:lnTo>
                  <a:lnTo>
                    <a:pt x="183" y="188"/>
                  </a:lnTo>
                  <a:lnTo>
                    <a:pt x="138" y="258"/>
                  </a:lnTo>
                  <a:lnTo>
                    <a:pt x="99" y="355"/>
                  </a:lnTo>
                  <a:lnTo>
                    <a:pt x="59" y="473"/>
                  </a:lnTo>
                  <a:lnTo>
                    <a:pt x="49" y="506"/>
                  </a:lnTo>
                  <a:lnTo>
                    <a:pt x="44" y="517"/>
                  </a:lnTo>
                  <a:lnTo>
                    <a:pt x="34" y="522"/>
                  </a:lnTo>
                  <a:lnTo>
                    <a:pt x="24" y="522"/>
                  </a:lnTo>
                  <a:lnTo>
                    <a:pt x="5" y="511"/>
                  </a:lnTo>
                  <a:lnTo>
                    <a:pt x="0" y="506"/>
                  </a:lnTo>
                  <a:lnTo>
                    <a:pt x="0" y="490"/>
                  </a:lnTo>
                  <a:lnTo>
                    <a:pt x="10" y="468"/>
                  </a:lnTo>
                  <a:lnTo>
                    <a:pt x="10" y="457"/>
                  </a:lnTo>
                  <a:lnTo>
                    <a:pt x="15" y="452"/>
                  </a:lnTo>
                  <a:lnTo>
                    <a:pt x="143" y="43"/>
                  </a:lnTo>
                  <a:lnTo>
                    <a:pt x="148" y="27"/>
                  </a:lnTo>
                  <a:lnTo>
                    <a:pt x="158" y="11"/>
                  </a:lnTo>
                  <a:lnTo>
                    <a:pt x="163" y="5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" name="Title 5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Cobordism</a:t>
            </a:r>
            <a:r>
              <a:rPr lang="en-US" dirty="0" smtClean="0"/>
              <a:t> Hypothesis </a:t>
            </a:r>
            <a:endParaRPr lang="en-US" dirty="0"/>
          </a:p>
        </p:txBody>
      </p:sp>
      <p:grpSp>
        <p:nvGrpSpPr>
          <p:cNvPr id="40980" name="Group 20"/>
          <p:cNvGrpSpPr>
            <a:grpSpLocks noChangeAspect="1"/>
          </p:cNvGrpSpPr>
          <p:nvPr>
            <p:custDataLst>
              <p:tags r:id="rId4"/>
            </p:custDataLst>
          </p:nvPr>
        </p:nvGrpSpPr>
        <p:grpSpPr bwMode="auto">
          <a:xfrm>
            <a:off x="2882180" y="4312315"/>
            <a:ext cx="3274500" cy="381000"/>
            <a:chOff x="1746" y="3234"/>
            <a:chExt cx="19965" cy="2323"/>
          </a:xfrm>
          <a:solidFill>
            <a:srgbClr val="8D22AE"/>
          </a:solidFill>
        </p:grpSpPr>
        <p:sp>
          <p:nvSpPr>
            <p:cNvPr id="40982" name="Freeform 22"/>
            <p:cNvSpPr>
              <a:spLocks/>
            </p:cNvSpPr>
            <p:nvPr/>
          </p:nvSpPr>
          <p:spPr bwMode="auto">
            <a:xfrm>
              <a:off x="1746" y="3394"/>
              <a:ext cx="1511" cy="1572"/>
            </a:xfrm>
            <a:custGeom>
              <a:avLst/>
              <a:gdLst/>
              <a:ahLst/>
              <a:cxnLst>
                <a:cxn ang="0">
                  <a:pos x="1487" y="0"/>
                </a:cxn>
                <a:cxn ang="0">
                  <a:pos x="1511" y="20"/>
                </a:cxn>
                <a:cxn ang="0">
                  <a:pos x="1468" y="458"/>
                </a:cxn>
                <a:cxn ang="0">
                  <a:pos x="1462" y="497"/>
                </a:cxn>
                <a:cxn ang="0">
                  <a:pos x="1450" y="517"/>
                </a:cxn>
                <a:cxn ang="0">
                  <a:pos x="1419" y="511"/>
                </a:cxn>
                <a:cxn ang="0">
                  <a:pos x="1413" y="464"/>
                </a:cxn>
                <a:cxn ang="0">
                  <a:pos x="1426" y="398"/>
                </a:cxn>
                <a:cxn ang="0">
                  <a:pos x="1419" y="245"/>
                </a:cxn>
                <a:cxn ang="0">
                  <a:pos x="1371" y="132"/>
                </a:cxn>
                <a:cxn ang="0">
                  <a:pos x="1230" y="79"/>
                </a:cxn>
                <a:cxn ang="0">
                  <a:pos x="777" y="73"/>
                </a:cxn>
                <a:cxn ang="0">
                  <a:pos x="728" y="119"/>
                </a:cxn>
                <a:cxn ang="0">
                  <a:pos x="575" y="756"/>
                </a:cxn>
                <a:cxn ang="0">
                  <a:pos x="869" y="750"/>
                </a:cxn>
                <a:cxn ang="0">
                  <a:pos x="985" y="690"/>
                </a:cxn>
                <a:cxn ang="0">
                  <a:pos x="1046" y="537"/>
                </a:cxn>
                <a:cxn ang="0">
                  <a:pos x="1052" y="504"/>
                </a:cxn>
                <a:cxn ang="0">
                  <a:pos x="1065" y="484"/>
                </a:cxn>
                <a:cxn ang="0">
                  <a:pos x="1095" y="497"/>
                </a:cxn>
                <a:cxn ang="0">
                  <a:pos x="1101" y="531"/>
                </a:cxn>
                <a:cxn ang="0">
                  <a:pos x="973" y="1075"/>
                </a:cxn>
                <a:cxn ang="0">
                  <a:pos x="955" y="1101"/>
                </a:cxn>
                <a:cxn ang="0">
                  <a:pos x="930" y="1095"/>
                </a:cxn>
                <a:cxn ang="0">
                  <a:pos x="924" y="1061"/>
                </a:cxn>
                <a:cxn ang="0">
                  <a:pos x="942" y="995"/>
                </a:cxn>
                <a:cxn ang="0">
                  <a:pos x="948" y="935"/>
                </a:cxn>
                <a:cxn ang="0">
                  <a:pos x="930" y="869"/>
                </a:cxn>
                <a:cxn ang="0">
                  <a:pos x="851" y="836"/>
                </a:cxn>
                <a:cxn ang="0">
                  <a:pos x="563" y="829"/>
                </a:cxn>
                <a:cxn ang="0">
                  <a:pos x="429" y="1387"/>
                </a:cxn>
                <a:cxn ang="0">
                  <a:pos x="422" y="1453"/>
                </a:cxn>
                <a:cxn ang="0">
                  <a:pos x="435" y="1473"/>
                </a:cxn>
                <a:cxn ang="0">
                  <a:pos x="465" y="1480"/>
                </a:cxn>
                <a:cxn ang="0">
                  <a:pos x="533" y="1493"/>
                </a:cxn>
                <a:cxn ang="0">
                  <a:pos x="655" y="1499"/>
                </a:cxn>
                <a:cxn ang="0">
                  <a:pos x="661" y="1506"/>
                </a:cxn>
                <a:cxn ang="0">
                  <a:pos x="673" y="1513"/>
                </a:cxn>
                <a:cxn ang="0">
                  <a:pos x="667" y="1559"/>
                </a:cxn>
                <a:cxn ang="0">
                  <a:pos x="649" y="1572"/>
                </a:cxn>
                <a:cxn ang="0">
                  <a:pos x="386" y="1566"/>
                </a:cxn>
                <a:cxn ang="0">
                  <a:pos x="172" y="1572"/>
                </a:cxn>
                <a:cxn ang="0">
                  <a:pos x="7" y="1566"/>
                </a:cxn>
                <a:cxn ang="0">
                  <a:pos x="0" y="1526"/>
                </a:cxn>
                <a:cxn ang="0">
                  <a:pos x="31" y="1499"/>
                </a:cxn>
                <a:cxn ang="0">
                  <a:pos x="196" y="1486"/>
                </a:cxn>
                <a:cxn ang="0">
                  <a:pos x="245" y="1440"/>
                </a:cxn>
                <a:cxn ang="0">
                  <a:pos x="539" y="172"/>
                </a:cxn>
                <a:cxn ang="0">
                  <a:pos x="551" y="139"/>
                </a:cxn>
                <a:cxn ang="0">
                  <a:pos x="539" y="93"/>
                </a:cxn>
                <a:cxn ang="0">
                  <a:pos x="465" y="73"/>
                </a:cxn>
                <a:cxn ang="0">
                  <a:pos x="361" y="66"/>
                </a:cxn>
                <a:cxn ang="0">
                  <a:pos x="349" y="26"/>
                </a:cxn>
                <a:cxn ang="0">
                  <a:pos x="361" y="6"/>
                </a:cxn>
              </a:cxnLst>
              <a:rect l="0" t="0" r="r" b="b"/>
              <a:pathLst>
                <a:path w="1511" h="1572">
                  <a:moveTo>
                    <a:pt x="374" y="0"/>
                  </a:moveTo>
                  <a:lnTo>
                    <a:pt x="1487" y="0"/>
                  </a:lnTo>
                  <a:lnTo>
                    <a:pt x="1499" y="6"/>
                  </a:lnTo>
                  <a:lnTo>
                    <a:pt x="1511" y="20"/>
                  </a:lnTo>
                  <a:lnTo>
                    <a:pt x="1511" y="59"/>
                  </a:lnTo>
                  <a:lnTo>
                    <a:pt x="1468" y="458"/>
                  </a:lnTo>
                  <a:lnTo>
                    <a:pt x="1462" y="484"/>
                  </a:lnTo>
                  <a:lnTo>
                    <a:pt x="1462" y="497"/>
                  </a:lnTo>
                  <a:lnTo>
                    <a:pt x="1456" y="511"/>
                  </a:lnTo>
                  <a:lnTo>
                    <a:pt x="1450" y="517"/>
                  </a:lnTo>
                  <a:lnTo>
                    <a:pt x="1426" y="517"/>
                  </a:lnTo>
                  <a:lnTo>
                    <a:pt x="1419" y="511"/>
                  </a:lnTo>
                  <a:lnTo>
                    <a:pt x="1413" y="497"/>
                  </a:lnTo>
                  <a:lnTo>
                    <a:pt x="1413" y="464"/>
                  </a:lnTo>
                  <a:lnTo>
                    <a:pt x="1419" y="451"/>
                  </a:lnTo>
                  <a:lnTo>
                    <a:pt x="1426" y="398"/>
                  </a:lnTo>
                  <a:lnTo>
                    <a:pt x="1426" y="325"/>
                  </a:lnTo>
                  <a:lnTo>
                    <a:pt x="1419" y="245"/>
                  </a:lnTo>
                  <a:lnTo>
                    <a:pt x="1401" y="186"/>
                  </a:lnTo>
                  <a:lnTo>
                    <a:pt x="1371" y="132"/>
                  </a:lnTo>
                  <a:lnTo>
                    <a:pt x="1309" y="99"/>
                  </a:lnTo>
                  <a:lnTo>
                    <a:pt x="1230" y="79"/>
                  </a:lnTo>
                  <a:lnTo>
                    <a:pt x="1114" y="73"/>
                  </a:lnTo>
                  <a:lnTo>
                    <a:pt x="777" y="73"/>
                  </a:lnTo>
                  <a:lnTo>
                    <a:pt x="747" y="86"/>
                  </a:lnTo>
                  <a:lnTo>
                    <a:pt x="728" y="119"/>
                  </a:lnTo>
                  <a:lnTo>
                    <a:pt x="716" y="166"/>
                  </a:lnTo>
                  <a:lnTo>
                    <a:pt x="575" y="756"/>
                  </a:lnTo>
                  <a:lnTo>
                    <a:pt x="771" y="756"/>
                  </a:lnTo>
                  <a:lnTo>
                    <a:pt x="869" y="750"/>
                  </a:lnTo>
                  <a:lnTo>
                    <a:pt x="936" y="730"/>
                  </a:lnTo>
                  <a:lnTo>
                    <a:pt x="985" y="690"/>
                  </a:lnTo>
                  <a:lnTo>
                    <a:pt x="1022" y="630"/>
                  </a:lnTo>
                  <a:lnTo>
                    <a:pt x="1046" y="537"/>
                  </a:lnTo>
                  <a:lnTo>
                    <a:pt x="1052" y="517"/>
                  </a:lnTo>
                  <a:lnTo>
                    <a:pt x="1052" y="504"/>
                  </a:lnTo>
                  <a:lnTo>
                    <a:pt x="1059" y="491"/>
                  </a:lnTo>
                  <a:lnTo>
                    <a:pt x="1065" y="484"/>
                  </a:lnTo>
                  <a:lnTo>
                    <a:pt x="1089" y="484"/>
                  </a:lnTo>
                  <a:lnTo>
                    <a:pt x="1095" y="497"/>
                  </a:lnTo>
                  <a:lnTo>
                    <a:pt x="1101" y="504"/>
                  </a:lnTo>
                  <a:lnTo>
                    <a:pt x="1101" y="531"/>
                  </a:lnTo>
                  <a:lnTo>
                    <a:pt x="1095" y="544"/>
                  </a:lnTo>
                  <a:lnTo>
                    <a:pt x="973" y="1075"/>
                  </a:lnTo>
                  <a:lnTo>
                    <a:pt x="967" y="1088"/>
                  </a:lnTo>
                  <a:lnTo>
                    <a:pt x="955" y="1101"/>
                  </a:lnTo>
                  <a:lnTo>
                    <a:pt x="942" y="1101"/>
                  </a:lnTo>
                  <a:lnTo>
                    <a:pt x="930" y="1095"/>
                  </a:lnTo>
                  <a:lnTo>
                    <a:pt x="924" y="1088"/>
                  </a:lnTo>
                  <a:lnTo>
                    <a:pt x="924" y="1061"/>
                  </a:lnTo>
                  <a:lnTo>
                    <a:pt x="930" y="1048"/>
                  </a:lnTo>
                  <a:lnTo>
                    <a:pt x="942" y="995"/>
                  </a:lnTo>
                  <a:lnTo>
                    <a:pt x="948" y="955"/>
                  </a:lnTo>
                  <a:lnTo>
                    <a:pt x="948" y="935"/>
                  </a:lnTo>
                  <a:lnTo>
                    <a:pt x="942" y="896"/>
                  </a:lnTo>
                  <a:lnTo>
                    <a:pt x="930" y="869"/>
                  </a:lnTo>
                  <a:lnTo>
                    <a:pt x="900" y="849"/>
                  </a:lnTo>
                  <a:lnTo>
                    <a:pt x="851" y="836"/>
                  </a:lnTo>
                  <a:lnTo>
                    <a:pt x="771" y="829"/>
                  </a:lnTo>
                  <a:lnTo>
                    <a:pt x="563" y="829"/>
                  </a:lnTo>
                  <a:lnTo>
                    <a:pt x="563" y="809"/>
                  </a:lnTo>
                  <a:lnTo>
                    <a:pt x="429" y="1387"/>
                  </a:lnTo>
                  <a:lnTo>
                    <a:pt x="422" y="1407"/>
                  </a:lnTo>
                  <a:lnTo>
                    <a:pt x="422" y="1453"/>
                  </a:lnTo>
                  <a:lnTo>
                    <a:pt x="429" y="1466"/>
                  </a:lnTo>
                  <a:lnTo>
                    <a:pt x="435" y="1473"/>
                  </a:lnTo>
                  <a:lnTo>
                    <a:pt x="447" y="1480"/>
                  </a:lnTo>
                  <a:lnTo>
                    <a:pt x="465" y="1480"/>
                  </a:lnTo>
                  <a:lnTo>
                    <a:pt x="490" y="1486"/>
                  </a:lnTo>
                  <a:lnTo>
                    <a:pt x="533" y="1493"/>
                  </a:lnTo>
                  <a:lnTo>
                    <a:pt x="649" y="1493"/>
                  </a:lnTo>
                  <a:lnTo>
                    <a:pt x="655" y="1499"/>
                  </a:lnTo>
                  <a:lnTo>
                    <a:pt x="661" y="1499"/>
                  </a:lnTo>
                  <a:lnTo>
                    <a:pt x="661" y="1506"/>
                  </a:lnTo>
                  <a:lnTo>
                    <a:pt x="667" y="1506"/>
                  </a:lnTo>
                  <a:lnTo>
                    <a:pt x="673" y="1513"/>
                  </a:lnTo>
                  <a:lnTo>
                    <a:pt x="673" y="1546"/>
                  </a:lnTo>
                  <a:lnTo>
                    <a:pt x="667" y="1559"/>
                  </a:lnTo>
                  <a:lnTo>
                    <a:pt x="661" y="1566"/>
                  </a:lnTo>
                  <a:lnTo>
                    <a:pt x="649" y="1572"/>
                  </a:lnTo>
                  <a:lnTo>
                    <a:pt x="471" y="1572"/>
                  </a:lnTo>
                  <a:lnTo>
                    <a:pt x="386" y="1566"/>
                  </a:lnTo>
                  <a:lnTo>
                    <a:pt x="251" y="1566"/>
                  </a:lnTo>
                  <a:lnTo>
                    <a:pt x="172" y="1572"/>
                  </a:lnTo>
                  <a:lnTo>
                    <a:pt x="19" y="1572"/>
                  </a:lnTo>
                  <a:lnTo>
                    <a:pt x="7" y="1566"/>
                  </a:lnTo>
                  <a:lnTo>
                    <a:pt x="0" y="1559"/>
                  </a:lnTo>
                  <a:lnTo>
                    <a:pt x="0" y="1526"/>
                  </a:lnTo>
                  <a:lnTo>
                    <a:pt x="7" y="1513"/>
                  </a:lnTo>
                  <a:lnTo>
                    <a:pt x="31" y="1499"/>
                  </a:lnTo>
                  <a:lnTo>
                    <a:pt x="147" y="1499"/>
                  </a:lnTo>
                  <a:lnTo>
                    <a:pt x="196" y="1486"/>
                  </a:lnTo>
                  <a:lnTo>
                    <a:pt x="233" y="1473"/>
                  </a:lnTo>
                  <a:lnTo>
                    <a:pt x="245" y="1440"/>
                  </a:lnTo>
                  <a:lnTo>
                    <a:pt x="257" y="1393"/>
                  </a:lnTo>
                  <a:lnTo>
                    <a:pt x="539" y="172"/>
                  </a:lnTo>
                  <a:lnTo>
                    <a:pt x="545" y="152"/>
                  </a:lnTo>
                  <a:lnTo>
                    <a:pt x="551" y="139"/>
                  </a:lnTo>
                  <a:lnTo>
                    <a:pt x="551" y="119"/>
                  </a:lnTo>
                  <a:lnTo>
                    <a:pt x="539" y="93"/>
                  </a:lnTo>
                  <a:lnTo>
                    <a:pt x="508" y="79"/>
                  </a:lnTo>
                  <a:lnTo>
                    <a:pt x="465" y="73"/>
                  </a:lnTo>
                  <a:lnTo>
                    <a:pt x="367" y="73"/>
                  </a:lnTo>
                  <a:lnTo>
                    <a:pt x="361" y="66"/>
                  </a:lnTo>
                  <a:lnTo>
                    <a:pt x="349" y="59"/>
                  </a:lnTo>
                  <a:lnTo>
                    <a:pt x="349" y="26"/>
                  </a:lnTo>
                  <a:lnTo>
                    <a:pt x="355" y="13"/>
                  </a:lnTo>
                  <a:lnTo>
                    <a:pt x="361" y="6"/>
                  </a:lnTo>
                  <a:lnTo>
                    <a:pt x="37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8D22AE"/>
                </a:solidFill>
              </a:endParaRPr>
            </a:p>
          </p:txBody>
        </p:sp>
        <p:sp>
          <p:nvSpPr>
            <p:cNvPr id="40983" name="Freeform 23"/>
            <p:cNvSpPr>
              <a:spLocks/>
            </p:cNvSpPr>
            <p:nvPr/>
          </p:nvSpPr>
          <p:spPr bwMode="auto">
            <a:xfrm>
              <a:off x="3545" y="3241"/>
              <a:ext cx="495" cy="2316"/>
            </a:xfrm>
            <a:custGeom>
              <a:avLst/>
              <a:gdLst/>
              <a:ahLst/>
              <a:cxnLst>
                <a:cxn ang="0">
                  <a:pos x="471" y="0"/>
                </a:cxn>
                <a:cxn ang="0">
                  <a:pos x="477" y="0"/>
                </a:cxn>
                <a:cxn ang="0">
                  <a:pos x="489" y="7"/>
                </a:cxn>
                <a:cxn ang="0">
                  <a:pos x="495" y="13"/>
                </a:cxn>
                <a:cxn ang="0">
                  <a:pos x="495" y="33"/>
                </a:cxn>
                <a:cxn ang="0">
                  <a:pos x="489" y="40"/>
                </a:cxn>
                <a:cxn ang="0">
                  <a:pos x="477" y="47"/>
                </a:cxn>
                <a:cxn ang="0">
                  <a:pos x="465" y="60"/>
                </a:cxn>
                <a:cxn ang="0">
                  <a:pos x="348" y="212"/>
                </a:cxn>
                <a:cxn ang="0">
                  <a:pos x="257" y="385"/>
                </a:cxn>
                <a:cxn ang="0">
                  <a:pos x="195" y="564"/>
                </a:cxn>
                <a:cxn ang="0">
                  <a:pos x="153" y="757"/>
                </a:cxn>
                <a:cxn ang="0">
                  <a:pos x="128" y="956"/>
                </a:cxn>
                <a:cxn ang="0">
                  <a:pos x="122" y="1155"/>
                </a:cxn>
                <a:cxn ang="0">
                  <a:pos x="128" y="1307"/>
                </a:cxn>
                <a:cxn ang="0">
                  <a:pos x="140" y="1473"/>
                </a:cxn>
                <a:cxn ang="0">
                  <a:pos x="171" y="1639"/>
                </a:cxn>
                <a:cxn ang="0">
                  <a:pos x="214" y="1798"/>
                </a:cxn>
                <a:cxn ang="0">
                  <a:pos x="275" y="1958"/>
                </a:cxn>
                <a:cxn ang="0">
                  <a:pos x="354" y="2104"/>
                </a:cxn>
                <a:cxn ang="0">
                  <a:pos x="458" y="2236"/>
                </a:cxn>
                <a:cxn ang="0">
                  <a:pos x="477" y="2256"/>
                </a:cxn>
                <a:cxn ang="0">
                  <a:pos x="483" y="2270"/>
                </a:cxn>
                <a:cxn ang="0">
                  <a:pos x="495" y="2283"/>
                </a:cxn>
                <a:cxn ang="0">
                  <a:pos x="495" y="2303"/>
                </a:cxn>
                <a:cxn ang="0">
                  <a:pos x="489" y="2309"/>
                </a:cxn>
                <a:cxn ang="0">
                  <a:pos x="477" y="2316"/>
                </a:cxn>
                <a:cxn ang="0">
                  <a:pos x="471" y="2316"/>
                </a:cxn>
                <a:cxn ang="0">
                  <a:pos x="452" y="2309"/>
                </a:cxn>
                <a:cxn ang="0">
                  <a:pos x="422" y="2276"/>
                </a:cxn>
                <a:cxn ang="0">
                  <a:pos x="373" y="2236"/>
                </a:cxn>
                <a:cxn ang="0">
                  <a:pos x="318" y="2170"/>
                </a:cxn>
                <a:cxn ang="0">
                  <a:pos x="257" y="2090"/>
                </a:cxn>
                <a:cxn ang="0">
                  <a:pos x="195" y="1991"/>
                </a:cxn>
                <a:cxn ang="0">
                  <a:pos x="140" y="1878"/>
                </a:cxn>
                <a:cxn ang="0">
                  <a:pos x="67" y="1679"/>
                </a:cxn>
                <a:cxn ang="0">
                  <a:pos x="24" y="1487"/>
                </a:cxn>
                <a:cxn ang="0">
                  <a:pos x="6" y="1307"/>
                </a:cxn>
                <a:cxn ang="0">
                  <a:pos x="0" y="1155"/>
                </a:cxn>
                <a:cxn ang="0">
                  <a:pos x="6" y="1002"/>
                </a:cxn>
                <a:cxn ang="0">
                  <a:pos x="24" y="823"/>
                </a:cxn>
                <a:cxn ang="0">
                  <a:pos x="67" y="644"/>
                </a:cxn>
                <a:cxn ang="0">
                  <a:pos x="134" y="451"/>
                </a:cxn>
                <a:cxn ang="0">
                  <a:pos x="189" y="332"/>
                </a:cxn>
                <a:cxn ang="0">
                  <a:pos x="250" y="232"/>
                </a:cxn>
                <a:cxn ang="0">
                  <a:pos x="312" y="153"/>
                </a:cxn>
                <a:cxn ang="0">
                  <a:pos x="367" y="86"/>
                </a:cxn>
                <a:cxn ang="0">
                  <a:pos x="416" y="40"/>
                </a:cxn>
                <a:cxn ang="0">
                  <a:pos x="452" y="7"/>
                </a:cxn>
                <a:cxn ang="0">
                  <a:pos x="471" y="0"/>
                </a:cxn>
              </a:cxnLst>
              <a:rect l="0" t="0" r="r" b="b"/>
              <a:pathLst>
                <a:path w="495" h="2316">
                  <a:moveTo>
                    <a:pt x="471" y="0"/>
                  </a:moveTo>
                  <a:lnTo>
                    <a:pt x="477" y="0"/>
                  </a:lnTo>
                  <a:lnTo>
                    <a:pt x="489" y="7"/>
                  </a:lnTo>
                  <a:lnTo>
                    <a:pt x="495" y="13"/>
                  </a:lnTo>
                  <a:lnTo>
                    <a:pt x="495" y="33"/>
                  </a:lnTo>
                  <a:lnTo>
                    <a:pt x="489" y="40"/>
                  </a:lnTo>
                  <a:lnTo>
                    <a:pt x="477" y="47"/>
                  </a:lnTo>
                  <a:lnTo>
                    <a:pt x="465" y="60"/>
                  </a:lnTo>
                  <a:lnTo>
                    <a:pt x="348" y="212"/>
                  </a:lnTo>
                  <a:lnTo>
                    <a:pt x="257" y="385"/>
                  </a:lnTo>
                  <a:lnTo>
                    <a:pt x="195" y="564"/>
                  </a:lnTo>
                  <a:lnTo>
                    <a:pt x="153" y="757"/>
                  </a:lnTo>
                  <a:lnTo>
                    <a:pt x="128" y="956"/>
                  </a:lnTo>
                  <a:lnTo>
                    <a:pt x="122" y="1155"/>
                  </a:lnTo>
                  <a:lnTo>
                    <a:pt x="128" y="1307"/>
                  </a:lnTo>
                  <a:lnTo>
                    <a:pt x="140" y="1473"/>
                  </a:lnTo>
                  <a:lnTo>
                    <a:pt x="171" y="1639"/>
                  </a:lnTo>
                  <a:lnTo>
                    <a:pt x="214" y="1798"/>
                  </a:lnTo>
                  <a:lnTo>
                    <a:pt x="275" y="1958"/>
                  </a:lnTo>
                  <a:lnTo>
                    <a:pt x="354" y="2104"/>
                  </a:lnTo>
                  <a:lnTo>
                    <a:pt x="458" y="2236"/>
                  </a:lnTo>
                  <a:lnTo>
                    <a:pt x="477" y="2256"/>
                  </a:lnTo>
                  <a:lnTo>
                    <a:pt x="483" y="2270"/>
                  </a:lnTo>
                  <a:lnTo>
                    <a:pt x="495" y="2283"/>
                  </a:lnTo>
                  <a:lnTo>
                    <a:pt x="495" y="2303"/>
                  </a:lnTo>
                  <a:lnTo>
                    <a:pt x="489" y="2309"/>
                  </a:lnTo>
                  <a:lnTo>
                    <a:pt x="477" y="2316"/>
                  </a:lnTo>
                  <a:lnTo>
                    <a:pt x="471" y="2316"/>
                  </a:lnTo>
                  <a:lnTo>
                    <a:pt x="452" y="2309"/>
                  </a:lnTo>
                  <a:lnTo>
                    <a:pt x="422" y="2276"/>
                  </a:lnTo>
                  <a:lnTo>
                    <a:pt x="373" y="2236"/>
                  </a:lnTo>
                  <a:lnTo>
                    <a:pt x="318" y="2170"/>
                  </a:lnTo>
                  <a:lnTo>
                    <a:pt x="257" y="2090"/>
                  </a:lnTo>
                  <a:lnTo>
                    <a:pt x="195" y="1991"/>
                  </a:lnTo>
                  <a:lnTo>
                    <a:pt x="140" y="1878"/>
                  </a:lnTo>
                  <a:lnTo>
                    <a:pt x="67" y="1679"/>
                  </a:lnTo>
                  <a:lnTo>
                    <a:pt x="24" y="1487"/>
                  </a:lnTo>
                  <a:lnTo>
                    <a:pt x="6" y="1307"/>
                  </a:lnTo>
                  <a:lnTo>
                    <a:pt x="0" y="1155"/>
                  </a:lnTo>
                  <a:lnTo>
                    <a:pt x="6" y="1002"/>
                  </a:lnTo>
                  <a:lnTo>
                    <a:pt x="24" y="823"/>
                  </a:lnTo>
                  <a:lnTo>
                    <a:pt x="67" y="644"/>
                  </a:lnTo>
                  <a:lnTo>
                    <a:pt x="134" y="451"/>
                  </a:lnTo>
                  <a:lnTo>
                    <a:pt x="189" y="332"/>
                  </a:lnTo>
                  <a:lnTo>
                    <a:pt x="250" y="232"/>
                  </a:lnTo>
                  <a:lnTo>
                    <a:pt x="312" y="153"/>
                  </a:lnTo>
                  <a:lnTo>
                    <a:pt x="367" y="86"/>
                  </a:lnTo>
                  <a:lnTo>
                    <a:pt x="416" y="40"/>
                  </a:lnTo>
                  <a:lnTo>
                    <a:pt x="452" y="7"/>
                  </a:lnTo>
                  <a:lnTo>
                    <a:pt x="47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8D22AE"/>
                </a:solidFill>
              </a:endParaRPr>
            </a:p>
          </p:txBody>
        </p:sp>
        <p:sp>
          <p:nvSpPr>
            <p:cNvPr id="40984" name="Freeform 24"/>
            <p:cNvSpPr>
              <a:spLocks/>
            </p:cNvSpPr>
            <p:nvPr/>
          </p:nvSpPr>
          <p:spPr bwMode="auto">
            <a:xfrm>
              <a:off x="4260" y="3394"/>
              <a:ext cx="2135" cy="1592"/>
            </a:xfrm>
            <a:custGeom>
              <a:avLst/>
              <a:gdLst/>
              <a:ahLst/>
              <a:cxnLst>
                <a:cxn ang="0">
                  <a:pos x="2111" y="0"/>
                </a:cxn>
                <a:cxn ang="0">
                  <a:pos x="2135" y="46"/>
                </a:cxn>
                <a:cxn ang="0">
                  <a:pos x="2104" y="73"/>
                </a:cxn>
                <a:cxn ang="0">
                  <a:pos x="1933" y="86"/>
                </a:cxn>
                <a:cxn ang="0">
                  <a:pos x="1890" y="132"/>
                </a:cxn>
                <a:cxn ang="0">
                  <a:pos x="1890" y="192"/>
                </a:cxn>
                <a:cxn ang="0">
                  <a:pos x="1597" y="1446"/>
                </a:cxn>
                <a:cxn ang="0">
                  <a:pos x="1591" y="1480"/>
                </a:cxn>
                <a:cxn ang="0">
                  <a:pos x="1633" y="1513"/>
                </a:cxn>
                <a:cxn ang="0">
                  <a:pos x="1774" y="1519"/>
                </a:cxn>
                <a:cxn ang="0">
                  <a:pos x="1793" y="1533"/>
                </a:cxn>
                <a:cxn ang="0">
                  <a:pos x="1786" y="1572"/>
                </a:cxn>
                <a:cxn ang="0">
                  <a:pos x="1774" y="1586"/>
                </a:cxn>
                <a:cxn ang="0">
                  <a:pos x="1615" y="1592"/>
                </a:cxn>
                <a:cxn ang="0">
                  <a:pos x="1419" y="1586"/>
                </a:cxn>
                <a:cxn ang="0">
                  <a:pos x="1205" y="1592"/>
                </a:cxn>
                <a:cxn ang="0">
                  <a:pos x="1187" y="1579"/>
                </a:cxn>
                <a:cxn ang="0">
                  <a:pos x="1193" y="1533"/>
                </a:cxn>
                <a:cxn ang="0">
                  <a:pos x="1334" y="1519"/>
                </a:cxn>
                <a:cxn ang="0">
                  <a:pos x="1413" y="1493"/>
                </a:cxn>
                <a:cxn ang="0">
                  <a:pos x="1444" y="1413"/>
                </a:cxn>
                <a:cxn ang="0">
                  <a:pos x="1744" y="86"/>
                </a:cxn>
                <a:cxn ang="0">
                  <a:pos x="844" y="1592"/>
                </a:cxn>
                <a:cxn ang="0">
                  <a:pos x="814" y="1579"/>
                </a:cxn>
                <a:cxn ang="0">
                  <a:pos x="808" y="1553"/>
                </a:cxn>
                <a:cxn ang="0">
                  <a:pos x="618" y="106"/>
                </a:cxn>
                <a:cxn ang="0">
                  <a:pos x="318" y="1387"/>
                </a:cxn>
                <a:cxn ang="0">
                  <a:pos x="325" y="1453"/>
                </a:cxn>
                <a:cxn ang="0">
                  <a:pos x="361" y="1499"/>
                </a:cxn>
                <a:cxn ang="0">
                  <a:pos x="465" y="1519"/>
                </a:cxn>
                <a:cxn ang="0">
                  <a:pos x="490" y="1526"/>
                </a:cxn>
                <a:cxn ang="0">
                  <a:pos x="502" y="1566"/>
                </a:cxn>
                <a:cxn ang="0">
                  <a:pos x="490" y="1586"/>
                </a:cxn>
                <a:cxn ang="0">
                  <a:pos x="355" y="1592"/>
                </a:cxn>
                <a:cxn ang="0">
                  <a:pos x="135" y="1592"/>
                </a:cxn>
                <a:cxn ang="0">
                  <a:pos x="6" y="1586"/>
                </a:cxn>
                <a:cxn ang="0">
                  <a:pos x="0" y="1546"/>
                </a:cxn>
                <a:cxn ang="0">
                  <a:pos x="13" y="1526"/>
                </a:cxn>
                <a:cxn ang="0">
                  <a:pos x="37" y="1519"/>
                </a:cxn>
                <a:cxn ang="0">
                  <a:pos x="190" y="1480"/>
                </a:cxn>
                <a:cxn ang="0">
                  <a:pos x="257" y="1400"/>
                </a:cxn>
                <a:cxn ang="0">
                  <a:pos x="539" y="166"/>
                </a:cxn>
                <a:cxn ang="0">
                  <a:pos x="545" y="106"/>
                </a:cxn>
                <a:cxn ang="0">
                  <a:pos x="496" y="86"/>
                </a:cxn>
                <a:cxn ang="0">
                  <a:pos x="447" y="79"/>
                </a:cxn>
                <a:cxn ang="0">
                  <a:pos x="355" y="73"/>
                </a:cxn>
                <a:cxn ang="0">
                  <a:pos x="343" y="33"/>
                </a:cxn>
                <a:cxn ang="0">
                  <a:pos x="355" y="13"/>
                </a:cxn>
                <a:cxn ang="0">
                  <a:pos x="728" y="6"/>
                </a:cxn>
                <a:cxn ang="0">
                  <a:pos x="759" y="33"/>
                </a:cxn>
                <a:cxn ang="0">
                  <a:pos x="930" y="1367"/>
                </a:cxn>
                <a:cxn ang="0">
                  <a:pos x="1725" y="26"/>
                </a:cxn>
                <a:cxn ang="0">
                  <a:pos x="1756" y="0"/>
                </a:cxn>
              </a:cxnLst>
              <a:rect l="0" t="0" r="r" b="b"/>
              <a:pathLst>
                <a:path w="2135" h="1592">
                  <a:moveTo>
                    <a:pt x="1756" y="0"/>
                  </a:moveTo>
                  <a:lnTo>
                    <a:pt x="2111" y="0"/>
                  </a:lnTo>
                  <a:lnTo>
                    <a:pt x="2135" y="13"/>
                  </a:lnTo>
                  <a:lnTo>
                    <a:pt x="2135" y="46"/>
                  </a:lnTo>
                  <a:lnTo>
                    <a:pt x="2129" y="59"/>
                  </a:lnTo>
                  <a:lnTo>
                    <a:pt x="2104" y="73"/>
                  </a:lnTo>
                  <a:lnTo>
                    <a:pt x="1982" y="73"/>
                  </a:lnTo>
                  <a:lnTo>
                    <a:pt x="1933" y="86"/>
                  </a:lnTo>
                  <a:lnTo>
                    <a:pt x="1903" y="106"/>
                  </a:lnTo>
                  <a:lnTo>
                    <a:pt x="1890" y="132"/>
                  </a:lnTo>
                  <a:lnTo>
                    <a:pt x="1878" y="179"/>
                  </a:lnTo>
                  <a:lnTo>
                    <a:pt x="1890" y="192"/>
                  </a:lnTo>
                  <a:lnTo>
                    <a:pt x="1603" y="1426"/>
                  </a:lnTo>
                  <a:lnTo>
                    <a:pt x="1597" y="1446"/>
                  </a:lnTo>
                  <a:lnTo>
                    <a:pt x="1591" y="1460"/>
                  </a:lnTo>
                  <a:lnTo>
                    <a:pt x="1591" y="1480"/>
                  </a:lnTo>
                  <a:lnTo>
                    <a:pt x="1603" y="1499"/>
                  </a:lnTo>
                  <a:lnTo>
                    <a:pt x="1633" y="1513"/>
                  </a:lnTo>
                  <a:lnTo>
                    <a:pt x="1676" y="1519"/>
                  </a:lnTo>
                  <a:lnTo>
                    <a:pt x="1774" y="1519"/>
                  </a:lnTo>
                  <a:lnTo>
                    <a:pt x="1780" y="1526"/>
                  </a:lnTo>
                  <a:lnTo>
                    <a:pt x="1793" y="1533"/>
                  </a:lnTo>
                  <a:lnTo>
                    <a:pt x="1793" y="1566"/>
                  </a:lnTo>
                  <a:lnTo>
                    <a:pt x="1786" y="1572"/>
                  </a:lnTo>
                  <a:lnTo>
                    <a:pt x="1780" y="1586"/>
                  </a:lnTo>
                  <a:lnTo>
                    <a:pt x="1774" y="1586"/>
                  </a:lnTo>
                  <a:lnTo>
                    <a:pt x="1762" y="1592"/>
                  </a:lnTo>
                  <a:lnTo>
                    <a:pt x="1615" y="1592"/>
                  </a:lnTo>
                  <a:lnTo>
                    <a:pt x="1481" y="1586"/>
                  </a:lnTo>
                  <a:lnTo>
                    <a:pt x="1419" y="1586"/>
                  </a:lnTo>
                  <a:lnTo>
                    <a:pt x="1346" y="1592"/>
                  </a:lnTo>
                  <a:lnTo>
                    <a:pt x="1205" y="1592"/>
                  </a:lnTo>
                  <a:lnTo>
                    <a:pt x="1193" y="1586"/>
                  </a:lnTo>
                  <a:lnTo>
                    <a:pt x="1187" y="1579"/>
                  </a:lnTo>
                  <a:lnTo>
                    <a:pt x="1187" y="1546"/>
                  </a:lnTo>
                  <a:lnTo>
                    <a:pt x="1193" y="1533"/>
                  </a:lnTo>
                  <a:lnTo>
                    <a:pt x="1218" y="1519"/>
                  </a:lnTo>
                  <a:lnTo>
                    <a:pt x="1334" y="1519"/>
                  </a:lnTo>
                  <a:lnTo>
                    <a:pt x="1383" y="1506"/>
                  </a:lnTo>
                  <a:lnTo>
                    <a:pt x="1413" y="1493"/>
                  </a:lnTo>
                  <a:lnTo>
                    <a:pt x="1432" y="1460"/>
                  </a:lnTo>
                  <a:lnTo>
                    <a:pt x="1444" y="1413"/>
                  </a:lnTo>
                  <a:lnTo>
                    <a:pt x="1750" y="86"/>
                  </a:lnTo>
                  <a:lnTo>
                    <a:pt x="1744" y="86"/>
                  </a:lnTo>
                  <a:lnTo>
                    <a:pt x="881" y="1553"/>
                  </a:lnTo>
                  <a:lnTo>
                    <a:pt x="844" y="1592"/>
                  </a:lnTo>
                  <a:lnTo>
                    <a:pt x="820" y="1592"/>
                  </a:lnTo>
                  <a:lnTo>
                    <a:pt x="814" y="1579"/>
                  </a:lnTo>
                  <a:lnTo>
                    <a:pt x="808" y="1572"/>
                  </a:lnTo>
                  <a:lnTo>
                    <a:pt x="808" y="1553"/>
                  </a:lnTo>
                  <a:lnTo>
                    <a:pt x="802" y="1539"/>
                  </a:lnTo>
                  <a:lnTo>
                    <a:pt x="618" y="106"/>
                  </a:lnTo>
                  <a:lnTo>
                    <a:pt x="325" y="1367"/>
                  </a:lnTo>
                  <a:lnTo>
                    <a:pt x="318" y="1387"/>
                  </a:lnTo>
                  <a:lnTo>
                    <a:pt x="318" y="1420"/>
                  </a:lnTo>
                  <a:lnTo>
                    <a:pt x="325" y="1453"/>
                  </a:lnTo>
                  <a:lnTo>
                    <a:pt x="337" y="1480"/>
                  </a:lnTo>
                  <a:lnTo>
                    <a:pt x="361" y="1499"/>
                  </a:lnTo>
                  <a:lnTo>
                    <a:pt x="404" y="1513"/>
                  </a:lnTo>
                  <a:lnTo>
                    <a:pt x="465" y="1519"/>
                  </a:lnTo>
                  <a:lnTo>
                    <a:pt x="484" y="1519"/>
                  </a:lnTo>
                  <a:lnTo>
                    <a:pt x="490" y="1526"/>
                  </a:lnTo>
                  <a:lnTo>
                    <a:pt x="502" y="1533"/>
                  </a:lnTo>
                  <a:lnTo>
                    <a:pt x="502" y="1566"/>
                  </a:lnTo>
                  <a:lnTo>
                    <a:pt x="496" y="1579"/>
                  </a:lnTo>
                  <a:lnTo>
                    <a:pt x="490" y="1586"/>
                  </a:lnTo>
                  <a:lnTo>
                    <a:pt x="477" y="1592"/>
                  </a:lnTo>
                  <a:lnTo>
                    <a:pt x="355" y="1592"/>
                  </a:lnTo>
                  <a:lnTo>
                    <a:pt x="245" y="1586"/>
                  </a:lnTo>
                  <a:lnTo>
                    <a:pt x="135" y="1592"/>
                  </a:lnTo>
                  <a:lnTo>
                    <a:pt x="19" y="1592"/>
                  </a:lnTo>
                  <a:lnTo>
                    <a:pt x="6" y="1586"/>
                  </a:lnTo>
                  <a:lnTo>
                    <a:pt x="0" y="1579"/>
                  </a:lnTo>
                  <a:lnTo>
                    <a:pt x="0" y="1546"/>
                  </a:lnTo>
                  <a:lnTo>
                    <a:pt x="6" y="1539"/>
                  </a:lnTo>
                  <a:lnTo>
                    <a:pt x="13" y="1526"/>
                  </a:lnTo>
                  <a:lnTo>
                    <a:pt x="25" y="1519"/>
                  </a:lnTo>
                  <a:lnTo>
                    <a:pt x="37" y="1519"/>
                  </a:lnTo>
                  <a:lnTo>
                    <a:pt x="129" y="1506"/>
                  </a:lnTo>
                  <a:lnTo>
                    <a:pt x="190" y="1480"/>
                  </a:lnTo>
                  <a:lnTo>
                    <a:pt x="233" y="1446"/>
                  </a:lnTo>
                  <a:lnTo>
                    <a:pt x="257" y="1400"/>
                  </a:lnTo>
                  <a:lnTo>
                    <a:pt x="269" y="1347"/>
                  </a:lnTo>
                  <a:lnTo>
                    <a:pt x="539" y="166"/>
                  </a:lnTo>
                  <a:lnTo>
                    <a:pt x="545" y="146"/>
                  </a:lnTo>
                  <a:lnTo>
                    <a:pt x="545" y="106"/>
                  </a:lnTo>
                  <a:lnTo>
                    <a:pt x="520" y="93"/>
                  </a:lnTo>
                  <a:lnTo>
                    <a:pt x="496" y="86"/>
                  </a:lnTo>
                  <a:lnTo>
                    <a:pt x="477" y="86"/>
                  </a:lnTo>
                  <a:lnTo>
                    <a:pt x="447" y="79"/>
                  </a:lnTo>
                  <a:lnTo>
                    <a:pt x="361" y="79"/>
                  </a:lnTo>
                  <a:lnTo>
                    <a:pt x="355" y="73"/>
                  </a:lnTo>
                  <a:lnTo>
                    <a:pt x="343" y="66"/>
                  </a:lnTo>
                  <a:lnTo>
                    <a:pt x="343" y="33"/>
                  </a:lnTo>
                  <a:lnTo>
                    <a:pt x="349" y="20"/>
                  </a:lnTo>
                  <a:lnTo>
                    <a:pt x="355" y="13"/>
                  </a:lnTo>
                  <a:lnTo>
                    <a:pt x="367" y="6"/>
                  </a:lnTo>
                  <a:lnTo>
                    <a:pt x="728" y="6"/>
                  </a:lnTo>
                  <a:lnTo>
                    <a:pt x="753" y="20"/>
                  </a:lnTo>
                  <a:lnTo>
                    <a:pt x="759" y="33"/>
                  </a:lnTo>
                  <a:lnTo>
                    <a:pt x="765" y="59"/>
                  </a:lnTo>
                  <a:lnTo>
                    <a:pt x="930" y="1367"/>
                  </a:lnTo>
                  <a:lnTo>
                    <a:pt x="1713" y="46"/>
                  </a:lnTo>
                  <a:lnTo>
                    <a:pt x="1725" y="26"/>
                  </a:lnTo>
                  <a:lnTo>
                    <a:pt x="1731" y="13"/>
                  </a:lnTo>
                  <a:lnTo>
                    <a:pt x="17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8D22AE"/>
                </a:solidFill>
              </a:endParaRPr>
            </a:p>
          </p:txBody>
        </p:sp>
        <p:sp>
          <p:nvSpPr>
            <p:cNvPr id="40985" name="Freeform 25"/>
            <p:cNvSpPr>
              <a:spLocks/>
            </p:cNvSpPr>
            <p:nvPr/>
          </p:nvSpPr>
          <p:spPr bwMode="auto">
            <a:xfrm>
              <a:off x="6309" y="4601"/>
              <a:ext cx="924" cy="737"/>
            </a:xfrm>
            <a:custGeom>
              <a:avLst/>
              <a:gdLst/>
              <a:ahLst/>
              <a:cxnLst>
                <a:cxn ang="0">
                  <a:pos x="215" y="7"/>
                </a:cxn>
                <a:cxn ang="0">
                  <a:pos x="294" y="47"/>
                </a:cxn>
                <a:cxn ang="0">
                  <a:pos x="337" y="153"/>
                </a:cxn>
                <a:cxn ang="0">
                  <a:pos x="435" y="54"/>
                </a:cxn>
                <a:cxn ang="0">
                  <a:pos x="594" y="0"/>
                </a:cxn>
                <a:cxn ang="0">
                  <a:pos x="679" y="14"/>
                </a:cxn>
                <a:cxn ang="0">
                  <a:pos x="759" y="67"/>
                </a:cxn>
                <a:cxn ang="0">
                  <a:pos x="789" y="186"/>
                </a:cxn>
                <a:cxn ang="0">
                  <a:pos x="747" y="399"/>
                </a:cxn>
                <a:cxn ang="0">
                  <a:pos x="710" y="505"/>
                </a:cxn>
                <a:cxn ang="0">
                  <a:pos x="679" y="657"/>
                </a:cxn>
                <a:cxn ang="0">
                  <a:pos x="692" y="691"/>
                </a:cxn>
                <a:cxn ang="0">
                  <a:pos x="716" y="697"/>
                </a:cxn>
                <a:cxn ang="0">
                  <a:pos x="802" y="651"/>
                </a:cxn>
                <a:cxn ang="0">
                  <a:pos x="875" y="498"/>
                </a:cxn>
                <a:cxn ang="0">
                  <a:pos x="881" y="478"/>
                </a:cxn>
                <a:cxn ang="0">
                  <a:pos x="912" y="472"/>
                </a:cxn>
                <a:cxn ang="0">
                  <a:pos x="924" y="492"/>
                </a:cxn>
                <a:cxn ang="0">
                  <a:pos x="887" y="598"/>
                </a:cxn>
                <a:cxn ang="0">
                  <a:pos x="814" y="691"/>
                </a:cxn>
                <a:cxn ang="0">
                  <a:pos x="704" y="737"/>
                </a:cxn>
                <a:cxn ang="0">
                  <a:pos x="600" y="697"/>
                </a:cxn>
                <a:cxn ang="0">
                  <a:pos x="557" y="598"/>
                </a:cxn>
                <a:cxn ang="0">
                  <a:pos x="563" y="571"/>
                </a:cxn>
                <a:cxn ang="0">
                  <a:pos x="582" y="511"/>
                </a:cxn>
                <a:cxn ang="0">
                  <a:pos x="624" y="385"/>
                </a:cxn>
                <a:cxn ang="0">
                  <a:pos x="667" y="160"/>
                </a:cxn>
                <a:cxn ang="0">
                  <a:pos x="661" y="107"/>
                </a:cxn>
                <a:cxn ang="0">
                  <a:pos x="624" y="47"/>
                </a:cxn>
                <a:cxn ang="0">
                  <a:pos x="508" y="54"/>
                </a:cxn>
                <a:cxn ang="0">
                  <a:pos x="392" y="140"/>
                </a:cxn>
                <a:cxn ang="0">
                  <a:pos x="331" y="233"/>
                </a:cxn>
                <a:cxn ang="0">
                  <a:pos x="306" y="299"/>
                </a:cxn>
                <a:cxn ang="0">
                  <a:pos x="270" y="445"/>
                </a:cxn>
                <a:cxn ang="0">
                  <a:pos x="251" y="551"/>
                </a:cxn>
                <a:cxn ang="0">
                  <a:pos x="233" y="618"/>
                </a:cxn>
                <a:cxn ang="0">
                  <a:pos x="221" y="684"/>
                </a:cxn>
                <a:cxn ang="0">
                  <a:pos x="196" y="717"/>
                </a:cxn>
                <a:cxn ang="0">
                  <a:pos x="147" y="730"/>
                </a:cxn>
                <a:cxn ang="0">
                  <a:pos x="117" y="711"/>
                </a:cxn>
                <a:cxn ang="0">
                  <a:pos x="104" y="677"/>
                </a:cxn>
                <a:cxn ang="0">
                  <a:pos x="117" y="644"/>
                </a:cxn>
                <a:cxn ang="0">
                  <a:pos x="123" y="611"/>
                </a:cxn>
                <a:cxn ang="0">
                  <a:pos x="159" y="405"/>
                </a:cxn>
                <a:cxn ang="0">
                  <a:pos x="190" y="259"/>
                </a:cxn>
                <a:cxn ang="0">
                  <a:pos x="208" y="160"/>
                </a:cxn>
                <a:cxn ang="0">
                  <a:pos x="215" y="100"/>
                </a:cxn>
                <a:cxn ang="0">
                  <a:pos x="184" y="40"/>
                </a:cxn>
                <a:cxn ang="0">
                  <a:pos x="129" y="54"/>
                </a:cxn>
                <a:cxn ang="0">
                  <a:pos x="74" y="146"/>
                </a:cxn>
                <a:cxn ang="0">
                  <a:pos x="49" y="246"/>
                </a:cxn>
                <a:cxn ang="0">
                  <a:pos x="37" y="266"/>
                </a:cxn>
                <a:cxn ang="0">
                  <a:pos x="0" y="253"/>
                </a:cxn>
                <a:cxn ang="0">
                  <a:pos x="19" y="186"/>
                </a:cxn>
                <a:cxn ang="0">
                  <a:pos x="55" y="87"/>
                </a:cxn>
                <a:cxn ang="0">
                  <a:pos x="135" y="7"/>
                </a:cxn>
              </a:cxnLst>
              <a:rect l="0" t="0" r="r" b="b"/>
              <a:pathLst>
                <a:path w="924" h="737">
                  <a:moveTo>
                    <a:pt x="178" y="0"/>
                  </a:moveTo>
                  <a:lnTo>
                    <a:pt x="215" y="7"/>
                  </a:lnTo>
                  <a:lnTo>
                    <a:pt x="257" y="20"/>
                  </a:lnTo>
                  <a:lnTo>
                    <a:pt x="294" y="47"/>
                  </a:lnTo>
                  <a:lnTo>
                    <a:pt x="318" y="93"/>
                  </a:lnTo>
                  <a:lnTo>
                    <a:pt x="337" y="153"/>
                  </a:lnTo>
                  <a:lnTo>
                    <a:pt x="380" y="100"/>
                  </a:lnTo>
                  <a:lnTo>
                    <a:pt x="435" y="54"/>
                  </a:lnTo>
                  <a:lnTo>
                    <a:pt x="508" y="14"/>
                  </a:lnTo>
                  <a:lnTo>
                    <a:pt x="594" y="0"/>
                  </a:lnTo>
                  <a:lnTo>
                    <a:pt x="637" y="0"/>
                  </a:lnTo>
                  <a:lnTo>
                    <a:pt x="679" y="14"/>
                  </a:lnTo>
                  <a:lnTo>
                    <a:pt x="722" y="34"/>
                  </a:lnTo>
                  <a:lnTo>
                    <a:pt x="759" y="67"/>
                  </a:lnTo>
                  <a:lnTo>
                    <a:pt x="783" y="120"/>
                  </a:lnTo>
                  <a:lnTo>
                    <a:pt x="789" y="186"/>
                  </a:lnTo>
                  <a:lnTo>
                    <a:pt x="783" y="253"/>
                  </a:lnTo>
                  <a:lnTo>
                    <a:pt x="747" y="399"/>
                  </a:lnTo>
                  <a:lnTo>
                    <a:pt x="728" y="458"/>
                  </a:lnTo>
                  <a:lnTo>
                    <a:pt x="710" y="505"/>
                  </a:lnTo>
                  <a:lnTo>
                    <a:pt x="679" y="604"/>
                  </a:lnTo>
                  <a:lnTo>
                    <a:pt x="679" y="657"/>
                  </a:lnTo>
                  <a:lnTo>
                    <a:pt x="685" y="677"/>
                  </a:lnTo>
                  <a:lnTo>
                    <a:pt x="692" y="691"/>
                  </a:lnTo>
                  <a:lnTo>
                    <a:pt x="698" y="697"/>
                  </a:lnTo>
                  <a:lnTo>
                    <a:pt x="716" y="697"/>
                  </a:lnTo>
                  <a:lnTo>
                    <a:pt x="759" y="684"/>
                  </a:lnTo>
                  <a:lnTo>
                    <a:pt x="802" y="651"/>
                  </a:lnTo>
                  <a:lnTo>
                    <a:pt x="845" y="584"/>
                  </a:lnTo>
                  <a:lnTo>
                    <a:pt x="875" y="498"/>
                  </a:lnTo>
                  <a:lnTo>
                    <a:pt x="881" y="492"/>
                  </a:lnTo>
                  <a:lnTo>
                    <a:pt x="881" y="478"/>
                  </a:lnTo>
                  <a:lnTo>
                    <a:pt x="887" y="472"/>
                  </a:lnTo>
                  <a:lnTo>
                    <a:pt x="912" y="472"/>
                  </a:lnTo>
                  <a:lnTo>
                    <a:pt x="924" y="485"/>
                  </a:lnTo>
                  <a:lnTo>
                    <a:pt x="924" y="492"/>
                  </a:lnTo>
                  <a:lnTo>
                    <a:pt x="906" y="551"/>
                  </a:lnTo>
                  <a:lnTo>
                    <a:pt x="887" y="598"/>
                  </a:lnTo>
                  <a:lnTo>
                    <a:pt x="857" y="644"/>
                  </a:lnTo>
                  <a:lnTo>
                    <a:pt x="814" y="691"/>
                  </a:lnTo>
                  <a:lnTo>
                    <a:pt x="765" y="724"/>
                  </a:lnTo>
                  <a:lnTo>
                    <a:pt x="704" y="737"/>
                  </a:lnTo>
                  <a:lnTo>
                    <a:pt x="649" y="730"/>
                  </a:lnTo>
                  <a:lnTo>
                    <a:pt x="600" y="697"/>
                  </a:lnTo>
                  <a:lnTo>
                    <a:pt x="569" y="657"/>
                  </a:lnTo>
                  <a:lnTo>
                    <a:pt x="557" y="598"/>
                  </a:lnTo>
                  <a:lnTo>
                    <a:pt x="557" y="584"/>
                  </a:lnTo>
                  <a:lnTo>
                    <a:pt x="563" y="571"/>
                  </a:lnTo>
                  <a:lnTo>
                    <a:pt x="563" y="551"/>
                  </a:lnTo>
                  <a:lnTo>
                    <a:pt x="582" y="511"/>
                  </a:lnTo>
                  <a:lnTo>
                    <a:pt x="600" y="458"/>
                  </a:lnTo>
                  <a:lnTo>
                    <a:pt x="624" y="385"/>
                  </a:lnTo>
                  <a:lnTo>
                    <a:pt x="661" y="226"/>
                  </a:lnTo>
                  <a:lnTo>
                    <a:pt x="667" y="160"/>
                  </a:lnTo>
                  <a:lnTo>
                    <a:pt x="667" y="133"/>
                  </a:lnTo>
                  <a:lnTo>
                    <a:pt x="661" y="107"/>
                  </a:lnTo>
                  <a:lnTo>
                    <a:pt x="649" y="73"/>
                  </a:lnTo>
                  <a:lnTo>
                    <a:pt x="624" y="47"/>
                  </a:lnTo>
                  <a:lnTo>
                    <a:pt x="582" y="40"/>
                  </a:lnTo>
                  <a:lnTo>
                    <a:pt x="508" y="54"/>
                  </a:lnTo>
                  <a:lnTo>
                    <a:pt x="441" y="93"/>
                  </a:lnTo>
                  <a:lnTo>
                    <a:pt x="392" y="140"/>
                  </a:lnTo>
                  <a:lnTo>
                    <a:pt x="355" y="193"/>
                  </a:lnTo>
                  <a:lnTo>
                    <a:pt x="331" y="233"/>
                  </a:lnTo>
                  <a:lnTo>
                    <a:pt x="312" y="266"/>
                  </a:lnTo>
                  <a:lnTo>
                    <a:pt x="306" y="299"/>
                  </a:lnTo>
                  <a:lnTo>
                    <a:pt x="294" y="339"/>
                  </a:lnTo>
                  <a:lnTo>
                    <a:pt x="270" y="445"/>
                  </a:lnTo>
                  <a:lnTo>
                    <a:pt x="263" y="498"/>
                  </a:lnTo>
                  <a:lnTo>
                    <a:pt x="251" y="551"/>
                  </a:lnTo>
                  <a:lnTo>
                    <a:pt x="239" y="598"/>
                  </a:lnTo>
                  <a:lnTo>
                    <a:pt x="233" y="618"/>
                  </a:lnTo>
                  <a:lnTo>
                    <a:pt x="233" y="644"/>
                  </a:lnTo>
                  <a:lnTo>
                    <a:pt x="221" y="684"/>
                  </a:lnTo>
                  <a:lnTo>
                    <a:pt x="208" y="711"/>
                  </a:lnTo>
                  <a:lnTo>
                    <a:pt x="196" y="717"/>
                  </a:lnTo>
                  <a:lnTo>
                    <a:pt x="178" y="730"/>
                  </a:lnTo>
                  <a:lnTo>
                    <a:pt x="147" y="730"/>
                  </a:lnTo>
                  <a:lnTo>
                    <a:pt x="129" y="724"/>
                  </a:lnTo>
                  <a:lnTo>
                    <a:pt x="117" y="711"/>
                  </a:lnTo>
                  <a:lnTo>
                    <a:pt x="111" y="697"/>
                  </a:lnTo>
                  <a:lnTo>
                    <a:pt x="104" y="677"/>
                  </a:lnTo>
                  <a:lnTo>
                    <a:pt x="104" y="671"/>
                  </a:lnTo>
                  <a:lnTo>
                    <a:pt x="117" y="644"/>
                  </a:lnTo>
                  <a:lnTo>
                    <a:pt x="117" y="624"/>
                  </a:lnTo>
                  <a:lnTo>
                    <a:pt x="123" y="611"/>
                  </a:lnTo>
                  <a:lnTo>
                    <a:pt x="111" y="618"/>
                  </a:lnTo>
                  <a:lnTo>
                    <a:pt x="159" y="405"/>
                  </a:lnTo>
                  <a:lnTo>
                    <a:pt x="172" y="332"/>
                  </a:lnTo>
                  <a:lnTo>
                    <a:pt x="190" y="259"/>
                  </a:lnTo>
                  <a:lnTo>
                    <a:pt x="196" y="213"/>
                  </a:lnTo>
                  <a:lnTo>
                    <a:pt x="208" y="160"/>
                  </a:lnTo>
                  <a:lnTo>
                    <a:pt x="215" y="120"/>
                  </a:lnTo>
                  <a:lnTo>
                    <a:pt x="215" y="100"/>
                  </a:lnTo>
                  <a:lnTo>
                    <a:pt x="202" y="60"/>
                  </a:lnTo>
                  <a:lnTo>
                    <a:pt x="184" y="40"/>
                  </a:lnTo>
                  <a:lnTo>
                    <a:pt x="166" y="40"/>
                  </a:lnTo>
                  <a:lnTo>
                    <a:pt x="129" y="54"/>
                  </a:lnTo>
                  <a:lnTo>
                    <a:pt x="98" y="93"/>
                  </a:lnTo>
                  <a:lnTo>
                    <a:pt x="74" y="146"/>
                  </a:lnTo>
                  <a:lnTo>
                    <a:pt x="55" y="219"/>
                  </a:lnTo>
                  <a:lnTo>
                    <a:pt x="49" y="246"/>
                  </a:lnTo>
                  <a:lnTo>
                    <a:pt x="43" y="259"/>
                  </a:lnTo>
                  <a:lnTo>
                    <a:pt x="37" y="266"/>
                  </a:lnTo>
                  <a:lnTo>
                    <a:pt x="13" y="266"/>
                  </a:lnTo>
                  <a:lnTo>
                    <a:pt x="0" y="253"/>
                  </a:lnTo>
                  <a:lnTo>
                    <a:pt x="0" y="246"/>
                  </a:lnTo>
                  <a:lnTo>
                    <a:pt x="19" y="186"/>
                  </a:lnTo>
                  <a:lnTo>
                    <a:pt x="31" y="133"/>
                  </a:lnTo>
                  <a:lnTo>
                    <a:pt x="55" y="87"/>
                  </a:lnTo>
                  <a:lnTo>
                    <a:pt x="74" y="60"/>
                  </a:lnTo>
                  <a:lnTo>
                    <a:pt x="135" y="7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8D22AE"/>
                </a:solidFill>
              </a:endParaRPr>
            </a:p>
          </p:txBody>
        </p:sp>
        <p:sp>
          <p:nvSpPr>
            <p:cNvPr id="40986" name="Freeform 26"/>
            <p:cNvSpPr>
              <a:spLocks/>
            </p:cNvSpPr>
            <p:nvPr/>
          </p:nvSpPr>
          <p:spPr bwMode="auto">
            <a:xfrm>
              <a:off x="7465" y="4860"/>
              <a:ext cx="1022" cy="8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985" y="0"/>
                </a:cxn>
                <a:cxn ang="0">
                  <a:pos x="997" y="7"/>
                </a:cxn>
                <a:cxn ang="0">
                  <a:pos x="1004" y="7"/>
                </a:cxn>
                <a:cxn ang="0">
                  <a:pos x="1022" y="27"/>
                </a:cxn>
                <a:cxn ang="0">
                  <a:pos x="1022" y="60"/>
                </a:cxn>
                <a:cxn ang="0">
                  <a:pos x="1010" y="73"/>
                </a:cxn>
                <a:cxn ang="0">
                  <a:pos x="997" y="73"/>
                </a:cxn>
                <a:cxn ang="0">
                  <a:pos x="985" y="80"/>
                </a:cxn>
                <a:cxn ang="0">
                  <a:pos x="31" y="80"/>
                </a:cxn>
                <a:cxn ang="0">
                  <a:pos x="7" y="67"/>
                </a:cxn>
                <a:cxn ang="0">
                  <a:pos x="0" y="60"/>
                </a:cxn>
                <a:cxn ang="0">
                  <a:pos x="0" y="27"/>
                </a:cxn>
                <a:cxn ang="0">
                  <a:pos x="7" y="14"/>
                </a:cxn>
                <a:cxn ang="0">
                  <a:pos x="19" y="7"/>
                </a:cxn>
                <a:cxn ang="0">
                  <a:pos x="25" y="0"/>
                </a:cxn>
              </a:cxnLst>
              <a:rect l="0" t="0" r="r" b="b"/>
              <a:pathLst>
                <a:path w="1022" h="80">
                  <a:moveTo>
                    <a:pt x="25" y="0"/>
                  </a:moveTo>
                  <a:lnTo>
                    <a:pt x="985" y="0"/>
                  </a:lnTo>
                  <a:lnTo>
                    <a:pt x="997" y="7"/>
                  </a:lnTo>
                  <a:lnTo>
                    <a:pt x="1004" y="7"/>
                  </a:lnTo>
                  <a:lnTo>
                    <a:pt x="1022" y="27"/>
                  </a:lnTo>
                  <a:lnTo>
                    <a:pt x="1022" y="60"/>
                  </a:lnTo>
                  <a:lnTo>
                    <a:pt x="1010" y="73"/>
                  </a:lnTo>
                  <a:lnTo>
                    <a:pt x="997" y="73"/>
                  </a:lnTo>
                  <a:lnTo>
                    <a:pt x="985" y="80"/>
                  </a:lnTo>
                  <a:lnTo>
                    <a:pt x="31" y="80"/>
                  </a:lnTo>
                  <a:lnTo>
                    <a:pt x="7" y="67"/>
                  </a:lnTo>
                  <a:lnTo>
                    <a:pt x="0" y="60"/>
                  </a:lnTo>
                  <a:lnTo>
                    <a:pt x="0" y="27"/>
                  </a:lnTo>
                  <a:lnTo>
                    <a:pt x="7" y="14"/>
                  </a:lnTo>
                  <a:lnTo>
                    <a:pt x="19" y="7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8D22AE"/>
                </a:solidFill>
              </a:endParaRPr>
            </a:p>
          </p:txBody>
        </p:sp>
        <p:sp>
          <p:nvSpPr>
            <p:cNvPr id="40987" name="Freeform 27"/>
            <p:cNvSpPr>
              <a:spLocks/>
            </p:cNvSpPr>
            <p:nvPr/>
          </p:nvSpPr>
          <p:spPr bwMode="auto">
            <a:xfrm>
              <a:off x="8762" y="4177"/>
              <a:ext cx="734" cy="1141"/>
            </a:xfrm>
            <a:custGeom>
              <a:avLst/>
              <a:gdLst/>
              <a:ahLst/>
              <a:cxnLst>
                <a:cxn ang="0">
                  <a:pos x="349" y="0"/>
                </a:cxn>
                <a:cxn ang="0">
                  <a:pos x="361" y="26"/>
                </a:cxn>
                <a:cxn ang="0">
                  <a:pos x="355" y="26"/>
                </a:cxn>
                <a:cxn ang="0">
                  <a:pos x="288" y="624"/>
                </a:cxn>
                <a:cxn ang="0">
                  <a:pos x="453" y="471"/>
                </a:cxn>
                <a:cxn ang="0">
                  <a:pos x="618" y="398"/>
                </a:cxn>
                <a:cxn ang="0">
                  <a:pos x="704" y="438"/>
                </a:cxn>
                <a:cxn ang="0">
                  <a:pos x="734" y="511"/>
                </a:cxn>
                <a:cxn ang="0">
                  <a:pos x="710" y="590"/>
                </a:cxn>
                <a:cxn ang="0">
                  <a:pos x="649" y="617"/>
                </a:cxn>
                <a:cxn ang="0">
                  <a:pos x="612" y="610"/>
                </a:cxn>
                <a:cxn ang="0">
                  <a:pos x="587" y="577"/>
                </a:cxn>
                <a:cxn ang="0">
                  <a:pos x="594" y="531"/>
                </a:cxn>
                <a:cxn ang="0">
                  <a:pos x="624" y="484"/>
                </a:cxn>
                <a:cxn ang="0">
                  <a:pos x="667" y="464"/>
                </a:cxn>
                <a:cxn ang="0">
                  <a:pos x="649" y="451"/>
                </a:cxn>
                <a:cxn ang="0">
                  <a:pos x="618" y="444"/>
                </a:cxn>
                <a:cxn ang="0">
                  <a:pos x="502" y="497"/>
                </a:cxn>
                <a:cxn ang="0">
                  <a:pos x="386" y="604"/>
                </a:cxn>
                <a:cxn ang="0">
                  <a:pos x="300" y="677"/>
                </a:cxn>
                <a:cxn ang="0">
                  <a:pos x="288" y="716"/>
                </a:cxn>
                <a:cxn ang="0">
                  <a:pos x="379" y="736"/>
                </a:cxn>
                <a:cxn ang="0">
                  <a:pos x="465" y="783"/>
                </a:cxn>
                <a:cxn ang="0">
                  <a:pos x="502" y="882"/>
                </a:cxn>
                <a:cxn ang="0">
                  <a:pos x="496" y="916"/>
                </a:cxn>
                <a:cxn ang="0">
                  <a:pos x="490" y="962"/>
                </a:cxn>
                <a:cxn ang="0">
                  <a:pos x="483" y="1035"/>
                </a:cxn>
                <a:cxn ang="0">
                  <a:pos x="520" y="1101"/>
                </a:cxn>
                <a:cxn ang="0">
                  <a:pos x="581" y="1088"/>
                </a:cxn>
                <a:cxn ang="0">
                  <a:pos x="661" y="962"/>
                </a:cxn>
                <a:cxn ang="0">
                  <a:pos x="679" y="896"/>
                </a:cxn>
                <a:cxn ang="0">
                  <a:pos x="691" y="876"/>
                </a:cxn>
                <a:cxn ang="0">
                  <a:pos x="728" y="889"/>
                </a:cxn>
                <a:cxn ang="0">
                  <a:pos x="716" y="942"/>
                </a:cxn>
                <a:cxn ang="0">
                  <a:pos x="673" y="1042"/>
                </a:cxn>
                <a:cxn ang="0">
                  <a:pos x="594" y="1128"/>
                </a:cxn>
                <a:cxn ang="0">
                  <a:pos x="496" y="1135"/>
                </a:cxn>
                <a:cxn ang="0">
                  <a:pos x="416" y="1088"/>
                </a:cxn>
                <a:cxn ang="0">
                  <a:pos x="379" y="975"/>
                </a:cxn>
                <a:cxn ang="0">
                  <a:pos x="392" y="902"/>
                </a:cxn>
                <a:cxn ang="0">
                  <a:pos x="379" y="836"/>
                </a:cxn>
                <a:cxn ang="0">
                  <a:pos x="275" y="770"/>
                </a:cxn>
                <a:cxn ang="0">
                  <a:pos x="190" y="783"/>
                </a:cxn>
                <a:cxn ang="0">
                  <a:pos x="165" y="889"/>
                </a:cxn>
                <a:cxn ang="0">
                  <a:pos x="141" y="1015"/>
                </a:cxn>
                <a:cxn ang="0">
                  <a:pos x="104" y="1115"/>
                </a:cxn>
                <a:cxn ang="0">
                  <a:pos x="74" y="1141"/>
                </a:cxn>
                <a:cxn ang="0">
                  <a:pos x="19" y="1128"/>
                </a:cxn>
                <a:cxn ang="0">
                  <a:pos x="0" y="1101"/>
                </a:cxn>
                <a:cxn ang="0">
                  <a:pos x="6" y="1055"/>
                </a:cxn>
                <a:cxn ang="0">
                  <a:pos x="220" y="119"/>
                </a:cxn>
                <a:cxn ang="0">
                  <a:pos x="227" y="86"/>
                </a:cxn>
                <a:cxn ang="0">
                  <a:pos x="214" y="79"/>
                </a:cxn>
                <a:cxn ang="0">
                  <a:pos x="129" y="73"/>
                </a:cxn>
                <a:cxn ang="0">
                  <a:pos x="110" y="60"/>
                </a:cxn>
                <a:cxn ang="0">
                  <a:pos x="116" y="26"/>
                </a:cxn>
                <a:cxn ang="0">
                  <a:pos x="135" y="20"/>
                </a:cxn>
                <a:cxn ang="0">
                  <a:pos x="184" y="13"/>
                </a:cxn>
                <a:cxn ang="0">
                  <a:pos x="300" y="0"/>
                </a:cxn>
              </a:cxnLst>
              <a:rect l="0" t="0" r="r" b="b"/>
              <a:pathLst>
                <a:path w="734" h="1141">
                  <a:moveTo>
                    <a:pt x="300" y="0"/>
                  </a:moveTo>
                  <a:lnTo>
                    <a:pt x="349" y="0"/>
                  </a:lnTo>
                  <a:lnTo>
                    <a:pt x="361" y="13"/>
                  </a:lnTo>
                  <a:lnTo>
                    <a:pt x="361" y="26"/>
                  </a:lnTo>
                  <a:lnTo>
                    <a:pt x="355" y="40"/>
                  </a:lnTo>
                  <a:lnTo>
                    <a:pt x="355" y="26"/>
                  </a:lnTo>
                  <a:lnTo>
                    <a:pt x="202" y="683"/>
                  </a:lnTo>
                  <a:lnTo>
                    <a:pt x="288" y="624"/>
                  </a:lnTo>
                  <a:lnTo>
                    <a:pt x="379" y="537"/>
                  </a:lnTo>
                  <a:lnTo>
                    <a:pt x="453" y="471"/>
                  </a:lnTo>
                  <a:lnTo>
                    <a:pt x="532" y="418"/>
                  </a:lnTo>
                  <a:lnTo>
                    <a:pt x="618" y="398"/>
                  </a:lnTo>
                  <a:lnTo>
                    <a:pt x="667" y="411"/>
                  </a:lnTo>
                  <a:lnTo>
                    <a:pt x="704" y="438"/>
                  </a:lnTo>
                  <a:lnTo>
                    <a:pt x="728" y="471"/>
                  </a:lnTo>
                  <a:lnTo>
                    <a:pt x="734" y="511"/>
                  </a:lnTo>
                  <a:lnTo>
                    <a:pt x="728" y="557"/>
                  </a:lnTo>
                  <a:lnTo>
                    <a:pt x="710" y="590"/>
                  </a:lnTo>
                  <a:lnTo>
                    <a:pt x="679" y="610"/>
                  </a:lnTo>
                  <a:lnTo>
                    <a:pt x="649" y="617"/>
                  </a:lnTo>
                  <a:lnTo>
                    <a:pt x="630" y="617"/>
                  </a:lnTo>
                  <a:lnTo>
                    <a:pt x="612" y="610"/>
                  </a:lnTo>
                  <a:lnTo>
                    <a:pt x="600" y="597"/>
                  </a:lnTo>
                  <a:lnTo>
                    <a:pt x="587" y="577"/>
                  </a:lnTo>
                  <a:lnTo>
                    <a:pt x="587" y="544"/>
                  </a:lnTo>
                  <a:lnTo>
                    <a:pt x="594" y="531"/>
                  </a:lnTo>
                  <a:lnTo>
                    <a:pt x="600" y="511"/>
                  </a:lnTo>
                  <a:lnTo>
                    <a:pt x="624" y="484"/>
                  </a:lnTo>
                  <a:lnTo>
                    <a:pt x="642" y="471"/>
                  </a:lnTo>
                  <a:lnTo>
                    <a:pt x="667" y="464"/>
                  </a:lnTo>
                  <a:lnTo>
                    <a:pt x="661" y="458"/>
                  </a:lnTo>
                  <a:lnTo>
                    <a:pt x="649" y="451"/>
                  </a:lnTo>
                  <a:lnTo>
                    <a:pt x="630" y="444"/>
                  </a:lnTo>
                  <a:lnTo>
                    <a:pt x="618" y="444"/>
                  </a:lnTo>
                  <a:lnTo>
                    <a:pt x="557" y="458"/>
                  </a:lnTo>
                  <a:lnTo>
                    <a:pt x="502" y="497"/>
                  </a:lnTo>
                  <a:lnTo>
                    <a:pt x="447" y="544"/>
                  </a:lnTo>
                  <a:lnTo>
                    <a:pt x="386" y="604"/>
                  </a:lnTo>
                  <a:lnTo>
                    <a:pt x="349" y="637"/>
                  </a:lnTo>
                  <a:lnTo>
                    <a:pt x="300" y="677"/>
                  </a:lnTo>
                  <a:lnTo>
                    <a:pt x="257" y="710"/>
                  </a:lnTo>
                  <a:lnTo>
                    <a:pt x="288" y="716"/>
                  </a:lnTo>
                  <a:lnTo>
                    <a:pt x="330" y="723"/>
                  </a:lnTo>
                  <a:lnTo>
                    <a:pt x="379" y="736"/>
                  </a:lnTo>
                  <a:lnTo>
                    <a:pt x="422" y="756"/>
                  </a:lnTo>
                  <a:lnTo>
                    <a:pt x="465" y="783"/>
                  </a:lnTo>
                  <a:lnTo>
                    <a:pt x="490" y="829"/>
                  </a:lnTo>
                  <a:lnTo>
                    <a:pt x="502" y="882"/>
                  </a:lnTo>
                  <a:lnTo>
                    <a:pt x="502" y="896"/>
                  </a:lnTo>
                  <a:lnTo>
                    <a:pt x="496" y="916"/>
                  </a:lnTo>
                  <a:lnTo>
                    <a:pt x="496" y="935"/>
                  </a:lnTo>
                  <a:lnTo>
                    <a:pt x="490" y="962"/>
                  </a:lnTo>
                  <a:lnTo>
                    <a:pt x="483" y="975"/>
                  </a:lnTo>
                  <a:lnTo>
                    <a:pt x="483" y="1035"/>
                  </a:lnTo>
                  <a:lnTo>
                    <a:pt x="496" y="1075"/>
                  </a:lnTo>
                  <a:lnTo>
                    <a:pt x="520" y="1101"/>
                  </a:lnTo>
                  <a:lnTo>
                    <a:pt x="538" y="1101"/>
                  </a:lnTo>
                  <a:lnTo>
                    <a:pt x="581" y="1088"/>
                  </a:lnTo>
                  <a:lnTo>
                    <a:pt x="612" y="1055"/>
                  </a:lnTo>
                  <a:lnTo>
                    <a:pt x="661" y="962"/>
                  </a:lnTo>
                  <a:lnTo>
                    <a:pt x="673" y="916"/>
                  </a:lnTo>
                  <a:lnTo>
                    <a:pt x="679" y="896"/>
                  </a:lnTo>
                  <a:lnTo>
                    <a:pt x="679" y="882"/>
                  </a:lnTo>
                  <a:lnTo>
                    <a:pt x="691" y="876"/>
                  </a:lnTo>
                  <a:lnTo>
                    <a:pt x="716" y="876"/>
                  </a:lnTo>
                  <a:lnTo>
                    <a:pt x="728" y="889"/>
                  </a:lnTo>
                  <a:lnTo>
                    <a:pt x="728" y="909"/>
                  </a:lnTo>
                  <a:lnTo>
                    <a:pt x="716" y="942"/>
                  </a:lnTo>
                  <a:lnTo>
                    <a:pt x="697" y="995"/>
                  </a:lnTo>
                  <a:lnTo>
                    <a:pt x="673" y="1042"/>
                  </a:lnTo>
                  <a:lnTo>
                    <a:pt x="642" y="1095"/>
                  </a:lnTo>
                  <a:lnTo>
                    <a:pt x="594" y="1128"/>
                  </a:lnTo>
                  <a:lnTo>
                    <a:pt x="538" y="1141"/>
                  </a:lnTo>
                  <a:lnTo>
                    <a:pt x="496" y="1135"/>
                  </a:lnTo>
                  <a:lnTo>
                    <a:pt x="453" y="1115"/>
                  </a:lnTo>
                  <a:lnTo>
                    <a:pt x="416" y="1088"/>
                  </a:lnTo>
                  <a:lnTo>
                    <a:pt x="392" y="1042"/>
                  </a:lnTo>
                  <a:lnTo>
                    <a:pt x="379" y="975"/>
                  </a:lnTo>
                  <a:lnTo>
                    <a:pt x="379" y="942"/>
                  </a:lnTo>
                  <a:lnTo>
                    <a:pt x="392" y="902"/>
                  </a:lnTo>
                  <a:lnTo>
                    <a:pt x="392" y="889"/>
                  </a:lnTo>
                  <a:lnTo>
                    <a:pt x="379" y="836"/>
                  </a:lnTo>
                  <a:lnTo>
                    <a:pt x="337" y="796"/>
                  </a:lnTo>
                  <a:lnTo>
                    <a:pt x="275" y="770"/>
                  </a:lnTo>
                  <a:lnTo>
                    <a:pt x="196" y="756"/>
                  </a:lnTo>
                  <a:lnTo>
                    <a:pt x="190" y="783"/>
                  </a:lnTo>
                  <a:lnTo>
                    <a:pt x="178" y="829"/>
                  </a:lnTo>
                  <a:lnTo>
                    <a:pt x="165" y="889"/>
                  </a:lnTo>
                  <a:lnTo>
                    <a:pt x="153" y="955"/>
                  </a:lnTo>
                  <a:lnTo>
                    <a:pt x="141" y="1015"/>
                  </a:lnTo>
                  <a:lnTo>
                    <a:pt x="116" y="1095"/>
                  </a:lnTo>
                  <a:lnTo>
                    <a:pt x="104" y="1115"/>
                  </a:lnTo>
                  <a:lnTo>
                    <a:pt x="92" y="1128"/>
                  </a:lnTo>
                  <a:lnTo>
                    <a:pt x="74" y="1141"/>
                  </a:lnTo>
                  <a:lnTo>
                    <a:pt x="31" y="1141"/>
                  </a:lnTo>
                  <a:lnTo>
                    <a:pt x="19" y="1128"/>
                  </a:lnTo>
                  <a:lnTo>
                    <a:pt x="6" y="1121"/>
                  </a:lnTo>
                  <a:lnTo>
                    <a:pt x="0" y="1101"/>
                  </a:lnTo>
                  <a:lnTo>
                    <a:pt x="0" y="1068"/>
                  </a:lnTo>
                  <a:lnTo>
                    <a:pt x="6" y="1055"/>
                  </a:lnTo>
                  <a:lnTo>
                    <a:pt x="220" y="133"/>
                  </a:lnTo>
                  <a:lnTo>
                    <a:pt x="220" y="119"/>
                  </a:lnTo>
                  <a:lnTo>
                    <a:pt x="227" y="113"/>
                  </a:lnTo>
                  <a:lnTo>
                    <a:pt x="227" y="86"/>
                  </a:lnTo>
                  <a:lnTo>
                    <a:pt x="220" y="86"/>
                  </a:lnTo>
                  <a:lnTo>
                    <a:pt x="214" y="79"/>
                  </a:lnTo>
                  <a:lnTo>
                    <a:pt x="202" y="73"/>
                  </a:lnTo>
                  <a:lnTo>
                    <a:pt x="129" y="73"/>
                  </a:lnTo>
                  <a:lnTo>
                    <a:pt x="116" y="66"/>
                  </a:lnTo>
                  <a:lnTo>
                    <a:pt x="110" y="60"/>
                  </a:lnTo>
                  <a:lnTo>
                    <a:pt x="110" y="40"/>
                  </a:lnTo>
                  <a:lnTo>
                    <a:pt x="116" y="26"/>
                  </a:lnTo>
                  <a:lnTo>
                    <a:pt x="123" y="20"/>
                  </a:lnTo>
                  <a:lnTo>
                    <a:pt x="135" y="20"/>
                  </a:lnTo>
                  <a:lnTo>
                    <a:pt x="141" y="13"/>
                  </a:lnTo>
                  <a:lnTo>
                    <a:pt x="184" y="13"/>
                  </a:lnTo>
                  <a:lnTo>
                    <a:pt x="239" y="6"/>
                  </a:lnTo>
                  <a:lnTo>
                    <a:pt x="30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8D22AE"/>
                </a:solidFill>
              </a:endParaRPr>
            </a:p>
          </p:txBody>
        </p:sp>
        <p:sp>
          <p:nvSpPr>
            <p:cNvPr id="40988" name="Freeform 28"/>
            <p:cNvSpPr>
              <a:spLocks/>
            </p:cNvSpPr>
            <p:nvPr/>
          </p:nvSpPr>
          <p:spPr bwMode="auto">
            <a:xfrm>
              <a:off x="9820" y="3234"/>
              <a:ext cx="496" cy="2316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43" y="7"/>
                </a:cxn>
                <a:cxn ang="0">
                  <a:pos x="74" y="40"/>
                </a:cxn>
                <a:cxn ang="0">
                  <a:pos x="123" y="80"/>
                </a:cxn>
                <a:cxn ang="0">
                  <a:pos x="178" y="146"/>
                </a:cxn>
                <a:cxn ang="0">
                  <a:pos x="239" y="226"/>
                </a:cxn>
                <a:cxn ang="0">
                  <a:pos x="300" y="326"/>
                </a:cxn>
                <a:cxn ang="0">
                  <a:pos x="355" y="438"/>
                </a:cxn>
                <a:cxn ang="0">
                  <a:pos x="429" y="638"/>
                </a:cxn>
                <a:cxn ang="0">
                  <a:pos x="471" y="830"/>
                </a:cxn>
                <a:cxn ang="0">
                  <a:pos x="490" y="1009"/>
                </a:cxn>
                <a:cxn ang="0">
                  <a:pos x="496" y="1162"/>
                </a:cxn>
                <a:cxn ang="0">
                  <a:pos x="490" y="1314"/>
                </a:cxn>
                <a:cxn ang="0">
                  <a:pos x="471" y="1494"/>
                </a:cxn>
                <a:cxn ang="0">
                  <a:pos x="429" y="1673"/>
                </a:cxn>
                <a:cxn ang="0">
                  <a:pos x="361" y="1865"/>
                </a:cxn>
                <a:cxn ang="0">
                  <a:pos x="306" y="1985"/>
                </a:cxn>
                <a:cxn ang="0">
                  <a:pos x="245" y="2084"/>
                </a:cxn>
                <a:cxn ang="0">
                  <a:pos x="184" y="2164"/>
                </a:cxn>
                <a:cxn ang="0">
                  <a:pos x="129" y="2230"/>
                </a:cxn>
                <a:cxn ang="0">
                  <a:pos x="80" y="2277"/>
                </a:cxn>
                <a:cxn ang="0">
                  <a:pos x="43" y="2310"/>
                </a:cxn>
                <a:cxn ang="0">
                  <a:pos x="25" y="2316"/>
                </a:cxn>
                <a:cxn ang="0">
                  <a:pos x="19" y="2316"/>
                </a:cxn>
                <a:cxn ang="0">
                  <a:pos x="6" y="2310"/>
                </a:cxn>
                <a:cxn ang="0">
                  <a:pos x="0" y="2303"/>
                </a:cxn>
                <a:cxn ang="0">
                  <a:pos x="0" y="2290"/>
                </a:cxn>
                <a:cxn ang="0">
                  <a:pos x="31" y="2257"/>
                </a:cxn>
                <a:cxn ang="0">
                  <a:pos x="147" y="2104"/>
                </a:cxn>
                <a:cxn ang="0">
                  <a:pos x="239" y="1932"/>
                </a:cxn>
                <a:cxn ang="0">
                  <a:pos x="300" y="1752"/>
                </a:cxn>
                <a:cxn ang="0">
                  <a:pos x="343" y="1560"/>
                </a:cxn>
                <a:cxn ang="0">
                  <a:pos x="367" y="1361"/>
                </a:cxn>
                <a:cxn ang="0">
                  <a:pos x="373" y="1162"/>
                </a:cxn>
                <a:cxn ang="0">
                  <a:pos x="361" y="930"/>
                </a:cxn>
                <a:cxn ang="0">
                  <a:pos x="337" y="717"/>
                </a:cxn>
                <a:cxn ang="0">
                  <a:pos x="288" y="525"/>
                </a:cxn>
                <a:cxn ang="0">
                  <a:pos x="227" y="359"/>
                </a:cxn>
                <a:cxn ang="0">
                  <a:pos x="141" y="206"/>
                </a:cxn>
                <a:cxn ang="0">
                  <a:pos x="43" y="80"/>
                </a:cxn>
                <a:cxn ang="0">
                  <a:pos x="25" y="67"/>
                </a:cxn>
                <a:cxn ang="0">
                  <a:pos x="19" y="54"/>
                </a:cxn>
                <a:cxn ang="0">
                  <a:pos x="6" y="47"/>
                </a:cxn>
                <a:cxn ang="0">
                  <a:pos x="6" y="40"/>
                </a:cxn>
                <a:cxn ang="0">
                  <a:pos x="0" y="34"/>
                </a:cxn>
                <a:cxn ang="0">
                  <a:pos x="0" y="27"/>
                </a:cxn>
                <a:cxn ang="0">
                  <a:pos x="6" y="14"/>
                </a:cxn>
                <a:cxn ang="0">
                  <a:pos x="13" y="7"/>
                </a:cxn>
                <a:cxn ang="0">
                  <a:pos x="25" y="0"/>
                </a:cxn>
              </a:cxnLst>
              <a:rect l="0" t="0" r="r" b="b"/>
              <a:pathLst>
                <a:path w="496" h="2316">
                  <a:moveTo>
                    <a:pt x="25" y="0"/>
                  </a:moveTo>
                  <a:lnTo>
                    <a:pt x="43" y="7"/>
                  </a:lnTo>
                  <a:lnTo>
                    <a:pt x="74" y="40"/>
                  </a:lnTo>
                  <a:lnTo>
                    <a:pt x="123" y="80"/>
                  </a:lnTo>
                  <a:lnTo>
                    <a:pt x="178" y="146"/>
                  </a:lnTo>
                  <a:lnTo>
                    <a:pt x="239" y="226"/>
                  </a:lnTo>
                  <a:lnTo>
                    <a:pt x="300" y="326"/>
                  </a:lnTo>
                  <a:lnTo>
                    <a:pt x="355" y="438"/>
                  </a:lnTo>
                  <a:lnTo>
                    <a:pt x="429" y="638"/>
                  </a:lnTo>
                  <a:lnTo>
                    <a:pt x="471" y="830"/>
                  </a:lnTo>
                  <a:lnTo>
                    <a:pt x="490" y="1009"/>
                  </a:lnTo>
                  <a:lnTo>
                    <a:pt x="496" y="1162"/>
                  </a:lnTo>
                  <a:lnTo>
                    <a:pt x="490" y="1314"/>
                  </a:lnTo>
                  <a:lnTo>
                    <a:pt x="471" y="1494"/>
                  </a:lnTo>
                  <a:lnTo>
                    <a:pt x="429" y="1673"/>
                  </a:lnTo>
                  <a:lnTo>
                    <a:pt x="361" y="1865"/>
                  </a:lnTo>
                  <a:lnTo>
                    <a:pt x="306" y="1985"/>
                  </a:lnTo>
                  <a:lnTo>
                    <a:pt x="245" y="2084"/>
                  </a:lnTo>
                  <a:lnTo>
                    <a:pt x="184" y="2164"/>
                  </a:lnTo>
                  <a:lnTo>
                    <a:pt x="129" y="2230"/>
                  </a:lnTo>
                  <a:lnTo>
                    <a:pt x="80" y="2277"/>
                  </a:lnTo>
                  <a:lnTo>
                    <a:pt x="43" y="2310"/>
                  </a:lnTo>
                  <a:lnTo>
                    <a:pt x="25" y="2316"/>
                  </a:lnTo>
                  <a:lnTo>
                    <a:pt x="19" y="2316"/>
                  </a:lnTo>
                  <a:lnTo>
                    <a:pt x="6" y="2310"/>
                  </a:lnTo>
                  <a:lnTo>
                    <a:pt x="0" y="2303"/>
                  </a:lnTo>
                  <a:lnTo>
                    <a:pt x="0" y="2290"/>
                  </a:lnTo>
                  <a:lnTo>
                    <a:pt x="31" y="2257"/>
                  </a:lnTo>
                  <a:lnTo>
                    <a:pt x="147" y="2104"/>
                  </a:lnTo>
                  <a:lnTo>
                    <a:pt x="239" y="1932"/>
                  </a:lnTo>
                  <a:lnTo>
                    <a:pt x="300" y="1752"/>
                  </a:lnTo>
                  <a:lnTo>
                    <a:pt x="343" y="1560"/>
                  </a:lnTo>
                  <a:lnTo>
                    <a:pt x="367" y="1361"/>
                  </a:lnTo>
                  <a:lnTo>
                    <a:pt x="373" y="1162"/>
                  </a:lnTo>
                  <a:lnTo>
                    <a:pt x="361" y="930"/>
                  </a:lnTo>
                  <a:lnTo>
                    <a:pt x="337" y="717"/>
                  </a:lnTo>
                  <a:lnTo>
                    <a:pt x="288" y="525"/>
                  </a:lnTo>
                  <a:lnTo>
                    <a:pt x="227" y="359"/>
                  </a:lnTo>
                  <a:lnTo>
                    <a:pt x="141" y="206"/>
                  </a:lnTo>
                  <a:lnTo>
                    <a:pt x="43" y="80"/>
                  </a:lnTo>
                  <a:lnTo>
                    <a:pt x="25" y="67"/>
                  </a:lnTo>
                  <a:lnTo>
                    <a:pt x="19" y="54"/>
                  </a:lnTo>
                  <a:lnTo>
                    <a:pt x="6" y="47"/>
                  </a:lnTo>
                  <a:lnTo>
                    <a:pt x="6" y="40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6" y="14"/>
                  </a:lnTo>
                  <a:lnTo>
                    <a:pt x="13" y="7"/>
                  </a:lnTo>
                  <a:lnTo>
                    <a:pt x="2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8D22AE"/>
                </a:solidFill>
              </a:endParaRPr>
            </a:p>
          </p:txBody>
        </p:sp>
        <p:sp>
          <p:nvSpPr>
            <p:cNvPr id="40989" name="Freeform 29"/>
            <p:cNvSpPr>
              <a:spLocks/>
            </p:cNvSpPr>
            <p:nvPr/>
          </p:nvSpPr>
          <p:spPr bwMode="auto">
            <a:xfrm>
              <a:off x="11294" y="3726"/>
              <a:ext cx="1065" cy="1340"/>
            </a:xfrm>
            <a:custGeom>
              <a:avLst/>
              <a:gdLst/>
              <a:ahLst/>
              <a:cxnLst>
                <a:cxn ang="0">
                  <a:pos x="655" y="0"/>
                </a:cxn>
                <a:cxn ang="0">
                  <a:pos x="1022" y="0"/>
                </a:cxn>
                <a:cxn ang="0">
                  <a:pos x="1034" y="6"/>
                </a:cxn>
                <a:cxn ang="0">
                  <a:pos x="1046" y="6"/>
                </a:cxn>
                <a:cxn ang="0">
                  <a:pos x="1065" y="26"/>
                </a:cxn>
                <a:cxn ang="0">
                  <a:pos x="1065" y="66"/>
                </a:cxn>
                <a:cxn ang="0">
                  <a:pos x="1046" y="86"/>
                </a:cxn>
                <a:cxn ang="0">
                  <a:pos x="1034" y="86"/>
                </a:cxn>
                <a:cxn ang="0">
                  <a:pos x="1022" y="92"/>
                </a:cxn>
                <a:cxn ang="0">
                  <a:pos x="661" y="92"/>
                </a:cxn>
                <a:cxn ang="0">
                  <a:pos x="533" y="106"/>
                </a:cxn>
                <a:cxn ang="0">
                  <a:pos x="416" y="146"/>
                </a:cxn>
                <a:cxn ang="0">
                  <a:pos x="312" y="205"/>
                </a:cxn>
                <a:cxn ang="0">
                  <a:pos x="227" y="285"/>
                </a:cxn>
                <a:cxn ang="0">
                  <a:pos x="160" y="384"/>
                </a:cxn>
                <a:cxn ang="0">
                  <a:pos x="111" y="497"/>
                </a:cxn>
                <a:cxn ang="0">
                  <a:pos x="86" y="623"/>
                </a:cxn>
                <a:cxn ang="0">
                  <a:pos x="1022" y="623"/>
                </a:cxn>
                <a:cxn ang="0">
                  <a:pos x="1034" y="630"/>
                </a:cxn>
                <a:cxn ang="0">
                  <a:pos x="1046" y="630"/>
                </a:cxn>
                <a:cxn ang="0">
                  <a:pos x="1065" y="650"/>
                </a:cxn>
                <a:cxn ang="0">
                  <a:pos x="1065" y="690"/>
                </a:cxn>
                <a:cxn ang="0">
                  <a:pos x="1046" y="710"/>
                </a:cxn>
                <a:cxn ang="0">
                  <a:pos x="1034" y="710"/>
                </a:cxn>
                <a:cxn ang="0">
                  <a:pos x="1022" y="716"/>
                </a:cxn>
                <a:cxn ang="0">
                  <a:pos x="86" y="716"/>
                </a:cxn>
                <a:cxn ang="0">
                  <a:pos x="111" y="842"/>
                </a:cxn>
                <a:cxn ang="0">
                  <a:pos x="160" y="955"/>
                </a:cxn>
                <a:cxn ang="0">
                  <a:pos x="233" y="1055"/>
                </a:cxn>
                <a:cxn ang="0">
                  <a:pos x="319" y="1134"/>
                </a:cxn>
                <a:cxn ang="0">
                  <a:pos x="423" y="1194"/>
                </a:cxn>
                <a:cxn ang="0">
                  <a:pos x="539" y="1234"/>
                </a:cxn>
                <a:cxn ang="0">
                  <a:pos x="661" y="1247"/>
                </a:cxn>
                <a:cxn ang="0">
                  <a:pos x="1022" y="1247"/>
                </a:cxn>
                <a:cxn ang="0">
                  <a:pos x="1034" y="1254"/>
                </a:cxn>
                <a:cxn ang="0">
                  <a:pos x="1046" y="1254"/>
                </a:cxn>
                <a:cxn ang="0">
                  <a:pos x="1065" y="1274"/>
                </a:cxn>
                <a:cxn ang="0">
                  <a:pos x="1065" y="1313"/>
                </a:cxn>
                <a:cxn ang="0">
                  <a:pos x="1046" y="1333"/>
                </a:cxn>
                <a:cxn ang="0">
                  <a:pos x="1034" y="1333"/>
                </a:cxn>
                <a:cxn ang="0">
                  <a:pos x="1022" y="1340"/>
                </a:cxn>
                <a:cxn ang="0">
                  <a:pos x="655" y="1340"/>
                </a:cxn>
                <a:cxn ang="0">
                  <a:pos x="502" y="1320"/>
                </a:cxn>
                <a:cxn ang="0">
                  <a:pos x="367" y="1274"/>
                </a:cxn>
                <a:cxn ang="0">
                  <a:pos x="245" y="1194"/>
                </a:cxn>
                <a:cxn ang="0">
                  <a:pos x="141" y="1088"/>
                </a:cxn>
                <a:cxn ang="0">
                  <a:pos x="68" y="968"/>
                </a:cxn>
                <a:cxn ang="0">
                  <a:pos x="19" y="822"/>
                </a:cxn>
                <a:cxn ang="0">
                  <a:pos x="0" y="670"/>
                </a:cxn>
                <a:cxn ang="0">
                  <a:pos x="19" y="517"/>
                </a:cxn>
                <a:cxn ang="0">
                  <a:pos x="68" y="371"/>
                </a:cxn>
                <a:cxn ang="0">
                  <a:pos x="141" y="252"/>
                </a:cxn>
                <a:cxn ang="0">
                  <a:pos x="245" y="146"/>
                </a:cxn>
                <a:cxn ang="0">
                  <a:pos x="367" y="66"/>
                </a:cxn>
                <a:cxn ang="0">
                  <a:pos x="502" y="19"/>
                </a:cxn>
                <a:cxn ang="0">
                  <a:pos x="655" y="0"/>
                </a:cxn>
              </a:cxnLst>
              <a:rect l="0" t="0" r="r" b="b"/>
              <a:pathLst>
                <a:path w="1065" h="1340">
                  <a:moveTo>
                    <a:pt x="655" y="0"/>
                  </a:moveTo>
                  <a:lnTo>
                    <a:pt x="1022" y="0"/>
                  </a:lnTo>
                  <a:lnTo>
                    <a:pt x="1034" y="6"/>
                  </a:lnTo>
                  <a:lnTo>
                    <a:pt x="1046" y="6"/>
                  </a:lnTo>
                  <a:lnTo>
                    <a:pt x="1065" y="26"/>
                  </a:lnTo>
                  <a:lnTo>
                    <a:pt x="1065" y="66"/>
                  </a:lnTo>
                  <a:lnTo>
                    <a:pt x="1046" y="86"/>
                  </a:lnTo>
                  <a:lnTo>
                    <a:pt x="1034" y="86"/>
                  </a:lnTo>
                  <a:lnTo>
                    <a:pt x="1022" y="92"/>
                  </a:lnTo>
                  <a:lnTo>
                    <a:pt x="661" y="92"/>
                  </a:lnTo>
                  <a:lnTo>
                    <a:pt x="533" y="106"/>
                  </a:lnTo>
                  <a:lnTo>
                    <a:pt x="416" y="146"/>
                  </a:lnTo>
                  <a:lnTo>
                    <a:pt x="312" y="205"/>
                  </a:lnTo>
                  <a:lnTo>
                    <a:pt x="227" y="285"/>
                  </a:lnTo>
                  <a:lnTo>
                    <a:pt x="160" y="384"/>
                  </a:lnTo>
                  <a:lnTo>
                    <a:pt x="111" y="497"/>
                  </a:lnTo>
                  <a:lnTo>
                    <a:pt x="86" y="623"/>
                  </a:lnTo>
                  <a:lnTo>
                    <a:pt x="1022" y="623"/>
                  </a:lnTo>
                  <a:lnTo>
                    <a:pt x="1034" y="630"/>
                  </a:lnTo>
                  <a:lnTo>
                    <a:pt x="1046" y="630"/>
                  </a:lnTo>
                  <a:lnTo>
                    <a:pt x="1065" y="650"/>
                  </a:lnTo>
                  <a:lnTo>
                    <a:pt x="1065" y="690"/>
                  </a:lnTo>
                  <a:lnTo>
                    <a:pt x="1046" y="710"/>
                  </a:lnTo>
                  <a:lnTo>
                    <a:pt x="1034" y="710"/>
                  </a:lnTo>
                  <a:lnTo>
                    <a:pt x="1022" y="716"/>
                  </a:lnTo>
                  <a:lnTo>
                    <a:pt x="86" y="716"/>
                  </a:lnTo>
                  <a:lnTo>
                    <a:pt x="111" y="842"/>
                  </a:lnTo>
                  <a:lnTo>
                    <a:pt x="160" y="955"/>
                  </a:lnTo>
                  <a:lnTo>
                    <a:pt x="233" y="1055"/>
                  </a:lnTo>
                  <a:lnTo>
                    <a:pt x="319" y="1134"/>
                  </a:lnTo>
                  <a:lnTo>
                    <a:pt x="423" y="1194"/>
                  </a:lnTo>
                  <a:lnTo>
                    <a:pt x="539" y="1234"/>
                  </a:lnTo>
                  <a:lnTo>
                    <a:pt x="661" y="1247"/>
                  </a:lnTo>
                  <a:lnTo>
                    <a:pt x="1022" y="1247"/>
                  </a:lnTo>
                  <a:lnTo>
                    <a:pt x="1034" y="1254"/>
                  </a:lnTo>
                  <a:lnTo>
                    <a:pt x="1046" y="1254"/>
                  </a:lnTo>
                  <a:lnTo>
                    <a:pt x="1065" y="1274"/>
                  </a:lnTo>
                  <a:lnTo>
                    <a:pt x="1065" y="1313"/>
                  </a:lnTo>
                  <a:lnTo>
                    <a:pt x="1046" y="1333"/>
                  </a:lnTo>
                  <a:lnTo>
                    <a:pt x="1034" y="1333"/>
                  </a:lnTo>
                  <a:lnTo>
                    <a:pt x="1022" y="1340"/>
                  </a:lnTo>
                  <a:lnTo>
                    <a:pt x="655" y="1340"/>
                  </a:lnTo>
                  <a:lnTo>
                    <a:pt x="502" y="1320"/>
                  </a:lnTo>
                  <a:lnTo>
                    <a:pt x="367" y="1274"/>
                  </a:lnTo>
                  <a:lnTo>
                    <a:pt x="245" y="1194"/>
                  </a:lnTo>
                  <a:lnTo>
                    <a:pt x="141" y="1088"/>
                  </a:lnTo>
                  <a:lnTo>
                    <a:pt x="68" y="968"/>
                  </a:lnTo>
                  <a:lnTo>
                    <a:pt x="19" y="822"/>
                  </a:lnTo>
                  <a:lnTo>
                    <a:pt x="0" y="670"/>
                  </a:lnTo>
                  <a:lnTo>
                    <a:pt x="19" y="517"/>
                  </a:lnTo>
                  <a:lnTo>
                    <a:pt x="68" y="371"/>
                  </a:lnTo>
                  <a:lnTo>
                    <a:pt x="141" y="252"/>
                  </a:lnTo>
                  <a:lnTo>
                    <a:pt x="245" y="146"/>
                  </a:lnTo>
                  <a:lnTo>
                    <a:pt x="367" y="66"/>
                  </a:lnTo>
                  <a:lnTo>
                    <a:pt x="502" y="19"/>
                  </a:lnTo>
                  <a:lnTo>
                    <a:pt x="65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8D22AE"/>
                </a:solidFill>
              </a:endParaRPr>
            </a:p>
          </p:txBody>
        </p:sp>
        <p:sp>
          <p:nvSpPr>
            <p:cNvPr id="40990" name="Freeform 30"/>
            <p:cNvSpPr>
              <a:spLocks/>
            </p:cNvSpPr>
            <p:nvPr/>
          </p:nvSpPr>
          <p:spPr bwMode="auto">
            <a:xfrm>
              <a:off x="13270" y="3367"/>
              <a:ext cx="967" cy="1639"/>
            </a:xfrm>
            <a:custGeom>
              <a:avLst/>
              <a:gdLst/>
              <a:ahLst/>
              <a:cxnLst>
                <a:cxn ang="0">
                  <a:pos x="489" y="7"/>
                </a:cxn>
                <a:cxn ang="0">
                  <a:pos x="275" y="1016"/>
                </a:cxn>
                <a:cxn ang="0">
                  <a:pos x="508" y="803"/>
                </a:cxn>
                <a:cxn ang="0">
                  <a:pos x="697" y="631"/>
                </a:cxn>
                <a:cxn ang="0">
                  <a:pos x="820" y="597"/>
                </a:cxn>
                <a:cxn ang="0">
                  <a:pos x="960" y="690"/>
                </a:cxn>
                <a:cxn ang="0">
                  <a:pos x="930" y="843"/>
                </a:cxn>
                <a:cxn ang="0">
                  <a:pos x="826" y="883"/>
                </a:cxn>
                <a:cxn ang="0">
                  <a:pos x="783" y="850"/>
                </a:cxn>
                <a:cxn ang="0">
                  <a:pos x="771" y="783"/>
                </a:cxn>
                <a:cxn ang="0">
                  <a:pos x="838" y="690"/>
                </a:cxn>
                <a:cxn ang="0">
                  <a:pos x="887" y="670"/>
                </a:cxn>
                <a:cxn ang="0">
                  <a:pos x="863" y="657"/>
                </a:cxn>
                <a:cxn ang="0">
                  <a:pos x="832" y="644"/>
                </a:cxn>
                <a:cxn ang="0">
                  <a:pos x="667" y="704"/>
                </a:cxn>
                <a:cxn ang="0">
                  <a:pos x="459" y="923"/>
                </a:cxn>
                <a:cxn ang="0">
                  <a:pos x="416" y="1055"/>
                </a:cxn>
                <a:cxn ang="0">
                  <a:pos x="606" y="1155"/>
                </a:cxn>
                <a:cxn ang="0">
                  <a:pos x="648" y="1327"/>
                </a:cxn>
                <a:cxn ang="0">
                  <a:pos x="624" y="1480"/>
                </a:cxn>
                <a:cxn ang="0">
                  <a:pos x="661" y="1580"/>
                </a:cxn>
                <a:cxn ang="0">
                  <a:pos x="783" y="1533"/>
                </a:cxn>
                <a:cxn ang="0">
                  <a:pos x="875" y="1301"/>
                </a:cxn>
                <a:cxn ang="0">
                  <a:pos x="893" y="1261"/>
                </a:cxn>
                <a:cxn ang="0">
                  <a:pos x="930" y="1294"/>
                </a:cxn>
                <a:cxn ang="0">
                  <a:pos x="881" y="1453"/>
                </a:cxn>
                <a:cxn ang="0">
                  <a:pos x="777" y="1613"/>
                </a:cxn>
                <a:cxn ang="0">
                  <a:pos x="606" y="1619"/>
                </a:cxn>
                <a:cxn ang="0">
                  <a:pos x="489" y="1407"/>
                </a:cxn>
                <a:cxn ang="0">
                  <a:pos x="508" y="1274"/>
                </a:cxn>
                <a:cxn ang="0">
                  <a:pos x="410" y="1122"/>
                </a:cxn>
                <a:cxn ang="0">
                  <a:pos x="257" y="1075"/>
                </a:cxn>
                <a:cxn ang="0">
                  <a:pos x="177" y="1434"/>
                </a:cxn>
                <a:cxn ang="0">
                  <a:pos x="135" y="1586"/>
                </a:cxn>
                <a:cxn ang="0">
                  <a:pos x="86" y="1626"/>
                </a:cxn>
                <a:cxn ang="0">
                  <a:pos x="43" y="1626"/>
                </a:cxn>
                <a:cxn ang="0">
                  <a:pos x="0" y="1586"/>
                </a:cxn>
                <a:cxn ang="0">
                  <a:pos x="318" y="179"/>
                </a:cxn>
                <a:cxn ang="0">
                  <a:pos x="306" y="106"/>
                </a:cxn>
                <a:cxn ang="0">
                  <a:pos x="184" y="93"/>
                </a:cxn>
                <a:cxn ang="0">
                  <a:pos x="165" y="47"/>
                </a:cxn>
                <a:cxn ang="0">
                  <a:pos x="196" y="20"/>
                </a:cxn>
                <a:cxn ang="0">
                  <a:pos x="410" y="0"/>
                </a:cxn>
              </a:cxnLst>
              <a:rect l="0" t="0" r="r" b="b"/>
              <a:pathLst>
                <a:path w="967" h="1639">
                  <a:moveTo>
                    <a:pt x="410" y="0"/>
                  </a:moveTo>
                  <a:lnTo>
                    <a:pt x="477" y="0"/>
                  </a:lnTo>
                  <a:lnTo>
                    <a:pt x="489" y="7"/>
                  </a:lnTo>
                  <a:lnTo>
                    <a:pt x="496" y="13"/>
                  </a:lnTo>
                  <a:lnTo>
                    <a:pt x="496" y="40"/>
                  </a:lnTo>
                  <a:lnTo>
                    <a:pt x="275" y="1016"/>
                  </a:lnTo>
                  <a:lnTo>
                    <a:pt x="355" y="962"/>
                  </a:lnTo>
                  <a:lnTo>
                    <a:pt x="434" y="889"/>
                  </a:lnTo>
                  <a:lnTo>
                    <a:pt x="508" y="803"/>
                  </a:lnTo>
                  <a:lnTo>
                    <a:pt x="581" y="724"/>
                  </a:lnTo>
                  <a:lnTo>
                    <a:pt x="642" y="670"/>
                  </a:lnTo>
                  <a:lnTo>
                    <a:pt x="697" y="631"/>
                  </a:lnTo>
                  <a:lnTo>
                    <a:pt x="746" y="611"/>
                  </a:lnTo>
                  <a:lnTo>
                    <a:pt x="783" y="597"/>
                  </a:lnTo>
                  <a:lnTo>
                    <a:pt x="820" y="597"/>
                  </a:lnTo>
                  <a:lnTo>
                    <a:pt x="887" y="611"/>
                  </a:lnTo>
                  <a:lnTo>
                    <a:pt x="930" y="644"/>
                  </a:lnTo>
                  <a:lnTo>
                    <a:pt x="960" y="690"/>
                  </a:lnTo>
                  <a:lnTo>
                    <a:pt x="967" y="743"/>
                  </a:lnTo>
                  <a:lnTo>
                    <a:pt x="954" y="803"/>
                  </a:lnTo>
                  <a:lnTo>
                    <a:pt x="930" y="843"/>
                  </a:lnTo>
                  <a:lnTo>
                    <a:pt x="893" y="876"/>
                  </a:lnTo>
                  <a:lnTo>
                    <a:pt x="850" y="883"/>
                  </a:lnTo>
                  <a:lnTo>
                    <a:pt x="826" y="883"/>
                  </a:lnTo>
                  <a:lnTo>
                    <a:pt x="807" y="870"/>
                  </a:lnTo>
                  <a:lnTo>
                    <a:pt x="795" y="863"/>
                  </a:lnTo>
                  <a:lnTo>
                    <a:pt x="783" y="850"/>
                  </a:lnTo>
                  <a:lnTo>
                    <a:pt x="777" y="836"/>
                  </a:lnTo>
                  <a:lnTo>
                    <a:pt x="771" y="816"/>
                  </a:lnTo>
                  <a:lnTo>
                    <a:pt x="771" y="783"/>
                  </a:lnTo>
                  <a:lnTo>
                    <a:pt x="783" y="750"/>
                  </a:lnTo>
                  <a:lnTo>
                    <a:pt x="807" y="717"/>
                  </a:lnTo>
                  <a:lnTo>
                    <a:pt x="838" y="690"/>
                  </a:lnTo>
                  <a:lnTo>
                    <a:pt x="893" y="677"/>
                  </a:lnTo>
                  <a:lnTo>
                    <a:pt x="887" y="677"/>
                  </a:lnTo>
                  <a:lnTo>
                    <a:pt x="887" y="670"/>
                  </a:lnTo>
                  <a:lnTo>
                    <a:pt x="881" y="670"/>
                  </a:lnTo>
                  <a:lnTo>
                    <a:pt x="869" y="664"/>
                  </a:lnTo>
                  <a:lnTo>
                    <a:pt x="863" y="657"/>
                  </a:lnTo>
                  <a:lnTo>
                    <a:pt x="850" y="657"/>
                  </a:lnTo>
                  <a:lnTo>
                    <a:pt x="838" y="651"/>
                  </a:lnTo>
                  <a:lnTo>
                    <a:pt x="832" y="644"/>
                  </a:lnTo>
                  <a:lnTo>
                    <a:pt x="820" y="644"/>
                  </a:lnTo>
                  <a:lnTo>
                    <a:pt x="740" y="657"/>
                  </a:lnTo>
                  <a:lnTo>
                    <a:pt x="667" y="704"/>
                  </a:lnTo>
                  <a:lnTo>
                    <a:pt x="587" y="777"/>
                  </a:lnTo>
                  <a:lnTo>
                    <a:pt x="514" y="863"/>
                  </a:lnTo>
                  <a:lnTo>
                    <a:pt x="459" y="923"/>
                  </a:lnTo>
                  <a:lnTo>
                    <a:pt x="398" y="982"/>
                  </a:lnTo>
                  <a:lnTo>
                    <a:pt x="330" y="1035"/>
                  </a:lnTo>
                  <a:lnTo>
                    <a:pt x="416" y="1055"/>
                  </a:lnTo>
                  <a:lnTo>
                    <a:pt x="496" y="1075"/>
                  </a:lnTo>
                  <a:lnTo>
                    <a:pt x="557" y="1108"/>
                  </a:lnTo>
                  <a:lnTo>
                    <a:pt x="606" y="1155"/>
                  </a:lnTo>
                  <a:lnTo>
                    <a:pt x="636" y="1215"/>
                  </a:lnTo>
                  <a:lnTo>
                    <a:pt x="648" y="1281"/>
                  </a:lnTo>
                  <a:lnTo>
                    <a:pt x="648" y="1327"/>
                  </a:lnTo>
                  <a:lnTo>
                    <a:pt x="642" y="1354"/>
                  </a:lnTo>
                  <a:lnTo>
                    <a:pt x="630" y="1414"/>
                  </a:lnTo>
                  <a:lnTo>
                    <a:pt x="624" y="1480"/>
                  </a:lnTo>
                  <a:lnTo>
                    <a:pt x="630" y="1533"/>
                  </a:lnTo>
                  <a:lnTo>
                    <a:pt x="642" y="1566"/>
                  </a:lnTo>
                  <a:lnTo>
                    <a:pt x="661" y="1580"/>
                  </a:lnTo>
                  <a:lnTo>
                    <a:pt x="691" y="1586"/>
                  </a:lnTo>
                  <a:lnTo>
                    <a:pt x="740" y="1573"/>
                  </a:lnTo>
                  <a:lnTo>
                    <a:pt x="783" y="1533"/>
                  </a:lnTo>
                  <a:lnTo>
                    <a:pt x="820" y="1473"/>
                  </a:lnTo>
                  <a:lnTo>
                    <a:pt x="850" y="1394"/>
                  </a:lnTo>
                  <a:lnTo>
                    <a:pt x="875" y="1301"/>
                  </a:lnTo>
                  <a:lnTo>
                    <a:pt x="881" y="1281"/>
                  </a:lnTo>
                  <a:lnTo>
                    <a:pt x="887" y="1268"/>
                  </a:lnTo>
                  <a:lnTo>
                    <a:pt x="893" y="1261"/>
                  </a:lnTo>
                  <a:lnTo>
                    <a:pt x="918" y="1261"/>
                  </a:lnTo>
                  <a:lnTo>
                    <a:pt x="930" y="1274"/>
                  </a:lnTo>
                  <a:lnTo>
                    <a:pt x="930" y="1294"/>
                  </a:lnTo>
                  <a:lnTo>
                    <a:pt x="918" y="1334"/>
                  </a:lnTo>
                  <a:lnTo>
                    <a:pt x="899" y="1387"/>
                  </a:lnTo>
                  <a:lnTo>
                    <a:pt x="881" y="1453"/>
                  </a:lnTo>
                  <a:lnTo>
                    <a:pt x="850" y="1513"/>
                  </a:lnTo>
                  <a:lnTo>
                    <a:pt x="814" y="1573"/>
                  </a:lnTo>
                  <a:lnTo>
                    <a:pt x="777" y="1613"/>
                  </a:lnTo>
                  <a:lnTo>
                    <a:pt x="728" y="1633"/>
                  </a:lnTo>
                  <a:lnTo>
                    <a:pt x="685" y="1639"/>
                  </a:lnTo>
                  <a:lnTo>
                    <a:pt x="606" y="1619"/>
                  </a:lnTo>
                  <a:lnTo>
                    <a:pt x="544" y="1573"/>
                  </a:lnTo>
                  <a:lnTo>
                    <a:pt x="502" y="1500"/>
                  </a:lnTo>
                  <a:lnTo>
                    <a:pt x="489" y="1407"/>
                  </a:lnTo>
                  <a:lnTo>
                    <a:pt x="502" y="1327"/>
                  </a:lnTo>
                  <a:lnTo>
                    <a:pt x="508" y="1307"/>
                  </a:lnTo>
                  <a:lnTo>
                    <a:pt x="508" y="1274"/>
                  </a:lnTo>
                  <a:lnTo>
                    <a:pt x="496" y="1208"/>
                  </a:lnTo>
                  <a:lnTo>
                    <a:pt x="459" y="1155"/>
                  </a:lnTo>
                  <a:lnTo>
                    <a:pt x="410" y="1122"/>
                  </a:lnTo>
                  <a:lnTo>
                    <a:pt x="355" y="1095"/>
                  </a:lnTo>
                  <a:lnTo>
                    <a:pt x="300" y="1075"/>
                  </a:lnTo>
                  <a:lnTo>
                    <a:pt x="257" y="1075"/>
                  </a:lnTo>
                  <a:lnTo>
                    <a:pt x="251" y="1115"/>
                  </a:lnTo>
                  <a:lnTo>
                    <a:pt x="233" y="1175"/>
                  </a:lnTo>
                  <a:lnTo>
                    <a:pt x="177" y="1434"/>
                  </a:lnTo>
                  <a:lnTo>
                    <a:pt x="159" y="1507"/>
                  </a:lnTo>
                  <a:lnTo>
                    <a:pt x="141" y="1560"/>
                  </a:lnTo>
                  <a:lnTo>
                    <a:pt x="135" y="1586"/>
                  </a:lnTo>
                  <a:lnTo>
                    <a:pt x="122" y="1606"/>
                  </a:lnTo>
                  <a:lnTo>
                    <a:pt x="104" y="1619"/>
                  </a:lnTo>
                  <a:lnTo>
                    <a:pt x="86" y="1626"/>
                  </a:lnTo>
                  <a:lnTo>
                    <a:pt x="61" y="1633"/>
                  </a:lnTo>
                  <a:lnTo>
                    <a:pt x="55" y="1633"/>
                  </a:lnTo>
                  <a:lnTo>
                    <a:pt x="43" y="1626"/>
                  </a:lnTo>
                  <a:lnTo>
                    <a:pt x="31" y="1626"/>
                  </a:lnTo>
                  <a:lnTo>
                    <a:pt x="6" y="1599"/>
                  </a:lnTo>
                  <a:lnTo>
                    <a:pt x="0" y="1586"/>
                  </a:lnTo>
                  <a:lnTo>
                    <a:pt x="0" y="1540"/>
                  </a:lnTo>
                  <a:lnTo>
                    <a:pt x="12" y="1513"/>
                  </a:lnTo>
                  <a:lnTo>
                    <a:pt x="318" y="179"/>
                  </a:lnTo>
                  <a:lnTo>
                    <a:pt x="324" y="133"/>
                  </a:lnTo>
                  <a:lnTo>
                    <a:pt x="324" y="120"/>
                  </a:lnTo>
                  <a:lnTo>
                    <a:pt x="306" y="106"/>
                  </a:lnTo>
                  <a:lnTo>
                    <a:pt x="275" y="100"/>
                  </a:lnTo>
                  <a:lnTo>
                    <a:pt x="214" y="93"/>
                  </a:lnTo>
                  <a:lnTo>
                    <a:pt x="184" y="93"/>
                  </a:lnTo>
                  <a:lnTo>
                    <a:pt x="171" y="86"/>
                  </a:lnTo>
                  <a:lnTo>
                    <a:pt x="165" y="80"/>
                  </a:lnTo>
                  <a:lnTo>
                    <a:pt x="165" y="47"/>
                  </a:lnTo>
                  <a:lnTo>
                    <a:pt x="177" y="33"/>
                  </a:lnTo>
                  <a:lnTo>
                    <a:pt x="190" y="27"/>
                  </a:lnTo>
                  <a:lnTo>
                    <a:pt x="196" y="20"/>
                  </a:lnTo>
                  <a:lnTo>
                    <a:pt x="263" y="20"/>
                  </a:lnTo>
                  <a:lnTo>
                    <a:pt x="336" y="7"/>
                  </a:lnTo>
                  <a:lnTo>
                    <a:pt x="41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8D22AE"/>
                </a:solidFill>
              </a:endParaRPr>
            </a:p>
          </p:txBody>
        </p:sp>
        <p:sp>
          <p:nvSpPr>
            <p:cNvPr id="40991" name="Freeform 31"/>
            <p:cNvSpPr>
              <a:spLocks/>
            </p:cNvSpPr>
            <p:nvPr/>
          </p:nvSpPr>
          <p:spPr bwMode="auto">
            <a:xfrm>
              <a:off x="14983" y="4349"/>
              <a:ext cx="1303" cy="93"/>
            </a:xfrm>
            <a:custGeom>
              <a:avLst/>
              <a:gdLst/>
              <a:ahLst/>
              <a:cxnLst>
                <a:cxn ang="0">
                  <a:pos x="43" y="0"/>
                </a:cxn>
                <a:cxn ang="0">
                  <a:pos x="1260" y="0"/>
                </a:cxn>
                <a:cxn ang="0">
                  <a:pos x="1272" y="7"/>
                </a:cxn>
                <a:cxn ang="0">
                  <a:pos x="1284" y="7"/>
                </a:cxn>
                <a:cxn ang="0">
                  <a:pos x="1290" y="20"/>
                </a:cxn>
                <a:cxn ang="0">
                  <a:pos x="1303" y="27"/>
                </a:cxn>
                <a:cxn ang="0">
                  <a:pos x="1303" y="67"/>
                </a:cxn>
                <a:cxn ang="0">
                  <a:pos x="1290" y="73"/>
                </a:cxn>
                <a:cxn ang="0">
                  <a:pos x="1284" y="87"/>
                </a:cxn>
                <a:cxn ang="0">
                  <a:pos x="1272" y="87"/>
                </a:cxn>
                <a:cxn ang="0">
                  <a:pos x="1260" y="93"/>
                </a:cxn>
                <a:cxn ang="0">
                  <a:pos x="43" y="93"/>
                </a:cxn>
                <a:cxn ang="0">
                  <a:pos x="30" y="87"/>
                </a:cxn>
                <a:cxn ang="0">
                  <a:pos x="18" y="87"/>
                </a:cxn>
                <a:cxn ang="0">
                  <a:pos x="0" y="67"/>
                </a:cxn>
                <a:cxn ang="0">
                  <a:pos x="0" y="27"/>
                </a:cxn>
                <a:cxn ang="0">
                  <a:pos x="18" y="7"/>
                </a:cxn>
                <a:cxn ang="0">
                  <a:pos x="30" y="7"/>
                </a:cxn>
                <a:cxn ang="0">
                  <a:pos x="43" y="0"/>
                </a:cxn>
              </a:cxnLst>
              <a:rect l="0" t="0" r="r" b="b"/>
              <a:pathLst>
                <a:path w="1303" h="93">
                  <a:moveTo>
                    <a:pt x="43" y="0"/>
                  </a:moveTo>
                  <a:lnTo>
                    <a:pt x="1260" y="0"/>
                  </a:lnTo>
                  <a:lnTo>
                    <a:pt x="1272" y="7"/>
                  </a:lnTo>
                  <a:lnTo>
                    <a:pt x="1284" y="7"/>
                  </a:lnTo>
                  <a:lnTo>
                    <a:pt x="1290" y="20"/>
                  </a:lnTo>
                  <a:lnTo>
                    <a:pt x="1303" y="27"/>
                  </a:lnTo>
                  <a:lnTo>
                    <a:pt x="1303" y="67"/>
                  </a:lnTo>
                  <a:lnTo>
                    <a:pt x="1290" y="73"/>
                  </a:lnTo>
                  <a:lnTo>
                    <a:pt x="1284" y="87"/>
                  </a:lnTo>
                  <a:lnTo>
                    <a:pt x="1272" y="87"/>
                  </a:lnTo>
                  <a:lnTo>
                    <a:pt x="1260" y="93"/>
                  </a:lnTo>
                  <a:lnTo>
                    <a:pt x="43" y="93"/>
                  </a:lnTo>
                  <a:lnTo>
                    <a:pt x="30" y="87"/>
                  </a:lnTo>
                  <a:lnTo>
                    <a:pt x="18" y="87"/>
                  </a:lnTo>
                  <a:lnTo>
                    <a:pt x="0" y="67"/>
                  </a:lnTo>
                  <a:lnTo>
                    <a:pt x="0" y="27"/>
                  </a:lnTo>
                  <a:lnTo>
                    <a:pt x="18" y="7"/>
                  </a:lnTo>
                  <a:lnTo>
                    <a:pt x="30" y="7"/>
                  </a:lnTo>
                  <a:lnTo>
                    <a:pt x="4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8D22AE"/>
                </a:solidFill>
              </a:endParaRPr>
            </a:p>
          </p:txBody>
        </p:sp>
        <p:sp>
          <p:nvSpPr>
            <p:cNvPr id="40992" name="Freeform 32"/>
            <p:cNvSpPr>
              <a:spLocks/>
            </p:cNvSpPr>
            <p:nvPr/>
          </p:nvSpPr>
          <p:spPr bwMode="auto">
            <a:xfrm>
              <a:off x="17050" y="3347"/>
              <a:ext cx="1523" cy="1679"/>
            </a:xfrm>
            <a:custGeom>
              <a:avLst/>
              <a:gdLst/>
              <a:ahLst/>
              <a:cxnLst>
                <a:cxn ang="0">
                  <a:pos x="1046" y="7"/>
                </a:cxn>
                <a:cxn ang="0">
                  <a:pos x="1187" y="73"/>
                </a:cxn>
                <a:cxn ang="0">
                  <a:pos x="1272" y="153"/>
                </a:cxn>
                <a:cxn ang="0">
                  <a:pos x="1309" y="206"/>
                </a:cxn>
                <a:cxn ang="0">
                  <a:pos x="1480" y="0"/>
                </a:cxn>
                <a:cxn ang="0">
                  <a:pos x="1511" y="14"/>
                </a:cxn>
                <a:cxn ang="0">
                  <a:pos x="1523" y="20"/>
                </a:cxn>
                <a:cxn ang="0">
                  <a:pos x="1383" y="631"/>
                </a:cxn>
                <a:cxn ang="0">
                  <a:pos x="1370" y="651"/>
                </a:cxn>
                <a:cxn ang="0">
                  <a:pos x="1334" y="657"/>
                </a:cxn>
                <a:cxn ang="0">
                  <a:pos x="1315" y="644"/>
                </a:cxn>
                <a:cxn ang="0">
                  <a:pos x="1321" y="604"/>
                </a:cxn>
                <a:cxn ang="0">
                  <a:pos x="1309" y="392"/>
                </a:cxn>
                <a:cxn ang="0">
                  <a:pos x="1230" y="193"/>
                </a:cxn>
                <a:cxn ang="0">
                  <a:pos x="1077" y="87"/>
                </a:cxn>
                <a:cxn ang="0">
                  <a:pos x="832" y="93"/>
                </a:cxn>
                <a:cxn ang="0">
                  <a:pos x="563" y="239"/>
                </a:cxn>
                <a:cxn ang="0">
                  <a:pos x="361" y="498"/>
                </a:cxn>
                <a:cxn ang="0">
                  <a:pos x="245" y="790"/>
                </a:cxn>
                <a:cxn ang="0">
                  <a:pos x="202" y="1042"/>
                </a:cxn>
                <a:cxn ang="0">
                  <a:pos x="208" y="1254"/>
                </a:cxn>
                <a:cxn ang="0">
                  <a:pos x="275" y="1440"/>
                </a:cxn>
                <a:cxn ang="0">
                  <a:pos x="398" y="1546"/>
                </a:cxn>
                <a:cxn ang="0">
                  <a:pos x="545" y="1600"/>
                </a:cxn>
                <a:cxn ang="0">
                  <a:pos x="704" y="1600"/>
                </a:cxn>
                <a:cxn ang="0">
                  <a:pos x="899" y="1520"/>
                </a:cxn>
                <a:cxn ang="0">
                  <a:pos x="1101" y="1334"/>
                </a:cxn>
                <a:cxn ang="0">
                  <a:pos x="1205" y="1142"/>
                </a:cxn>
                <a:cxn ang="0">
                  <a:pos x="1223" y="1069"/>
                </a:cxn>
                <a:cxn ang="0">
                  <a:pos x="1242" y="1055"/>
                </a:cxn>
                <a:cxn ang="0">
                  <a:pos x="1272" y="1069"/>
                </a:cxn>
                <a:cxn ang="0">
                  <a:pos x="1266" y="1095"/>
                </a:cxn>
                <a:cxn ang="0">
                  <a:pos x="1230" y="1208"/>
                </a:cxn>
                <a:cxn ang="0">
                  <a:pos x="1126" y="1381"/>
                </a:cxn>
                <a:cxn ang="0">
                  <a:pos x="942" y="1553"/>
                </a:cxn>
                <a:cxn ang="0">
                  <a:pos x="710" y="1666"/>
                </a:cxn>
                <a:cxn ang="0">
                  <a:pos x="441" y="1666"/>
                </a:cxn>
                <a:cxn ang="0">
                  <a:pos x="214" y="1553"/>
                </a:cxn>
                <a:cxn ang="0">
                  <a:pos x="55" y="1341"/>
                </a:cxn>
                <a:cxn ang="0">
                  <a:pos x="0" y="1049"/>
                </a:cxn>
                <a:cxn ang="0">
                  <a:pos x="80" y="657"/>
                </a:cxn>
                <a:cxn ang="0">
                  <a:pos x="300" y="325"/>
                </a:cxn>
                <a:cxn ang="0">
                  <a:pos x="606" y="87"/>
                </a:cxn>
                <a:cxn ang="0">
                  <a:pos x="954" y="0"/>
                </a:cxn>
              </a:cxnLst>
              <a:rect l="0" t="0" r="r" b="b"/>
              <a:pathLst>
                <a:path w="1523" h="1679">
                  <a:moveTo>
                    <a:pt x="954" y="0"/>
                  </a:moveTo>
                  <a:lnTo>
                    <a:pt x="1046" y="7"/>
                  </a:lnTo>
                  <a:lnTo>
                    <a:pt x="1126" y="33"/>
                  </a:lnTo>
                  <a:lnTo>
                    <a:pt x="1187" y="73"/>
                  </a:lnTo>
                  <a:lnTo>
                    <a:pt x="1236" y="113"/>
                  </a:lnTo>
                  <a:lnTo>
                    <a:pt x="1272" y="153"/>
                  </a:lnTo>
                  <a:lnTo>
                    <a:pt x="1297" y="186"/>
                  </a:lnTo>
                  <a:lnTo>
                    <a:pt x="1309" y="206"/>
                  </a:lnTo>
                  <a:lnTo>
                    <a:pt x="1456" y="27"/>
                  </a:lnTo>
                  <a:lnTo>
                    <a:pt x="1480" y="0"/>
                  </a:lnTo>
                  <a:lnTo>
                    <a:pt x="1499" y="0"/>
                  </a:lnTo>
                  <a:lnTo>
                    <a:pt x="1511" y="14"/>
                  </a:lnTo>
                  <a:lnTo>
                    <a:pt x="1511" y="20"/>
                  </a:lnTo>
                  <a:lnTo>
                    <a:pt x="1523" y="20"/>
                  </a:lnTo>
                  <a:lnTo>
                    <a:pt x="1389" y="611"/>
                  </a:lnTo>
                  <a:lnTo>
                    <a:pt x="1383" y="631"/>
                  </a:lnTo>
                  <a:lnTo>
                    <a:pt x="1376" y="644"/>
                  </a:lnTo>
                  <a:lnTo>
                    <a:pt x="1370" y="651"/>
                  </a:lnTo>
                  <a:lnTo>
                    <a:pt x="1358" y="657"/>
                  </a:lnTo>
                  <a:lnTo>
                    <a:pt x="1334" y="657"/>
                  </a:lnTo>
                  <a:lnTo>
                    <a:pt x="1321" y="651"/>
                  </a:lnTo>
                  <a:lnTo>
                    <a:pt x="1315" y="644"/>
                  </a:lnTo>
                  <a:lnTo>
                    <a:pt x="1315" y="617"/>
                  </a:lnTo>
                  <a:lnTo>
                    <a:pt x="1321" y="604"/>
                  </a:lnTo>
                  <a:lnTo>
                    <a:pt x="1321" y="518"/>
                  </a:lnTo>
                  <a:lnTo>
                    <a:pt x="1309" y="392"/>
                  </a:lnTo>
                  <a:lnTo>
                    <a:pt x="1279" y="286"/>
                  </a:lnTo>
                  <a:lnTo>
                    <a:pt x="1230" y="193"/>
                  </a:lnTo>
                  <a:lnTo>
                    <a:pt x="1162" y="126"/>
                  </a:lnTo>
                  <a:lnTo>
                    <a:pt x="1077" y="87"/>
                  </a:lnTo>
                  <a:lnTo>
                    <a:pt x="973" y="73"/>
                  </a:lnTo>
                  <a:lnTo>
                    <a:pt x="832" y="93"/>
                  </a:lnTo>
                  <a:lnTo>
                    <a:pt x="691" y="153"/>
                  </a:lnTo>
                  <a:lnTo>
                    <a:pt x="563" y="239"/>
                  </a:lnTo>
                  <a:lnTo>
                    <a:pt x="453" y="352"/>
                  </a:lnTo>
                  <a:lnTo>
                    <a:pt x="361" y="498"/>
                  </a:lnTo>
                  <a:lnTo>
                    <a:pt x="294" y="644"/>
                  </a:lnTo>
                  <a:lnTo>
                    <a:pt x="245" y="790"/>
                  </a:lnTo>
                  <a:lnTo>
                    <a:pt x="214" y="929"/>
                  </a:lnTo>
                  <a:lnTo>
                    <a:pt x="202" y="1042"/>
                  </a:lnTo>
                  <a:lnTo>
                    <a:pt x="196" y="1128"/>
                  </a:lnTo>
                  <a:lnTo>
                    <a:pt x="208" y="1254"/>
                  </a:lnTo>
                  <a:lnTo>
                    <a:pt x="233" y="1354"/>
                  </a:lnTo>
                  <a:lnTo>
                    <a:pt x="275" y="1440"/>
                  </a:lnTo>
                  <a:lnTo>
                    <a:pt x="337" y="1500"/>
                  </a:lnTo>
                  <a:lnTo>
                    <a:pt x="398" y="1546"/>
                  </a:lnTo>
                  <a:lnTo>
                    <a:pt x="471" y="1580"/>
                  </a:lnTo>
                  <a:lnTo>
                    <a:pt x="545" y="1600"/>
                  </a:lnTo>
                  <a:lnTo>
                    <a:pt x="618" y="1606"/>
                  </a:lnTo>
                  <a:lnTo>
                    <a:pt x="704" y="1600"/>
                  </a:lnTo>
                  <a:lnTo>
                    <a:pt x="801" y="1573"/>
                  </a:lnTo>
                  <a:lnTo>
                    <a:pt x="899" y="1520"/>
                  </a:lnTo>
                  <a:lnTo>
                    <a:pt x="1009" y="1440"/>
                  </a:lnTo>
                  <a:lnTo>
                    <a:pt x="1101" y="1334"/>
                  </a:lnTo>
                  <a:lnTo>
                    <a:pt x="1162" y="1235"/>
                  </a:lnTo>
                  <a:lnTo>
                    <a:pt x="1205" y="1142"/>
                  </a:lnTo>
                  <a:lnTo>
                    <a:pt x="1223" y="1075"/>
                  </a:lnTo>
                  <a:lnTo>
                    <a:pt x="1223" y="1069"/>
                  </a:lnTo>
                  <a:lnTo>
                    <a:pt x="1230" y="1062"/>
                  </a:lnTo>
                  <a:lnTo>
                    <a:pt x="1242" y="1055"/>
                  </a:lnTo>
                  <a:lnTo>
                    <a:pt x="1260" y="1055"/>
                  </a:lnTo>
                  <a:lnTo>
                    <a:pt x="1272" y="1069"/>
                  </a:lnTo>
                  <a:lnTo>
                    <a:pt x="1272" y="1075"/>
                  </a:lnTo>
                  <a:lnTo>
                    <a:pt x="1266" y="1095"/>
                  </a:lnTo>
                  <a:lnTo>
                    <a:pt x="1254" y="1142"/>
                  </a:lnTo>
                  <a:lnTo>
                    <a:pt x="1230" y="1208"/>
                  </a:lnTo>
                  <a:lnTo>
                    <a:pt x="1187" y="1294"/>
                  </a:lnTo>
                  <a:lnTo>
                    <a:pt x="1126" y="1381"/>
                  </a:lnTo>
                  <a:lnTo>
                    <a:pt x="1040" y="1480"/>
                  </a:lnTo>
                  <a:lnTo>
                    <a:pt x="942" y="1553"/>
                  </a:lnTo>
                  <a:lnTo>
                    <a:pt x="838" y="1619"/>
                  </a:lnTo>
                  <a:lnTo>
                    <a:pt x="710" y="1666"/>
                  </a:lnTo>
                  <a:lnTo>
                    <a:pt x="575" y="1679"/>
                  </a:lnTo>
                  <a:lnTo>
                    <a:pt x="441" y="1666"/>
                  </a:lnTo>
                  <a:lnTo>
                    <a:pt x="318" y="1619"/>
                  </a:lnTo>
                  <a:lnTo>
                    <a:pt x="214" y="1553"/>
                  </a:lnTo>
                  <a:lnTo>
                    <a:pt x="122" y="1460"/>
                  </a:lnTo>
                  <a:lnTo>
                    <a:pt x="55" y="1341"/>
                  </a:lnTo>
                  <a:lnTo>
                    <a:pt x="12" y="1208"/>
                  </a:lnTo>
                  <a:lnTo>
                    <a:pt x="0" y="1049"/>
                  </a:lnTo>
                  <a:lnTo>
                    <a:pt x="25" y="850"/>
                  </a:lnTo>
                  <a:lnTo>
                    <a:pt x="80" y="657"/>
                  </a:lnTo>
                  <a:lnTo>
                    <a:pt x="178" y="478"/>
                  </a:lnTo>
                  <a:lnTo>
                    <a:pt x="300" y="325"/>
                  </a:lnTo>
                  <a:lnTo>
                    <a:pt x="441" y="193"/>
                  </a:lnTo>
                  <a:lnTo>
                    <a:pt x="606" y="87"/>
                  </a:lnTo>
                  <a:lnTo>
                    <a:pt x="777" y="20"/>
                  </a:lnTo>
                  <a:lnTo>
                    <a:pt x="9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8D22AE"/>
                </a:solidFill>
              </a:endParaRPr>
            </a:p>
          </p:txBody>
        </p:sp>
        <p:sp>
          <p:nvSpPr>
            <p:cNvPr id="40993" name="Freeform 33"/>
            <p:cNvSpPr>
              <a:spLocks noEditPoints="1"/>
            </p:cNvSpPr>
            <p:nvPr/>
          </p:nvSpPr>
          <p:spPr bwMode="auto">
            <a:xfrm>
              <a:off x="18683" y="3314"/>
              <a:ext cx="1468" cy="1659"/>
            </a:xfrm>
            <a:custGeom>
              <a:avLst/>
              <a:gdLst/>
              <a:ahLst/>
              <a:cxnLst>
                <a:cxn ang="0">
                  <a:pos x="569" y="1055"/>
                </a:cxn>
                <a:cxn ang="0">
                  <a:pos x="991" y="292"/>
                </a:cxn>
                <a:cxn ang="0">
                  <a:pos x="1132" y="0"/>
                </a:cxn>
                <a:cxn ang="0">
                  <a:pos x="1150" y="13"/>
                </a:cxn>
                <a:cxn ang="0">
                  <a:pos x="1156" y="53"/>
                </a:cxn>
                <a:cxn ang="0">
                  <a:pos x="1291" y="1540"/>
                </a:cxn>
                <a:cxn ang="0">
                  <a:pos x="1315" y="1579"/>
                </a:cxn>
                <a:cxn ang="0">
                  <a:pos x="1450" y="1586"/>
                </a:cxn>
                <a:cxn ang="0">
                  <a:pos x="1468" y="1599"/>
                </a:cxn>
                <a:cxn ang="0">
                  <a:pos x="1462" y="1646"/>
                </a:cxn>
                <a:cxn ang="0">
                  <a:pos x="1444" y="1659"/>
                </a:cxn>
                <a:cxn ang="0">
                  <a:pos x="1248" y="1652"/>
                </a:cxn>
                <a:cxn ang="0">
                  <a:pos x="1058" y="1659"/>
                </a:cxn>
                <a:cxn ang="0">
                  <a:pos x="899" y="1652"/>
                </a:cxn>
                <a:cxn ang="0">
                  <a:pos x="893" y="1613"/>
                </a:cxn>
                <a:cxn ang="0">
                  <a:pos x="912" y="1593"/>
                </a:cxn>
                <a:cxn ang="0">
                  <a:pos x="973" y="1586"/>
                </a:cxn>
                <a:cxn ang="0">
                  <a:pos x="1052" y="1566"/>
                </a:cxn>
                <a:cxn ang="0">
                  <a:pos x="1095" y="1506"/>
                </a:cxn>
                <a:cxn ang="0">
                  <a:pos x="1089" y="1427"/>
                </a:cxn>
                <a:cxn ang="0">
                  <a:pos x="1071" y="1214"/>
                </a:cxn>
                <a:cxn ang="0">
                  <a:pos x="1065" y="1122"/>
                </a:cxn>
                <a:cxn ang="0">
                  <a:pos x="367" y="1420"/>
                </a:cxn>
                <a:cxn ang="0">
                  <a:pos x="337" y="1506"/>
                </a:cxn>
                <a:cxn ang="0">
                  <a:pos x="367" y="1566"/>
                </a:cxn>
                <a:cxn ang="0">
                  <a:pos x="435" y="1586"/>
                </a:cxn>
                <a:cxn ang="0">
                  <a:pos x="465" y="1593"/>
                </a:cxn>
                <a:cxn ang="0">
                  <a:pos x="471" y="1633"/>
                </a:cxn>
                <a:cxn ang="0">
                  <a:pos x="459" y="1652"/>
                </a:cxn>
                <a:cxn ang="0">
                  <a:pos x="441" y="1659"/>
                </a:cxn>
                <a:cxn ang="0">
                  <a:pos x="214" y="1652"/>
                </a:cxn>
                <a:cxn ang="0">
                  <a:pos x="19" y="1659"/>
                </a:cxn>
                <a:cxn ang="0">
                  <a:pos x="0" y="1639"/>
                </a:cxn>
                <a:cxn ang="0">
                  <a:pos x="6" y="1606"/>
                </a:cxn>
                <a:cxn ang="0">
                  <a:pos x="25" y="1593"/>
                </a:cxn>
                <a:cxn ang="0">
                  <a:pos x="49" y="1586"/>
                </a:cxn>
                <a:cxn ang="0">
                  <a:pos x="184" y="1546"/>
                </a:cxn>
                <a:cxn ang="0">
                  <a:pos x="312" y="1394"/>
                </a:cxn>
                <a:cxn ang="0">
                  <a:pos x="1071" y="20"/>
                </a:cxn>
                <a:cxn ang="0">
                  <a:pos x="1095" y="0"/>
                </a:cxn>
              </a:cxnLst>
              <a:rect l="0" t="0" r="r" b="b"/>
              <a:pathLst>
                <a:path w="1468" h="1659">
                  <a:moveTo>
                    <a:pt x="991" y="292"/>
                  </a:moveTo>
                  <a:lnTo>
                    <a:pt x="569" y="1055"/>
                  </a:lnTo>
                  <a:lnTo>
                    <a:pt x="1058" y="1055"/>
                  </a:lnTo>
                  <a:lnTo>
                    <a:pt x="991" y="292"/>
                  </a:lnTo>
                  <a:close/>
                  <a:moveTo>
                    <a:pt x="1095" y="0"/>
                  </a:moveTo>
                  <a:lnTo>
                    <a:pt x="1132" y="0"/>
                  </a:lnTo>
                  <a:lnTo>
                    <a:pt x="1144" y="7"/>
                  </a:lnTo>
                  <a:lnTo>
                    <a:pt x="1150" y="13"/>
                  </a:lnTo>
                  <a:lnTo>
                    <a:pt x="1150" y="27"/>
                  </a:lnTo>
                  <a:lnTo>
                    <a:pt x="1156" y="53"/>
                  </a:lnTo>
                  <a:lnTo>
                    <a:pt x="1285" y="1500"/>
                  </a:lnTo>
                  <a:lnTo>
                    <a:pt x="1291" y="1540"/>
                  </a:lnTo>
                  <a:lnTo>
                    <a:pt x="1297" y="1560"/>
                  </a:lnTo>
                  <a:lnTo>
                    <a:pt x="1315" y="1579"/>
                  </a:lnTo>
                  <a:lnTo>
                    <a:pt x="1358" y="1586"/>
                  </a:lnTo>
                  <a:lnTo>
                    <a:pt x="1450" y="1586"/>
                  </a:lnTo>
                  <a:lnTo>
                    <a:pt x="1462" y="1593"/>
                  </a:lnTo>
                  <a:lnTo>
                    <a:pt x="1468" y="1599"/>
                  </a:lnTo>
                  <a:lnTo>
                    <a:pt x="1468" y="1633"/>
                  </a:lnTo>
                  <a:lnTo>
                    <a:pt x="1462" y="1646"/>
                  </a:lnTo>
                  <a:lnTo>
                    <a:pt x="1456" y="1652"/>
                  </a:lnTo>
                  <a:lnTo>
                    <a:pt x="1444" y="1659"/>
                  </a:lnTo>
                  <a:lnTo>
                    <a:pt x="1315" y="1659"/>
                  </a:lnTo>
                  <a:lnTo>
                    <a:pt x="1248" y="1652"/>
                  </a:lnTo>
                  <a:lnTo>
                    <a:pt x="1193" y="1652"/>
                  </a:lnTo>
                  <a:lnTo>
                    <a:pt x="1058" y="1659"/>
                  </a:lnTo>
                  <a:lnTo>
                    <a:pt x="912" y="1659"/>
                  </a:lnTo>
                  <a:lnTo>
                    <a:pt x="899" y="1652"/>
                  </a:lnTo>
                  <a:lnTo>
                    <a:pt x="893" y="1646"/>
                  </a:lnTo>
                  <a:lnTo>
                    <a:pt x="893" y="1613"/>
                  </a:lnTo>
                  <a:lnTo>
                    <a:pt x="899" y="1599"/>
                  </a:lnTo>
                  <a:lnTo>
                    <a:pt x="912" y="1593"/>
                  </a:lnTo>
                  <a:lnTo>
                    <a:pt x="918" y="1586"/>
                  </a:lnTo>
                  <a:lnTo>
                    <a:pt x="973" y="1586"/>
                  </a:lnTo>
                  <a:lnTo>
                    <a:pt x="1016" y="1579"/>
                  </a:lnTo>
                  <a:lnTo>
                    <a:pt x="1052" y="1566"/>
                  </a:lnTo>
                  <a:lnTo>
                    <a:pt x="1083" y="1540"/>
                  </a:lnTo>
                  <a:lnTo>
                    <a:pt x="1095" y="1506"/>
                  </a:lnTo>
                  <a:lnTo>
                    <a:pt x="1095" y="1480"/>
                  </a:lnTo>
                  <a:lnTo>
                    <a:pt x="1089" y="1427"/>
                  </a:lnTo>
                  <a:lnTo>
                    <a:pt x="1083" y="1360"/>
                  </a:lnTo>
                  <a:lnTo>
                    <a:pt x="1071" y="1214"/>
                  </a:lnTo>
                  <a:lnTo>
                    <a:pt x="1071" y="1155"/>
                  </a:lnTo>
                  <a:lnTo>
                    <a:pt x="1065" y="1122"/>
                  </a:lnTo>
                  <a:lnTo>
                    <a:pt x="526" y="1122"/>
                  </a:lnTo>
                  <a:lnTo>
                    <a:pt x="367" y="1420"/>
                  </a:lnTo>
                  <a:lnTo>
                    <a:pt x="349" y="1453"/>
                  </a:lnTo>
                  <a:lnTo>
                    <a:pt x="337" y="1506"/>
                  </a:lnTo>
                  <a:lnTo>
                    <a:pt x="343" y="1546"/>
                  </a:lnTo>
                  <a:lnTo>
                    <a:pt x="367" y="1566"/>
                  </a:lnTo>
                  <a:lnTo>
                    <a:pt x="398" y="1579"/>
                  </a:lnTo>
                  <a:lnTo>
                    <a:pt x="435" y="1586"/>
                  </a:lnTo>
                  <a:lnTo>
                    <a:pt x="453" y="1586"/>
                  </a:lnTo>
                  <a:lnTo>
                    <a:pt x="465" y="1593"/>
                  </a:lnTo>
                  <a:lnTo>
                    <a:pt x="471" y="1599"/>
                  </a:lnTo>
                  <a:lnTo>
                    <a:pt x="471" y="1633"/>
                  </a:lnTo>
                  <a:lnTo>
                    <a:pt x="465" y="1639"/>
                  </a:lnTo>
                  <a:lnTo>
                    <a:pt x="459" y="1652"/>
                  </a:lnTo>
                  <a:lnTo>
                    <a:pt x="453" y="1652"/>
                  </a:lnTo>
                  <a:lnTo>
                    <a:pt x="441" y="1659"/>
                  </a:lnTo>
                  <a:lnTo>
                    <a:pt x="324" y="1659"/>
                  </a:lnTo>
                  <a:lnTo>
                    <a:pt x="214" y="1652"/>
                  </a:lnTo>
                  <a:lnTo>
                    <a:pt x="123" y="1659"/>
                  </a:lnTo>
                  <a:lnTo>
                    <a:pt x="19" y="1659"/>
                  </a:lnTo>
                  <a:lnTo>
                    <a:pt x="6" y="1652"/>
                  </a:lnTo>
                  <a:lnTo>
                    <a:pt x="0" y="1639"/>
                  </a:lnTo>
                  <a:lnTo>
                    <a:pt x="0" y="1613"/>
                  </a:lnTo>
                  <a:lnTo>
                    <a:pt x="6" y="1606"/>
                  </a:lnTo>
                  <a:lnTo>
                    <a:pt x="19" y="1599"/>
                  </a:lnTo>
                  <a:lnTo>
                    <a:pt x="25" y="1593"/>
                  </a:lnTo>
                  <a:lnTo>
                    <a:pt x="37" y="1586"/>
                  </a:lnTo>
                  <a:lnTo>
                    <a:pt x="49" y="1586"/>
                  </a:lnTo>
                  <a:lnTo>
                    <a:pt x="123" y="1573"/>
                  </a:lnTo>
                  <a:lnTo>
                    <a:pt x="184" y="1546"/>
                  </a:lnTo>
                  <a:lnTo>
                    <a:pt x="251" y="1487"/>
                  </a:lnTo>
                  <a:lnTo>
                    <a:pt x="312" y="1394"/>
                  </a:lnTo>
                  <a:lnTo>
                    <a:pt x="1058" y="40"/>
                  </a:lnTo>
                  <a:lnTo>
                    <a:pt x="1071" y="20"/>
                  </a:lnTo>
                  <a:lnTo>
                    <a:pt x="1077" y="7"/>
                  </a:lnTo>
                  <a:lnTo>
                    <a:pt x="109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8D22AE"/>
                </a:solidFill>
              </a:endParaRPr>
            </a:p>
          </p:txBody>
        </p:sp>
        <p:sp>
          <p:nvSpPr>
            <p:cNvPr id="40994" name="Freeform 34"/>
            <p:cNvSpPr>
              <a:spLocks/>
            </p:cNvSpPr>
            <p:nvPr/>
          </p:nvSpPr>
          <p:spPr bwMode="auto">
            <a:xfrm>
              <a:off x="20255" y="3414"/>
              <a:ext cx="1456" cy="1559"/>
            </a:xfrm>
            <a:custGeom>
              <a:avLst/>
              <a:gdLst/>
              <a:ahLst/>
              <a:cxnLst>
                <a:cxn ang="0">
                  <a:pos x="1438" y="0"/>
                </a:cxn>
                <a:cxn ang="0">
                  <a:pos x="1456" y="13"/>
                </a:cxn>
                <a:cxn ang="0">
                  <a:pos x="1450" y="66"/>
                </a:cxn>
                <a:cxn ang="0">
                  <a:pos x="1395" y="491"/>
                </a:cxn>
                <a:cxn ang="0">
                  <a:pos x="1377" y="524"/>
                </a:cxn>
                <a:cxn ang="0">
                  <a:pos x="1352" y="517"/>
                </a:cxn>
                <a:cxn ang="0">
                  <a:pos x="1340" y="458"/>
                </a:cxn>
                <a:cxn ang="0">
                  <a:pos x="1358" y="312"/>
                </a:cxn>
                <a:cxn ang="0">
                  <a:pos x="1358" y="179"/>
                </a:cxn>
                <a:cxn ang="0">
                  <a:pos x="1291" y="93"/>
                </a:cxn>
                <a:cxn ang="0">
                  <a:pos x="1150" y="66"/>
                </a:cxn>
                <a:cxn ang="0">
                  <a:pos x="918" y="73"/>
                </a:cxn>
                <a:cxn ang="0">
                  <a:pos x="875" y="126"/>
                </a:cxn>
                <a:cxn ang="0">
                  <a:pos x="863" y="152"/>
                </a:cxn>
                <a:cxn ang="0">
                  <a:pos x="569" y="1400"/>
                </a:cxn>
                <a:cxn ang="0">
                  <a:pos x="581" y="1460"/>
                </a:cxn>
                <a:cxn ang="0">
                  <a:pos x="618" y="1473"/>
                </a:cxn>
                <a:cxn ang="0">
                  <a:pos x="698" y="1486"/>
                </a:cxn>
                <a:cxn ang="0">
                  <a:pos x="863" y="1499"/>
                </a:cxn>
                <a:cxn ang="0">
                  <a:pos x="857" y="1539"/>
                </a:cxn>
                <a:cxn ang="0">
                  <a:pos x="838" y="1552"/>
                </a:cxn>
                <a:cxn ang="0">
                  <a:pos x="722" y="1559"/>
                </a:cxn>
                <a:cxn ang="0">
                  <a:pos x="539" y="1552"/>
                </a:cxn>
                <a:cxn ang="0">
                  <a:pos x="263" y="1552"/>
                </a:cxn>
                <a:cxn ang="0">
                  <a:pos x="68" y="1559"/>
                </a:cxn>
                <a:cxn ang="0">
                  <a:pos x="49" y="1546"/>
                </a:cxn>
                <a:cxn ang="0">
                  <a:pos x="55" y="1499"/>
                </a:cxn>
                <a:cxn ang="0">
                  <a:pos x="239" y="1486"/>
                </a:cxn>
                <a:cxn ang="0">
                  <a:pos x="349" y="1466"/>
                </a:cxn>
                <a:cxn ang="0">
                  <a:pos x="386" y="1420"/>
                </a:cxn>
                <a:cxn ang="0">
                  <a:pos x="685" y="146"/>
                </a:cxn>
                <a:cxn ang="0">
                  <a:pos x="691" y="126"/>
                </a:cxn>
                <a:cxn ang="0">
                  <a:pos x="698" y="86"/>
                </a:cxn>
                <a:cxn ang="0">
                  <a:pos x="685" y="79"/>
                </a:cxn>
                <a:cxn ang="0">
                  <a:pos x="428" y="73"/>
                </a:cxn>
                <a:cxn ang="0">
                  <a:pos x="263" y="119"/>
                </a:cxn>
                <a:cxn ang="0">
                  <a:pos x="153" y="232"/>
                </a:cxn>
                <a:cxn ang="0">
                  <a:pos x="61" y="471"/>
                </a:cxn>
                <a:cxn ang="0">
                  <a:pos x="43" y="511"/>
                </a:cxn>
                <a:cxn ang="0">
                  <a:pos x="25" y="524"/>
                </a:cxn>
                <a:cxn ang="0">
                  <a:pos x="6" y="511"/>
                </a:cxn>
                <a:cxn ang="0">
                  <a:pos x="0" y="491"/>
                </a:cxn>
                <a:cxn ang="0">
                  <a:pos x="6" y="458"/>
                </a:cxn>
                <a:cxn ang="0">
                  <a:pos x="141" y="46"/>
                </a:cxn>
                <a:cxn ang="0">
                  <a:pos x="153" y="13"/>
                </a:cxn>
              </a:cxnLst>
              <a:rect l="0" t="0" r="r" b="b"/>
              <a:pathLst>
                <a:path w="1456" h="1559">
                  <a:moveTo>
                    <a:pt x="178" y="0"/>
                  </a:moveTo>
                  <a:lnTo>
                    <a:pt x="1438" y="0"/>
                  </a:lnTo>
                  <a:lnTo>
                    <a:pt x="1450" y="6"/>
                  </a:lnTo>
                  <a:lnTo>
                    <a:pt x="1456" y="13"/>
                  </a:lnTo>
                  <a:lnTo>
                    <a:pt x="1456" y="59"/>
                  </a:lnTo>
                  <a:lnTo>
                    <a:pt x="1450" y="66"/>
                  </a:lnTo>
                  <a:lnTo>
                    <a:pt x="1395" y="471"/>
                  </a:lnTo>
                  <a:lnTo>
                    <a:pt x="1395" y="491"/>
                  </a:lnTo>
                  <a:lnTo>
                    <a:pt x="1383" y="517"/>
                  </a:lnTo>
                  <a:lnTo>
                    <a:pt x="1377" y="524"/>
                  </a:lnTo>
                  <a:lnTo>
                    <a:pt x="1364" y="524"/>
                  </a:lnTo>
                  <a:lnTo>
                    <a:pt x="1352" y="517"/>
                  </a:lnTo>
                  <a:lnTo>
                    <a:pt x="1340" y="504"/>
                  </a:lnTo>
                  <a:lnTo>
                    <a:pt x="1340" y="458"/>
                  </a:lnTo>
                  <a:lnTo>
                    <a:pt x="1346" y="444"/>
                  </a:lnTo>
                  <a:lnTo>
                    <a:pt x="1358" y="312"/>
                  </a:lnTo>
                  <a:lnTo>
                    <a:pt x="1364" y="258"/>
                  </a:lnTo>
                  <a:lnTo>
                    <a:pt x="1358" y="179"/>
                  </a:lnTo>
                  <a:lnTo>
                    <a:pt x="1334" y="126"/>
                  </a:lnTo>
                  <a:lnTo>
                    <a:pt x="1291" y="93"/>
                  </a:lnTo>
                  <a:lnTo>
                    <a:pt x="1230" y="79"/>
                  </a:lnTo>
                  <a:lnTo>
                    <a:pt x="1150" y="66"/>
                  </a:lnTo>
                  <a:lnTo>
                    <a:pt x="948" y="66"/>
                  </a:lnTo>
                  <a:lnTo>
                    <a:pt x="918" y="73"/>
                  </a:lnTo>
                  <a:lnTo>
                    <a:pt x="893" y="86"/>
                  </a:lnTo>
                  <a:lnTo>
                    <a:pt x="875" y="126"/>
                  </a:lnTo>
                  <a:lnTo>
                    <a:pt x="869" y="159"/>
                  </a:lnTo>
                  <a:lnTo>
                    <a:pt x="863" y="152"/>
                  </a:lnTo>
                  <a:lnTo>
                    <a:pt x="575" y="1380"/>
                  </a:lnTo>
                  <a:lnTo>
                    <a:pt x="569" y="1400"/>
                  </a:lnTo>
                  <a:lnTo>
                    <a:pt x="569" y="1446"/>
                  </a:lnTo>
                  <a:lnTo>
                    <a:pt x="581" y="1460"/>
                  </a:lnTo>
                  <a:lnTo>
                    <a:pt x="594" y="1466"/>
                  </a:lnTo>
                  <a:lnTo>
                    <a:pt x="618" y="1473"/>
                  </a:lnTo>
                  <a:lnTo>
                    <a:pt x="649" y="1479"/>
                  </a:lnTo>
                  <a:lnTo>
                    <a:pt x="698" y="1486"/>
                  </a:lnTo>
                  <a:lnTo>
                    <a:pt x="838" y="1486"/>
                  </a:lnTo>
                  <a:lnTo>
                    <a:pt x="863" y="1499"/>
                  </a:lnTo>
                  <a:lnTo>
                    <a:pt x="863" y="1533"/>
                  </a:lnTo>
                  <a:lnTo>
                    <a:pt x="857" y="1539"/>
                  </a:lnTo>
                  <a:lnTo>
                    <a:pt x="850" y="1552"/>
                  </a:lnTo>
                  <a:lnTo>
                    <a:pt x="838" y="1552"/>
                  </a:lnTo>
                  <a:lnTo>
                    <a:pt x="832" y="1559"/>
                  </a:lnTo>
                  <a:lnTo>
                    <a:pt x="722" y="1559"/>
                  </a:lnTo>
                  <a:lnTo>
                    <a:pt x="624" y="1552"/>
                  </a:lnTo>
                  <a:lnTo>
                    <a:pt x="539" y="1552"/>
                  </a:lnTo>
                  <a:lnTo>
                    <a:pt x="447" y="1546"/>
                  </a:lnTo>
                  <a:lnTo>
                    <a:pt x="263" y="1552"/>
                  </a:lnTo>
                  <a:lnTo>
                    <a:pt x="172" y="1559"/>
                  </a:lnTo>
                  <a:lnTo>
                    <a:pt x="68" y="1559"/>
                  </a:lnTo>
                  <a:lnTo>
                    <a:pt x="61" y="1552"/>
                  </a:lnTo>
                  <a:lnTo>
                    <a:pt x="49" y="1546"/>
                  </a:lnTo>
                  <a:lnTo>
                    <a:pt x="49" y="1513"/>
                  </a:lnTo>
                  <a:lnTo>
                    <a:pt x="55" y="1499"/>
                  </a:lnTo>
                  <a:lnTo>
                    <a:pt x="80" y="1486"/>
                  </a:lnTo>
                  <a:lnTo>
                    <a:pt x="239" y="1486"/>
                  </a:lnTo>
                  <a:lnTo>
                    <a:pt x="306" y="1479"/>
                  </a:lnTo>
                  <a:lnTo>
                    <a:pt x="349" y="1466"/>
                  </a:lnTo>
                  <a:lnTo>
                    <a:pt x="373" y="1446"/>
                  </a:lnTo>
                  <a:lnTo>
                    <a:pt x="386" y="1420"/>
                  </a:lnTo>
                  <a:lnTo>
                    <a:pt x="398" y="1380"/>
                  </a:lnTo>
                  <a:lnTo>
                    <a:pt x="685" y="146"/>
                  </a:lnTo>
                  <a:lnTo>
                    <a:pt x="691" y="139"/>
                  </a:lnTo>
                  <a:lnTo>
                    <a:pt x="691" y="126"/>
                  </a:lnTo>
                  <a:lnTo>
                    <a:pt x="698" y="112"/>
                  </a:lnTo>
                  <a:lnTo>
                    <a:pt x="698" y="86"/>
                  </a:lnTo>
                  <a:lnTo>
                    <a:pt x="691" y="86"/>
                  </a:lnTo>
                  <a:lnTo>
                    <a:pt x="685" y="79"/>
                  </a:lnTo>
                  <a:lnTo>
                    <a:pt x="673" y="73"/>
                  </a:lnTo>
                  <a:lnTo>
                    <a:pt x="428" y="73"/>
                  </a:lnTo>
                  <a:lnTo>
                    <a:pt x="337" y="86"/>
                  </a:lnTo>
                  <a:lnTo>
                    <a:pt x="263" y="119"/>
                  </a:lnTo>
                  <a:lnTo>
                    <a:pt x="202" y="166"/>
                  </a:lnTo>
                  <a:lnTo>
                    <a:pt x="153" y="232"/>
                  </a:lnTo>
                  <a:lnTo>
                    <a:pt x="110" y="338"/>
                  </a:lnTo>
                  <a:lnTo>
                    <a:pt x="61" y="471"/>
                  </a:lnTo>
                  <a:lnTo>
                    <a:pt x="55" y="497"/>
                  </a:lnTo>
                  <a:lnTo>
                    <a:pt x="43" y="511"/>
                  </a:lnTo>
                  <a:lnTo>
                    <a:pt x="37" y="524"/>
                  </a:lnTo>
                  <a:lnTo>
                    <a:pt x="25" y="524"/>
                  </a:lnTo>
                  <a:lnTo>
                    <a:pt x="12" y="517"/>
                  </a:lnTo>
                  <a:lnTo>
                    <a:pt x="6" y="511"/>
                  </a:lnTo>
                  <a:lnTo>
                    <a:pt x="0" y="497"/>
                  </a:lnTo>
                  <a:lnTo>
                    <a:pt x="0" y="491"/>
                  </a:lnTo>
                  <a:lnTo>
                    <a:pt x="6" y="471"/>
                  </a:lnTo>
                  <a:lnTo>
                    <a:pt x="6" y="458"/>
                  </a:lnTo>
                  <a:lnTo>
                    <a:pt x="12" y="451"/>
                  </a:lnTo>
                  <a:lnTo>
                    <a:pt x="141" y="46"/>
                  </a:lnTo>
                  <a:lnTo>
                    <a:pt x="147" y="26"/>
                  </a:lnTo>
                  <a:lnTo>
                    <a:pt x="153" y="13"/>
                  </a:lnTo>
                  <a:lnTo>
                    <a:pt x="1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8D22AE"/>
                </a:solidFill>
              </a:endParaRPr>
            </a:p>
          </p:txBody>
        </p:sp>
      </p:grpSp>
      <p:sp>
        <p:nvSpPr>
          <p:cNvPr id="92" name="TextBox 91"/>
          <p:cNvSpPr txBox="1"/>
          <p:nvPr/>
        </p:nvSpPr>
        <p:spPr>
          <a:xfrm>
            <a:off x="0" y="504201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00FF"/>
                </a:solidFill>
              </a:rPr>
              <a:t>Cobordism</a:t>
            </a:r>
            <a:r>
              <a:rPr lang="en-US" sz="2400" dirty="0" smtClean="0">
                <a:solidFill>
                  <a:srgbClr val="0000FF"/>
                </a:solidFill>
              </a:rPr>
              <a:t> Hypothesis of Baez &amp; Dolan:  An n-extended TFT is entirely determined by the n-category attached to a point. 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0" y="60198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C0099"/>
                </a:solidFill>
              </a:rPr>
              <a:t>  For  TFTs  satisfying a certain finiteness condition this was </a:t>
            </a:r>
          </a:p>
          <a:p>
            <a:r>
              <a:rPr lang="en-US" sz="2400" dirty="0" smtClean="0">
                <a:solidFill>
                  <a:srgbClr val="CC0099"/>
                </a:solidFill>
              </a:rPr>
              <a:t>proved by Jacob Lurie.  Expository article. Extensive books. </a:t>
            </a:r>
            <a:endParaRPr lang="en-US" sz="2400" dirty="0">
              <a:solidFill>
                <a:srgbClr val="CC0099"/>
              </a:solidFill>
            </a:endParaRP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  <p:transition advTm="28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92" grpId="0"/>
      <p:bldP spid="9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Generalization: Theories valued in field theories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" y="3581400"/>
            <a:ext cx="815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The ``</a:t>
            </a:r>
            <a:r>
              <a:rPr lang="en-US" sz="2400" b="1" u="sng" dirty="0" smtClean="0">
                <a:solidFill>
                  <a:srgbClr val="0070C0"/>
                </a:solidFill>
              </a:rPr>
              <a:t>partition function</a:t>
            </a:r>
            <a:r>
              <a:rPr lang="en-US" sz="2400" dirty="0" smtClean="0">
                <a:solidFill>
                  <a:srgbClr val="0070C0"/>
                </a:solidFill>
              </a:rPr>
              <a:t>’’ of </a:t>
            </a:r>
            <a:r>
              <a:rPr lang="en-US" sz="2400" dirty="0" smtClean="0">
                <a:solidFill>
                  <a:srgbClr val="0070C0"/>
                </a:solidFill>
                <a:latin typeface="Old English Text MT" pitchFamily="66" charset="0"/>
              </a:rPr>
              <a:t>H</a:t>
            </a:r>
            <a:r>
              <a:rPr lang="en-US" sz="2400" dirty="0" smtClean="0">
                <a:solidFill>
                  <a:srgbClr val="0070C0"/>
                </a:solidFill>
              </a:rPr>
              <a:t> on N</a:t>
            </a:r>
            <a:r>
              <a:rPr lang="en-US" sz="2400" baseline="-25000" dirty="0" smtClean="0">
                <a:solidFill>
                  <a:srgbClr val="0070C0"/>
                </a:solidFill>
              </a:rPr>
              <a:t>m</a:t>
            </a:r>
            <a:r>
              <a:rPr lang="en-US" sz="2400" dirty="0" smtClean="0">
                <a:solidFill>
                  <a:srgbClr val="0070C0"/>
                </a:solidFill>
              </a:rPr>
              <a:t>  is a </a:t>
            </a:r>
            <a:r>
              <a:rPr lang="en-US" sz="2400" b="1" i="1" u="sng" dirty="0" smtClean="0">
                <a:solidFill>
                  <a:srgbClr val="0070C0"/>
                </a:solidFill>
              </a:rPr>
              <a:t>vector in a vector space</a:t>
            </a:r>
            <a:r>
              <a:rPr lang="en-US" sz="2400" dirty="0" smtClean="0">
                <a:solidFill>
                  <a:srgbClr val="0070C0"/>
                </a:solidFill>
              </a:rPr>
              <a:t>, and not a complex number .  The Hilbert space…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0292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dirty="0" err="1" smtClean="0">
                <a:solidFill>
                  <a:srgbClr val="FF0000"/>
                </a:solidFill>
              </a:rPr>
              <a:t>chiral</a:t>
            </a:r>
            <a:r>
              <a:rPr lang="en-US" sz="2800" dirty="0" smtClean="0">
                <a:solidFill>
                  <a:srgbClr val="FF0000"/>
                </a:solidFill>
              </a:rPr>
              <a:t> half of a RCFT.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FF0000"/>
                </a:solidFill>
              </a:rPr>
              <a:t>The </a:t>
            </a:r>
            <a:r>
              <a:rPr lang="en-US" sz="2800" dirty="0" err="1" smtClean="0">
                <a:solidFill>
                  <a:srgbClr val="FF0000"/>
                </a:solidFill>
              </a:rPr>
              <a:t>abelian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tensormultiplet</a:t>
            </a:r>
            <a:r>
              <a:rPr lang="en-US" sz="2800" dirty="0" smtClean="0">
                <a:solidFill>
                  <a:srgbClr val="FF0000"/>
                </a:solidFill>
              </a:rPr>
              <a:t> theories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DEFINITION:   An m-dimensional  theory </a:t>
            </a:r>
            <a:r>
              <a:rPr lang="en-US" sz="2400" dirty="0" smtClean="0">
                <a:latin typeface="Old English Text MT" pitchFamily="66" charset="0"/>
              </a:rPr>
              <a:t>H</a:t>
            </a:r>
            <a:r>
              <a:rPr lang="en-US" sz="2400" dirty="0" smtClean="0"/>
              <a:t>   valued in an    </a:t>
            </a:r>
          </a:p>
          <a:p>
            <a:r>
              <a:rPr lang="en-US" sz="2400" dirty="0" smtClean="0"/>
              <a:t>n-dimensional field theory </a:t>
            </a:r>
            <a:r>
              <a:rPr lang="en-US" sz="2400" dirty="0" smtClean="0">
                <a:latin typeface="Old English Text MT" pitchFamily="66" charset="0"/>
              </a:rPr>
              <a:t> </a:t>
            </a:r>
            <a:r>
              <a:rPr lang="en-US" sz="2400" dirty="0" smtClean="0">
                <a:latin typeface="+mj-lt"/>
              </a:rPr>
              <a:t>F </a:t>
            </a:r>
            <a:r>
              <a:rPr lang="en-US" sz="2400" dirty="0" smtClean="0"/>
              <a:t>, where n= m+1,   is one such that </a:t>
            </a:r>
            <a:endParaRPr lang="en-US" sz="2400" dirty="0"/>
          </a:p>
        </p:txBody>
      </p:sp>
      <p:sp>
        <p:nvSpPr>
          <p:cNvPr id="33" name="TextBox 32"/>
          <p:cNvSpPr txBox="1"/>
          <p:nvPr/>
        </p:nvSpPr>
        <p:spPr>
          <a:xfrm>
            <a:off x="990600" y="2743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Old English Text MT" pitchFamily="66" charset="0"/>
              </a:rPr>
              <a:t>H</a:t>
            </a:r>
            <a:r>
              <a:rPr lang="en-US" sz="3600" dirty="0" smtClean="0"/>
              <a:t>(</a:t>
            </a:r>
            <a:r>
              <a:rPr lang="en-US" sz="3600" dirty="0" err="1" smtClean="0"/>
              <a:t>N</a:t>
            </a:r>
            <a:r>
              <a:rPr lang="en-US" sz="3600" baseline="-25000" dirty="0" err="1" smtClean="0"/>
              <a:t>j</a:t>
            </a:r>
            <a:r>
              <a:rPr lang="en-US" sz="3600" dirty="0" smtClean="0"/>
              <a:t> )</a:t>
            </a:r>
            <a:r>
              <a:rPr lang="en-US" sz="3600" dirty="0" smtClean="0">
                <a:latin typeface="Symbol" pitchFamily="18" charset="2"/>
                <a:sym typeface="Symbol"/>
              </a:rPr>
              <a:t></a:t>
            </a:r>
            <a:r>
              <a:rPr lang="en-US" sz="3600" dirty="0" smtClean="0">
                <a:sym typeface="Symbol"/>
              </a:rPr>
              <a:t> </a:t>
            </a:r>
            <a:r>
              <a:rPr lang="en-US" sz="3600" dirty="0" smtClean="0">
                <a:latin typeface="+mj-lt"/>
                <a:sym typeface="Symbol"/>
              </a:rPr>
              <a:t>F</a:t>
            </a:r>
            <a:r>
              <a:rPr lang="en-US" sz="3600" dirty="0" smtClean="0">
                <a:latin typeface="+mj-lt"/>
              </a:rPr>
              <a:t>(</a:t>
            </a:r>
            <a:r>
              <a:rPr lang="en-US" sz="3600" dirty="0" err="1" smtClean="0">
                <a:latin typeface="+mj-lt"/>
              </a:rPr>
              <a:t>N</a:t>
            </a:r>
            <a:r>
              <a:rPr lang="en-US" sz="3600" baseline="-25000" dirty="0" err="1" smtClean="0">
                <a:latin typeface="+mj-lt"/>
              </a:rPr>
              <a:t>j</a:t>
            </a:r>
            <a:r>
              <a:rPr lang="en-US" sz="3600" dirty="0" smtClean="0">
                <a:latin typeface="+mj-lt"/>
              </a:rPr>
              <a:t>) </a:t>
            </a:r>
            <a:endParaRPr lang="en-US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4572000" y="28194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j= 0,1,…  , m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752600" y="1295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189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33" grpId="0"/>
      <p:bldP spid="34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131672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DA35F"/>
                </a:solidFill>
              </a:rPr>
              <a:t>We discussed three transverse intersections of PM &amp; CMT</a:t>
            </a:r>
            <a:endParaRPr lang="en-US" sz="2800" dirty="0">
              <a:solidFill>
                <a:srgbClr val="0DA35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123230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A suggested generalization of the K-theory approach to the classification of topological states of matter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7538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C0099"/>
                </a:solidFill>
              </a:rPr>
              <a:t>Some potentially relevant theorems about 3 and 4 dimensional </a:t>
            </a:r>
            <a:r>
              <a:rPr lang="en-US" sz="2800" dirty="0" err="1" smtClean="0">
                <a:solidFill>
                  <a:srgbClr val="CC0099"/>
                </a:solidFill>
              </a:rPr>
              <a:t>abelian</a:t>
            </a:r>
            <a:r>
              <a:rPr lang="en-US" sz="2800" dirty="0" smtClean="0">
                <a:solidFill>
                  <a:srgbClr val="CC0099"/>
                </a:solidFill>
              </a:rPr>
              <a:t> gauge theories</a:t>
            </a:r>
            <a:endParaRPr lang="en-US" sz="2800" dirty="0">
              <a:solidFill>
                <a:srgbClr val="CC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389125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AA0658"/>
                </a:solidFill>
              </a:rPr>
              <a:t>Most speculative of all: Applications of higher category theory to classification of defects. </a:t>
            </a:r>
            <a:endParaRPr lang="en-US" sz="2800" dirty="0">
              <a:solidFill>
                <a:srgbClr val="AA0658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57968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It would be delightful if any of these mathematical results had real physical </a:t>
            </a:r>
            <a:r>
              <a:rPr lang="en-US" sz="3200" smtClean="0">
                <a:solidFill>
                  <a:srgbClr val="FF0000"/>
                </a:solidFill>
              </a:rPr>
              <a:t>applications!!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Orientifolds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2235" y="1739180"/>
            <a:ext cx="89117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000FF"/>
                </a:solidFill>
              </a:rPr>
              <a:t>Witten (1998)  pointed out several important generalizations. Among them, in the theory of ``</a:t>
            </a:r>
            <a:r>
              <a:rPr lang="en-US" sz="4000" dirty="0" err="1" smtClean="0">
                <a:solidFill>
                  <a:srgbClr val="0000FF"/>
                </a:solidFill>
              </a:rPr>
              <a:t>orientifolds</a:t>
            </a:r>
            <a:r>
              <a:rPr lang="en-US" sz="4000" dirty="0" smtClean="0">
                <a:solidFill>
                  <a:srgbClr val="0000FF"/>
                </a:solidFill>
              </a:rPr>
              <a:t>’’  one should use a version of K-theory invented by M. </a:t>
            </a:r>
            <a:r>
              <a:rPr lang="en-US" sz="4000" dirty="0" err="1" smtClean="0">
                <a:solidFill>
                  <a:srgbClr val="0000FF"/>
                </a:solidFill>
              </a:rPr>
              <a:t>Atiyah</a:t>
            </a:r>
            <a:r>
              <a:rPr lang="en-US" sz="4000" dirty="0" smtClean="0">
                <a:solidFill>
                  <a:srgbClr val="0000FF"/>
                </a:solidFill>
              </a:rPr>
              <a:t>, known as </a:t>
            </a:r>
            <a:r>
              <a:rPr lang="en-US" sz="4000" i="1" u="sng" dirty="0" smtClean="0">
                <a:solidFill>
                  <a:srgbClr val="FF0000"/>
                </a:solidFill>
              </a:rPr>
              <a:t>KR theory</a:t>
            </a:r>
            <a:r>
              <a:rPr lang="en-US" sz="4000" dirty="0" smtClean="0"/>
              <a:t>.  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KR-Theory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33826-6C47-413F-88A8-05EB57E6DE9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61930" y="1431940"/>
            <a:ext cx="748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8D22AE"/>
                </a:solidFill>
              </a:rPr>
              <a:t>X:  A space  (e.g. </a:t>
            </a:r>
            <a:r>
              <a:rPr lang="en-US" sz="4000" dirty="0" err="1" smtClean="0">
                <a:solidFill>
                  <a:srgbClr val="8D22AE"/>
                </a:solidFill>
              </a:rPr>
              <a:t>Brillouin</a:t>
            </a:r>
            <a:r>
              <a:rPr lang="en-US" sz="4000" dirty="0" smtClean="0">
                <a:solidFill>
                  <a:srgbClr val="8D22AE"/>
                </a:solidFill>
              </a:rPr>
              <a:t> torus)</a:t>
            </a:r>
            <a:endParaRPr lang="en-US" sz="4000" dirty="0">
              <a:solidFill>
                <a:srgbClr val="8D22A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3550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For example, the </a:t>
            </a:r>
            <a:r>
              <a:rPr lang="en-US" sz="3600" dirty="0" err="1" smtClean="0">
                <a:solidFill>
                  <a:srgbClr val="0070C0"/>
                </a:solidFill>
              </a:rPr>
              <a:t>Brillouin</a:t>
            </a:r>
            <a:r>
              <a:rPr lang="en-US" sz="3600" dirty="0" smtClean="0">
                <a:solidFill>
                  <a:srgbClr val="0070C0"/>
                </a:solidFill>
              </a:rPr>
              <a:t> torus, with  k </a:t>
            </a:r>
            <a:r>
              <a:rPr lang="en-US" sz="3600" dirty="0" smtClean="0">
                <a:solidFill>
                  <a:srgbClr val="0070C0"/>
                </a:solidFill>
                <a:sym typeface="Mathematica1"/>
              </a:rPr>
              <a:t>  - k 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470" y="2276850"/>
            <a:ext cx="86795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C0099"/>
                </a:solidFill>
              </a:rPr>
              <a:t>K(X)  is an </a:t>
            </a:r>
            <a:r>
              <a:rPr lang="en-US" sz="3200" dirty="0" err="1" smtClean="0">
                <a:solidFill>
                  <a:srgbClr val="CC0099"/>
                </a:solidFill>
              </a:rPr>
              <a:t>abelian</a:t>
            </a:r>
            <a:r>
              <a:rPr lang="en-US" sz="3200" dirty="0" smtClean="0">
                <a:solidFill>
                  <a:srgbClr val="CC0099"/>
                </a:solidFill>
              </a:rPr>
              <a:t> group made from equivalence classes of complex vector bundles over X</a:t>
            </a:r>
            <a:endParaRPr lang="en-US" sz="3200" dirty="0">
              <a:solidFill>
                <a:srgbClr val="CC0099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640" y="3429000"/>
            <a:ext cx="8679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Now suppose X  is a space with involution.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234035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C0099"/>
                </a:solidFill>
              </a:rPr>
              <a:t>KR(X)  is made from equivalence classes of a pair  (T,V)  where T is a </a:t>
            </a:r>
            <a:r>
              <a:rPr lang="en-US" sz="3200" dirty="0" smtClean="0">
                <a:solidFill>
                  <a:srgbClr val="CC0099"/>
                </a:solidFill>
                <a:latin typeface="Mathematica7Mono" pitchFamily="2" charset="0"/>
                <a:ea typeface="Mathematica7Mono" pitchFamily="2" charset="0"/>
              </a:rPr>
              <a:t>C</a:t>
            </a:r>
            <a:r>
              <a:rPr lang="en-US" sz="3200" dirty="0" smtClean="0">
                <a:solidFill>
                  <a:srgbClr val="CC0099"/>
                </a:solidFill>
                <a:latin typeface="+mj-lt"/>
                <a:ea typeface="Mathematica7Mono" pitchFamily="2" charset="0"/>
              </a:rPr>
              <a:t>-</a:t>
            </a:r>
            <a:r>
              <a:rPr lang="en-US" sz="3200" dirty="0" err="1" smtClean="0">
                <a:solidFill>
                  <a:srgbClr val="CC0099"/>
                </a:solidFill>
                <a:latin typeface="+mj-lt"/>
                <a:ea typeface="Mathematica7Mono" pitchFamily="2" charset="0"/>
              </a:rPr>
              <a:t>antilinear</a:t>
            </a:r>
            <a:r>
              <a:rPr lang="en-US" sz="3200" dirty="0" smtClean="0">
                <a:solidFill>
                  <a:srgbClr val="CC0099"/>
                </a:solidFill>
                <a:latin typeface="+mj-lt"/>
                <a:ea typeface="Mathematica7Mono" pitchFamily="2" charset="0"/>
              </a:rPr>
              <a:t> map: </a:t>
            </a:r>
            <a:r>
              <a:rPr lang="en-US" sz="3200" dirty="0" smtClean="0">
                <a:solidFill>
                  <a:srgbClr val="CC0099"/>
                </a:solidFill>
              </a:rPr>
              <a:t>  T: </a:t>
            </a:r>
            <a:r>
              <a:rPr lang="en-US" sz="3200" dirty="0" err="1" smtClean="0">
                <a:solidFill>
                  <a:srgbClr val="CC0099"/>
                </a:solidFill>
              </a:rPr>
              <a:t>V</a:t>
            </a:r>
            <a:r>
              <a:rPr lang="en-US" sz="3200" baseline="-25000" dirty="0" err="1" smtClean="0">
                <a:solidFill>
                  <a:srgbClr val="CC0099"/>
                </a:solidFill>
              </a:rPr>
              <a:t>k</a:t>
            </a:r>
            <a:r>
              <a:rPr lang="en-US" sz="3200" dirty="0" smtClean="0">
                <a:solidFill>
                  <a:srgbClr val="CC0099"/>
                </a:solidFill>
              </a:rPr>
              <a:t> </a:t>
            </a:r>
            <a:r>
              <a:rPr lang="en-US" sz="3200" dirty="0" smtClean="0">
                <a:solidFill>
                  <a:srgbClr val="CC0099"/>
                </a:solidFill>
                <a:sym typeface="Mathematica1"/>
              </a:rPr>
              <a:t> V</a:t>
            </a:r>
            <a:r>
              <a:rPr lang="en-US" sz="3200" baseline="-25000" dirty="0" smtClean="0">
                <a:solidFill>
                  <a:srgbClr val="CC0099"/>
                </a:solidFill>
                <a:sym typeface="Mathematica1"/>
              </a:rPr>
              <a:t>-k</a:t>
            </a:r>
            <a:endParaRPr lang="en-US" sz="3200" baseline="-25000" dirty="0">
              <a:solidFill>
                <a:srgbClr val="CC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MANUALPREVIEW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 P(k) T^{-1} = P(-k) $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M_3) \in \IC$ 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M_2) \in VECT$ 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M_1) \in {\rm CAT}$ 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M_0) \in 2-{\rm CAT}$ 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M_2) \in \IC$ 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M_1) \in VECT$ 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M_0) \in {\rm CAT}$ 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M_n) \in \IC$ 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M_{n-1}) \in VECT$ 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M_{n-2}) \in CAT$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KR(X) = [X, \IZ \times \CF_0]^{\IZ_2}$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(M_{n-k}) \in k-CAT$ 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3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F_j \to  \CB \to  X$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PS_X" val="75.74252"/>
  <p:tag name="EPS_Y" val="390.9606"/>
  <p:tag name="EPS_H" val="63.9496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^2  = -1 $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[\tau]\in\left[\mathfrak{Twist}_{KR}(X)\right]$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eft[\mathfrak{Twist}_{KR}(pt)\right] \cong \IZ_8 $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eft[\mathfrak{Twist}_{K}(pt)\right] \cong \IZ_2 $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H^0(\bar  X;\IZ_2) \times H^1(\bar X;\IZ_2) \times H^3(\bar X; \tilde{\IZ} ) $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eft[\mathfrak{Twist}_{KR}(X)\right] = $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d*F_j =0$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bar X = X\gpd \IZ_2$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0 \to \Gamma_0 \rightarrow \Gamma {\buildrel \omega \over \rightarrow} \IZ_2 \to 0 $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Gamma = \Gamma_0 \amalg  \Gamma_1 $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pt\gpd \Gamma_0 \rightarrow pt\gpd \Gamma$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H^0 =\IZ_2$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H^3(pt\gpd\Gamma;\tilde\IZ)$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H^1 =  Hom(\Gamma,\IZ_2)$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H^0 \times H^1 \times H^3 = \IZ_2 \times \IZ_2 \times \IZ_2$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left[\mathfrak{Twist}_{KR}(pt)\right]\cong \left[ \mathfrak{Twist}_{KO}(pt)\right]\cong \IZ_8 $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KR^\tau(\IR^3\gpd \Gamma_0)$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_j = d C_{j-1} $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[\tau]\in\left[ \mathfrak{Twist}_{KR}(\IR^3\gpd \Gamma_0)\right]$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N \in \IZ$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xp\left[ 2\pi i N \int_Y Ad A \right] $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\in \Omega^2_{\IZ}(Y)$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A\to A+ \omega$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omega \in \Omega^1_{\IZ}(Y)$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usepackage{color}&#10;&#10;\begin{document}&#10;\color[rgb]{0,0,1}&#10;\def\IC{{\mathbb{C}}}&#10;\def\IH{{\mathbb{H}}}&#10;\def\IR{{\mathbb{R}}}&#10;\def\IZ{{\mathbb{Z}}}&#10;\def\CC{{\cal C}}&#10;\def\CH{{\cal H}}&#10;\def\CJ{{\cal J}}&#10;\def\CK{{\cal K}}&#10;\def\CL{{\cal L}}&#10;\def\CM{{\cal M}}&#10;\def\CN{{\cal N}} &#10;\def\CO{{\cal O}}&#10;\def\CP{{\cal P}}&#10;\def\CX{{\cal X}}&#10;\def\CZ{{\cal Z}}&#10;\def\p{\partial} &#10;\def\Tr{{\rm Tr}}&#10;   &#10;&#10;$\phi \sim \phi + 1 $&#10;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36.5"/>
  <p:tag name="PICTUREFILESIZE" val="237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usepackage{color}&#10;&#10;\begin{document}&#10;\color[rgb]{0,0,1}&#10;\def\IC{{\mathbb{C}}}&#10;\def\IH{{\mathbb{H}}}&#10;\def\IR{{\mathbb{R}}}&#10;\def\IZ{{\mathbb{Z}}}&#10;\def\CC{{\cal C}}&#10;\def\CH{{\cal H}}&#10;\def\CJ{{\cal J}}&#10;\def\CK{{\cal K}}&#10;\def\CL{{\cal L}}&#10;\def\CM{{\cal M}}&#10;\def\CN{{\cal N}} &#10;\def\CO{{\cal O}}&#10;\def\CP{{\cal P}}&#10;\def\CX{{\cal X}}&#10;\def\CZ{{\cal Z}}&#10;\def\p{\partial} &#10;\def\Tr{{\rm Tr}}&#10;   &#10;&#10;Conformal blocks for $R^2 = p/q$ &#10;&#10;= CS wavefunctions for $N=pq$&#10;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117.75"/>
  <p:tag name="PICTUREFILESIZE" val="8424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usepackage{color}&#10;&#10;\begin{document}&#10;\color[rgb]{0,0,1}&#10;\def\IC{{\mathbb{C}}}&#10;\def\IH{{\mathbb{H}}}&#10;\def\IR{{\mathbb{R}}}&#10;\def\IZ{{\mathbb{Z}}}&#10;\def\CC{{\cal C}}&#10;\def\CH{{\cal H}}&#10;\def\CJ{{\cal J}}&#10;\def\CK{{\cal K}}&#10;\def\CL{{\cal L}}&#10;\def\CM{{\cal M}}&#10;\def\CN{{\cal N}} &#10;\def\CO{{\cal O}}&#10;\def\CP{{\cal P}}&#10;\def\CX{{\cal X}}&#10;\def\CZ{{\cal Z}}&#10;\def\p{\partial} &#10;\def\Tr{{\rm Tr}}&#10;   &#10;&#10;$M = \p Y  $&#10;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33.125"/>
  <p:tag name="PICTUREFILESIZE" val="187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usepackage{color}&#10;&#10;\begin{document}&#10;\color[rgb]{0,0,1}&#10;\def\IC{{\mathbb{C}}}&#10;\def\IH{{\mathbb{H}}}&#10;\def\IR{{\mathbb{R}}}&#10;\def\IZ{{\mathbb{Z}}}&#10;\def\CC{{\cal C}}&#10;\def\CH{{\cal H}}&#10;\def\CJ{{\cal J}}&#10;\def\CK{{\cal K}}&#10;\def\CL{{\cal L}}&#10;\def\CM{{\cal M}}&#10;\def\CN{{\cal N}} &#10;\def\CO{{\cal O}}&#10;\def\CP{{\cal P}}&#10;\def\CX{{\cal X}}&#10;\def\CZ{{\cal Z}}&#10;\def\p{\partial} &#10;\def\Tr{{\rm Tr}}&#10;   &#10;&#10;$\pi R^2 \int_{M}  d \phi * d \phi $&#10;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58.5"/>
  <p:tag name="PICTUREFILESIZE" val="406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C_{j-1} \sim C_{j-1} + d \Lambda_{j-2}$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usepackage{color}&#10;&#10;\begin{document}&#10;\color[rgb]{0,0,1}&#10;\def\IC{{\mathbb{C}}}&#10;\def\IH{{\mathbb{H}}}&#10;\def\IR{{\mathbb{R}}}&#10;\def\IZ{{\mathbb{Z}}}&#10;\def\CC{{\cal C}}&#10;\def\CH{{\cal H}}&#10;\def\CJ{{\cal J}}&#10;\def\CK{{\cal K}}&#10;\def\CL{{\cal L}}&#10;\def\CM{{\cal M}}&#10;\def\CN{{\cal N}} &#10;\def\CO{{\cal O}}&#10;\def\CP{{\cal P}}&#10;\def\CX{{\cal X}}&#10;\def\CZ{{\cal Z}}&#10;\def\p{\partial} &#10;\def\Tr{{\rm Tr}}&#10;   &#10;&#10;$\cong  $&#10;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6.875"/>
  <p:tag name="PICTUREFILESIZE" val="127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usepackage{color}&#10;&#10;\begin{document}&#10;\color[rgb]{0,0,1}&#10;\def\IC{{\mathbb{C}}}&#10;\def\IH{{\mathbb{H}}}&#10;\def\IR{{\mathbb{R}}}&#10;\def\IZ{{\mathbb{Z}}}&#10;\def\CC{{\cal C}}&#10;\def\CH{{\cal H}}&#10;\def\CJ{{\cal J}}&#10;\def\CK{{\cal K}}&#10;\def\CL{{\cal L}}&#10;\def\CM{{\cal M}}&#10;\def\CN{{\cal N}} &#10;\def\CO{{\cal O}}&#10;\def\CP{{\cal P}}&#10;\def\CX{{\cal X}}&#10;\def\CZ{{\cal Z}}&#10;\def\p{\partial} &#10;\def\Tr{{\rm Tr}}&#10;   &#10;&#10;$$\Psi(A) = Z(A) = \langle \exp \int_{M} A d\phi \rangle $$&#10;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111.875"/>
  <p:tag name="PICTUREFILESIZE" val="744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usepackage{color}&#10;&#10;\begin{document}&#10;\color[rgb]{0,0,1}&#10;\def\IC{{\mathbb{C}}}&#10;\def\IH{{\mathbb{H}}}&#10;\def\IR{{\mathbb{R}}}&#10;\def\IZ{{\mathbb{Z}}}&#10;\def\CC{{\cal C}}&#10;\def\CH{{\cal H}}&#10;\def\CJ{{\cal J}}&#10;\def\CK{{\cal K}}&#10;\def\CL{{\cal L}}&#10;\def\CM{{\cal M}}&#10;\def\CN{{\cal N}} &#10;\def\CO{{\cal O}}&#10;\def\CP{{\cal P}}&#10;\def\CX{{\cal X}}&#10;\def\CZ{{\cal Z}}&#10;\def\p{\partial} &#10;\def\Tr{{\rm Tr}}&#10;   &#10;&#10;Quantization on $Y=D\times \IR$   &#10;&#10; &#10;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105.125"/>
  <p:tag name="PICTUREFILESIZE" val="452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usepackage{color}&#10;&#10;\begin{document}&#10;\color[rgb]{0,0,1}&#10;\def\IC{{\mathbb{C}}}&#10;\def\IH{{\mathbb{H}}}&#10;\def\IR{{\mathbb{R}}}&#10;\def\IZ{{\mathbb{Z}}}&#10;\def\CC{{\cal C}}&#10;\def\CH{{\cal H}}&#10;\def\CJ{{\cal J}}&#10;\def\CK{{\cal K}}&#10;\def\CL{{\cal L}}&#10;\def\CM{{\cal M}}&#10;\def\CN{{\cal N}} &#10;\def\CO{{\cal O}}&#10;\def\CP{{\cal P}}&#10;\def\CX{{\cal X}}&#10;\def\CZ{{\cal Z}}&#10;\def\p{\partial} &#10;\def\Tr{{\rm Tr}}&#10;   &#10; $\p Y=S^1 \times \IR$   &#10;&#10; &#10;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50.125"/>
  <p:tag name="PICTUREFILESIZE" val="337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usepackage{color}&#10;&#10;\begin{document}&#10;\color[rgb]{0,0,1}&#10;\def\IC{{\mathbb{C}}}&#10;\def\IH{{\mathbb{H}}}&#10;\def\IR{{\mathbb{R}}}&#10;\def\IZ{{\mathbb{Z}}}&#10;\def\CC{{\cal C}}&#10;\def\CH{{\cal H}}&#10;\def\CJ{{\cal J}}&#10;\def\CK{{\cal K}}&#10;\def\CL{{\cal L}}&#10;\def\CM{{\cal M}}&#10;\def\CN{{\cal N}} &#10;\def\CO{{\cal O}}&#10;\def\CP{{\cal P}}&#10;\def\CX{{\cal X}}&#10;\def\CZ{{\cal Z}}&#10;\def\p{\partial} &#10;\def\Tr{{\rm Tr}}&#10;   &#10;&#10;Quantization on $S^1 \times \IR$ gives &#10;&#10;$\CH(S^1)$ =  representations of $\widehat{LU(1)}_{2N} $&#10;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137.25"/>
  <p:tag name="PICTUREFILESIZE" val="1192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*^2={\rm sign}({\rm det} g_{\mu\nu}) (-1)^{j(n-j)}$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\in \Omega^3(M_6)$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\in \Omega^{\rm odd}(M_6)$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\in \Omega^*(M;V)$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I^2 = \pm 1$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F_1 = \lim U(n) = U $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F^i =  \CI^{ij} * F^j$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int_{M_5} B_2 d C_2 $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widehat{LU(1)}_{2N}$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xp \left[ 2\pi i \frac{1}{2} \int_Y A dA \right] $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.5|1.6|23.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usepackage{color}&#10;&#10;\begin{document}&#10;\color[rgb]{0,0,1}&#10;\def\IC{{\mathbb{C}}}&#10;\def\IH{{\mathbb{H}}}&#10;\def\IR{{\mathbb{R}}}&#10;\def\IZ{{\mathbb{Z}}}&#10;\def\CC{{\cal C}}&#10;\def\CH{{\cal H}}&#10;\def\CJ{{\cal J}}&#10;\def\CK{{\cal K}}&#10;\def\CL{{\cal L}}&#10;\def\CM{{\cal M}}&#10;\def\CN{{\cal N}} &#10;\def\CO{{\cal O}}&#10;\def\CP{{\cal P}}&#10;\def\CX{{\cal X}}&#10;\def\CZ{{\cal Z}}&#10;\def\p{\partial} &#10;\def\Tr{{\rm Tr}}&#10;   &#10;&#10;$$\epsilon \in H^1(Y;  \IZ/2\IZ ) $$&#10;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62.75"/>
  <p:tag name="PICTUREFILESIZE" val="627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usepackage{color}&#10;&#10;\begin{document}&#10;\color[rgb]{0,0,1}&#10;\def\IC{{\mathbb{C}}}&#10;\def\IH{{\mathbb{H}}}&#10;\def\IR{{\mathbb{R}}}&#10;\def\IZ{{\mathbb{Z}}}&#10;\def\CC{{\cal C}}&#10;\def\CH{{\cal H}}&#10;\def\CJ{{\cal J}}&#10;\def\CK{{\cal K}}&#10;\def\CL{{\cal L}}&#10;\def\CM{{\cal M}}&#10;\def\CN{{\cal N}} &#10;\def\CO{{\cal O}}&#10;\def\CP{{\cal P}}&#10;\def\CX{{\cal X}}&#10;\def\CZ{{\cal Z}}&#10;\def\p{\partial} &#10;\def\Tr{{\rm Tr}}&#10;   &#10;&#10;$$q_{\alpha + \epsilon}(A) = q_\alpha(A) + \frac{1}{2}\int_Y \epsilon \wedge F $$&#10;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112.75"/>
  <p:tag name="PICTUREFILESIZE" val="935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e^{2\pi i q_\alpha(A) } = \exp\left[i \pi \int_Y A dA \right] = \exp\left[ 2\pi i \int_Z \frac{1}{2} F^2 \right] $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usepackage{color}&#10;&#10;\begin{document}&#10;\color[rgb]{0,0,1}&#10;\def\IC{{\mathbb{C}}}&#10;\def\IH{{\mathbb{H}}}&#10;\def\IR{{\mathbb{R}}}&#10;\def\IZ{{\mathbb{Z}}}&#10;\def\CC{{\cal C}}&#10;\def\CH{{\cal H}}&#10;\def\CJ{{\cal J}}&#10;\def\CK{{\cal K}}&#10;\def\CL{{\cal L}}&#10;\def\CM{{\cal M}}&#10;\def\CN{{\cal N}} &#10;\def\CO{{\cal O}}&#10;\def\CP{{\cal P}}&#10;\def\CX{{\cal X}}&#10;\def\CZ{{\cal Z}}&#10;\def\p{\partial} &#10;\def\Tr{{\rm Tr}}&#10;   &#10;&#10;$$q_{\alpha}(A+a_1 + a_2) - q_\alpha(A+a_1) - q_\alpha(A+a_2) + q_\alpha(A) $$&#10;&#10; &#10;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191.5"/>
  <p:tag name="PICTUREFILESIZE" val="1737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usepackage{color}&#10;&#10;\begin{document}&#10;\color[rgb]{0,0,1}&#10;\def\IC{{\mathbb{C}}}&#10;\def\IH{{\mathbb{H}}}&#10;\def\IR{{\mathbb{R}}}&#10;\def\IZ{{\mathbb{Z}}}&#10;\def\CC{{\cal C}}&#10;\def\CH{{\cal H}}&#10;\def\CJ{{\cal J}}&#10;\def\CK{{\cal K}}&#10;\def\CL{{\cal L}}&#10;\def\CM{{\cal M}}&#10;\def\CN{{\cal N}} &#10;\def\CO{{\cal O}}&#10;\def\CP{{\cal P}}&#10;\def\CX{{\cal X}}&#10;\def\CZ{{\cal Z}}&#10;\def\p{\partial} &#10;\def\Tr{{\rm Tr}}&#10;   &#10;&#10; &#10;&#10;$$= \int_Y a_1 d a_2 \mod \IZ  $$&#10;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75.5"/>
  <p:tag name="PICTUREFILESIZE" val="506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F_0 = \lim \frac{U(n+m)}{U(n)\times U(m)} = BU$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8.2|5.9|8.7|3.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usepackage{color}&#10;&#10;\begin{document}&#10;\color[rgb]{0,0,1}&#10;\def\IC{{\mathbb{C}}}&#10;\def\IH{{\mathbb{H}}}&#10;\def\IR{{\mathbb{R}}}&#10;\def\IZ{{\mathbb{Z}}}&#10;\def\CC{{\cal C}}&#10;\def\CH{{\cal H}}&#10;\def\CJ{{\cal J}}&#10;\def\CK{{\cal K}}&#10;\def\CL{{\cal L}}&#10;\def\CM{{\cal M}}&#10;\def\CN{{\cal N}} &#10;\def\CO{{\cal O}}&#10;\def\CP{{\cal P}}&#10;\def\CX{{\cal X}}&#10;\def\CZ{{\cal Z}}&#10;\def\p{\partial} &#10;\def\Tr{{\rm Tr}}&#10;   &#10;&#10;$$b: A \times A \to B $$&#10;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54.25"/>
  <p:tag name="PICTUREFILESIZE" val="3776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usepackage{color}&#10;&#10;\begin{document}&#10;\color[rgb]{0,0,1}&#10;\def\IC{{\mathbb{C}}}&#10;\def\IH{{\mathbb{H}}}&#10;\def\IR{{\mathbb{R}}}&#10;\def\IZ{{\mathbb{Z}}}&#10;\def\CC{{\cal C}}&#10;\def\CH{{\cal H}}&#10;\def\CJ{{\cal J}}&#10;\def\CK{{\cal K}}&#10;\def\CL{{\cal L}}&#10;\def\CM{{\cal M}}&#10;\def\CN{{\cal N}} &#10;\def\CO{{\cal O}}&#10;\def\CP{{\cal P}}&#10;\def\CX{{\cal X}}&#10;\def\CZ{{\cal Z}}&#10;\def\p{\partial} &#10;\def\Tr{{\rm Tr}}&#10;   &#10;&#10;$$q: A \to B $$&#10;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39.125"/>
  <p:tag name="PICTUREFILESIZE" val="2776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usepackage{color}&#10;&#10;\begin{document}&#10;\color[rgb]{0,0,1}&#10;\def\IC{{\mathbb{C}}}&#10;\def\IH{{\mathbb{H}}}&#10;\def\IR{{\mathbb{R}}}&#10;\def\IZ{{\mathbb{Z}}}&#10;\def\CC{{\cal C}}&#10;\def\CH{{\cal H}}&#10;\def\CJ{{\cal J}}&#10;\def\CK{{\cal K}}&#10;\def\CL{{\cal L}}&#10;\def\CM{{\cal M}}&#10;\def\CN{{\cal N}} &#10;\def\CO{{\cal O}}&#10;\def\CP{{\cal P}}&#10;\def\CX{{\cal X}}&#10;\def\CZ{{\cal Z}}&#10;\def\p{\partial} &#10;\def\Tr{{\rm Tr}}&#10;   &#10;&#10;$$q(x_1 + x_2) - q(x_1)  - q(x_2) + q(0) = b(x_1, x_2) $$&#10;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165.25"/>
  <p:tag name="PICTUREFILESIZE" val="1525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usepackage{color}&#10;&#10;\begin{document}&#10;\color[rgb]{0,0,1}&#10;\def\IC{{\mathbb{C}}}&#10;\def\IH{{\mathbb{H}}}&#10;\def\IR{{\mathbb{R}}}&#10;\def\IZ{{\mathbb{Z}}}&#10;\def\CC{{\cal C}}&#10;\def\CH{{\cal H}}&#10;\def\CJ{{\cal J}}&#10;\def\CK{{\cal K}}&#10;\def\CL{{\cal L}}&#10;\def\CM{{\cal M}}&#10;\def\CN{{\cal N}} &#10;\def\CO{{\cal O}}&#10;\def\CP{{\cal P}}&#10;\def\CX{{\cal X}}&#10;\def\CZ{{\cal Z}}&#10;\def\p{\partial} &#10;\def\Tr{{\rm Tr}}&#10;   &#10;&#10;$q(x) ={1\over 2}  b(x,x ) $&#10;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56"/>
  <p:tag name="PICTUREFILESIZE" val="535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usepackage{color}&#10;&#10;\begin{document}&#10;\color[rgb]{0,0,1}&#10;\def\IC{{\mathbb{C}}}&#10;\def\IH{{\mathbb{H}}}&#10;\def\IR{{\mathbb{R}}}&#10;\def\IZ{{\mathbb{Z}}}&#10;\def\CC{{\cal C}}&#10;\def\CH{{\cal H}}&#10;\def\CJ{{\cal J}}&#10;\def\CK{{\cal K}}&#10;\def\CL{{\cal L}}&#10;\def\CM{{\cal M}}&#10;\def\CN{{\cal N}} &#10;\def\CO{{\cal O}}&#10;\def\CP{{\cal P}}&#10;\def\CX{{\cal X}}&#10;\def\CZ{{\cal Z}}&#10;\def\p{\partial} &#10;\def\Tr{{\rm Tr}}&#10;   &#10;As is the case for $B= \IR/\IZ$ &#10;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101.75"/>
  <p:tag name="PICTUREFILESIZE" val="452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amsfonts}&#10;\usepackage{color}&#10;&#10;\begin{document}&#10;\color[rgb]{0,0,1}&#10;\def\IC{{\mathbb{C}}}&#10;\def\IH{{\mathbb{H}}}&#10;\def\IR{{\mathbb{R}}}&#10;\def\IZ{{\mathbb{Z}}}&#10;\def\CC{{\cal C}}&#10;\def\CH{{\cal H}}&#10;\def\CJ{{\cal J}}&#10;\def\CK{{\cal K}}&#10;\def\CL{{\cal L}}&#10;\def\CM{{\cal M}}&#10;\def\CN{{\cal N}} &#10;\def\CO{{\cal O}}&#10;\def\CP{{\cal P}}&#10;\def\CX{{\cal X}}&#10;\def\CZ{{\cal Z}}&#10;\def\p{\partial} &#10;\def\Tr{{\rm Tr}}&#10;   &#10;&#10;So it is nontrivial to define $q_\alpha(A)$ &#10;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123.75"/>
  <p:tag name="PICTUREFILESIZE" val="538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psi=e^{i \phi}$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1, e^{\pm \frac{i}{2} \phi}, e^{i \phi} $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A_i, i=1,\dots, r$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tilde K^j(X) = [ X, \CF_j] $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xp [ i \pi \int k_{ij} A_i d A_j] $ 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k=\begin{pmatrix} 0  &amp; 1 \\ 1 &amp; 0 \\  \end{pmatrix}$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exp[2\pi i \int A_1 d A_2 ]$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vert\CD\vert^{-1/2} \sum_{\gamma\in \CD} e^{2\pi i q(\gamma)} = e^{2\pi  i \sigma/8}$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{\cal D}  = \Lambda^*/\Lambda = L \times L^* $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0 \rightarrow U(1) \to {\rm Heis} \rightarrow  T \times T \rightarrow 0 $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T = {\rm Tors}(H^2(Y;\mathbb{Z}))$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&#10;PQ = e^{2\pi i /k}  QP&#10;$$&#10;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emf"/>
  <p:tag name="ORIGWIDTH" val="60.25"/>
  <p:tag name="PICTUREFILESIZE" val="375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Y= S^3/\IZ_k$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H^2(Y;\IZ) \cong \IZ_k$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 k \to P( k)$ 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1\to \IZ_k \rightarrow  {\rm Heis}(\IZ_k \times \IZ_k) \rightarrow  \IZ_k \times \IZ_k \to 1 $ 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vert e \rangle = \sum_{m=1}^k e^{2\pi i em/k} \vert m \rangle$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O_{ab}\times \CO_{bc} \rightarrow \CO_{ac}$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O_{ab}$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3|0.3|0.2|0.3|0.3|0.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4|0.3|0.3|0.4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3|0.3|0.3|0.3|0.4|0.3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IX$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alpha_1$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alpha_2$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P( k)$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p_1$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p_2$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curvearrowrigth$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Uparrow$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p_1$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p_2$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alpha_1$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alpha_2$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RC" val="$\IX$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26685</TotalTime>
  <Words>3923</Words>
  <Application>Microsoft Office PowerPoint</Application>
  <PresentationFormat>On-screen Show (4:3)</PresentationFormat>
  <Paragraphs>441</Paragraphs>
  <Slides>73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Three Transverse Intersections  Between Physical Mathematics and Condensed Matter Theory</vt:lpstr>
      <vt:lpstr>Introduction</vt:lpstr>
      <vt:lpstr>Three Transverse Intersections</vt:lpstr>
      <vt:lpstr>Part I: Topological Band Theory  &amp; Twisted K-Theory</vt:lpstr>
      <vt:lpstr>Slide 5</vt:lpstr>
      <vt:lpstr>RR Fields</vt:lpstr>
      <vt:lpstr>Dirac Charge Quantization</vt:lpstr>
      <vt:lpstr>Orientifolds</vt:lpstr>
      <vt:lpstr>KR-Theory</vt:lpstr>
      <vt:lpstr>Slide 10</vt:lpstr>
      <vt:lpstr>Older Classification</vt:lpstr>
      <vt:lpstr>An Organizing Principle</vt:lpstr>
      <vt:lpstr>Slide 13</vt:lpstr>
      <vt:lpstr>K-theory as homotopy groups</vt:lpstr>
      <vt:lpstr>K-theory and band structure</vt:lpstr>
      <vt:lpstr>Generalization to KR</vt:lpstr>
      <vt:lpstr>Slide 17</vt:lpstr>
      <vt:lpstr>Generalization to  Twisted K-Theory</vt:lpstr>
      <vt:lpstr>Twist Happens</vt:lpstr>
      <vt:lpstr>Twistings of K-Theory</vt:lpstr>
      <vt:lpstr>Isomorphism Classes of Twistings</vt:lpstr>
      <vt:lpstr>Relation to the Brauer Group</vt:lpstr>
      <vt:lpstr>Brauer = Dyson-Altland-Zirnbauer</vt:lpstr>
      <vt:lpstr>A Speculation</vt:lpstr>
      <vt:lpstr>What do we gain from this?  </vt:lpstr>
      <vt:lpstr>Isomorphism Classes of Twistings</vt:lpstr>
      <vt:lpstr>!!Warnings!!</vt:lpstr>
      <vt:lpstr>Example  </vt:lpstr>
      <vt:lpstr>Example-cont’d</vt:lpstr>
      <vt:lpstr>Recovering the standard 10 classes</vt:lpstr>
      <vt:lpstr>Slide 31</vt:lpstr>
      <vt:lpstr>A Question/Challenge to CMT</vt:lpstr>
      <vt:lpstr>Part II: Generalizations of Chern-Simons edge states</vt:lpstr>
      <vt:lpstr>A Simple Example</vt:lpstr>
      <vt:lpstr>``Holographic’’ Dual  </vt:lpstr>
      <vt:lpstr>Holography &amp; Edge States</vt:lpstr>
      <vt:lpstr>Two Points We Want to Make </vt:lpstr>
      <vt:lpstr>Generalizations</vt:lpstr>
      <vt:lpstr>Generalizations - II</vt:lpstr>
      <vt:lpstr>Generalizations-III</vt:lpstr>
      <vt:lpstr>Holographic Duals</vt:lpstr>
      <vt:lpstr>General Self-Dual Abelian Gauge Theory</vt:lpstr>
      <vt:lpstr>Slide 43</vt:lpstr>
      <vt:lpstr>Spin-Chern-Simons</vt:lpstr>
      <vt:lpstr>The Quadratic Property</vt:lpstr>
      <vt:lpstr>Quadratic Refinements</vt:lpstr>
      <vt:lpstr>General Principle</vt:lpstr>
      <vt:lpstr>The Free Fermion</vt:lpstr>
      <vt:lpstr>General 3D Abelian Spin Chern Simons</vt:lpstr>
      <vt:lpstr>Slide 50</vt:lpstr>
      <vt:lpstr>A Canonically Trivial Theory</vt:lpstr>
      <vt:lpstr>Classification of quantum spin abelian Chern-Simons theories</vt:lpstr>
      <vt:lpstr>Example: </vt:lpstr>
      <vt:lpstr>Relation to Finite Group Gauge Theory</vt:lpstr>
      <vt:lpstr>Maxwell Theory in 3+1 Dimensions</vt:lpstr>
      <vt:lpstr>Example: Maxwell theory on a  Lens space</vt:lpstr>
      <vt:lpstr>An Experimental Test</vt:lpstr>
      <vt:lpstr>Part III: Defects and Locality in TFT</vt:lpstr>
      <vt:lpstr>Topological Field Theory</vt:lpstr>
      <vt:lpstr>Slide 60</vt:lpstr>
      <vt:lpstr>Defects in Local QFT</vt:lpstr>
      <vt:lpstr>Boundary conditions and categories</vt:lpstr>
      <vt:lpstr>Why are boundary conditions  objects in a category? </vt:lpstr>
      <vt:lpstr>Defects Within Defects</vt:lpstr>
      <vt:lpstr>n-Categories</vt:lpstr>
      <vt:lpstr>Defects and n-Categories</vt:lpstr>
      <vt:lpstr>Slide 67</vt:lpstr>
      <vt:lpstr>Locality</vt:lpstr>
      <vt:lpstr>Slide 69</vt:lpstr>
      <vt:lpstr>Slide 70</vt:lpstr>
      <vt:lpstr>The Cobordism Hypothesis </vt:lpstr>
      <vt:lpstr>Generalization: Theories valued in field theories</vt:lpstr>
      <vt:lpstr>Conclusions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Modular Tensor Categories  from  Six-Dimensional Field Theories</dc:title>
  <dc:creator>Greg</dc:creator>
  <cp:lastModifiedBy>Greg</cp:lastModifiedBy>
  <cp:revision>1620</cp:revision>
  <dcterms:created xsi:type="dcterms:W3CDTF">2011-03-27T20:56:10Z</dcterms:created>
  <dcterms:modified xsi:type="dcterms:W3CDTF">2011-09-14T17:10:25Z</dcterms:modified>
</cp:coreProperties>
</file>